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</p:sldIdLst>
  <p:sldSz cx="14336395" cy="8064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0" userDrawn="1">
          <p15:clr>
            <a:srgbClr val="A4A3A4"/>
          </p15:clr>
        </p15:guide>
        <p15:guide id="2" pos="45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FF"/>
    <a:srgbClr val="FFD243"/>
    <a:srgbClr val="FFBE4D"/>
    <a:srgbClr val="7A0B14"/>
    <a:srgbClr val="930602"/>
    <a:srgbClr val="FFE4A4"/>
    <a:srgbClr val="FFBA4C"/>
    <a:srgbClr val="FFBF61"/>
    <a:srgbClr val="B54513"/>
    <a:srgbClr val="FFB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3" autoAdjust="0"/>
    <p:restoredTop sz="94694"/>
  </p:normalViewPr>
  <p:slideViewPr>
    <p:cSldViewPr snapToGrid="0" showGuides="1">
      <p:cViewPr varScale="1">
        <p:scale>
          <a:sx n="99" d="100"/>
          <a:sy n="99" d="100"/>
        </p:scale>
        <p:origin x="520" y="184"/>
      </p:cViewPr>
      <p:guideLst>
        <p:guide orient="horz" pos="2540"/>
        <p:guide pos="45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94306" y="269170"/>
            <a:ext cx="2856690" cy="41023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"/>
            <a:ext cx="14336713" cy="8064401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-1" y="1459832"/>
            <a:ext cx="14336713" cy="58072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59710" y="429360"/>
            <a:ext cx="3091354" cy="683429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5649" y="429360"/>
            <a:ext cx="9094852" cy="683429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5649" y="2146800"/>
            <a:ext cx="6093103" cy="51168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57961" y="2146800"/>
            <a:ext cx="6093103" cy="51168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16" y="429360"/>
            <a:ext cx="12365415" cy="155876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17" y="1976923"/>
            <a:ext cx="6065101" cy="968859"/>
          </a:xfrm>
        </p:spPr>
        <p:txBody>
          <a:bodyPr anchor="b"/>
          <a:lstStyle>
            <a:lvl1pPr marL="0" indent="0">
              <a:buNone/>
              <a:defRPr sz="2820" b="1"/>
            </a:lvl1pPr>
            <a:lvl2pPr marL="537845" indent="0">
              <a:buNone/>
              <a:defRPr sz="2350" b="1"/>
            </a:lvl2pPr>
            <a:lvl3pPr marL="1075055" indent="0">
              <a:buNone/>
              <a:defRPr sz="2115" b="1"/>
            </a:lvl3pPr>
            <a:lvl4pPr marL="1612900" indent="0">
              <a:buNone/>
              <a:defRPr sz="1880" b="1"/>
            </a:lvl4pPr>
            <a:lvl5pPr marL="2150745" indent="0">
              <a:buNone/>
              <a:defRPr sz="1880" b="1"/>
            </a:lvl5pPr>
            <a:lvl6pPr marL="2687955" indent="0">
              <a:buNone/>
              <a:defRPr sz="1880" b="1"/>
            </a:lvl6pPr>
            <a:lvl7pPr marL="3225800" indent="0">
              <a:buNone/>
              <a:defRPr sz="1880" b="1"/>
            </a:lvl7pPr>
            <a:lvl8pPr marL="3763645" indent="0">
              <a:buNone/>
              <a:defRPr sz="1880" b="1"/>
            </a:lvl8pPr>
            <a:lvl9pPr marL="4300855" indent="0">
              <a:buNone/>
              <a:defRPr sz="188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17" y="2945782"/>
            <a:ext cx="6065101" cy="43328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57961" y="1976923"/>
            <a:ext cx="6094970" cy="968859"/>
          </a:xfrm>
        </p:spPr>
        <p:txBody>
          <a:bodyPr anchor="b"/>
          <a:lstStyle>
            <a:lvl1pPr marL="0" indent="0">
              <a:buNone/>
              <a:defRPr sz="2820" b="1"/>
            </a:lvl1pPr>
            <a:lvl2pPr marL="537845" indent="0">
              <a:buNone/>
              <a:defRPr sz="2350" b="1"/>
            </a:lvl2pPr>
            <a:lvl3pPr marL="1075055" indent="0">
              <a:buNone/>
              <a:defRPr sz="2115" b="1"/>
            </a:lvl3pPr>
            <a:lvl4pPr marL="1612900" indent="0">
              <a:buNone/>
              <a:defRPr sz="1880" b="1"/>
            </a:lvl4pPr>
            <a:lvl5pPr marL="2150745" indent="0">
              <a:buNone/>
              <a:defRPr sz="1880" b="1"/>
            </a:lvl5pPr>
            <a:lvl6pPr marL="2687955" indent="0">
              <a:buNone/>
              <a:defRPr sz="1880" b="1"/>
            </a:lvl6pPr>
            <a:lvl7pPr marL="3225800" indent="0">
              <a:buNone/>
              <a:defRPr sz="1880" b="1"/>
            </a:lvl7pPr>
            <a:lvl8pPr marL="3763645" indent="0">
              <a:buNone/>
              <a:defRPr sz="1880" b="1"/>
            </a:lvl8pPr>
            <a:lvl9pPr marL="4300855" indent="0">
              <a:buNone/>
              <a:defRPr sz="188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57961" y="2945782"/>
            <a:ext cx="6094970" cy="43328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9"/>
            <a:ext cx="14336712" cy="806440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57" y="160543"/>
            <a:ext cx="3922683" cy="6923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1327" y="26613"/>
            <a:ext cx="735385" cy="17124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17" y="537633"/>
            <a:ext cx="4623963" cy="1881717"/>
          </a:xfrm>
        </p:spPr>
        <p:txBody>
          <a:bodyPr anchor="b"/>
          <a:lstStyle>
            <a:lvl1pPr>
              <a:defRPr sz="37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970" y="1161139"/>
            <a:ext cx="7257961" cy="5731022"/>
          </a:xfrm>
        </p:spPr>
        <p:txBody>
          <a:bodyPr/>
          <a:lstStyle>
            <a:lvl1pPr>
              <a:defRPr sz="3765"/>
            </a:lvl1pPr>
            <a:lvl2pPr>
              <a:defRPr sz="3295"/>
            </a:lvl2pPr>
            <a:lvl3pPr>
              <a:defRPr sz="2820"/>
            </a:lvl3pPr>
            <a:lvl4pPr>
              <a:defRPr sz="2350"/>
            </a:lvl4pPr>
            <a:lvl5pPr>
              <a:defRPr sz="2350"/>
            </a:lvl5pPr>
            <a:lvl6pPr>
              <a:defRPr sz="2350"/>
            </a:lvl6pPr>
            <a:lvl7pPr>
              <a:defRPr sz="2350"/>
            </a:lvl7pPr>
            <a:lvl8pPr>
              <a:defRPr sz="2350"/>
            </a:lvl8pPr>
            <a:lvl9pPr>
              <a:defRPr sz="2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17" y="2419350"/>
            <a:ext cx="4623963" cy="4482145"/>
          </a:xfrm>
        </p:spPr>
        <p:txBody>
          <a:bodyPr/>
          <a:lstStyle>
            <a:lvl1pPr marL="0" indent="0">
              <a:buNone/>
              <a:defRPr sz="1880"/>
            </a:lvl1pPr>
            <a:lvl2pPr marL="537845" indent="0">
              <a:buNone/>
              <a:defRPr sz="1645"/>
            </a:lvl2pPr>
            <a:lvl3pPr marL="1075055" indent="0">
              <a:buNone/>
              <a:defRPr sz="1410"/>
            </a:lvl3pPr>
            <a:lvl4pPr marL="1612900" indent="0">
              <a:buNone/>
              <a:defRPr sz="1175"/>
            </a:lvl4pPr>
            <a:lvl5pPr marL="2150745" indent="0">
              <a:buNone/>
              <a:defRPr sz="1175"/>
            </a:lvl5pPr>
            <a:lvl6pPr marL="2687955" indent="0">
              <a:buNone/>
              <a:defRPr sz="1175"/>
            </a:lvl6pPr>
            <a:lvl7pPr marL="3225800" indent="0">
              <a:buNone/>
              <a:defRPr sz="1175"/>
            </a:lvl7pPr>
            <a:lvl8pPr marL="3763645" indent="0">
              <a:buNone/>
              <a:defRPr sz="1175"/>
            </a:lvl8pPr>
            <a:lvl9pPr marL="4300855" indent="0">
              <a:buNone/>
              <a:defRPr sz="11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17" y="537633"/>
            <a:ext cx="4623963" cy="1881717"/>
          </a:xfrm>
        </p:spPr>
        <p:txBody>
          <a:bodyPr anchor="b"/>
          <a:lstStyle>
            <a:lvl1pPr>
              <a:defRPr sz="37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4970" y="1161139"/>
            <a:ext cx="7257961" cy="5731022"/>
          </a:xfrm>
        </p:spPr>
        <p:txBody>
          <a:bodyPr anchor="t"/>
          <a:lstStyle>
            <a:lvl1pPr marL="0" indent="0">
              <a:buNone/>
              <a:defRPr sz="3765"/>
            </a:lvl1pPr>
            <a:lvl2pPr marL="537845" indent="0">
              <a:buNone/>
              <a:defRPr sz="3295"/>
            </a:lvl2pPr>
            <a:lvl3pPr marL="1075055" indent="0">
              <a:buNone/>
              <a:defRPr sz="2820"/>
            </a:lvl3pPr>
            <a:lvl4pPr marL="1612900" indent="0">
              <a:buNone/>
              <a:defRPr sz="2350"/>
            </a:lvl4pPr>
            <a:lvl5pPr marL="2150745" indent="0">
              <a:buNone/>
              <a:defRPr sz="2350"/>
            </a:lvl5pPr>
            <a:lvl6pPr marL="2687955" indent="0">
              <a:buNone/>
              <a:defRPr sz="2350"/>
            </a:lvl6pPr>
            <a:lvl7pPr marL="3225800" indent="0">
              <a:buNone/>
              <a:defRPr sz="2350"/>
            </a:lvl7pPr>
            <a:lvl8pPr marL="3763645" indent="0">
              <a:buNone/>
              <a:defRPr sz="2350"/>
            </a:lvl8pPr>
            <a:lvl9pPr marL="4300855" indent="0">
              <a:buNone/>
              <a:defRPr sz="235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17" y="2419350"/>
            <a:ext cx="4623963" cy="4482145"/>
          </a:xfrm>
        </p:spPr>
        <p:txBody>
          <a:bodyPr/>
          <a:lstStyle>
            <a:lvl1pPr marL="0" indent="0">
              <a:buNone/>
              <a:defRPr sz="1880"/>
            </a:lvl1pPr>
            <a:lvl2pPr marL="537845" indent="0">
              <a:buNone/>
              <a:defRPr sz="1645"/>
            </a:lvl2pPr>
            <a:lvl3pPr marL="1075055" indent="0">
              <a:buNone/>
              <a:defRPr sz="1410"/>
            </a:lvl3pPr>
            <a:lvl4pPr marL="1612900" indent="0">
              <a:buNone/>
              <a:defRPr sz="1175"/>
            </a:lvl4pPr>
            <a:lvl5pPr marL="2150745" indent="0">
              <a:buNone/>
              <a:defRPr sz="1175"/>
            </a:lvl5pPr>
            <a:lvl6pPr marL="2687955" indent="0">
              <a:buNone/>
              <a:defRPr sz="1175"/>
            </a:lvl6pPr>
            <a:lvl7pPr marL="3225800" indent="0">
              <a:buNone/>
              <a:defRPr sz="1175"/>
            </a:lvl7pPr>
            <a:lvl8pPr marL="3763645" indent="0">
              <a:buNone/>
              <a:defRPr sz="1175"/>
            </a:lvl8pPr>
            <a:lvl9pPr marL="4300855" indent="0">
              <a:buNone/>
              <a:defRPr sz="11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5649" y="429360"/>
            <a:ext cx="12365415" cy="1558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5649" y="2146800"/>
            <a:ext cx="12365415" cy="5116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5649" y="7474597"/>
            <a:ext cx="3225760" cy="4293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371730-C23D-4FFF-A90A-4DC9671D86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49036" y="7474597"/>
            <a:ext cx="4838641" cy="4293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25304" y="7474597"/>
            <a:ext cx="3225760" cy="4293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DE9527-F4B9-4C0F-87E8-B12C40E874D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1075055" rtl="0" eaLnBrk="1" latinLnBrk="0" hangingPunct="1">
        <a:lnSpc>
          <a:spcPct val="90000"/>
        </a:lnSpc>
        <a:spcBef>
          <a:spcPct val="0"/>
        </a:spcBef>
        <a:buNone/>
        <a:defRPr sz="51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605" indent="-268605" algn="l" defTabSz="1075055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3295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268605" algn="l" defTabSz="1075055" rtl="0" eaLnBrk="1" latinLnBrk="0" hangingPunct="1">
        <a:lnSpc>
          <a:spcPct val="90000"/>
        </a:lnSpc>
        <a:spcBef>
          <a:spcPts val="590"/>
        </a:spcBef>
        <a:buFont typeface="Arial" panose="020B0604020202020204" pitchFamily="34" charset="0"/>
        <a:buChar char="•"/>
        <a:defRPr sz="2820" kern="1200">
          <a:solidFill>
            <a:schemeClr val="tx1"/>
          </a:solidFill>
          <a:latin typeface="+mn-lt"/>
          <a:ea typeface="+mn-ea"/>
          <a:cs typeface="+mn-cs"/>
        </a:defRPr>
      </a:lvl2pPr>
      <a:lvl3pPr marL="1344295" indent="-268605" algn="l" defTabSz="1075055" rtl="0" eaLnBrk="1" latinLnBrk="0" hangingPunct="1">
        <a:lnSpc>
          <a:spcPct val="90000"/>
        </a:lnSpc>
        <a:spcBef>
          <a:spcPts val="590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3pPr>
      <a:lvl4pPr marL="1881505" indent="-268605" algn="l" defTabSz="1075055" rtl="0" eaLnBrk="1" latinLnBrk="0" hangingPunct="1">
        <a:lnSpc>
          <a:spcPct val="90000"/>
        </a:lnSpc>
        <a:spcBef>
          <a:spcPts val="590"/>
        </a:spcBef>
        <a:buFont typeface="Arial" panose="020B0604020202020204" pitchFamily="34" charset="0"/>
        <a:buChar char="•"/>
        <a:defRPr sz="2115" kern="1200">
          <a:solidFill>
            <a:schemeClr val="tx1"/>
          </a:solidFill>
          <a:latin typeface="+mn-lt"/>
          <a:ea typeface="+mn-ea"/>
          <a:cs typeface="+mn-cs"/>
        </a:defRPr>
      </a:lvl4pPr>
      <a:lvl5pPr marL="2419350" indent="-268605" algn="l" defTabSz="1075055" rtl="0" eaLnBrk="1" latinLnBrk="0" hangingPunct="1">
        <a:lnSpc>
          <a:spcPct val="90000"/>
        </a:lnSpc>
        <a:spcBef>
          <a:spcPts val="590"/>
        </a:spcBef>
        <a:buFont typeface="Arial" panose="020B0604020202020204" pitchFamily="34" charset="0"/>
        <a:buChar char="•"/>
        <a:defRPr sz="2115" kern="1200">
          <a:solidFill>
            <a:schemeClr val="tx1"/>
          </a:solidFill>
          <a:latin typeface="+mn-lt"/>
          <a:ea typeface="+mn-ea"/>
          <a:cs typeface="+mn-cs"/>
        </a:defRPr>
      </a:lvl5pPr>
      <a:lvl6pPr marL="2957195" indent="-268605" algn="l" defTabSz="1075055" rtl="0" eaLnBrk="1" latinLnBrk="0" hangingPunct="1">
        <a:lnSpc>
          <a:spcPct val="90000"/>
        </a:lnSpc>
        <a:spcBef>
          <a:spcPts val="590"/>
        </a:spcBef>
        <a:buFont typeface="Arial" panose="020B0604020202020204" pitchFamily="34" charset="0"/>
        <a:buChar char="•"/>
        <a:defRPr sz="2115" kern="1200">
          <a:solidFill>
            <a:schemeClr val="tx1"/>
          </a:solidFill>
          <a:latin typeface="+mn-lt"/>
          <a:ea typeface="+mn-ea"/>
          <a:cs typeface="+mn-cs"/>
        </a:defRPr>
      </a:lvl6pPr>
      <a:lvl7pPr marL="3494405" indent="-268605" algn="l" defTabSz="1075055" rtl="0" eaLnBrk="1" latinLnBrk="0" hangingPunct="1">
        <a:lnSpc>
          <a:spcPct val="90000"/>
        </a:lnSpc>
        <a:spcBef>
          <a:spcPts val="590"/>
        </a:spcBef>
        <a:buFont typeface="Arial" panose="020B0604020202020204" pitchFamily="34" charset="0"/>
        <a:buChar char="•"/>
        <a:defRPr sz="2115" kern="1200">
          <a:solidFill>
            <a:schemeClr val="tx1"/>
          </a:solidFill>
          <a:latin typeface="+mn-lt"/>
          <a:ea typeface="+mn-ea"/>
          <a:cs typeface="+mn-cs"/>
        </a:defRPr>
      </a:lvl7pPr>
      <a:lvl8pPr marL="4032250" indent="-268605" algn="l" defTabSz="1075055" rtl="0" eaLnBrk="1" latinLnBrk="0" hangingPunct="1">
        <a:lnSpc>
          <a:spcPct val="90000"/>
        </a:lnSpc>
        <a:spcBef>
          <a:spcPts val="590"/>
        </a:spcBef>
        <a:buFont typeface="Arial" panose="020B0604020202020204" pitchFamily="34" charset="0"/>
        <a:buChar char="•"/>
        <a:defRPr sz="2115" kern="1200">
          <a:solidFill>
            <a:schemeClr val="tx1"/>
          </a:solidFill>
          <a:latin typeface="+mn-lt"/>
          <a:ea typeface="+mn-ea"/>
          <a:cs typeface="+mn-cs"/>
        </a:defRPr>
      </a:lvl8pPr>
      <a:lvl9pPr marL="4570095" indent="-268605" algn="l" defTabSz="1075055" rtl="0" eaLnBrk="1" latinLnBrk="0" hangingPunct="1">
        <a:lnSpc>
          <a:spcPct val="90000"/>
        </a:lnSpc>
        <a:spcBef>
          <a:spcPts val="590"/>
        </a:spcBef>
        <a:buFont typeface="Arial" panose="020B0604020202020204" pitchFamily="34" charset="0"/>
        <a:buChar char="•"/>
        <a:defRPr sz="21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1pPr>
      <a:lvl2pPr marL="537845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2pPr>
      <a:lvl3pPr marL="1075055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3pPr>
      <a:lvl4pPr marL="1612900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4pPr>
      <a:lvl5pPr marL="2150745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5pPr>
      <a:lvl6pPr marL="2687955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6pPr>
      <a:lvl7pPr marL="3225800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7pPr>
      <a:lvl8pPr marL="3763645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8pPr>
      <a:lvl9pPr marL="4300855" algn="l" defTabSz="1075055" rtl="0" eaLnBrk="1" latinLnBrk="0" hangingPunct="1">
        <a:defRPr sz="21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411244" y="3124056"/>
            <a:ext cx="5539979" cy="1543606"/>
            <a:chOff x="4411245" y="2937282"/>
            <a:chExt cx="5539979" cy="1543606"/>
          </a:xfrm>
        </p:grpSpPr>
        <p:sp>
          <p:nvSpPr>
            <p:cNvPr id="12" name="文本框 11"/>
            <p:cNvSpPr txBox="1"/>
            <p:nvPr/>
          </p:nvSpPr>
          <p:spPr>
            <a:xfrm>
              <a:off x="4411245" y="2937282"/>
              <a:ext cx="5539979" cy="8309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zh-CN" altLang="en-US" sz="5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标题级可编辑文字</a:t>
              </a:r>
              <a:endParaRPr lang="zh-CN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104016" y="4111556"/>
              <a:ext cx="2154436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zh-CN" altLang="en-US" sz="2400" dirty="0">
                  <a:effectLst>
                    <a:outerShdw blurRad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普通可编辑文字</a:t>
              </a:r>
              <a:endParaRPr lang="zh-CN" altLang="en-US" sz="2400" dirty="0">
                <a:effectLst>
                  <a:outerShdw blurRad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14765" y="138981"/>
            <a:ext cx="6532939" cy="11530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微软雅黑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</Words>
  <Application>WPS 演示</Application>
  <PresentationFormat>自定义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四十</dc:creator>
  <cp:lastModifiedBy>叶老师</cp:lastModifiedBy>
  <cp:revision>11</cp:revision>
  <dcterms:created xsi:type="dcterms:W3CDTF">2024-11-07T06:51:00Z</dcterms:created>
  <dcterms:modified xsi:type="dcterms:W3CDTF">2025-09-02T13:56:12Z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B68F8819B59442D091059189926A42E3_13</vt:lpwstr>
  </property>
  <property fmtid="{D5CDD505-2E9C-101B-9397-08002B2CF9AE}" pid="3" name="KSOProductBuildVer">
    <vt:lpwstr>2052-12.1.0.21915</vt:lpwstr>
  </property>
</Properties>
</file>