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32398970" cy="4319905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1" userDrawn="1">
          <p15:clr>
            <a:srgbClr val="A4A3A4"/>
          </p15:clr>
        </p15:guide>
        <p15:guide id="2" pos="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5" d="100"/>
          <a:sy n="25" d="100"/>
        </p:scale>
        <p:origin x="2472" y="150"/>
      </p:cViewPr>
      <p:guideLst>
        <p:guide orient="horz" pos="2721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7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8" y="1143000"/>
            <a:ext cx="231456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ASUS/Desktop/123234.jpg12323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62" y="0"/>
            <a:ext cx="32397764" cy="431990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84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72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61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4046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5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emf"/><Relationship Id="rId7" Type="http://schemas.openxmlformats.org/officeDocument/2006/relationships/oleObject" Target="../embeddings/oleObject1.bin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vmlDrawing" Target="../drawings/vmlDrawing1.v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15465" y="5832475"/>
            <a:ext cx="28777565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lang="zh-CN" altLang="en-US" sz="8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r>
              <a:rPr lang="zh-CN" altLang="en-US" sz="8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题目采用微软雅黑</a:t>
            </a:r>
            <a:r>
              <a:rPr lang="en-US" sz="8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 sz="8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号字体</a:t>
            </a:r>
            <a:endParaRPr lang="zh-CN" altLang="en-US" sz="8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6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</a:rPr>
              <a:t>The English title should be in Times New Roman66 font</a:t>
            </a:r>
            <a:endParaRPr lang="en-US" altLang="zh-CN" sz="66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441996" y="8083113"/>
            <a:ext cx="5516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2655889" y="10407300"/>
            <a:ext cx="16252664" cy="266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0367833" y="22924181"/>
            <a:ext cx="8939791" cy="1161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237355" y="4571449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8000" dirty="0">
                <a:solidFill>
                  <a:srgbClr val="C00000"/>
                </a:solidFill>
              </a:rPr>
              <a:t>ID</a:t>
            </a:r>
            <a:r>
              <a:rPr kumimoji="1" lang="zh-CN" altLang="en-US" sz="8000" dirty="0">
                <a:solidFill>
                  <a:srgbClr val="C00000"/>
                </a:solidFill>
              </a:rPr>
              <a:t>编号</a:t>
            </a:r>
            <a:r>
              <a:rPr kumimoji="1" lang="zh-CN" altLang="en-US" sz="8800" dirty="0">
                <a:solidFill>
                  <a:srgbClr val="C00000"/>
                </a:solidFill>
              </a:rPr>
              <a:t>：</a:t>
            </a:r>
            <a:r>
              <a:rPr kumimoji="1" lang="en-US" altLang="zh-CN" sz="8800" dirty="0">
                <a:solidFill>
                  <a:srgbClr val="C00000"/>
                </a:solidFill>
              </a:rPr>
              <a:t>xxx</a:t>
            </a:r>
            <a:endParaRPr kumimoji="1" lang="en-US" altLang="zh-CN" sz="8800" dirty="0">
              <a:solidFill>
                <a:srgbClr val="C00000"/>
              </a:solidFill>
            </a:endParaRPr>
          </a:p>
        </p:txBody>
      </p:sp>
      <p:graphicFrame>
        <p:nvGraphicFramePr>
          <p:cNvPr id="4" name="对象 3"/>
          <p:cNvGraphicFramePr/>
          <p:nvPr>
            <p:custDataLst>
              <p:tags r:id="rId6"/>
            </p:custDataLst>
          </p:nvPr>
        </p:nvGraphicFramePr>
        <p:xfrm>
          <a:off x="20176685" y="10407300"/>
          <a:ext cx="9367793" cy="120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8618855" imgH="11274425" progId="CorelDraw.Graphic.18">
                  <p:embed/>
                </p:oleObj>
              </mc:Choice>
              <mc:Fallback>
                <p:oleObj name="" r:id="rId7" imgW="8618855" imgH="11274425" progId="CorelDraw.Graphic.18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76685" y="10407300"/>
                        <a:ext cx="9367793" cy="1208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cfce00cf-2d4b-444c-ac69-0889f1579b90"/>
  <p:tag name="COMMONDATA" val="eyJoZGlkIjoiNDA5ZmJmNWM2NjVmMjhiZjQxMjFjMmRkZDY3YTUzOG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WPS 演示</Application>
  <PresentationFormat>自定义</PresentationFormat>
  <Paragraphs>20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Times New Roman</vt:lpstr>
      <vt:lpstr>Office 主题</vt:lpstr>
      <vt:lpstr>CorelDraw.Graphic.18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叶老师</cp:lastModifiedBy>
  <cp:revision>35</cp:revision>
  <dcterms:created xsi:type="dcterms:W3CDTF">2019-06-27T10:08:00Z</dcterms:created>
  <dcterms:modified xsi:type="dcterms:W3CDTF">2025-09-02T14:03:23Z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C0C84355709A4659BEF6707620FE29C6_13</vt:lpwstr>
  </property>
</Properties>
</file>