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</p:sldIdLst>
  <p:sldSz cx="5143500" cy="9144000" type="screen16x9"/>
  <p:notesSz cx="6858000" cy="9144000"/>
  <p:defaultTextStyle>
    <a:defPPr>
      <a:defRPr lang="zh-CN"/>
    </a:defPPr>
    <a:lvl1pPr marL="0" algn="l" defTabSz="408075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1pPr>
    <a:lvl2pPr marL="408075" algn="l" defTabSz="408075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2pPr>
    <a:lvl3pPr marL="816150" algn="l" defTabSz="408075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3pPr>
    <a:lvl4pPr marL="1224225" algn="l" defTabSz="408075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4pPr>
    <a:lvl5pPr marL="1632300" algn="l" defTabSz="408075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5pPr>
    <a:lvl6pPr marL="2040375" algn="l" defTabSz="408075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6pPr>
    <a:lvl7pPr marL="2448450" algn="l" defTabSz="408075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7pPr>
    <a:lvl8pPr marL="2856525" algn="l" defTabSz="408075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8pPr>
    <a:lvl9pPr marL="3264600" algn="l" defTabSz="408075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5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1916" y="48"/>
      </p:cViewPr>
      <p:guideLst>
        <p:guide orient="horz" pos="2880"/>
        <p:guide pos="15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496484"/>
            <a:ext cx="4371975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2025/9/12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5627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16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2025/9/12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278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2025/9/12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078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2025/9/12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550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2025/9/12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681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2025/9/12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049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2025/9/12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357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2025/9/12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9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2025/9/12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281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2025/9/12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067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2025/9/12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33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2D57-531C-9041-A7BC-232BA15D90D3}" type="datetimeFigureOut">
              <a:rPr kumimoji="1" lang="zh-CN" altLang="en-US" smtClean="0"/>
              <a:t>2025/9/12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367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16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3" y="593822"/>
            <a:ext cx="4682979" cy="84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283603" y="632435"/>
            <a:ext cx="4682979" cy="57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805" tIns="17402" rIns="34805" bIns="17402">
            <a:spAutoFit/>
          </a:bodyPr>
          <a:lstStyle/>
          <a:p>
            <a:pPr algn="ctr" eaLnBrk="1" hangingPunct="1"/>
            <a:r>
              <a:rPr lang="en-US" altLang="zh-CN" sz="1600" b="1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Title</a:t>
            </a:r>
          </a:p>
          <a:p>
            <a:pPr algn="ctr" eaLnBrk="1" hangingPunct="1"/>
            <a:r>
              <a:rPr lang="en-US" altLang="zh-CN" sz="952" dirty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</a:p>
          <a:p>
            <a:pPr algn="ctr" eaLnBrk="1" hangingPunct="1"/>
            <a:r>
              <a:rPr lang="en-US" altLang="zh-CN" sz="952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work unit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83603" y="1567450"/>
            <a:ext cx="2270324" cy="653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805" tIns="17402" rIns="34805" bIns="17402">
            <a:spAutoFit/>
          </a:bodyPr>
          <a:lstStyle>
            <a:lvl1pPr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Background:</a:t>
            </a:r>
          </a:p>
          <a:p>
            <a:pPr eaLnBrk="1" hangingPunct="1"/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endParaRPr lang="en-US" altLang="zh-CN" sz="7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</a:p>
          <a:p>
            <a:pPr eaLnBrk="1" hangingPunct="1"/>
            <a:endParaRPr lang="en-US" altLang="zh-CN" sz="7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eaLnBrk="1" hangingPunct="1"/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7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7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</a:p>
          <a:p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</a:p>
          <a:p>
            <a:pPr eaLnBrk="1" hangingPunct="1"/>
            <a:endParaRPr lang="en-US" altLang="zh-CN" sz="7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eaLnBrk="1" hangingPunct="1"/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 err="1">
                <a:latin typeface="Arial" panose="020B0604020202020204" pitchFamily="34" charset="0"/>
                <a:cs typeface="Arial" panose="020B0604020202020204" pitchFamily="34" charset="0"/>
              </a:rPr>
              <a:t>SamplesSamples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7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62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endParaRPr lang="zh-CN" altLang="en-US" sz="7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1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74" y="1561023"/>
            <a:ext cx="2214208" cy="190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2752374" y="3775482"/>
            <a:ext cx="2214208" cy="341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805" tIns="17402" rIns="34805" bIns="17402">
            <a:spAutoFit/>
          </a:bodyPr>
          <a:lstStyle/>
          <a:p>
            <a:pPr eaLnBrk="1" hangingPunct="1"/>
            <a:r>
              <a:rPr lang="en-US" altLang="zh-CN" sz="9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Conclusion</a:t>
            </a:r>
          </a:p>
          <a:p>
            <a:pPr eaLnBrk="1" hangingPunct="1"/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</a:p>
          <a:p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</a:p>
          <a:p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</a:p>
          <a:p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74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9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Key words</a:t>
            </a:r>
            <a:endParaRPr lang="en-US" altLang="zh-CN" sz="746" b="0" i="0" dirty="0">
              <a:solidFill>
                <a:srgbClr val="060000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zh-CN" altLang="en-US" sz="7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46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7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361</Words>
  <Application>Microsoft Office PowerPoint</Application>
  <PresentationFormat>全屏显示(16:9)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主题</vt:lpstr>
      <vt:lpstr>PowerPoint 演示文稿</vt:lpstr>
    </vt:vector>
  </TitlesOfParts>
  <Company>成都金马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慧敏 刘</dc:creator>
  <cp:lastModifiedBy>XUXIAO QI</cp:lastModifiedBy>
  <cp:revision>21</cp:revision>
  <dcterms:created xsi:type="dcterms:W3CDTF">2016-09-23T06:58:00Z</dcterms:created>
  <dcterms:modified xsi:type="dcterms:W3CDTF">2025-09-12T13:05:13Z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