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5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6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slideLayouts/slideLayout29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13.xml" ContentType="application/vnd.openxmlformats-officedocument.theme+xml"/>
  <Override PartName="/ppt/slideLayouts/slideLayout37.xml" ContentType="application/vnd.openxmlformats-officedocument.presentationml.slideLayout+xml"/>
  <Override PartName="/ppt/theme/theme14.xml" ContentType="application/vnd.openxmlformats-officedocument.theme+xml"/>
  <Override PartName="/ppt/tags/tag2.xml" ContentType="application/vnd.openxmlformats-officedocument.presentationml.tags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15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16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17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18.xml" ContentType="application/vnd.openxmlformats-officedocument.theme+xml"/>
  <Override PartName="/ppt/slideLayouts/slideLayout60.xml" ContentType="application/vnd.openxmlformats-officedocument.presentationml.slideLayout+xml"/>
  <Override PartName="/ppt/theme/theme19.xml" ContentType="application/vnd.openxmlformats-officedocument.theme+xml"/>
  <Override PartName="/ppt/slideLayouts/slideLayout61.xml" ContentType="application/vnd.openxmlformats-officedocument.presentationml.slideLayout+xml"/>
  <Override PartName="/ppt/theme/theme20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1.xml" ContentType="application/vnd.openxmlformats-officedocument.theme+xml"/>
  <Override PartName="/ppt/tags/tag3.xml" ContentType="application/vnd.openxmlformats-officedocument.presentationml.tags+xml"/>
  <Override PartName="/ppt/slideLayouts/slideLayout64.xml" ContentType="application/vnd.openxmlformats-officedocument.presentationml.slideLayout+xml"/>
  <Override PartName="/ppt/theme/theme22.xml" ContentType="application/vnd.openxmlformats-officedocument.theme+xml"/>
  <Override PartName="/ppt/tags/tag4.xml" ContentType="application/vnd.openxmlformats-officedocument.presentationml.tags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23.xml" ContentType="application/vnd.openxmlformats-officedocument.theme+xml"/>
  <Override PartName="/ppt/tags/tag5.xml" ContentType="application/vnd.openxmlformats-officedocument.presentationml.tags+xml"/>
  <Override PartName="/ppt/theme/theme24.xml" ContentType="application/vnd.openxmlformats-officedocument.theme+xml"/>
  <Override PartName="/ppt/theme/theme25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3.xml" ContentType="application/vnd.openxmlformats-officedocument.themeOverride+xml"/>
  <Override PartName="/ppt/tags/tag6.xml" ContentType="application/vnd.openxmlformats-officedocument.presentationml.tag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2.xml" ContentType="application/vnd.openxmlformats-officedocument.presentationml.notesSl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2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3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4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5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3.xml" ContentType="application/vnd.openxmlformats-officedocument.presentationml.notesSlide+xml"/>
  <Override PartName="/ppt/charts/chart16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7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drawings/drawing1.xml" ContentType="application/vnd.openxmlformats-officedocument.drawingml.chartshapes+xml"/>
  <Override PartName="/ppt/charts/chart18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9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20.xml" ContentType="application/vnd.openxmlformats-officedocument.drawingml.chart+xml"/>
  <Override PartName="/ppt/theme/themeOverride4.xml" ContentType="application/vnd.openxmlformats-officedocument.themeOverride+xml"/>
  <Override PartName="/ppt/charts/chart21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theme/themeOverride5.xml" ContentType="application/vnd.openxmlformats-officedocument.themeOverr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4.xml" ContentType="application/vnd.openxmlformats-officedocument.presentationml.notesSlide+xml"/>
  <Override PartName="/ppt/charts/chart22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theme/themeOverride6.xml" ContentType="application/vnd.openxmlformats-officedocument.themeOverride+xml"/>
  <Override PartName="/ppt/charts/chart23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theme/themeOverride7.xml" ContentType="application/vnd.openxmlformats-officedocument.themeOverride+xml"/>
  <Override PartName="/ppt/drawings/drawing2.xml" ContentType="application/vnd.openxmlformats-officedocument.drawingml.chartshapes+xml"/>
  <Override PartName="/ppt/charts/chart24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theme/themeOverride8.xml" ContentType="application/vnd.openxmlformats-officedocument.themeOverride+xml"/>
  <Override PartName="/ppt/drawings/drawing3.xml" ContentType="application/vnd.openxmlformats-officedocument.drawingml.chartshapes+xml"/>
  <Override PartName="/ppt/charts/chart25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theme/themeOverride9.xml" ContentType="application/vnd.openxmlformats-officedocument.themeOverr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charts/chart26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theme/themeOverride10.xml" ContentType="application/vnd.openxmlformats-officedocument.themeOverride+xml"/>
  <Override PartName="/ppt/charts/chart27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theme/themeOverride11.xml" ContentType="application/vnd.openxmlformats-officedocument.themeOverride+xml"/>
  <Override PartName="/ppt/charts/chart28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theme/themeOverride12.xml" ContentType="application/vnd.openxmlformats-officedocument.themeOverride+xml"/>
  <Override PartName="/ppt/charts/chart29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30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31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notesSlides/notesSlide5.xml" ContentType="application/vnd.openxmlformats-officedocument.presentationml.notesSlide+xml"/>
  <Override PartName="/ppt/charts/chart32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theme/themeOverride13.xml" ContentType="application/vnd.openxmlformats-officedocument.themeOverride+xml"/>
  <Override PartName="/ppt/notesSlides/notesSlide6.xml" ContentType="application/vnd.openxmlformats-officedocument.presentationml.notesSlide+xml"/>
  <Override PartName="/ppt/charts/chart33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34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35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charts/chart36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charts/chart37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charts/chart38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charts/chart39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charts/chart40.xml" ContentType="application/vnd.openxmlformats-officedocument.drawingml.chart+xml"/>
  <Override PartName="/ppt/charts/style38.xml" ContentType="application/vnd.ms-office.chartstyle+xml"/>
  <Override PartName="/ppt/charts/colors38.xml" ContentType="application/vnd.ms-office.chartcolorstyle+xml"/>
  <Override PartName="/ppt/charts/chart41.xml" ContentType="application/vnd.openxmlformats-officedocument.drawingml.chart+xml"/>
  <Override PartName="/ppt/charts/style39.xml" ContentType="application/vnd.ms-office.chartstyle+xml"/>
  <Override PartName="/ppt/charts/colors39.xml" ContentType="application/vnd.ms-office.chartcolorstyle+xml"/>
  <Override PartName="/ppt/charts/chart42.xml" ContentType="application/vnd.openxmlformats-officedocument.drawingml.chart+xml"/>
  <Override PartName="/ppt/charts/style40.xml" ContentType="application/vnd.ms-office.chartstyle+xml"/>
  <Override PartName="/ppt/charts/colors40.xml" ContentType="application/vnd.ms-office.chartcolorstyle+xml"/>
  <Override PartName="/ppt/charts/chart43.xml" ContentType="application/vnd.openxmlformats-officedocument.drawingml.chart+xml"/>
  <Override PartName="/ppt/charts/style41.xml" ContentType="application/vnd.ms-office.chartstyle+xml"/>
  <Override PartName="/ppt/charts/colors41.xml" ContentType="application/vnd.ms-office.chartcolorstyle+xml"/>
  <Override PartName="/ppt/charts/chart44.xml" ContentType="application/vnd.openxmlformats-officedocument.drawingml.chart+xml"/>
  <Override PartName="/ppt/charts/style42.xml" ContentType="application/vnd.ms-office.chartstyle+xml"/>
  <Override PartName="/ppt/charts/colors42.xml" ContentType="application/vnd.ms-office.chartcolorstyle+xml"/>
  <Override PartName="/ppt/charts/chart45.xml" ContentType="application/vnd.openxmlformats-officedocument.drawingml.chart+xml"/>
  <Override PartName="/ppt/charts/style43.xml" ContentType="application/vnd.ms-office.chartstyle+xml"/>
  <Override PartName="/ppt/charts/colors43.xml" ContentType="application/vnd.ms-office.chartcolorstyle+xml"/>
  <Override PartName="/ppt/charts/chart46.xml" ContentType="application/vnd.openxmlformats-officedocument.drawingml.chart+xml"/>
  <Override PartName="/ppt/charts/style44.xml" ContentType="application/vnd.ms-office.chartstyle+xml"/>
  <Override PartName="/ppt/charts/colors44.xml" ContentType="application/vnd.ms-office.chartcolorstyle+xml"/>
  <Override PartName="/ppt/charts/chart47.xml" ContentType="application/vnd.openxmlformats-officedocument.drawingml.chart+xml"/>
  <Override PartName="/ppt/charts/style45.xml" ContentType="application/vnd.ms-office.chartstyle+xml"/>
  <Override PartName="/ppt/charts/colors45.xml" ContentType="application/vnd.ms-office.chartcolorstyle+xml"/>
  <Override PartName="/ppt/charts/chart48.xml" ContentType="application/vnd.openxmlformats-officedocument.drawingml.chart+xml"/>
  <Override PartName="/ppt/charts/style46.xml" ContentType="application/vnd.ms-office.chartstyle+xml"/>
  <Override PartName="/ppt/charts/colors46.xml" ContentType="application/vnd.ms-office.chartcolorstyle+xml"/>
  <Override PartName="/ppt/charts/chart49.xml" ContentType="application/vnd.openxmlformats-officedocument.drawingml.chart+xml"/>
  <Override PartName="/ppt/charts/style47.xml" ContentType="application/vnd.ms-office.chartstyle+xml"/>
  <Override PartName="/ppt/charts/colors47.xml" ContentType="application/vnd.ms-office.chartcolorstyle+xml"/>
  <Override PartName="/ppt/charts/chart50.xml" ContentType="application/vnd.openxmlformats-officedocument.drawingml.chart+xml"/>
  <Override PartName="/ppt/charts/style48.xml" ContentType="application/vnd.ms-office.chartstyle+xml"/>
  <Override PartName="/ppt/charts/colors48.xml" ContentType="application/vnd.ms-office.chartcolorstyle+xml"/>
  <Override PartName="/ppt/theme/themeOverride14.xml" ContentType="application/vnd.openxmlformats-officedocument.themeOverride+xml"/>
  <Override PartName="/ppt/charts/chart51.xml" ContentType="application/vnd.openxmlformats-officedocument.drawingml.chart+xml"/>
  <Override PartName="/ppt/charts/style49.xml" ContentType="application/vnd.ms-office.chartstyle+xml"/>
  <Override PartName="/ppt/charts/colors49.xml" ContentType="application/vnd.ms-office.chartcolorstyle+xml"/>
  <Override PartName="/ppt/theme/themeOverride15.xml" ContentType="application/vnd.openxmlformats-officedocument.themeOverride+xml"/>
  <Override PartName="/ppt/charts/chart52.xml" ContentType="application/vnd.openxmlformats-officedocument.drawingml.chart+xml"/>
  <Override PartName="/ppt/charts/style50.xml" ContentType="application/vnd.ms-office.chartstyle+xml"/>
  <Override PartName="/ppt/charts/colors50.xml" ContentType="application/vnd.ms-office.chartcolorstyle+xml"/>
  <Override PartName="/ppt/charts/chart53.xml" ContentType="application/vnd.openxmlformats-officedocument.drawingml.chart+xml"/>
  <Override PartName="/ppt/charts/style51.xml" ContentType="application/vnd.ms-office.chartstyle+xml"/>
  <Override PartName="/ppt/charts/colors51.xml" ContentType="application/vnd.ms-office.chartcolorstyle+xml"/>
  <Override PartName="/ppt/charts/chart54.xml" ContentType="application/vnd.openxmlformats-officedocument.drawingml.chart+xml"/>
  <Override PartName="/ppt/charts/style52.xml" ContentType="application/vnd.ms-office.chartstyle+xml"/>
  <Override PartName="/ppt/charts/colors52.xml" ContentType="application/vnd.ms-office.chartcolorstyle+xml"/>
  <Override PartName="/ppt/charts/chart55.xml" ContentType="application/vnd.openxmlformats-officedocument.drawingml.chart+xml"/>
  <Override PartName="/ppt/charts/style53.xml" ContentType="application/vnd.ms-office.chartstyle+xml"/>
  <Override PartName="/ppt/charts/colors53.xml" ContentType="application/vnd.ms-office.chartcolorstyle+xml"/>
  <Override PartName="/ppt/theme/themeOverride16.xml" ContentType="application/vnd.openxmlformats-officedocument.themeOverride+xml"/>
  <Override PartName="/ppt/charts/chart56.xml" ContentType="application/vnd.openxmlformats-officedocument.drawingml.chart+xml"/>
  <Override PartName="/ppt/charts/style54.xml" ContentType="application/vnd.ms-office.chartstyle+xml"/>
  <Override PartName="/ppt/charts/colors54.xml" ContentType="application/vnd.ms-office.chartcolorstyle+xml"/>
  <Override PartName="/ppt/theme/themeOverride17.xml" ContentType="application/vnd.openxmlformats-officedocument.themeOverride+xml"/>
  <Override PartName="/ppt/charts/chart57.xml" ContentType="application/vnd.openxmlformats-officedocument.drawingml.chart+xml"/>
  <Override PartName="/ppt/charts/style55.xml" ContentType="application/vnd.ms-office.chartstyle+xml"/>
  <Override PartName="/ppt/charts/colors55.xml" ContentType="application/vnd.ms-office.chartcolorstyle+xml"/>
  <Override PartName="/ppt/theme/themeOverride18.xml" ContentType="application/vnd.openxmlformats-officedocument.themeOverride+xml"/>
  <Override PartName="/ppt/charts/chart58.xml" ContentType="application/vnd.openxmlformats-officedocument.drawingml.chart+xml"/>
  <Override PartName="/ppt/charts/style56.xml" ContentType="application/vnd.ms-office.chartstyle+xml"/>
  <Override PartName="/ppt/charts/colors56.xml" ContentType="application/vnd.ms-office.chartcolorstyle+xml"/>
  <Override PartName="/ppt/theme/themeOverride19.xml" ContentType="application/vnd.openxmlformats-officedocument.themeOverride+xml"/>
  <Override PartName="/ppt/charts/chart59.xml" ContentType="application/vnd.openxmlformats-officedocument.drawingml.chart+xml"/>
  <Override PartName="/ppt/charts/style57.xml" ContentType="application/vnd.ms-office.chartstyle+xml"/>
  <Override PartName="/ppt/charts/colors57.xml" ContentType="application/vnd.ms-office.chartcolorstyle+xml"/>
  <Override PartName="/ppt/notesSlides/notesSlide7.xml" ContentType="application/vnd.openxmlformats-officedocument.presentationml.notesSlide+xml"/>
  <Override PartName="/ppt/charts/chart60.xml" ContentType="application/vnd.openxmlformats-officedocument.drawingml.chart+xml"/>
  <Override PartName="/ppt/charts/style58.xml" ContentType="application/vnd.ms-office.chartstyle+xml"/>
  <Override PartName="/ppt/charts/colors58.xml" ContentType="application/vnd.ms-office.chartcolorstyle+xml"/>
  <Override PartName="/ppt/charts/chart61.xml" ContentType="application/vnd.openxmlformats-officedocument.drawingml.chart+xml"/>
  <Override PartName="/ppt/charts/style59.xml" ContentType="application/vnd.ms-office.chartstyle+xml"/>
  <Override PartName="/ppt/charts/colors59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1" r:id="rId2"/>
    <p:sldMasterId id="2147483658" r:id="rId3"/>
    <p:sldMasterId id="2147483665" r:id="rId4"/>
    <p:sldMasterId id="2147483667" r:id="rId5"/>
    <p:sldMasterId id="2147483670" r:id="rId6"/>
    <p:sldMasterId id="2147483673" r:id="rId7"/>
    <p:sldMasterId id="2147483684" r:id="rId8"/>
    <p:sldMasterId id="2147483685" r:id="rId9"/>
    <p:sldMasterId id="2147483687" r:id="rId10"/>
    <p:sldMasterId id="2147483688" r:id="rId11"/>
    <p:sldMasterId id="2147483694" r:id="rId12"/>
    <p:sldMasterId id="2147483695" r:id="rId13"/>
    <p:sldMasterId id="2147483751" r:id="rId14"/>
    <p:sldMasterId id="2147483755" r:id="rId15"/>
    <p:sldMasterId id="2147483758" r:id="rId16"/>
    <p:sldMasterId id="2147483766" r:id="rId17"/>
    <p:sldMasterId id="2147483771" r:id="rId18"/>
    <p:sldMasterId id="2147483818" r:id="rId19"/>
    <p:sldMasterId id="2147483820" r:id="rId20"/>
    <p:sldMasterId id="2147483822" r:id="rId21"/>
    <p:sldMasterId id="2147483828" r:id="rId22"/>
    <p:sldMasterId id="2147483830" r:id="rId23"/>
  </p:sldMasterIdLst>
  <p:notesMasterIdLst>
    <p:notesMasterId r:id="rId52"/>
  </p:notesMasterIdLst>
  <p:handoutMasterIdLst>
    <p:handoutMasterId r:id="rId53"/>
  </p:handoutMasterIdLst>
  <p:sldIdLst>
    <p:sldId id="16672807" r:id="rId24"/>
    <p:sldId id="2147379696" r:id="rId25"/>
    <p:sldId id="16764462" r:id="rId26"/>
    <p:sldId id="16764469" r:id="rId27"/>
    <p:sldId id="2145706929" r:id="rId28"/>
    <p:sldId id="2147379216" r:id="rId29"/>
    <p:sldId id="16764588" r:id="rId30"/>
    <p:sldId id="16764460" r:id="rId31"/>
    <p:sldId id="2147379672" r:id="rId32"/>
    <p:sldId id="2147379667" r:id="rId33"/>
    <p:sldId id="16764594" r:id="rId34"/>
    <p:sldId id="16764595" r:id="rId35"/>
    <p:sldId id="2147379219" r:id="rId36"/>
    <p:sldId id="16764599" r:id="rId37"/>
    <p:sldId id="16764603" r:id="rId38"/>
    <p:sldId id="2147379218" r:id="rId39"/>
    <p:sldId id="16764533" r:id="rId40"/>
    <p:sldId id="2147379669" r:id="rId41"/>
    <p:sldId id="2147379679" r:id="rId42"/>
    <p:sldId id="2147379681" r:id="rId43"/>
    <p:sldId id="2147379682" r:id="rId44"/>
    <p:sldId id="2147379695" r:id="rId45"/>
    <p:sldId id="2147379683" r:id="rId46"/>
    <p:sldId id="2147379684" r:id="rId47"/>
    <p:sldId id="2147379685" r:id="rId48"/>
    <p:sldId id="2147379656" r:id="rId49"/>
    <p:sldId id="16764610" r:id="rId50"/>
    <p:sldId id="325" r:id="rId51"/>
  </p:sldIdLst>
  <p:sldSz cx="12192000" cy="6858000"/>
  <p:notesSz cx="6858000" cy="9144000"/>
  <p:custDataLst>
    <p:tags r:id="rId5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A16877B0-7E38-4482-8B3D-B3B5C64CCE2F}">
          <p14:sldIdLst>
            <p14:sldId id="16672807"/>
          </p14:sldIdLst>
        </p14:section>
        <p14:section name="家电大盘" id="{98198177-3B9E-49DE-9C1E-3F2BFF7A8AA9}">
          <p14:sldIdLst>
            <p14:sldId id="2147379696"/>
            <p14:sldId id="16764462"/>
            <p14:sldId id="16764469"/>
            <p14:sldId id="2145706929"/>
            <p14:sldId id="2147379216"/>
          </p14:sldIdLst>
        </p14:section>
        <p14:section name="空调" id="{CA59F10B-0537-4904-A9D2-59CECDB90337}">
          <p14:sldIdLst>
            <p14:sldId id="16764588"/>
            <p14:sldId id="16764460"/>
            <p14:sldId id="2147379672"/>
            <p14:sldId id="2147379667"/>
            <p14:sldId id="16764594"/>
            <p14:sldId id="16764595"/>
            <p14:sldId id="2147379219"/>
            <p14:sldId id="16764599"/>
            <p14:sldId id="16764603"/>
            <p14:sldId id="2147379218"/>
          </p14:sldIdLst>
        </p14:section>
        <p14:section name="制冷" id="{F9A76150-8219-40DE-8120-4C9B8E1D6124}">
          <p14:sldIdLst>
            <p14:sldId id="16764533"/>
            <p14:sldId id="2147379669"/>
            <p14:sldId id="2147379679"/>
            <p14:sldId id="2147379681"/>
            <p14:sldId id="2147379682"/>
            <p14:sldId id="2147379695"/>
            <p14:sldId id="2147379683"/>
            <p14:sldId id="2147379684"/>
            <p14:sldId id="2147379685"/>
            <p14:sldId id="2147379656"/>
            <p14:sldId id="16764610"/>
            <p14:sldId id="32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362" userDrawn="1">
          <p15:clr>
            <a:srgbClr val="A4A3A4"/>
          </p15:clr>
        </p15:guide>
        <p15:guide id="2" pos="3801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BC3F282-5B4D-D97A-0338-4A85119400B4}" name="admin" initials="a" userId="admin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63C1"/>
    <a:srgbClr val="00539E"/>
    <a:srgbClr val="FFC000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浅色样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中度样式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ABFCF23-3B69-468F-B69F-88F6DE6A72F2}" styleName="中度样式 1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76" autoAdjust="0"/>
    <p:restoredTop sz="93438" autoAdjust="0"/>
  </p:normalViewPr>
  <p:slideViewPr>
    <p:cSldViewPr snapToGrid="0" showGuides="1">
      <p:cViewPr varScale="1">
        <p:scale>
          <a:sx n="63" d="100"/>
          <a:sy n="63" d="100"/>
        </p:scale>
        <p:origin x="920" y="52"/>
      </p:cViewPr>
      <p:guideLst>
        <p:guide orient="horz" pos="3362"/>
        <p:guide pos="380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3.xml"/><Relationship Id="rId39" Type="http://schemas.openxmlformats.org/officeDocument/2006/relationships/slide" Target="slides/slide16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11.xml"/><Relationship Id="rId42" Type="http://schemas.openxmlformats.org/officeDocument/2006/relationships/slide" Target="slides/slide19.xml"/><Relationship Id="rId47" Type="http://schemas.openxmlformats.org/officeDocument/2006/relationships/slide" Target="slides/slide24.xml"/><Relationship Id="rId50" Type="http://schemas.openxmlformats.org/officeDocument/2006/relationships/slide" Target="slides/slide27.xml"/><Relationship Id="rId55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.xml"/><Relationship Id="rId32" Type="http://schemas.openxmlformats.org/officeDocument/2006/relationships/slide" Target="slides/slide9.xml"/><Relationship Id="rId37" Type="http://schemas.openxmlformats.org/officeDocument/2006/relationships/slide" Target="slides/slide14.xml"/><Relationship Id="rId40" Type="http://schemas.openxmlformats.org/officeDocument/2006/relationships/slide" Target="slides/slide17.xml"/><Relationship Id="rId45" Type="http://schemas.openxmlformats.org/officeDocument/2006/relationships/slide" Target="slides/slide22.xml"/><Relationship Id="rId53" Type="http://schemas.openxmlformats.org/officeDocument/2006/relationships/handoutMaster" Target="handoutMasters/handoutMaster1.xml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9" Type="http://schemas.openxmlformats.org/officeDocument/2006/relationships/slideMaster" Target="slideMasters/slideMaster1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4.xml"/><Relationship Id="rId30" Type="http://schemas.openxmlformats.org/officeDocument/2006/relationships/slide" Target="slides/slide7.xml"/><Relationship Id="rId35" Type="http://schemas.openxmlformats.org/officeDocument/2006/relationships/slide" Target="slides/slide12.xml"/><Relationship Id="rId43" Type="http://schemas.openxmlformats.org/officeDocument/2006/relationships/slide" Target="slides/slide20.xml"/><Relationship Id="rId48" Type="http://schemas.openxmlformats.org/officeDocument/2006/relationships/slide" Target="slides/slide25.xml"/><Relationship Id="rId56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2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2.xml"/><Relationship Id="rId33" Type="http://schemas.openxmlformats.org/officeDocument/2006/relationships/slide" Target="slides/slide10.xml"/><Relationship Id="rId38" Type="http://schemas.openxmlformats.org/officeDocument/2006/relationships/slide" Target="slides/slide15.xml"/><Relationship Id="rId46" Type="http://schemas.openxmlformats.org/officeDocument/2006/relationships/slide" Target="slides/slide23.xml"/><Relationship Id="rId59" Type="http://schemas.microsoft.com/office/2018/10/relationships/authors" Target="authors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18.xml"/><Relationship Id="rId54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5.xml"/><Relationship Id="rId36" Type="http://schemas.openxmlformats.org/officeDocument/2006/relationships/slide" Target="slides/slide13.xml"/><Relationship Id="rId49" Type="http://schemas.openxmlformats.org/officeDocument/2006/relationships/slide" Target="slides/slide26.xml"/><Relationship Id="rId57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8.xml"/><Relationship Id="rId44" Type="http://schemas.openxmlformats.org/officeDocument/2006/relationships/slide" Target="slides/slide21.xml"/><Relationship Id="rId5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chartUserShapes" Target="../drawings/drawing1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9.xlsx"/><Relationship Id="rId1" Type="http://schemas.openxmlformats.org/officeDocument/2006/relationships/themeOverride" Target="../theme/themeOverride4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19.xml"/><Relationship Id="rId1" Type="http://schemas.microsoft.com/office/2011/relationships/chartStyle" Target="style19.xml"/><Relationship Id="rId4" Type="http://schemas.openxmlformats.org/officeDocument/2006/relationships/package" Target="../embeddings/Microsoft_Excel_Worksheet20.xlsx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20.xml"/><Relationship Id="rId1" Type="http://schemas.microsoft.com/office/2011/relationships/chartStyle" Target="style20.xml"/><Relationship Id="rId4" Type="http://schemas.openxmlformats.org/officeDocument/2006/relationships/package" Target="../embeddings/Microsoft_Excel_Worksheet21.xlsx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21.xml"/><Relationship Id="rId1" Type="http://schemas.microsoft.com/office/2011/relationships/chartStyle" Target="style21.xml"/><Relationship Id="rId5" Type="http://schemas.openxmlformats.org/officeDocument/2006/relationships/chartUserShapes" Target="../drawings/drawing2.xml"/><Relationship Id="rId4" Type="http://schemas.openxmlformats.org/officeDocument/2006/relationships/package" Target="../embeddings/Microsoft_Excel_Worksheet22.xlsx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22.xml"/><Relationship Id="rId1" Type="http://schemas.microsoft.com/office/2011/relationships/chartStyle" Target="style22.xml"/><Relationship Id="rId5" Type="http://schemas.openxmlformats.org/officeDocument/2006/relationships/chartUserShapes" Target="../drawings/drawing3.xml"/><Relationship Id="rId4" Type="http://schemas.openxmlformats.org/officeDocument/2006/relationships/package" Target="../embeddings/Microsoft_Excel_Worksheet23.xlsx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23.xml"/><Relationship Id="rId1" Type="http://schemas.microsoft.com/office/2011/relationships/chartStyle" Target="style23.xml"/><Relationship Id="rId4" Type="http://schemas.openxmlformats.org/officeDocument/2006/relationships/package" Target="../embeddings/Microsoft_Excel_Worksheet24.xlsx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24.xml"/><Relationship Id="rId1" Type="http://schemas.microsoft.com/office/2011/relationships/chartStyle" Target="style24.xml"/><Relationship Id="rId4" Type="http://schemas.openxmlformats.org/officeDocument/2006/relationships/package" Target="../embeddings/Microsoft_Excel_Worksheet25.xlsx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25.xml"/><Relationship Id="rId1" Type="http://schemas.microsoft.com/office/2011/relationships/chartStyle" Target="style25.xml"/><Relationship Id="rId4" Type="http://schemas.openxmlformats.org/officeDocument/2006/relationships/package" Target="../embeddings/Microsoft_Excel_Worksheet26.xlsx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26.xml"/><Relationship Id="rId1" Type="http://schemas.microsoft.com/office/2011/relationships/chartStyle" Target="style26.xml"/><Relationship Id="rId4" Type="http://schemas.openxmlformats.org/officeDocument/2006/relationships/package" Target="../embeddings/Microsoft_Excel_Worksheet27.xlsx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8.xlsx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9.xlsx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0.xlsx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30.xml"/><Relationship Id="rId1" Type="http://schemas.microsoft.com/office/2011/relationships/chartStyle" Target="style30.xml"/><Relationship Id="rId4" Type="http://schemas.openxmlformats.org/officeDocument/2006/relationships/package" Target="../embeddings/Microsoft_Excel_Worksheet31.xlsx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2.xlsx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3.xlsx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4.xlsx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5.xlsx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6.xlsx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7.xlsx"/><Relationship Id="rId2" Type="http://schemas.microsoft.com/office/2011/relationships/chartColorStyle" Target="colors36.xml"/><Relationship Id="rId1" Type="http://schemas.microsoft.com/office/2011/relationships/chartStyle" Target="style36.xm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8.xlsx"/><Relationship Id="rId2" Type="http://schemas.microsoft.com/office/2011/relationships/chartColorStyle" Target="colors37.xml"/><Relationship Id="rId1" Type="http://schemas.microsoft.com/office/2011/relationships/chartStyle" Target="style37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9.xlsx"/><Relationship Id="rId2" Type="http://schemas.microsoft.com/office/2011/relationships/chartColorStyle" Target="colors38.xml"/><Relationship Id="rId1" Type="http://schemas.microsoft.com/office/2011/relationships/chartStyle" Target="style38.xml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0.xlsx"/><Relationship Id="rId2" Type="http://schemas.microsoft.com/office/2011/relationships/chartColorStyle" Target="colors39.xml"/><Relationship Id="rId1" Type="http://schemas.microsoft.com/office/2011/relationships/chartStyle" Target="style39.xml"/></Relationships>
</file>

<file path=ppt/charts/_rels/chart4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1.xlsx"/><Relationship Id="rId2" Type="http://schemas.microsoft.com/office/2011/relationships/chartColorStyle" Target="colors40.xml"/><Relationship Id="rId1" Type="http://schemas.microsoft.com/office/2011/relationships/chartStyle" Target="style40.xml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2.xlsx"/><Relationship Id="rId2" Type="http://schemas.microsoft.com/office/2011/relationships/chartColorStyle" Target="colors41.xml"/><Relationship Id="rId1" Type="http://schemas.microsoft.com/office/2011/relationships/chartStyle" Target="style41.xml"/></Relationships>
</file>

<file path=ppt/charts/_rels/chart4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3.xlsx"/><Relationship Id="rId2" Type="http://schemas.microsoft.com/office/2011/relationships/chartColorStyle" Target="colors42.xml"/><Relationship Id="rId1" Type="http://schemas.microsoft.com/office/2011/relationships/chartStyle" Target="style42.xml"/></Relationships>
</file>

<file path=ppt/charts/_rels/chart4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4.xlsx"/><Relationship Id="rId2" Type="http://schemas.microsoft.com/office/2011/relationships/chartColorStyle" Target="colors43.xml"/><Relationship Id="rId1" Type="http://schemas.microsoft.com/office/2011/relationships/chartStyle" Target="style43.xml"/></Relationships>
</file>

<file path=ppt/charts/_rels/chart4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5.xlsx"/><Relationship Id="rId2" Type="http://schemas.microsoft.com/office/2011/relationships/chartColorStyle" Target="colors44.xml"/><Relationship Id="rId1" Type="http://schemas.microsoft.com/office/2011/relationships/chartStyle" Target="style44.xml"/></Relationships>
</file>

<file path=ppt/charts/_rels/chart4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6.xlsx"/><Relationship Id="rId2" Type="http://schemas.microsoft.com/office/2011/relationships/chartColorStyle" Target="colors45.xml"/><Relationship Id="rId1" Type="http://schemas.microsoft.com/office/2011/relationships/chartStyle" Target="style45.xml"/></Relationships>
</file>

<file path=ppt/charts/_rels/chart4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7.xlsx"/><Relationship Id="rId2" Type="http://schemas.microsoft.com/office/2011/relationships/chartColorStyle" Target="colors46.xml"/><Relationship Id="rId1" Type="http://schemas.microsoft.com/office/2011/relationships/chartStyle" Target="style46.xml"/></Relationships>
</file>

<file path=ppt/charts/_rels/chart4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8.xlsx"/><Relationship Id="rId2" Type="http://schemas.microsoft.com/office/2011/relationships/chartColorStyle" Target="colors47.xml"/><Relationship Id="rId1" Type="http://schemas.microsoft.com/office/2011/relationships/chartStyle" Target="style47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5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48.xml"/><Relationship Id="rId1" Type="http://schemas.microsoft.com/office/2011/relationships/chartStyle" Target="style48.xml"/><Relationship Id="rId4" Type="http://schemas.openxmlformats.org/officeDocument/2006/relationships/package" Target="../embeddings/Microsoft_Excel_Worksheet49.xlsx"/></Relationships>
</file>

<file path=ppt/charts/_rels/chart5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5.xml"/><Relationship Id="rId2" Type="http://schemas.microsoft.com/office/2011/relationships/chartColorStyle" Target="colors49.xml"/><Relationship Id="rId1" Type="http://schemas.microsoft.com/office/2011/relationships/chartStyle" Target="style49.xml"/><Relationship Id="rId4" Type="http://schemas.openxmlformats.org/officeDocument/2006/relationships/package" Target="../embeddings/Microsoft_Excel_Worksheet50.xlsx"/></Relationships>
</file>

<file path=ppt/charts/_rels/chart5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1.xlsx"/><Relationship Id="rId2" Type="http://schemas.microsoft.com/office/2011/relationships/chartColorStyle" Target="colors50.xml"/><Relationship Id="rId1" Type="http://schemas.microsoft.com/office/2011/relationships/chartStyle" Target="style50.xml"/></Relationships>
</file>

<file path=ppt/charts/_rels/chart5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2.xlsx"/><Relationship Id="rId2" Type="http://schemas.microsoft.com/office/2011/relationships/chartColorStyle" Target="colors51.xml"/><Relationship Id="rId1" Type="http://schemas.microsoft.com/office/2011/relationships/chartStyle" Target="style51.xml"/></Relationships>
</file>

<file path=ppt/charts/_rels/chart5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3.xlsx"/><Relationship Id="rId2" Type="http://schemas.microsoft.com/office/2011/relationships/chartColorStyle" Target="colors52.xml"/><Relationship Id="rId1" Type="http://schemas.microsoft.com/office/2011/relationships/chartStyle" Target="style52.xml"/></Relationships>
</file>

<file path=ppt/charts/_rels/chart5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6.xml"/><Relationship Id="rId2" Type="http://schemas.microsoft.com/office/2011/relationships/chartColorStyle" Target="colors53.xml"/><Relationship Id="rId1" Type="http://schemas.microsoft.com/office/2011/relationships/chartStyle" Target="style53.xml"/><Relationship Id="rId4" Type="http://schemas.openxmlformats.org/officeDocument/2006/relationships/package" Target="../embeddings/Microsoft_Excel_Worksheet54.xlsx"/></Relationships>
</file>

<file path=ppt/charts/_rels/chart5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7.xml"/><Relationship Id="rId2" Type="http://schemas.microsoft.com/office/2011/relationships/chartColorStyle" Target="colors54.xml"/><Relationship Id="rId1" Type="http://schemas.microsoft.com/office/2011/relationships/chartStyle" Target="style54.xml"/><Relationship Id="rId4" Type="http://schemas.openxmlformats.org/officeDocument/2006/relationships/package" Target="../embeddings/Microsoft_Excel_Worksheet55.xlsx"/></Relationships>
</file>

<file path=ppt/charts/_rels/chart5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8.xml"/><Relationship Id="rId2" Type="http://schemas.microsoft.com/office/2011/relationships/chartColorStyle" Target="colors55.xml"/><Relationship Id="rId1" Type="http://schemas.microsoft.com/office/2011/relationships/chartStyle" Target="style55.xml"/><Relationship Id="rId4" Type="http://schemas.openxmlformats.org/officeDocument/2006/relationships/package" Target="../embeddings/Microsoft_Excel_Worksheet56.xlsx"/></Relationships>
</file>

<file path=ppt/charts/_rels/chart5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9.xml"/><Relationship Id="rId2" Type="http://schemas.microsoft.com/office/2011/relationships/chartColorStyle" Target="colors56.xml"/><Relationship Id="rId1" Type="http://schemas.microsoft.com/office/2011/relationships/chartStyle" Target="style56.xml"/><Relationship Id="rId4" Type="http://schemas.openxmlformats.org/officeDocument/2006/relationships/package" Target="../embeddings/Microsoft_Excel_Worksheet57.xlsx"/></Relationships>
</file>

<file path=ppt/charts/_rels/chart5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8.xlsx"/><Relationship Id="rId2" Type="http://schemas.microsoft.com/office/2011/relationships/chartColorStyle" Target="colors57.xml"/><Relationship Id="rId1" Type="http://schemas.microsoft.com/office/2011/relationships/chartStyle" Target="style57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6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9.xlsx"/><Relationship Id="rId2" Type="http://schemas.microsoft.com/office/2011/relationships/chartColorStyle" Target="colors58.xml"/><Relationship Id="rId1" Type="http://schemas.microsoft.com/office/2011/relationships/chartStyle" Target="style58.xml"/></Relationships>
</file>

<file path=ppt/charts/_rels/chart6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0.xlsx"/><Relationship Id="rId2" Type="http://schemas.microsoft.com/office/2011/relationships/chartColorStyle" Target="colors59.xml"/><Relationship Id="rId1" Type="http://schemas.microsoft.com/office/2011/relationships/chartStyle" Target="style59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9583992944837E-2"/>
          <c:y val="1.8352812964199099E-2"/>
          <c:w val="0.89654848498359996"/>
          <c:h val="0.95180370117487001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中国GDP增速逐年同比（%）</c:v>
                </c:pt>
              </c:strCache>
            </c:strRef>
          </c:tx>
          <c:spPr>
            <a:ln w="19050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05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  <a:cs typeface="+mn-cs"/>
                    <a:sym typeface="Arial" panose="020B0604020202020204" pitchFamily="34" charset="0"/>
                  </a:defRPr>
                </a:pPr>
                <a:endParaRPr lang="zh-CN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26Q1</c:v>
                </c:pt>
              </c:strCache>
            </c:strRef>
          </c:cat>
          <c:val>
            <c:numRef>
              <c:f>Sheet1!$B$2:$B$12</c:f>
              <c:numCache>
                <c:formatCode>0.0%</c:formatCode>
                <c:ptCount val="11"/>
                <c:pt idx="0">
                  <c:v>6.8000000000000005E-2</c:v>
                </c:pt>
                <c:pt idx="1">
                  <c:v>6.9000000000000006E-2</c:v>
                </c:pt>
                <c:pt idx="2">
                  <c:v>6.8000000000000005E-2</c:v>
                </c:pt>
                <c:pt idx="3">
                  <c:v>6.0999999999999999E-2</c:v>
                </c:pt>
                <c:pt idx="4">
                  <c:v>2.3E-2</c:v>
                </c:pt>
                <c:pt idx="5">
                  <c:v>8.5999999999999993E-2</c:v>
                </c:pt>
                <c:pt idx="6">
                  <c:v>3.1E-2</c:v>
                </c:pt>
                <c:pt idx="7">
                  <c:v>5.3999999999999999E-2</c:v>
                </c:pt>
                <c:pt idx="8">
                  <c:v>0.05</c:v>
                </c:pt>
                <c:pt idx="9">
                  <c:v>0.05</c:v>
                </c:pt>
                <c:pt idx="10" formatCode="0%">
                  <c:v>0.05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C34A-4DF6-BCB6-45CF262598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68800624"/>
        <c:axId val="368798992"/>
      </c:lineChart>
      <c:catAx>
        <c:axId val="368800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eaVert" wrap="square" anchor="ctr" anchorCtr="1"/>
          <a:lstStyle/>
          <a:p>
            <a:pPr>
              <a:defRPr lang="zh-CN"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  <a:sym typeface="Arial" panose="020B0604020202020204" pitchFamily="34" charset="0"/>
              </a:defRPr>
            </a:pPr>
            <a:endParaRPr lang="zh-CN"/>
          </a:p>
        </c:txPr>
        <c:crossAx val="368798992"/>
        <c:crosses val="autoZero"/>
        <c:auto val="1"/>
        <c:lblAlgn val="ctr"/>
        <c:lblOffset val="0"/>
        <c:tickLblSkip val="1"/>
        <c:noMultiLvlLbl val="1"/>
      </c:catAx>
      <c:valAx>
        <c:axId val="368798992"/>
        <c:scaling>
          <c:orientation val="minMax"/>
          <c:min val="-7.0000000000000007E-2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0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05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  <a:sym typeface="Arial" panose="020B0604020202020204" pitchFamily="34" charset="0"/>
              </a:defRPr>
            </a:pPr>
            <a:endParaRPr lang="zh-CN"/>
          </a:p>
        </c:txPr>
        <c:crossAx val="3688006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d9150880-a185-4b80-80ca-fb56fd409a1a}"/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lang="zh-CN" sz="1050">
          <a:solidFill>
            <a:schemeClr val="tx1"/>
          </a:solidFill>
          <a:latin typeface="Arial" panose="020B0604020202020204" pitchFamily="34" charset="0"/>
          <a:ea typeface="黑体" panose="02010609060101010101" pitchFamily="49" charset="-122"/>
          <a:sym typeface="Arial" panose="020B0604020202020204" pitchFamily="34" charset="0"/>
        </a:defRPr>
      </a:pPr>
      <a:endParaRPr lang="zh-CN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94091849524909"/>
          <c:y val="0.10681578536145064"/>
          <c:w val="0.86332379649266122"/>
          <c:h val="0.8200006272799614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2024</c:v>
                </c:pt>
              </c:strCache>
            </c:strRef>
          </c:tx>
          <c:spPr>
            <a:ln w="28575" cap="rnd">
              <a:solidFill>
                <a:schemeClr val="accent1">
                  <a:alpha val="50000"/>
                </a:schemeClr>
              </a:solidFill>
              <a:round/>
            </a:ln>
            <a:effectLst/>
          </c:spPr>
          <c:marker>
            <c:symbol val="circle"/>
            <c:size val="9"/>
            <c:spPr>
              <a:solidFill>
                <a:schemeClr val="accent1">
                  <a:alpha val="50000"/>
                </a:schemeClr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Sheet1!$A$2:$A$13</c:f>
              <c:strCache>
                <c:ptCount val="12"/>
                <c:pt idx="0">
                  <c:v>1月</c:v>
                </c:pt>
                <c:pt idx="1">
                  <c:v>2月</c:v>
                </c:pt>
                <c:pt idx="2">
                  <c:v>3月</c:v>
                </c:pt>
                <c:pt idx="3">
                  <c:v>4月</c:v>
                </c:pt>
                <c:pt idx="4">
                  <c:v>5月</c:v>
                </c:pt>
                <c:pt idx="5">
                  <c:v>6月</c:v>
                </c:pt>
                <c:pt idx="6">
                  <c:v>7月</c:v>
                </c:pt>
                <c:pt idx="7">
                  <c:v>8月</c:v>
                </c:pt>
                <c:pt idx="8">
                  <c:v>9月</c:v>
                </c:pt>
                <c:pt idx="9">
                  <c:v>10月</c:v>
                </c:pt>
                <c:pt idx="10">
                  <c:v>11月</c:v>
                </c:pt>
                <c:pt idx="11">
                  <c:v>12月</c:v>
                </c:pt>
              </c:strCache>
            </c:strRef>
          </c:cat>
          <c:val>
            <c:numRef>
              <c:f>Sheet1!$B$2:$B$13</c:f>
              <c:numCache>
                <c:formatCode>0.0%</c:formatCode>
                <c:ptCount val="12"/>
                <c:pt idx="0">
                  <c:v>0.27737551223977097</c:v>
                </c:pt>
                <c:pt idx="1">
                  <c:v>-0.215625179361842</c:v>
                </c:pt>
                <c:pt idx="2">
                  <c:v>-1.6169720526856168E-2</c:v>
                </c:pt>
                <c:pt idx="3">
                  <c:v>-6.4932913057464403E-2</c:v>
                </c:pt>
                <c:pt idx="4">
                  <c:v>-3.6706257235994522E-2</c:v>
                </c:pt>
                <c:pt idx="5">
                  <c:v>-0.15198655305494624</c:v>
                </c:pt>
                <c:pt idx="6">
                  <c:v>-9.2590373439765727E-2</c:v>
                </c:pt>
                <c:pt idx="7">
                  <c:v>2.8128587872147559E-2</c:v>
                </c:pt>
                <c:pt idx="8">
                  <c:v>0.2808671648480725</c:v>
                </c:pt>
                <c:pt idx="9">
                  <c:v>0.33134379001501091</c:v>
                </c:pt>
                <c:pt idx="10">
                  <c:v>0.11262295296731906</c:v>
                </c:pt>
                <c:pt idx="11">
                  <c:v>0.22898098254177235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D3D-42D3-AB07-4430EE16674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2025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9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Sheet1!$A$2:$A$13</c:f>
              <c:strCache>
                <c:ptCount val="12"/>
                <c:pt idx="0">
                  <c:v>1月</c:v>
                </c:pt>
                <c:pt idx="1">
                  <c:v>2月</c:v>
                </c:pt>
                <c:pt idx="2">
                  <c:v>3月</c:v>
                </c:pt>
                <c:pt idx="3">
                  <c:v>4月</c:v>
                </c:pt>
                <c:pt idx="4">
                  <c:v>5月</c:v>
                </c:pt>
                <c:pt idx="5">
                  <c:v>6月</c:v>
                </c:pt>
                <c:pt idx="6">
                  <c:v>7月</c:v>
                </c:pt>
                <c:pt idx="7">
                  <c:v>8月</c:v>
                </c:pt>
                <c:pt idx="8">
                  <c:v>9月</c:v>
                </c:pt>
                <c:pt idx="9">
                  <c:v>10月</c:v>
                </c:pt>
                <c:pt idx="10">
                  <c:v>11月</c:v>
                </c:pt>
                <c:pt idx="11">
                  <c:v>12月</c:v>
                </c:pt>
              </c:strCache>
            </c:strRef>
          </c:cat>
          <c:val>
            <c:numRef>
              <c:f>Sheet1!$C$2:$C$13</c:f>
              <c:numCache>
                <c:formatCode>0.0%</c:formatCode>
                <c:ptCount val="12"/>
                <c:pt idx="0">
                  <c:v>-0.1337765942524719</c:v>
                </c:pt>
                <c:pt idx="1">
                  <c:v>0.24068014770762813</c:v>
                </c:pt>
                <c:pt idx="2">
                  <c:v>5.6532966737323775E-2</c:v>
                </c:pt>
                <c:pt idx="3">
                  <c:v>0.1295030744775616</c:v>
                </c:pt>
                <c:pt idx="4">
                  <c:v>0.20399478829105155</c:v>
                </c:pt>
                <c:pt idx="5">
                  <c:v>0.1081012567674049</c:v>
                </c:pt>
                <c:pt idx="6">
                  <c:v>0.10145384684330971</c:v>
                </c:pt>
                <c:pt idx="7">
                  <c:v>4.6192852524086003E-2</c:v>
                </c:pt>
                <c:pt idx="8">
                  <c:v>-0.19052012679739272</c:v>
                </c:pt>
                <c:pt idx="9">
                  <c:v>-0.24143266576253719</c:v>
                </c:pt>
                <c:pt idx="10">
                  <c:v>-0.22970507095012316</c:v>
                </c:pt>
                <c:pt idx="11">
                  <c:v>-0.29015718048729056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D3D-42D3-AB07-4430EE16674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2026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9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0000"/>
                    </a:solidFill>
                    <a:latin typeface="方正准圆简体" panose="02000500000000000000" pitchFamily="2" charset="-122"/>
                    <a:ea typeface="方正准圆简体" panose="02000500000000000000" pitchFamily="2" charset="-122"/>
                    <a:cs typeface="+mn-cs"/>
                  </a:defRPr>
                </a:pPr>
                <a:endParaRPr lang="zh-CN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1月</c:v>
                </c:pt>
                <c:pt idx="1">
                  <c:v>2月</c:v>
                </c:pt>
                <c:pt idx="2">
                  <c:v>3月</c:v>
                </c:pt>
                <c:pt idx="3">
                  <c:v>4月</c:v>
                </c:pt>
                <c:pt idx="4">
                  <c:v>5月</c:v>
                </c:pt>
                <c:pt idx="5">
                  <c:v>6月</c:v>
                </c:pt>
                <c:pt idx="6">
                  <c:v>7月</c:v>
                </c:pt>
                <c:pt idx="7">
                  <c:v>8月</c:v>
                </c:pt>
                <c:pt idx="8">
                  <c:v>9月</c:v>
                </c:pt>
                <c:pt idx="9">
                  <c:v>10月</c:v>
                </c:pt>
                <c:pt idx="10">
                  <c:v>11月</c:v>
                </c:pt>
                <c:pt idx="11">
                  <c:v>12月</c:v>
                </c:pt>
              </c:strCache>
            </c:strRef>
          </c:cat>
          <c:val>
            <c:numRef>
              <c:f>Sheet1!$D$2:$D$13</c:f>
              <c:numCache>
                <c:formatCode>0.0%</c:formatCode>
                <c:ptCount val="12"/>
                <c:pt idx="0">
                  <c:v>4.4810698846087016E-2</c:v>
                </c:pt>
                <c:pt idx="1">
                  <c:v>-9.9702179885310382E-2</c:v>
                </c:pt>
                <c:pt idx="2">
                  <c:v>-0.12376933740681739</c:v>
                </c:pt>
                <c:pt idx="3">
                  <c:v>-0.11936857765781561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D3D-42D3-AB07-4430EE16674C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0线</c:v>
                </c:pt>
              </c:strCache>
            </c:strRef>
          </c:tx>
          <c:spPr>
            <a:ln w="1270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1月</c:v>
                </c:pt>
                <c:pt idx="1">
                  <c:v>2月</c:v>
                </c:pt>
                <c:pt idx="2">
                  <c:v>3月</c:v>
                </c:pt>
                <c:pt idx="3">
                  <c:v>4月</c:v>
                </c:pt>
                <c:pt idx="4">
                  <c:v>5月</c:v>
                </c:pt>
                <c:pt idx="5">
                  <c:v>6月</c:v>
                </c:pt>
                <c:pt idx="6">
                  <c:v>7月</c:v>
                </c:pt>
                <c:pt idx="7">
                  <c:v>8月</c:v>
                </c:pt>
                <c:pt idx="8">
                  <c:v>9月</c:v>
                </c:pt>
                <c:pt idx="9">
                  <c:v>10月</c:v>
                </c:pt>
                <c:pt idx="10">
                  <c:v>11月</c:v>
                </c:pt>
                <c:pt idx="11">
                  <c:v>12月</c:v>
                </c:pt>
              </c:strCache>
            </c:strRef>
          </c:cat>
          <c:val>
            <c:numRef>
              <c:f>Sheet1!$E$2:$E$13</c:f>
              <c:numCache>
                <c:formatCode>General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D3D-42D3-AB07-4430EE1667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6825583"/>
        <c:axId val="196826543"/>
      </c:lineChart>
      <c:catAx>
        <c:axId val="19682558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defRPr>
            </a:pPr>
            <a:endParaRPr lang="zh-CN"/>
          </a:p>
        </c:txPr>
        <c:crossAx val="196826543"/>
        <c:crosses val="autoZero"/>
        <c:auto val="1"/>
        <c:lblAlgn val="ctr"/>
        <c:lblOffset val="100"/>
        <c:noMultiLvlLbl val="0"/>
      </c:catAx>
      <c:valAx>
        <c:axId val="1968265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defRPr>
            </a:pPr>
            <a:endParaRPr lang="zh-CN"/>
          </a:p>
        </c:txPr>
        <c:crossAx val="1968255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3"/>
        <c:delete val="1"/>
      </c:legendEntry>
      <c:layout>
        <c:manualLayout>
          <c:xMode val="edge"/>
          <c:yMode val="edge"/>
          <c:x val="0.28463495410090528"/>
          <c:y val="2.1962847817717963E-2"/>
          <c:w val="0.44532490290727667"/>
          <c:h val="5.946697301613691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方正准圆简体" panose="02000500000000000000" pitchFamily="2" charset="-122"/>
              <a:ea typeface="方正准圆简体" panose="02000500000000000000" pitchFamily="2" charset="-122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tx1">
          <a:lumMod val="50000"/>
          <a:lumOff val="50000"/>
        </a:schemeClr>
      </a:solidFill>
    </a:ln>
    <a:effectLst/>
  </c:spPr>
  <c:txPr>
    <a:bodyPr/>
    <a:lstStyle/>
    <a:p>
      <a:pPr>
        <a:defRPr sz="900">
          <a:latin typeface="方正准圆简体" panose="02000500000000000000" pitchFamily="2" charset="-122"/>
          <a:ea typeface="方正准圆简体" panose="02000500000000000000" pitchFamily="2" charset="-122"/>
        </a:defRPr>
      </a:pPr>
      <a:endParaRPr lang="zh-CN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478206513871458"/>
          <c:y val="0.16411634928274843"/>
          <c:w val="0.87656592437660441"/>
          <c:h val="0.520410994866882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零售量（万台）</c:v>
                </c:pt>
              </c:strCache>
            </c:strRef>
          </c:tx>
          <c:spPr>
            <a:solidFill>
              <a:schemeClr val="accent1">
                <a:alpha val="50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/>
          </c:spPr>
          <c:invertIfNegative val="0"/>
          <c:dLbls>
            <c:numFmt formatCode="#,##0_);[Red]\(#,##0\)" sourceLinked="0"/>
            <c:spPr>
              <a:solidFill>
                <a:schemeClr val="bg1">
                  <a:lumMod val="95000"/>
                  <a:alpha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/>
                    </a:solidFill>
                    <a:latin typeface="方正准圆简体" panose="02000500000000000000" pitchFamily="2" charset="-122"/>
                    <a:ea typeface="方正准圆简体" panose="02000500000000000000" pitchFamily="2" charset="-122"/>
                    <a:cs typeface="+mn-cs"/>
                    <a:sym typeface="方正准圆简体" panose="02000500000000000000" pitchFamily="2" charset="-122"/>
                  </a:defRPr>
                </a:pPr>
                <a:endParaRPr lang="zh-CN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Sheet1!$A$2:$A$18</c:f>
              <c:strCache>
                <c:ptCount val="17"/>
                <c:pt idx="0">
                  <c:v>彩电</c:v>
                </c:pt>
                <c:pt idx="1">
                  <c:v>空调</c:v>
                </c:pt>
                <c:pt idx="2">
                  <c:v>冰箱</c:v>
                </c:pt>
                <c:pt idx="3">
                  <c:v>冷柜</c:v>
                </c:pt>
                <c:pt idx="4">
                  <c:v>洗衣机</c:v>
                </c:pt>
                <c:pt idx="5">
                  <c:v>干衣机</c:v>
                </c:pt>
                <c:pt idx="6">
                  <c:v>油烟机</c:v>
                </c:pt>
                <c:pt idx="7">
                  <c:v>燃气灶</c:v>
                </c:pt>
                <c:pt idx="8">
                  <c:v>集成灶</c:v>
                </c:pt>
                <c:pt idx="9">
                  <c:v>消毒柜</c:v>
                </c:pt>
                <c:pt idx="10">
                  <c:v>洗碗机</c:v>
                </c:pt>
                <c:pt idx="11">
                  <c:v>嵌入式
微蒸烤</c:v>
                </c:pt>
                <c:pt idx="12">
                  <c:v>净水器</c:v>
                </c:pt>
                <c:pt idx="13">
                  <c:v>电热</c:v>
                </c:pt>
                <c:pt idx="14">
                  <c:v>燃热</c:v>
                </c:pt>
                <c:pt idx="15">
                  <c:v>小家电</c:v>
                </c:pt>
                <c:pt idx="16">
                  <c:v>清洁电器</c:v>
                </c:pt>
              </c:strCache>
            </c:strRef>
          </c:cat>
          <c:val>
            <c:numRef>
              <c:f>Sheet1!$B$2:$B$18</c:f>
              <c:numCache>
                <c:formatCode>0</c:formatCode>
                <c:ptCount val="17"/>
                <c:pt idx="0">
                  <c:v>787.86479999999995</c:v>
                </c:pt>
                <c:pt idx="1">
                  <c:v>1676.9429999999998</c:v>
                </c:pt>
                <c:pt idx="2">
                  <c:v>1030.15459994</c:v>
                </c:pt>
                <c:pt idx="3">
                  <c:v>395.01105480799998</c:v>
                </c:pt>
                <c:pt idx="4">
                  <c:v>1280.4184070000001</c:v>
                </c:pt>
                <c:pt idx="5">
                  <c:v>53.310900000000004</c:v>
                </c:pt>
                <c:pt idx="6">
                  <c:v>449.17476784505675</c:v>
                </c:pt>
                <c:pt idx="7">
                  <c:v>556.13846982772452</c:v>
                </c:pt>
                <c:pt idx="8">
                  <c:v>25.63773698555805</c:v>
                </c:pt>
                <c:pt idx="9">
                  <c:v>91.899971129501225</c:v>
                </c:pt>
                <c:pt idx="10">
                  <c:v>56.332473130176425</c:v>
                </c:pt>
                <c:pt idx="11">
                  <c:v>29.491272520847968</c:v>
                </c:pt>
                <c:pt idx="12">
                  <c:v>218.4665</c:v>
                </c:pt>
                <c:pt idx="13">
                  <c:v>511.20039575517137</c:v>
                </c:pt>
                <c:pt idx="14">
                  <c:v>318.35475801717791</c:v>
                </c:pt>
                <c:pt idx="15">
                  <c:v>8021.1273767045732</c:v>
                </c:pt>
                <c:pt idx="16">
                  <c:v>1064.4732999999999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1B6-4C59-B171-C2CD7A9ECD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9"/>
        <c:overlap val="-27"/>
        <c:axId val="1101802880"/>
        <c:axId val="1101799072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同比</c:v>
                </c:pt>
              </c:strCache>
            </c:strRef>
          </c:tx>
          <c:spPr>
            <a:ln w="127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bg1">
                  <a:lumMod val="85000"/>
                </a:schemeClr>
              </a:solidFill>
              <a:ln w="12700">
                <a:solidFill>
                  <a:schemeClr val="accent1"/>
                </a:solidFill>
              </a:ln>
              <a:effectLst/>
            </c:spPr>
          </c:marker>
          <c:dLbls>
            <c:numFmt formatCode="[Black]\↑\+0.0%;[Red]\↓\-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900" b="1" i="0" u="none" strike="noStrike" kern="1200" baseline="0">
                    <a:solidFill>
                      <a:schemeClr val="tx1"/>
                    </a:solidFill>
                    <a:latin typeface="方正准圆简体" panose="02000500000000000000" pitchFamily="2" charset="-122"/>
                    <a:ea typeface="方正准圆简体" panose="02000500000000000000" pitchFamily="2" charset="-122"/>
                    <a:cs typeface="+mn-cs"/>
                    <a:sym typeface="方正准圆简体" panose="02000500000000000000" pitchFamily="2" charset="-122"/>
                  </a:defRPr>
                </a:pPr>
                <a:endParaRPr lang="zh-CN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Sheet1!$A$2:$A$18</c:f>
              <c:strCache>
                <c:ptCount val="17"/>
                <c:pt idx="0">
                  <c:v>彩电</c:v>
                </c:pt>
                <c:pt idx="1">
                  <c:v>空调</c:v>
                </c:pt>
                <c:pt idx="2">
                  <c:v>冰箱</c:v>
                </c:pt>
                <c:pt idx="3">
                  <c:v>冷柜</c:v>
                </c:pt>
                <c:pt idx="4">
                  <c:v>洗衣机</c:v>
                </c:pt>
                <c:pt idx="5">
                  <c:v>干衣机</c:v>
                </c:pt>
                <c:pt idx="6">
                  <c:v>油烟机</c:v>
                </c:pt>
                <c:pt idx="7">
                  <c:v>燃气灶</c:v>
                </c:pt>
                <c:pt idx="8">
                  <c:v>集成灶</c:v>
                </c:pt>
                <c:pt idx="9">
                  <c:v>消毒柜</c:v>
                </c:pt>
                <c:pt idx="10">
                  <c:v>洗碗机</c:v>
                </c:pt>
                <c:pt idx="11">
                  <c:v>嵌入式
微蒸烤</c:v>
                </c:pt>
                <c:pt idx="12">
                  <c:v>净水器</c:v>
                </c:pt>
                <c:pt idx="13">
                  <c:v>电热</c:v>
                </c:pt>
                <c:pt idx="14">
                  <c:v>燃热</c:v>
                </c:pt>
                <c:pt idx="15">
                  <c:v>小家电</c:v>
                </c:pt>
                <c:pt idx="16">
                  <c:v>清洁电器</c:v>
                </c:pt>
              </c:strCache>
            </c:strRef>
          </c:cat>
          <c:val>
            <c:numRef>
              <c:f>Sheet1!$C$2:$C$18</c:f>
              <c:numCache>
                <c:formatCode>0.0%</c:formatCode>
                <c:ptCount val="17"/>
                <c:pt idx="0">
                  <c:v>-9.099826556243229E-2</c:v>
                </c:pt>
                <c:pt idx="1">
                  <c:v>-0.13461404900304286</c:v>
                </c:pt>
                <c:pt idx="2">
                  <c:v>-5.0210858480528753E-2</c:v>
                </c:pt>
                <c:pt idx="3">
                  <c:v>0.17601446083788441</c:v>
                </c:pt>
                <c:pt idx="4">
                  <c:v>-1.6481493980745388E-2</c:v>
                </c:pt>
                <c:pt idx="5">
                  <c:v>-0.10732961937820562</c:v>
                </c:pt>
                <c:pt idx="6">
                  <c:v>-0.14970731796233572</c:v>
                </c:pt>
                <c:pt idx="7">
                  <c:v>-0.16512197357743386</c:v>
                </c:pt>
                <c:pt idx="8">
                  <c:v>-0.27888342191568993</c:v>
                </c:pt>
                <c:pt idx="9">
                  <c:v>-0.13652026417059748</c:v>
                </c:pt>
                <c:pt idx="10">
                  <c:v>5.2342625576386581E-2</c:v>
                </c:pt>
                <c:pt idx="11">
                  <c:v>-5.025707681748548E-2</c:v>
                </c:pt>
                <c:pt idx="12">
                  <c:v>-2.5411876809231182E-2</c:v>
                </c:pt>
                <c:pt idx="13">
                  <c:v>6.5727075912229704E-3</c:v>
                </c:pt>
                <c:pt idx="14">
                  <c:v>-0.10396782667155557</c:v>
                </c:pt>
                <c:pt idx="15">
                  <c:v>-0.13783271833897115</c:v>
                </c:pt>
                <c:pt idx="16">
                  <c:v>3.836394998676762E-2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9-41B6-4C59-B171-C2CD7A9ECD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01808320"/>
        <c:axId val="1101811040"/>
      </c:lineChart>
      <c:catAx>
        <c:axId val="1101802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eaVert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/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  <a:sym typeface="方正准圆简体" panose="02000500000000000000" pitchFamily="2" charset="-122"/>
              </a:defRPr>
            </a:pPr>
            <a:endParaRPr lang="zh-CN"/>
          </a:p>
        </c:txPr>
        <c:crossAx val="1101799072"/>
        <c:crosses val="autoZero"/>
        <c:auto val="1"/>
        <c:lblAlgn val="ctr"/>
        <c:lblOffset val="100"/>
        <c:noMultiLvlLbl val="0"/>
      </c:catAx>
      <c:valAx>
        <c:axId val="1101799072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/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  <a:sym typeface="方正准圆简体" panose="02000500000000000000" pitchFamily="2" charset="-122"/>
              </a:defRPr>
            </a:pPr>
            <a:endParaRPr lang="zh-CN"/>
          </a:p>
        </c:txPr>
        <c:crossAx val="1101802880"/>
        <c:crosses val="autoZero"/>
        <c:crossBetween val="between"/>
      </c:valAx>
      <c:catAx>
        <c:axId val="110180832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101811040"/>
        <c:crosses val="autoZero"/>
        <c:auto val="1"/>
        <c:lblAlgn val="ctr"/>
        <c:lblOffset val="100"/>
        <c:noMultiLvlLbl val="0"/>
      </c:catAx>
      <c:valAx>
        <c:axId val="1101811040"/>
        <c:scaling>
          <c:orientation val="minMax"/>
        </c:scaling>
        <c:delete val="0"/>
        <c:axPos val="r"/>
        <c:numFmt formatCode="0.0%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/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  <a:sym typeface="方正准圆简体" panose="02000500000000000000" pitchFamily="2" charset="-122"/>
              </a:defRPr>
            </a:pPr>
            <a:endParaRPr lang="zh-CN"/>
          </a:p>
        </c:txPr>
        <c:crossAx val="1101808320"/>
        <c:crosses val="max"/>
        <c:crossBetween val="between"/>
      </c:valAx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0"/>
          <c:y val="0.34572842231741208"/>
          <c:w val="0.10139444782708637"/>
          <c:h val="0.35816779575748398"/>
        </c:manualLayout>
      </c:layout>
      <c:overlay val="0"/>
      <c:spPr>
        <a:solidFill>
          <a:schemeClr val="bg1">
            <a:lumMod val="95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900" b="0" i="0" u="none" strike="noStrike" kern="1200" baseline="0">
              <a:solidFill>
                <a:schemeClr val="tx1"/>
              </a:solidFill>
              <a:latin typeface="方正准圆简体" panose="02000500000000000000" pitchFamily="2" charset="-122"/>
              <a:ea typeface="方正准圆简体" panose="02000500000000000000" pitchFamily="2" charset="-122"/>
              <a:cs typeface="+mn-cs"/>
              <a:sym typeface="方正准圆简体" panose="02000500000000000000" pitchFamily="2" charset="-122"/>
            </a:defRPr>
          </a:pPr>
          <a:endParaRPr lang="zh-CN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 sz="900">
          <a:solidFill>
            <a:schemeClr val="tx1"/>
          </a:solidFill>
          <a:latin typeface="方正准圆简体" panose="02000500000000000000" pitchFamily="2" charset="-122"/>
          <a:ea typeface="方正准圆简体" panose="02000500000000000000" pitchFamily="2" charset="-122"/>
          <a:sym typeface="方正准圆简体" panose="02000500000000000000" pitchFamily="2" charset="-122"/>
        </a:defRPr>
      </a:pPr>
      <a:endParaRPr lang="zh-CN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610576658608865"/>
          <c:y val="0.20058567807707572"/>
          <c:w val="0.88095931404473093"/>
          <c:h val="0.4423919667719887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零售额（亿元）</c:v>
                </c:pt>
              </c:strCache>
            </c:strRef>
          </c:tx>
          <c:spPr>
            <a:solidFill>
              <a:schemeClr val="accent2">
                <a:alpha val="50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/>
          </c:spPr>
          <c:invertIfNegative val="0"/>
          <c:dLbls>
            <c:numFmt formatCode="#,##0_);[Red]\(#,##0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/>
                    </a:solidFill>
                    <a:latin typeface="方正准圆简体" panose="02000500000000000000" pitchFamily="2" charset="-122"/>
                    <a:ea typeface="方正准圆简体" panose="02000500000000000000" pitchFamily="2" charset="-122"/>
                    <a:cs typeface="+mn-cs"/>
                    <a:sym typeface="方正准圆简体" panose="02000500000000000000" pitchFamily="2" charset="-122"/>
                  </a:defRPr>
                </a:pPr>
                <a:endParaRPr lang="zh-CN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Sheet1!$A$2:$A$18</c:f>
              <c:strCache>
                <c:ptCount val="17"/>
                <c:pt idx="0">
                  <c:v>彩电</c:v>
                </c:pt>
                <c:pt idx="1">
                  <c:v>空调</c:v>
                </c:pt>
                <c:pt idx="2">
                  <c:v>冰箱</c:v>
                </c:pt>
                <c:pt idx="3">
                  <c:v>冷柜</c:v>
                </c:pt>
                <c:pt idx="4">
                  <c:v>洗衣机</c:v>
                </c:pt>
                <c:pt idx="5">
                  <c:v>干衣机</c:v>
                </c:pt>
                <c:pt idx="6">
                  <c:v>油烟机</c:v>
                </c:pt>
                <c:pt idx="7">
                  <c:v>燃气灶</c:v>
                </c:pt>
                <c:pt idx="8">
                  <c:v>集成灶</c:v>
                </c:pt>
                <c:pt idx="9">
                  <c:v>消毒柜</c:v>
                </c:pt>
                <c:pt idx="10">
                  <c:v>洗碗机</c:v>
                </c:pt>
                <c:pt idx="11">
                  <c:v>嵌入式
微蒸烤</c:v>
                </c:pt>
                <c:pt idx="12">
                  <c:v>净水器</c:v>
                </c:pt>
                <c:pt idx="13">
                  <c:v>电热</c:v>
                </c:pt>
                <c:pt idx="14">
                  <c:v>燃热</c:v>
                </c:pt>
                <c:pt idx="15">
                  <c:v>小家电</c:v>
                </c:pt>
                <c:pt idx="16">
                  <c:v>清洁电器</c:v>
                </c:pt>
              </c:strCache>
            </c:strRef>
          </c:cat>
          <c:val>
            <c:numRef>
              <c:f>Sheet1!$B$2:$B$18</c:f>
              <c:numCache>
                <c:formatCode>0</c:formatCode>
                <c:ptCount val="17"/>
                <c:pt idx="0">
                  <c:v>322.18773267</c:v>
                </c:pt>
                <c:pt idx="1">
                  <c:v>552.50081999999998</c:v>
                </c:pt>
                <c:pt idx="2">
                  <c:v>353.29171797799995</c:v>
                </c:pt>
                <c:pt idx="3">
                  <c:v>45.866477266197784</c:v>
                </c:pt>
                <c:pt idx="4">
                  <c:v>278.07941027275399</c:v>
                </c:pt>
                <c:pt idx="5">
                  <c:v>28.231718607799994</c:v>
                </c:pt>
                <c:pt idx="6">
                  <c:v>76.792278454337463</c:v>
                </c:pt>
                <c:pt idx="7">
                  <c:v>43.8768424853439</c:v>
                </c:pt>
                <c:pt idx="8">
                  <c:v>20.883613289271516</c:v>
                </c:pt>
                <c:pt idx="9">
                  <c:v>8.5479439071466246</c:v>
                </c:pt>
                <c:pt idx="10">
                  <c:v>30.969975248099402</c:v>
                </c:pt>
                <c:pt idx="11">
                  <c:v>18.031949428506824</c:v>
                </c:pt>
                <c:pt idx="12">
                  <c:v>49.951860839966926</c:v>
                </c:pt>
                <c:pt idx="13">
                  <c:v>65.933295448654604</c:v>
                </c:pt>
                <c:pt idx="14">
                  <c:v>67.196323022891121</c:v>
                </c:pt>
                <c:pt idx="15">
                  <c:v>204.57378526753396</c:v>
                </c:pt>
                <c:pt idx="16">
                  <c:v>125.7250224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92-467A-BC13-EAE26E7F64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9"/>
        <c:overlap val="-27"/>
        <c:axId val="1101803424"/>
        <c:axId val="1101827904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零售额同比</c:v>
                </c:pt>
              </c:strCache>
            </c:strRef>
          </c:tx>
          <c:spPr>
            <a:ln w="1270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bg1">
                  <a:lumMod val="85000"/>
                </a:schemeClr>
              </a:solidFill>
              <a:ln w="12700">
                <a:solidFill>
                  <a:schemeClr val="accent2"/>
                </a:solidFill>
              </a:ln>
              <a:effectLst/>
            </c:spPr>
          </c:marker>
          <c:dLbls>
            <c:numFmt formatCode="[Black]\↑\+0.0%;[Red]\↓\-0.0%" sourceLinked="0"/>
            <c:spPr>
              <a:solidFill>
                <a:schemeClr val="bg1">
                  <a:alpha val="3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900" b="1" i="0" u="none" strike="noStrike" kern="1200" baseline="0">
                    <a:solidFill>
                      <a:schemeClr val="tx1"/>
                    </a:solidFill>
                    <a:latin typeface="方正准圆简体" panose="02000500000000000000" pitchFamily="2" charset="-122"/>
                    <a:ea typeface="方正准圆简体" panose="02000500000000000000" pitchFamily="2" charset="-122"/>
                    <a:cs typeface="+mn-cs"/>
                    <a:sym typeface="方正准圆简体" panose="02000500000000000000" pitchFamily="2" charset="-122"/>
                  </a:defRPr>
                </a:pPr>
                <a:endParaRPr lang="zh-CN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Sheet1!$A$2:$A$18</c:f>
              <c:strCache>
                <c:ptCount val="17"/>
                <c:pt idx="0">
                  <c:v>彩电</c:v>
                </c:pt>
                <c:pt idx="1">
                  <c:v>空调</c:v>
                </c:pt>
                <c:pt idx="2">
                  <c:v>冰箱</c:v>
                </c:pt>
                <c:pt idx="3">
                  <c:v>冷柜</c:v>
                </c:pt>
                <c:pt idx="4">
                  <c:v>洗衣机</c:v>
                </c:pt>
                <c:pt idx="5">
                  <c:v>干衣机</c:v>
                </c:pt>
                <c:pt idx="6">
                  <c:v>油烟机</c:v>
                </c:pt>
                <c:pt idx="7">
                  <c:v>燃气灶</c:v>
                </c:pt>
                <c:pt idx="8">
                  <c:v>集成灶</c:v>
                </c:pt>
                <c:pt idx="9">
                  <c:v>消毒柜</c:v>
                </c:pt>
                <c:pt idx="10">
                  <c:v>洗碗机</c:v>
                </c:pt>
                <c:pt idx="11">
                  <c:v>嵌入式
微蒸烤</c:v>
                </c:pt>
                <c:pt idx="12">
                  <c:v>净水器</c:v>
                </c:pt>
                <c:pt idx="13">
                  <c:v>电热</c:v>
                </c:pt>
                <c:pt idx="14">
                  <c:v>燃热</c:v>
                </c:pt>
                <c:pt idx="15">
                  <c:v>小家电</c:v>
                </c:pt>
                <c:pt idx="16">
                  <c:v>清洁电器</c:v>
                </c:pt>
              </c:strCache>
            </c:strRef>
          </c:cat>
          <c:val>
            <c:numRef>
              <c:f>Sheet1!$C$2:$C$18</c:f>
              <c:numCache>
                <c:formatCode>0.0%</c:formatCode>
                <c:ptCount val="17"/>
                <c:pt idx="0">
                  <c:v>-4.4654052530131549E-2</c:v>
                </c:pt>
                <c:pt idx="1">
                  <c:v>-0.14855056841278691</c:v>
                </c:pt>
                <c:pt idx="2">
                  <c:v>-6.4935433386927754E-2</c:v>
                </c:pt>
                <c:pt idx="3">
                  <c:v>0.12776959375899266</c:v>
                </c:pt>
                <c:pt idx="4">
                  <c:v>-1.4925994805590759E-2</c:v>
                </c:pt>
                <c:pt idx="5">
                  <c:v>-0.13521040548547969</c:v>
                </c:pt>
                <c:pt idx="6">
                  <c:v>-0.11603835432405096</c:v>
                </c:pt>
                <c:pt idx="7">
                  <c:v>-0.14058914651347465</c:v>
                </c:pt>
                <c:pt idx="8">
                  <c:v>-0.31353272627254025</c:v>
                </c:pt>
                <c:pt idx="9">
                  <c:v>-0.11604207108618525</c:v>
                </c:pt>
                <c:pt idx="10">
                  <c:v>-2.1973566338251871E-2</c:v>
                </c:pt>
                <c:pt idx="11">
                  <c:v>-9.2176479707320236E-2</c:v>
                </c:pt>
                <c:pt idx="12">
                  <c:v>-0.12595976973777456</c:v>
                </c:pt>
                <c:pt idx="13">
                  <c:v>-6.1108021687764635E-3</c:v>
                </c:pt>
                <c:pt idx="14">
                  <c:v>-9.3209043547649362E-2</c:v>
                </c:pt>
                <c:pt idx="15">
                  <c:v>-2.1811636052056049E-2</c:v>
                </c:pt>
                <c:pt idx="16">
                  <c:v>-4.2836612716245392E-2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9-6E92-467A-BC13-EAE26E7F64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01798528"/>
        <c:axId val="1101829536"/>
      </c:lineChart>
      <c:catAx>
        <c:axId val="1101803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eaVert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/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  <a:sym typeface="方正准圆简体" panose="02000500000000000000" pitchFamily="2" charset="-122"/>
              </a:defRPr>
            </a:pPr>
            <a:endParaRPr lang="zh-CN"/>
          </a:p>
        </c:txPr>
        <c:crossAx val="1101827904"/>
        <c:crosses val="autoZero"/>
        <c:auto val="1"/>
        <c:lblAlgn val="ctr"/>
        <c:lblOffset val="100"/>
        <c:noMultiLvlLbl val="0"/>
      </c:catAx>
      <c:valAx>
        <c:axId val="1101827904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/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  <a:sym typeface="方正准圆简体" panose="02000500000000000000" pitchFamily="2" charset="-122"/>
              </a:defRPr>
            </a:pPr>
            <a:endParaRPr lang="zh-CN"/>
          </a:p>
        </c:txPr>
        <c:crossAx val="1101803424"/>
        <c:crosses val="autoZero"/>
        <c:crossBetween val="between"/>
      </c:valAx>
      <c:catAx>
        <c:axId val="110179852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101829536"/>
        <c:crosses val="autoZero"/>
        <c:auto val="1"/>
        <c:lblAlgn val="ctr"/>
        <c:lblOffset val="100"/>
        <c:noMultiLvlLbl val="0"/>
      </c:catAx>
      <c:valAx>
        <c:axId val="1101829536"/>
        <c:scaling>
          <c:orientation val="minMax"/>
        </c:scaling>
        <c:delete val="0"/>
        <c:axPos val="r"/>
        <c:numFmt formatCode="0.0%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/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  <a:sym typeface="方正准圆简体" panose="02000500000000000000" pitchFamily="2" charset="-122"/>
              </a:defRPr>
            </a:pPr>
            <a:endParaRPr lang="zh-CN"/>
          </a:p>
        </c:txPr>
        <c:crossAx val="1101798528"/>
        <c:crosses val="max"/>
        <c:crossBetween val="between"/>
      </c:valAx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0"/>
          <c:y val="0.29502361848117309"/>
          <c:w val="0.10139443893132349"/>
          <c:h val="0.38950773858744148"/>
        </c:manualLayout>
      </c:layout>
      <c:overlay val="0"/>
      <c:spPr>
        <a:solidFill>
          <a:schemeClr val="bg1">
            <a:lumMod val="95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900" b="0" i="0" u="none" strike="noStrike" kern="1200" baseline="0">
              <a:solidFill>
                <a:schemeClr val="tx1"/>
              </a:solidFill>
              <a:latin typeface="方正准圆简体" panose="02000500000000000000" pitchFamily="2" charset="-122"/>
              <a:ea typeface="方正准圆简体" panose="02000500000000000000" pitchFamily="2" charset="-122"/>
              <a:cs typeface="+mn-cs"/>
              <a:sym typeface="方正准圆简体" panose="02000500000000000000" pitchFamily="2" charset="-122"/>
            </a:defRPr>
          </a:pPr>
          <a:endParaRPr lang="zh-CN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 sz="900">
          <a:solidFill>
            <a:schemeClr val="tx1"/>
          </a:solidFill>
          <a:latin typeface="方正准圆简体" panose="02000500000000000000" pitchFamily="2" charset="-122"/>
          <a:ea typeface="方正准圆简体" panose="02000500000000000000" pitchFamily="2" charset="-122"/>
          <a:sym typeface="方正准圆简体" panose="02000500000000000000" pitchFamily="2" charset="-122"/>
        </a:defRPr>
      </a:pPr>
      <a:endParaRPr lang="zh-CN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9565350256185629E-2"/>
          <c:y val="0.12531891930262254"/>
          <c:w val="0.93887930244165796"/>
          <c:h val="0.798697292153562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零售量（万台）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方正准圆简体" panose="02000500000000000000" pitchFamily="2" charset="-122"/>
                    <a:ea typeface="方正准圆简体" panose="02000500000000000000" pitchFamily="2" charset="-122"/>
                    <a:cs typeface="+mn-cs"/>
                  </a:defRPr>
                </a:pPr>
                <a:endParaRPr lang="zh-CN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Sheet1!$B$1:$M$1</c:f>
              <c:strCach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4149.88</c:v>
                </c:pt>
                <c:pt idx="1">
                  <c:v>4543.09</c:v>
                </c:pt>
                <c:pt idx="2">
                  <c:v>5567.39</c:v>
                </c:pt>
                <c:pt idx="3">
                  <c:v>7290.66</c:v>
                </c:pt>
                <c:pt idx="4">
                  <c:v>7402.7499999999982</c:v>
                </c:pt>
                <c:pt idx="5">
                  <c:v>8106.6300000000019</c:v>
                </c:pt>
                <c:pt idx="6">
                  <c:v>7382.5</c:v>
                </c:pt>
                <c:pt idx="7">
                  <c:v>7095.2499999999991</c:v>
                </c:pt>
                <c:pt idx="8">
                  <c:v>6912.2067448275866</c:v>
                </c:pt>
                <c:pt idx="9">
                  <c:v>7388.0499999999965</c:v>
                </c:pt>
                <c:pt idx="10">
                  <c:v>7259.7433999999994</c:v>
                </c:pt>
                <c:pt idx="11">
                  <c:v>7604.3058753258929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5E-47CD-BA72-D8076A05EF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1416647135"/>
        <c:axId val="1416644735"/>
      </c:barChart>
      <c:lineChart>
        <c:grouping val="standard"/>
        <c:varyColors val="0"/>
        <c:ser>
          <c:idx val="1"/>
          <c:order val="1"/>
          <c:tx>
            <c:strRef>
              <c:f>Sheet1!$A$3</c:f>
              <c:strCache>
                <c:ptCount val="1"/>
                <c:pt idx="0">
                  <c:v>保有量（台/百户）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bg1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accent2"/>
                    </a:solidFill>
                    <a:latin typeface="方正准圆简体" panose="02000500000000000000" pitchFamily="2" charset="-122"/>
                    <a:ea typeface="方正准圆简体" panose="02000500000000000000" pitchFamily="2" charset="-122"/>
                    <a:cs typeface="+mn-cs"/>
                  </a:defRPr>
                </a:pPr>
                <a:endParaRPr lang="zh-CN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Sheet1!$B$1:$M$1</c:f>
              <c:strCach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75.2</c:v>
                </c:pt>
                <c:pt idx="1">
                  <c:v>81.5</c:v>
                </c:pt>
                <c:pt idx="2">
                  <c:v>90.9</c:v>
                </c:pt>
                <c:pt idx="3">
                  <c:v>96.1</c:v>
                </c:pt>
                <c:pt idx="4">
                  <c:v>109.3</c:v>
                </c:pt>
                <c:pt idx="5">
                  <c:v>115.6</c:v>
                </c:pt>
                <c:pt idx="6">
                  <c:v>117.7</c:v>
                </c:pt>
                <c:pt idx="7">
                  <c:v>131.19999999999999</c:v>
                </c:pt>
                <c:pt idx="8">
                  <c:v>133.9</c:v>
                </c:pt>
                <c:pt idx="9">
                  <c:v>145.9</c:v>
                </c:pt>
                <c:pt idx="10">
                  <c:v>150.6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35E-47CD-BA72-D8076A05EF07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城镇保有量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准圆简体" panose="02000500000000000000" pitchFamily="2" charset="-122"/>
                    <a:ea typeface="方正准圆简体" panose="02000500000000000000" pitchFamily="2" charset="-122"/>
                    <a:cs typeface="+mn-cs"/>
                  </a:defRPr>
                </a:pPr>
                <a:endParaRPr lang="zh-CN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Sheet1!$B$1:$M$1</c:f>
              <c:strCach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strCache>
            </c:strRef>
          </c:cat>
          <c:val>
            <c:numRef>
              <c:f>Sheet1!$B$4:$M$4</c:f>
              <c:numCache>
                <c:formatCode>0</c:formatCode>
                <c:ptCount val="12"/>
                <c:pt idx="0">
                  <c:v>107.4</c:v>
                </c:pt>
                <c:pt idx="1">
                  <c:v>114.6</c:v>
                </c:pt>
                <c:pt idx="2">
                  <c:v>123.7</c:v>
                </c:pt>
                <c:pt idx="3">
                  <c:v>128.6</c:v>
                </c:pt>
                <c:pt idx="4">
                  <c:v>142.19999999999999</c:v>
                </c:pt>
                <c:pt idx="5">
                  <c:v>148.30000000000001</c:v>
                </c:pt>
                <c:pt idx="6">
                  <c:v>149.6</c:v>
                </c:pt>
                <c:pt idx="7">
                  <c:v>161.69999999999999</c:v>
                </c:pt>
                <c:pt idx="8">
                  <c:v>163.5</c:v>
                </c:pt>
                <c:pt idx="9">
                  <c:v>171.7</c:v>
                </c:pt>
                <c:pt idx="10">
                  <c:v>175.7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D35E-47CD-BA72-D8076A05EF07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农村保有量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spPr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准圆简体" panose="02000500000000000000" pitchFamily="2" charset="-122"/>
                    <a:ea typeface="方正准圆简体" panose="02000500000000000000" pitchFamily="2" charset="-122"/>
                    <a:cs typeface="+mn-cs"/>
                  </a:defRPr>
                </a:pPr>
                <a:endParaRPr lang="zh-CN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Sheet1!$B$1:$M$1</c:f>
              <c:strCach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strCache>
            </c:strRef>
          </c:cat>
          <c:val>
            <c:numRef>
              <c:f>Sheet1!$B$5:$M$5</c:f>
              <c:numCache>
                <c:formatCode>0</c:formatCode>
                <c:ptCount val="12"/>
                <c:pt idx="0">
                  <c:v>34.200000000000003</c:v>
                </c:pt>
                <c:pt idx="1">
                  <c:v>38.799999999999997</c:v>
                </c:pt>
                <c:pt idx="2">
                  <c:v>47.6</c:v>
                </c:pt>
                <c:pt idx="3">
                  <c:v>52.6</c:v>
                </c:pt>
                <c:pt idx="4">
                  <c:v>65.2</c:v>
                </c:pt>
                <c:pt idx="5">
                  <c:v>71.3</c:v>
                </c:pt>
                <c:pt idx="6">
                  <c:v>73.8</c:v>
                </c:pt>
                <c:pt idx="7">
                  <c:v>89</c:v>
                </c:pt>
                <c:pt idx="8">
                  <c:v>92.2</c:v>
                </c:pt>
                <c:pt idx="9">
                  <c:v>105.7</c:v>
                </c:pt>
                <c:pt idx="10">
                  <c:v>111.5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D35E-47CD-BA72-D8076A05EF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18217631"/>
        <c:axId val="1418233471"/>
      </c:lineChart>
      <c:catAx>
        <c:axId val="1416647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defRPr>
            </a:pPr>
            <a:endParaRPr lang="zh-CN"/>
          </a:p>
        </c:txPr>
        <c:crossAx val="1416644735"/>
        <c:crosses val="autoZero"/>
        <c:auto val="1"/>
        <c:lblAlgn val="ctr"/>
        <c:lblOffset val="100"/>
        <c:noMultiLvlLbl val="0"/>
      </c:catAx>
      <c:valAx>
        <c:axId val="1416644735"/>
        <c:scaling>
          <c:orientation val="minMax"/>
          <c:max val="12000"/>
        </c:scaling>
        <c:delete val="0"/>
        <c:axPos val="l"/>
        <c:numFmt formatCode="0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defRPr>
            </a:pPr>
            <a:endParaRPr lang="zh-CN"/>
          </a:p>
        </c:txPr>
        <c:crossAx val="1416647135"/>
        <c:crosses val="autoZero"/>
        <c:crossBetween val="between"/>
      </c:valAx>
      <c:valAx>
        <c:axId val="1418233471"/>
        <c:scaling>
          <c:orientation val="minMax"/>
          <c:max val="200"/>
        </c:scaling>
        <c:delete val="0"/>
        <c:axPos val="r"/>
        <c:numFmt formatCode="0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defRPr>
            </a:pPr>
            <a:endParaRPr lang="zh-CN"/>
          </a:p>
        </c:txPr>
        <c:crossAx val="1418217631"/>
        <c:crosses val="max"/>
        <c:crossBetween val="between"/>
      </c:valAx>
      <c:catAx>
        <c:axId val="1418217631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418233471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892789112874474"/>
          <c:y val="3.1848607784903497E-2"/>
          <c:w val="0.7593065161809498"/>
          <c:h val="7.92878097873829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方正准圆简体" panose="02000500000000000000" pitchFamily="2" charset="-122"/>
              <a:ea typeface="方正准圆简体" panose="02000500000000000000" pitchFamily="2" charset="-122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bg1">
          <a:lumMod val="85000"/>
        </a:schemeClr>
      </a:solidFill>
    </a:ln>
    <a:effectLst/>
  </c:spPr>
  <c:txPr>
    <a:bodyPr/>
    <a:lstStyle/>
    <a:p>
      <a:pPr>
        <a:defRPr sz="1000">
          <a:latin typeface="方正准圆简体" panose="02000500000000000000" pitchFamily="2" charset="-122"/>
          <a:ea typeface="方正准圆简体" panose="02000500000000000000" pitchFamily="2" charset="-122"/>
        </a:defRPr>
      </a:pPr>
      <a:endParaRPr lang="zh-CN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577665988194294"/>
          <c:y val="0.10345166465999692"/>
          <c:w val="0.83601126999428477"/>
          <c:h val="0.79442734069800547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彩电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Sheet1!$B$1:$L$1</c:f>
              <c:strCach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strCache>
            </c:strRef>
          </c:cat>
          <c:val>
            <c:numRef>
              <c:f>Sheet1!$B$2:$L$2</c:f>
              <c:numCache>
                <c:formatCode>0</c:formatCode>
                <c:ptCount val="11"/>
                <c:pt idx="0">
                  <c:v>3365.1058703866984</c:v>
                </c:pt>
                <c:pt idx="1">
                  <c:v>3066.356624358531</c:v>
                </c:pt>
                <c:pt idx="2">
                  <c:v>3430.4188725419413</c:v>
                </c:pt>
                <c:pt idx="3">
                  <c:v>3105.3592065843127</c:v>
                </c:pt>
                <c:pt idx="4">
                  <c:v>2798.2647871447416</c:v>
                </c:pt>
                <c:pt idx="5">
                  <c:v>2717.0700719727106</c:v>
                </c:pt>
                <c:pt idx="6">
                  <c:v>3361.2688662963042</c:v>
                </c:pt>
                <c:pt idx="7">
                  <c:v>3089.9706345347131</c:v>
                </c:pt>
                <c:pt idx="8">
                  <c:v>3496.8311936222876</c:v>
                </c:pt>
                <c:pt idx="9">
                  <c:v>4119.0439561091298</c:v>
                </c:pt>
                <c:pt idx="10">
                  <c:v>4263.031457375384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445-49FB-9EE0-796881283BF1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空调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Sheet1!$B$1:$L$1</c:f>
              <c:strCach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strCache>
            </c:strRef>
          </c:cat>
          <c:val>
            <c:numRef>
              <c:f>Sheet1!$B$3:$L$3</c:f>
              <c:numCache>
                <c:formatCode>0</c:formatCode>
                <c:ptCount val="11"/>
                <c:pt idx="0">
                  <c:v>3193.8614467245861</c:v>
                </c:pt>
                <c:pt idx="1">
                  <c:v>3254.8285641925563</c:v>
                </c:pt>
                <c:pt idx="2">
                  <c:v>3452.8698362013865</c:v>
                </c:pt>
                <c:pt idx="3">
                  <c:v>3553.8414778291872</c:v>
                </c:pt>
                <c:pt idx="4">
                  <c:v>3287.358618809541</c:v>
                </c:pt>
                <c:pt idx="5">
                  <c:v>3027.7954622417874</c:v>
                </c:pt>
                <c:pt idx="6">
                  <c:v>3310.1018286882072</c:v>
                </c:pt>
                <c:pt idx="7">
                  <c:v>3384.5122204045574</c:v>
                </c:pt>
                <c:pt idx="8">
                  <c:v>3362.7548584770752</c:v>
                </c:pt>
                <c:pt idx="9">
                  <c:v>3259.3012951169917</c:v>
                </c:pt>
                <c:pt idx="10">
                  <c:v>3099.004161917444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445-49FB-9EE0-796881283BF1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冰箱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Sheet1!$B$1:$L$1</c:f>
              <c:strCach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strCache>
            </c:strRef>
          </c:cat>
          <c:val>
            <c:numRef>
              <c:f>Sheet1!$B$4:$L$4</c:f>
              <c:numCache>
                <c:formatCode>0</c:formatCode>
                <c:ptCount val="11"/>
                <c:pt idx="0">
                  <c:v>2697.5534623506901</c:v>
                </c:pt>
                <c:pt idx="1">
                  <c:v>2848.9960808431306</c:v>
                </c:pt>
                <c:pt idx="2">
                  <c:v>2943.280395051926</c:v>
                </c:pt>
                <c:pt idx="3">
                  <c:v>3147.6191866136833</c:v>
                </c:pt>
                <c:pt idx="4">
                  <c:v>3076.5080398585742</c:v>
                </c:pt>
                <c:pt idx="5">
                  <c:v>3116.1792919672362</c:v>
                </c:pt>
                <c:pt idx="6">
                  <c:v>3228.5851337939207</c:v>
                </c:pt>
                <c:pt idx="7">
                  <c:v>3383.7261733562195</c:v>
                </c:pt>
                <c:pt idx="8">
                  <c:v>3479.6462220757235</c:v>
                </c:pt>
                <c:pt idx="9">
                  <c:v>3563.4547510694747</c:v>
                </c:pt>
                <c:pt idx="10">
                  <c:v>3451.2347058922751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D445-49FB-9EE0-796881283BF1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洗衣机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Sheet1!$B$1:$L$1</c:f>
              <c:strCach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strCache>
            </c:strRef>
          </c:cat>
          <c:val>
            <c:numRef>
              <c:f>Sheet1!$B$5:$L$5</c:f>
              <c:numCache>
                <c:formatCode>0</c:formatCode>
                <c:ptCount val="11"/>
                <c:pt idx="0">
                  <c:v>1880.1341466772517</c:v>
                </c:pt>
                <c:pt idx="1">
                  <c:v>1956.5835064971197</c:v>
                </c:pt>
                <c:pt idx="2">
                  <c:v>2127.3474992882348</c:v>
                </c:pt>
                <c:pt idx="3">
                  <c:v>2225.0376888180745</c:v>
                </c:pt>
                <c:pt idx="4">
                  <c:v>2305.5256398391671</c:v>
                </c:pt>
                <c:pt idx="5">
                  <c:v>2186.4047193095967</c:v>
                </c:pt>
                <c:pt idx="6">
                  <c:v>2296.109880326424</c:v>
                </c:pt>
                <c:pt idx="7">
                  <c:v>2275.4844556968874</c:v>
                </c:pt>
                <c:pt idx="8">
                  <c:v>2329.595846941249</c:v>
                </c:pt>
                <c:pt idx="9">
                  <c:v>2346.3058997862759</c:v>
                </c:pt>
                <c:pt idx="10">
                  <c:v>2311.9227253215008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D445-49FB-9EE0-796881283B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21714416"/>
        <c:axId val="921717296"/>
      </c:lineChart>
      <c:catAx>
        <c:axId val="921714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defRPr>
            </a:pPr>
            <a:endParaRPr lang="zh-CN"/>
          </a:p>
        </c:txPr>
        <c:crossAx val="921717296"/>
        <c:crosses val="autoZero"/>
        <c:auto val="1"/>
        <c:lblAlgn val="ctr"/>
        <c:lblOffset val="100"/>
        <c:noMultiLvlLbl val="0"/>
      </c:catAx>
      <c:valAx>
        <c:axId val="921717296"/>
        <c:scaling>
          <c:orientation val="minMax"/>
          <c:min val="1500"/>
        </c:scaling>
        <c:delete val="0"/>
        <c:axPos val="l"/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defRPr>
            </a:pPr>
            <a:endParaRPr lang="zh-CN"/>
          </a:p>
        </c:txPr>
        <c:crossAx val="921714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270247816689272"/>
          <c:y val="1.9311064992450663E-2"/>
          <c:w val="0.83825380978232067"/>
          <c:h val="5.62982540133832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方正准圆简体" panose="02000500000000000000" pitchFamily="2" charset="-122"/>
              <a:ea typeface="方正准圆简体" panose="02000500000000000000" pitchFamily="2" charset="-122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bg1">
          <a:lumMod val="75000"/>
        </a:schemeClr>
      </a:solidFill>
    </a:ln>
    <a:effectLst/>
  </c:spPr>
  <c:txPr>
    <a:bodyPr/>
    <a:lstStyle/>
    <a:p>
      <a:pPr>
        <a:defRPr sz="900">
          <a:latin typeface="方正准圆简体" panose="02000500000000000000" pitchFamily="2" charset="-122"/>
          <a:ea typeface="方正准圆简体" panose="02000500000000000000" pitchFamily="2" charset="-122"/>
        </a:defRPr>
      </a:pPr>
      <a:endParaRPr lang="zh-CN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Sheet1!$C$1</c:f>
              <c:strCache>
                <c:ptCount val="1"/>
                <c:pt idx="0">
                  <c:v>列3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准圆简体" panose="02000500000000000000" pitchFamily="2" charset="-122"/>
                    <a:ea typeface="方正准圆简体" panose="02000500000000000000" pitchFamily="2" charset="-122"/>
                    <a:cs typeface="+mn-cs"/>
                  </a:defRPr>
                </a:pPr>
                <a:endParaRPr lang="zh-CN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Sheet1!$A$2:$B$41</c:f>
              <c:multiLvlStrCache>
                <c:ptCount val="40"/>
                <c:lvl>
                  <c:pt idx="0">
                    <c:v>24H1</c:v>
                  </c:pt>
                  <c:pt idx="1">
                    <c:v>24H2</c:v>
                  </c:pt>
                  <c:pt idx="2">
                    <c:v>25H1</c:v>
                  </c:pt>
                  <c:pt idx="3">
                    <c:v>25H2</c:v>
                  </c:pt>
                  <c:pt idx="4">
                    <c:v>26Q1</c:v>
                  </c:pt>
                  <c:pt idx="5">
                    <c:v>24H1</c:v>
                  </c:pt>
                  <c:pt idx="6">
                    <c:v>24H2</c:v>
                  </c:pt>
                  <c:pt idx="7">
                    <c:v>25H1</c:v>
                  </c:pt>
                  <c:pt idx="8">
                    <c:v>25H2</c:v>
                  </c:pt>
                  <c:pt idx="9">
                    <c:v>26Q1</c:v>
                  </c:pt>
                  <c:pt idx="10">
                    <c:v>24H1</c:v>
                  </c:pt>
                  <c:pt idx="11">
                    <c:v>24H2</c:v>
                  </c:pt>
                  <c:pt idx="12">
                    <c:v>25H1</c:v>
                  </c:pt>
                  <c:pt idx="13">
                    <c:v>25H2</c:v>
                  </c:pt>
                  <c:pt idx="14">
                    <c:v>26Q1</c:v>
                  </c:pt>
                  <c:pt idx="15">
                    <c:v>24H1</c:v>
                  </c:pt>
                  <c:pt idx="16">
                    <c:v>24H2</c:v>
                  </c:pt>
                  <c:pt idx="17">
                    <c:v>25H1</c:v>
                  </c:pt>
                  <c:pt idx="18">
                    <c:v>25H2</c:v>
                  </c:pt>
                  <c:pt idx="19">
                    <c:v>26Q1</c:v>
                  </c:pt>
                  <c:pt idx="20">
                    <c:v>24H1</c:v>
                  </c:pt>
                  <c:pt idx="21">
                    <c:v>24H2</c:v>
                  </c:pt>
                  <c:pt idx="22">
                    <c:v>25H1</c:v>
                  </c:pt>
                  <c:pt idx="23">
                    <c:v>25H2</c:v>
                  </c:pt>
                  <c:pt idx="24">
                    <c:v>26Q1</c:v>
                  </c:pt>
                  <c:pt idx="25">
                    <c:v>24H1</c:v>
                  </c:pt>
                  <c:pt idx="26">
                    <c:v>24H2</c:v>
                  </c:pt>
                  <c:pt idx="27">
                    <c:v>25H1</c:v>
                  </c:pt>
                  <c:pt idx="28">
                    <c:v>25H2</c:v>
                  </c:pt>
                  <c:pt idx="29">
                    <c:v>26Q1</c:v>
                  </c:pt>
                  <c:pt idx="30">
                    <c:v>24H1</c:v>
                  </c:pt>
                  <c:pt idx="31">
                    <c:v>24H2</c:v>
                  </c:pt>
                  <c:pt idx="32">
                    <c:v>25H1</c:v>
                  </c:pt>
                  <c:pt idx="33">
                    <c:v>25H2</c:v>
                  </c:pt>
                  <c:pt idx="34">
                    <c:v>26Q1</c:v>
                  </c:pt>
                  <c:pt idx="35">
                    <c:v>24H1</c:v>
                  </c:pt>
                  <c:pt idx="36">
                    <c:v>24H2</c:v>
                  </c:pt>
                  <c:pt idx="37">
                    <c:v>25H1</c:v>
                  </c:pt>
                  <c:pt idx="38">
                    <c:v>25H2</c:v>
                  </c:pt>
                  <c:pt idx="39">
                    <c:v>26Q1</c:v>
                  </c:pt>
                </c:lvl>
                <c:lvl>
                  <c:pt idx="0">
                    <c:v>彩电</c:v>
                  </c:pt>
                  <c:pt idx="5">
                    <c:v>空调</c:v>
                  </c:pt>
                  <c:pt idx="10">
                    <c:v>冰箱</c:v>
                  </c:pt>
                  <c:pt idx="15">
                    <c:v>洗衣机</c:v>
                  </c:pt>
                  <c:pt idx="20">
                    <c:v>油烟机</c:v>
                  </c:pt>
                  <c:pt idx="25">
                    <c:v>燃气灶</c:v>
                  </c:pt>
                  <c:pt idx="30">
                    <c:v>电热</c:v>
                  </c:pt>
                  <c:pt idx="35">
                    <c:v>燃热</c:v>
                  </c:pt>
                </c:lvl>
              </c:multiLvlStrCache>
            </c:multiLvlStrRef>
          </c:cat>
          <c:val>
            <c:numRef>
              <c:f>Sheet1!$C$2:$C$41</c:f>
              <c:numCache>
                <c:formatCode>0.0%</c:formatCode>
                <c:ptCount val="40"/>
                <c:pt idx="0">
                  <c:v>-7.9380279064138137E-2</c:v>
                </c:pt>
                <c:pt idx="1">
                  <c:v>3.6063970880950924E-2</c:v>
                </c:pt>
                <c:pt idx="2">
                  <c:v>1.8051147582920812E-2</c:v>
                </c:pt>
                <c:pt idx="3">
                  <c:v>-0.19984689352920204</c:v>
                </c:pt>
                <c:pt idx="4">
                  <c:v>-9.3628414001262428E-2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48F-43B3-A2A4-16CB650EA9F5}"/>
            </c:ext>
          </c:extLst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列4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准圆简体" panose="02000500000000000000" pitchFamily="2" charset="-122"/>
                    <a:ea typeface="方正准圆简体" panose="02000500000000000000" pitchFamily="2" charset="-122"/>
                    <a:cs typeface="+mn-cs"/>
                  </a:defRPr>
                </a:pPr>
                <a:endParaRPr lang="zh-CN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Sheet1!$A$2:$B$41</c:f>
              <c:multiLvlStrCache>
                <c:ptCount val="40"/>
                <c:lvl>
                  <c:pt idx="0">
                    <c:v>24H1</c:v>
                  </c:pt>
                  <c:pt idx="1">
                    <c:v>24H2</c:v>
                  </c:pt>
                  <c:pt idx="2">
                    <c:v>25H1</c:v>
                  </c:pt>
                  <c:pt idx="3">
                    <c:v>25H2</c:v>
                  </c:pt>
                  <c:pt idx="4">
                    <c:v>26Q1</c:v>
                  </c:pt>
                  <c:pt idx="5">
                    <c:v>24H1</c:v>
                  </c:pt>
                  <c:pt idx="6">
                    <c:v>24H2</c:v>
                  </c:pt>
                  <c:pt idx="7">
                    <c:v>25H1</c:v>
                  </c:pt>
                  <c:pt idx="8">
                    <c:v>25H2</c:v>
                  </c:pt>
                  <c:pt idx="9">
                    <c:v>26Q1</c:v>
                  </c:pt>
                  <c:pt idx="10">
                    <c:v>24H1</c:v>
                  </c:pt>
                  <c:pt idx="11">
                    <c:v>24H2</c:v>
                  </c:pt>
                  <c:pt idx="12">
                    <c:v>25H1</c:v>
                  </c:pt>
                  <c:pt idx="13">
                    <c:v>25H2</c:v>
                  </c:pt>
                  <c:pt idx="14">
                    <c:v>26Q1</c:v>
                  </c:pt>
                  <c:pt idx="15">
                    <c:v>24H1</c:v>
                  </c:pt>
                  <c:pt idx="16">
                    <c:v>24H2</c:v>
                  </c:pt>
                  <c:pt idx="17">
                    <c:v>25H1</c:v>
                  </c:pt>
                  <c:pt idx="18">
                    <c:v>25H2</c:v>
                  </c:pt>
                  <c:pt idx="19">
                    <c:v>26Q1</c:v>
                  </c:pt>
                  <c:pt idx="20">
                    <c:v>24H1</c:v>
                  </c:pt>
                  <c:pt idx="21">
                    <c:v>24H2</c:v>
                  </c:pt>
                  <c:pt idx="22">
                    <c:v>25H1</c:v>
                  </c:pt>
                  <c:pt idx="23">
                    <c:v>25H2</c:v>
                  </c:pt>
                  <c:pt idx="24">
                    <c:v>26Q1</c:v>
                  </c:pt>
                  <c:pt idx="25">
                    <c:v>24H1</c:v>
                  </c:pt>
                  <c:pt idx="26">
                    <c:v>24H2</c:v>
                  </c:pt>
                  <c:pt idx="27">
                    <c:v>25H1</c:v>
                  </c:pt>
                  <c:pt idx="28">
                    <c:v>25H2</c:v>
                  </c:pt>
                  <c:pt idx="29">
                    <c:v>26Q1</c:v>
                  </c:pt>
                  <c:pt idx="30">
                    <c:v>24H1</c:v>
                  </c:pt>
                  <c:pt idx="31">
                    <c:v>24H2</c:v>
                  </c:pt>
                  <c:pt idx="32">
                    <c:v>25H1</c:v>
                  </c:pt>
                  <c:pt idx="33">
                    <c:v>25H2</c:v>
                  </c:pt>
                  <c:pt idx="34">
                    <c:v>26Q1</c:v>
                  </c:pt>
                  <c:pt idx="35">
                    <c:v>24H1</c:v>
                  </c:pt>
                  <c:pt idx="36">
                    <c:v>24H2</c:v>
                  </c:pt>
                  <c:pt idx="37">
                    <c:v>25H1</c:v>
                  </c:pt>
                  <c:pt idx="38">
                    <c:v>25H2</c:v>
                  </c:pt>
                  <c:pt idx="39">
                    <c:v>26Q1</c:v>
                  </c:pt>
                </c:lvl>
                <c:lvl>
                  <c:pt idx="0">
                    <c:v>彩电</c:v>
                  </c:pt>
                  <c:pt idx="5">
                    <c:v>空调</c:v>
                  </c:pt>
                  <c:pt idx="10">
                    <c:v>冰箱</c:v>
                  </c:pt>
                  <c:pt idx="15">
                    <c:v>洗衣机</c:v>
                  </c:pt>
                  <c:pt idx="20">
                    <c:v>油烟机</c:v>
                  </c:pt>
                  <c:pt idx="25">
                    <c:v>燃气灶</c:v>
                  </c:pt>
                  <c:pt idx="30">
                    <c:v>电热</c:v>
                  </c:pt>
                  <c:pt idx="35">
                    <c:v>燃热</c:v>
                  </c:pt>
                </c:lvl>
              </c:multiLvlStrCache>
            </c:multiLvlStrRef>
          </c:cat>
          <c:val>
            <c:numRef>
              <c:f>Sheet1!$D$2:$D$41</c:f>
              <c:numCache>
                <c:formatCode>General</c:formatCode>
                <c:ptCount val="40"/>
                <c:pt idx="5" formatCode="0.0%">
                  <c:v>-0.10454450623064793</c:v>
                </c:pt>
                <c:pt idx="6" formatCode="0.0%">
                  <c:v>0.12036084978169548</c:v>
                </c:pt>
                <c:pt idx="7" formatCode="0.0%">
                  <c:v>0.16321049480362482</c:v>
                </c:pt>
                <c:pt idx="8" formatCode="0.0%">
                  <c:v>-9.8693926924293351E-2</c:v>
                </c:pt>
                <c:pt idx="9" formatCode="0.0%">
                  <c:v>-0.1302234679252906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48F-43B3-A2A4-16CB650EA9F5}"/>
            </c:ext>
          </c:extLst>
        </c:ser>
        <c:ser>
          <c:idx val="2"/>
          <c:order val="2"/>
          <c:tx>
            <c:strRef>
              <c:f>Sheet1!$E$1</c:f>
              <c:strCache>
                <c:ptCount val="1"/>
                <c:pt idx="0">
                  <c:v>列5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准圆简体" panose="02000500000000000000" pitchFamily="2" charset="-122"/>
                    <a:ea typeface="方正准圆简体" panose="02000500000000000000" pitchFamily="2" charset="-122"/>
                    <a:cs typeface="+mn-cs"/>
                  </a:defRPr>
                </a:pPr>
                <a:endParaRPr lang="zh-CN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Sheet1!$A$2:$B$41</c:f>
              <c:multiLvlStrCache>
                <c:ptCount val="40"/>
                <c:lvl>
                  <c:pt idx="0">
                    <c:v>24H1</c:v>
                  </c:pt>
                  <c:pt idx="1">
                    <c:v>24H2</c:v>
                  </c:pt>
                  <c:pt idx="2">
                    <c:v>25H1</c:v>
                  </c:pt>
                  <c:pt idx="3">
                    <c:v>25H2</c:v>
                  </c:pt>
                  <c:pt idx="4">
                    <c:v>26Q1</c:v>
                  </c:pt>
                  <c:pt idx="5">
                    <c:v>24H1</c:v>
                  </c:pt>
                  <c:pt idx="6">
                    <c:v>24H2</c:v>
                  </c:pt>
                  <c:pt idx="7">
                    <c:v>25H1</c:v>
                  </c:pt>
                  <c:pt idx="8">
                    <c:v>25H2</c:v>
                  </c:pt>
                  <c:pt idx="9">
                    <c:v>26Q1</c:v>
                  </c:pt>
                  <c:pt idx="10">
                    <c:v>24H1</c:v>
                  </c:pt>
                  <c:pt idx="11">
                    <c:v>24H2</c:v>
                  </c:pt>
                  <c:pt idx="12">
                    <c:v>25H1</c:v>
                  </c:pt>
                  <c:pt idx="13">
                    <c:v>25H2</c:v>
                  </c:pt>
                  <c:pt idx="14">
                    <c:v>26Q1</c:v>
                  </c:pt>
                  <c:pt idx="15">
                    <c:v>24H1</c:v>
                  </c:pt>
                  <c:pt idx="16">
                    <c:v>24H2</c:v>
                  </c:pt>
                  <c:pt idx="17">
                    <c:v>25H1</c:v>
                  </c:pt>
                  <c:pt idx="18">
                    <c:v>25H2</c:v>
                  </c:pt>
                  <c:pt idx="19">
                    <c:v>26Q1</c:v>
                  </c:pt>
                  <c:pt idx="20">
                    <c:v>24H1</c:v>
                  </c:pt>
                  <c:pt idx="21">
                    <c:v>24H2</c:v>
                  </c:pt>
                  <c:pt idx="22">
                    <c:v>25H1</c:v>
                  </c:pt>
                  <c:pt idx="23">
                    <c:v>25H2</c:v>
                  </c:pt>
                  <c:pt idx="24">
                    <c:v>26Q1</c:v>
                  </c:pt>
                  <c:pt idx="25">
                    <c:v>24H1</c:v>
                  </c:pt>
                  <c:pt idx="26">
                    <c:v>24H2</c:v>
                  </c:pt>
                  <c:pt idx="27">
                    <c:v>25H1</c:v>
                  </c:pt>
                  <c:pt idx="28">
                    <c:v>25H2</c:v>
                  </c:pt>
                  <c:pt idx="29">
                    <c:v>26Q1</c:v>
                  </c:pt>
                  <c:pt idx="30">
                    <c:v>24H1</c:v>
                  </c:pt>
                  <c:pt idx="31">
                    <c:v>24H2</c:v>
                  </c:pt>
                  <c:pt idx="32">
                    <c:v>25H1</c:v>
                  </c:pt>
                  <c:pt idx="33">
                    <c:v>25H2</c:v>
                  </c:pt>
                  <c:pt idx="34">
                    <c:v>26Q1</c:v>
                  </c:pt>
                  <c:pt idx="35">
                    <c:v>24H1</c:v>
                  </c:pt>
                  <c:pt idx="36">
                    <c:v>24H2</c:v>
                  </c:pt>
                  <c:pt idx="37">
                    <c:v>25H1</c:v>
                  </c:pt>
                  <c:pt idx="38">
                    <c:v>25H2</c:v>
                  </c:pt>
                  <c:pt idx="39">
                    <c:v>26Q1</c:v>
                  </c:pt>
                </c:lvl>
                <c:lvl>
                  <c:pt idx="0">
                    <c:v>彩电</c:v>
                  </c:pt>
                  <c:pt idx="5">
                    <c:v>空调</c:v>
                  </c:pt>
                  <c:pt idx="10">
                    <c:v>冰箱</c:v>
                  </c:pt>
                  <c:pt idx="15">
                    <c:v>洗衣机</c:v>
                  </c:pt>
                  <c:pt idx="20">
                    <c:v>油烟机</c:v>
                  </c:pt>
                  <c:pt idx="25">
                    <c:v>燃气灶</c:v>
                  </c:pt>
                  <c:pt idx="30">
                    <c:v>电热</c:v>
                  </c:pt>
                  <c:pt idx="35">
                    <c:v>燃热</c:v>
                  </c:pt>
                </c:lvl>
              </c:multiLvlStrCache>
            </c:multiLvlStrRef>
          </c:cat>
          <c:val>
            <c:numRef>
              <c:f>Sheet1!$E$2:$E$41</c:f>
              <c:numCache>
                <c:formatCode>General</c:formatCode>
                <c:ptCount val="40"/>
                <c:pt idx="10" formatCode="0.0%">
                  <c:v>7.723340533463352E-3</c:v>
                </c:pt>
                <c:pt idx="11" formatCode="0.0%">
                  <c:v>9.6625409216391178E-2</c:v>
                </c:pt>
                <c:pt idx="12" formatCode="0.0%">
                  <c:v>2.7304987181397733E-2</c:v>
                </c:pt>
                <c:pt idx="13" formatCode="0.0%">
                  <c:v>-0.19160232794182286</c:v>
                </c:pt>
                <c:pt idx="14" formatCode="0.0%">
                  <c:v>-5.0227239520237221E-2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48F-43B3-A2A4-16CB650EA9F5}"/>
            </c:ext>
          </c:extLst>
        </c:ser>
        <c:ser>
          <c:idx val="3"/>
          <c:order val="3"/>
          <c:tx>
            <c:strRef>
              <c:f>Sheet1!$F$1</c:f>
              <c:strCache>
                <c:ptCount val="1"/>
                <c:pt idx="0">
                  <c:v>列6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准圆简体" panose="02000500000000000000" pitchFamily="2" charset="-122"/>
                    <a:ea typeface="方正准圆简体" panose="02000500000000000000" pitchFamily="2" charset="-122"/>
                    <a:cs typeface="+mn-cs"/>
                  </a:defRPr>
                </a:pPr>
                <a:endParaRPr lang="zh-CN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Sheet1!$A$2:$B$41</c:f>
              <c:multiLvlStrCache>
                <c:ptCount val="40"/>
                <c:lvl>
                  <c:pt idx="0">
                    <c:v>24H1</c:v>
                  </c:pt>
                  <c:pt idx="1">
                    <c:v>24H2</c:v>
                  </c:pt>
                  <c:pt idx="2">
                    <c:v>25H1</c:v>
                  </c:pt>
                  <c:pt idx="3">
                    <c:v>25H2</c:v>
                  </c:pt>
                  <c:pt idx="4">
                    <c:v>26Q1</c:v>
                  </c:pt>
                  <c:pt idx="5">
                    <c:v>24H1</c:v>
                  </c:pt>
                  <c:pt idx="6">
                    <c:v>24H2</c:v>
                  </c:pt>
                  <c:pt idx="7">
                    <c:v>25H1</c:v>
                  </c:pt>
                  <c:pt idx="8">
                    <c:v>25H2</c:v>
                  </c:pt>
                  <c:pt idx="9">
                    <c:v>26Q1</c:v>
                  </c:pt>
                  <c:pt idx="10">
                    <c:v>24H1</c:v>
                  </c:pt>
                  <c:pt idx="11">
                    <c:v>24H2</c:v>
                  </c:pt>
                  <c:pt idx="12">
                    <c:v>25H1</c:v>
                  </c:pt>
                  <c:pt idx="13">
                    <c:v>25H2</c:v>
                  </c:pt>
                  <c:pt idx="14">
                    <c:v>26Q1</c:v>
                  </c:pt>
                  <c:pt idx="15">
                    <c:v>24H1</c:v>
                  </c:pt>
                  <c:pt idx="16">
                    <c:v>24H2</c:v>
                  </c:pt>
                  <c:pt idx="17">
                    <c:v>25H1</c:v>
                  </c:pt>
                  <c:pt idx="18">
                    <c:v>25H2</c:v>
                  </c:pt>
                  <c:pt idx="19">
                    <c:v>26Q1</c:v>
                  </c:pt>
                  <c:pt idx="20">
                    <c:v>24H1</c:v>
                  </c:pt>
                  <c:pt idx="21">
                    <c:v>24H2</c:v>
                  </c:pt>
                  <c:pt idx="22">
                    <c:v>25H1</c:v>
                  </c:pt>
                  <c:pt idx="23">
                    <c:v>25H2</c:v>
                  </c:pt>
                  <c:pt idx="24">
                    <c:v>26Q1</c:v>
                  </c:pt>
                  <c:pt idx="25">
                    <c:v>24H1</c:v>
                  </c:pt>
                  <c:pt idx="26">
                    <c:v>24H2</c:v>
                  </c:pt>
                  <c:pt idx="27">
                    <c:v>25H1</c:v>
                  </c:pt>
                  <c:pt idx="28">
                    <c:v>25H2</c:v>
                  </c:pt>
                  <c:pt idx="29">
                    <c:v>26Q1</c:v>
                  </c:pt>
                  <c:pt idx="30">
                    <c:v>24H1</c:v>
                  </c:pt>
                  <c:pt idx="31">
                    <c:v>24H2</c:v>
                  </c:pt>
                  <c:pt idx="32">
                    <c:v>25H1</c:v>
                  </c:pt>
                  <c:pt idx="33">
                    <c:v>25H2</c:v>
                  </c:pt>
                  <c:pt idx="34">
                    <c:v>26Q1</c:v>
                  </c:pt>
                  <c:pt idx="35">
                    <c:v>24H1</c:v>
                  </c:pt>
                  <c:pt idx="36">
                    <c:v>24H2</c:v>
                  </c:pt>
                  <c:pt idx="37">
                    <c:v>25H1</c:v>
                  </c:pt>
                  <c:pt idx="38">
                    <c:v>25H2</c:v>
                  </c:pt>
                  <c:pt idx="39">
                    <c:v>26Q1</c:v>
                  </c:pt>
                </c:lvl>
                <c:lvl>
                  <c:pt idx="0">
                    <c:v>彩电</c:v>
                  </c:pt>
                  <c:pt idx="5">
                    <c:v>空调</c:v>
                  </c:pt>
                  <c:pt idx="10">
                    <c:v>冰箱</c:v>
                  </c:pt>
                  <c:pt idx="15">
                    <c:v>洗衣机</c:v>
                  </c:pt>
                  <c:pt idx="20">
                    <c:v>油烟机</c:v>
                  </c:pt>
                  <c:pt idx="25">
                    <c:v>燃气灶</c:v>
                  </c:pt>
                  <c:pt idx="30">
                    <c:v>电热</c:v>
                  </c:pt>
                  <c:pt idx="35">
                    <c:v>燃热</c:v>
                  </c:pt>
                </c:lvl>
              </c:multiLvlStrCache>
            </c:multiLvlStrRef>
          </c:cat>
          <c:val>
            <c:numRef>
              <c:f>Sheet1!$F$2:$F$41</c:f>
              <c:numCache>
                <c:formatCode>General</c:formatCode>
                <c:ptCount val="40"/>
                <c:pt idx="15" formatCode="0.0%">
                  <c:v>5.1314050705810521E-2</c:v>
                </c:pt>
                <c:pt idx="16" formatCode="0.0%">
                  <c:v>9.4011269209175241E-2</c:v>
                </c:pt>
                <c:pt idx="17" formatCode="0.0%">
                  <c:v>0.10149732901912389</c:v>
                </c:pt>
                <c:pt idx="18" formatCode="0.0%">
                  <c:v>-0.1385414655320184</c:v>
                </c:pt>
                <c:pt idx="19" formatCode="0.0%">
                  <c:v>-2.6518335256998538E-2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48F-43B3-A2A4-16CB650EA9F5}"/>
            </c:ext>
          </c:extLst>
        </c:ser>
        <c:ser>
          <c:idx val="4"/>
          <c:order val="4"/>
          <c:tx>
            <c:strRef>
              <c:f>Sheet1!$G$1</c:f>
              <c:strCache>
                <c:ptCount val="1"/>
                <c:pt idx="0">
                  <c:v>列7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准圆简体" panose="02000500000000000000" pitchFamily="2" charset="-122"/>
                    <a:ea typeface="方正准圆简体" panose="02000500000000000000" pitchFamily="2" charset="-122"/>
                    <a:cs typeface="+mn-cs"/>
                  </a:defRPr>
                </a:pPr>
                <a:endParaRPr lang="zh-CN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Sheet1!$A$2:$B$41</c:f>
              <c:multiLvlStrCache>
                <c:ptCount val="40"/>
                <c:lvl>
                  <c:pt idx="0">
                    <c:v>24H1</c:v>
                  </c:pt>
                  <c:pt idx="1">
                    <c:v>24H2</c:v>
                  </c:pt>
                  <c:pt idx="2">
                    <c:v>25H1</c:v>
                  </c:pt>
                  <c:pt idx="3">
                    <c:v>25H2</c:v>
                  </c:pt>
                  <c:pt idx="4">
                    <c:v>26Q1</c:v>
                  </c:pt>
                  <c:pt idx="5">
                    <c:v>24H1</c:v>
                  </c:pt>
                  <c:pt idx="6">
                    <c:v>24H2</c:v>
                  </c:pt>
                  <c:pt idx="7">
                    <c:v>25H1</c:v>
                  </c:pt>
                  <c:pt idx="8">
                    <c:v>25H2</c:v>
                  </c:pt>
                  <c:pt idx="9">
                    <c:v>26Q1</c:v>
                  </c:pt>
                  <c:pt idx="10">
                    <c:v>24H1</c:v>
                  </c:pt>
                  <c:pt idx="11">
                    <c:v>24H2</c:v>
                  </c:pt>
                  <c:pt idx="12">
                    <c:v>25H1</c:v>
                  </c:pt>
                  <c:pt idx="13">
                    <c:v>25H2</c:v>
                  </c:pt>
                  <c:pt idx="14">
                    <c:v>26Q1</c:v>
                  </c:pt>
                  <c:pt idx="15">
                    <c:v>24H1</c:v>
                  </c:pt>
                  <c:pt idx="16">
                    <c:v>24H2</c:v>
                  </c:pt>
                  <c:pt idx="17">
                    <c:v>25H1</c:v>
                  </c:pt>
                  <c:pt idx="18">
                    <c:v>25H2</c:v>
                  </c:pt>
                  <c:pt idx="19">
                    <c:v>26Q1</c:v>
                  </c:pt>
                  <c:pt idx="20">
                    <c:v>24H1</c:v>
                  </c:pt>
                  <c:pt idx="21">
                    <c:v>24H2</c:v>
                  </c:pt>
                  <c:pt idx="22">
                    <c:v>25H1</c:v>
                  </c:pt>
                  <c:pt idx="23">
                    <c:v>25H2</c:v>
                  </c:pt>
                  <c:pt idx="24">
                    <c:v>26Q1</c:v>
                  </c:pt>
                  <c:pt idx="25">
                    <c:v>24H1</c:v>
                  </c:pt>
                  <c:pt idx="26">
                    <c:v>24H2</c:v>
                  </c:pt>
                  <c:pt idx="27">
                    <c:v>25H1</c:v>
                  </c:pt>
                  <c:pt idx="28">
                    <c:v>25H2</c:v>
                  </c:pt>
                  <c:pt idx="29">
                    <c:v>26Q1</c:v>
                  </c:pt>
                  <c:pt idx="30">
                    <c:v>24H1</c:v>
                  </c:pt>
                  <c:pt idx="31">
                    <c:v>24H2</c:v>
                  </c:pt>
                  <c:pt idx="32">
                    <c:v>25H1</c:v>
                  </c:pt>
                  <c:pt idx="33">
                    <c:v>25H2</c:v>
                  </c:pt>
                  <c:pt idx="34">
                    <c:v>26Q1</c:v>
                  </c:pt>
                  <c:pt idx="35">
                    <c:v>24H1</c:v>
                  </c:pt>
                  <c:pt idx="36">
                    <c:v>24H2</c:v>
                  </c:pt>
                  <c:pt idx="37">
                    <c:v>25H1</c:v>
                  </c:pt>
                  <c:pt idx="38">
                    <c:v>25H2</c:v>
                  </c:pt>
                  <c:pt idx="39">
                    <c:v>26Q1</c:v>
                  </c:pt>
                </c:lvl>
                <c:lvl>
                  <c:pt idx="0">
                    <c:v>彩电</c:v>
                  </c:pt>
                  <c:pt idx="5">
                    <c:v>空调</c:v>
                  </c:pt>
                  <c:pt idx="10">
                    <c:v>冰箱</c:v>
                  </c:pt>
                  <c:pt idx="15">
                    <c:v>洗衣机</c:v>
                  </c:pt>
                  <c:pt idx="20">
                    <c:v>油烟机</c:v>
                  </c:pt>
                  <c:pt idx="25">
                    <c:v>燃气灶</c:v>
                  </c:pt>
                  <c:pt idx="30">
                    <c:v>电热</c:v>
                  </c:pt>
                  <c:pt idx="35">
                    <c:v>燃热</c:v>
                  </c:pt>
                </c:lvl>
              </c:multiLvlStrCache>
            </c:multiLvlStrRef>
          </c:cat>
          <c:val>
            <c:numRef>
              <c:f>Sheet1!$G$2:$G$41</c:f>
              <c:numCache>
                <c:formatCode>General</c:formatCode>
                <c:ptCount val="40"/>
                <c:pt idx="20" formatCode="0.0%">
                  <c:v>-3.3209836005660631E-2</c:v>
                </c:pt>
                <c:pt idx="21" formatCode="0.0%">
                  <c:v>0.23057681784821527</c:v>
                </c:pt>
                <c:pt idx="22" formatCode="0.0%">
                  <c:v>0.10335143257959345</c:v>
                </c:pt>
                <c:pt idx="23" formatCode="0.0%">
                  <c:v>-0.14886408781670601</c:v>
                </c:pt>
                <c:pt idx="24" formatCode="0.0%">
                  <c:v>-0.15565596302762574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148F-43B3-A2A4-16CB650EA9F5}"/>
            </c:ext>
          </c:extLst>
        </c:ser>
        <c:ser>
          <c:idx val="5"/>
          <c:order val="5"/>
          <c:tx>
            <c:strRef>
              <c:f>Sheet1!$H$1</c:f>
              <c:strCache>
                <c:ptCount val="1"/>
                <c:pt idx="0">
                  <c:v>列8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准圆简体" panose="02000500000000000000" pitchFamily="2" charset="-122"/>
                    <a:ea typeface="方正准圆简体" panose="02000500000000000000" pitchFamily="2" charset="-122"/>
                    <a:cs typeface="+mn-cs"/>
                  </a:defRPr>
                </a:pPr>
                <a:endParaRPr lang="zh-CN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Sheet1!$A$2:$B$41</c:f>
              <c:multiLvlStrCache>
                <c:ptCount val="40"/>
                <c:lvl>
                  <c:pt idx="0">
                    <c:v>24H1</c:v>
                  </c:pt>
                  <c:pt idx="1">
                    <c:v>24H2</c:v>
                  </c:pt>
                  <c:pt idx="2">
                    <c:v>25H1</c:v>
                  </c:pt>
                  <c:pt idx="3">
                    <c:v>25H2</c:v>
                  </c:pt>
                  <c:pt idx="4">
                    <c:v>26Q1</c:v>
                  </c:pt>
                  <c:pt idx="5">
                    <c:v>24H1</c:v>
                  </c:pt>
                  <c:pt idx="6">
                    <c:v>24H2</c:v>
                  </c:pt>
                  <c:pt idx="7">
                    <c:v>25H1</c:v>
                  </c:pt>
                  <c:pt idx="8">
                    <c:v>25H2</c:v>
                  </c:pt>
                  <c:pt idx="9">
                    <c:v>26Q1</c:v>
                  </c:pt>
                  <c:pt idx="10">
                    <c:v>24H1</c:v>
                  </c:pt>
                  <c:pt idx="11">
                    <c:v>24H2</c:v>
                  </c:pt>
                  <c:pt idx="12">
                    <c:v>25H1</c:v>
                  </c:pt>
                  <c:pt idx="13">
                    <c:v>25H2</c:v>
                  </c:pt>
                  <c:pt idx="14">
                    <c:v>26Q1</c:v>
                  </c:pt>
                  <c:pt idx="15">
                    <c:v>24H1</c:v>
                  </c:pt>
                  <c:pt idx="16">
                    <c:v>24H2</c:v>
                  </c:pt>
                  <c:pt idx="17">
                    <c:v>25H1</c:v>
                  </c:pt>
                  <c:pt idx="18">
                    <c:v>25H2</c:v>
                  </c:pt>
                  <c:pt idx="19">
                    <c:v>26Q1</c:v>
                  </c:pt>
                  <c:pt idx="20">
                    <c:v>24H1</c:v>
                  </c:pt>
                  <c:pt idx="21">
                    <c:v>24H2</c:v>
                  </c:pt>
                  <c:pt idx="22">
                    <c:v>25H1</c:v>
                  </c:pt>
                  <c:pt idx="23">
                    <c:v>25H2</c:v>
                  </c:pt>
                  <c:pt idx="24">
                    <c:v>26Q1</c:v>
                  </c:pt>
                  <c:pt idx="25">
                    <c:v>24H1</c:v>
                  </c:pt>
                  <c:pt idx="26">
                    <c:v>24H2</c:v>
                  </c:pt>
                  <c:pt idx="27">
                    <c:v>25H1</c:v>
                  </c:pt>
                  <c:pt idx="28">
                    <c:v>25H2</c:v>
                  </c:pt>
                  <c:pt idx="29">
                    <c:v>26Q1</c:v>
                  </c:pt>
                  <c:pt idx="30">
                    <c:v>24H1</c:v>
                  </c:pt>
                  <c:pt idx="31">
                    <c:v>24H2</c:v>
                  </c:pt>
                  <c:pt idx="32">
                    <c:v>25H1</c:v>
                  </c:pt>
                  <c:pt idx="33">
                    <c:v>25H2</c:v>
                  </c:pt>
                  <c:pt idx="34">
                    <c:v>26Q1</c:v>
                  </c:pt>
                  <c:pt idx="35">
                    <c:v>24H1</c:v>
                  </c:pt>
                  <c:pt idx="36">
                    <c:v>24H2</c:v>
                  </c:pt>
                  <c:pt idx="37">
                    <c:v>25H1</c:v>
                  </c:pt>
                  <c:pt idx="38">
                    <c:v>25H2</c:v>
                  </c:pt>
                  <c:pt idx="39">
                    <c:v>26Q1</c:v>
                  </c:pt>
                </c:lvl>
                <c:lvl>
                  <c:pt idx="0">
                    <c:v>彩电</c:v>
                  </c:pt>
                  <c:pt idx="5">
                    <c:v>空调</c:v>
                  </c:pt>
                  <c:pt idx="10">
                    <c:v>冰箱</c:v>
                  </c:pt>
                  <c:pt idx="15">
                    <c:v>洗衣机</c:v>
                  </c:pt>
                  <c:pt idx="20">
                    <c:v>油烟机</c:v>
                  </c:pt>
                  <c:pt idx="25">
                    <c:v>燃气灶</c:v>
                  </c:pt>
                  <c:pt idx="30">
                    <c:v>电热</c:v>
                  </c:pt>
                  <c:pt idx="35">
                    <c:v>燃热</c:v>
                  </c:pt>
                </c:lvl>
              </c:multiLvlStrCache>
            </c:multiLvlStrRef>
          </c:cat>
          <c:val>
            <c:numRef>
              <c:f>Sheet1!$H$2:$H$41</c:f>
              <c:numCache>
                <c:formatCode>General</c:formatCode>
                <c:ptCount val="40"/>
                <c:pt idx="25" formatCode="0.0%">
                  <c:v>4.7686355799562818E-2</c:v>
                </c:pt>
                <c:pt idx="26" formatCode="0.0%">
                  <c:v>0.24515575275490109</c:v>
                </c:pt>
                <c:pt idx="27" formatCode="0.0%">
                  <c:v>8.767989382155883E-2</c:v>
                </c:pt>
                <c:pt idx="28" formatCode="0.0%">
                  <c:v>-0.16575550127311778</c:v>
                </c:pt>
                <c:pt idx="29" formatCode="0.0%">
                  <c:v>-0.17152401288185726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148F-43B3-A2A4-16CB650EA9F5}"/>
            </c:ext>
          </c:extLst>
        </c:ser>
        <c:ser>
          <c:idx val="6"/>
          <c:order val="6"/>
          <c:tx>
            <c:strRef>
              <c:f>Sheet1!$I$1</c:f>
              <c:strCache>
                <c:ptCount val="1"/>
                <c:pt idx="0">
                  <c:v>列9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60000"/>
                </a:schemeClr>
              </a:solidFill>
              <a:ln w="9525">
                <a:solidFill>
                  <a:schemeClr val="accent1">
                    <a:lumMod val="60000"/>
                  </a:scheme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准圆简体" panose="02000500000000000000" pitchFamily="2" charset="-122"/>
                    <a:ea typeface="方正准圆简体" panose="02000500000000000000" pitchFamily="2" charset="-122"/>
                    <a:cs typeface="+mn-cs"/>
                  </a:defRPr>
                </a:pPr>
                <a:endParaRPr lang="zh-CN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Sheet1!$A$2:$B$41</c:f>
              <c:multiLvlStrCache>
                <c:ptCount val="40"/>
                <c:lvl>
                  <c:pt idx="0">
                    <c:v>24H1</c:v>
                  </c:pt>
                  <c:pt idx="1">
                    <c:v>24H2</c:v>
                  </c:pt>
                  <c:pt idx="2">
                    <c:v>25H1</c:v>
                  </c:pt>
                  <c:pt idx="3">
                    <c:v>25H2</c:v>
                  </c:pt>
                  <c:pt idx="4">
                    <c:v>26Q1</c:v>
                  </c:pt>
                  <c:pt idx="5">
                    <c:v>24H1</c:v>
                  </c:pt>
                  <c:pt idx="6">
                    <c:v>24H2</c:v>
                  </c:pt>
                  <c:pt idx="7">
                    <c:v>25H1</c:v>
                  </c:pt>
                  <c:pt idx="8">
                    <c:v>25H2</c:v>
                  </c:pt>
                  <c:pt idx="9">
                    <c:v>26Q1</c:v>
                  </c:pt>
                  <c:pt idx="10">
                    <c:v>24H1</c:v>
                  </c:pt>
                  <c:pt idx="11">
                    <c:v>24H2</c:v>
                  </c:pt>
                  <c:pt idx="12">
                    <c:v>25H1</c:v>
                  </c:pt>
                  <c:pt idx="13">
                    <c:v>25H2</c:v>
                  </c:pt>
                  <c:pt idx="14">
                    <c:v>26Q1</c:v>
                  </c:pt>
                  <c:pt idx="15">
                    <c:v>24H1</c:v>
                  </c:pt>
                  <c:pt idx="16">
                    <c:v>24H2</c:v>
                  </c:pt>
                  <c:pt idx="17">
                    <c:v>25H1</c:v>
                  </c:pt>
                  <c:pt idx="18">
                    <c:v>25H2</c:v>
                  </c:pt>
                  <c:pt idx="19">
                    <c:v>26Q1</c:v>
                  </c:pt>
                  <c:pt idx="20">
                    <c:v>24H1</c:v>
                  </c:pt>
                  <c:pt idx="21">
                    <c:v>24H2</c:v>
                  </c:pt>
                  <c:pt idx="22">
                    <c:v>25H1</c:v>
                  </c:pt>
                  <c:pt idx="23">
                    <c:v>25H2</c:v>
                  </c:pt>
                  <c:pt idx="24">
                    <c:v>26Q1</c:v>
                  </c:pt>
                  <c:pt idx="25">
                    <c:v>24H1</c:v>
                  </c:pt>
                  <c:pt idx="26">
                    <c:v>24H2</c:v>
                  </c:pt>
                  <c:pt idx="27">
                    <c:v>25H1</c:v>
                  </c:pt>
                  <c:pt idx="28">
                    <c:v>25H2</c:v>
                  </c:pt>
                  <c:pt idx="29">
                    <c:v>26Q1</c:v>
                  </c:pt>
                  <c:pt idx="30">
                    <c:v>24H1</c:v>
                  </c:pt>
                  <c:pt idx="31">
                    <c:v>24H2</c:v>
                  </c:pt>
                  <c:pt idx="32">
                    <c:v>25H1</c:v>
                  </c:pt>
                  <c:pt idx="33">
                    <c:v>25H2</c:v>
                  </c:pt>
                  <c:pt idx="34">
                    <c:v>26Q1</c:v>
                  </c:pt>
                  <c:pt idx="35">
                    <c:v>24H1</c:v>
                  </c:pt>
                  <c:pt idx="36">
                    <c:v>24H2</c:v>
                  </c:pt>
                  <c:pt idx="37">
                    <c:v>25H1</c:v>
                  </c:pt>
                  <c:pt idx="38">
                    <c:v>25H2</c:v>
                  </c:pt>
                  <c:pt idx="39">
                    <c:v>26Q1</c:v>
                  </c:pt>
                </c:lvl>
                <c:lvl>
                  <c:pt idx="0">
                    <c:v>彩电</c:v>
                  </c:pt>
                  <c:pt idx="5">
                    <c:v>空调</c:v>
                  </c:pt>
                  <c:pt idx="10">
                    <c:v>冰箱</c:v>
                  </c:pt>
                  <c:pt idx="15">
                    <c:v>洗衣机</c:v>
                  </c:pt>
                  <c:pt idx="20">
                    <c:v>油烟机</c:v>
                  </c:pt>
                  <c:pt idx="25">
                    <c:v>燃气灶</c:v>
                  </c:pt>
                  <c:pt idx="30">
                    <c:v>电热</c:v>
                  </c:pt>
                  <c:pt idx="35">
                    <c:v>燃热</c:v>
                  </c:pt>
                </c:lvl>
              </c:multiLvlStrCache>
            </c:multiLvlStrRef>
          </c:cat>
          <c:val>
            <c:numRef>
              <c:f>Sheet1!$I$2:$I$41</c:f>
              <c:numCache>
                <c:formatCode>General</c:formatCode>
                <c:ptCount val="40"/>
                <c:pt idx="30" formatCode="0.0%">
                  <c:v>1.5593736402860658E-2</c:v>
                </c:pt>
                <c:pt idx="31" formatCode="0.0%">
                  <c:v>3.38598336603122E-2</c:v>
                </c:pt>
                <c:pt idx="32" formatCode="0.0%">
                  <c:v>-1.562047433338587E-2</c:v>
                </c:pt>
                <c:pt idx="33" formatCode="0.0%">
                  <c:v>-2.1654354379713081E-2</c:v>
                </c:pt>
                <c:pt idx="34" formatCode="0.0%">
                  <c:v>1.6100988951259332E-2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148F-43B3-A2A4-16CB650EA9F5}"/>
            </c:ext>
          </c:extLst>
        </c:ser>
        <c:ser>
          <c:idx val="7"/>
          <c:order val="7"/>
          <c:tx>
            <c:strRef>
              <c:f>Sheet1!$J$1</c:f>
              <c:strCache>
                <c:ptCount val="1"/>
                <c:pt idx="0">
                  <c:v>列10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>
                  <a:lumMod val="60000"/>
                </a:schemeClr>
              </a:solidFill>
              <a:ln w="9525">
                <a:solidFill>
                  <a:schemeClr val="accent2">
                    <a:lumMod val="60000"/>
                  </a:scheme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准圆简体" panose="02000500000000000000" pitchFamily="2" charset="-122"/>
                    <a:ea typeface="方正准圆简体" panose="02000500000000000000" pitchFamily="2" charset="-122"/>
                    <a:cs typeface="+mn-cs"/>
                  </a:defRPr>
                </a:pPr>
                <a:endParaRPr lang="zh-CN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Sheet1!$A$2:$B$41</c:f>
              <c:multiLvlStrCache>
                <c:ptCount val="40"/>
                <c:lvl>
                  <c:pt idx="0">
                    <c:v>24H1</c:v>
                  </c:pt>
                  <c:pt idx="1">
                    <c:v>24H2</c:v>
                  </c:pt>
                  <c:pt idx="2">
                    <c:v>25H1</c:v>
                  </c:pt>
                  <c:pt idx="3">
                    <c:v>25H2</c:v>
                  </c:pt>
                  <c:pt idx="4">
                    <c:v>26Q1</c:v>
                  </c:pt>
                  <c:pt idx="5">
                    <c:v>24H1</c:v>
                  </c:pt>
                  <c:pt idx="6">
                    <c:v>24H2</c:v>
                  </c:pt>
                  <c:pt idx="7">
                    <c:v>25H1</c:v>
                  </c:pt>
                  <c:pt idx="8">
                    <c:v>25H2</c:v>
                  </c:pt>
                  <c:pt idx="9">
                    <c:v>26Q1</c:v>
                  </c:pt>
                  <c:pt idx="10">
                    <c:v>24H1</c:v>
                  </c:pt>
                  <c:pt idx="11">
                    <c:v>24H2</c:v>
                  </c:pt>
                  <c:pt idx="12">
                    <c:v>25H1</c:v>
                  </c:pt>
                  <c:pt idx="13">
                    <c:v>25H2</c:v>
                  </c:pt>
                  <c:pt idx="14">
                    <c:v>26Q1</c:v>
                  </c:pt>
                  <c:pt idx="15">
                    <c:v>24H1</c:v>
                  </c:pt>
                  <c:pt idx="16">
                    <c:v>24H2</c:v>
                  </c:pt>
                  <c:pt idx="17">
                    <c:v>25H1</c:v>
                  </c:pt>
                  <c:pt idx="18">
                    <c:v>25H2</c:v>
                  </c:pt>
                  <c:pt idx="19">
                    <c:v>26Q1</c:v>
                  </c:pt>
                  <c:pt idx="20">
                    <c:v>24H1</c:v>
                  </c:pt>
                  <c:pt idx="21">
                    <c:v>24H2</c:v>
                  </c:pt>
                  <c:pt idx="22">
                    <c:v>25H1</c:v>
                  </c:pt>
                  <c:pt idx="23">
                    <c:v>25H2</c:v>
                  </c:pt>
                  <c:pt idx="24">
                    <c:v>26Q1</c:v>
                  </c:pt>
                  <c:pt idx="25">
                    <c:v>24H1</c:v>
                  </c:pt>
                  <c:pt idx="26">
                    <c:v>24H2</c:v>
                  </c:pt>
                  <c:pt idx="27">
                    <c:v>25H1</c:v>
                  </c:pt>
                  <c:pt idx="28">
                    <c:v>25H2</c:v>
                  </c:pt>
                  <c:pt idx="29">
                    <c:v>26Q1</c:v>
                  </c:pt>
                  <c:pt idx="30">
                    <c:v>24H1</c:v>
                  </c:pt>
                  <c:pt idx="31">
                    <c:v>24H2</c:v>
                  </c:pt>
                  <c:pt idx="32">
                    <c:v>25H1</c:v>
                  </c:pt>
                  <c:pt idx="33">
                    <c:v>25H2</c:v>
                  </c:pt>
                  <c:pt idx="34">
                    <c:v>26Q1</c:v>
                  </c:pt>
                  <c:pt idx="35">
                    <c:v>24H1</c:v>
                  </c:pt>
                  <c:pt idx="36">
                    <c:v>24H2</c:v>
                  </c:pt>
                  <c:pt idx="37">
                    <c:v>25H1</c:v>
                  </c:pt>
                  <c:pt idx="38">
                    <c:v>25H2</c:v>
                  </c:pt>
                  <c:pt idx="39">
                    <c:v>26Q1</c:v>
                  </c:pt>
                </c:lvl>
                <c:lvl>
                  <c:pt idx="0">
                    <c:v>彩电</c:v>
                  </c:pt>
                  <c:pt idx="5">
                    <c:v>空调</c:v>
                  </c:pt>
                  <c:pt idx="10">
                    <c:v>冰箱</c:v>
                  </c:pt>
                  <c:pt idx="15">
                    <c:v>洗衣机</c:v>
                  </c:pt>
                  <c:pt idx="20">
                    <c:v>油烟机</c:v>
                  </c:pt>
                  <c:pt idx="25">
                    <c:v>燃气灶</c:v>
                  </c:pt>
                  <c:pt idx="30">
                    <c:v>电热</c:v>
                  </c:pt>
                  <c:pt idx="35">
                    <c:v>燃热</c:v>
                  </c:pt>
                </c:lvl>
              </c:multiLvlStrCache>
            </c:multiLvlStrRef>
          </c:cat>
          <c:val>
            <c:numRef>
              <c:f>Sheet1!$J$2:$J$41</c:f>
              <c:numCache>
                <c:formatCode>General</c:formatCode>
                <c:ptCount val="40"/>
                <c:pt idx="35" formatCode="0.0%">
                  <c:v>1.2410094931583515E-2</c:v>
                </c:pt>
                <c:pt idx="36" formatCode="0.0%">
                  <c:v>0.15512904121088589</c:v>
                </c:pt>
                <c:pt idx="37" formatCode="0.0%">
                  <c:v>7.3833125189637361E-3</c:v>
                </c:pt>
                <c:pt idx="38" formatCode="0.0%">
                  <c:v>-0.15831068259137504</c:v>
                </c:pt>
                <c:pt idx="39" formatCode="0.0%">
                  <c:v>-0.10694935093756763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148F-43B3-A2A4-16CB650EA9F5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872311839"/>
        <c:axId val="872316639"/>
      </c:lineChart>
      <c:catAx>
        <c:axId val="8723118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solidFill>
            <a:schemeClr val="bg1"/>
          </a:solidFill>
          <a:ln w="9525" cap="flat" cmpd="sng" algn="ctr">
            <a:solidFill>
              <a:schemeClr val="tx1"/>
            </a:solidFill>
            <a:round/>
          </a:ln>
          <a:effectLst/>
        </c:spPr>
        <c:txPr>
          <a:bodyPr rot="0" spcFirstLastPara="1" vertOverflow="ellipsis" vert="eaVert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defRPr>
            </a:pPr>
            <a:endParaRPr lang="zh-CN"/>
          </a:p>
        </c:txPr>
        <c:crossAx val="872316639"/>
        <c:crosses val="autoZero"/>
        <c:auto val="1"/>
        <c:lblAlgn val="ctr"/>
        <c:lblOffset val="100"/>
        <c:noMultiLvlLbl val="0"/>
      </c:catAx>
      <c:valAx>
        <c:axId val="872316639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87231183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900">
          <a:latin typeface="方正准圆简体" panose="02000500000000000000" pitchFamily="2" charset="-122"/>
          <a:ea typeface="方正准圆简体" panose="02000500000000000000" pitchFamily="2" charset="-122"/>
        </a:defRPr>
      </a:pPr>
      <a:endParaRPr lang="zh-CN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789318202607695E-3"/>
          <c:y val="0.27642233869190003"/>
          <c:w val="0.99012111303883599"/>
          <c:h val="0.5627300608865539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零售额规模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1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/>
                <a:lstStyle/>
                <a:p>
                  <a:pPr>
                    <a:defRPr lang="zh-CN" sz="105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ea"/>
                      <a:sym typeface="+mn-lt"/>
                    </a:defRPr>
                  </a:pPr>
                  <a:endParaRPr lang="zh-CN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B2B9-4F06-860A-D54AE8ED7710}"/>
                </c:ext>
              </c:extLst>
            </c:dLbl>
            <c:dLbl>
              <c:idx val="1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/>
                <a:lstStyle/>
                <a:p>
                  <a:pPr>
                    <a:defRPr lang="zh-CN" sz="105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ea"/>
                      <a:sym typeface="+mn-lt"/>
                    </a:defRPr>
                  </a:pPr>
                  <a:endParaRPr lang="zh-CN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B2B9-4F06-860A-D54AE8ED7710}"/>
                </c:ext>
              </c:extLst>
            </c:dLbl>
            <c:dLbl>
              <c:idx val="15"/>
              <c:layout>
                <c:manualLayout>
                  <c:x val="0"/>
                  <c:y val="6.6834692421106597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/>
                <a:lstStyle/>
                <a:p>
                  <a:pPr>
                    <a:defRPr lang="zh-CN" sz="105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ea"/>
                      <a:sym typeface="+mn-lt"/>
                    </a:defRPr>
                  </a:pPr>
                  <a:endParaRPr lang="zh-CN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2B9-4F06-860A-D54AE8ED77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zh-CN" sz="105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endParaRPr lang="zh-CN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Sheet1!$A$11:$A$27</c:f>
              <c:strCache>
                <c:ptCount val="17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2">
                  <c:v>26M1-2</c:v>
                </c:pt>
                <c:pt idx="13">
                  <c:v>26M3</c:v>
                </c:pt>
                <c:pt idx="14">
                  <c:v>26M4</c:v>
                </c:pt>
                <c:pt idx="15">
                  <c:v>2026Q1</c:v>
                </c:pt>
                <c:pt idx="16">
                  <c:v>2026E</c:v>
                </c:pt>
              </c:strCache>
            </c:strRef>
          </c:cat>
          <c:val>
            <c:numRef>
              <c:f>Sheet1!$B$11:$B$27</c:f>
              <c:numCache>
                <c:formatCode>0</c:formatCode>
                <c:ptCount val="17"/>
                <c:pt idx="0">
                  <c:v>1451</c:v>
                </c:pt>
                <c:pt idx="1">
                  <c:v>1812.09</c:v>
                </c:pt>
                <c:pt idx="2">
                  <c:v>2517.37</c:v>
                </c:pt>
                <c:pt idx="3">
                  <c:v>2630.82</c:v>
                </c:pt>
                <c:pt idx="4">
                  <c:v>2664.94</c:v>
                </c:pt>
                <c:pt idx="5">
                  <c:v>2235.27</c:v>
                </c:pt>
                <c:pt idx="6">
                  <c:v>2348.6</c:v>
                </c:pt>
                <c:pt idx="7">
                  <c:v>2339.442</c:v>
                </c:pt>
                <c:pt idx="8">
                  <c:v>2484.4229999999998</c:v>
                </c:pt>
                <c:pt idx="9">
                  <c:v>2366.1669999999999</c:v>
                </c:pt>
                <c:pt idx="10">
                  <c:v>2357</c:v>
                </c:pt>
                <c:pt idx="12" formatCode="0_);[Red]\(0\)">
                  <c:v>172.62</c:v>
                </c:pt>
                <c:pt idx="13" formatCode="0_);[Red]\(0\)">
                  <c:v>184.92</c:v>
                </c:pt>
                <c:pt idx="14" formatCode="0_);[Red]\(0\)">
                  <c:v>194.96</c:v>
                </c:pt>
                <c:pt idx="15" formatCode="0_);[Red]\(0\)">
                  <c:v>357.54</c:v>
                </c:pt>
                <c:pt idx="16">
                  <c:v>2125.16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B9-4F06-860A-D54AE8ED77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9"/>
        <c:overlap val="-27"/>
        <c:axId val="-822569248"/>
        <c:axId val="-822574688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同比增速</c:v>
                </c:pt>
              </c:strCache>
            </c:strRef>
          </c:tx>
          <c:spPr>
            <a:ln w="31750" cap="rnd">
              <a:solidFill>
                <a:schemeClr val="bg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28575">
                <a:solidFill>
                  <a:schemeClr val="bg2"/>
                </a:solidFill>
              </a:ln>
              <a:effectLst/>
            </c:spPr>
          </c:marker>
          <c:dLbls>
            <c:dLbl>
              <c:idx val="3"/>
              <c:layout>
                <c:manualLayout>
                  <c:x val="-3.1709482546508398E-2"/>
                  <c:y val="-0.14589169000933699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2B9-4F06-860A-D54AE8ED7710}"/>
                </c:ext>
              </c:extLst>
            </c:dLbl>
            <c:dLbl>
              <c:idx val="4"/>
              <c:layout>
                <c:manualLayout>
                  <c:x val="-4.3250576136747598E-2"/>
                  <c:y val="-0.18104984136291999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2B9-4F06-860A-D54AE8ED7710}"/>
                </c:ext>
              </c:extLst>
            </c:dLbl>
            <c:dLbl>
              <c:idx val="5"/>
              <c:layout>
                <c:manualLayout>
                  <c:x val="-4.4592230686266499E-2"/>
                  <c:y val="-0.22555165418785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2B9-4F06-860A-D54AE8ED7710}"/>
                </c:ext>
              </c:extLst>
            </c:dLbl>
            <c:dLbl>
              <c:idx val="6"/>
              <c:layout>
                <c:manualLayout>
                  <c:x val="0"/>
                  <c:y val="-6.4179485162486796E-2"/>
                </c:manualLayout>
              </c:layout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2B9-4F06-860A-D54AE8ED7710}"/>
                </c:ext>
              </c:extLst>
            </c:dLbl>
            <c:dLbl>
              <c:idx val="7"/>
              <c:layout>
                <c:manualLayout>
                  <c:x val="-5.4560618347101299E-3"/>
                  <c:y val="-4.5410013086665202E-2"/>
                </c:manualLayout>
              </c:layout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2B9-4F06-860A-D54AE8ED7710}"/>
                </c:ext>
              </c:extLst>
            </c:dLbl>
            <c:dLbl>
              <c:idx val="8"/>
              <c:layout>
                <c:manualLayout>
                  <c:x val="0"/>
                  <c:y val="-2.75487412725769E-2"/>
                </c:manualLayout>
              </c:layout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2B9-4F06-860A-D54AE8ED7710}"/>
                </c:ext>
              </c:extLst>
            </c:dLbl>
            <c:dLbl>
              <c:idx val="9"/>
              <c:layout>
                <c:manualLayout>
                  <c:x val="1.3416545495188799E-3"/>
                  <c:y val="-5.50974825451538E-2"/>
                </c:manualLayout>
              </c:layout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2B9-4F06-860A-D54AE8ED7710}"/>
                </c:ext>
              </c:extLst>
            </c:dLbl>
            <c:dLbl>
              <c:idx val="10"/>
              <c:layout>
                <c:manualLayout>
                  <c:x val="-3.08476956564992E-2"/>
                  <c:y val="-0.110877684407096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2B9-4F06-860A-D54AE8ED7710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zh-CN"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endParaRPr lang="zh-CN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Sheet1!$A$11:$A$27</c:f>
              <c:strCache>
                <c:ptCount val="17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2">
                  <c:v>26M1-2</c:v>
                </c:pt>
                <c:pt idx="13">
                  <c:v>26M3</c:v>
                </c:pt>
                <c:pt idx="14">
                  <c:v>26M4</c:v>
                </c:pt>
                <c:pt idx="15">
                  <c:v>2026Q1</c:v>
                </c:pt>
                <c:pt idx="16">
                  <c:v>2026E</c:v>
                </c:pt>
              </c:strCache>
            </c:strRef>
          </c:cat>
          <c:val>
            <c:numRef>
              <c:f>Sheet1!$C$11:$C$27</c:f>
              <c:numCache>
                <c:formatCode>0.0%</c:formatCode>
                <c:ptCount val="17"/>
                <c:pt idx="0">
                  <c:v>1.1445858718231099E-2</c:v>
                </c:pt>
                <c:pt idx="1">
                  <c:v>0.248855961405927</c:v>
                </c:pt>
                <c:pt idx="2">
                  <c:v>0.38920804154319</c:v>
                </c:pt>
                <c:pt idx="3">
                  <c:v>4.50668753500678E-2</c:v>
                </c:pt>
                <c:pt idx="4">
                  <c:v>1.2969340357759099E-2</c:v>
                </c:pt>
                <c:pt idx="5">
                  <c:v>-0.16123064684383101</c:v>
                </c:pt>
                <c:pt idx="6">
                  <c:v>5.0700810192952001E-2</c:v>
                </c:pt>
                <c:pt idx="7">
                  <c:v>-3.8993442902154301E-3</c:v>
                </c:pt>
                <c:pt idx="8">
                  <c:v>6.1972470358316198E-2</c:v>
                </c:pt>
                <c:pt idx="9">
                  <c:v>-4.75989797228571E-2</c:v>
                </c:pt>
                <c:pt idx="10">
                  <c:v>-4.0000000000000001E-3</c:v>
                </c:pt>
                <c:pt idx="12">
                  <c:v>-9.8000000000000004E-2</c:v>
                </c:pt>
                <c:pt idx="13">
                  <c:v>-0.17299999999999999</c:v>
                </c:pt>
                <c:pt idx="14">
                  <c:v>-0.16700000000000001</c:v>
                </c:pt>
                <c:pt idx="15">
                  <c:v>-0.13800000000000001</c:v>
                </c:pt>
                <c:pt idx="16">
                  <c:v>-9.8000000000000004E-2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C-B2B9-4F06-860A-D54AE8ED77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822564896"/>
        <c:axId val="-822564352"/>
      </c:lineChart>
      <c:catAx>
        <c:axId val="-8225692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lang="zh-CN"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CN"/>
          </a:p>
        </c:txPr>
        <c:crossAx val="-822574688"/>
        <c:crosses val="autoZero"/>
        <c:auto val="1"/>
        <c:lblAlgn val="ctr"/>
        <c:lblOffset val="100"/>
        <c:noMultiLvlLbl val="0"/>
      </c:catAx>
      <c:valAx>
        <c:axId val="-822574688"/>
        <c:scaling>
          <c:orientation val="minMax"/>
          <c:min val="0"/>
        </c:scaling>
        <c:delete val="0"/>
        <c:axPos val="l"/>
        <c:numFmt formatCode="0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CN"/>
          </a:p>
        </c:txPr>
        <c:crossAx val="-822569248"/>
        <c:crosses val="autoZero"/>
        <c:crossBetween val="between"/>
      </c:valAx>
      <c:catAx>
        <c:axId val="-822564896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extTo"/>
        <c:crossAx val="-822564352"/>
        <c:crosses val="max"/>
        <c:auto val="1"/>
        <c:lblAlgn val="ctr"/>
        <c:lblOffset val="100"/>
        <c:noMultiLvlLbl val="0"/>
      </c:catAx>
      <c:valAx>
        <c:axId val="-822564352"/>
        <c:scaling>
          <c:orientation val="minMax"/>
          <c:max val="0.4"/>
          <c:min val="-2"/>
        </c:scaling>
        <c:delete val="0"/>
        <c:axPos val="r"/>
        <c:numFmt formatCode="0.0%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CN"/>
          </a:p>
        </c:txPr>
        <c:crossAx val="-822564896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2717517985004701"/>
          <c:y val="8.5708217621368005E-4"/>
          <c:w val="0.571529147513264"/>
          <c:h val="7.89515281178087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ea"/>
              <a:sym typeface="+mn-lt"/>
            </a:defRPr>
          </a:pPr>
          <a:endParaRPr lang="zh-CN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d0a648ab-b2a5-493e-bb20-6e08d7d35130}"/>
      </c:ext>
    </c:extLst>
  </c:chart>
  <c:spPr>
    <a:noFill/>
    <a:ln>
      <a:noFill/>
    </a:ln>
    <a:effectLst/>
  </c:spPr>
  <c:txPr>
    <a:bodyPr/>
    <a:lstStyle/>
    <a:p>
      <a:pPr>
        <a:defRPr lang="zh-CN" sz="1200">
          <a:latin typeface="+mn-lt"/>
          <a:ea typeface="+mn-ea"/>
          <a:cs typeface="+mn-ea"/>
          <a:sym typeface="+mn-lt"/>
        </a:defRPr>
      </a:pPr>
      <a:endParaRPr lang="zh-CN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.28078456648793598"/>
          <c:w val="0.98059112609236998"/>
          <c:h val="0.71807004038810895"/>
        </c:manualLayout>
      </c:layout>
      <c:line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线上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numFmt formatCode="0_);[Red]\(0\)" sourceLinked="0"/>
            <c:spPr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zh-CN"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endParaRPr lang="zh-CN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Sheet1!$A$2:$A$15</c:f>
              <c:strCache>
                <c:ptCount val="1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 </c:v>
                </c:pt>
                <c:pt idx="10">
                  <c:v>2025</c:v>
                </c:pt>
                <c:pt idx="11">
                  <c:v>26Q1</c:v>
                </c:pt>
                <c:pt idx="12">
                  <c:v>26M3</c:v>
                </c:pt>
                <c:pt idx="13">
                  <c:v>26M4</c:v>
                </c:pt>
              </c:strCache>
            </c:strRef>
          </c:cat>
          <c:val>
            <c:numRef>
              <c:f>Sheet1!$B$2:$B$15</c:f>
              <c:numCache>
                <c:formatCode>0.0%</c:formatCode>
                <c:ptCount val="14"/>
                <c:pt idx="0">
                  <c:v>3193.8609999999999</c:v>
                </c:pt>
                <c:pt idx="1">
                  <c:v>3254.8290000000002</c:v>
                </c:pt>
                <c:pt idx="2">
                  <c:v>3452.87</c:v>
                </c:pt>
                <c:pt idx="3">
                  <c:v>3553.8409999999999</c:v>
                </c:pt>
                <c:pt idx="4">
                  <c:v>3287.3589999999999</c:v>
                </c:pt>
                <c:pt idx="5">
                  <c:v>3027.8</c:v>
                </c:pt>
                <c:pt idx="6">
                  <c:v>3310.1019999999999</c:v>
                </c:pt>
                <c:pt idx="7">
                  <c:v>3384.5079999999998</c:v>
                </c:pt>
                <c:pt idx="8">
                  <c:v>3362.7583</c:v>
                </c:pt>
                <c:pt idx="9">
                  <c:v>3259.2927</c:v>
                </c:pt>
                <c:pt idx="10">
                  <c:v>3099</c:v>
                </c:pt>
                <c:pt idx="11">
                  <c:v>3420</c:v>
                </c:pt>
                <c:pt idx="12">
                  <c:v>3693</c:v>
                </c:pt>
                <c:pt idx="13">
                  <c:v>3087.3163290000002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3E72-4BB1-96C1-C3F27ADA66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98389488"/>
        <c:axId val="698390480"/>
      </c:lineChart>
      <c:catAx>
        <c:axId val="698389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CN"/>
          </a:p>
        </c:txPr>
        <c:crossAx val="698390480"/>
        <c:crosses val="autoZero"/>
        <c:auto val="1"/>
        <c:lblAlgn val="ctr"/>
        <c:lblOffset val="100"/>
        <c:noMultiLvlLbl val="0"/>
      </c:catAx>
      <c:valAx>
        <c:axId val="698390480"/>
        <c:scaling>
          <c:orientation val="minMax"/>
          <c:min val="2500"/>
        </c:scaling>
        <c:delete val="1"/>
        <c:axPos val="l"/>
        <c:numFmt formatCode="0.0%" sourceLinked="1"/>
        <c:majorTickMark val="out"/>
        <c:minorTickMark val="none"/>
        <c:tickLblPos val="nextTo"/>
        <c:crossAx val="698389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0"/>
    <c:extLst>
      <c:ext uri="{0b15fc19-7d7d-44ad-8c2d-2c3a37ce22c3}">
        <chartProps xmlns="https://web.wps.cn/et/2018/main" chartId="{5629a668-523e-4011-88b4-a801567da295}"/>
      </c:ext>
    </c:extLst>
  </c:chart>
  <c:spPr>
    <a:noFill/>
    <a:ln>
      <a:noFill/>
    </a:ln>
    <a:effectLst/>
  </c:spPr>
  <c:txPr>
    <a:bodyPr/>
    <a:lstStyle/>
    <a:p>
      <a:pPr>
        <a:defRPr lang="zh-CN" sz="1200">
          <a:latin typeface="+mn-lt"/>
          <a:ea typeface="+mn-ea"/>
          <a:cs typeface="+mn-ea"/>
          <a:sym typeface="+mn-lt"/>
        </a:defRPr>
      </a:pPr>
      <a:endParaRPr lang="zh-CN"/>
    </a:p>
  </c:txPr>
  <c:externalData r:id="rId3">
    <c:autoUpdate val="0"/>
  </c:externalData>
  <c:userShapes r:id="rId4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zh-CN" sz="16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zh-CN" altLang="en-US" sz="1600" b="1" i="0" u="none" strike="noStrike" kern="1200" spc="0" baseline="0" dirty="0">
                <a:solidFill>
                  <a:srgbClr val="000000"/>
                </a:solidFill>
              </a:rPr>
              <a:t>线上</a:t>
            </a:r>
            <a:r>
              <a:rPr lang="en-US" altLang="zh-CN" sz="1600" b="1" i="0" u="none" strike="noStrike" kern="1200" spc="0" baseline="0" dirty="0">
                <a:solidFill>
                  <a:srgbClr val="000000"/>
                </a:solidFill>
              </a:rPr>
              <a:t>&amp;</a:t>
            </a:r>
            <a:r>
              <a:rPr lang="zh-CN" altLang="en-US" sz="1600" b="1" i="0" u="none" strike="noStrike" kern="1200" spc="0" baseline="0" dirty="0">
                <a:solidFill>
                  <a:srgbClr val="000000"/>
                </a:solidFill>
              </a:rPr>
              <a:t>线下推总销额占比</a:t>
            </a:r>
            <a:r>
              <a:rPr lang="zh-CN" altLang="en-US" sz="1600" b="1" dirty="0"/>
              <a:t>及</a:t>
            </a:r>
            <a:r>
              <a:rPr lang="zh-CN" altLang="en-US" sz="1600" b="1" i="0" u="none" strike="noStrike" kern="1200" spc="0" baseline="0" dirty="0">
                <a:solidFill>
                  <a:srgbClr val="000000"/>
                </a:solidFill>
              </a:rPr>
              <a:t>月度均价变化</a:t>
            </a:r>
            <a:endParaRPr lang="zh-CN" sz="16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6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线上销额占比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05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Sheet1!$A$8:$A$14</c:f>
              <c:strCache>
                <c:ptCount val="7"/>
                <c:pt idx="0">
                  <c:v>25.10</c:v>
                </c:pt>
                <c:pt idx="1">
                  <c:v>25.11</c:v>
                </c:pt>
                <c:pt idx="2">
                  <c:v>25.12</c:v>
                </c:pt>
                <c:pt idx="3">
                  <c:v>26.01</c:v>
                </c:pt>
                <c:pt idx="4">
                  <c:v>26.02</c:v>
                </c:pt>
                <c:pt idx="5">
                  <c:v>26.03</c:v>
                </c:pt>
                <c:pt idx="6">
                  <c:v>26.04</c:v>
                </c:pt>
              </c:strCache>
            </c:strRef>
          </c:cat>
          <c:val>
            <c:numRef>
              <c:f>Sheet1!$B$8:$B$14</c:f>
              <c:numCache>
                <c:formatCode>0%</c:formatCode>
                <c:ptCount val="7"/>
                <c:pt idx="0">
                  <c:v>0.544314054822574</c:v>
                </c:pt>
                <c:pt idx="1">
                  <c:v>0.60610471431674995</c:v>
                </c:pt>
                <c:pt idx="2">
                  <c:v>0.49658260664624099</c:v>
                </c:pt>
                <c:pt idx="3">
                  <c:v>0.46952583966996497</c:v>
                </c:pt>
                <c:pt idx="4">
                  <c:v>0.63386969305822105</c:v>
                </c:pt>
                <c:pt idx="5">
                  <c:v>0.39528917103323202</c:v>
                </c:pt>
                <c:pt idx="6">
                  <c:v>0.45440444884185799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25-4168-B6D3-25F8E9EDFDB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线下销额占比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Sheet1!$A$8:$A$14</c:f>
              <c:strCache>
                <c:ptCount val="7"/>
                <c:pt idx="0">
                  <c:v>25.10</c:v>
                </c:pt>
                <c:pt idx="1">
                  <c:v>25.11</c:v>
                </c:pt>
                <c:pt idx="2">
                  <c:v>25.12</c:v>
                </c:pt>
                <c:pt idx="3">
                  <c:v>26.01</c:v>
                </c:pt>
                <c:pt idx="4">
                  <c:v>26.02</c:v>
                </c:pt>
                <c:pt idx="5">
                  <c:v>26.03</c:v>
                </c:pt>
                <c:pt idx="6">
                  <c:v>26.04</c:v>
                </c:pt>
              </c:strCache>
            </c:strRef>
          </c:cat>
          <c:val>
            <c:numRef>
              <c:f>Sheet1!$C$8:$C$14</c:f>
              <c:numCache>
                <c:formatCode>0%</c:formatCode>
                <c:ptCount val="7"/>
                <c:pt idx="0">
                  <c:v>0.455685945177426</c:v>
                </c:pt>
                <c:pt idx="1">
                  <c:v>0.39389528568325</c:v>
                </c:pt>
                <c:pt idx="2">
                  <c:v>0.50341739335375901</c:v>
                </c:pt>
                <c:pt idx="3">
                  <c:v>0.53047416033003503</c:v>
                </c:pt>
                <c:pt idx="4">
                  <c:v>0.366130306941779</c:v>
                </c:pt>
                <c:pt idx="5">
                  <c:v>0.60471082896676798</c:v>
                </c:pt>
                <c:pt idx="6">
                  <c:v>0.54559555115814196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025-4168-B6D3-25F8E9EDFD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23106320"/>
        <c:axId val="1923109680"/>
      </c:barChart>
      <c:lineChart>
        <c:grouping val="standard"/>
        <c:varyColors val="0"/>
        <c:ser>
          <c:idx val="4"/>
          <c:order val="2"/>
          <c:tx>
            <c:strRef>
              <c:f>Sheet1!$D$1</c:f>
              <c:strCache>
                <c:ptCount val="1"/>
                <c:pt idx="0">
                  <c:v>线上均价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Sheet1!$A$8:$A$14</c:f>
              <c:strCache>
                <c:ptCount val="7"/>
                <c:pt idx="0">
                  <c:v>25.10</c:v>
                </c:pt>
                <c:pt idx="1">
                  <c:v>25.11</c:v>
                </c:pt>
                <c:pt idx="2">
                  <c:v>25.12</c:v>
                </c:pt>
                <c:pt idx="3">
                  <c:v>26.01</c:v>
                </c:pt>
                <c:pt idx="4">
                  <c:v>26.02</c:v>
                </c:pt>
                <c:pt idx="5">
                  <c:v>26.03</c:v>
                </c:pt>
                <c:pt idx="6">
                  <c:v>26.04</c:v>
                </c:pt>
              </c:strCache>
            </c:strRef>
          </c:cat>
          <c:val>
            <c:numRef>
              <c:f>Sheet1!$D$8:$D$14</c:f>
              <c:numCache>
                <c:formatCode>0</c:formatCode>
                <c:ptCount val="7"/>
                <c:pt idx="0">
                  <c:v>3036.5758435047001</c:v>
                </c:pt>
                <c:pt idx="1">
                  <c:v>3062.5484829413199</c:v>
                </c:pt>
                <c:pt idx="2">
                  <c:v>2958.7057041695498</c:v>
                </c:pt>
                <c:pt idx="3">
                  <c:v>2933.8519853681801</c:v>
                </c:pt>
                <c:pt idx="4">
                  <c:v>3097.2905866132601</c:v>
                </c:pt>
                <c:pt idx="5">
                  <c:v>3024.6617288037401</c:v>
                </c:pt>
                <c:pt idx="6">
                  <c:v>2500.7649748772101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025-4168-B6D3-25F8E9EDFDB4}"/>
            </c:ext>
          </c:extLst>
        </c:ser>
        <c:ser>
          <c:idx val="5"/>
          <c:order val="3"/>
          <c:tx>
            <c:strRef>
              <c:f>Sheet1!$E$1</c:f>
              <c:strCache>
                <c:ptCount val="1"/>
                <c:pt idx="0">
                  <c:v>线下均价</c:v>
                </c:pt>
              </c:strCache>
            </c:strRef>
          </c:tx>
          <c:spPr>
            <a:ln w="28575" cap="rnd">
              <a:solidFill>
                <a:schemeClr val="bg1">
                  <a:lumMod val="5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noFill/>
              <a:ln w="9525">
                <a:solidFill>
                  <a:schemeClr val="bg1">
                    <a:lumMod val="50000"/>
                  </a:scheme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Sheet1!$A$8:$A$14</c:f>
              <c:strCache>
                <c:ptCount val="7"/>
                <c:pt idx="0">
                  <c:v>25.10</c:v>
                </c:pt>
                <c:pt idx="1">
                  <c:v>25.11</c:v>
                </c:pt>
                <c:pt idx="2">
                  <c:v>25.12</c:v>
                </c:pt>
                <c:pt idx="3">
                  <c:v>26.01</c:v>
                </c:pt>
                <c:pt idx="4">
                  <c:v>26.02</c:v>
                </c:pt>
                <c:pt idx="5">
                  <c:v>26.03</c:v>
                </c:pt>
                <c:pt idx="6">
                  <c:v>26.04</c:v>
                </c:pt>
              </c:strCache>
            </c:strRef>
          </c:cat>
          <c:val>
            <c:numRef>
              <c:f>Sheet1!$E$8:$E$14</c:f>
              <c:numCache>
                <c:formatCode>0</c:formatCode>
                <c:ptCount val="7"/>
                <c:pt idx="0">
                  <c:v>3615.0168893252398</c:v>
                </c:pt>
                <c:pt idx="1">
                  <c:v>3637.8654217858598</c:v>
                </c:pt>
                <c:pt idx="2">
                  <c:v>3543.4638354346398</c:v>
                </c:pt>
                <c:pt idx="3">
                  <c:v>3115.8508477954801</c:v>
                </c:pt>
                <c:pt idx="4">
                  <c:v>3926.4599164783999</c:v>
                </c:pt>
                <c:pt idx="5">
                  <c:v>4317.3360101926601</c:v>
                </c:pt>
                <c:pt idx="6">
                  <c:v>3836.8255319455898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025-4168-B6D3-25F8E9EDFD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83139008"/>
        <c:axId val="883135648"/>
      </c:lineChart>
      <c:catAx>
        <c:axId val="1923106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923109680"/>
        <c:crosses val="autoZero"/>
        <c:auto val="1"/>
        <c:lblAlgn val="ctr"/>
        <c:lblOffset val="100"/>
        <c:noMultiLvlLbl val="0"/>
      </c:catAx>
      <c:valAx>
        <c:axId val="1923109680"/>
        <c:scaling>
          <c:orientation val="minMax"/>
          <c:max val="0.7"/>
          <c:min val="0"/>
        </c:scaling>
        <c:delete val="0"/>
        <c:axPos val="l"/>
        <c:numFmt formatCode="0%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923106320"/>
        <c:crosses val="autoZero"/>
        <c:crossBetween val="between"/>
      </c:valAx>
      <c:catAx>
        <c:axId val="8831390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83135648"/>
        <c:crosses val="autoZero"/>
        <c:auto val="1"/>
        <c:lblAlgn val="ctr"/>
        <c:lblOffset val="100"/>
        <c:noMultiLvlLbl val="0"/>
      </c:catAx>
      <c:valAx>
        <c:axId val="883135648"/>
        <c:scaling>
          <c:orientation val="minMax"/>
          <c:min val="1500"/>
        </c:scaling>
        <c:delete val="0"/>
        <c:axPos val="r"/>
        <c:numFmt formatCode="0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883139008"/>
        <c:crosses val="max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05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bdca30d6-c8bd-42cd-8137-05c12b9f1ae5}"/>
      </c:ext>
    </c:extLst>
  </c:chart>
  <c:spPr>
    <a:noFill/>
    <a:ln>
      <a:noFill/>
    </a:ln>
    <a:effectLst/>
  </c:spPr>
  <c:txPr>
    <a:bodyPr/>
    <a:lstStyle/>
    <a:p>
      <a:pPr>
        <a:defRPr lang="zh-CN" sz="1050">
          <a:solidFill>
            <a:schemeClr val="tx1"/>
          </a:solidFill>
        </a:defRPr>
      </a:pPr>
      <a:endParaRPr lang="zh-CN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zh-CN" sz="16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zh-CN" sz="1600" b="1" dirty="0"/>
              <a:t>空调库存分季度变化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6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plotArea>
      <c:layout>
        <c:manualLayout>
          <c:layoutTarget val="inner"/>
          <c:xMode val="edge"/>
          <c:yMode val="edge"/>
          <c:x val="8.7637064979017396E-2"/>
          <c:y val="0.295803828838198"/>
          <c:w val="0.890276016911275"/>
          <c:h val="0.6210512906250099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工厂库存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2025年Q1</c:v>
                </c:pt>
                <c:pt idx="1">
                  <c:v>2025年Q2</c:v>
                </c:pt>
                <c:pt idx="2">
                  <c:v>2025年Q3</c:v>
                </c:pt>
                <c:pt idx="3">
                  <c:v>2025年Q4</c:v>
                </c:pt>
                <c:pt idx="4">
                  <c:v>2026年Q1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1186</c:v>
                </c:pt>
                <c:pt idx="1">
                  <c:v>1268</c:v>
                </c:pt>
                <c:pt idx="2">
                  <c:v>1392</c:v>
                </c:pt>
                <c:pt idx="3">
                  <c:v>1446</c:v>
                </c:pt>
                <c:pt idx="4">
                  <c:v>1481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B2-4B92-82E0-72370BE12EC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渠道库存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2025年Q1</c:v>
                </c:pt>
                <c:pt idx="1">
                  <c:v>2025年Q2</c:v>
                </c:pt>
                <c:pt idx="2">
                  <c:v>2025年Q3</c:v>
                </c:pt>
                <c:pt idx="3">
                  <c:v>2025年Q4</c:v>
                </c:pt>
                <c:pt idx="4">
                  <c:v>2026年Q1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2036</c:v>
                </c:pt>
                <c:pt idx="1">
                  <c:v>2086</c:v>
                </c:pt>
                <c:pt idx="2">
                  <c:v>2295</c:v>
                </c:pt>
                <c:pt idx="3">
                  <c:v>2206</c:v>
                </c:pt>
                <c:pt idx="4">
                  <c:v>2218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FB2-4B92-82E0-72370BE12EC9}"/>
            </c:ext>
          </c:extLst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总库存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2025年Q1</c:v>
                </c:pt>
                <c:pt idx="1">
                  <c:v>2025年Q2</c:v>
                </c:pt>
                <c:pt idx="2">
                  <c:v>2025年Q3</c:v>
                </c:pt>
                <c:pt idx="3">
                  <c:v>2025年Q4</c:v>
                </c:pt>
                <c:pt idx="4">
                  <c:v>2026年Q1</c:v>
                </c:pt>
              </c:strCache>
            </c:strRef>
          </c:cat>
          <c:val>
            <c:numRef>
              <c:f>Sheet1!$D$2:$D$6</c:f>
              <c:numCache>
                <c:formatCode>0</c:formatCode>
                <c:ptCount val="5"/>
                <c:pt idx="0">
                  <c:v>3222</c:v>
                </c:pt>
                <c:pt idx="1">
                  <c:v>3354</c:v>
                </c:pt>
                <c:pt idx="2">
                  <c:v>3687</c:v>
                </c:pt>
                <c:pt idx="3">
                  <c:v>3652</c:v>
                </c:pt>
                <c:pt idx="4">
                  <c:v>3699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FB2-4B92-82E0-72370BE12E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23106320"/>
        <c:axId val="1923109680"/>
      </c:barChart>
      <c:lineChart>
        <c:grouping val="standard"/>
        <c:varyColors val="0"/>
        <c:ser>
          <c:idx val="5"/>
          <c:order val="3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spPr>
            <a:ln w="28575" cap="rnd">
              <a:solidFill>
                <a:schemeClr val="bg1">
                  <a:lumMod val="5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noFill/>
              <a:ln w="9525">
                <a:solidFill>
                  <a:schemeClr val="bg1">
                    <a:lumMod val="50000"/>
                  </a:schemeClr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ACA-4402-BBC2-6A8DFF78F5A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2025年Q1</c:v>
                </c:pt>
                <c:pt idx="1">
                  <c:v>2025年Q2</c:v>
                </c:pt>
                <c:pt idx="2">
                  <c:v>2025年Q3</c:v>
                </c:pt>
                <c:pt idx="3">
                  <c:v>2025年Q4</c:v>
                </c:pt>
                <c:pt idx="4">
                  <c:v>2026年Q1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FB2-4B92-82E0-72370BE12E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23106320"/>
        <c:axId val="1923109680"/>
      </c:lineChart>
      <c:catAx>
        <c:axId val="1923106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923109680"/>
        <c:crosses val="autoZero"/>
        <c:auto val="1"/>
        <c:lblAlgn val="ctr"/>
        <c:lblOffset val="100"/>
        <c:noMultiLvlLbl val="0"/>
      </c:catAx>
      <c:valAx>
        <c:axId val="1923109680"/>
        <c:scaling>
          <c:orientation val="minMax"/>
          <c:max val="400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923106320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t"/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05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bdca30d6-c8bd-42cd-8137-05c12b9f1ae5}"/>
      </c:ext>
    </c:extLst>
  </c:chart>
  <c:spPr>
    <a:noFill/>
    <a:ln>
      <a:noFill/>
    </a:ln>
    <a:effectLst/>
  </c:spPr>
  <c:txPr>
    <a:bodyPr/>
    <a:lstStyle/>
    <a:p>
      <a:pPr>
        <a:defRPr lang="zh-CN" sz="1050">
          <a:solidFill>
            <a:schemeClr val="tx1"/>
          </a:solidFill>
        </a:defRPr>
      </a:pPr>
      <a:endParaRPr lang="zh-CN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06872915820695E-2"/>
          <c:y val="0.10165781763950101"/>
          <c:w val="0.93936962675718105"/>
          <c:h val="0.8983421823604990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国内生产总值</c:v>
                </c:pt>
                <c:pt idx="1">
                  <c:v>工业增加值</c:v>
                </c:pt>
                <c:pt idx="2">
                  <c:v>建筑业增加值</c:v>
                </c:pt>
                <c:pt idx="3">
                  <c:v>批发和零售业增加值</c:v>
                </c:pt>
                <c:pt idx="4">
                  <c:v>交通运输、仓储和邮政业</c:v>
                </c:pt>
                <c:pt idx="5">
                  <c:v>住宿和餐饮业增加值</c:v>
                </c:pt>
                <c:pt idx="6">
                  <c:v>房地产业增加值</c:v>
                </c:pt>
                <c:pt idx="7">
                  <c:v>信息传输、软件和信息技术服务业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5.4000000000000101</c:v>
                </c:pt>
                <c:pt idx="1">
                  <c:v>3.8</c:v>
                </c:pt>
                <c:pt idx="2">
                  <c:v>7.0999999999999899</c:v>
                </c:pt>
                <c:pt idx="3">
                  <c:v>7.2</c:v>
                </c:pt>
                <c:pt idx="4">
                  <c:v>8</c:v>
                </c:pt>
                <c:pt idx="5">
                  <c:v>16.3</c:v>
                </c:pt>
                <c:pt idx="6">
                  <c:v>-0.70000000000000295</c:v>
                </c:pt>
                <c:pt idx="7">
                  <c:v>11.9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52-4E0F-945C-FF99B424654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国内生产总值</c:v>
                </c:pt>
                <c:pt idx="1">
                  <c:v>工业增加值</c:v>
                </c:pt>
                <c:pt idx="2">
                  <c:v>建筑业增加值</c:v>
                </c:pt>
                <c:pt idx="3">
                  <c:v>批发和零售业增加值</c:v>
                </c:pt>
                <c:pt idx="4">
                  <c:v>交通运输、仓储和邮政业</c:v>
                </c:pt>
                <c:pt idx="5">
                  <c:v>住宿和餐饮业增加值</c:v>
                </c:pt>
                <c:pt idx="6">
                  <c:v>房地产业增加值</c:v>
                </c:pt>
                <c:pt idx="7">
                  <c:v>信息传输、软件和信息技术服务业</c:v>
                </c:pt>
              </c:strCache>
            </c:strRef>
          </c:cat>
          <c:val>
            <c:numRef>
              <c:f>Sheet1!$C$2:$C$9</c:f>
              <c:numCache>
                <c:formatCode>General</c:formatCode>
                <c:ptCount val="8"/>
                <c:pt idx="0">
                  <c:v>5</c:v>
                </c:pt>
                <c:pt idx="1">
                  <c:v>5.7</c:v>
                </c:pt>
                <c:pt idx="2">
                  <c:v>3.8</c:v>
                </c:pt>
                <c:pt idx="3">
                  <c:v>5.5</c:v>
                </c:pt>
                <c:pt idx="4">
                  <c:v>7</c:v>
                </c:pt>
                <c:pt idx="5">
                  <c:v>6.4000000000000101</c:v>
                </c:pt>
                <c:pt idx="6">
                  <c:v>-1.8</c:v>
                </c:pt>
                <c:pt idx="7">
                  <c:v>10.9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452-4E0F-945C-FF99B424654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国内生产总值</c:v>
                </c:pt>
                <c:pt idx="1">
                  <c:v>工业增加值</c:v>
                </c:pt>
                <c:pt idx="2">
                  <c:v>建筑业增加值</c:v>
                </c:pt>
                <c:pt idx="3">
                  <c:v>批发和零售业增加值</c:v>
                </c:pt>
                <c:pt idx="4">
                  <c:v>交通运输、仓储和邮政业</c:v>
                </c:pt>
                <c:pt idx="5">
                  <c:v>住宿和餐饮业增加值</c:v>
                </c:pt>
                <c:pt idx="6">
                  <c:v>房地产业增加值</c:v>
                </c:pt>
                <c:pt idx="7">
                  <c:v>信息传输、软件和信息技术服务业</c:v>
                </c:pt>
              </c:strCache>
            </c:strRef>
          </c:cat>
          <c:val>
            <c:numRef>
              <c:f>Sheet1!$D$2:$D$9</c:f>
              <c:numCache>
                <c:formatCode>General</c:formatCode>
                <c:ptCount val="8"/>
                <c:pt idx="0">
                  <c:v>5</c:v>
                </c:pt>
                <c:pt idx="1">
                  <c:v>5.8</c:v>
                </c:pt>
                <c:pt idx="2">
                  <c:v>-1.0999999999999901</c:v>
                </c:pt>
                <c:pt idx="3">
                  <c:v>5</c:v>
                </c:pt>
                <c:pt idx="4">
                  <c:v>5.2</c:v>
                </c:pt>
                <c:pt idx="5">
                  <c:v>4.9000000000000004</c:v>
                </c:pt>
                <c:pt idx="6">
                  <c:v>0.2</c:v>
                </c:pt>
                <c:pt idx="7">
                  <c:v>10.7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452-4E0F-945C-FF99B424654C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26Q1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-1.3136982000783001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452-4E0F-945C-FF99B424654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国内生产总值</c:v>
                </c:pt>
                <c:pt idx="1">
                  <c:v>工业增加值</c:v>
                </c:pt>
                <c:pt idx="2">
                  <c:v>建筑业增加值</c:v>
                </c:pt>
                <c:pt idx="3">
                  <c:v>批发和零售业增加值</c:v>
                </c:pt>
                <c:pt idx="4">
                  <c:v>交通运输、仓储和邮政业</c:v>
                </c:pt>
                <c:pt idx="5">
                  <c:v>住宿和餐饮业增加值</c:v>
                </c:pt>
                <c:pt idx="6">
                  <c:v>房地产业增加值</c:v>
                </c:pt>
                <c:pt idx="7">
                  <c:v>信息传输、软件和信息技术服务业</c:v>
                </c:pt>
              </c:strCache>
            </c:strRef>
          </c:cat>
          <c:val>
            <c:numRef>
              <c:f>Sheet1!$E$2:$E$9</c:f>
              <c:numCache>
                <c:formatCode>General</c:formatCode>
                <c:ptCount val="8"/>
                <c:pt idx="0">
                  <c:v>5</c:v>
                </c:pt>
                <c:pt idx="1">
                  <c:v>6.1</c:v>
                </c:pt>
                <c:pt idx="2">
                  <c:v>-3.8</c:v>
                </c:pt>
                <c:pt idx="3">
                  <c:v>4.0999999999999996</c:v>
                </c:pt>
                <c:pt idx="4">
                  <c:v>4.3</c:v>
                </c:pt>
                <c:pt idx="5">
                  <c:v>4.3</c:v>
                </c:pt>
                <c:pt idx="6">
                  <c:v>-0.1</c:v>
                </c:pt>
                <c:pt idx="7">
                  <c:v>10.6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452-4E0F-945C-FF99B42465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5"/>
        <c:axId val="839116736"/>
        <c:axId val="839107136"/>
      </c:barChart>
      <c:catAx>
        <c:axId val="8391167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CN"/>
          </a:p>
        </c:txPr>
        <c:crossAx val="839107136"/>
        <c:crosses val="autoZero"/>
        <c:auto val="1"/>
        <c:lblAlgn val="ctr"/>
        <c:lblOffset val="100"/>
        <c:noMultiLvlLbl val="0"/>
      </c:catAx>
      <c:valAx>
        <c:axId val="839107136"/>
        <c:scaling>
          <c:orientation val="minMax"/>
          <c:min val="-5"/>
        </c:scaling>
        <c:delete val="1"/>
        <c:axPos val="t"/>
        <c:numFmt formatCode="General" sourceLinked="1"/>
        <c:majorTickMark val="out"/>
        <c:minorTickMark val="none"/>
        <c:tickLblPos val="nextTo"/>
        <c:crossAx val="8391167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8371210629506"/>
          <c:y val="9.3556979599026396E-3"/>
          <c:w val="0.40932621401147401"/>
          <c:h val="0.1142015306860279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ea"/>
              <a:sym typeface="+mn-lt"/>
            </a:defRPr>
          </a:pPr>
          <a:endParaRPr lang="zh-CN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3b950070-b8d3-414d-8040-dfcb5bfe81c2}"/>
      </c:ext>
    </c:extLst>
  </c:chart>
  <c:spPr>
    <a:noFill/>
    <a:ln>
      <a:noFill/>
    </a:ln>
    <a:effectLst/>
  </c:spPr>
  <c:txPr>
    <a:bodyPr/>
    <a:lstStyle/>
    <a:p>
      <a:pPr>
        <a:defRPr lang="zh-CN" sz="700">
          <a:latin typeface="+mn-lt"/>
          <a:ea typeface="+mn-ea"/>
          <a:cs typeface="+mn-ea"/>
          <a:sym typeface="+mn-lt"/>
        </a:defRPr>
      </a:pPr>
      <a:endParaRPr lang="zh-CN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6377214401471632E-2"/>
          <c:y val="0.30526341273475949"/>
          <c:w val="0.92488714252839399"/>
          <c:h val="0.4551140180806872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规模同比</c:v>
                </c:pt>
              </c:strCache>
            </c:strRef>
          </c:tx>
          <c:spPr>
            <a:solidFill>
              <a:srgbClr val="0563C1">
                <a:lumMod val="20000"/>
                <a:lumOff val="80000"/>
              </a:srgb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Sheet1!$A$2:$A$7</c:f>
              <c:strCache>
                <c:ptCount val="6"/>
                <c:pt idx="0">
                  <c:v>东北区</c:v>
                </c:pt>
                <c:pt idx="1">
                  <c:v>中南区</c:v>
                </c:pt>
                <c:pt idx="2">
                  <c:v>华东区</c:v>
                </c:pt>
                <c:pt idx="3">
                  <c:v>华北区</c:v>
                </c:pt>
                <c:pt idx="4">
                  <c:v>西北区</c:v>
                </c:pt>
                <c:pt idx="5">
                  <c:v>西南区</c:v>
                </c:pt>
              </c:strCache>
            </c:strRef>
          </c:cat>
          <c:val>
            <c:numRef>
              <c:f>Sheet1!$B$2:$B$7</c:f>
              <c:numCache>
                <c:formatCode>0.0%</c:formatCode>
                <c:ptCount val="6"/>
                <c:pt idx="0">
                  <c:v>5.9800000000000006E-2</c:v>
                </c:pt>
                <c:pt idx="1">
                  <c:v>-0.1067</c:v>
                </c:pt>
                <c:pt idx="2">
                  <c:v>-0.17269999999999999</c:v>
                </c:pt>
                <c:pt idx="3">
                  <c:v>-8.5099999999999995E-2</c:v>
                </c:pt>
                <c:pt idx="4">
                  <c:v>-0.18820000000000001</c:v>
                </c:pt>
                <c:pt idx="5">
                  <c:v>-0.17230000000000001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7A-435B-A2D4-DEB91FC2360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681824048"/>
        <c:axId val="681830712"/>
      </c:barChart>
      <c:catAx>
        <c:axId val="681824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-60000000" vert="horz"/>
          <a:lstStyle/>
          <a:p>
            <a:pPr>
              <a:defRPr/>
            </a:pPr>
            <a:endParaRPr lang="zh-CN"/>
          </a:p>
        </c:txPr>
        <c:crossAx val="681830712"/>
        <c:crosses val="autoZero"/>
        <c:auto val="1"/>
        <c:lblAlgn val="ctr"/>
        <c:lblOffset val="100"/>
        <c:noMultiLvlLbl val="0"/>
      </c:catAx>
      <c:valAx>
        <c:axId val="681830712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681824048"/>
        <c:crosses val="autoZero"/>
        <c:crossBetween val="between"/>
      </c:valAx>
    </c:plotArea>
    <c:plotVisOnly val="1"/>
    <c:dispBlanksAs val="gap"/>
    <c:showDLblsOverMax val="0"/>
    <c:extLst>
      <c:ext uri="{0b15fc19-7d7d-44ad-8c2d-2c3a37ce22c3}">
        <chartProps xmlns="https://web.wps.cn/et/2018/main" chartId="{a827b9b6-87a2-4bfa-ba54-3812bc5a40bb}"/>
      </c:ext>
    </c:extLst>
  </c:chart>
  <c:txPr>
    <a:bodyPr/>
    <a:lstStyle/>
    <a:p>
      <a:pPr>
        <a:defRPr lang="zh-CN" sz="1200">
          <a:latin typeface="方正准圆简体" panose="02000500000000000000" pitchFamily="2" charset="-122"/>
          <a:ea typeface="方正准圆简体" panose="02000500000000000000" pitchFamily="2" charset="-122"/>
          <a:cs typeface="+mn-ea"/>
          <a:sym typeface="+mn-lt"/>
        </a:defRPr>
      </a:pPr>
      <a:endParaRPr lang="zh-CN"/>
    </a:p>
  </c:txPr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2024年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27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4B7-41DD-9A0A-E5BDBBF0F19F}"/>
              </c:ext>
            </c:extLst>
          </c:dPt>
          <c:dLbls>
            <c:numFmt formatCode="#,##0_);[Red]\(#,##0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准圆简体" panose="02000500000000000000" pitchFamily="2" charset="-122"/>
                    <a:ea typeface="方正准圆简体" panose="02000500000000000000" pitchFamily="2" charset="-122"/>
                    <a:cs typeface="+mn-cs"/>
                  </a:defRPr>
                </a:pPr>
                <a:endParaRPr lang="zh-C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Sheet1!$A$2:$A$32</c:f>
              <c:strCache>
                <c:ptCount val="31"/>
                <c:pt idx="0">
                  <c:v>江苏省</c:v>
                </c:pt>
                <c:pt idx="1">
                  <c:v>浙江省</c:v>
                </c:pt>
                <c:pt idx="2">
                  <c:v>重庆市</c:v>
                </c:pt>
                <c:pt idx="3">
                  <c:v>广东省</c:v>
                </c:pt>
                <c:pt idx="4">
                  <c:v>上海市</c:v>
                </c:pt>
                <c:pt idx="5">
                  <c:v>河南省</c:v>
                </c:pt>
                <c:pt idx="6">
                  <c:v>福建省</c:v>
                </c:pt>
                <c:pt idx="7">
                  <c:v>北京市</c:v>
                </c:pt>
                <c:pt idx="8">
                  <c:v>天津市</c:v>
                </c:pt>
                <c:pt idx="9">
                  <c:v>安徽省</c:v>
                </c:pt>
                <c:pt idx="10">
                  <c:v>湖南省</c:v>
                </c:pt>
                <c:pt idx="11">
                  <c:v>湖北省</c:v>
                </c:pt>
                <c:pt idx="12">
                  <c:v>广西壮族自治区</c:v>
                </c:pt>
                <c:pt idx="13">
                  <c:v>海南省</c:v>
                </c:pt>
                <c:pt idx="14">
                  <c:v>山东省</c:v>
                </c:pt>
                <c:pt idx="15">
                  <c:v>江西省</c:v>
                </c:pt>
                <c:pt idx="16">
                  <c:v>四川省</c:v>
                </c:pt>
                <c:pt idx="17">
                  <c:v>河北省</c:v>
                </c:pt>
                <c:pt idx="18">
                  <c:v>陕西省</c:v>
                </c:pt>
                <c:pt idx="19">
                  <c:v>辽宁省</c:v>
                </c:pt>
                <c:pt idx="20">
                  <c:v>山西省</c:v>
                </c:pt>
                <c:pt idx="21">
                  <c:v>贵州省</c:v>
                </c:pt>
                <c:pt idx="22">
                  <c:v>新疆维吾尔自治区</c:v>
                </c:pt>
                <c:pt idx="23">
                  <c:v>宁夏回族自治区</c:v>
                </c:pt>
                <c:pt idx="24">
                  <c:v>吉林省</c:v>
                </c:pt>
                <c:pt idx="25">
                  <c:v>内蒙古自治区</c:v>
                </c:pt>
                <c:pt idx="26">
                  <c:v>云南省</c:v>
                </c:pt>
                <c:pt idx="27">
                  <c:v>黑龙江省</c:v>
                </c:pt>
                <c:pt idx="28">
                  <c:v>西藏自治区</c:v>
                </c:pt>
                <c:pt idx="29">
                  <c:v>甘肃省</c:v>
                </c:pt>
                <c:pt idx="30">
                  <c:v>青海省</c:v>
                </c:pt>
              </c:strCache>
            </c:strRef>
          </c:cat>
          <c:val>
            <c:numRef>
              <c:f>Sheet1!$B$2:$B$32</c:f>
              <c:numCache>
                <c:formatCode>General</c:formatCode>
                <c:ptCount val="31"/>
                <c:pt idx="0">
                  <c:v>243</c:v>
                </c:pt>
                <c:pt idx="1">
                  <c:v>225.9</c:v>
                </c:pt>
                <c:pt idx="2">
                  <c:v>213.7</c:v>
                </c:pt>
                <c:pt idx="3">
                  <c:v>209.9</c:v>
                </c:pt>
                <c:pt idx="4">
                  <c:v>207.5</c:v>
                </c:pt>
                <c:pt idx="5">
                  <c:v>197.2</c:v>
                </c:pt>
                <c:pt idx="6">
                  <c:v>193.4</c:v>
                </c:pt>
                <c:pt idx="7">
                  <c:v>191</c:v>
                </c:pt>
                <c:pt idx="8">
                  <c:v>190.9</c:v>
                </c:pt>
                <c:pt idx="9">
                  <c:v>184.9</c:v>
                </c:pt>
                <c:pt idx="10">
                  <c:v>176.5</c:v>
                </c:pt>
                <c:pt idx="11">
                  <c:v>165.4</c:v>
                </c:pt>
                <c:pt idx="12">
                  <c:v>165.1</c:v>
                </c:pt>
                <c:pt idx="13">
                  <c:v>163.6</c:v>
                </c:pt>
                <c:pt idx="14">
                  <c:v>162</c:v>
                </c:pt>
                <c:pt idx="15">
                  <c:v>161.1</c:v>
                </c:pt>
                <c:pt idx="16">
                  <c:v>159.69999999999999</c:v>
                </c:pt>
                <c:pt idx="17">
                  <c:v>146.9</c:v>
                </c:pt>
                <c:pt idx="18">
                  <c:v>117.1</c:v>
                </c:pt>
                <c:pt idx="19">
                  <c:v>67.099999999999994</c:v>
                </c:pt>
                <c:pt idx="20">
                  <c:v>57.9</c:v>
                </c:pt>
                <c:pt idx="21">
                  <c:v>30.6</c:v>
                </c:pt>
                <c:pt idx="22">
                  <c:v>30</c:v>
                </c:pt>
                <c:pt idx="23">
                  <c:v>23</c:v>
                </c:pt>
                <c:pt idx="24">
                  <c:v>22</c:v>
                </c:pt>
                <c:pt idx="25">
                  <c:v>20.2</c:v>
                </c:pt>
                <c:pt idx="26">
                  <c:v>19.5</c:v>
                </c:pt>
                <c:pt idx="27">
                  <c:v>16.2</c:v>
                </c:pt>
                <c:pt idx="28">
                  <c:v>15.2</c:v>
                </c:pt>
                <c:pt idx="29">
                  <c:v>14.7</c:v>
                </c:pt>
                <c:pt idx="30">
                  <c:v>4.8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4B7-41DD-9A0A-E5BDBBF0F1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1219144623"/>
        <c:axId val="1219135503"/>
      </c:barChart>
      <c:catAx>
        <c:axId val="12191446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defRPr>
            </a:pPr>
            <a:endParaRPr lang="zh-CN"/>
          </a:p>
        </c:txPr>
        <c:crossAx val="1219135503"/>
        <c:crosses val="autoZero"/>
        <c:auto val="1"/>
        <c:lblAlgn val="ctr"/>
        <c:lblOffset val="100"/>
        <c:noMultiLvlLbl val="0"/>
      </c:catAx>
      <c:valAx>
        <c:axId val="1219135503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2191446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00">
          <a:latin typeface="方正准圆简体" panose="02000500000000000000" pitchFamily="2" charset="-122"/>
          <a:ea typeface="方正准圆简体" panose="02000500000000000000" pitchFamily="2" charset="-122"/>
        </a:defRPr>
      </a:pPr>
      <a:endParaRPr lang="zh-CN"/>
    </a:p>
  </c:txPr>
  <c:externalData r:id="rId4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4174339034289699E-2"/>
          <c:y val="0.27098738689877799"/>
          <c:w val="0.95165132193142099"/>
          <c:h val="0.5678131944811890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TOP1-2</c:v>
                </c:pt>
              </c:strCache>
            </c:strRef>
          </c:tx>
          <c:spPr>
            <a:ln w="28575" cap="rnd">
              <a:solidFill>
                <a:srgbClr val="0563C1">
                  <a:lumMod val="60000"/>
                  <a:lumOff val="40000"/>
                </a:srgb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endParaRPr lang="zh-CN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2024H1</c:v>
                </c:pt>
                <c:pt idx="1">
                  <c:v>2024H2</c:v>
                </c:pt>
                <c:pt idx="2">
                  <c:v>2025H1</c:v>
                </c:pt>
                <c:pt idx="3">
                  <c:v>2025H2</c:v>
                </c:pt>
                <c:pt idx="4">
                  <c:v>2026Q1</c:v>
                </c:pt>
              </c:strCache>
            </c:strRef>
          </c:cat>
          <c:val>
            <c:numRef>
              <c:f>Sheet1!$B$2:$B$6</c:f>
              <c:numCache>
                <c:formatCode>0_ </c:formatCode>
                <c:ptCount val="5"/>
                <c:pt idx="0">
                  <c:v>3326.44624824844</c:v>
                </c:pt>
                <c:pt idx="1">
                  <c:v>3356.5427468146199</c:v>
                </c:pt>
                <c:pt idx="2" formatCode="0">
                  <c:v>3115.01098574151</c:v>
                </c:pt>
                <c:pt idx="3" formatCode="0">
                  <c:v>3457.7245034893199</c:v>
                </c:pt>
                <c:pt idx="4" formatCode="0">
                  <c:v>3711.5322527672702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8A54-46AA-A4DE-D81FC2498C0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TOP3-5</c:v>
                </c:pt>
              </c:strCache>
            </c:strRef>
          </c:tx>
          <c:spPr>
            <a:ln w="28575" cap="rnd">
              <a:solidFill>
                <a:srgbClr val="0563C1">
                  <a:lumMod val="40000"/>
                  <a:lumOff val="60000"/>
                </a:srgbClr>
              </a:solidFill>
              <a:round/>
            </a:ln>
            <a:effectLst/>
          </c:spPr>
          <c:marker>
            <c:symbol val="none"/>
          </c:marker>
          <c:dLbls>
            <c:dLbl>
              <c:idx val="2"/>
              <c:layout>
                <c:manualLayout>
                  <c:x val="-2.5009279519904899E-2"/>
                  <c:y val="-7.11541450605852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A54-46AA-A4DE-D81FC2498C0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195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endParaRPr lang="zh-CN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2024H1</c:v>
                </c:pt>
                <c:pt idx="1">
                  <c:v>2024H2</c:v>
                </c:pt>
                <c:pt idx="2">
                  <c:v>2025H1</c:v>
                </c:pt>
                <c:pt idx="3">
                  <c:v>2025H2</c:v>
                </c:pt>
                <c:pt idx="4">
                  <c:v>2026Q1</c:v>
                </c:pt>
              </c:strCache>
            </c:strRef>
          </c:cat>
          <c:val>
            <c:numRef>
              <c:f>Sheet1!$C$2:$C$6</c:f>
              <c:numCache>
                <c:formatCode>0_ </c:formatCode>
                <c:ptCount val="5"/>
                <c:pt idx="0">
                  <c:v>2246.6771841770201</c:v>
                </c:pt>
                <c:pt idx="1">
                  <c:v>2413.7615166260098</c:v>
                </c:pt>
                <c:pt idx="2" formatCode="0">
                  <c:v>2380.4387324986901</c:v>
                </c:pt>
                <c:pt idx="3" formatCode="0">
                  <c:v>2547.5626369153802</c:v>
                </c:pt>
                <c:pt idx="4" formatCode="0">
                  <c:v>2519.2711479322902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8A54-46AA-A4DE-D81FC2498C0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TOP6-10</c:v>
                </c:pt>
              </c:strCache>
            </c:strRef>
          </c:tx>
          <c:spPr>
            <a:ln w="28575" cap="rnd">
              <a:solidFill>
                <a:srgbClr val="E7E6E6">
                  <a:lumMod val="90000"/>
                </a:srgbClr>
              </a:solidFill>
              <a:round/>
            </a:ln>
            <a:effectLst/>
          </c:spPr>
          <c:marker>
            <c:symbol val="none"/>
          </c:marker>
          <c:dLbls>
            <c:dLbl>
              <c:idx val="2"/>
              <c:layout>
                <c:manualLayout>
                  <c:x val="-4.5616302883529698E-2"/>
                  <c:y val="3.15294460024339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A54-46AA-A4DE-D81FC2498C0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195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endParaRPr lang="zh-CN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2024H1</c:v>
                </c:pt>
                <c:pt idx="1">
                  <c:v>2024H2</c:v>
                </c:pt>
                <c:pt idx="2">
                  <c:v>2025H1</c:v>
                </c:pt>
                <c:pt idx="3">
                  <c:v>2025H2</c:v>
                </c:pt>
                <c:pt idx="4">
                  <c:v>2026Q1</c:v>
                </c:pt>
              </c:strCache>
            </c:strRef>
          </c:cat>
          <c:val>
            <c:numRef>
              <c:f>Sheet1!$D$2:$D$6</c:f>
              <c:numCache>
                <c:formatCode>0_ </c:formatCode>
                <c:ptCount val="5"/>
                <c:pt idx="0">
                  <c:v>2469.62194566879</c:v>
                </c:pt>
                <c:pt idx="1">
                  <c:v>2483.26502691826</c:v>
                </c:pt>
                <c:pt idx="2" formatCode="0">
                  <c:v>2068.40355274905</c:v>
                </c:pt>
                <c:pt idx="3" formatCode="0">
                  <c:v>2242.4389743336801</c:v>
                </c:pt>
                <c:pt idx="4" formatCode="0">
                  <c:v>2486.8990842011099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4-8A54-46AA-A4DE-D81FC2498C0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-389777152"/>
        <c:axId val="-386906528"/>
      </c:lineChart>
      <c:catAx>
        <c:axId val="-389777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CN"/>
          </a:p>
        </c:txPr>
        <c:crossAx val="-386906528"/>
        <c:crosses val="autoZero"/>
        <c:auto val="1"/>
        <c:lblAlgn val="ctr"/>
        <c:lblOffset val="100"/>
        <c:noMultiLvlLbl val="0"/>
      </c:catAx>
      <c:valAx>
        <c:axId val="-386906528"/>
        <c:scaling>
          <c:orientation val="minMax"/>
          <c:min val="1500"/>
        </c:scaling>
        <c:delete val="1"/>
        <c:axPos val="l"/>
        <c:numFmt formatCode="#,##0.0_);[Red]\(#,##0.0\)" sourceLinked="0"/>
        <c:majorTickMark val="out"/>
        <c:minorTickMark val="none"/>
        <c:tickLblPos val="nextTo"/>
        <c:crossAx val="-389777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2757743532239499"/>
          <c:y val="2.1387126964389699E-2"/>
          <c:w val="0.54396450507929295"/>
          <c:h val="9.508319927130290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195" b="0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ea"/>
              <a:sym typeface="+mn-lt"/>
            </a:defRPr>
          </a:pPr>
          <a:endParaRPr lang="zh-CN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deab97e3-7a41-4b2d-b3fe-30f94ed8f1ee}"/>
      </c:ext>
    </c:extLst>
  </c:chart>
  <c:spPr>
    <a:noFill/>
    <a:ln>
      <a:noFill/>
      <a:prstDash val="lgDash"/>
    </a:ln>
    <a:effectLst/>
  </c:spPr>
  <c:txPr>
    <a:bodyPr/>
    <a:lstStyle/>
    <a:p>
      <a:pPr>
        <a:defRPr lang="zh-CN">
          <a:latin typeface="+mn-lt"/>
          <a:ea typeface="+mn-ea"/>
          <a:cs typeface="+mn-ea"/>
          <a:sym typeface="+mn-lt"/>
        </a:defRPr>
      </a:pPr>
      <a:endParaRPr lang="zh-CN"/>
    </a:p>
  </c:txPr>
  <c:externalData r:id="rId4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TOP1-2</c:v>
                </c:pt>
              </c:strCache>
            </c:strRef>
          </c:tx>
          <c:spPr>
            <a:solidFill>
              <a:srgbClr val="0563C1">
                <a:lumMod val="60000"/>
                <a:lumOff val="4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endParaRPr lang="zh-CN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2024</c:v>
                </c:pt>
                <c:pt idx="1">
                  <c:v>2025</c:v>
                </c:pt>
                <c:pt idx="2">
                  <c:v>26Q1</c:v>
                </c:pt>
              </c:strCache>
            </c:strRef>
          </c:cat>
          <c:val>
            <c:numRef>
              <c:f>Sheet1!$B$2:$B$4</c:f>
              <c:numCache>
                <c:formatCode>0.0%</c:formatCode>
                <c:ptCount val="3"/>
                <c:pt idx="0">
                  <c:v>0.47461999999999999</c:v>
                </c:pt>
                <c:pt idx="1">
                  <c:v>0.48224</c:v>
                </c:pt>
                <c:pt idx="2">
                  <c:v>0.48805999999999999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8D-4FF7-AC01-8A888DA6BA1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TOP3-5</c:v>
                </c:pt>
              </c:strCache>
            </c:strRef>
          </c:tx>
          <c:spPr>
            <a:solidFill>
              <a:srgbClr val="0563C1">
                <a:lumMod val="40000"/>
                <a:lumOff val="6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endParaRPr lang="zh-CN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2024</c:v>
                </c:pt>
                <c:pt idx="1">
                  <c:v>2025</c:v>
                </c:pt>
                <c:pt idx="2">
                  <c:v>26Q1</c:v>
                </c:pt>
              </c:strCache>
            </c:strRef>
          </c:cat>
          <c:val>
            <c:numRef>
              <c:f>Sheet1!$C$2:$C$4</c:f>
              <c:numCache>
                <c:formatCode>0.0%</c:formatCode>
                <c:ptCount val="3"/>
                <c:pt idx="0">
                  <c:v>0.25885000000000002</c:v>
                </c:pt>
                <c:pt idx="1">
                  <c:v>0.28960999999999998</c:v>
                </c:pt>
                <c:pt idx="2">
                  <c:v>0.20358999999999999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48D-4FF7-AC01-8A888DA6BA1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TOP6-10</c:v>
                </c:pt>
              </c:strCache>
            </c:strRef>
          </c:tx>
          <c:spPr>
            <a:solidFill>
              <a:sysClr val="window" lastClr="FFFFFF">
                <a:lumMod val="85000"/>
              </a:sys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endParaRPr lang="zh-CN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2024</c:v>
                </c:pt>
                <c:pt idx="1">
                  <c:v>2025</c:v>
                </c:pt>
                <c:pt idx="2">
                  <c:v>26Q1</c:v>
                </c:pt>
              </c:strCache>
            </c:strRef>
          </c:cat>
          <c:val>
            <c:numRef>
              <c:f>Sheet1!$D$2:$D$4</c:f>
              <c:numCache>
                <c:formatCode>0.0%</c:formatCode>
                <c:ptCount val="3"/>
                <c:pt idx="0">
                  <c:v>0.17910000000000001</c:v>
                </c:pt>
                <c:pt idx="1">
                  <c:v>0.16582</c:v>
                </c:pt>
                <c:pt idx="2">
                  <c:v>0.19756000000000001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48D-4FF7-AC01-8A888DA6BA1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TOP10+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endParaRPr lang="zh-CN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2024</c:v>
                </c:pt>
                <c:pt idx="1">
                  <c:v>2025</c:v>
                </c:pt>
                <c:pt idx="2">
                  <c:v>26Q1</c:v>
                </c:pt>
              </c:strCache>
            </c:strRef>
          </c:cat>
          <c:val>
            <c:numRef>
              <c:f>Sheet1!$E$2:$E$4</c:f>
              <c:numCache>
                <c:formatCode>0.0%</c:formatCode>
                <c:ptCount val="3"/>
                <c:pt idx="0">
                  <c:v>8.7410000000000002E-2</c:v>
                </c:pt>
                <c:pt idx="1">
                  <c:v>6.2300000000000001E-2</c:v>
                </c:pt>
                <c:pt idx="2">
                  <c:v>0.11076999999999999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48D-4FF7-AC01-8A888DA6BA1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-389777152"/>
        <c:axId val="-386906528"/>
      </c:barChart>
      <c:catAx>
        <c:axId val="-389777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CN"/>
          </a:p>
        </c:txPr>
        <c:crossAx val="-386906528"/>
        <c:crosses val="autoZero"/>
        <c:auto val="1"/>
        <c:lblAlgn val="ctr"/>
        <c:lblOffset val="100"/>
        <c:noMultiLvlLbl val="0"/>
      </c:catAx>
      <c:valAx>
        <c:axId val="-386906528"/>
        <c:scaling>
          <c:orientation val="minMax"/>
          <c:min val="0"/>
        </c:scaling>
        <c:delete val="1"/>
        <c:axPos val="l"/>
        <c:numFmt formatCode="#,##0.0_);[Red]\(#,##0.0\)" sourceLinked="0"/>
        <c:majorTickMark val="out"/>
        <c:minorTickMark val="none"/>
        <c:tickLblPos val="nextTo"/>
        <c:crossAx val="-389777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1152277237874101"/>
          <c:y val="3.4472371164409502E-2"/>
          <c:w val="0.63254554751763103"/>
          <c:h val="0.118313008147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195" b="0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ea"/>
              <a:sym typeface="+mn-lt"/>
            </a:defRPr>
          </a:pPr>
          <a:endParaRPr lang="zh-CN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deab97e3-7a41-4b2d-b3fe-30f94ed8f1ee}"/>
      </c:ext>
    </c:extLst>
  </c:chart>
  <c:spPr>
    <a:noFill/>
    <a:ln>
      <a:noFill/>
      <a:prstDash val="lgDash"/>
    </a:ln>
    <a:effectLst/>
  </c:spPr>
  <c:txPr>
    <a:bodyPr/>
    <a:lstStyle/>
    <a:p>
      <a:pPr>
        <a:defRPr lang="zh-CN">
          <a:latin typeface="+mn-lt"/>
          <a:ea typeface="+mn-ea"/>
          <a:cs typeface="+mn-ea"/>
          <a:sym typeface="+mn-lt"/>
        </a:defRPr>
      </a:pPr>
      <a:endParaRPr lang="zh-CN"/>
    </a:p>
  </c:txPr>
  <c:externalData r:id="rId4">
    <c:autoUpdate val="0"/>
  </c:externalData>
  <c:userShapes r:id="rId5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TOP1-2</c:v>
                </c:pt>
              </c:strCache>
            </c:strRef>
          </c:tx>
          <c:spPr>
            <a:solidFill>
              <a:srgbClr val="0563C1">
                <a:lumMod val="60000"/>
                <a:lumOff val="4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endParaRPr lang="zh-CN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2024</c:v>
                </c:pt>
                <c:pt idx="1">
                  <c:v>2025</c:v>
                </c:pt>
                <c:pt idx="2">
                  <c:v>26Q1</c:v>
                </c:pt>
              </c:strCache>
            </c:strRef>
          </c:cat>
          <c:val>
            <c:numRef>
              <c:f>Sheet1!$B$2:$B$4</c:f>
              <c:numCache>
                <c:formatCode>0.0%</c:formatCode>
                <c:ptCount val="3"/>
                <c:pt idx="0">
                  <c:v>0.63705000000000001</c:v>
                </c:pt>
                <c:pt idx="1">
                  <c:v>0.60648999999999997</c:v>
                </c:pt>
                <c:pt idx="2">
                  <c:v>0.64666999999999997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C3-489E-82F1-F3C56429E83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TOP3-5</c:v>
                </c:pt>
              </c:strCache>
            </c:strRef>
          </c:tx>
          <c:spPr>
            <a:solidFill>
              <a:srgbClr val="0563C1">
                <a:lumMod val="40000"/>
                <a:lumOff val="6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endParaRPr lang="zh-CN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2024</c:v>
                </c:pt>
                <c:pt idx="1">
                  <c:v>2025</c:v>
                </c:pt>
                <c:pt idx="2">
                  <c:v>26Q1</c:v>
                </c:pt>
              </c:strCache>
            </c:strRef>
          </c:cat>
          <c:val>
            <c:numRef>
              <c:f>Sheet1!$C$2:$C$4</c:f>
              <c:numCache>
                <c:formatCode>0.0%</c:formatCode>
                <c:ptCount val="3"/>
                <c:pt idx="0">
                  <c:v>0.22653999999999999</c:v>
                </c:pt>
                <c:pt idx="1">
                  <c:v>0.25794</c:v>
                </c:pt>
                <c:pt idx="2">
                  <c:v>0.22226000000000001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5C3-489E-82F1-F3C56429E83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TOP6-10</c:v>
                </c:pt>
              </c:strCache>
            </c:strRef>
          </c:tx>
          <c:spPr>
            <a:solidFill>
              <a:sysClr val="window" lastClr="FFFFFF">
                <a:lumMod val="85000"/>
              </a:sys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endParaRPr lang="zh-CN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2024</c:v>
                </c:pt>
                <c:pt idx="1">
                  <c:v>2025</c:v>
                </c:pt>
                <c:pt idx="2">
                  <c:v>26Q1</c:v>
                </c:pt>
              </c:strCache>
            </c:strRef>
          </c:cat>
          <c:val>
            <c:numRef>
              <c:f>Sheet1!$D$2:$D$4</c:f>
              <c:numCache>
                <c:formatCode>0.0%</c:formatCode>
                <c:ptCount val="3"/>
                <c:pt idx="0">
                  <c:v>8.7940000000000004E-2</c:v>
                </c:pt>
                <c:pt idx="1">
                  <c:v>8.5680000000000006E-2</c:v>
                </c:pt>
                <c:pt idx="2">
                  <c:v>8.5980000000000001E-2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5C3-489E-82F1-F3C56429E835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TOP10+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endParaRPr lang="zh-CN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2024</c:v>
                </c:pt>
                <c:pt idx="1">
                  <c:v>2025</c:v>
                </c:pt>
                <c:pt idx="2">
                  <c:v>26Q1</c:v>
                </c:pt>
              </c:strCache>
            </c:strRef>
          </c:cat>
          <c:val>
            <c:numRef>
              <c:f>Sheet1!$E$2:$E$4</c:f>
              <c:numCache>
                <c:formatCode>0.0%</c:formatCode>
                <c:ptCount val="3"/>
                <c:pt idx="0">
                  <c:v>4.8460000000000003E-2</c:v>
                </c:pt>
                <c:pt idx="1">
                  <c:v>4.9869999999999998E-2</c:v>
                </c:pt>
                <c:pt idx="2">
                  <c:v>4.5069999999999999E-2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5C3-489E-82F1-F3C56429E83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-389777152"/>
        <c:axId val="-386906528"/>
      </c:barChart>
      <c:catAx>
        <c:axId val="-389777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CN"/>
          </a:p>
        </c:txPr>
        <c:crossAx val="-386906528"/>
        <c:crosses val="autoZero"/>
        <c:auto val="1"/>
        <c:lblAlgn val="ctr"/>
        <c:lblOffset val="100"/>
        <c:noMultiLvlLbl val="0"/>
      </c:catAx>
      <c:valAx>
        <c:axId val="-386906528"/>
        <c:scaling>
          <c:orientation val="minMax"/>
          <c:min val="0"/>
        </c:scaling>
        <c:delete val="1"/>
        <c:axPos val="l"/>
        <c:numFmt formatCode="#,##0.0_);[Red]\(#,##0.0\)" sourceLinked="0"/>
        <c:majorTickMark val="out"/>
        <c:minorTickMark val="none"/>
        <c:tickLblPos val="nextTo"/>
        <c:crossAx val="-389777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1152277237874101"/>
          <c:y val="3.4472371164409502E-2"/>
          <c:w val="0.63254554751763103"/>
          <c:h val="0.118313008147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195" b="0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ea"/>
              <a:sym typeface="+mn-lt"/>
            </a:defRPr>
          </a:pPr>
          <a:endParaRPr lang="zh-CN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deab97e3-7a41-4b2d-b3fe-30f94ed8f1ee}"/>
      </c:ext>
    </c:extLst>
  </c:chart>
  <c:spPr>
    <a:noFill/>
    <a:ln>
      <a:noFill/>
      <a:prstDash val="lgDash"/>
    </a:ln>
    <a:effectLst/>
  </c:spPr>
  <c:txPr>
    <a:bodyPr/>
    <a:lstStyle/>
    <a:p>
      <a:pPr>
        <a:defRPr lang="zh-CN">
          <a:latin typeface="+mn-lt"/>
          <a:ea typeface="+mn-ea"/>
          <a:cs typeface="+mn-ea"/>
          <a:sym typeface="+mn-lt"/>
        </a:defRPr>
      </a:pPr>
      <a:endParaRPr lang="zh-CN"/>
    </a:p>
  </c:txPr>
  <c:externalData r:id="rId4">
    <c:autoUpdate val="0"/>
  </c:externalData>
  <c:userShapes r:id="rId5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4174339034289699E-2"/>
          <c:y val="0.27098738689877799"/>
          <c:w val="0.95165132193142099"/>
          <c:h val="0.5678131944811890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TOP1-2</c:v>
                </c:pt>
              </c:strCache>
            </c:strRef>
          </c:tx>
          <c:spPr>
            <a:ln w="28575" cap="rnd">
              <a:solidFill>
                <a:srgbClr val="0563C1">
                  <a:lumMod val="60000"/>
                  <a:lumOff val="40000"/>
                </a:srgb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endParaRPr lang="zh-CN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2024H1</c:v>
                </c:pt>
                <c:pt idx="1">
                  <c:v>2024H2</c:v>
                </c:pt>
                <c:pt idx="2">
                  <c:v>2025H1</c:v>
                </c:pt>
                <c:pt idx="3">
                  <c:v>2025H2</c:v>
                </c:pt>
                <c:pt idx="4">
                  <c:v>2026Q1</c:v>
                </c:pt>
              </c:strCache>
            </c:strRef>
          </c:cat>
          <c:val>
            <c:numRef>
              <c:f>Sheet1!$B$2:$B$6</c:f>
              <c:numCache>
                <c:formatCode>0_ </c:formatCode>
                <c:ptCount val="5"/>
                <c:pt idx="0">
                  <c:v>4540.7839907588505</c:v>
                </c:pt>
                <c:pt idx="1">
                  <c:v>4784.8750959359504</c:v>
                </c:pt>
                <c:pt idx="2" formatCode="0">
                  <c:v>4543.2360334145496</c:v>
                </c:pt>
                <c:pt idx="3" formatCode="0">
                  <c:v>4426.9154339119696</c:v>
                </c:pt>
                <c:pt idx="4" formatCode="0">
                  <c:v>4282.9797404398696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EDE1-401E-B277-8AB11434B5A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TOP3-5</c:v>
                </c:pt>
              </c:strCache>
            </c:strRef>
          </c:tx>
          <c:spPr>
            <a:ln w="28575" cap="rnd">
              <a:solidFill>
                <a:srgbClr val="0563C1">
                  <a:lumMod val="40000"/>
                  <a:lumOff val="60000"/>
                </a:srgbClr>
              </a:solidFill>
              <a:round/>
            </a:ln>
            <a:effectLst/>
          </c:spPr>
          <c:marker>
            <c:symbol val="none"/>
          </c:marker>
          <c:dLbls>
            <c:dLbl>
              <c:idx val="2"/>
              <c:layout>
                <c:manualLayout>
                  <c:x val="-2.5009279519904899E-2"/>
                  <c:y val="-7.11541450605852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DE1-401E-B277-8AB11434B5AD}"/>
                </c:ext>
              </c:extLst>
            </c:dLbl>
            <c:dLbl>
              <c:idx val="4"/>
              <c:layout>
                <c:manualLayout>
                  <c:x val="-4.0700796265004099E-2"/>
                  <c:y val="9.1741791893751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DE1-401E-B277-8AB11434B5A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195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endParaRPr lang="zh-CN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2024H1</c:v>
                </c:pt>
                <c:pt idx="1">
                  <c:v>2024H2</c:v>
                </c:pt>
                <c:pt idx="2">
                  <c:v>2025H1</c:v>
                </c:pt>
                <c:pt idx="3">
                  <c:v>2025H2</c:v>
                </c:pt>
                <c:pt idx="4">
                  <c:v>2026Q1</c:v>
                </c:pt>
              </c:strCache>
            </c:strRef>
          </c:cat>
          <c:val>
            <c:numRef>
              <c:f>Sheet1!$C$2:$C$6</c:f>
              <c:numCache>
                <c:formatCode>0_ </c:formatCode>
                <c:ptCount val="5"/>
                <c:pt idx="0">
                  <c:v>3916.4243661273499</c:v>
                </c:pt>
                <c:pt idx="1">
                  <c:v>4383.0606365324502</c:v>
                </c:pt>
                <c:pt idx="2" formatCode="0">
                  <c:v>3960.89144879781</c:v>
                </c:pt>
                <c:pt idx="3" formatCode="0">
                  <c:v>3941.13139408092</c:v>
                </c:pt>
                <c:pt idx="4" formatCode="0">
                  <c:v>3985.3166288390598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EDE1-401E-B277-8AB11434B5A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TOP6-10</c:v>
                </c:pt>
              </c:strCache>
            </c:strRef>
          </c:tx>
          <c:spPr>
            <a:ln w="28575" cap="rnd">
              <a:solidFill>
                <a:srgbClr val="E7E6E6">
                  <a:lumMod val="90000"/>
                </a:srgbClr>
              </a:solidFill>
              <a:round/>
            </a:ln>
            <a:effectLst/>
          </c:spPr>
          <c:marker>
            <c:symbol val="none"/>
          </c:marker>
          <c:dLbls>
            <c:dLbl>
              <c:idx val="2"/>
              <c:layout>
                <c:manualLayout>
                  <c:x val="-4.5616302883529698E-2"/>
                  <c:y val="3.15294460024339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DE1-401E-B277-8AB11434B5A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195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endParaRPr lang="zh-CN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2024H1</c:v>
                </c:pt>
                <c:pt idx="1">
                  <c:v>2024H2</c:v>
                </c:pt>
                <c:pt idx="2">
                  <c:v>2025H1</c:v>
                </c:pt>
                <c:pt idx="3">
                  <c:v>2025H2</c:v>
                </c:pt>
                <c:pt idx="4">
                  <c:v>2026Q1</c:v>
                </c:pt>
              </c:strCache>
            </c:strRef>
          </c:cat>
          <c:val>
            <c:numRef>
              <c:f>Sheet1!$D$2:$D$6</c:f>
              <c:numCache>
                <c:formatCode>0_ </c:formatCode>
                <c:ptCount val="5"/>
                <c:pt idx="0">
                  <c:v>3591.28269474942</c:v>
                </c:pt>
                <c:pt idx="1">
                  <c:v>4319.6422413412001</c:v>
                </c:pt>
                <c:pt idx="2" formatCode="0">
                  <c:v>3982.0588019841298</c:v>
                </c:pt>
                <c:pt idx="3" formatCode="0">
                  <c:v>3962.0604255828598</c:v>
                </c:pt>
                <c:pt idx="4" formatCode="0">
                  <c:v>3529.1095233344299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5-EDE1-401E-B277-8AB11434B5A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-389777152"/>
        <c:axId val="-386906528"/>
      </c:lineChart>
      <c:catAx>
        <c:axId val="-389777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CN"/>
          </a:p>
        </c:txPr>
        <c:crossAx val="-386906528"/>
        <c:crosses val="autoZero"/>
        <c:auto val="1"/>
        <c:lblAlgn val="ctr"/>
        <c:lblOffset val="100"/>
        <c:noMultiLvlLbl val="0"/>
      </c:catAx>
      <c:valAx>
        <c:axId val="-386906528"/>
        <c:scaling>
          <c:orientation val="minMax"/>
          <c:min val="1500"/>
        </c:scaling>
        <c:delete val="1"/>
        <c:axPos val="l"/>
        <c:numFmt formatCode="#,##0.0_);[Red]\(#,##0.0\)" sourceLinked="0"/>
        <c:majorTickMark val="out"/>
        <c:minorTickMark val="none"/>
        <c:tickLblPos val="nextTo"/>
        <c:crossAx val="-389777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2757743532239499"/>
          <c:y val="2.1387126964389699E-2"/>
          <c:w val="0.54396450507929295"/>
          <c:h val="9.508319927130290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195" b="0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ea"/>
              <a:sym typeface="+mn-lt"/>
            </a:defRPr>
          </a:pPr>
          <a:endParaRPr lang="zh-CN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deab97e3-7a41-4b2d-b3fe-30f94ed8f1ee}"/>
      </c:ext>
    </c:extLst>
  </c:chart>
  <c:spPr>
    <a:noFill/>
    <a:ln>
      <a:noFill/>
      <a:prstDash val="lgDash"/>
    </a:ln>
    <a:effectLst/>
  </c:spPr>
  <c:txPr>
    <a:bodyPr/>
    <a:lstStyle/>
    <a:p>
      <a:pPr>
        <a:defRPr lang="zh-CN">
          <a:latin typeface="+mn-lt"/>
          <a:ea typeface="+mn-ea"/>
          <a:cs typeface="+mn-ea"/>
          <a:sym typeface="+mn-lt"/>
        </a:defRPr>
      </a:pPr>
      <a:endParaRPr lang="zh-CN"/>
    </a:p>
  </c:txPr>
  <c:externalData r:id="rId4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7846519928613899E-2"/>
          <c:y val="0.23925933434259899"/>
          <c:w val="0.95419393218322401"/>
          <c:h val="0.503419840239607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ysClr val="window" lastClr="FFFFFF">
                <a:lumMod val="95000"/>
              </a:sys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zh-CN"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线上</c:v>
                </c:pt>
                <c:pt idx="1">
                  <c:v>线下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0.10630486762091799</c:v>
                </c:pt>
                <c:pt idx="1">
                  <c:v>7.4171812177065297E-2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0E-4721-BC0B-A8272910E83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D0CEC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zh-CN"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线上</c:v>
                </c:pt>
                <c:pt idx="1">
                  <c:v>线下</c:v>
                </c:pt>
              </c:strCache>
            </c:strRef>
          </c:cat>
          <c:val>
            <c:numRef>
              <c:f>Sheet1!$C$2:$C$3</c:f>
              <c:numCache>
                <c:formatCode>0%</c:formatCode>
                <c:ptCount val="2"/>
                <c:pt idx="0">
                  <c:v>0.22208827694112299</c:v>
                </c:pt>
                <c:pt idx="1">
                  <c:v>0.13904630034177701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60E-4721-BC0B-A8272910E83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Sheet1!$A$2:$A$3</c:f>
              <c:strCache>
                <c:ptCount val="2"/>
                <c:pt idx="0">
                  <c:v>线上</c:v>
                </c:pt>
                <c:pt idx="1">
                  <c:v>线下</c:v>
                </c:pt>
              </c:strCache>
            </c:strRef>
          </c:cat>
          <c:val>
            <c:numRef>
              <c:f>Sheet1!$D$2:$D$3</c:f>
              <c:numCache>
                <c:formatCode>0%</c:formatCode>
                <c:ptCount val="2"/>
                <c:pt idx="0">
                  <c:v>0.397674349291325</c:v>
                </c:pt>
                <c:pt idx="1">
                  <c:v>0.23897168972275501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60E-4721-BC0B-A8272910E83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2025Q4</c:v>
                </c:pt>
              </c:strCache>
            </c:strRef>
          </c:tx>
          <c:spPr>
            <a:solidFill>
              <a:sysClr val="window" lastClr="FFFFFF">
                <a:lumMod val="50000"/>
              </a:sys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zh-CN"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线上</c:v>
                </c:pt>
                <c:pt idx="1">
                  <c:v>线下</c:v>
                </c:pt>
              </c:strCache>
            </c:strRef>
          </c:cat>
          <c:val>
            <c:numRef>
              <c:f>Sheet1!$E$2:$E$3</c:f>
              <c:numCache>
                <c:formatCode>0%</c:formatCode>
                <c:ptCount val="2"/>
                <c:pt idx="0">
                  <c:v>0.35367687947321502</c:v>
                </c:pt>
                <c:pt idx="1">
                  <c:v>0.25159999999999999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60E-4721-BC0B-A8272910E83A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2026Q1</c:v>
                </c:pt>
              </c:strCache>
            </c:strRef>
          </c:tx>
          <c:spPr>
            <a:solidFill>
              <a:srgbClr val="4874C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线上</c:v>
                </c:pt>
                <c:pt idx="1">
                  <c:v>线下</c:v>
                </c:pt>
              </c:strCache>
            </c:strRef>
          </c:cat>
          <c:val>
            <c:numRef>
              <c:f>Sheet1!$F$2:$F$3</c:f>
              <c:numCache>
                <c:formatCode>0%</c:formatCode>
                <c:ptCount val="2"/>
                <c:pt idx="0">
                  <c:v>0.46129999999999999</c:v>
                </c:pt>
                <c:pt idx="1">
                  <c:v>0.282022486680576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60E-4721-BC0B-A8272910E83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14"/>
        <c:overlap val="-17"/>
        <c:axId val="-1916356640"/>
        <c:axId val="-345741744"/>
      </c:barChart>
      <c:catAx>
        <c:axId val="-19163566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CN"/>
          </a:p>
        </c:txPr>
        <c:crossAx val="-345741744"/>
        <c:crosses val="autoZero"/>
        <c:auto val="1"/>
        <c:lblAlgn val="ctr"/>
        <c:lblOffset val="100"/>
        <c:noMultiLvlLbl val="0"/>
      </c:catAx>
      <c:valAx>
        <c:axId val="-345741744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-19163566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lang="zh-CN"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CN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lang="zh-CN"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CN"/>
          </a:p>
        </c:txPr>
      </c:legendEntry>
      <c:layout>
        <c:manualLayout>
          <c:xMode val="edge"/>
          <c:yMode val="edge"/>
          <c:x val="0.16130055350049"/>
          <c:y val="1.6112684953525701E-2"/>
          <c:w val="0.62982910764687305"/>
          <c:h val="0.11104212719447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ea"/>
              <a:sym typeface="+mn-lt"/>
            </a:defRPr>
          </a:pPr>
          <a:endParaRPr lang="zh-CN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1dca3f24-ae3b-48be-abb4-82129cd579e8}"/>
      </c:ext>
    </c:extLst>
  </c:chart>
  <c:spPr>
    <a:noFill/>
    <a:ln>
      <a:noFill/>
    </a:ln>
    <a:effectLst/>
  </c:spPr>
  <c:txPr>
    <a:bodyPr/>
    <a:lstStyle/>
    <a:p>
      <a:pPr>
        <a:defRPr lang="zh-CN" sz="1100">
          <a:latin typeface="+mn-lt"/>
          <a:ea typeface="+mn-ea"/>
          <a:cs typeface="+mn-ea"/>
          <a:sym typeface="+mn-lt"/>
        </a:defRPr>
      </a:pPr>
      <a:endParaRPr lang="zh-CN"/>
    </a:p>
  </c:txPr>
  <c:externalData r:id="rId4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7846519928613899E-2"/>
          <c:y val="0.23925933434259899"/>
          <c:w val="0.95419393218322401"/>
          <c:h val="0.503419840239607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ysClr val="window" lastClr="FFFFFF">
                <a:lumMod val="95000"/>
              </a:sys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zh-CN"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Sheet1!$A$4:$A$5</c:f>
              <c:strCache>
                <c:ptCount val="2"/>
                <c:pt idx="0">
                  <c:v>线上</c:v>
                </c:pt>
                <c:pt idx="1">
                  <c:v>线下</c:v>
                </c:pt>
              </c:strCache>
            </c:strRef>
          </c:cat>
          <c:val>
            <c:numRef>
              <c:f>Sheet1!$B$4:$B$5</c:f>
              <c:numCache>
                <c:formatCode>0%</c:formatCode>
                <c:ptCount val="2"/>
                <c:pt idx="0">
                  <c:v>0.18109254291023499</c:v>
                </c:pt>
                <c:pt idx="1">
                  <c:v>0.204517688622563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13-404D-A480-7E981328482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D0CEC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zh-CN"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Sheet1!$A$4:$A$5</c:f>
              <c:strCache>
                <c:ptCount val="2"/>
                <c:pt idx="0">
                  <c:v>线上</c:v>
                </c:pt>
                <c:pt idx="1">
                  <c:v>线下</c:v>
                </c:pt>
              </c:strCache>
            </c:strRef>
          </c:cat>
          <c:val>
            <c:numRef>
              <c:f>Sheet1!$C$4:$C$5</c:f>
              <c:numCache>
                <c:formatCode>0%</c:formatCode>
                <c:ptCount val="2"/>
                <c:pt idx="0">
                  <c:v>0.275970410644999</c:v>
                </c:pt>
                <c:pt idx="1">
                  <c:v>0.31930516588423802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013-404D-A480-7E981328482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Sheet1!$A$4:$A$5</c:f>
              <c:strCache>
                <c:ptCount val="2"/>
                <c:pt idx="0">
                  <c:v>线上</c:v>
                </c:pt>
                <c:pt idx="1">
                  <c:v>线下</c:v>
                </c:pt>
              </c:strCache>
            </c:strRef>
          </c:cat>
          <c:val>
            <c:numRef>
              <c:f>Sheet1!$D$4:$D$5</c:f>
              <c:numCache>
                <c:formatCode>0%</c:formatCode>
                <c:ptCount val="2"/>
                <c:pt idx="0">
                  <c:v>0.50920426120575502</c:v>
                </c:pt>
                <c:pt idx="1">
                  <c:v>0.33152542102386301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013-404D-A480-7E981328482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2025Q4</c:v>
                </c:pt>
              </c:strCache>
            </c:strRef>
          </c:tx>
          <c:spPr>
            <a:solidFill>
              <a:sysClr val="window" lastClr="FFFFFF">
                <a:lumMod val="50000"/>
              </a:sys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zh-CN"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Sheet1!$A$4:$A$5</c:f>
              <c:strCache>
                <c:ptCount val="2"/>
                <c:pt idx="0">
                  <c:v>线上</c:v>
                </c:pt>
                <c:pt idx="1">
                  <c:v>线下</c:v>
                </c:pt>
              </c:strCache>
            </c:strRef>
          </c:cat>
          <c:val>
            <c:numRef>
              <c:f>Sheet1!$E$4:$E$5</c:f>
              <c:numCache>
                <c:formatCode>0%</c:formatCode>
                <c:ptCount val="2"/>
                <c:pt idx="0">
                  <c:v>0.55233602467567799</c:v>
                </c:pt>
                <c:pt idx="1">
                  <c:v>0.30897071353049299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013-404D-A480-7E981328482A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2026Q1</c:v>
                </c:pt>
              </c:strCache>
            </c:strRef>
          </c:tx>
          <c:spPr>
            <a:solidFill>
              <a:srgbClr val="4874C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Sheet1!$A$4:$A$5</c:f>
              <c:strCache>
                <c:ptCount val="2"/>
                <c:pt idx="0">
                  <c:v>线上</c:v>
                </c:pt>
                <c:pt idx="1">
                  <c:v>线下</c:v>
                </c:pt>
              </c:strCache>
            </c:strRef>
          </c:cat>
          <c:val>
            <c:numRef>
              <c:f>Sheet1!$F$4:$F$5</c:f>
              <c:numCache>
                <c:formatCode>0%</c:formatCode>
                <c:ptCount val="2"/>
                <c:pt idx="0">
                  <c:v>0.55391416654932801</c:v>
                </c:pt>
                <c:pt idx="1">
                  <c:v>0.30741835746340301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013-404D-A480-7E981328482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14"/>
        <c:overlap val="-17"/>
        <c:axId val="-1916356640"/>
        <c:axId val="-345741744"/>
      </c:barChart>
      <c:catAx>
        <c:axId val="-19163566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CN"/>
          </a:p>
        </c:txPr>
        <c:crossAx val="-345741744"/>
        <c:crosses val="autoZero"/>
        <c:auto val="1"/>
        <c:lblAlgn val="ctr"/>
        <c:lblOffset val="100"/>
        <c:noMultiLvlLbl val="0"/>
      </c:catAx>
      <c:valAx>
        <c:axId val="-345741744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-19163566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lang="zh-CN"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CN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lang="zh-CN"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CN"/>
          </a:p>
        </c:txPr>
      </c:legendEntry>
      <c:layout>
        <c:manualLayout>
          <c:xMode val="edge"/>
          <c:yMode val="edge"/>
          <c:x val="0.16130055350049"/>
          <c:y val="1.6112684953525701E-2"/>
          <c:w val="0.62982910764687305"/>
          <c:h val="0.11104212719447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ea"/>
              <a:sym typeface="+mn-lt"/>
            </a:defRPr>
          </a:pPr>
          <a:endParaRPr lang="zh-CN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1dca3f24-ae3b-48be-abb4-82129cd579e8}"/>
      </c:ext>
    </c:extLst>
  </c:chart>
  <c:spPr>
    <a:noFill/>
    <a:ln>
      <a:noFill/>
    </a:ln>
    <a:effectLst/>
  </c:spPr>
  <c:txPr>
    <a:bodyPr/>
    <a:lstStyle/>
    <a:p>
      <a:pPr>
        <a:defRPr lang="zh-CN" sz="1100">
          <a:latin typeface="+mn-lt"/>
          <a:ea typeface="+mn-ea"/>
          <a:cs typeface="+mn-ea"/>
          <a:sym typeface="+mn-lt"/>
        </a:defRPr>
      </a:pPr>
      <a:endParaRPr lang="zh-CN"/>
    </a:p>
  </c:txPr>
  <c:externalData r:id="rId4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7846519928613899E-2"/>
          <c:y val="0.23925933434259899"/>
          <c:w val="0.95419393218322401"/>
          <c:h val="0.503419840239607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4874CB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rgbClr val="EE822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A44-4F53-A341-933E8526DE7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zh-CN"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线上</c:v>
                </c:pt>
                <c:pt idx="1">
                  <c:v>线下</c:v>
                </c:pt>
                <c:pt idx="2">
                  <c:v>线上</c:v>
                </c:pt>
                <c:pt idx="3">
                  <c:v>线下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-0.41886281729844299</c:v>
                </c:pt>
                <c:pt idx="1">
                  <c:v>6.4521025089833997E-2</c:v>
                </c:pt>
                <c:pt idx="2">
                  <c:v>-0.33733233533760199</c:v>
                </c:pt>
                <c:pt idx="3">
                  <c:v>0.32357253720913198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A44-4F53-A341-933E8526DE7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14"/>
        <c:overlap val="-17"/>
        <c:axId val="-1916356640"/>
        <c:axId val="-345741744"/>
      </c:barChart>
      <c:catAx>
        <c:axId val="-19163566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CN"/>
          </a:p>
        </c:txPr>
        <c:crossAx val="-345741744"/>
        <c:crosses val="autoZero"/>
        <c:auto val="1"/>
        <c:lblAlgn val="ctr"/>
        <c:lblOffset val="100"/>
        <c:noMultiLvlLbl val="0"/>
      </c:catAx>
      <c:valAx>
        <c:axId val="-345741744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-1916356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1dca3f24-ae3b-48be-abb4-82129cd579e8}"/>
      </c:ext>
    </c:extLst>
  </c:chart>
  <c:spPr>
    <a:noFill/>
    <a:ln>
      <a:noFill/>
    </a:ln>
    <a:effectLst/>
  </c:spPr>
  <c:txPr>
    <a:bodyPr/>
    <a:lstStyle/>
    <a:p>
      <a:pPr>
        <a:defRPr lang="zh-CN" sz="1100">
          <a:latin typeface="+mn-lt"/>
          <a:ea typeface="+mn-ea"/>
          <a:cs typeface="+mn-ea"/>
          <a:sym typeface="+mn-lt"/>
        </a:defRPr>
      </a:pPr>
      <a:endParaRPr lang="zh-CN"/>
    </a:p>
  </c:txPr>
  <c:externalData r:id="rId4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 w="25400"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27845342001802E-17"/>
                  <c:y val="2.310453026170429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9B0-48FC-9A85-E54BE5CDB7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zh-CN"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线上挂</c:v>
                </c:pt>
                <c:pt idx="1">
                  <c:v>线上柜</c:v>
                </c:pt>
                <c:pt idx="2">
                  <c:v>线下挂</c:v>
                </c:pt>
                <c:pt idx="3">
                  <c:v>线下柜</c:v>
                </c:pt>
              </c:strCache>
            </c:strRef>
          </c:cat>
          <c:val>
            <c:numRef>
              <c:f>Sheet1!$B$2:$B$5</c:f>
              <c:numCache>
                <c:formatCode>0.0%</c:formatCode>
                <c:ptCount val="4"/>
                <c:pt idx="0">
                  <c:v>1.61E-2</c:v>
                </c:pt>
                <c:pt idx="1">
                  <c:v>4.9599999999999998E-2</c:v>
                </c:pt>
                <c:pt idx="2">
                  <c:v>8.5099999999999995E-2</c:v>
                </c:pt>
                <c:pt idx="3">
                  <c:v>0.12590000000000001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9B0-48FC-9A85-E54BE5CDB78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rgbClr val="4874C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zh-CN"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线上挂</c:v>
                </c:pt>
                <c:pt idx="1">
                  <c:v>线上柜</c:v>
                </c:pt>
                <c:pt idx="2">
                  <c:v>线下挂</c:v>
                </c:pt>
                <c:pt idx="3">
                  <c:v>线下柜</c:v>
                </c:pt>
              </c:strCache>
            </c:strRef>
          </c:cat>
          <c:val>
            <c:numRef>
              <c:f>Sheet1!$C$2:$C$5</c:f>
              <c:numCache>
                <c:formatCode>0.0%</c:formatCode>
                <c:ptCount val="4"/>
                <c:pt idx="0">
                  <c:v>4.2900000000000001E-2</c:v>
                </c:pt>
                <c:pt idx="1">
                  <c:v>5.5199999999999999E-2</c:v>
                </c:pt>
                <c:pt idx="2">
                  <c:v>6.8099999999999994E-2</c:v>
                </c:pt>
                <c:pt idx="3">
                  <c:v>0.1046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9B0-48FC-9A85-E54BE5CDB7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761202944"/>
        <c:axId val="-1761213280"/>
      </c:barChart>
      <c:catAx>
        <c:axId val="-1761202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CN"/>
          </a:p>
        </c:txPr>
        <c:crossAx val="-1761213280"/>
        <c:crosses val="autoZero"/>
        <c:auto val="1"/>
        <c:lblAlgn val="ctr"/>
        <c:lblOffset val="100"/>
        <c:noMultiLvlLbl val="0"/>
      </c:catAx>
      <c:valAx>
        <c:axId val="-1761213280"/>
        <c:scaling>
          <c:orientation val="minMax"/>
        </c:scaling>
        <c:delete val="0"/>
        <c:axPos val="l"/>
        <c:numFmt formatCode="0.0%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CN"/>
          </a:p>
        </c:txPr>
        <c:crossAx val="-1761202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ea"/>
              <a:sym typeface="+mn-lt"/>
            </a:defRPr>
          </a:pPr>
          <a:endParaRPr lang="zh-CN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f03fae78-450e-4e85-a008-189849246f9e}"/>
      </c:ext>
    </c:extLst>
  </c:chart>
  <c:spPr>
    <a:noFill/>
    <a:ln>
      <a:noFill/>
    </a:ln>
    <a:effectLst/>
  </c:spPr>
  <c:txPr>
    <a:bodyPr/>
    <a:lstStyle/>
    <a:p>
      <a:pPr>
        <a:defRPr lang="zh-CN" sz="1100">
          <a:solidFill>
            <a:schemeClr val="tx1"/>
          </a:solidFill>
          <a:latin typeface="+mn-lt"/>
          <a:ea typeface="+mn-ea"/>
          <a:cs typeface="+mn-ea"/>
          <a:sym typeface="+mn-lt"/>
        </a:defRPr>
      </a:pPr>
      <a:endParaRPr lang="zh-CN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7469043253420099E-2"/>
          <c:y val="0.20746136143222901"/>
          <c:w val="0.94506191349316004"/>
          <c:h val="0.66505016835539399"/>
        </c:manualLayout>
      </c:layout>
      <c:lineChart>
        <c:grouping val="standar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社会消费品零售总额同比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064-49D4-A1E9-254F6C963AD4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064-49D4-A1E9-254F6C963AD4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064-49D4-A1E9-254F6C963AD4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064-49D4-A1E9-254F6C963AD4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064-49D4-A1E9-254F6C963AD4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064-49D4-A1E9-254F6C963AD4}"/>
                </c:ext>
              </c:extLst>
            </c:dLbl>
            <c:dLbl>
              <c:idx val="6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064-49D4-A1E9-254F6C963AD4}"/>
                </c:ext>
              </c:extLst>
            </c:dLbl>
            <c:dLbl>
              <c:idx val="7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5BC-41FC-9FCB-8121FA66996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endParaRPr lang="zh-CN"/>
              </a:p>
            </c:txPr>
            <c:dLblPos val="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2021 </c:v>
                </c:pt>
                <c:pt idx="1">
                  <c:v>2022 </c:v>
                </c:pt>
                <c:pt idx="2">
                  <c:v>2023 </c:v>
                </c:pt>
                <c:pt idx="3">
                  <c:v>2024 </c:v>
                </c:pt>
                <c:pt idx="4">
                  <c:v>2025 </c:v>
                </c:pt>
                <c:pt idx="5">
                  <c:v>26Q1</c:v>
                </c:pt>
                <c:pt idx="6">
                  <c:v>26M3</c:v>
                </c:pt>
                <c:pt idx="7">
                  <c:v>26M4</c:v>
                </c:pt>
              </c:strCache>
            </c:strRef>
          </c:cat>
          <c:val>
            <c:numRef>
              <c:f>Sheet1!$B$2:$B$9</c:f>
              <c:numCache>
                <c:formatCode>0.0%</c:formatCode>
                <c:ptCount val="8"/>
                <c:pt idx="0">
                  <c:v>0.125</c:v>
                </c:pt>
                <c:pt idx="1">
                  <c:v>-2E-3</c:v>
                </c:pt>
                <c:pt idx="2">
                  <c:v>7.1999999999999995E-2</c:v>
                </c:pt>
                <c:pt idx="3">
                  <c:v>3.5000000000000003E-2</c:v>
                </c:pt>
                <c:pt idx="4">
                  <c:v>3.6999999999999998E-2</c:v>
                </c:pt>
                <c:pt idx="5">
                  <c:v>2.4E-2</c:v>
                </c:pt>
                <c:pt idx="6">
                  <c:v>1.7000000000000001E-2</c:v>
                </c:pt>
                <c:pt idx="7">
                  <c:v>2E-3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E064-49D4-A1E9-254F6C963AD4}"/>
            </c:ext>
          </c:extLst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家用电器和音像器材类零售额同比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9525">
                <a:solidFill>
                  <a:schemeClr val="accent6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064-49D4-A1E9-254F6C963AD4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064-49D4-A1E9-254F6C963AD4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064-49D4-A1E9-254F6C963AD4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064-49D4-A1E9-254F6C963AD4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E064-49D4-A1E9-254F6C963AD4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064-49D4-A1E9-254F6C963AD4}"/>
                </c:ext>
              </c:extLst>
            </c:dLbl>
            <c:dLbl>
              <c:idx val="6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E064-49D4-A1E9-254F6C963AD4}"/>
                </c:ext>
              </c:extLst>
            </c:dLbl>
            <c:dLbl>
              <c:idx val="7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5BC-41FC-9FCB-8121FA66996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endParaRPr lang="zh-CN"/>
              </a:p>
            </c:txPr>
            <c:dLblPos val="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2021 </c:v>
                </c:pt>
                <c:pt idx="1">
                  <c:v>2022 </c:v>
                </c:pt>
                <c:pt idx="2">
                  <c:v>2023 </c:v>
                </c:pt>
                <c:pt idx="3">
                  <c:v>2024 </c:v>
                </c:pt>
                <c:pt idx="4">
                  <c:v>2025 </c:v>
                </c:pt>
                <c:pt idx="5">
                  <c:v>26Q1</c:v>
                </c:pt>
                <c:pt idx="6">
                  <c:v>26M3</c:v>
                </c:pt>
                <c:pt idx="7">
                  <c:v>26M4</c:v>
                </c:pt>
              </c:strCache>
            </c:strRef>
          </c:cat>
          <c:val>
            <c:numRef>
              <c:f>Sheet1!$C$2:$C$9</c:f>
              <c:numCache>
                <c:formatCode>0.0%</c:formatCode>
                <c:ptCount val="8"/>
                <c:pt idx="0">
                  <c:v>0.1</c:v>
                </c:pt>
                <c:pt idx="1">
                  <c:v>-3.9E-2</c:v>
                </c:pt>
                <c:pt idx="2">
                  <c:v>5.0000000000000001E-3</c:v>
                </c:pt>
                <c:pt idx="3">
                  <c:v>0.123</c:v>
                </c:pt>
                <c:pt idx="4">
                  <c:v>0.11</c:v>
                </c:pt>
                <c:pt idx="5" formatCode="0%">
                  <c:v>0</c:v>
                </c:pt>
                <c:pt idx="6" formatCode="0%">
                  <c:v>-0.05</c:v>
                </c:pt>
                <c:pt idx="7" formatCode="0%">
                  <c:v>-0.151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E064-49D4-A1E9-254F6C963A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47038448"/>
        <c:axId val="-147051504"/>
      </c:lineChart>
      <c:catAx>
        <c:axId val="-147038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CN"/>
          </a:p>
        </c:txPr>
        <c:crossAx val="-147051504"/>
        <c:crosses val="autoZero"/>
        <c:auto val="1"/>
        <c:lblAlgn val="ctr"/>
        <c:lblOffset val="100"/>
        <c:noMultiLvlLbl val="0"/>
      </c:catAx>
      <c:valAx>
        <c:axId val="-147051504"/>
        <c:scaling>
          <c:orientation val="minMax"/>
        </c:scaling>
        <c:delete val="0"/>
        <c:axPos val="l"/>
        <c:numFmt formatCode="0.0%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CN"/>
          </a:p>
        </c:txPr>
        <c:crossAx val="-147038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ea"/>
              <a:sym typeface="+mn-lt"/>
            </a:defRPr>
          </a:pPr>
          <a:endParaRPr lang="zh-CN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a3554fdd-053d-414b-aabb-39b73560b756}"/>
      </c:ext>
    </c:extLst>
  </c:chart>
  <c:spPr>
    <a:noFill/>
    <a:ln>
      <a:noFill/>
    </a:ln>
    <a:effectLst/>
  </c:spPr>
  <c:txPr>
    <a:bodyPr/>
    <a:lstStyle/>
    <a:p>
      <a:pPr>
        <a:defRPr lang="zh-CN" sz="1000">
          <a:latin typeface="+mn-lt"/>
          <a:ea typeface="+mn-ea"/>
          <a:cs typeface="+mn-ea"/>
          <a:sym typeface="+mn-lt"/>
        </a:defRPr>
      </a:pPr>
      <a:endParaRPr lang="zh-CN"/>
    </a:p>
  </c:txPr>
  <c:externalData r:id="rId4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线上2匹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准圆简体" panose="02000500000000000000" charset="-122"/>
                    <a:ea typeface="方正准圆简体" panose="02000500000000000000" charset="-122"/>
                    <a:cs typeface="+mn-cs"/>
                  </a:defRPr>
                </a:pPr>
                <a:endParaRPr lang="zh-CN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Sheet1!$A$3:$A$6</c:f>
              <c:strCache>
                <c:ptCount val="4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</c:strCache>
            </c:strRef>
          </c:cat>
          <c:val>
            <c:numRef>
              <c:f>Sheet1!$B$3:$B$6</c:f>
              <c:numCache>
                <c:formatCode>0.0%</c:formatCode>
                <c:ptCount val="4"/>
                <c:pt idx="0">
                  <c:v>2.8562909822769999E-2</c:v>
                </c:pt>
                <c:pt idx="1">
                  <c:v>3.6029951450320702E-2</c:v>
                </c:pt>
                <c:pt idx="2">
                  <c:v>3.4664322222217402E-2</c:v>
                </c:pt>
                <c:pt idx="3">
                  <c:v>2.8000000000000001E-2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8306-463D-BD2D-6C6D8F6BE32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线上3匹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准圆简体" panose="02000500000000000000" charset="-122"/>
                    <a:ea typeface="方正准圆简体" panose="02000500000000000000" charset="-122"/>
                    <a:cs typeface="+mn-cs"/>
                  </a:defRPr>
                </a:pPr>
                <a:endParaRPr lang="zh-CN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Sheet1!$A$3:$A$6</c:f>
              <c:strCache>
                <c:ptCount val="4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</c:strCache>
            </c:strRef>
          </c:cat>
          <c:val>
            <c:numRef>
              <c:f>Sheet1!$C$3:$C$6</c:f>
              <c:numCache>
                <c:formatCode>0.0%</c:formatCode>
                <c:ptCount val="4"/>
                <c:pt idx="0">
                  <c:v>5.22051062216187E-3</c:v>
                </c:pt>
                <c:pt idx="1">
                  <c:v>5.6984053346801197E-3</c:v>
                </c:pt>
                <c:pt idx="2">
                  <c:v>7.3138913216058603E-3</c:v>
                </c:pt>
                <c:pt idx="3">
                  <c:v>9.1000000000000004E-3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306-463D-BD2D-6C6D8F6BE32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466194159"/>
        <c:axId val="466195599"/>
      </c:lineChart>
      <c:catAx>
        <c:axId val="4661941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方正准圆简体" panose="02000500000000000000" charset="-122"/>
                <a:ea typeface="方正准圆简体" panose="02000500000000000000" charset="-122"/>
                <a:cs typeface="+mn-cs"/>
              </a:defRPr>
            </a:pPr>
            <a:endParaRPr lang="zh-CN"/>
          </a:p>
        </c:txPr>
        <c:crossAx val="466195599"/>
        <c:crosses val="autoZero"/>
        <c:auto val="1"/>
        <c:lblAlgn val="ctr"/>
        <c:lblOffset val="100"/>
        <c:noMultiLvlLbl val="0"/>
      </c:catAx>
      <c:valAx>
        <c:axId val="466195599"/>
        <c:scaling>
          <c:orientation val="minMax"/>
          <c:min val="0"/>
        </c:scaling>
        <c:delete val="0"/>
        <c:axPos val="l"/>
        <c:numFmt formatCode="0.0%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方正准圆简体" panose="02000500000000000000" charset="-122"/>
                <a:ea typeface="方正准圆简体" panose="02000500000000000000" charset="-122"/>
                <a:cs typeface="+mn-cs"/>
              </a:defRPr>
            </a:pPr>
            <a:endParaRPr lang="zh-CN"/>
          </a:p>
        </c:txPr>
        <c:crossAx val="4661941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方正准圆简体" panose="02000500000000000000" charset="-122"/>
              <a:ea typeface="方正准圆简体" panose="02000500000000000000" charset="-122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b270b244-6b20-4572-8430-c88076abd057}"/>
      </c:ext>
    </c:extLst>
  </c:chart>
  <c:spPr>
    <a:noFill/>
    <a:ln>
      <a:noFill/>
    </a:ln>
    <a:effectLst/>
  </c:spPr>
  <c:txPr>
    <a:bodyPr/>
    <a:lstStyle/>
    <a:p>
      <a:pPr>
        <a:defRPr lang="zh-CN" sz="900">
          <a:latin typeface="方正准圆简体" panose="02000500000000000000" charset="-122"/>
          <a:ea typeface="方正准圆简体" panose="02000500000000000000" charset="-122"/>
        </a:defRPr>
      </a:pPr>
      <a:endParaRPr lang="zh-CN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 w="25400"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27845342001802E-17"/>
                  <c:y val="2.310453026170429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AE2-4D02-B820-E7F560DACA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zh-CN"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线上挂</c:v>
                </c:pt>
                <c:pt idx="1">
                  <c:v>线上柜</c:v>
                </c:pt>
                <c:pt idx="2">
                  <c:v>线下挂</c:v>
                </c:pt>
                <c:pt idx="3">
                  <c:v>线下柜</c:v>
                </c:pt>
              </c:strCache>
            </c:strRef>
          </c:cat>
          <c:val>
            <c:numRef>
              <c:f>Sheet1!$B$2:$B$5</c:f>
              <c:numCache>
                <c:formatCode>0.0%</c:formatCode>
                <c:ptCount val="4"/>
                <c:pt idx="0">
                  <c:v>3.7000000000000002E-3</c:v>
                </c:pt>
                <c:pt idx="1">
                  <c:v>2.1700000000000001E-2</c:v>
                </c:pt>
                <c:pt idx="2">
                  <c:v>3.2500000000000001E-2</c:v>
                </c:pt>
                <c:pt idx="3">
                  <c:v>3.3799999999999997E-2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AE2-4D02-B820-E7F560DACA6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rgbClr val="4874C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zh-CN"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线上挂</c:v>
                </c:pt>
                <c:pt idx="1">
                  <c:v>线上柜</c:v>
                </c:pt>
                <c:pt idx="2">
                  <c:v>线下挂</c:v>
                </c:pt>
                <c:pt idx="3">
                  <c:v>线下柜</c:v>
                </c:pt>
              </c:strCache>
            </c:strRef>
          </c:cat>
          <c:val>
            <c:numRef>
              <c:f>Sheet1!$C$2:$C$5</c:f>
              <c:numCache>
                <c:formatCode>0.0%</c:formatCode>
                <c:ptCount val="4"/>
                <c:pt idx="0">
                  <c:v>1.1299999999999999E-2</c:v>
                </c:pt>
                <c:pt idx="1">
                  <c:v>3.5000000000000003E-2</c:v>
                </c:pt>
                <c:pt idx="2">
                  <c:v>3.2199999999999999E-2</c:v>
                </c:pt>
                <c:pt idx="3">
                  <c:v>5.2999999999999999E-2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AE2-4D02-B820-E7F560DACA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761202944"/>
        <c:axId val="-1761213280"/>
      </c:barChart>
      <c:catAx>
        <c:axId val="-1761202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CN"/>
          </a:p>
        </c:txPr>
        <c:crossAx val="-1761213280"/>
        <c:crosses val="autoZero"/>
        <c:auto val="1"/>
        <c:lblAlgn val="ctr"/>
        <c:lblOffset val="100"/>
        <c:noMultiLvlLbl val="0"/>
      </c:catAx>
      <c:valAx>
        <c:axId val="-1761213280"/>
        <c:scaling>
          <c:orientation val="minMax"/>
        </c:scaling>
        <c:delete val="0"/>
        <c:axPos val="l"/>
        <c:numFmt formatCode="0.0%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CN"/>
          </a:p>
        </c:txPr>
        <c:crossAx val="-1761202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ea"/>
              <a:sym typeface="+mn-lt"/>
            </a:defRPr>
          </a:pPr>
          <a:endParaRPr lang="zh-CN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2a515688-eef3-4bcb-a5bd-c9f5cc13f7c9}"/>
      </c:ext>
    </c:extLst>
  </c:chart>
  <c:spPr>
    <a:noFill/>
    <a:ln>
      <a:noFill/>
    </a:ln>
    <a:effectLst/>
  </c:spPr>
  <c:txPr>
    <a:bodyPr/>
    <a:lstStyle/>
    <a:p>
      <a:pPr>
        <a:defRPr lang="zh-CN" sz="1100">
          <a:solidFill>
            <a:schemeClr val="tx1"/>
          </a:solidFill>
          <a:latin typeface="+mn-lt"/>
          <a:ea typeface="+mn-ea"/>
          <a:cs typeface="+mn-ea"/>
          <a:sym typeface="+mn-lt"/>
        </a:defRPr>
      </a:pPr>
      <a:endParaRPr lang="zh-CN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B6E-4983-B10B-AF1618533D63}"/>
              </c:ext>
            </c:extLst>
          </c:dPt>
          <c:cat>
            <c:strRef>
              <c:f>Sheet1!$A$2:$A$5</c:f>
              <c:strCache>
                <c:ptCount val="4"/>
                <c:pt idx="0">
                  <c:v>硬件</c:v>
                </c:pt>
                <c:pt idx="1">
                  <c:v>硬件+服务</c:v>
                </c:pt>
                <c:pt idx="2">
                  <c:v>订阅制</c:v>
                </c:pt>
                <c:pt idx="3">
                  <c:v>平台生态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B6E-4983-B10B-AF1618533D6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系列 2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4B6E-4983-B10B-AF1618533D63}"/>
              </c:ext>
            </c:extLst>
          </c:dPt>
          <c:cat>
            <c:strRef>
              <c:f>Sheet1!$A$2:$A$5</c:f>
              <c:strCache>
                <c:ptCount val="4"/>
                <c:pt idx="0">
                  <c:v>硬件</c:v>
                </c:pt>
                <c:pt idx="1">
                  <c:v>硬件+服务</c:v>
                </c:pt>
                <c:pt idx="2">
                  <c:v>订阅制</c:v>
                </c:pt>
                <c:pt idx="3">
                  <c:v>平台生态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B6E-4983-B10B-AF1618533D6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系列 3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B6E-4983-B10B-AF1618533D63}"/>
              </c:ext>
            </c:extLst>
          </c:dPt>
          <c:cat>
            <c:strRef>
              <c:f>Sheet1!$A$2:$A$5</c:f>
              <c:strCache>
                <c:ptCount val="4"/>
                <c:pt idx="0">
                  <c:v>硬件</c:v>
                </c:pt>
                <c:pt idx="1">
                  <c:v>硬件+服务</c:v>
                </c:pt>
                <c:pt idx="2">
                  <c:v>订阅制</c:v>
                </c:pt>
                <c:pt idx="3">
                  <c:v>平台生态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B6E-4983-B10B-AF1618533D63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系列 4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硬件</c:v>
                </c:pt>
                <c:pt idx="1">
                  <c:v>硬件+服务</c:v>
                </c:pt>
                <c:pt idx="2">
                  <c:v>订阅制</c:v>
                </c:pt>
                <c:pt idx="3">
                  <c:v>平台生态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4B6E-4983-B10B-AF1618533D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1600231056"/>
        <c:axId val="1600222896"/>
      </c:barChart>
      <c:catAx>
        <c:axId val="1600231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defRPr>
            </a:pPr>
            <a:endParaRPr lang="zh-CN"/>
          </a:p>
        </c:txPr>
        <c:crossAx val="1600222896"/>
        <c:crosses val="autoZero"/>
        <c:auto val="1"/>
        <c:lblAlgn val="ctr"/>
        <c:lblOffset val="100"/>
        <c:noMultiLvlLbl val="0"/>
      </c:catAx>
      <c:valAx>
        <c:axId val="160022289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600231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方正准圆简体" panose="02000500000000000000" pitchFamily="2" charset="-122"/>
          <a:ea typeface="方正准圆简体" panose="02000500000000000000" pitchFamily="2" charset="-122"/>
        </a:defRPr>
      </a:pPr>
      <a:endParaRPr lang="zh-CN"/>
    </a:p>
  </c:txPr>
  <c:externalData r:id="rId4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804000318544685E-3"/>
          <c:y val="0.25553782705022021"/>
          <c:w val="0.96729582216418553"/>
          <c:h val="0.55434936532866452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销额（亿元）</c:v>
                </c:pt>
              </c:strCache>
            </c:strRef>
          </c:tx>
          <c:spPr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4865535379915678E-3"/>
                  <c:y val="0.279304736647871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DDA-40BC-917D-8864CC001F9C}"/>
                </c:ext>
              </c:extLst>
            </c:dLbl>
            <c:dLbl>
              <c:idx val="1"/>
              <c:layout>
                <c:manualLayout>
                  <c:x val="0"/>
                  <c:y val="0.2929293579477672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DDA-40BC-917D-8864CC001F9C}"/>
                </c:ext>
              </c:extLst>
            </c:dLbl>
            <c:dLbl>
              <c:idx val="2"/>
              <c:layout>
                <c:manualLayout>
                  <c:x val="1.4865535379915407E-3"/>
                  <c:y val="0.2997416685977153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DDA-40BC-917D-8864CC001F9C}"/>
                </c:ext>
              </c:extLst>
            </c:dLbl>
            <c:dLbl>
              <c:idx val="3"/>
              <c:layout>
                <c:manualLayout>
                  <c:x val="1.4865535379915678E-3"/>
                  <c:y val="0.28611731549902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433612216239459E-2"/>
                      <c:h val="0.1338619042714796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3DDA-40BC-917D-8864CC001F9C}"/>
                </c:ext>
              </c:extLst>
            </c:dLbl>
            <c:dLbl>
              <c:idx val="4"/>
              <c:layout>
                <c:manualLayout>
                  <c:x val="-2.9731070759831356E-3"/>
                  <c:y val="0.3269909111975076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DDA-40BC-917D-8864CC001F9C}"/>
                </c:ext>
              </c:extLst>
            </c:dLbl>
            <c:dLbl>
              <c:idx val="5"/>
              <c:layout>
                <c:manualLayout>
                  <c:x val="-1.4865535379915678E-3"/>
                  <c:y val="0.3474278431473518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DDA-40BC-917D-8864CC001F9C}"/>
                </c:ext>
              </c:extLst>
            </c:dLbl>
            <c:dLbl>
              <c:idx val="6"/>
              <c:layout>
                <c:manualLayout>
                  <c:x val="-1.4865535379915678E-3"/>
                  <c:y val="0.3678647750971960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DDA-40BC-917D-8864CC001F9C}"/>
                </c:ext>
              </c:extLst>
            </c:dLbl>
            <c:dLbl>
              <c:idx val="7"/>
              <c:layout>
                <c:manualLayout>
                  <c:x val="0"/>
                  <c:y val="0.3883017070470402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DDA-40BC-917D-8864CC001F9C}"/>
                </c:ext>
              </c:extLst>
            </c:dLbl>
            <c:dLbl>
              <c:idx val="8"/>
              <c:layout>
                <c:manualLayout>
                  <c:x val="1.4865535379915678E-3"/>
                  <c:y val="0.4155509496468326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DDA-40BC-917D-8864CC001F9C}"/>
                </c:ext>
              </c:extLst>
            </c:dLbl>
            <c:dLbl>
              <c:idx val="9"/>
              <c:layout>
                <c:manualLayout>
                  <c:x val="-1.090126667957524E-16"/>
                  <c:y val="0.3814893963970923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DDA-40BC-917D-8864CC001F9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方正准圆简体" panose="02000500000000000000" pitchFamily="2" charset="-122"/>
                    <a:ea typeface="方正准圆简体" panose="02000500000000000000" pitchFamily="2" charset="-122"/>
                    <a:cs typeface="+mn-cs"/>
                    <a:sym typeface="方正准圆简体" panose="02000500000000000000" pitchFamily="2" charset="-122"/>
                  </a:defRPr>
                </a:pPr>
                <a:endParaRPr lang="zh-C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Sheet1!$A$2:$A$11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Sheet1!$B$2:$B$11</c:f>
              <c:numCache>
                <c:formatCode>0</c:formatCode>
                <c:ptCount val="10"/>
                <c:pt idx="0">
                  <c:v>1004</c:v>
                </c:pt>
                <c:pt idx="1">
                  <c:v>1053</c:v>
                </c:pt>
                <c:pt idx="2">
                  <c:v>1082</c:v>
                </c:pt>
                <c:pt idx="3">
                  <c:v>1098</c:v>
                </c:pt>
                <c:pt idx="4">
                  <c:v>1128</c:v>
                </c:pt>
                <c:pt idx="5">
                  <c:v>1248</c:v>
                </c:pt>
                <c:pt idx="6">
                  <c:v>1246</c:v>
                </c:pt>
                <c:pt idx="7">
                  <c:v>1333</c:v>
                </c:pt>
                <c:pt idx="8">
                  <c:v>1436</c:v>
                </c:pt>
                <c:pt idx="9">
                  <c:v>1271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DDA-40BC-917D-8864CC001F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241669167"/>
        <c:axId val="1241651887"/>
      </c:barChart>
      <c:lineChart>
        <c:grouping val="standard"/>
        <c:varyColors val="0"/>
        <c:ser>
          <c:idx val="2"/>
          <c:order val="1"/>
          <c:tx>
            <c:strRef>
              <c:f>Sheet1!$C$1</c:f>
              <c:strCache>
                <c:ptCount val="1"/>
                <c:pt idx="0">
                  <c:v>同比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solidFill>
                <a:schemeClr val="bg1">
                  <a:alpha val="6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1" i="0" u="none" strike="noStrike" kern="1200" baseline="0">
                    <a:solidFill>
                      <a:schemeClr val="accent1"/>
                    </a:solidFill>
                    <a:latin typeface="方正准圆简体" panose="02000500000000000000" pitchFamily="2" charset="-122"/>
                    <a:ea typeface="方正准圆简体" panose="02000500000000000000" pitchFamily="2" charset="-122"/>
                    <a:cs typeface="+mn-cs"/>
                    <a:sym typeface="方正准圆简体" panose="02000500000000000000" pitchFamily="2" charset="-122"/>
                  </a:defRPr>
                </a:pPr>
                <a:endParaRPr lang="zh-CN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Sheet1!$A$2:$A$11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Sheet1!$C$2:$C$11</c:f>
              <c:numCache>
                <c:formatCode>0.0%</c:formatCode>
                <c:ptCount val="10"/>
                <c:pt idx="0">
                  <c:v>0.05</c:v>
                </c:pt>
                <c:pt idx="1">
                  <c:v>4.9000000000000002E-2</c:v>
                </c:pt>
                <c:pt idx="2">
                  <c:v>2.7E-2</c:v>
                </c:pt>
                <c:pt idx="3">
                  <c:v>1.4999999999999999E-2</c:v>
                </c:pt>
                <c:pt idx="4">
                  <c:v>2.8000000000000001E-2</c:v>
                </c:pt>
                <c:pt idx="5">
                  <c:v>0.106</c:v>
                </c:pt>
                <c:pt idx="6">
                  <c:v>-1E-3</c:v>
                </c:pt>
                <c:pt idx="7">
                  <c:v>7.0000000000000007E-2</c:v>
                </c:pt>
                <c:pt idx="8">
                  <c:v>7.6999999999999999E-2</c:v>
                </c:pt>
                <c:pt idx="9">
                  <c:v>-0.115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3DDA-40BC-917D-8864CC001F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9689951"/>
        <c:axId val="1309686591"/>
      </c:lineChart>
      <c:catAx>
        <c:axId val="12416691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  <a:sym typeface="方正准圆简体" panose="02000500000000000000" pitchFamily="2" charset="-122"/>
              </a:defRPr>
            </a:pPr>
            <a:endParaRPr lang="zh-CN"/>
          </a:p>
        </c:txPr>
        <c:crossAx val="1241651887"/>
        <c:crosses val="autoZero"/>
        <c:auto val="1"/>
        <c:lblAlgn val="ctr"/>
        <c:lblOffset val="100"/>
        <c:noMultiLvlLbl val="0"/>
      </c:catAx>
      <c:valAx>
        <c:axId val="1241651887"/>
        <c:scaling>
          <c:orientation val="minMax"/>
        </c:scaling>
        <c:delete val="0"/>
        <c:axPos val="l"/>
        <c:numFmt formatCode="0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  <a:sym typeface="方正准圆简体" panose="02000500000000000000" pitchFamily="2" charset="-122"/>
              </a:defRPr>
            </a:pPr>
            <a:endParaRPr lang="zh-CN"/>
          </a:p>
        </c:txPr>
        <c:crossAx val="1241669167"/>
        <c:crosses val="autoZero"/>
        <c:crossBetween val="between"/>
      </c:valAx>
      <c:valAx>
        <c:axId val="1309686591"/>
        <c:scaling>
          <c:orientation val="minMax"/>
        </c:scaling>
        <c:delete val="0"/>
        <c:axPos val="r"/>
        <c:numFmt formatCode="0.0%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  <a:sym typeface="方正准圆简体" panose="02000500000000000000" pitchFamily="2" charset="-122"/>
              </a:defRPr>
            </a:pPr>
            <a:endParaRPr lang="zh-CN"/>
          </a:p>
        </c:txPr>
        <c:crossAx val="1309689951"/>
        <c:crosses val="max"/>
        <c:crossBetween val="between"/>
      </c:valAx>
      <c:catAx>
        <c:axId val="1309689951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309686591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134825255631609"/>
          <c:y val="4.1631800509796861E-2"/>
          <c:w val="0.23547008041786435"/>
          <c:h val="0.1272663001965378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/>
              </a:solidFill>
              <a:latin typeface="方正准圆简体" panose="02000500000000000000" pitchFamily="2" charset="-122"/>
              <a:ea typeface="方正准圆简体" panose="02000500000000000000" pitchFamily="2" charset="-122"/>
              <a:cs typeface="+mn-cs"/>
              <a:sym typeface="方正准圆简体" panose="02000500000000000000" pitchFamily="2" charset="-122"/>
            </a:defRPr>
          </a:pPr>
          <a:endParaRPr lang="zh-CN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50">
          <a:latin typeface="方正准圆简体" panose="02000500000000000000" pitchFamily="2" charset="-122"/>
          <a:ea typeface="方正准圆简体" panose="02000500000000000000" pitchFamily="2" charset="-122"/>
          <a:sym typeface="方正准圆简体" panose="02000500000000000000" pitchFamily="2" charset="-122"/>
        </a:defRPr>
      </a:pPr>
      <a:endParaRPr lang="zh-CN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6352088917907247E-2"/>
          <c:y val="0.3532333243895171"/>
          <c:w val="0.96729582216418553"/>
          <c:h val="0.45208159457006986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销量（万台）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方正准圆简体" panose="02000500000000000000" pitchFamily="2" charset="-122"/>
                    <a:ea typeface="方正准圆简体" panose="02000500000000000000" pitchFamily="2" charset="-122"/>
                    <a:cs typeface="+mn-cs"/>
                    <a:sym typeface="方正准圆简体" panose="02000500000000000000" pitchFamily="2" charset="-122"/>
                  </a:defRPr>
                </a:pPr>
                <a:endParaRPr lang="zh-CN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Sheet1!$A$2:$A$11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Sheet1!$B$2:$B$11</c:f>
              <c:numCache>
                <c:formatCode>0</c:formatCode>
                <c:ptCount val="10"/>
                <c:pt idx="0">
                  <c:v>3524</c:v>
                </c:pt>
                <c:pt idx="1">
                  <c:v>3578.6</c:v>
                </c:pt>
                <c:pt idx="2">
                  <c:v>3436.8</c:v>
                </c:pt>
                <c:pt idx="3">
                  <c:v>3569.2</c:v>
                </c:pt>
                <c:pt idx="4">
                  <c:v>3621.3</c:v>
                </c:pt>
                <c:pt idx="5">
                  <c:v>3864.9</c:v>
                </c:pt>
                <c:pt idx="6">
                  <c:v>3682.8</c:v>
                </c:pt>
                <c:pt idx="7">
                  <c:v>3830.8</c:v>
                </c:pt>
                <c:pt idx="8">
                  <c:v>4030.2</c:v>
                </c:pt>
                <c:pt idx="9">
                  <c:v>3681.8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833-41E5-AE00-D145830A86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241669167"/>
        <c:axId val="1241651887"/>
      </c:barChart>
      <c:lineChart>
        <c:grouping val="standard"/>
        <c:varyColors val="0"/>
        <c:ser>
          <c:idx val="2"/>
          <c:order val="1"/>
          <c:tx>
            <c:strRef>
              <c:f>Sheet1!$C$1</c:f>
              <c:strCache>
                <c:ptCount val="1"/>
                <c:pt idx="0">
                  <c:v>同比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2"/>
              <c:layout>
                <c:manualLayout>
                  <c:x val="-3.6364845185983652E-2"/>
                  <c:y val="-0.1026133156966490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833-41E5-AE00-D145830A86AF}"/>
                </c:ext>
              </c:extLst>
            </c:dLbl>
            <c:dLbl>
              <c:idx val="9"/>
              <c:layout>
                <c:manualLayout>
                  <c:x val="-2.7164098232641157E-2"/>
                  <c:y val="-0.23395068137048036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833-41E5-AE00-D145830A86AF}"/>
                </c:ext>
              </c:extLst>
            </c:dLbl>
            <c:spPr>
              <a:solidFill>
                <a:schemeClr val="bg1">
                  <a:alpha val="6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1" i="0" u="none" strike="noStrike" kern="1200" baseline="0">
                    <a:solidFill>
                      <a:schemeClr val="accent2"/>
                    </a:solidFill>
                    <a:latin typeface="方正准圆简体" panose="02000500000000000000" pitchFamily="2" charset="-122"/>
                    <a:ea typeface="方正准圆简体" panose="02000500000000000000" pitchFamily="2" charset="-122"/>
                    <a:cs typeface="+mn-cs"/>
                    <a:sym typeface="方正准圆简体" panose="02000500000000000000" pitchFamily="2" charset="-122"/>
                  </a:defRPr>
                </a:pPr>
                <a:endParaRPr lang="zh-CN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Sheet1!$A$2:$A$11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Sheet1!$C$2:$C$11</c:f>
              <c:numCache>
                <c:formatCode>0.0%</c:formatCode>
                <c:ptCount val="10"/>
                <c:pt idx="0">
                  <c:v>-5.4188304357641881E-3</c:v>
                </c:pt>
                <c:pt idx="1">
                  <c:v>1.549375709421108E-2</c:v>
                </c:pt>
                <c:pt idx="2">
                  <c:v>-3.9624434136254272E-2</c:v>
                </c:pt>
                <c:pt idx="3">
                  <c:v>3.8524208566107943E-2</c:v>
                </c:pt>
                <c:pt idx="4">
                  <c:v>1.4597108595763908E-2</c:v>
                </c:pt>
                <c:pt idx="5">
                  <c:v>6.726866042581392E-2</c:v>
                </c:pt>
                <c:pt idx="6">
                  <c:v>-4.7116354886284184E-2</c:v>
                </c:pt>
                <c:pt idx="7">
                  <c:v>4.0186814380362756E-2</c:v>
                </c:pt>
                <c:pt idx="8">
                  <c:v>5.2051790748668614E-2</c:v>
                </c:pt>
                <c:pt idx="9">
                  <c:v>-8.6447322713512853E-2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833-41E5-AE00-D145830A86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9689951"/>
        <c:axId val="1309686591"/>
      </c:lineChart>
      <c:catAx>
        <c:axId val="12416691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  <a:sym typeface="方正准圆简体" panose="02000500000000000000" pitchFamily="2" charset="-122"/>
              </a:defRPr>
            </a:pPr>
            <a:endParaRPr lang="zh-CN"/>
          </a:p>
        </c:txPr>
        <c:crossAx val="1241651887"/>
        <c:crosses val="autoZero"/>
        <c:auto val="1"/>
        <c:lblAlgn val="ctr"/>
        <c:lblOffset val="100"/>
        <c:noMultiLvlLbl val="0"/>
      </c:catAx>
      <c:valAx>
        <c:axId val="1241651887"/>
        <c:scaling>
          <c:orientation val="minMax"/>
          <c:min val="0"/>
        </c:scaling>
        <c:delete val="0"/>
        <c:axPos val="l"/>
        <c:numFmt formatCode="0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  <a:sym typeface="方正准圆简体" panose="02000500000000000000" pitchFamily="2" charset="-122"/>
              </a:defRPr>
            </a:pPr>
            <a:endParaRPr lang="zh-CN"/>
          </a:p>
        </c:txPr>
        <c:crossAx val="1241669167"/>
        <c:crosses val="autoZero"/>
        <c:crossBetween val="between"/>
      </c:valAx>
      <c:valAx>
        <c:axId val="1309686591"/>
        <c:scaling>
          <c:orientation val="minMax"/>
        </c:scaling>
        <c:delete val="0"/>
        <c:axPos val="r"/>
        <c:numFmt formatCode="0.0%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  <a:sym typeface="方正准圆简体" panose="02000500000000000000" pitchFamily="2" charset="-122"/>
              </a:defRPr>
            </a:pPr>
            <a:endParaRPr lang="zh-CN"/>
          </a:p>
        </c:txPr>
        <c:crossAx val="1309689951"/>
        <c:crosses val="max"/>
        <c:crossBetween val="between"/>
      </c:valAx>
      <c:catAx>
        <c:axId val="1309689951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309686591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001035437212368"/>
          <c:y val="6.2068732459641091E-2"/>
          <c:w val="0.23547008041786435"/>
          <c:h val="0.1272663001965378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/>
              </a:solidFill>
              <a:latin typeface="方正准圆简体" panose="02000500000000000000" pitchFamily="2" charset="-122"/>
              <a:ea typeface="方正准圆简体" panose="02000500000000000000" pitchFamily="2" charset="-122"/>
              <a:cs typeface="+mn-cs"/>
              <a:sym typeface="方正准圆简体" panose="02000500000000000000" pitchFamily="2" charset="-122"/>
            </a:defRPr>
          </a:pPr>
          <a:endParaRPr lang="zh-CN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50">
          <a:latin typeface="方正准圆简体" panose="02000500000000000000" pitchFamily="2" charset="-122"/>
          <a:ea typeface="方正准圆简体" panose="02000500000000000000" pitchFamily="2" charset="-122"/>
          <a:sym typeface="方正准圆简体" panose="02000500000000000000" pitchFamily="2" charset="-122"/>
        </a:defRPr>
      </a:pPr>
      <a:endParaRPr lang="zh-CN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254856127916085E-2"/>
          <c:y val="0.20470507653704426"/>
          <c:w val="0.97531434234059444"/>
          <c:h val="0.61084117357227874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均价（元）</c:v>
                </c:pt>
              </c:strCache>
            </c:strRef>
          </c:tx>
          <c:spPr>
            <a:ln w="12700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chemeClr val="bg1"/>
              </a:solidFill>
              <a:ln w="12700">
                <a:solidFill>
                  <a:srgbClr val="FF0000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rgbClr val="FF0000"/>
                    </a:solidFill>
                    <a:latin typeface="方正准圆简体" panose="02000500000000000000" pitchFamily="2" charset="-122"/>
                    <a:ea typeface="方正准圆简体" panose="02000500000000000000" pitchFamily="2" charset="-122"/>
                    <a:cs typeface="+mn-cs"/>
                    <a:sym typeface="方正准圆简体" panose="02000500000000000000" pitchFamily="2" charset="-122"/>
                  </a:defRPr>
                </a:pPr>
                <a:endParaRPr lang="zh-CN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Sheet1!$B$1:$K$1</c:f>
              <c:strCach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strCache>
            </c:strRef>
          </c:cat>
          <c:val>
            <c:numRef>
              <c:f>Sheet1!$B$2:$K$2</c:f>
              <c:numCache>
                <c:formatCode>0</c:formatCode>
                <c:ptCount val="10"/>
                <c:pt idx="0">
                  <c:v>2848.9960808431306</c:v>
                </c:pt>
                <c:pt idx="1">
                  <c:v>2943.280395051926</c:v>
                </c:pt>
                <c:pt idx="2">
                  <c:v>3147.6191866136833</c:v>
                </c:pt>
                <c:pt idx="3">
                  <c:v>3076.5080398585742</c:v>
                </c:pt>
                <c:pt idx="4">
                  <c:v>3116.1792919672362</c:v>
                </c:pt>
                <c:pt idx="5">
                  <c:v>3228.5851337939207</c:v>
                </c:pt>
                <c:pt idx="6">
                  <c:v>3383.7261733562195</c:v>
                </c:pt>
                <c:pt idx="7">
                  <c:v>3479.6462220757235</c:v>
                </c:pt>
                <c:pt idx="8">
                  <c:v>3568.0262561648669</c:v>
                </c:pt>
                <c:pt idx="9">
                  <c:v>3451.2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121-451C-AB77-E639A28DA82B}"/>
            </c:ext>
          </c:extLst>
        </c:ser>
        <c:dLbls>
          <c:dLblPos val="b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070274416"/>
        <c:axId val="1070283056"/>
      </c:lineChart>
      <c:catAx>
        <c:axId val="1070274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  <a:sym typeface="方正准圆简体" panose="02000500000000000000" pitchFamily="2" charset="-122"/>
              </a:defRPr>
            </a:pPr>
            <a:endParaRPr lang="zh-CN"/>
          </a:p>
        </c:txPr>
        <c:crossAx val="1070283056"/>
        <c:crosses val="autoZero"/>
        <c:auto val="1"/>
        <c:lblAlgn val="ctr"/>
        <c:lblOffset val="100"/>
        <c:noMultiLvlLbl val="0"/>
      </c:catAx>
      <c:valAx>
        <c:axId val="1070283056"/>
        <c:scaling>
          <c:orientation val="minMax"/>
          <c:max val="4000"/>
          <c:min val="2500"/>
        </c:scaling>
        <c:delete val="0"/>
        <c:axPos val="l"/>
        <c:numFmt formatCode="0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  <a:sym typeface="方正准圆简体" panose="02000500000000000000" pitchFamily="2" charset="-122"/>
              </a:defRPr>
            </a:pPr>
            <a:endParaRPr lang="zh-CN"/>
          </a:p>
        </c:txPr>
        <c:crossAx val="1070274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方正准圆简体" panose="02000500000000000000" pitchFamily="2" charset="-122"/>
              <a:ea typeface="方正准圆简体" panose="02000500000000000000" pitchFamily="2" charset="-122"/>
              <a:cs typeface="+mn-cs"/>
              <a:sym typeface="方正准圆简体" panose="02000500000000000000" pitchFamily="2" charset="-122"/>
            </a:defRPr>
          </a:pPr>
          <a:endParaRPr lang="zh-CN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900">
          <a:latin typeface="方正准圆简体" panose="02000500000000000000" pitchFamily="2" charset="-122"/>
          <a:ea typeface="方正准圆简体" panose="02000500000000000000" pitchFamily="2" charset="-122"/>
          <a:sym typeface="方正准圆简体" panose="02000500000000000000" pitchFamily="2" charset="-122"/>
        </a:defRPr>
      </a:pPr>
      <a:endParaRPr lang="zh-CN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980816736143276E-2"/>
          <c:y val="0.11789180331579811"/>
          <c:w val="0.94733241708578619"/>
          <c:h val="0.8118670008539129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十字四门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方正准圆简体" panose="02000500000000000000" pitchFamily="2" charset="-122"/>
                    <a:ea typeface="方正准圆简体" panose="02000500000000000000" pitchFamily="2" charset="-122"/>
                    <a:cs typeface="+mn-cs"/>
                  </a:defRPr>
                </a:pPr>
                <a:endParaRPr lang="zh-C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Sheet1!$B$1:$H$1</c:f>
              <c:strCache>
                <c:ptCount val="7"/>
                <c:pt idx="0">
                  <c:v>23H1</c:v>
                </c:pt>
                <c:pt idx="1">
                  <c:v>23H2</c:v>
                </c:pt>
                <c:pt idx="2">
                  <c:v>24H1</c:v>
                </c:pt>
                <c:pt idx="3">
                  <c:v>24H2</c:v>
                </c:pt>
                <c:pt idx="4">
                  <c:v>25H1</c:v>
                </c:pt>
                <c:pt idx="5">
                  <c:v>25H2</c:v>
                </c:pt>
                <c:pt idx="6">
                  <c:v>26Q1</c:v>
                </c:pt>
              </c:strCache>
            </c:strRef>
          </c:cat>
          <c:val>
            <c:numRef>
              <c:f>Sheet1!$B$2:$H$2</c:f>
              <c:numCache>
                <c:formatCode>0.0%</c:formatCode>
                <c:ptCount val="7"/>
                <c:pt idx="0">
                  <c:v>0.16550000000000001</c:v>
                </c:pt>
                <c:pt idx="1">
                  <c:v>0.22210000000000002</c:v>
                </c:pt>
                <c:pt idx="2">
                  <c:v>0.2359</c:v>
                </c:pt>
                <c:pt idx="3">
                  <c:v>0.29549999999999998</c:v>
                </c:pt>
                <c:pt idx="4">
                  <c:v>0.23130000000000001</c:v>
                </c:pt>
                <c:pt idx="5">
                  <c:v>0.2535</c:v>
                </c:pt>
                <c:pt idx="6">
                  <c:v>0.27079999999999999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20-42CF-9B95-241AB99F138D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法式多门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方正准圆简体" panose="02000500000000000000" pitchFamily="2" charset="-122"/>
                    <a:ea typeface="方正准圆简体" panose="02000500000000000000" pitchFamily="2" charset="-122"/>
                    <a:cs typeface="+mn-cs"/>
                  </a:defRPr>
                </a:pPr>
                <a:endParaRPr lang="zh-C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Sheet1!$B$1:$H$1</c:f>
              <c:strCache>
                <c:ptCount val="7"/>
                <c:pt idx="0">
                  <c:v>23H1</c:v>
                </c:pt>
                <c:pt idx="1">
                  <c:v>23H2</c:v>
                </c:pt>
                <c:pt idx="2">
                  <c:v>24H1</c:v>
                </c:pt>
                <c:pt idx="3">
                  <c:v>24H2</c:v>
                </c:pt>
                <c:pt idx="4">
                  <c:v>25H1</c:v>
                </c:pt>
                <c:pt idx="5">
                  <c:v>25H2</c:v>
                </c:pt>
                <c:pt idx="6">
                  <c:v>26Q1</c:v>
                </c:pt>
              </c:strCache>
            </c:strRef>
          </c:cat>
          <c:val>
            <c:numRef>
              <c:f>Sheet1!$B$3:$H$3</c:f>
              <c:numCache>
                <c:formatCode>0.0%</c:formatCode>
                <c:ptCount val="7"/>
                <c:pt idx="0">
                  <c:v>9.3000000000000013E-2</c:v>
                </c:pt>
                <c:pt idx="1">
                  <c:v>0.1142</c:v>
                </c:pt>
                <c:pt idx="2">
                  <c:v>0.12330000000000001</c:v>
                </c:pt>
                <c:pt idx="3">
                  <c:v>0.1668</c:v>
                </c:pt>
                <c:pt idx="4">
                  <c:v>0.1469</c:v>
                </c:pt>
                <c:pt idx="5">
                  <c:v>0.1762</c:v>
                </c:pt>
                <c:pt idx="6">
                  <c:v>0.1474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320-42CF-9B95-241AB99F13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732065551"/>
        <c:axId val="1732072271"/>
      </c:barChart>
      <c:lineChart>
        <c:grouping val="standard"/>
        <c:varyColors val="0"/>
        <c:ser>
          <c:idx val="2"/>
          <c:order val="2"/>
          <c:tx>
            <c:strRef>
              <c:f>Sheet1!$A$4</c:f>
              <c:strCache>
                <c:ptCount val="1"/>
                <c:pt idx="0">
                  <c:v>多门合计</c:v>
                </c:pt>
              </c:strCache>
            </c:strRef>
          </c:tx>
          <c:spPr>
            <a:ln w="1270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方正准圆简体" panose="02000500000000000000" pitchFamily="2" charset="-122"/>
                    <a:ea typeface="方正准圆简体" panose="02000500000000000000" pitchFamily="2" charset="-122"/>
                    <a:cs typeface="+mn-cs"/>
                  </a:defRPr>
                </a:pPr>
                <a:endParaRPr lang="zh-CN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Sheet1!$B$1:$H$1</c:f>
              <c:strCache>
                <c:ptCount val="7"/>
                <c:pt idx="0">
                  <c:v>23H1</c:v>
                </c:pt>
                <c:pt idx="1">
                  <c:v>23H2</c:v>
                </c:pt>
                <c:pt idx="2">
                  <c:v>24H1</c:v>
                </c:pt>
                <c:pt idx="3">
                  <c:v>24H2</c:v>
                </c:pt>
                <c:pt idx="4">
                  <c:v>25H1</c:v>
                </c:pt>
                <c:pt idx="5">
                  <c:v>25H2</c:v>
                </c:pt>
                <c:pt idx="6">
                  <c:v>26Q1</c:v>
                </c:pt>
              </c:strCache>
            </c:strRef>
          </c:cat>
          <c:val>
            <c:numRef>
              <c:f>Sheet1!$B$4:$H$4</c:f>
              <c:numCache>
                <c:formatCode>0.0%</c:formatCode>
                <c:ptCount val="7"/>
                <c:pt idx="0">
                  <c:v>0.25850000000000001</c:v>
                </c:pt>
                <c:pt idx="1">
                  <c:v>0.33630000000000004</c:v>
                </c:pt>
                <c:pt idx="2">
                  <c:v>0.35920000000000002</c:v>
                </c:pt>
                <c:pt idx="3">
                  <c:v>0.46229999999999999</c:v>
                </c:pt>
                <c:pt idx="4">
                  <c:v>0.37819999999999998</c:v>
                </c:pt>
                <c:pt idx="5">
                  <c:v>0.42969999999999997</c:v>
                </c:pt>
                <c:pt idx="6">
                  <c:v>0.41820000000000002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320-42CF-9B95-241AB99F13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29889983"/>
        <c:axId val="1729871263"/>
      </c:lineChart>
      <c:catAx>
        <c:axId val="17320655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defRPr>
            </a:pPr>
            <a:endParaRPr lang="zh-CN"/>
          </a:p>
        </c:txPr>
        <c:crossAx val="1732072271"/>
        <c:crosses val="autoZero"/>
        <c:auto val="1"/>
        <c:lblAlgn val="ctr"/>
        <c:lblOffset val="100"/>
        <c:noMultiLvlLbl val="0"/>
      </c:catAx>
      <c:valAx>
        <c:axId val="1732072271"/>
        <c:scaling>
          <c:orientation val="minMax"/>
          <c:max val="1"/>
        </c:scaling>
        <c:delete val="0"/>
        <c:axPos val="l"/>
        <c:numFmt formatCode="0.0%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defRPr>
            </a:pPr>
            <a:endParaRPr lang="zh-CN"/>
          </a:p>
        </c:txPr>
        <c:crossAx val="1732065551"/>
        <c:crosses val="autoZero"/>
        <c:crossBetween val="between"/>
      </c:valAx>
      <c:valAx>
        <c:axId val="1729871263"/>
        <c:scaling>
          <c:orientation val="minMax"/>
          <c:max val="1"/>
        </c:scaling>
        <c:delete val="0"/>
        <c:axPos val="r"/>
        <c:numFmt formatCode="0.0%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defRPr>
            </a:pPr>
            <a:endParaRPr lang="zh-CN"/>
          </a:p>
        </c:txPr>
        <c:crossAx val="1729889983"/>
        <c:crosses val="max"/>
        <c:crossBetween val="between"/>
      </c:valAx>
      <c:catAx>
        <c:axId val="1729889983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72987126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43071507836705"/>
          <c:y val="4.1337839845491026E-2"/>
          <c:w val="0.76056922900323032"/>
          <c:h val="5.388857378927338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方正准圆简体" panose="02000500000000000000" pitchFamily="2" charset="-122"/>
              <a:ea typeface="方正准圆简体" panose="02000500000000000000" pitchFamily="2" charset="-122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bg2">
          <a:lumMod val="90000"/>
        </a:schemeClr>
      </a:solidFill>
    </a:ln>
    <a:effectLst/>
  </c:spPr>
  <c:txPr>
    <a:bodyPr/>
    <a:lstStyle/>
    <a:p>
      <a:pPr>
        <a:defRPr sz="900">
          <a:latin typeface="方正准圆简体" panose="02000500000000000000" pitchFamily="2" charset="-122"/>
          <a:ea typeface="方正准圆简体" panose="02000500000000000000" pitchFamily="2" charset="-122"/>
        </a:defRPr>
      </a:pPr>
      <a:endParaRPr lang="zh-CN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980816736143276E-2"/>
          <c:y val="0.13386337140938398"/>
          <c:w val="0.94733241708578619"/>
          <c:h val="0.7958954327603271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十字四门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方正准圆简体" panose="02000500000000000000" pitchFamily="2" charset="-122"/>
                    <a:ea typeface="方正准圆简体" panose="02000500000000000000" pitchFamily="2" charset="-122"/>
                    <a:cs typeface="+mn-cs"/>
                  </a:defRPr>
                </a:pPr>
                <a:endParaRPr lang="zh-C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Sheet1!$B$1:$H$1</c:f>
              <c:strCache>
                <c:ptCount val="7"/>
                <c:pt idx="0">
                  <c:v>23H1</c:v>
                </c:pt>
                <c:pt idx="1">
                  <c:v>23H2</c:v>
                </c:pt>
                <c:pt idx="2">
                  <c:v>24H1</c:v>
                </c:pt>
                <c:pt idx="3">
                  <c:v>24H2</c:v>
                </c:pt>
                <c:pt idx="4">
                  <c:v>25H1</c:v>
                </c:pt>
                <c:pt idx="5">
                  <c:v>25H2</c:v>
                </c:pt>
                <c:pt idx="6">
                  <c:v>26Q1</c:v>
                </c:pt>
              </c:strCache>
            </c:strRef>
          </c:cat>
          <c:val>
            <c:numRef>
              <c:f>Sheet1!$B$2:$H$2</c:f>
              <c:numCache>
                <c:formatCode>0.0%</c:formatCode>
                <c:ptCount val="7"/>
                <c:pt idx="0">
                  <c:v>0.28260000000000002</c:v>
                </c:pt>
                <c:pt idx="1">
                  <c:v>0.33119999999999999</c:v>
                </c:pt>
                <c:pt idx="2">
                  <c:v>0.36259999999999998</c:v>
                </c:pt>
                <c:pt idx="3">
                  <c:v>0.38669999999999999</c:v>
                </c:pt>
                <c:pt idx="4">
                  <c:v>0.36990000000000001</c:v>
                </c:pt>
                <c:pt idx="5">
                  <c:v>0.39290000000000003</c:v>
                </c:pt>
                <c:pt idx="6">
                  <c:v>0.41770000000000002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A2-49EE-8B6D-E5D46B628F39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法式多门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方正准圆简体" panose="02000500000000000000" pitchFamily="2" charset="-122"/>
                    <a:ea typeface="方正准圆简体" panose="02000500000000000000" pitchFamily="2" charset="-122"/>
                    <a:cs typeface="+mn-cs"/>
                  </a:defRPr>
                </a:pPr>
                <a:endParaRPr lang="zh-C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Sheet1!$B$1:$H$1</c:f>
              <c:strCache>
                <c:ptCount val="7"/>
                <c:pt idx="0">
                  <c:v>23H1</c:v>
                </c:pt>
                <c:pt idx="1">
                  <c:v>23H2</c:v>
                </c:pt>
                <c:pt idx="2">
                  <c:v>24H1</c:v>
                </c:pt>
                <c:pt idx="3">
                  <c:v>24H2</c:v>
                </c:pt>
                <c:pt idx="4">
                  <c:v>25H1</c:v>
                </c:pt>
                <c:pt idx="5">
                  <c:v>25H2</c:v>
                </c:pt>
                <c:pt idx="6">
                  <c:v>26Q1</c:v>
                </c:pt>
              </c:strCache>
            </c:strRef>
          </c:cat>
          <c:val>
            <c:numRef>
              <c:f>Sheet1!$B$3:$H$3</c:f>
              <c:numCache>
                <c:formatCode>0.0%</c:formatCode>
                <c:ptCount val="7"/>
                <c:pt idx="0">
                  <c:v>0.19889999999999999</c:v>
                </c:pt>
                <c:pt idx="1">
                  <c:v>0.20069999999999999</c:v>
                </c:pt>
                <c:pt idx="2">
                  <c:v>0.20899999999999999</c:v>
                </c:pt>
                <c:pt idx="3">
                  <c:v>0.25640000000000002</c:v>
                </c:pt>
                <c:pt idx="4">
                  <c:v>0.26629999999999998</c:v>
                </c:pt>
                <c:pt idx="5">
                  <c:v>0.24840000000000001</c:v>
                </c:pt>
                <c:pt idx="6">
                  <c:v>0.23769999999999999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1A2-49EE-8B6D-E5D46B628F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732065551"/>
        <c:axId val="1732072271"/>
      </c:barChart>
      <c:lineChart>
        <c:grouping val="standard"/>
        <c:varyColors val="0"/>
        <c:ser>
          <c:idx val="2"/>
          <c:order val="2"/>
          <c:tx>
            <c:strRef>
              <c:f>Sheet1!$A$4</c:f>
              <c:strCache>
                <c:ptCount val="1"/>
                <c:pt idx="0">
                  <c:v>多门合计</c:v>
                </c:pt>
              </c:strCache>
            </c:strRef>
          </c:tx>
          <c:spPr>
            <a:ln w="1270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方正准圆简体" panose="02000500000000000000" pitchFamily="2" charset="-122"/>
                    <a:ea typeface="方正准圆简体" panose="02000500000000000000" pitchFamily="2" charset="-122"/>
                    <a:cs typeface="+mn-cs"/>
                  </a:defRPr>
                </a:pPr>
                <a:endParaRPr lang="zh-CN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Sheet1!$B$1:$H$1</c:f>
              <c:strCache>
                <c:ptCount val="7"/>
                <c:pt idx="0">
                  <c:v>23H1</c:v>
                </c:pt>
                <c:pt idx="1">
                  <c:v>23H2</c:v>
                </c:pt>
                <c:pt idx="2">
                  <c:v>24H1</c:v>
                </c:pt>
                <c:pt idx="3">
                  <c:v>24H2</c:v>
                </c:pt>
                <c:pt idx="4">
                  <c:v>25H1</c:v>
                </c:pt>
                <c:pt idx="5">
                  <c:v>25H2</c:v>
                </c:pt>
                <c:pt idx="6">
                  <c:v>26Q1</c:v>
                </c:pt>
              </c:strCache>
            </c:strRef>
          </c:cat>
          <c:val>
            <c:numRef>
              <c:f>Sheet1!$B$4:$H$4</c:f>
              <c:numCache>
                <c:formatCode>0.0%</c:formatCode>
                <c:ptCount val="7"/>
                <c:pt idx="0">
                  <c:v>0.48150000000000004</c:v>
                </c:pt>
                <c:pt idx="1">
                  <c:v>0.53190000000000004</c:v>
                </c:pt>
                <c:pt idx="2">
                  <c:v>0.5716</c:v>
                </c:pt>
                <c:pt idx="3">
                  <c:v>0.6431</c:v>
                </c:pt>
                <c:pt idx="4">
                  <c:v>0.63619999999999999</c:v>
                </c:pt>
                <c:pt idx="5">
                  <c:v>0.64129999999999998</c:v>
                </c:pt>
                <c:pt idx="6">
                  <c:v>0.65539999999999998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1A2-49EE-8B6D-E5D46B628F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29889983"/>
        <c:axId val="1729871263"/>
      </c:lineChart>
      <c:catAx>
        <c:axId val="17320655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defRPr>
            </a:pPr>
            <a:endParaRPr lang="zh-CN"/>
          </a:p>
        </c:txPr>
        <c:crossAx val="1732072271"/>
        <c:crosses val="autoZero"/>
        <c:auto val="1"/>
        <c:lblAlgn val="ctr"/>
        <c:lblOffset val="100"/>
        <c:noMultiLvlLbl val="0"/>
      </c:catAx>
      <c:valAx>
        <c:axId val="1732072271"/>
        <c:scaling>
          <c:orientation val="minMax"/>
          <c:max val="1"/>
        </c:scaling>
        <c:delete val="0"/>
        <c:axPos val="l"/>
        <c:numFmt formatCode="0.0%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defRPr>
            </a:pPr>
            <a:endParaRPr lang="zh-CN"/>
          </a:p>
        </c:txPr>
        <c:crossAx val="1732065551"/>
        <c:crosses val="autoZero"/>
        <c:crossBetween val="between"/>
      </c:valAx>
      <c:valAx>
        <c:axId val="1729871263"/>
        <c:scaling>
          <c:orientation val="minMax"/>
          <c:max val="1"/>
        </c:scaling>
        <c:delete val="0"/>
        <c:axPos val="r"/>
        <c:numFmt formatCode="0.0%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defRPr>
            </a:pPr>
            <a:endParaRPr lang="zh-CN"/>
          </a:p>
        </c:txPr>
        <c:crossAx val="1729889983"/>
        <c:crosses val="max"/>
        <c:crossBetween val="between"/>
      </c:valAx>
      <c:catAx>
        <c:axId val="1729889983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72987126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2920315928070205E-2"/>
          <c:y val="4.1337839845491026E-2"/>
          <c:w val="0.95707968407192978"/>
          <c:h val="5.388857378927338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方正准圆简体" panose="02000500000000000000" pitchFamily="2" charset="-122"/>
              <a:ea typeface="方正准圆简体" panose="02000500000000000000" pitchFamily="2" charset="-122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bg2">
          <a:lumMod val="90000"/>
        </a:schemeClr>
      </a:solidFill>
    </a:ln>
    <a:effectLst/>
  </c:spPr>
  <c:txPr>
    <a:bodyPr/>
    <a:lstStyle/>
    <a:p>
      <a:pPr>
        <a:defRPr sz="900">
          <a:latin typeface="方正准圆简体" panose="02000500000000000000" pitchFamily="2" charset="-122"/>
          <a:ea typeface="方正准圆简体" panose="02000500000000000000" pitchFamily="2" charset="-122"/>
        </a:defRPr>
      </a:pPr>
      <a:endParaRPr lang="zh-CN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980816736143276E-2"/>
          <c:y val="0.11789180331579811"/>
          <c:w val="0.94733241708578619"/>
          <c:h val="0.8118670008539129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500-599L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方正准圆简体" panose="02000500000000000000" pitchFamily="2" charset="-122"/>
                    <a:ea typeface="方正准圆简体" panose="02000500000000000000" pitchFamily="2" charset="-122"/>
                    <a:cs typeface="+mn-cs"/>
                  </a:defRPr>
                </a:pPr>
                <a:endParaRPr lang="zh-C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Sheet1!$B$1:$H$1</c:f>
              <c:strCache>
                <c:ptCount val="7"/>
                <c:pt idx="0">
                  <c:v>23H1</c:v>
                </c:pt>
                <c:pt idx="1">
                  <c:v>23H2</c:v>
                </c:pt>
                <c:pt idx="2">
                  <c:v>24H1</c:v>
                </c:pt>
                <c:pt idx="3">
                  <c:v>24H2</c:v>
                </c:pt>
                <c:pt idx="4">
                  <c:v>25H1</c:v>
                </c:pt>
                <c:pt idx="5">
                  <c:v>25H2</c:v>
                </c:pt>
                <c:pt idx="6">
                  <c:v>26Q1</c:v>
                </c:pt>
              </c:strCache>
            </c:strRef>
          </c:cat>
          <c:val>
            <c:numRef>
              <c:f>Sheet1!$B$2:$H$2</c:f>
              <c:numCache>
                <c:formatCode>0.0%</c:formatCode>
                <c:ptCount val="7"/>
                <c:pt idx="0">
                  <c:v>0.16940000000000002</c:v>
                </c:pt>
                <c:pt idx="1">
                  <c:v>0.2248</c:v>
                </c:pt>
                <c:pt idx="2">
                  <c:v>0.22889999999999999</c:v>
                </c:pt>
                <c:pt idx="3">
                  <c:v>0.25370000000000004</c:v>
                </c:pt>
                <c:pt idx="4">
                  <c:v>0.23769999999999999</c:v>
                </c:pt>
                <c:pt idx="5">
                  <c:v>0.27739999999999998</c:v>
                </c:pt>
                <c:pt idx="6">
                  <c:v>0.29389999999999999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17-421A-8234-42D9049BC90E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600L+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方正准圆简体" panose="02000500000000000000" pitchFamily="2" charset="-122"/>
                    <a:ea typeface="方正准圆简体" panose="02000500000000000000" pitchFamily="2" charset="-122"/>
                    <a:cs typeface="+mn-cs"/>
                  </a:defRPr>
                </a:pPr>
                <a:endParaRPr lang="zh-C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Sheet1!$B$1:$H$1</c:f>
              <c:strCache>
                <c:ptCount val="7"/>
                <c:pt idx="0">
                  <c:v>23H1</c:v>
                </c:pt>
                <c:pt idx="1">
                  <c:v>23H2</c:v>
                </c:pt>
                <c:pt idx="2">
                  <c:v>24H1</c:v>
                </c:pt>
                <c:pt idx="3">
                  <c:v>24H2</c:v>
                </c:pt>
                <c:pt idx="4">
                  <c:v>25H1</c:v>
                </c:pt>
                <c:pt idx="5">
                  <c:v>25H2</c:v>
                </c:pt>
                <c:pt idx="6">
                  <c:v>26Q1</c:v>
                </c:pt>
              </c:strCache>
            </c:strRef>
          </c:cat>
          <c:val>
            <c:numRef>
              <c:f>Sheet1!$B$3:$H$3</c:f>
              <c:numCache>
                <c:formatCode>0.0%</c:formatCode>
                <c:ptCount val="7"/>
                <c:pt idx="0">
                  <c:v>7.5399999999999995E-2</c:v>
                </c:pt>
                <c:pt idx="1">
                  <c:v>7.0900000000000005E-2</c:v>
                </c:pt>
                <c:pt idx="2">
                  <c:v>6.9199999999999998E-2</c:v>
                </c:pt>
                <c:pt idx="3">
                  <c:v>6.9599999999999995E-2</c:v>
                </c:pt>
                <c:pt idx="4">
                  <c:v>7.9399999999999998E-2</c:v>
                </c:pt>
                <c:pt idx="5">
                  <c:v>7.8299999999999995E-2</c:v>
                </c:pt>
                <c:pt idx="6">
                  <c:v>9.1600000000000001E-2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317-421A-8234-42D9049BC9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732065551"/>
        <c:axId val="1732072271"/>
      </c:barChart>
      <c:lineChart>
        <c:grouping val="standard"/>
        <c:varyColors val="0"/>
        <c:ser>
          <c:idx val="2"/>
          <c:order val="2"/>
          <c:tx>
            <c:strRef>
              <c:f>Sheet1!$A$4</c:f>
              <c:strCache>
                <c:ptCount val="1"/>
                <c:pt idx="0">
                  <c:v>500L+合计</c:v>
                </c:pt>
              </c:strCache>
            </c:strRef>
          </c:tx>
          <c:spPr>
            <a:ln w="1270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方正准圆简体" panose="02000500000000000000" pitchFamily="2" charset="-122"/>
                    <a:ea typeface="方正准圆简体" panose="02000500000000000000" pitchFamily="2" charset="-122"/>
                    <a:cs typeface="+mn-cs"/>
                  </a:defRPr>
                </a:pPr>
                <a:endParaRPr lang="zh-CN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Sheet1!$B$1:$H$1</c:f>
              <c:strCache>
                <c:ptCount val="7"/>
                <c:pt idx="0">
                  <c:v>23H1</c:v>
                </c:pt>
                <c:pt idx="1">
                  <c:v>23H2</c:v>
                </c:pt>
                <c:pt idx="2">
                  <c:v>24H1</c:v>
                </c:pt>
                <c:pt idx="3">
                  <c:v>24H2</c:v>
                </c:pt>
                <c:pt idx="4">
                  <c:v>25H1</c:v>
                </c:pt>
                <c:pt idx="5">
                  <c:v>25H2</c:v>
                </c:pt>
                <c:pt idx="6">
                  <c:v>26Q1</c:v>
                </c:pt>
              </c:strCache>
            </c:strRef>
          </c:cat>
          <c:val>
            <c:numRef>
              <c:f>Sheet1!$B$4:$H$4</c:f>
              <c:numCache>
                <c:formatCode>0.0%</c:formatCode>
                <c:ptCount val="7"/>
                <c:pt idx="0">
                  <c:v>0.24480000000000002</c:v>
                </c:pt>
                <c:pt idx="1">
                  <c:v>0.29570000000000002</c:v>
                </c:pt>
                <c:pt idx="2">
                  <c:v>0.29809999999999998</c:v>
                </c:pt>
                <c:pt idx="3">
                  <c:v>0.32330000000000003</c:v>
                </c:pt>
                <c:pt idx="4">
                  <c:v>0.31709999999999999</c:v>
                </c:pt>
                <c:pt idx="5">
                  <c:v>0.35569999999999996</c:v>
                </c:pt>
                <c:pt idx="6">
                  <c:v>0.38550000000000001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317-421A-8234-42D9049BC9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29889983"/>
        <c:axId val="1729871263"/>
      </c:lineChart>
      <c:catAx>
        <c:axId val="17320655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defRPr>
            </a:pPr>
            <a:endParaRPr lang="zh-CN"/>
          </a:p>
        </c:txPr>
        <c:crossAx val="1732072271"/>
        <c:crosses val="autoZero"/>
        <c:auto val="1"/>
        <c:lblAlgn val="ctr"/>
        <c:lblOffset val="100"/>
        <c:noMultiLvlLbl val="0"/>
      </c:catAx>
      <c:valAx>
        <c:axId val="1732072271"/>
        <c:scaling>
          <c:orientation val="minMax"/>
          <c:max val="1"/>
        </c:scaling>
        <c:delete val="0"/>
        <c:axPos val="l"/>
        <c:numFmt formatCode="0.0%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defRPr>
            </a:pPr>
            <a:endParaRPr lang="zh-CN"/>
          </a:p>
        </c:txPr>
        <c:crossAx val="1732065551"/>
        <c:crosses val="autoZero"/>
        <c:crossBetween val="between"/>
      </c:valAx>
      <c:valAx>
        <c:axId val="1729871263"/>
        <c:scaling>
          <c:orientation val="minMax"/>
          <c:max val="1"/>
        </c:scaling>
        <c:delete val="0"/>
        <c:axPos val="r"/>
        <c:numFmt formatCode="0.0%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defRPr>
            </a:pPr>
            <a:endParaRPr lang="zh-CN"/>
          </a:p>
        </c:txPr>
        <c:crossAx val="1729889983"/>
        <c:crosses val="max"/>
        <c:crossBetween val="between"/>
      </c:valAx>
      <c:catAx>
        <c:axId val="1729889983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72987126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360231264126116E-3"/>
          <c:y val="4.1337839845491026E-2"/>
          <c:w val="0.9936397687358739"/>
          <c:h val="5.388857378927338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方正准圆简体" panose="02000500000000000000" pitchFamily="2" charset="-122"/>
              <a:ea typeface="方正准圆简体" panose="02000500000000000000" pitchFamily="2" charset="-122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bg2">
          <a:lumMod val="90000"/>
        </a:schemeClr>
      </a:solidFill>
    </a:ln>
    <a:effectLst/>
  </c:spPr>
  <c:txPr>
    <a:bodyPr/>
    <a:lstStyle/>
    <a:p>
      <a:pPr>
        <a:defRPr sz="900">
          <a:latin typeface="方正准圆简体" panose="02000500000000000000" pitchFamily="2" charset="-122"/>
          <a:ea typeface="方正准圆简体" panose="02000500000000000000" pitchFamily="2" charset="-122"/>
        </a:defRPr>
      </a:pPr>
      <a:endParaRPr lang="zh-CN"/>
    </a:p>
  </c:txPr>
  <c:externalData r:id="rId3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980816736143276E-2"/>
          <c:y val="0.13386337140938398"/>
          <c:w val="0.94733241708578619"/>
          <c:h val="0.7958954327603271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500-599L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方正准圆简体" panose="02000500000000000000" pitchFamily="2" charset="-122"/>
                    <a:ea typeface="方正准圆简体" panose="02000500000000000000" pitchFamily="2" charset="-122"/>
                    <a:cs typeface="+mn-cs"/>
                  </a:defRPr>
                </a:pPr>
                <a:endParaRPr lang="zh-C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Sheet1!$B$1:$H$1</c:f>
              <c:strCache>
                <c:ptCount val="7"/>
                <c:pt idx="0">
                  <c:v>23H1</c:v>
                </c:pt>
                <c:pt idx="1">
                  <c:v>23H2</c:v>
                </c:pt>
                <c:pt idx="2">
                  <c:v>24H1</c:v>
                </c:pt>
                <c:pt idx="3">
                  <c:v>24H2</c:v>
                </c:pt>
                <c:pt idx="4">
                  <c:v>25H1</c:v>
                </c:pt>
                <c:pt idx="5">
                  <c:v>25H2</c:v>
                </c:pt>
                <c:pt idx="6">
                  <c:v>26Q1</c:v>
                </c:pt>
              </c:strCache>
            </c:strRef>
          </c:cat>
          <c:val>
            <c:numRef>
              <c:f>Sheet1!$B$2:$H$2</c:f>
              <c:numCache>
                <c:formatCode>0.0%</c:formatCode>
                <c:ptCount val="7"/>
                <c:pt idx="0">
                  <c:v>0.35039999999999999</c:v>
                </c:pt>
                <c:pt idx="1">
                  <c:v>0.3871</c:v>
                </c:pt>
                <c:pt idx="2">
                  <c:v>0.42090000000000005</c:v>
                </c:pt>
                <c:pt idx="3">
                  <c:v>0.47229999999999994</c:v>
                </c:pt>
                <c:pt idx="4">
                  <c:v>0.47509999999999997</c:v>
                </c:pt>
                <c:pt idx="5">
                  <c:v>0.47770000000000001</c:v>
                </c:pt>
                <c:pt idx="6">
                  <c:v>0.4703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65-46AF-985F-D3E1278CEB35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600L+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方正准圆简体" panose="02000500000000000000" pitchFamily="2" charset="-122"/>
                    <a:ea typeface="方正准圆简体" panose="02000500000000000000" pitchFamily="2" charset="-122"/>
                    <a:cs typeface="+mn-cs"/>
                  </a:defRPr>
                </a:pPr>
                <a:endParaRPr lang="zh-C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Sheet1!$B$1:$H$1</c:f>
              <c:strCache>
                <c:ptCount val="7"/>
                <c:pt idx="0">
                  <c:v>23H1</c:v>
                </c:pt>
                <c:pt idx="1">
                  <c:v>23H2</c:v>
                </c:pt>
                <c:pt idx="2">
                  <c:v>24H1</c:v>
                </c:pt>
                <c:pt idx="3">
                  <c:v>24H2</c:v>
                </c:pt>
                <c:pt idx="4">
                  <c:v>25H1</c:v>
                </c:pt>
                <c:pt idx="5">
                  <c:v>25H2</c:v>
                </c:pt>
                <c:pt idx="6">
                  <c:v>26Q1</c:v>
                </c:pt>
              </c:strCache>
            </c:strRef>
          </c:cat>
          <c:val>
            <c:numRef>
              <c:f>Sheet1!$B$3:$H$3</c:f>
              <c:numCache>
                <c:formatCode>0.0%</c:formatCode>
                <c:ptCount val="7"/>
                <c:pt idx="0">
                  <c:v>0.1363</c:v>
                </c:pt>
                <c:pt idx="1">
                  <c:v>0.122</c:v>
                </c:pt>
                <c:pt idx="2">
                  <c:v>0.10949999999999999</c:v>
                </c:pt>
                <c:pt idx="3">
                  <c:v>9.8699999999999996E-2</c:v>
                </c:pt>
                <c:pt idx="4">
                  <c:v>8.9099999999999999E-2</c:v>
                </c:pt>
                <c:pt idx="5">
                  <c:v>9.4399999999999998E-2</c:v>
                </c:pt>
                <c:pt idx="6">
                  <c:v>0.11220000000000001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F65-46AF-985F-D3E1278CEB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732065551"/>
        <c:axId val="1732072271"/>
      </c:barChart>
      <c:lineChart>
        <c:grouping val="standard"/>
        <c:varyColors val="0"/>
        <c:ser>
          <c:idx val="2"/>
          <c:order val="2"/>
          <c:tx>
            <c:strRef>
              <c:f>Sheet1!$A$4</c:f>
              <c:strCache>
                <c:ptCount val="1"/>
                <c:pt idx="0">
                  <c:v>500L+合计</c:v>
                </c:pt>
              </c:strCache>
            </c:strRef>
          </c:tx>
          <c:spPr>
            <a:ln w="1270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方正准圆简体" panose="02000500000000000000" pitchFamily="2" charset="-122"/>
                    <a:ea typeface="方正准圆简体" panose="02000500000000000000" pitchFamily="2" charset="-122"/>
                    <a:cs typeface="+mn-cs"/>
                  </a:defRPr>
                </a:pPr>
                <a:endParaRPr lang="zh-CN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Sheet1!$B$1:$H$1</c:f>
              <c:strCache>
                <c:ptCount val="7"/>
                <c:pt idx="0">
                  <c:v>23H1</c:v>
                </c:pt>
                <c:pt idx="1">
                  <c:v>23H2</c:v>
                </c:pt>
                <c:pt idx="2">
                  <c:v>24H1</c:v>
                </c:pt>
                <c:pt idx="3">
                  <c:v>24H2</c:v>
                </c:pt>
                <c:pt idx="4">
                  <c:v>25H1</c:v>
                </c:pt>
                <c:pt idx="5">
                  <c:v>25H2</c:v>
                </c:pt>
                <c:pt idx="6">
                  <c:v>26Q1</c:v>
                </c:pt>
              </c:strCache>
            </c:strRef>
          </c:cat>
          <c:val>
            <c:numRef>
              <c:f>Sheet1!$B$4:$H$4</c:f>
              <c:numCache>
                <c:formatCode>0.0%</c:formatCode>
                <c:ptCount val="7"/>
                <c:pt idx="0">
                  <c:v>0.48670000000000002</c:v>
                </c:pt>
                <c:pt idx="1">
                  <c:v>0.5091</c:v>
                </c:pt>
                <c:pt idx="2">
                  <c:v>0.53039999999999998</c:v>
                </c:pt>
                <c:pt idx="3">
                  <c:v>0.57099999999999995</c:v>
                </c:pt>
                <c:pt idx="4">
                  <c:v>0.56419999999999992</c:v>
                </c:pt>
                <c:pt idx="5">
                  <c:v>0.57210000000000005</c:v>
                </c:pt>
                <c:pt idx="6">
                  <c:v>0.58250000000000002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F65-46AF-985F-D3E1278CEB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29889983"/>
        <c:axId val="1729871263"/>
      </c:lineChart>
      <c:catAx>
        <c:axId val="17320655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defRPr>
            </a:pPr>
            <a:endParaRPr lang="zh-CN"/>
          </a:p>
        </c:txPr>
        <c:crossAx val="1732072271"/>
        <c:crosses val="autoZero"/>
        <c:auto val="1"/>
        <c:lblAlgn val="ctr"/>
        <c:lblOffset val="100"/>
        <c:noMultiLvlLbl val="0"/>
      </c:catAx>
      <c:valAx>
        <c:axId val="1732072271"/>
        <c:scaling>
          <c:orientation val="minMax"/>
          <c:max val="1"/>
        </c:scaling>
        <c:delete val="0"/>
        <c:axPos val="l"/>
        <c:numFmt formatCode="0.0%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defRPr>
            </a:pPr>
            <a:endParaRPr lang="zh-CN"/>
          </a:p>
        </c:txPr>
        <c:crossAx val="1732065551"/>
        <c:crosses val="autoZero"/>
        <c:crossBetween val="between"/>
      </c:valAx>
      <c:valAx>
        <c:axId val="1729871263"/>
        <c:scaling>
          <c:orientation val="minMax"/>
          <c:max val="1"/>
        </c:scaling>
        <c:delete val="0"/>
        <c:axPos val="r"/>
        <c:numFmt formatCode="0.0%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defRPr>
            </a:pPr>
            <a:endParaRPr lang="zh-CN"/>
          </a:p>
        </c:txPr>
        <c:crossAx val="1729889983"/>
        <c:crosses val="max"/>
        <c:crossBetween val="between"/>
      </c:valAx>
      <c:catAx>
        <c:axId val="1729889983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72987126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2920315928070205E-2"/>
          <c:y val="4.1337839845491026E-2"/>
          <c:w val="0.95707968407192978"/>
          <c:h val="5.388857378927338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方正准圆简体" panose="02000500000000000000" pitchFamily="2" charset="-122"/>
              <a:ea typeface="方正准圆简体" panose="02000500000000000000" pitchFamily="2" charset="-122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bg2">
          <a:lumMod val="90000"/>
        </a:schemeClr>
      </a:solidFill>
    </a:ln>
    <a:effectLst/>
  </c:spPr>
  <c:txPr>
    <a:bodyPr/>
    <a:lstStyle/>
    <a:p>
      <a:pPr>
        <a:defRPr sz="900">
          <a:latin typeface="方正准圆简体" panose="02000500000000000000" pitchFamily="2" charset="-122"/>
          <a:ea typeface="方正准圆简体" panose="02000500000000000000" pitchFamily="2" charset="-122"/>
        </a:defRPr>
      </a:pPr>
      <a:endParaRPr lang="zh-CN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7469043253420099E-2"/>
          <c:y val="0.20746136143222901"/>
          <c:w val="0.94506191349316004"/>
          <c:h val="0.66505016835539399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国补资金进度（亿元）</c:v>
                </c:pt>
              </c:strCache>
            </c:strRef>
          </c:tx>
          <c:spPr>
            <a:solidFill>
              <a:srgbClr val="005BAC">
                <a:lumMod val="60000"/>
                <a:lumOff val="40000"/>
              </a:srgb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2CA-4FF7-9F47-1629982F1CB9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2CA-4FF7-9F47-1629982F1CB9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2CA-4FF7-9F47-1629982F1CB9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2CA-4FF7-9F47-1629982F1CB9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2CA-4FF7-9F47-1629982F1CB9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2CA-4FF7-9F47-1629982F1CB9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2CA-4FF7-9F47-1629982F1CB9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2CA-4FF7-9F47-1629982F1CB9}"/>
                </c:ext>
              </c:extLst>
            </c:dLbl>
            <c:dLbl>
              <c:idx val="8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2CA-4FF7-9F47-1629982F1C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endParaRPr lang="zh-CN"/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24Q1</c:v>
                </c:pt>
                <c:pt idx="1">
                  <c:v>24Q2</c:v>
                </c:pt>
                <c:pt idx="2">
                  <c:v>24Q3</c:v>
                </c:pt>
                <c:pt idx="3">
                  <c:v>24Q4</c:v>
                </c:pt>
                <c:pt idx="4">
                  <c:v>25Q1</c:v>
                </c:pt>
                <c:pt idx="5">
                  <c:v>25Q2</c:v>
                </c:pt>
                <c:pt idx="6">
                  <c:v>25Q3</c:v>
                </c:pt>
                <c:pt idx="7">
                  <c:v>25Q4</c:v>
                </c:pt>
                <c:pt idx="8">
                  <c:v>26Q1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2">
                  <c:v>200</c:v>
                </c:pt>
                <c:pt idx="3">
                  <c:v>1300</c:v>
                </c:pt>
                <c:pt idx="4">
                  <c:v>810</c:v>
                </c:pt>
                <c:pt idx="5">
                  <c:v>810</c:v>
                </c:pt>
                <c:pt idx="6">
                  <c:v>690</c:v>
                </c:pt>
                <c:pt idx="7">
                  <c:v>690</c:v>
                </c:pt>
                <c:pt idx="8">
                  <c:v>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B2CA-4FF7-9F47-1629982F1C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3261199"/>
        <c:axId val="183265039"/>
      </c:barChart>
      <c:lineChart>
        <c:grouping val="standard"/>
        <c:varyColors val="0"/>
        <c:ser>
          <c:idx val="4"/>
          <c:order val="1"/>
          <c:tx>
            <c:strRef>
              <c:f>Sheet1!$C$1</c:f>
              <c:strCache>
                <c:ptCount val="1"/>
                <c:pt idx="0">
                  <c:v>空调零售额同比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9525">
                <a:solidFill>
                  <a:schemeClr val="accent6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2CA-4FF7-9F47-1629982F1CB9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2CA-4FF7-9F47-1629982F1CB9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2CA-4FF7-9F47-1629982F1CB9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2CA-4FF7-9F47-1629982F1CB9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B2CA-4FF7-9F47-1629982F1CB9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B2CA-4FF7-9F47-1629982F1CB9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B2CA-4FF7-9F47-1629982F1CB9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B2CA-4FF7-9F47-1629982F1CB9}"/>
                </c:ext>
              </c:extLst>
            </c:dLbl>
            <c:dLbl>
              <c:idx val="8"/>
              <c:layout>
                <c:manualLayout>
                  <c:x val="-4.1816112044305298E-2"/>
                  <c:y val="0.108376693492506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B2CA-4FF7-9F47-1629982F1C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endParaRPr lang="zh-CN"/>
              </a:p>
            </c:txPr>
            <c:dLblPos val="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24Q1</c:v>
                </c:pt>
                <c:pt idx="1">
                  <c:v>24Q2</c:v>
                </c:pt>
                <c:pt idx="2">
                  <c:v>24Q3</c:v>
                </c:pt>
                <c:pt idx="3">
                  <c:v>24Q4</c:v>
                </c:pt>
                <c:pt idx="4">
                  <c:v>25Q1</c:v>
                </c:pt>
                <c:pt idx="5">
                  <c:v>25Q2</c:v>
                </c:pt>
                <c:pt idx="6">
                  <c:v>25Q3</c:v>
                </c:pt>
                <c:pt idx="7">
                  <c:v>25Q4</c:v>
                </c:pt>
                <c:pt idx="8">
                  <c:v>26Q1</c:v>
                </c:pt>
              </c:strCache>
            </c:strRef>
          </c:cat>
          <c:val>
            <c:numRef>
              <c:f>Sheet1!$C$2:$C$10</c:f>
              <c:numCache>
                <c:formatCode>0.0%</c:formatCode>
                <c:ptCount val="9"/>
                <c:pt idx="0">
                  <c:v>-0.10403957657322201</c:v>
                </c:pt>
                <c:pt idx="1">
                  <c:v>-0.18316136723908899</c:v>
                </c:pt>
                <c:pt idx="2">
                  <c:v>5.4446042533569501E-2</c:v>
                </c:pt>
                <c:pt idx="3">
                  <c:v>0.23147379219383499</c:v>
                </c:pt>
                <c:pt idx="4">
                  <c:v>-1.4764450376295001E-2</c:v>
                </c:pt>
                <c:pt idx="5">
                  <c:v>0.19881502281827099</c:v>
                </c:pt>
                <c:pt idx="6">
                  <c:v>-7.4968763015409402E-3</c:v>
                </c:pt>
                <c:pt idx="7">
                  <c:v>-0.33906067157222503</c:v>
                </c:pt>
                <c:pt idx="8">
                  <c:v>-0.138176984153767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B2CA-4FF7-9F47-1629982F1C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47038448"/>
        <c:axId val="-147051504"/>
      </c:lineChart>
      <c:lineChart>
        <c:grouping val="standar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3261199"/>
        <c:axId val="183265039"/>
        <c:extLst>
          <c:ext xmlns:c15="http://schemas.microsoft.com/office/drawing/2012/chart" uri="{02D57815-91ED-43cb-92C2-25804820EDAC}">
            <c15:filteredLineSeries>
              <c15:ser>
                <c:idx val="0"/>
                <c:order val="2"/>
                <c:tx>
                  <c:strRef>
                    <c:extLst>
                      <c:ext uri="{02D57815-91ED-43cb-92C2-25804820EDAC}">
                        <c15:formulaRef>
                          <c15:sqref>Sheet1!$D$1</c15:sqref>
                        </c15:formulaRef>
                      </c:ext>
                    </c:extLst>
                    <c:strCache>
                      <c:ptCount val="1"/>
                      <c:pt idx="0">
                        <c:v>空调财政乘数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/>
                    </a:solidFill>
                    <a:ln w="9525">
                      <a:solidFill>
                        <a:schemeClr val="accent1"/>
                      </a:solidFill>
                    </a:ln>
                    <a:effectLst/>
                  </c:spPr>
                </c:marker>
                <c:cat>
                  <c:strRef>
                    <c:extLst>
                      <c:ext uri="{02D57815-91ED-43cb-92C2-25804820EDAC}">
                        <c15:formulaRef>
                          <c15:sqref>Sheet1!$A$2:$A$10</c15:sqref>
                        </c15:formulaRef>
                      </c:ext>
                    </c:extLst>
                    <c:strCache>
                      <c:ptCount val="9"/>
                      <c:pt idx="0">
                        <c:v>24Q1</c:v>
                      </c:pt>
                      <c:pt idx="1">
                        <c:v>24Q2</c:v>
                      </c:pt>
                      <c:pt idx="2">
                        <c:v>24Q3</c:v>
                      </c:pt>
                      <c:pt idx="3">
                        <c:v>24Q4</c:v>
                      </c:pt>
                      <c:pt idx="4">
                        <c:v>25Q1</c:v>
                      </c:pt>
                      <c:pt idx="5">
                        <c:v>25Q2</c:v>
                      </c:pt>
                      <c:pt idx="6">
                        <c:v>25Q3</c:v>
                      </c:pt>
                      <c:pt idx="7">
                        <c:v>25Q4</c:v>
                      </c:pt>
                      <c:pt idx="8">
                        <c:v>26Q1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Sheet1!$D$2:$D$10</c15:sqref>
                        </c15:formulaRef>
                      </c:ext>
                    </c:extLst>
                    <c:numCache>
                      <c:formatCode>General</c:formatCode>
                      <c:ptCount val="9"/>
                      <c:pt idx="2">
                        <c:v>2</c:v>
                      </c:pt>
                      <c:pt idx="3">
                        <c:v>2.8</c:v>
                      </c:pt>
                      <c:pt idx="4">
                        <c:v>2</c:v>
                      </c:pt>
                      <c:pt idx="5">
                        <c:v>1.6</c:v>
                      </c:pt>
                      <c:pt idx="6">
                        <c:v>1.2</c:v>
                      </c:pt>
                      <c:pt idx="7">
                        <c:v>1</c:v>
                      </c:pt>
                      <c:pt idx="8">
                        <c:v>0.5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14-B2CA-4FF7-9F47-1629982F1CB9}"/>
                  </c:ext>
                </c:extLst>
              </c15:ser>
            </c15:filteredLineSeries>
          </c:ext>
        </c:extLst>
      </c:lineChart>
      <c:catAx>
        <c:axId val="-147038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CN"/>
          </a:p>
        </c:txPr>
        <c:crossAx val="-147051504"/>
        <c:crosses val="autoZero"/>
        <c:auto val="1"/>
        <c:lblAlgn val="ctr"/>
        <c:lblOffset val="100"/>
        <c:noMultiLvlLbl val="0"/>
      </c:catAx>
      <c:valAx>
        <c:axId val="-147051504"/>
        <c:scaling>
          <c:orientation val="minMax"/>
        </c:scaling>
        <c:delete val="0"/>
        <c:axPos val="l"/>
        <c:numFmt formatCode="0.0%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CN"/>
          </a:p>
        </c:txPr>
        <c:crossAx val="-147038448"/>
        <c:crosses val="autoZero"/>
        <c:crossBetween val="between"/>
      </c:valAx>
      <c:catAx>
        <c:axId val="18326119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3265039"/>
        <c:crosses val="autoZero"/>
        <c:auto val="1"/>
        <c:lblAlgn val="ctr"/>
        <c:lblOffset val="100"/>
        <c:noMultiLvlLbl val="0"/>
      </c:catAx>
      <c:valAx>
        <c:axId val="183265039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CN"/>
          </a:p>
        </c:txPr>
        <c:crossAx val="183261199"/>
        <c:crosses val="max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ea"/>
              <a:sym typeface="+mn-lt"/>
            </a:defRPr>
          </a:pPr>
          <a:endParaRPr lang="zh-CN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80bd6947-97a8-4688-878b-3d81e29e94da}"/>
      </c:ext>
    </c:extLst>
  </c:chart>
  <c:spPr>
    <a:noFill/>
    <a:ln>
      <a:noFill/>
    </a:ln>
    <a:effectLst/>
  </c:spPr>
  <c:txPr>
    <a:bodyPr/>
    <a:lstStyle/>
    <a:p>
      <a:pPr>
        <a:defRPr lang="zh-CN" sz="1000">
          <a:latin typeface="+mn-lt"/>
          <a:ea typeface="+mn-ea"/>
          <a:cs typeface="+mn-ea"/>
          <a:sym typeface="+mn-lt"/>
        </a:defRPr>
      </a:pPr>
      <a:endParaRPr lang="zh-CN"/>
    </a:p>
  </c:txPr>
  <c:externalData r:id="rId4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22594618122591E-2"/>
          <c:y val="0.25979914091091399"/>
          <c:w val="0.97548107637548198"/>
          <c:h val="0.43095524156334203"/>
        </c:manualLayout>
      </c:layout>
      <c:lineChart>
        <c:grouping val="standard"/>
        <c:varyColors val="0"/>
        <c:ser>
          <c:idx val="0"/>
          <c:order val="0"/>
          <c:tx>
            <c:strRef>
              <c:f>Sheet1!$B$3</c:f>
              <c:strCache>
                <c:ptCount val="1"/>
                <c:pt idx="0">
                  <c:v>空调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E94-47E7-B43F-7D9B068D0EEA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E94-47E7-B43F-7D9B068D0EEA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E94-47E7-B43F-7D9B068D0EEA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E94-47E7-B43F-7D9B068D0EEA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E94-47E7-B43F-7D9B068D0EEA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E94-47E7-B43F-7D9B068D0EEA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E94-47E7-B43F-7D9B068D0EEA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E94-47E7-B43F-7D9B068D0EEA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E94-47E7-B43F-7D9B068D0EEA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E94-47E7-B43F-7D9B068D0EEA}"/>
                </c:ext>
              </c:extLst>
            </c:dLbl>
            <c:dLbl>
              <c:idx val="10"/>
              <c:layout>
                <c:manualLayout>
                  <c:x val="0"/>
                  <c:y val="-7.28443627905171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E94-47E7-B43F-7D9B068D0E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zh-CN"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endParaRPr lang="zh-CN"/>
              </a:p>
            </c:txPr>
            <c:dLblPos val="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Sheet1!$C$2:$M$2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Sheet1!$C$3:$M$3</c:f>
              <c:numCache>
                <c:formatCode>0%</c:formatCode>
                <c:ptCount val="11"/>
                <c:pt idx="0">
                  <c:v>8.9212054398506102E-2</c:v>
                </c:pt>
                <c:pt idx="1">
                  <c:v>0.190963888528522</c:v>
                </c:pt>
                <c:pt idx="2">
                  <c:v>0.308247320057212</c:v>
                </c:pt>
                <c:pt idx="3">
                  <c:v>0.45071894240820998</c:v>
                </c:pt>
                <c:pt idx="4">
                  <c:v>0.57161734692360799</c:v>
                </c:pt>
                <c:pt idx="5">
                  <c:v>0.70053180549096605</c:v>
                </c:pt>
                <c:pt idx="6">
                  <c:v>0.76927571557989705</c:v>
                </c:pt>
                <c:pt idx="7">
                  <c:v>0.82867704828549404</c:v>
                </c:pt>
                <c:pt idx="8">
                  <c:v>0.88142048718342503</c:v>
                </c:pt>
                <c:pt idx="9">
                  <c:v>0.93003306647806205</c:v>
                </c:pt>
                <c:pt idx="10">
                  <c:v>0.95193079673029801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3E94-47E7-B43F-7D9B068D0EEA}"/>
            </c:ext>
          </c:extLst>
        </c:ser>
        <c:ser>
          <c:idx val="1"/>
          <c:order val="1"/>
          <c:tx>
            <c:strRef>
              <c:f>Sheet1!$B$4</c:f>
              <c:strCache>
                <c:ptCount val="1"/>
                <c:pt idx="0">
                  <c:v>冰箱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3E94-47E7-B43F-7D9B068D0EEA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E94-47E7-B43F-7D9B068D0EEA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3E94-47E7-B43F-7D9B068D0EEA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E94-47E7-B43F-7D9B068D0EEA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3E94-47E7-B43F-7D9B068D0EEA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E94-47E7-B43F-7D9B068D0EEA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3E94-47E7-B43F-7D9B068D0EEA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3E94-47E7-B43F-7D9B068D0EEA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3E94-47E7-B43F-7D9B068D0EEA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3E94-47E7-B43F-7D9B068D0EEA}"/>
                </c:ext>
              </c:extLst>
            </c:dLbl>
            <c:dLbl>
              <c:idx val="10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3E94-47E7-B43F-7D9B068D0E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zh-CN"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endParaRPr lang="zh-CN"/>
              </a:p>
            </c:txPr>
            <c:dLblPos val="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Sheet1!$C$2:$M$2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Sheet1!$C$4:$M$4</c:f>
              <c:numCache>
                <c:formatCode>0%</c:formatCode>
                <c:ptCount val="11"/>
                <c:pt idx="0">
                  <c:v>5.93119757821483E-2</c:v>
                </c:pt>
                <c:pt idx="1">
                  <c:v>0.18843041944491001</c:v>
                </c:pt>
                <c:pt idx="2">
                  <c:v>0.389458363061917</c:v>
                </c:pt>
                <c:pt idx="3">
                  <c:v>0.490405195753848</c:v>
                </c:pt>
                <c:pt idx="4">
                  <c:v>0.56632143666399404</c:v>
                </c:pt>
                <c:pt idx="5">
                  <c:v>0.64168880729537203</c:v>
                </c:pt>
                <c:pt idx="6">
                  <c:v>0.71476065284161405</c:v>
                </c:pt>
                <c:pt idx="7">
                  <c:v>0.78743364957923101</c:v>
                </c:pt>
                <c:pt idx="8">
                  <c:v>0.86701698921863901</c:v>
                </c:pt>
                <c:pt idx="9">
                  <c:v>0.92709706789526702</c:v>
                </c:pt>
                <c:pt idx="10">
                  <c:v>0.93832053259002501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7-3E94-47E7-B43F-7D9B068D0EEA}"/>
            </c:ext>
          </c:extLst>
        </c:ser>
        <c:ser>
          <c:idx val="2"/>
          <c:order val="2"/>
          <c:tx>
            <c:strRef>
              <c:f>Sheet1!$B$5</c:f>
              <c:strCache>
                <c:ptCount val="1"/>
                <c:pt idx="0">
                  <c:v>洗衣机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3E94-47E7-B43F-7D9B068D0EEA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3E94-47E7-B43F-7D9B068D0EEA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3E94-47E7-B43F-7D9B068D0EEA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3E94-47E7-B43F-7D9B068D0EEA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3E94-47E7-B43F-7D9B068D0EEA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3E94-47E7-B43F-7D9B068D0EEA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3E94-47E7-B43F-7D9B068D0EEA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3E94-47E7-B43F-7D9B068D0EEA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3E94-47E7-B43F-7D9B068D0EEA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3E94-47E7-B43F-7D9B068D0EEA}"/>
                </c:ext>
              </c:extLst>
            </c:dLbl>
            <c:dLbl>
              <c:idx val="10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3E94-47E7-B43F-7D9B068D0E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zh-CN"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endParaRPr lang="zh-CN"/>
              </a:p>
            </c:txPr>
            <c:dLblPos val="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Sheet1!$C$2:$M$2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Sheet1!$C$5:$M$5</c:f>
              <c:numCache>
                <c:formatCode>0%</c:formatCode>
                <c:ptCount val="11"/>
                <c:pt idx="0">
                  <c:v>0.685749871476247</c:v>
                </c:pt>
                <c:pt idx="1">
                  <c:v>0.75789409864038104</c:v>
                </c:pt>
                <c:pt idx="2">
                  <c:v>0.82196139892722997</c:v>
                </c:pt>
                <c:pt idx="3">
                  <c:v>0.85749802639036998</c:v>
                </c:pt>
                <c:pt idx="4">
                  <c:v>0.88183282556708498</c:v>
                </c:pt>
                <c:pt idx="5">
                  <c:v>0.90686080446657202</c:v>
                </c:pt>
                <c:pt idx="6">
                  <c:v>0.91766884783006197</c:v>
                </c:pt>
                <c:pt idx="7">
                  <c:v>0.87265160424275701</c:v>
                </c:pt>
                <c:pt idx="8">
                  <c:v>0.62954280974998</c:v>
                </c:pt>
                <c:pt idx="9">
                  <c:v>0.703496267537563</c:v>
                </c:pt>
                <c:pt idx="10">
                  <c:v>0.81375892499849201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3-3E94-47E7-B43F-7D9B068D0E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041887"/>
        <c:axId val="18040927"/>
      </c:lineChart>
      <c:catAx>
        <c:axId val="180418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lang="zh-CN"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CN"/>
          </a:p>
        </c:txPr>
        <c:crossAx val="18040927"/>
        <c:crosses val="autoZero"/>
        <c:auto val="1"/>
        <c:lblAlgn val="ctr"/>
        <c:lblOffset val="700"/>
        <c:noMultiLvlLbl val="0"/>
      </c:catAx>
      <c:valAx>
        <c:axId val="18040927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low"/>
        <c:crossAx val="180418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9760743044488602"/>
          <c:y val="3.6830187220118403E-2"/>
          <c:w val="0.39921265646829202"/>
          <c:h val="0.14701093063889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ea"/>
              <a:sym typeface="+mn-lt"/>
            </a:defRPr>
          </a:pPr>
          <a:endParaRPr lang="zh-CN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a1458e41-7051-44a9-a6f1-3bfd5fe170d3}"/>
      </c:ext>
    </c:extLst>
  </c:chart>
  <c:spPr>
    <a:noFill/>
    <a:ln>
      <a:noFill/>
    </a:ln>
    <a:effectLst/>
  </c:spPr>
  <c:txPr>
    <a:bodyPr/>
    <a:lstStyle/>
    <a:p>
      <a:pPr>
        <a:defRPr lang="zh-CN" sz="1100">
          <a:latin typeface="+mn-lt"/>
          <a:ea typeface="+mn-ea"/>
          <a:cs typeface="+mn-ea"/>
          <a:sym typeface="+mn-lt"/>
        </a:defRPr>
      </a:pPr>
      <a:endParaRPr lang="zh-CN"/>
    </a:p>
  </c:txPr>
  <c:externalData r:id="rId3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defRPr>
            </a:pPr>
            <a:r>
              <a:rPr lang="en-US" altLang="zh-CN" sz="1400" b="1" dirty="0">
                <a:solidFill>
                  <a:schemeClr val="tx1"/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</a:rPr>
              <a:t>2026M1-3</a:t>
            </a:r>
            <a:r>
              <a:rPr lang="zh-CN" altLang="en-US" sz="1400" b="1" dirty="0">
                <a:solidFill>
                  <a:schemeClr val="tx1"/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</a:rPr>
              <a:t>中国冰箱产业细分门体销额结构占比</a:t>
            </a:r>
          </a:p>
        </c:rich>
      </c:tx>
      <c:layout>
        <c:manualLayout>
          <c:xMode val="edge"/>
          <c:yMode val="edge"/>
          <c:x val="0.31891414568683762"/>
          <c:y val="1.365099588291651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方正准圆简体" panose="02000500000000000000" pitchFamily="2" charset="-122"/>
              <a:ea typeface="方正准圆简体" panose="02000500000000000000" pitchFamily="2" charset="-122"/>
              <a:cs typeface="+mn-cs"/>
            </a:defRPr>
          </a:pPr>
          <a:endParaRPr lang="zh-CN"/>
        </a:p>
      </c:txPr>
    </c:title>
    <c:autoTitleDeleted val="0"/>
    <c:plotArea>
      <c:layout>
        <c:manualLayout>
          <c:layoutTarget val="inner"/>
          <c:xMode val="edge"/>
          <c:yMode val="edge"/>
          <c:x val="4.8798891157968991E-3"/>
          <c:y val="0.17204584936783224"/>
          <c:w val="0.98005075655219165"/>
          <c:h val="0.7213881015006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线上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A21-495E-9850-E55081102307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A21-495E-9850-E55081102307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A21-495E-9850-E55081102307}"/>
                </c:ext>
              </c:extLst>
            </c:dLbl>
            <c:dLbl>
              <c:idx val="9"/>
              <c:layout>
                <c:manualLayout>
                  <c:x val="-3.7488502541936941E-3"/>
                  <c:y val="-3.3038707478744724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A21-495E-9850-E550811023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Sheet1!$A$2:$A$15</c:f>
              <c:strCache>
                <c:ptCount val="14"/>
                <c:pt idx="0">
                  <c:v>F+</c:v>
                </c:pt>
                <c:pt idx="1">
                  <c:v>T型门</c:v>
                </c:pt>
                <c:pt idx="2">
                  <c:v>常规对开</c:v>
                </c:pt>
                <c:pt idx="3">
                  <c:v>常规三门</c:v>
                </c:pt>
                <c:pt idx="4">
                  <c:v>单门</c:v>
                </c:pt>
                <c:pt idx="5">
                  <c:v>法式四门</c:v>
                </c:pt>
                <c:pt idx="6">
                  <c:v>法式五门</c:v>
                </c:pt>
                <c:pt idx="7">
                  <c:v>两门</c:v>
                </c:pt>
                <c:pt idx="8">
                  <c:v>六门</c:v>
                </c:pt>
                <c:pt idx="9">
                  <c:v>十字4门</c:v>
                </c:pt>
                <c:pt idx="10">
                  <c:v>意式三门</c:v>
                </c:pt>
                <c:pt idx="11">
                  <c:v>意式四门</c:v>
                </c:pt>
                <c:pt idx="12">
                  <c:v>中式对开</c:v>
                </c:pt>
                <c:pt idx="13">
                  <c:v>中字门</c:v>
                </c:pt>
              </c:strCache>
            </c:strRef>
          </c:cat>
          <c:val>
            <c:numRef>
              <c:f>Sheet1!$B$2:$B$15</c:f>
              <c:numCache>
                <c:formatCode>0.0%</c:formatCode>
                <c:ptCount val="14"/>
                <c:pt idx="0">
                  <c:v>8.5000000000000006E-3</c:v>
                </c:pt>
                <c:pt idx="1">
                  <c:v>2.5000000000000001E-3</c:v>
                </c:pt>
                <c:pt idx="2">
                  <c:v>0.1477</c:v>
                </c:pt>
                <c:pt idx="3">
                  <c:v>0.1074</c:v>
                </c:pt>
                <c:pt idx="4">
                  <c:v>6.1000000000000004E-3</c:v>
                </c:pt>
                <c:pt idx="5">
                  <c:v>0.25409999999999999</c:v>
                </c:pt>
                <c:pt idx="6">
                  <c:v>5.1000000000000004E-3</c:v>
                </c:pt>
                <c:pt idx="7">
                  <c:v>6.7799999999999999E-2</c:v>
                </c:pt>
                <c:pt idx="8">
                  <c:v>5.1000000000000004E-3</c:v>
                </c:pt>
                <c:pt idx="9">
                  <c:v>0.3836</c:v>
                </c:pt>
                <c:pt idx="10">
                  <c:v>9.7999999999999997E-3</c:v>
                </c:pt>
                <c:pt idx="11">
                  <c:v>1.4E-3</c:v>
                </c:pt>
                <c:pt idx="12">
                  <c:v>1.1000000000000001E-3</c:v>
                </c:pt>
                <c:pt idx="1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A21-495E-9850-E5508110230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线下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Sheet1!$A$2:$A$15</c:f>
              <c:strCache>
                <c:ptCount val="14"/>
                <c:pt idx="0">
                  <c:v>F+</c:v>
                </c:pt>
                <c:pt idx="1">
                  <c:v>T型门</c:v>
                </c:pt>
                <c:pt idx="2">
                  <c:v>常规对开</c:v>
                </c:pt>
                <c:pt idx="3">
                  <c:v>常规三门</c:v>
                </c:pt>
                <c:pt idx="4">
                  <c:v>单门</c:v>
                </c:pt>
                <c:pt idx="5">
                  <c:v>法式四门</c:v>
                </c:pt>
                <c:pt idx="6">
                  <c:v>法式五门</c:v>
                </c:pt>
                <c:pt idx="7">
                  <c:v>两门</c:v>
                </c:pt>
                <c:pt idx="8">
                  <c:v>六门</c:v>
                </c:pt>
                <c:pt idx="9">
                  <c:v>十字4门</c:v>
                </c:pt>
                <c:pt idx="10">
                  <c:v>意式三门</c:v>
                </c:pt>
                <c:pt idx="11">
                  <c:v>意式四门</c:v>
                </c:pt>
                <c:pt idx="12">
                  <c:v>中式对开</c:v>
                </c:pt>
                <c:pt idx="13">
                  <c:v>中字门</c:v>
                </c:pt>
              </c:strCache>
            </c:strRef>
          </c:cat>
          <c:val>
            <c:numRef>
              <c:f>Sheet1!$C$2:$C$15</c:f>
              <c:numCache>
                <c:formatCode>0.0%</c:formatCode>
                <c:ptCount val="14"/>
                <c:pt idx="0">
                  <c:v>1.49E-2</c:v>
                </c:pt>
                <c:pt idx="1">
                  <c:v>6.3E-3</c:v>
                </c:pt>
                <c:pt idx="2">
                  <c:v>8.1500000000000003E-2</c:v>
                </c:pt>
                <c:pt idx="3">
                  <c:v>2.92E-2</c:v>
                </c:pt>
                <c:pt idx="4">
                  <c:v>8.9999999999999998E-4</c:v>
                </c:pt>
                <c:pt idx="5">
                  <c:v>0.29170000000000001</c:v>
                </c:pt>
                <c:pt idx="6">
                  <c:v>1.7899999999999999E-2</c:v>
                </c:pt>
                <c:pt idx="7">
                  <c:v>4.8399999999999999E-2</c:v>
                </c:pt>
                <c:pt idx="8">
                  <c:v>1.01E-2</c:v>
                </c:pt>
                <c:pt idx="9">
                  <c:v>0.47410000000000002</c:v>
                </c:pt>
                <c:pt idx="10">
                  <c:v>1.9199999999999998E-2</c:v>
                </c:pt>
                <c:pt idx="11">
                  <c:v>1.9E-3</c:v>
                </c:pt>
                <c:pt idx="12">
                  <c:v>3.7000000000000002E-3</c:v>
                </c:pt>
                <c:pt idx="13">
                  <c:v>1E-4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A21-495E-9850-E5508110230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4679455"/>
        <c:axId val="184665055"/>
      </c:barChart>
      <c:catAx>
        <c:axId val="1846794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bg1"/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defRPr>
            </a:pPr>
            <a:endParaRPr lang="zh-CN"/>
          </a:p>
        </c:txPr>
        <c:crossAx val="184665055"/>
        <c:crosses val="autoZero"/>
        <c:auto val="1"/>
        <c:lblAlgn val="ctr"/>
        <c:lblOffset val="100"/>
        <c:noMultiLvlLbl val="0"/>
      </c:catAx>
      <c:valAx>
        <c:axId val="184665055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846794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681875725231786E-2"/>
          <c:y val="0.30228597959105352"/>
          <c:w val="0.90754937911184641"/>
          <c:h val="0.407340260374571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线下销量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noFill/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83E-486E-8D07-A9F25ED4400E}"/>
              </c:ext>
            </c:extLst>
          </c:dPt>
          <c:dPt>
            <c:idx val="8"/>
            <c:invertIfNegative val="0"/>
            <c:bubble3D val="0"/>
            <c:spPr>
              <a:noFill/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83E-486E-8D07-A9F25ED4400E}"/>
              </c:ext>
            </c:extLst>
          </c:dPt>
          <c:cat>
            <c:numRef>
              <c:f>Sheet1!$A$2:$A$5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Sheet1!$B$2:$B$5</c:f>
              <c:numCache>
                <c:formatCode>0.0_ </c:formatCode>
                <c:ptCount val="4"/>
                <c:pt idx="0">
                  <c:v>7.56</c:v>
                </c:pt>
                <c:pt idx="1">
                  <c:v>6.27</c:v>
                </c:pt>
                <c:pt idx="2">
                  <c:v>3.75</c:v>
                </c:pt>
                <c:pt idx="3">
                  <c:v>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83E-486E-8D07-A9F25ED440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12260239"/>
        <c:axId val="1812268879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销量同比</c:v>
                </c:pt>
              </c:strCache>
            </c:strRef>
          </c:tx>
          <c:spPr>
            <a:ln w="127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bg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4"/>
              <c:layout>
                <c:manualLayout>
                  <c:x val="6.3120331207785173E-3"/>
                  <c:y val="5.64323637384293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83E-486E-8D07-A9F25ED4400E}"/>
                </c:ext>
              </c:extLst>
            </c:dLbl>
            <c:dLbl>
              <c:idx val="8"/>
              <c:layout>
                <c:manualLayout>
                  <c:x val="-2.5248132483114184E-2"/>
                  <c:y val="-4.7026969782024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83E-486E-8D07-A9F25ED4400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Sheet1!$C$2:$C$5</c:f>
              <c:numCache>
                <c:formatCode>0%</c:formatCode>
                <c:ptCount val="4"/>
                <c:pt idx="1">
                  <c:v>-0.17</c:v>
                </c:pt>
                <c:pt idx="2">
                  <c:v>-0.4</c:v>
                </c:pt>
                <c:pt idx="3">
                  <c:v>-0.54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683E-486E-8D07-A9F25ED440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12271279"/>
        <c:axId val="1812263599"/>
      </c:lineChart>
      <c:catAx>
        <c:axId val="18122602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812268879"/>
        <c:crosses val="autoZero"/>
        <c:auto val="1"/>
        <c:lblAlgn val="ctr"/>
        <c:lblOffset val="100"/>
        <c:noMultiLvlLbl val="0"/>
      </c:catAx>
      <c:valAx>
        <c:axId val="1812268879"/>
        <c:scaling>
          <c:orientation val="minMax"/>
        </c:scaling>
        <c:delete val="0"/>
        <c:axPos val="l"/>
        <c:numFmt formatCode="0.0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812260239"/>
        <c:crosses val="autoZero"/>
        <c:crossBetween val="between"/>
      </c:valAx>
      <c:valAx>
        <c:axId val="1812263599"/>
        <c:scaling>
          <c:orientation val="minMax"/>
        </c:scaling>
        <c:delete val="0"/>
        <c:axPos val="r"/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812271279"/>
        <c:crosses val="max"/>
        <c:crossBetween val="between"/>
      </c:valAx>
      <c:catAx>
        <c:axId val="181227127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12263599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3.9039912671160283E-2"/>
          <c:y val="7.0902483367393208E-3"/>
          <c:w val="0.94883897155453811"/>
          <c:h val="0.1885069684038325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50"/>
      </a:pPr>
      <a:endParaRPr lang="zh-CN"/>
    </a:p>
  </c:txPr>
  <c:externalData r:id="rId3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681875725231786E-2"/>
          <c:y val="0.30228597959105352"/>
          <c:w val="0.90754937911184641"/>
          <c:h val="0.407340260374571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线上销量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noFill/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C55-4152-8933-AB5ED691AB4E}"/>
              </c:ext>
            </c:extLst>
          </c:dPt>
          <c:dPt>
            <c:idx val="8"/>
            <c:invertIfNegative val="0"/>
            <c:bubble3D val="0"/>
            <c:spPr>
              <a:noFill/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C55-4152-8933-AB5ED691AB4E}"/>
              </c:ext>
            </c:extLst>
          </c:dPt>
          <c:cat>
            <c:numRef>
              <c:f>Sheet1!$A$2:$A$5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Sheet1!$B$2:$B$5</c:f>
              <c:numCache>
                <c:formatCode>0.0_ </c:formatCode>
                <c:ptCount val="4"/>
                <c:pt idx="0">
                  <c:v>10.210000000000001</c:v>
                </c:pt>
                <c:pt idx="1">
                  <c:v>10.63</c:v>
                </c:pt>
                <c:pt idx="2">
                  <c:v>4.21</c:v>
                </c:pt>
                <c:pt idx="3">
                  <c:v>1.1000000000000001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C55-4152-8933-AB5ED691AB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12260239"/>
        <c:axId val="1812268879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销量同比</c:v>
                </c:pt>
              </c:strCache>
            </c:strRef>
          </c:tx>
          <c:spPr>
            <a:ln w="127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bg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4"/>
              <c:layout>
                <c:manualLayout>
                  <c:x val="6.3120331207785173E-3"/>
                  <c:y val="5.64323637384293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C55-4152-8933-AB5ED691AB4E}"/>
                </c:ext>
              </c:extLst>
            </c:dLbl>
            <c:dLbl>
              <c:idx val="8"/>
              <c:layout>
                <c:manualLayout>
                  <c:x val="-2.5248132483114184E-2"/>
                  <c:y val="-4.7026969782024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C55-4152-8933-AB5ED691AB4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Sheet1!$C$2:$C$5</c:f>
              <c:numCache>
                <c:formatCode>0%</c:formatCode>
                <c:ptCount val="4"/>
                <c:pt idx="1">
                  <c:v>0.04</c:v>
                </c:pt>
                <c:pt idx="2">
                  <c:v>-0.6</c:v>
                </c:pt>
                <c:pt idx="3">
                  <c:v>-0.76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EC55-4152-8933-AB5ED691AB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12271279"/>
        <c:axId val="1812263599"/>
      </c:lineChart>
      <c:catAx>
        <c:axId val="18122602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812268879"/>
        <c:crosses val="autoZero"/>
        <c:auto val="1"/>
        <c:lblAlgn val="ctr"/>
        <c:lblOffset val="100"/>
        <c:noMultiLvlLbl val="0"/>
      </c:catAx>
      <c:valAx>
        <c:axId val="1812268879"/>
        <c:scaling>
          <c:orientation val="minMax"/>
        </c:scaling>
        <c:delete val="0"/>
        <c:axPos val="l"/>
        <c:numFmt formatCode="0.0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812260239"/>
        <c:crosses val="autoZero"/>
        <c:crossBetween val="between"/>
      </c:valAx>
      <c:valAx>
        <c:axId val="1812263599"/>
        <c:scaling>
          <c:orientation val="minMax"/>
        </c:scaling>
        <c:delete val="0"/>
        <c:axPos val="r"/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812271279"/>
        <c:crosses val="max"/>
        <c:crossBetween val="between"/>
      </c:valAx>
      <c:catAx>
        <c:axId val="181227127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12263599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3.9039912671160283E-2"/>
          <c:y val="7.0902483367393208E-3"/>
          <c:w val="0.94883897155453811"/>
          <c:h val="0.1885069684038325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50"/>
      </a:pPr>
      <a:endParaRPr lang="zh-CN"/>
    </a:p>
  </c:txPr>
  <c:externalData r:id="rId3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681875725231786E-2"/>
          <c:y val="0.30228597959105352"/>
          <c:w val="0.90754937911184641"/>
          <c:h val="0.407340260374571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线下销量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noFill/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640-4DE6-A2CB-E278C0DA6B17}"/>
              </c:ext>
            </c:extLst>
          </c:dPt>
          <c:dPt>
            <c:idx val="8"/>
            <c:invertIfNegative val="0"/>
            <c:bubble3D val="0"/>
            <c:spPr>
              <a:noFill/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640-4DE6-A2CB-E278C0DA6B17}"/>
              </c:ext>
            </c:extLst>
          </c:dPt>
          <c:dLbls>
            <c:dLbl>
              <c:idx val="3"/>
              <c:layout>
                <c:manualLayout>
                  <c:x val="0"/>
                  <c:y val="5.52871011275085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640-4DE6-A2CB-E278C0DA6B1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Sheet1!$B$2:$B$5</c:f>
              <c:numCache>
                <c:formatCode>0.0_ </c:formatCode>
                <c:ptCount val="4"/>
                <c:pt idx="0">
                  <c:v>3.43</c:v>
                </c:pt>
                <c:pt idx="1">
                  <c:v>2.34</c:v>
                </c:pt>
                <c:pt idx="2">
                  <c:v>4.08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640-4DE6-A2CB-E278C0DA6B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12260239"/>
        <c:axId val="1812268879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销量同比</c:v>
                </c:pt>
              </c:strCache>
            </c:strRef>
          </c:tx>
          <c:spPr>
            <a:ln w="127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bg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3"/>
              <c:layout>
                <c:manualLayout>
                  <c:x val="0"/>
                  <c:y val="-6.3349071561389805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640-4DE6-A2CB-E278C0DA6B17}"/>
                </c:ext>
              </c:extLst>
            </c:dLbl>
            <c:dLbl>
              <c:idx val="4"/>
              <c:layout>
                <c:manualLayout>
                  <c:x val="6.3120331207785173E-3"/>
                  <c:y val="5.64323637384293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640-4DE6-A2CB-E278C0DA6B17}"/>
                </c:ext>
              </c:extLst>
            </c:dLbl>
            <c:dLbl>
              <c:idx val="8"/>
              <c:layout>
                <c:manualLayout>
                  <c:x val="-2.5248132483114184E-2"/>
                  <c:y val="-4.7026969782024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640-4DE6-A2CB-E278C0DA6B17}"/>
                </c:ext>
              </c:extLst>
            </c:dLbl>
            <c:spPr>
              <a:solidFill>
                <a:schemeClr val="accent4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Sheet1!$C$2:$C$5</c:f>
              <c:numCache>
                <c:formatCode>0%</c:formatCode>
                <c:ptCount val="4"/>
                <c:pt idx="1">
                  <c:v>-0.32</c:v>
                </c:pt>
                <c:pt idx="2">
                  <c:v>0.75</c:v>
                </c:pt>
                <c:pt idx="3">
                  <c:v>-0.03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8640-4DE6-A2CB-E278C0DA6B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12271279"/>
        <c:axId val="1812263599"/>
      </c:lineChart>
      <c:catAx>
        <c:axId val="18122602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812268879"/>
        <c:crosses val="autoZero"/>
        <c:auto val="1"/>
        <c:lblAlgn val="ctr"/>
        <c:lblOffset val="100"/>
        <c:noMultiLvlLbl val="0"/>
      </c:catAx>
      <c:valAx>
        <c:axId val="1812268879"/>
        <c:scaling>
          <c:orientation val="minMax"/>
        </c:scaling>
        <c:delete val="0"/>
        <c:axPos val="l"/>
        <c:numFmt formatCode="0.0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812260239"/>
        <c:crosses val="autoZero"/>
        <c:crossBetween val="between"/>
      </c:valAx>
      <c:valAx>
        <c:axId val="1812263599"/>
        <c:scaling>
          <c:orientation val="minMax"/>
        </c:scaling>
        <c:delete val="0"/>
        <c:axPos val="r"/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812271279"/>
        <c:crosses val="max"/>
        <c:crossBetween val="between"/>
      </c:valAx>
      <c:catAx>
        <c:axId val="181227127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12263599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3.9039912671160283E-2"/>
          <c:y val="7.0902483367393208E-3"/>
          <c:w val="0.94883897155453811"/>
          <c:h val="0.1885069684038325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50"/>
      </a:pPr>
      <a:endParaRPr lang="zh-CN"/>
    </a:p>
  </c:txPr>
  <c:externalData r:id="rId3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681875725231786E-2"/>
          <c:y val="0.30228597959105352"/>
          <c:w val="0.90754937911184641"/>
          <c:h val="0.407340260374571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线上销量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noFill/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8E8-4BA0-A7C6-BF0F25ACF94C}"/>
              </c:ext>
            </c:extLst>
          </c:dPt>
          <c:dPt>
            <c:idx val="8"/>
            <c:invertIfNegative val="0"/>
            <c:bubble3D val="0"/>
            <c:spPr>
              <a:noFill/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8E8-4BA0-A7C6-BF0F25ACF94C}"/>
              </c:ext>
            </c:extLst>
          </c:dPt>
          <c:cat>
            <c:numRef>
              <c:f>Sheet1!$A$2:$A$5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Sheet1!$B$2:$B$5</c:f>
              <c:numCache>
                <c:formatCode>0.0_ </c:formatCode>
                <c:ptCount val="4"/>
                <c:pt idx="0">
                  <c:v>2.5299999999999998</c:v>
                </c:pt>
                <c:pt idx="1">
                  <c:v>4.66</c:v>
                </c:pt>
                <c:pt idx="2">
                  <c:v>3.21</c:v>
                </c:pt>
                <c:pt idx="3">
                  <c:v>6.4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8E8-4BA0-A7C6-BF0F25ACF9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12260239"/>
        <c:axId val="1812268879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销量同比</c:v>
                </c:pt>
              </c:strCache>
            </c:strRef>
          </c:tx>
          <c:spPr>
            <a:ln w="127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bg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3"/>
              <c:layout>
                <c:manualLayout>
                  <c:x val="0"/>
                  <c:y val="-9.67524269731400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8E8-4BA0-A7C6-BF0F25ACF94C}"/>
                </c:ext>
              </c:extLst>
            </c:dLbl>
            <c:dLbl>
              <c:idx val="4"/>
              <c:layout>
                <c:manualLayout>
                  <c:x val="6.3120331207785173E-3"/>
                  <c:y val="5.64323637384293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8E8-4BA0-A7C6-BF0F25ACF94C}"/>
                </c:ext>
              </c:extLst>
            </c:dLbl>
            <c:dLbl>
              <c:idx val="8"/>
              <c:layout>
                <c:manualLayout>
                  <c:x val="-2.5248132483114184E-2"/>
                  <c:y val="-4.7026969782024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8E8-4BA0-A7C6-BF0F25ACF94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Sheet1!$C$2:$C$5</c:f>
              <c:numCache>
                <c:formatCode>0%</c:formatCode>
                <c:ptCount val="4"/>
                <c:pt idx="1">
                  <c:v>0.84</c:v>
                </c:pt>
                <c:pt idx="2">
                  <c:v>-0.31</c:v>
                </c:pt>
                <c:pt idx="3">
                  <c:v>0.89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58E8-4BA0-A7C6-BF0F25ACF9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12271279"/>
        <c:axId val="1812263599"/>
      </c:lineChart>
      <c:catAx>
        <c:axId val="18122602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812268879"/>
        <c:crosses val="autoZero"/>
        <c:auto val="1"/>
        <c:lblAlgn val="ctr"/>
        <c:lblOffset val="100"/>
        <c:noMultiLvlLbl val="0"/>
      </c:catAx>
      <c:valAx>
        <c:axId val="1812268879"/>
        <c:scaling>
          <c:orientation val="minMax"/>
        </c:scaling>
        <c:delete val="0"/>
        <c:axPos val="l"/>
        <c:numFmt formatCode="0.0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812260239"/>
        <c:crosses val="autoZero"/>
        <c:crossBetween val="between"/>
      </c:valAx>
      <c:valAx>
        <c:axId val="1812263599"/>
        <c:scaling>
          <c:orientation val="minMax"/>
        </c:scaling>
        <c:delete val="0"/>
        <c:axPos val="r"/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812271279"/>
        <c:crosses val="max"/>
        <c:crossBetween val="between"/>
      </c:valAx>
      <c:catAx>
        <c:axId val="181227127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12263599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3.9039912671160283E-2"/>
          <c:y val="7.0902483367393208E-3"/>
          <c:w val="0.94883897155453811"/>
          <c:h val="0.1885069684038325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50"/>
      </a:pPr>
      <a:endParaRPr lang="zh-CN"/>
    </a:p>
  </c:txPr>
  <c:externalData r:id="rId3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681875725231786E-2"/>
          <c:y val="0.30228597959105352"/>
          <c:w val="0.90754937911184641"/>
          <c:h val="0.407340260374571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线下销量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noFill/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87C-4703-B257-0F41045FD873}"/>
              </c:ext>
            </c:extLst>
          </c:dPt>
          <c:dPt>
            <c:idx val="8"/>
            <c:invertIfNegative val="0"/>
            <c:bubble3D val="0"/>
            <c:spPr>
              <a:noFill/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87C-4703-B257-0F41045FD873}"/>
              </c:ext>
            </c:extLst>
          </c:dPt>
          <c:dLbls>
            <c:dLbl>
              <c:idx val="3"/>
              <c:layout>
                <c:manualLayout>
                  <c:x val="0"/>
                  <c:y val="5.52871011275085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87C-4703-B257-0F41045FD8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Sheet1!$B$2:$B$5</c:f>
              <c:numCache>
                <c:formatCode>0.0_ </c:formatCode>
                <c:ptCount val="4"/>
                <c:pt idx="0">
                  <c:v>6.27</c:v>
                </c:pt>
                <c:pt idx="1">
                  <c:v>5.75</c:v>
                </c:pt>
                <c:pt idx="2">
                  <c:v>8.44</c:v>
                </c:pt>
                <c:pt idx="3">
                  <c:v>9.3000000000000007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87C-4703-B257-0F41045FD8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12260239"/>
        <c:axId val="1812268879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销量同比</c:v>
                </c:pt>
              </c:strCache>
            </c:strRef>
          </c:tx>
          <c:spPr>
            <a:ln w="127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bg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3"/>
              <c:layout>
                <c:manualLayout>
                  <c:x val="0"/>
                  <c:y val="-6.3349071561389805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87C-4703-B257-0F41045FD873}"/>
                </c:ext>
              </c:extLst>
            </c:dLbl>
            <c:dLbl>
              <c:idx val="4"/>
              <c:layout>
                <c:manualLayout>
                  <c:x val="6.3120331207785173E-3"/>
                  <c:y val="5.64323637384293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87C-4703-B257-0F41045FD873}"/>
                </c:ext>
              </c:extLst>
            </c:dLbl>
            <c:dLbl>
              <c:idx val="8"/>
              <c:layout>
                <c:manualLayout>
                  <c:x val="-2.5248132483114184E-2"/>
                  <c:y val="-4.7026969782024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87C-4703-B257-0F41045FD873}"/>
                </c:ext>
              </c:extLst>
            </c:dLbl>
            <c:spPr>
              <a:solidFill>
                <a:schemeClr val="accent4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Sheet1!$C$2:$C$5</c:f>
              <c:numCache>
                <c:formatCode>0%</c:formatCode>
                <c:ptCount val="4"/>
                <c:pt idx="1">
                  <c:v>-0.08</c:v>
                </c:pt>
                <c:pt idx="2">
                  <c:v>0.47</c:v>
                </c:pt>
                <c:pt idx="3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D87C-4703-B257-0F41045FD8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12271279"/>
        <c:axId val="1812263599"/>
      </c:lineChart>
      <c:catAx>
        <c:axId val="18122602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812268879"/>
        <c:crosses val="autoZero"/>
        <c:auto val="1"/>
        <c:lblAlgn val="ctr"/>
        <c:lblOffset val="100"/>
        <c:noMultiLvlLbl val="0"/>
      </c:catAx>
      <c:valAx>
        <c:axId val="1812268879"/>
        <c:scaling>
          <c:orientation val="minMax"/>
        </c:scaling>
        <c:delete val="0"/>
        <c:axPos val="l"/>
        <c:numFmt formatCode="0.0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812260239"/>
        <c:crosses val="autoZero"/>
        <c:crossBetween val="between"/>
      </c:valAx>
      <c:valAx>
        <c:axId val="1812263599"/>
        <c:scaling>
          <c:orientation val="minMax"/>
        </c:scaling>
        <c:delete val="0"/>
        <c:axPos val="r"/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812271279"/>
        <c:crosses val="max"/>
        <c:crossBetween val="between"/>
      </c:valAx>
      <c:catAx>
        <c:axId val="181227127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12263599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3.9039912671160283E-2"/>
          <c:y val="7.0902483367393208E-3"/>
          <c:w val="0.94883897155453811"/>
          <c:h val="0.1885069684038325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50"/>
      </a:pPr>
      <a:endParaRPr lang="zh-CN"/>
    </a:p>
  </c:txPr>
  <c:externalData r:id="rId3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681875725231786E-2"/>
          <c:y val="0.30228597959105352"/>
          <c:w val="0.90754937911184641"/>
          <c:h val="0.407340260374571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线上销量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noFill/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6C3-4B85-8AF3-6DE5FE021067}"/>
              </c:ext>
            </c:extLst>
          </c:dPt>
          <c:dPt>
            <c:idx val="8"/>
            <c:invertIfNegative val="0"/>
            <c:bubble3D val="0"/>
            <c:spPr>
              <a:noFill/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6C3-4B85-8AF3-6DE5FE021067}"/>
              </c:ext>
            </c:extLst>
          </c:dPt>
          <c:cat>
            <c:numRef>
              <c:f>Sheet1!$A$2:$A$5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Sheet1!$B$2:$B$5</c:f>
              <c:numCache>
                <c:formatCode>0.0_ </c:formatCode>
                <c:ptCount val="4"/>
                <c:pt idx="0">
                  <c:v>1.84</c:v>
                </c:pt>
                <c:pt idx="1">
                  <c:v>1.91</c:v>
                </c:pt>
                <c:pt idx="2">
                  <c:v>2.64</c:v>
                </c:pt>
                <c:pt idx="3">
                  <c:v>6.8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6C3-4B85-8AF3-6DE5FE0210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12260239"/>
        <c:axId val="1812268879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销量同比</c:v>
                </c:pt>
              </c:strCache>
            </c:strRef>
          </c:tx>
          <c:spPr>
            <a:ln w="127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bg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3"/>
              <c:layout>
                <c:manualLayout>
                  <c:x val="0"/>
                  <c:y val="-0.1105742022550172"/>
                </c:manualLayout>
              </c:layout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5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CN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468187729888456"/>
                      <c:h val="0.375261198902964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16C3-4B85-8AF3-6DE5FE021067}"/>
                </c:ext>
              </c:extLst>
            </c:dLbl>
            <c:dLbl>
              <c:idx val="4"/>
              <c:layout>
                <c:manualLayout>
                  <c:x val="6.3120331207785173E-3"/>
                  <c:y val="5.64323637384293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6C3-4B85-8AF3-6DE5FE021067}"/>
                </c:ext>
              </c:extLst>
            </c:dLbl>
            <c:dLbl>
              <c:idx val="8"/>
              <c:layout>
                <c:manualLayout>
                  <c:x val="-2.5248132483114184E-2"/>
                  <c:y val="-4.7026969782024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6C3-4B85-8AF3-6DE5FE02106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Sheet1!$C$2:$C$5</c:f>
              <c:numCache>
                <c:formatCode>0%</c:formatCode>
                <c:ptCount val="4"/>
                <c:pt idx="1">
                  <c:v>0.04</c:v>
                </c:pt>
                <c:pt idx="2">
                  <c:v>0.38</c:v>
                </c:pt>
                <c:pt idx="3">
                  <c:v>1.24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16C3-4B85-8AF3-6DE5FE0210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12271279"/>
        <c:axId val="1812263599"/>
      </c:lineChart>
      <c:catAx>
        <c:axId val="18122602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812268879"/>
        <c:crosses val="autoZero"/>
        <c:auto val="1"/>
        <c:lblAlgn val="ctr"/>
        <c:lblOffset val="100"/>
        <c:noMultiLvlLbl val="0"/>
      </c:catAx>
      <c:valAx>
        <c:axId val="1812268879"/>
        <c:scaling>
          <c:orientation val="minMax"/>
        </c:scaling>
        <c:delete val="0"/>
        <c:axPos val="l"/>
        <c:numFmt formatCode="0.0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812260239"/>
        <c:crosses val="autoZero"/>
        <c:crossBetween val="between"/>
      </c:valAx>
      <c:valAx>
        <c:axId val="1812263599"/>
        <c:scaling>
          <c:orientation val="minMax"/>
        </c:scaling>
        <c:delete val="0"/>
        <c:axPos val="r"/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812271279"/>
        <c:crosses val="max"/>
        <c:crossBetween val="between"/>
      </c:valAx>
      <c:catAx>
        <c:axId val="181227127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12263599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3.9039912671160283E-2"/>
          <c:y val="7.0902483367393208E-3"/>
          <c:w val="0.94883897155453811"/>
          <c:h val="0.1885069684038325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50"/>
      </a:pPr>
      <a:endParaRPr lang="zh-CN"/>
    </a:p>
  </c:txPr>
  <c:externalData r:id="rId3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681875725231786E-2"/>
          <c:y val="0.30228597959105352"/>
          <c:w val="0.90754937911184641"/>
          <c:h val="0.407340260374571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线下销量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noFill/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57A-4DB6-9DC4-B9A936AE376A}"/>
              </c:ext>
            </c:extLst>
          </c:dPt>
          <c:dPt>
            <c:idx val="8"/>
            <c:invertIfNegative val="0"/>
            <c:bubble3D val="0"/>
            <c:spPr>
              <a:noFill/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57A-4DB6-9DC4-B9A936AE376A}"/>
              </c:ext>
            </c:extLst>
          </c:dPt>
          <c:dLbls>
            <c:dLbl>
              <c:idx val="3"/>
              <c:layout>
                <c:manualLayout>
                  <c:x val="0"/>
                  <c:y val="5.52871011275085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57A-4DB6-9DC4-B9A936AE376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Sheet1!$B$2:$B$5</c:f>
              <c:numCache>
                <c:formatCode>0.0_ </c:formatCode>
                <c:ptCount val="4"/>
                <c:pt idx="0">
                  <c:v>2.41</c:v>
                </c:pt>
                <c:pt idx="1">
                  <c:v>1.64</c:v>
                </c:pt>
                <c:pt idx="2">
                  <c:v>1.45</c:v>
                </c:pt>
                <c:pt idx="3">
                  <c:v>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57A-4DB6-9DC4-B9A936AE37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12260239"/>
        <c:axId val="1812268879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销量同比</c:v>
                </c:pt>
              </c:strCache>
            </c:strRef>
          </c:tx>
          <c:spPr>
            <a:ln w="127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bg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3"/>
              <c:layout>
                <c:manualLayout>
                  <c:x val="-0.17141249837360581"/>
                  <c:y val="-9.67524269731400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57A-4DB6-9DC4-B9A936AE376A}"/>
                </c:ext>
              </c:extLst>
            </c:dLbl>
            <c:dLbl>
              <c:idx val="4"/>
              <c:layout>
                <c:manualLayout>
                  <c:x val="6.3120331207785173E-3"/>
                  <c:y val="5.64323637384293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57A-4DB6-9DC4-B9A936AE376A}"/>
                </c:ext>
              </c:extLst>
            </c:dLbl>
            <c:dLbl>
              <c:idx val="8"/>
              <c:layout>
                <c:manualLayout>
                  <c:x val="-2.5248132483114184E-2"/>
                  <c:y val="-4.7026969782024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57A-4DB6-9DC4-B9A936AE376A}"/>
                </c:ext>
              </c:extLst>
            </c:dLbl>
            <c:spPr>
              <a:solidFill>
                <a:schemeClr val="accent4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Sheet1!$C$2:$C$5</c:f>
              <c:numCache>
                <c:formatCode>0%</c:formatCode>
                <c:ptCount val="4"/>
                <c:pt idx="1">
                  <c:v>-0.32</c:v>
                </c:pt>
                <c:pt idx="2">
                  <c:v>-0.12</c:v>
                </c:pt>
                <c:pt idx="3">
                  <c:v>0.02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757A-4DB6-9DC4-B9A936AE37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12271279"/>
        <c:axId val="1812263599"/>
      </c:lineChart>
      <c:catAx>
        <c:axId val="18122602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812268879"/>
        <c:crosses val="autoZero"/>
        <c:auto val="1"/>
        <c:lblAlgn val="ctr"/>
        <c:lblOffset val="100"/>
        <c:noMultiLvlLbl val="0"/>
      </c:catAx>
      <c:valAx>
        <c:axId val="1812268879"/>
        <c:scaling>
          <c:orientation val="minMax"/>
        </c:scaling>
        <c:delete val="0"/>
        <c:axPos val="l"/>
        <c:numFmt formatCode="0.0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812260239"/>
        <c:crosses val="autoZero"/>
        <c:crossBetween val="between"/>
      </c:valAx>
      <c:valAx>
        <c:axId val="1812263599"/>
        <c:scaling>
          <c:orientation val="minMax"/>
        </c:scaling>
        <c:delete val="0"/>
        <c:axPos val="r"/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812271279"/>
        <c:crosses val="max"/>
        <c:crossBetween val="between"/>
      </c:valAx>
      <c:catAx>
        <c:axId val="181227127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12263599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3.9039912671160283E-2"/>
          <c:y val="7.0902483367393208E-3"/>
          <c:w val="0.94883897155453811"/>
          <c:h val="0.1885069684038325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50"/>
      </a:pPr>
      <a:endParaRPr lang="zh-CN"/>
    </a:p>
  </c:txPr>
  <c:externalData r:id="rId3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681875725231786E-2"/>
          <c:y val="0.30228597959105352"/>
          <c:w val="0.90754937911184641"/>
          <c:h val="0.407340260374571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线上销量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noFill/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D7C-4808-A559-E77F9E024F77}"/>
              </c:ext>
            </c:extLst>
          </c:dPt>
          <c:dPt>
            <c:idx val="8"/>
            <c:invertIfNegative val="0"/>
            <c:bubble3D val="0"/>
            <c:spPr>
              <a:noFill/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D7C-4808-A559-E77F9E024F77}"/>
              </c:ext>
            </c:extLst>
          </c:dPt>
          <c:cat>
            <c:numRef>
              <c:f>Sheet1!$A$2:$A$5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Sheet1!$B$2:$B$5</c:f>
              <c:numCache>
                <c:formatCode>0.0_ </c:formatCode>
                <c:ptCount val="4"/>
                <c:pt idx="0">
                  <c:v>1.52</c:v>
                </c:pt>
                <c:pt idx="1">
                  <c:v>1.51</c:v>
                </c:pt>
                <c:pt idx="2">
                  <c:v>1.0900000000000001</c:v>
                </c:pt>
                <c:pt idx="3">
                  <c:v>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D7C-4808-A559-E77F9E024F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12260239"/>
        <c:axId val="1812268879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销量同比</c:v>
                </c:pt>
              </c:strCache>
            </c:strRef>
          </c:tx>
          <c:spPr>
            <a:ln w="127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bg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3"/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5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CN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D7C-4808-A559-E77F9E024F77}"/>
                </c:ext>
              </c:extLst>
            </c:dLbl>
            <c:dLbl>
              <c:idx val="4"/>
              <c:layout>
                <c:manualLayout>
                  <c:x val="6.3120331207785173E-3"/>
                  <c:y val="5.64323637384293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D7C-4808-A559-E77F9E024F77}"/>
                </c:ext>
              </c:extLst>
            </c:dLbl>
            <c:dLbl>
              <c:idx val="8"/>
              <c:layout>
                <c:manualLayout>
                  <c:x val="-2.5248132483114184E-2"/>
                  <c:y val="-4.7026969782024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D7C-4808-A559-E77F9E024F7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Sheet1!$C$2:$C$5</c:f>
              <c:numCache>
                <c:formatCode>0%</c:formatCode>
                <c:ptCount val="4"/>
                <c:pt idx="1">
                  <c:v>-0.01</c:v>
                </c:pt>
                <c:pt idx="2">
                  <c:v>-0.28000000000000003</c:v>
                </c:pt>
                <c:pt idx="3">
                  <c:v>0.19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ED7C-4808-A559-E77F9E024F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12271279"/>
        <c:axId val="1812263599"/>
      </c:lineChart>
      <c:catAx>
        <c:axId val="18122602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812268879"/>
        <c:crosses val="autoZero"/>
        <c:auto val="1"/>
        <c:lblAlgn val="ctr"/>
        <c:lblOffset val="100"/>
        <c:noMultiLvlLbl val="0"/>
      </c:catAx>
      <c:valAx>
        <c:axId val="1812268879"/>
        <c:scaling>
          <c:orientation val="minMax"/>
        </c:scaling>
        <c:delete val="0"/>
        <c:axPos val="l"/>
        <c:numFmt formatCode="0.0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812260239"/>
        <c:crosses val="autoZero"/>
        <c:crossBetween val="between"/>
      </c:valAx>
      <c:valAx>
        <c:axId val="1812263599"/>
        <c:scaling>
          <c:orientation val="minMax"/>
        </c:scaling>
        <c:delete val="0"/>
        <c:axPos val="r"/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812271279"/>
        <c:crosses val="max"/>
        <c:crossBetween val="between"/>
      </c:valAx>
      <c:catAx>
        <c:axId val="181227127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12263599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3.9039912671160283E-2"/>
          <c:y val="7.0902483367393208E-3"/>
          <c:w val="0.94883897155453811"/>
          <c:h val="0.1885069684038325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50"/>
      </a:pPr>
      <a:endParaRPr lang="zh-CN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7254952405454"/>
          <c:y val="5.23311132254995E-2"/>
          <c:w val="0.73614612811937197"/>
          <c:h val="0.580732635585156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竣工及开工!$D$3</c:f>
              <c:strCache>
                <c:ptCount val="1"/>
                <c:pt idx="0">
                  <c:v>商品住宅新开工面积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竣工及开工!$B$37:$B$44</c:f>
              <c:strCache>
                <c:ptCount val="8"/>
                <c:pt idx="0">
                  <c:v>2019年</c:v>
                </c:pt>
                <c:pt idx="1">
                  <c:v>2020年</c:v>
                </c:pt>
                <c:pt idx="2">
                  <c:v>2021年</c:v>
                </c:pt>
                <c:pt idx="3">
                  <c:v>2022年</c:v>
                </c:pt>
                <c:pt idx="4">
                  <c:v>2023年</c:v>
                </c:pt>
                <c:pt idx="5">
                  <c:v>2024年</c:v>
                </c:pt>
                <c:pt idx="6">
                  <c:v>2025年</c:v>
                </c:pt>
                <c:pt idx="7">
                  <c:v>2026年1-3月</c:v>
                </c:pt>
              </c:strCache>
            </c:strRef>
          </c:cat>
          <c:val>
            <c:numRef>
              <c:f>竣工及开工!$D$37:$D$44</c:f>
              <c:numCache>
                <c:formatCode>General</c:formatCode>
                <c:ptCount val="8"/>
                <c:pt idx="0">
                  <c:v>167463</c:v>
                </c:pt>
                <c:pt idx="1">
                  <c:v>164329</c:v>
                </c:pt>
                <c:pt idx="2">
                  <c:v>146379</c:v>
                </c:pt>
                <c:pt idx="3">
                  <c:v>88135</c:v>
                </c:pt>
                <c:pt idx="4">
                  <c:v>69286</c:v>
                </c:pt>
                <c:pt idx="5">
                  <c:v>53660</c:v>
                </c:pt>
                <c:pt idx="6">
                  <c:v>42984</c:v>
                </c:pt>
                <c:pt idx="7">
                  <c:v>7420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CB-4CE7-BAEC-6993B971588A}"/>
            </c:ext>
          </c:extLst>
        </c:ser>
        <c:ser>
          <c:idx val="1"/>
          <c:order val="1"/>
          <c:tx>
            <c:strRef>
              <c:f>竣工及开工!$G$3</c:f>
              <c:strCache>
                <c:ptCount val="1"/>
                <c:pt idx="0">
                  <c:v>商品住宅竣工面积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竣工及开工!$B$37:$B$44</c:f>
              <c:strCache>
                <c:ptCount val="8"/>
                <c:pt idx="0">
                  <c:v>2019年</c:v>
                </c:pt>
                <c:pt idx="1">
                  <c:v>2020年</c:v>
                </c:pt>
                <c:pt idx="2">
                  <c:v>2021年</c:v>
                </c:pt>
                <c:pt idx="3">
                  <c:v>2022年</c:v>
                </c:pt>
                <c:pt idx="4">
                  <c:v>2023年</c:v>
                </c:pt>
                <c:pt idx="5">
                  <c:v>2024年</c:v>
                </c:pt>
                <c:pt idx="6">
                  <c:v>2025年</c:v>
                </c:pt>
                <c:pt idx="7">
                  <c:v>2026年1-3月</c:v>
                </c:pt>
              </c:strCache>
            </c:strRef>
          </c:cat>
          <c:val>
            <c:numRef>
              <c:f>竣工及开工!$G$37:$G$44</c:f>
              <c:numCache>
                <c:formatCode>General</c:formatCode>
                <c:ptCount val="8"/>
                <c:pt idx="0">
                  <c:v>68011</c:v>
                </c:pt>
                <c:pt idx="1">
                  <c:v>65910</c:v>
                </c:pt>
                <c:pt idx="2">
                  <c:v>73016</c:v>
                </c:pt>
                <c:pt idx="3">
                  <c:v>62539</c:v>
                </c:pt>
                <c:pt idx="4">
                  <c:v>72433</c:v>
                </c:pt>
                <c:pt idx="5">
                  <c:v>53741</c:v>
                </c:pt>
                <c:pt idx="6">
                  <c:v>42830</c:v>
                </c:pt>
                <c:pt idx="7">
                  <c:v>6983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7CB-4CE7-BAEC-6993B97158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58279856"/>
        <c:axId val="958284016"/>
      </c:barChart>
      <c:catAx>
        <c:axId val="9582798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/>
                </a:solidFill>
                <a:latin typeface="方正宋黑简体" panose="02000000000000000000" charset="-122"/>
                <a:ea typeface="方正宋黑简体" panose="02000000000000000000" charset="-122"/>
                <a:cs typeface="+mn-cs"/>
              </a:defRPr>
            </a:pPr>
            <a:endParaRPr lang="zh-CN"/>
          </a:p>
        </c:txPr>
        <c:crossAx val="958284016"/>
        <c:crosses val="autoZero"/>
        <c:auto val="1"/>
        <c:lblAlgn val="ctr"/>
        <c:lblOffset val="100"/>
        <c:noMultiLvlLbl val="1"/>
      </c:catAx>
      <c:valAx>
        <c:axId val="9582840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/>
                </a:solidFill>
                <a:latin typeface="方正宋黑简体" panose="02000000000000000000" charset="-122"/>
                <a:ea typeface="方正宋黑简体" panose="02000000000000000000" charset="-122"/>
                <a:cs typeface="+mn-cs"/>
              </a:defRPr>
            </a:pPr>
            <a:endParaRPr lang="zh-CN"/>
          </a:p>
        </c:txPr>
        <c:crossAx val="958279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/>
                </a:solidFill>
                <a:latin typeface="方正宋黑简体" panose="02000000000000000000" charset="-122"/>
                <a:ea typeface="方正宋黑简体" panose="02000000000000000000" charset="-122"/>
                <a:cs typeface="+mn-cs"/>
              </a:defRPr>
            </a:pPr>
            <a:endParaRPr lang="zh-CN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/>
                </a:solidFill>
                <a:latin typeface="方正宋黑简体" panose="02000000000000000000" charset="-122"/>
                <a:ea typeface="方正宋黑简体" panose="02000000000000000000" charset="-122"/>
                <a:cs typeface="+mn-cs"/>
              </a:defRPr>
            </a:pPr>
            <a:endParaRPr lang="zh-CN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900" b="0" i="0" u="none" strike="noStrike" kern="1200" baseline="0">
              <a:solidFill>
                <a:schemeClr val="tx1"/>
              </a:solidFill>
              <a:latin typeface="方正宋黑简体" panose="02000000000000000000" charset="-122"/>
              <a:ea typeface="方正宋黑简体" panose="02000000000000000000" charset="-122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3f78e10f-25bc-46fb-8a5d-84239a07f6c4}"/>
      </c:ext>
    </c:extLst>
  </c:chart>
  <c:spPr>
    <a:noFill/>
    <a:ln>
      <a:noFill/>
    </a:ln>
    <a:effectLst/>
  </c:spPr>
  <c:txPr>
    <a:bodyPr/>
    <a:lstStyle/>
    <a:p>
      <a:pPr>
        <a:defRPr lang="zh-CN" sz="900">
          <a:solidFill>
            <a:schemeClr val="tx1"/>
          </a:solidFill>
          <a:latin typeface="方正宋黑简体" panose="02000000000000000000" charset="-122"/>
          <a:ea typeface="方正宋黑简体" panose="02000000000000000000" charset="-122"/>
        </a:defRPr>
      </a:pPr>
      <a:endParaRPr lang="zh-CN"/>
    </a:p>
  </c:txPr>
  <c:externalData r:id="rId3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【70以内）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Sheet1!$B$1:$D$1</c:f>
              <c:strCache>
                <c:ptCount val="3"/>
                <c:pt idx="0">
                  <c:v>2024年</c:v>
                </c:pt>
                <c:pt idx="1">
                  <c:v>2025年</c:v>
                </c:pt>
                <c:pt idx="2">
                  <c:v>26M1-3</c:v>
                </c:pt>
              </c:strCache>
            </c:strRef>
          </c:cat>
          <c:val>
            <c:numRef>
              <c:f>Sheet1!$B$2:$D$2</c:f>
              <c:numCache>
                <c:formatCode>0.00%</c:formatCode>
                <c:ptCount val="3"/>
                <c:pt idx="0" formatCode="0.0%">
                  <c:v>6.3E-2</c:v>
                </c:pt>
                <c:pt idx="1">
                  <c:v>7.5999999999999998E-2</c:v>
                </c:pt>
                <c:pt idx="2">
                  <c:v>2.1100000000000001E-2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AC-48F4-9A91-FD1AE0020872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（71-90】</c:v>
                </c:pt>
              </c:strCache>
            </c:strRef>
          </c:tx>
          <c:spPr>
            <a:solidFill>
              <a:srgbClr val="00539E">
                <a:lumMod val="60000"/>
                <a:lumOff val="4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Sheet1!$B$1:$D$1</c:f>
              <c:strCache>
                <c:ptCount val="3"/>
                <c:pt idx="0">
                  <c:v>2024年</c:v>
                </c:pt>
                <c:pt idx="1">
                  <c:v>2025年</c:v>
                </c:pt>
                <c:pt idx="2">
                  <c:v>26M1-3</c:v>
                </c:pt>
              </c:strCache>
            </c:strRef>
          </c:cat>
          <c:val>
            <c:numRef>
              <c:f>Sheet1!$B$3:$D$3</c:f>
              <c:numCache>
                <c:formatCode>0.00%</c:formatCode>
                <c:ptCount val="3"/>
                <c:pt idx="0" formatCode="0.0%">
                  <c:v>0.17299999999999999</c:v>
                </c:pt>
                <c:pt idx="1">
                  <c:v>0.14799999999999999</c:v>
                </c:pt>
                <c:pt idx="2">
                  <c:v>8.5500000000000007E-2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3AC-48F4-9A91-FD1AE0020872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（90-110】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Sheet1!$B$1:$D$1</c:f>
              <c:strCache>
                <c:ptCount val="3"/>
                <c:pt idx="0">
                  <c:v>2024年</c:v>
                </c:pt>
                <c:pt idx="1">
                  <c:v>2025年</c:v>
                </c:pt>
                <c:pt idx="2">
                  <c:v>26M1-3</c:v>
                </c:pt>
              </c:strCache>
            </c:strRef>
          </c:cat>
          <c:val>
            <c:numRef>
              <c:f>Sheet1!$B$4:$D$4</c:f>
              <c:numCache>
                <c:formatCode>0.00%</c:formatCode>
                <c:ptCount val="3"/>
                <c:pt idx="0" formatCode="0.0%">
                  <c:v>8.5000000000000006E-2</c:v>
                </c:pt>
                <c:pt idx="1">
                  <c:v>7.6999999999999999E-2</c:v>
                </c:pt>
                <c:pt idx="2">
                  <c:v>0.1004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3AC-48F4-9A91-FD1AE0020872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（110-130】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Sheet1!$B$1:$D$1</c:f>
              <c:strCache>
                <c:ptCount val="3"/>
                <c:pt idx="0">
                  <c:v>2024年</c:v>
                </c:pt>
                <c:pt idx="1">
                  <c:v>2025年</c:v>
                </c:pt>
                <c:pt idx="2">
                  <c:v>26M1-3</c:v>
                </c:pt>
              </c:strCache>
            </c:strRef>
          </c:cat>
          <c:val>
            <c:numRef>
              <c:f>Sheet1!$B$5:$D$5</c:f>
              <c:numCache>
                <c:formatCode>0.00%</c:formatCode>
                <c:ptCount val="3"/>
                <c:pt idx="0" formatCode="0.0%">
                  <c:v>6.0999999999999999E-2</c:v>
                </c:pt>
                <c:pt idx="1">
                  <c:v>4.3999999999999997E-2</c:v>
                </c:pt>
                <c:pt idx="2">
                  <c:v>4.02E-2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3AC-48F4-9A91-FD1AE0020872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（130-150】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Sheet1!$B$1:$D$1</c:f>
              <c:strCache>
                <c:ptCount val="3"/>
                <c:pt idx="0">
                  <c:v>2024年</c:v>
                </c:pt>
                <c:pt idx="1">
                  <c:v>2025年</c:v>
                </c:pt>
                <c:pt idx="2">
                  <c:v>26M1-3</c:v>
                </c:pt>
              </c:strCache>
            </c:strRef>
          </c:cat>
          <c:val>
            <c:numRef>
              <c:f>Sheet1!$B$6:$D$6</c:f>
              <c:numCache>
                <c:formatCode>0.00%</c:formatCode>
                <c:ptCount val="3"/>
                <c:pt idx="0" formatCode="0.0%">
                  <c:v>0.106</c:v>
                </c:pt>
                <c:pt idx="1">
                  <c:v>8.8999999999999996E-2</c:v>
                </c:pt>
                <c:pt idx="2">
                  <c:v>7.2800000000000004E-2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3AC-48F4-9A91-FD1AE0020872}"/>
            </c:ext>
          </c:extLst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（150-170】</c:v>
                </c:pt>
              </c:strCache>
            </c:strRef>
          </c:tx>
          <c:spPr>
            <a:solidFill>
              <a:srgbClr val="005BAC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Sheet1!$B$1:$D$1</c:f>
              <c:strCache>
                <c:ptCount val="3"/>
                <c:pt idx="0">
                  <c:v>2024年</c:v>
                </c:pt>
                <c:pt idx="1">
                  <c:v>2025年</c:v>
                </c:pt>
                <c:pt idx="2">
                  <c:v>26M1-3</c:v>
                </c:pt>
              </c:strCache>
            </c:strRef>
          </c:cat>
          <c:val>
            <c:numRef>
              <c:f>Sheet1!$B$7:$D$7</c:f>
              <c:numCache>
                <c:formatCode>0.00%</c:formatCode>
                <c:ptCount val="3"/>
                <c:pt idx="0" formatCode="0.0%">
                  <c:v>0.123</c:v>
                </c:pt>
                <c:pt idx="1">
                  <c:v>0.124</c:v>
                </c:pt>
                <c:pt idx="2">
                  <c:v>0.10340000000000001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3AC-48F4-9A91-FD1AE0020872}"/>
            </c:ext>
          </c:extLst>
        </c:ser>
        <c:ser>
          <c:idx val="6"/>
          <c:order val="6"/>
          <c:tx>
            <c:strRef>
              <c:f>Sheet1!$A$8</c:f>
              <c:strCache>
                <c:ptCount val="1"/>
                <c:pt idx="0">
                  <c:v>（170-190】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Sheet1!$B$1:$D$1</c:f>
              <c:strCache>
                <c:ptCount val="3"/>
                <c:pt idx="0">
                  <c:v>2024年</c:v>
                </c:pt>
                <c:pt idx="1">
                  <c:v>2025年</c:v>
                </c:pt>
                <c:pt idx="2">
                  <c:v>26M1-3</c:v>
                </c:pt>
              </c:strCache>
            </c:strRef>
          </c:cat>
          <c:val>
            <c:numRef>
              <c:f>Sheet1!$B$8:$D$8</c:f>
              <c:numCache>
                <c:formatCode>0.00%</c:formatCode>
                <c:ptCount val="3"/>
                <c:pt idx="0" formatCode="0.0%">
                  <c:v>0.20200000000000001</c:v>
                </c:pt>
                <c:pt idx="1">
                  <c:v>0.247</c:v>
                </c:pt>
                <c:pt idx="2">
                  <c:v>0.27879999999999999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3AC-48F4-9A91-FD1AE0020872}"/>
            </c:ext>
          </c:extLst>
        </c:ser>
        <c:ser>
          <c:idx val="7"/>
          <c:order val="7"/>
          <c:tx>
            <c:strRef>
              <c:f>Sheet1!$A$9</c:f>
              <c:strCache>
                <c:ptCount val="1"/>
                <c:pt idx="0">
                  <c:v>（190-210】</c:v>
                </c:pt>
              </c:strCache>
            </c:strRef>
          </c:tx>
          <c:spPr>
            <a:solidFill>
              <a:srgbClr val="404040">
                <a:lumMod val="60000"/>
                <a:lumOff val="4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Sheet1!$B$1:$D$1</c:f>
              <c:strCache>
                <c:ptCount val="3"/>
                <c:pt idx="0">
                  <c:v>2024年</c:v>
                </c:pt>
                <c:pt idx="1">
                  <c:v>2025年</c:v>
                </c:pt>
                <c:pt idx="2">
                  <c:v>26M1-3</c:v>
                </c:pt>
              </c:strCache>
            </c:strRef>
          </c:cat>
          <c:val>
            <c:numRef>
              <c:f>Sheet1!$B$9:$D$9</c:f>
              <c:numCache>
                <c:formatCode>0.00%</c:formatCode>
                <c:ptCount val="3"/>
                <c:pt idx="0" formatCode="0.0%">
                  <c:v>7.0999999999999994E-2</c:v>
                </c:pt>
                <c:pt idx="1">
                  <c:v>9.4E-2</c:v>
                </c:pt>
                <c:pt idx="2">
                  <c:v>0.13189999999999999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D3AC-48F4-9A91-FD1AE0020872}"/>
            </c:ext>
          </c:extLst>
        </c:ser>
        <c:ser>
          <c:idx val="8"/>
          <c:order val="8"/>
          <c:tx>
            <c:strRef>
              <c:f>Sheet1!$A$10</c:f>
              <c:strCache>
                <c:ptCount val="1"/>
                <c:pt idx="0">
                  <c:v>（210以上）</c:v>
                </c:pt>
              </c:strCache>
            </c:strRef>
          </c:tx>
          <c:spPr>
            <a:solidFill>
              <a:srgbClr val="404040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Sheet1!$B$1:$D$1</c:f>
              <c:strCache>
                <c:ptCount val="3"/>
                <c:pt idx="0">
                  <c:v>2024年</c:v>
                </c:pt>
                <c:pt idx="1">
                  <c:v>2025年</c:v>
                </c:pt>
                <c:pt idx="2">
                  <c:v>26M1-3</c:v>
                </c:pt>
              </c:strCache>
            </c:strRef>
          </c:cat>
          <c:val>
            <c:numRef>
              <c:f>Sheet1!$B$10:$D$10</c:f>
              <c:numCache>
                <c:formatCode>0.00%</c:formatCode>
                <c:ptCount val="3"/>
                <c:pt idx="0" formatCode="0.0%">
                  <c:v>0.11600000000000001</c:v>
                </c:pt>
                <c:pt idx="1">
                  <c:v>0.10100000000000001</c:v>
                </c:pt>
                <c:pt idx="2">
                  <c:v>0.16600000000000001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3AC-48F4-9A91-FD1AE002087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86"/>
        <c:overlap val="100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  <c:axId val="1171387072"/>
        <c:axId val="1171385152"/>
      </c:barChart>
      <c:catAx>
        <c:axId val="1171387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171385152"/>
        <c:crosses val="autoZero"/>
        <c:auto val="1"/>
        <c:lblAlgn val="ctr"/>
        <c:lblOffset val="100"/>
        <c:noMultiLvlLbl val="0"/>
      </c:catAx>
      <c:valAx>
        <c:axId val="117138515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1713870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l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00">
          <a:solidFill>
            <a:schemeClr val="bg1"/>
          </a:solidFill>
        </a:defRPr>
      </a:pPr>
      <a:endParaRPr lang="zh-CN"/>
    </a:p>
  </c:txPr>
  <c:externalData r:id="rId4">
    <c:autoUpdate val="0"/>
  </c:externalData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0000302885609014"/>
          <c:y val="5.6653156963715215E-2"/>
          <c:w val="0.77510690080318134"/>
          <c:h val="0.84047898480138139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【70以内）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Sheet1!$B$1:$D$1</c:f>
              <c:strCache>
                <c:ptCount val="3"/>
                <c:pt idx="0">
                  <c:v>2024年</c:v>
                </c:pt>
                <c:pt idx="1">
                  <c:v>2025年</c:v>
                </c:pt>
                <c:pt idx="2">
                  <c:v>26M1-3</c:v>
                </c:pt>
              </c:strCache>
            </c:strRef>
          </c:cat>
          <c:val>
            <c:numRef>
              <c:f>Sheet1!$B$2:$D$2</c:f>
              <c:numCache>
                <c:formatCode>0.00%</c:formatCode>
                <c:ptCount val="3"/>
                <c:pt idx="0" formatCode="0.0%">
                  <c:v>0.33100000000000002</c:v>
                </c:pt>
                <c:pt idx="1">
                  <c:v>0.36</c:v>
                </c:pt>
                <c:pt idx="2">
                  <c:v>0.1116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F5-429D-A037-4578B1243893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（71-90】</c:v>
                </c:pt>
              </c:strCache>
            </c:strRef>
          </c:tx>
          <c:spPr>
            <a:solidFill>
              <a:srgbClr val="00539E">
                <a:lumMod val="60000"/>
                <a:lumOff val="4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Sheet1!$B$1:$D$1</c:f>
              <c:strCache>
                <c:ptCount val="3"/>
                <c:pt idx="0">
                  <c:v>2024年</c:v>
                </c:pt>
                <c:pt idx="1">
                  <c:v>2025年</c:v>
                </c:pt>
                <c:pt idx="2">
                  <c:v>26M1-3</c:v>
                </c:pt>
              </c:strCache>
            </c:strRef>
          </c:cat>
          <c:val>
            <c:numRef>
              <c:f>Sheet1!$B$3:$D$3</c:f>
              <c:numCache>
                <c:formatCode>0.00%</c:formatCode>
                <c:ptCount val="3"/>
                <c:pt idx="0" formatCode="0.0%">
                  <c:v>0.13500000000000001</c:v>
                </c:pt>
                <c:pt idx="1">
                  <c:v>0.107</c:v>
                </c:pt>
                <c:pt idx="2">
                  <c:v>8.5099999999999995E-2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4F5-429D-A037-4578B1243893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（90-110】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Sheet1!$B$1:$D$1</c:f>
              <c:strCache>
                <c:ptCount val="3"/>
                <c:pt idx="0">
                  <c:v>2024年</c:v>
                </c:pt>
                <c:pt idx="1">
                  <c:v>2025年</c:v>
                </c:pt>
                <c:pt idx="2">
                  <c:v>26M1-3</c:v>
                </c:pt>
              </c:strCache>
            </c:strRef>
          </c:cat>
          <c:val>
            <c:numRef>
              <c:f>Sheet1!$B$4:$D$4</c:f>
              <c:numCache>
                <c:formatCode>0.00%</c:formatCode>
                <c:ptCount val="3"/>
                <c:pt idx="0" formatCode="0.0%">
                  <c:v>2.8000000000000001E-2</c:v>
                </c:pt>
                <c:pt idx="1">
                  <c:v>2.4E-2</c:v>
                </c:pt>
                <c:pt idx="2">
                  <c:v>3.3099999999999997E-2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4F5-429D-A037-4578B1243893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（110-130】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Sheet1!$B$1:$D$1</c:f>
              <c:strCache>
                <c:ptCount val="3"/>
                <c:pt idx="0">
                  <c:v>2024年</c:v>
                </c:pt>
                <c:pt idx="1">
                  <c:v>2025年</c:v>
                </c:pt>
                <c:pt idx="2">
                  <c:v>26M1-3</c:v>
                </c:pt>
              </c:strCache>
            </c:strRef>
          </c:cat>
          <c:val>
            <c:numRef>
              <c:f>Sheet1!$B$5:$D$5</c:f>
              <c:numCache>
                <c:formatCode>0.00%</c:formatCode>
                <c:ptCount val="3"/>
                <c:pt idx="0" formatCode="0.0%">
                  <c:v>3.5999999999999997E-2</c:v>
                </c:pt>
                <c:pt idx="1">
                  <c:v>0.03</c:v>
                </c:pt>
                <c:pt idx="2">
                  <c:v>3.6200000000000003E-2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4F5-429D-A037-4578B1243893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（130-150】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Sheet1!$B$1:$D$1</c:f>
              <c:strCache>
                <c:ptCount val="3"/>
                <c:pt idx="0">
                  <c:v>2024年</c:v>
                </c:pt>
                <c:pt idx="1">
                  <c:v>2025年</c:v>
                </c:pt>
                <c:pt idx="2">
                  <c:v>26M1-3</c:v>
                </c:pt>
              </c:strCache>
            </c:strRef>
          </c:cat>
          <c:val>
            <c:numRef>
              <c:f>Sheet1!$B$6:$D$6</c:f>
              <c:numCache>
                <c:formatCode>0.00%</c:formatCode>
                <c:ptCount val="3"/>
                <c:pt idx="0" formatCode="0.0%">
                  <c:v>5.2999999999999999E-2</c:v>
                </c:pt>
                <c:pt idx="1">
                  <c:v>3.7999999999999999E-2</c:v>
                </c:pt>
                <c:pt idx="2">
                  <c:v>4.7800000000000002E-2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4F5-429D-A037-4578B1243893}"/>
            </c:ext>
          </c:extLst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（150-170】</c:v>
                </c:pt>
              </c:strCache>
            </c:strRef>
          </c:tx>
          <c:spPr>
            <a:solidFill>
              <a:srgbClr val="005BAC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Sheet1!$B$1:$D$1</c:f>
              <c:strCache>
                <c:ptCount val="3"/>
                <c:pt idx="0">
                  <c:v>2024年</c:v>
                </c:pt>
                <c:pt idx="1">
                  <c:v>2025年</c:v>
                </c:pt>
                <c:pt idx="2">
                  <c:v>26M1-3</c:v>
                </c:pt>
              </c:strCache>
            </c:strRef>
          </c:cat>
          <c:val>
            <c:numRef>
              <c:f>Sheet1!$B$7:$D$7</c:f>
              <c:numCache>
                <c:formatCode>0.00%</c:formatCode>
                <c:ptCount val="3"/>
                <c:pt idx="0" formatCode="0.0%">
                  <c:v>0.11899999999999999</c:v>
                </c:pt>
                <c:pt idx="1">
                  <c:v>0.105</c:v>
                </c:pt>
                <c:pt idx="2">
                  <c:v>0.12130000000000001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4F5-429D-A037-4578B1243893}"/>
            </c:ext>
          </c:extLst>
        </c:ser>
        <c:ser>
          <c:idx val="6"/>
          <c:order val="6"/>
          <c:tx>
            <c:strRef>
              <c:f>Sheet1!$A$8</c:f>
              <c:strCache>
                <c:ptCount val="1"/>
                <c:pt idx="0">
                  <c:v>（170-190】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Sheet1!$B$1:$D$1</c:f>
              <c:strCache>
                <c:ptCount val="3"/>
                <c:pt idx="0">
                  <c:v>2024年</c:v>
                </c:pt>
                <c:pt idx="1">
                  <c:v>2025年</c:v>
                </c:pt>
                <c:pt idx="2">
                  <c:v>26M1-3</c:v>
                </c:pt>
              </c:strCache>
            </c:strRef>
          </c:cat>
          <c:val>
            <c:numRef>
              <c:f>Sheet1!$B$8:$D$8</c:f>
              <c:numCache>
                <c:formatCode>0.00%</c:formatCode>
                <c:ptCount val="3"/>
                <c:pt idx="0" formatCode="0.0%">
                  <c:v>0.191</c:v>
                </c:pt>
                <c:pt idx="1">
                  <c:v>0.2</c:v>
                </c:pt>
                <c:pt idx="2">
                  <c:v>0.33360000000000001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4F5-429D-A037-4578B1243893}"/>
            </c:ext>
          </c:extLst>
        </c:ser>
        <c:ser>
          <c:idx val="7"/>
          <c:order val="7"/>
          <c:tx>
            <c:strRef>
              <c:f>Sheet1!$A$9</c:f>
              <c:strCache>
                <c:ptCount val="1"/>
                <c:pt idx="0">
                  <c:v>（190-210】</c:v>
                </c:pt>
              </c:strCache>
            </c:strRef>
          </c:tx>
          <c:spPr>
            <a:solidFill>
              <a:srgbClr val="404040">
                <a:lumMod val="60000"/>
                <a:lumOff val="4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Sheet1!$B$1:$D$1</c:f>
              <c:strCache>
                <c:ptCount val="3"/>
                <c:pt idx="0">
                  <c:v>2024年</c:v>
                </c:pt>
                <c:pt idx="1">
                  <c:v>2025年</c:v>
                </c:pt>
                <c:pt idx="2">
                  <c:v>26M1-3</c:v>
                </c:pt>
              </c:strCache>
            </c:strRef>
          </c:cat>
          <c:val>
            <c:numRef>
              <c:f>Sheet1!$B$9:$D$9</c:f>
              <c:numCache>
                <c:formatCode>0.00%</c:formatCode>
                <c:ptCount val="3"/>
                <c:pt idx="0" formatCode="0.0%">
                  <c:v>4.3999999999999997E-2</c:v>
                </c:pt>
                <c:pt idx="1">
                  <c:v>0.06</c:v>
                </c:pt>
                <c:pt idx="2">
                  <c:v>0.112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F4F5-429D-A037-4578B1243893}"/>
            </c:ext>
          </c:extLst>
        </c:ser>
        <c:ser>
          <c:idx val="8"/>
          <c:order val="8"/>
          <c:tx>
            <c:strRef>
              <c:f>Sheet1!$A$10</c:f>
              <c:strCache>
                <c:ptCount val="1"/>
                <c:pt idx="0">
                  <c:v>（210以上）</c:v>
                </c:pt>
              </c:strCache>
            </c:strRef>
          </c:tx>
          <c:spPr>
            <a:solidFill>
              <a:srgbClr val="404040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Sheet1!$B$1:$D$1</c:f>
              <c:strCache>
                <c:ptCount val="3"/>
                <c:pt idx="0">
                  <c:v>2024年</c:v>
                </c:pt>
                <c:pt idx="1">
                  <c:v>2025年</c:v>
                </c:pt>
                <c:pt idx="2">
                  <c:v>26M1-3</c:v>
                </c:pt>
              </c:strCache>
            </c:strRef>
          </c:cat>
          <c:val>
            <c:numRef>
              <c:f>Sheet1!$B$10:$D$10</c:f>
              <c:numCache>
                <c:formatCode>0.00%</c:formatCode>
                <c:ptCount val="3"/>
                <c:pt idx="0" formatCode="0.0%">
                  <c:v>6.3E-2</c:v>
                </c:pt>
                <c:pt idx="1">
                  <c:v>7.6999999999999999E-2</c:v>
                </c:pt>
                <c:pt idx="2">
                  <c:v>0.11940000000000001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4F5-429D-A037-4578B124389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86"/>
        <c:overlap val="100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  <c:axId val="1171387072"/>
        <c:axId val="1171385152"/>
      </c:barChart>
      <c:catAx>
        <c:axId val="1171387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171385152"/>
        <c:crosses val="autoZero"/>
        <c:auto val="1"/>
        <c:lblAlgn val="ctr"/>
        <c:lblOffset val="100"/>
        <c:noMultiLvlLbl val="0"/>
      </c:catAx>
      <c:valAx>
        <c:axId val="117138515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1713870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l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00">
          <a:solidFill>
            <a:schemeClr val="bg1"/>
          </a:solidFill>
        </a:defRPr>
      </a:pPr>
      <a:endParaRPr lang="zh-CN"/>
    </a:p>
  </c:txPr>
  <c:externalData r:id="rId4">
    <c:autoUpdate val="0"/>
  </c:externalData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551131402531858E-2"/>
          <c:y val="0.11792697341156309"/>
          <c:w val="0.96844886859746815"/>
          <c:h val="0.7549350002687316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线上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189.9</c:v>
                </c:pt>
                <c:pt idx="1">
                  <c:v>192.7</c:v>
                </c:pt>
                <c:pt idx="2">
                  <c:v>210.2</c:v>
                </c:pt>
                <c:pt idx="3">
                  <c:v>217.9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7E4-403B-B3F4-B2A599077A2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线下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100.3</c:v>
                </c:pt>
                <c:pt idx="1">
                  <c:v>93.9</c:v>
                </c:pt>
                <c:pt idx="2">
                  <c:v>136.1</c:v>
                </c:pt>
                <c:pt idx="3">
                  <c:v>134.5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7E4-403B-B3F4-B2A599077A27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944896352"/>
        <c:axId val="944904032"/>
      </c:lineChart>
      <c:catAx>
        <c:axId val="9448963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944904032"/>
        <c:crosses val="autoZero"/>
        <c:auto val="1"/>
        <c:lblAlgn val="ctr"/>
        <c:lblOffset val="100"/>
        <c:noMultiLvlLbl val="0"/>
      </c:catAx>
      <c:valAx>
        <c:axId val="9449040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5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944896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7078861498886225"/>
          <c:y val="5.3400295341475964E-3"/>
          <c:w val="0.7364975654457554"/>
          <c:h val="9.2656240013724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845129909478758E-2"/>
          <c:y val="0.13026770904788348"/>
          <c:w val="0.93415487009052123"/>
          <c:h val="0.62230693989249541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线上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4"/>
            <c:marker>
              <c:symbol val="circle"/>
              <c:size val="5"/>
              <c:spPr>
                <a:solidFill>
                  <a:schemeClr val="bg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19050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9140-40F0-BA55-1FE9E6C44640}"/>
              </c:ext>
            </c:extLst>
          </c:dPt>
          <c:dPt>
            <c:idx val="8"/>
            <c:marker>
              <c:symbol val="circle"/>
              <c:size val="5"/>
              <c:spPr>
                <a:solidFill>
                  <a:schemeClr val="bg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19050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9140-40F0-BA55-1FE9E6C44640}"/>
              </c:ext>
            </c:extLst>
          </c:dPt>
          <c:dLbls>
            <c:dLbl>
              <c:idx val="26"/>
              <c:layout>
                <c:manualLayout>
                  <c:x val="-1.5440662896462171E-16"/>
                  <c:y val="-3.38792042769568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140-40F0-BA55-1FE9E6C44640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Sheet1!$A$2:$A$28</c:f>
              <c:numCache>
                <c:formatCode>General</c:formatCode>
                <c:ptCount val="27"/>
                <c:pt idx="0">
                  <c:v>24.01</c:v>
                </c:pt>
                <c:pt idx="1">
                  <c:v>24.02</c:v>
                </c:pt>
                <c:pt idx="2">
                  <c:v>24.03</c:v>
                </c:pt>
                <c:pt idx="3">
                  <c:v>24.04</c:v>
                </c:pt>
                <c:pt idx="4">
                  <c:v>24.05</c:v>
                </c:pt>
                <c:pt idx="5">
                  <c:v>24.06</c:v>
                </c:pt>
                <c:pt idx="6">
                  <c:v>24.07</c:v>
                </c:pt>
                <c:pt idx="7">
                  <c:v>24.08</c:v>
                </c:pt>
                <c:pt idx="8">
                  <c:v>24.09</c:v>
                </c:pt>
                <c:pt idx="9">
                  <c:v>24.1</c:v>
                </c:pt>
                <c:pt idx="10">
                  <c:v>24.11</c:v>
                </c:pt>
                <c:pt idx="11">
                  <c:v>24.12</c:v>
                </c:pt>
                <c:pt idx="12">
                  <c:v>25.01</c:v>
                </c:pt>
                <c:pt idx="13">
                  <c:v>25.02</c:v>
                </c:pt>
                <c:pt idx="14">
                  <c:v>25.03</c:v>
                </c:pt>
                <c:pt idx="15">
                  <c:v>25.04</c:v>
                </c:pt>
                <c:pt idx="16">
                  <c:v>25.05</c:v>
                </c:pt>
                <c:pt idx="17">
                  <c:v>25.06</c:v>
                </c:pt>
                <c:pt idx="18">
                  <c:v>25.07</c:v>
                </c:pt>
                <c:pt idx="19">
                  <c:v>25.08</c:v>
                </c:pt>
                <c:pt idx="20">
                  <c:v>25.09</c:v>
                </c:pt>
                <c:pt idx="21">
                  <c:v>25.1</c:v>
                </c:pt>
                <c:pt idx="22">
                  <c:v>25.11</c:v>
                </c:pt>
                <c:pt idx="23">
                  <c:v>25.12</c:v>
                </c:pt>
                <c:pt idx="24">
                  <c:v>26.01</c:v>
                </c:pt>
                <c:pt idx="25">
                  <c:v>26.02</c:v>
                </c:pt>
                <c:pt idx="26">
                  <c:v>26.03</c:v>
                </c:pt>
              </c:numCache>
            </c:numRef>
          </c:cat>
          <c:val>
            <c:numRef>
              <c:f>Sheet1!$B$2:$B$28</c:f>
              <c:numCache>
                <c:formatCode>0.00%</c:formatCode>
                <c:ptCount val="27"/>
                <c:pt idx="0">
                  <c:v>1.7100000000000001E-2</c:v>
                </c:pt>
                <c:pt idx="1">
                  <c:v>1.35E-2</c:v>
                </c:pt>
                <c:pt idx="2">
                  <c:v>2.06E-2</c:v>
                </c:pt>
                <c:pt idx="3">
                  <c:v>1.52E-2</c:v>
                </c:pt>
                <c:pt idx="4">
                  <c:v>2.58E-2</c:v>
                </c:pt>
                <c:pt idx="5">
                  <c:v>2.6100000000000002E-2</c:v>
                </c:pt>
                <c:pt idx="6">
                  <c:v>1.9E-2</c:v>
                </c:pt>
                <c:pt idx="7">
                  <c:v>1.46E-2</c:v>
                </c:pt>
                <c:pt idx="8">
                  <c:v>2.3199999999999998E-2</c:v>
                </c:pt>
                <c:pt idx="9">
                  <c:v>4.87E-2</c:v>
                </c:pt>
                <c:pt idx="10">
                  <c:v>3.2899999999999999E-2</c:v>
                </c:pt>
                <c:pt idx="11">
                  <c:v>3.4599999999999999E-2</c:v>
                </c:pt>
                <c:pt idx="12">
                  <c:v>2.8899999999999999E-2</c:v>
                </c:pt>
                <c:pt idx="13">
                  <c:v>2.5000000000000001E-2</c:v>
                </c:pt>
                <c:pt idx="14">
                  <c:v>4.0599999999999997E-2</c:v>
                </c:pt>
                <c:pt idx="15">
                  <c:v>4.58E-2</c:v>
                </c:pt>
                <c:pt idx="16">
                  <c:v>8.0399999999999999E-2</c:v>
                </c:pt>
                <c:pt idx="17">
                  <c:v>8.1699999999999995E-2</c:v>
                </c:pt>
                <c:pt idx="18">
                  <c:v>4.9700000000000001E-2</c:v>
                </c:pt>
                <c:pt idx="19">
                  <c:v>5.5599999999999997E-2</c:v>
                </c:pt>
                <c:pt idx="20">
                  <c:v>7.9200000000000007E-2</c:v>
                </c:pt>
                <c:pt idx="21">
                  <c:v>0.16869999999999999</c:v>
                </c:pt>
                <c:pt idx="22">
                  <c:v>0.16400000000000001</c:v>
                </c:pt>
                <c:pt idx="23">
                  <c:v>0.1205</c:v>
                </c:pt>
                <c:pt idx="24">
                  <c:v>0.10539999999999999</c:v>
                </c:pt>
                <c:pt idx="25">
                  <c:v>7.5999999999999998E-2</c:v>
                </c:pt>
                <c:pt idx="26">
                  <c:v>0.1076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9140-40F0-BA55-1FE9E6C4464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线下</c:v>
                </c:pt>
              </c:strCache>
            </c:strRef>
          </c:tx>
          <c:spPr>
            <a:ln w="19050" cap="rnd">
              <a:solidFill>
                <a:schemeClr val="bg2">
                  <a:lumMod val="9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9525">
                <a:solidFill>
                  <a:schemeClr val="bg2">
                    <a:lumMod val="90000"/>
                  </a:schemeClr>
                </a:solidFill>
              </a:ln>
              <a:effectLst/>
            </c:spPr>
          </c:marker>
          <c:dLbls>
            <c:dLbl>
              <c:idx val="26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140-40F0-BA55-1FE9E6C4464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Sheet1!$A$2:$A$28</c:f>
              <c:numCache>
                <c:formatCode>General</c:formatCode>
                <c:ptCount val="27"/>
                <c:pt idx="0">
                  <c:v>24.01</c:v>
                </c:pt>
                <c:pt idx="1">
                  <c:v>24.02</c:v>
                </c:pt>
                <c:pt idx="2">
                  <c:v>24.03</c:v>
                </c:pt>
                <c:pt idx="3">
                  <c:v>24.04</c:v>
                </c:pt>
                <c:pt idx="4">
                  <c:v>24.05</c:v>
                </c:pt>
                <c:pt idx="5">
                  <c:v>24.06</c:v>
                </c:pt>
                <c:pt idx="6">
                  <c:v>24.07</c:v>
                </c:pt>
                <c:pt idx="7">
                  <c:v>24.08</c:v>
                </c:pt>
                <c:pt idx="8">
                  <c:v>24.09</c:v>
                </c:pt>
                <c:pt idx="9">
                  <c:v>24.1</c:v>
                </c:pt>
                <c:pt idx="10">
                  <c:v>24.11</c:v>
                </c:pt>
                <c:pt idx="11">
                  <c:v>24.12</c:v>
                </c:pt>
                <c:pt idx="12">
                  <c:v>25.01</c:v>
                </c:pt>
                <c:pt idx="13">
                  <c:v>25.02</c:v>
                </c:pt>
                <c:pt idx="14">
                  <c:v>25.03</c:v>
                </c:pt>
                <c:pt idx="15">
                  <c:v>25.04</c:v>
                </c:pt>
                <c:pt idx="16">
                  <c:v>25.05</c:v>
                </c:pt>
                <c:pt idx="17">
                  <c:v>25.06</c:v>
                </c:pt>
                <c:pt idx="18">
                  <c:v>25.07</c:v>
                </c:pt>
                <c:pt idx="19">
                  <c:v>25.08</c:v>
                </c:pt>
                <c:pt idx="20">
                  <c:v>25.09</c:v>
                </c:pt>
                <c:pt idx="21">
                  <c:v>25.1</c:v>
                </c:pt>
                <c:pt idx="22">
                  <c:v>25.11</c:v>
                </c:pt>
                <c:pt idx="23">
                  <c:v>25.12</c:v>
                </c:pt>
                <c:pt idx="24">
                  <c:v>26.01</c:v>
                </c:pt>
                <c:pt idx="25">
                  <c:v>26.02</c:v>
                </c:pt>
                <c:pt idx="26">
                  <c:v>26.03</c:v>
                </c:pt>
              </c:numCache>
            </c:numRef>
          </c:cat>
          <c:val>
            <c:numRef>
              <c:f>Sheet1!$C$2:$C$28</c:f>
              <c:numCache>
                <c:formatCode>0.0%</c:formatCode>
                <c:ptCount val="27"/>
                <c:pt idx="0">
                  <c:v>6.6799999999999998E-2</c:v>
                </c:pt>
                <c:pt idx="1">
                  <c:v>4.1700000000000001E-2</c:v>
                </c:pt>
                <c:pt idx="2">
                  <c:v>8.3699999999999997E-2</c:v>
                </c:pt>
                <c:pt idx="3">
                  <c:v>8.3900000000000002E-2</c:v>
                </c:pt>
                <c:pt idx="4">
                  <c:v>8.6999999999999994E-2</c:v>
                </c:pt>
                <c:pt idx="5">
                  <c:v>9.7900000000000001E-2</c:v>
                </c:pt>
                <c:pt idx="6">
                  <c:v>7.6200000000000004E-2</c:v>
                </c:pt>
                <c:pt idx="7">
                  <c:v>8.2500000000000004E-2</c:v>
                </c:pt>
                <c:pt idx="8">
                  <c:v>0.11509999999999999</c:v>
                </c:pt>
                <c:pt idx="9">
                  <c:v>0.12379999999999999</c:v>
                </c:pt>
                <c:pt idx="10">
                  <c:v>0.13059999999999999</c:v>
                </c:pt>
                <c:pt idx="11">
                  <c:v>0.10979999999999999</c:v>
                </c:pt>
                <c:pt idx="12">
                  <c:v>9.7900000000000001E-2</c:v>
                </c:pt>
                <c:pt idx="13">
                  <c:v>9.6000000000000002E-2</c:v>
                </c:pt>
                <c:pt idx="14">
                  <c:v>0.14910000000000001</c:v>
                </c:pt>
                <c:pt idx="15">
                  <c:v>0.1462</c:v>
                </c:pt>
                <c:pt idx="16">
                  <c:v>0.1593</c:v>
                </c:pt>
                <c:pt idx="17">
                  <c:v>0.17599999999999999</c:v>
                </c:pt>
                <c:pt idx="18">
                  <c:v>0.14779999999999999</c:v>
                </c:pt>
                <c:pt idx="19">
                  <c:v>0.17829999999999999</c:v>
                </c:pt>
                <c:pt idx="20">
                  <c:v>0.2094</c:v>
                </c:pt>
                <c:pt idx="21">
                  <c:v>0.23580000000000001</c:v>
                </c:pt>
                <c:pt idx="22">
                  <c:v>0.23150000000000001</c:v>
                </c:pt>
                <c:pt idx="23">
                  <c:v>0.20050000000000001</c:v>
                </c:pt>
                <c:pt idx="24">
                  <c:v>0.2039</c:v>
                </c:pt>
                <c:pt idx="25">
                  <c:v>0.1386</c:v>
                </c:pt>
                <c:pt idx="26">
                  <c:v>0.21160000000000001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7-9140-40F0-BA55-1FE9E6C446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12260239"/>
        <c:axId val="1812268879"/>
      </c:lineChart>
      <c:catAx>
        <c:axId val="18122602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812268879"/>
        <c:crosses val="autoZero"/>
        <c:auto val="1"/>
        <c:lblAlgn val="ctr"/>
        <c:lblOffset val="100"/>
        <c:noMultiLvlLbl val="0"/>
      </c:catAx>
      <c:valAx>
        <c:axId val="1812268879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8122602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7871479740229219"/>
          <c:y val="4.0142172829438438E-2"/>
          <c:w val="0.28301253849218516"/>
          <c:h val="0.1108355745255386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681875725231786E-2"/>
          <c:y val="0.26398736064176553"/>
          <c:w val="0.90754937911184641"/>
          <c:h val="0.554036470599970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线上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17A-4733-9938-88D0801ECB23}"/>
              </c:ext>
            </c:extLst>
          </c:dPt>
          <c:dPt>
            <c:idx val="8"/>
            <c:invertIfNegative val="0"/>
            <c:bubble3D val="0"/>
            <c:spPr>
              <a:noFill/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26A-4FB3-8094-270A1674A84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26M1-3</c:v>
                </c:pt>
              </c:strCache>
            </c:strRef>
          </c:cat>
          <c:val>
            <c:numRef>
              <c:f>Sheet1!$B$2:$B$6</c:f>
              <c:numCache>
                <c:formatCode>0_);[Red]\(0\)</c:formatCode>
                <c:ptCount val="5"/>
                <c:pt idx="0">
                  <c:v>9993.6</c:v>
                </c:pt>
                <c:pt idx="1">
                  <c:v>9977</c:v>
                </c:pt>
                <c:pt idx="2">
                  <c:v>9381.2999999999993</c:v>
                </c:pt>
                <c:pt idx="3">
                  <c:v>8404.1</c:v>
                </c:pt>
                <c:pt idx="4">
                  <c:v>8374.2999999999993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26A-4FB3-8094-270A1674A84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线下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  <a:ln w="12700"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26M1-3</c:v>
                </c:pt>
              </c:strCache>
            </c:strRef>
          </c:cat>
          <c:val>
            <c:numRef>
              <c:f>Sheet1!$C$2:$C$6</c:f>
              <c:numCache>
                <c:formatCode>0_);[Red]\(0\)</c:formatCode>
                <c:ptCount val="5"/>
                <c:pt idx="0">
                  <c:v>13362.5</c:v>
                </c:pt>
                <c:pt idx="1">
                  <c:v>16010.7</c:v>
                </c:pt>
                <c:pt idx="2">
                  <c:v>15701</c:v>
                </c:pt>
                <c:pt idx="3">
                  <c:v>13969.3</c:v>
                </c:pt>
                <c:pt idx="4">
                  <c:v>13096.4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26A-4FB3-8094-270A1674A8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812260239"/>
        <c:axId val="1812268879"/>
      </c:barChart>
      <c:catAx>
        <c:axId val="18122602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812268879"/>
        <c:crosses val="autoZero"/>
        <c:auto val="1"/>
        <c:lblAlgn val="ctr"/>
        <c:lblOffset val="100"/>
        <c:noMultiLvlLbl val="0"/>
      </c:catAx>
      <c:valAx>
        <c:axId val="1812268879"/>
        <c:scaling>
          <c:orientation val="minMax"/>
        </c:scaling>
        <c:delete val="0"/>
        <c:axPos val="l"/>
        <c:numFmt formatCode="0_);[Red]\(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8122602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8220250728324917"/>
          <c:y val="1.5896642479350071E-3"/>
          <c:w val="0.26019243807176551"/>
          <c:h val="0.1980610765743415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9385837232842101"/>
          <c:y val="0.12870387210033368"/>
          <c:w val="0.73572700879998909"/>
          <c:h val="0.4487252045383151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线上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accent1"/>
                    </a:solidFill>
                    <a:latin typeface="方正准圆简体" panose="02000500000000000000" pitchFamily="2" charset="-122"/>
                    <a:ea typeface="方正准圆简体" panose="02000500000000000000" pitchFamily="2" charset="-122"/>
                    <a:cs typeface="+mn-ea"/>
                    <a:sym typeface="+mn-lt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单系统</c:v>
                </c:pt>
                <c:pt idx="1">
                  <c:v>三系统</c:v>
                </c:pt>
                <c:pt idx="2">
                  <c:v>双系统</c:v>
                </c:pt>
              </c:strCache>
            </c:strRef>
          </c:cat>
          <c:val>
            <c:numRef>
              <c:f>Sheet1!$B$2:$B$4</c:f>
              <c:numCache>
                <c:formatCode>0.0%</c:formatCode>
                <c:ptCount val="3"/>
                <c:pt idx="0">
                  <c:v>-0.10299999999999999</c:v>
                </c:pt>
                <c:pt idx="1">
                  <c:v>1E-3</c:v>
                </c:pt>
                <c:pt idx="2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BD-4450-B1F8-D8EC099FF01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线下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accent2"/>
                    </a:solidFill>
                    <a:latin typeface="方正准圆简体" panose="02000500000000000000" pitchFamily="2" charset="-122"/>
                    <a:ea typeface="方正准圆简体" panose="02000500000000000000" pitchFamily="2" charset="-122"/>
                    <a:cs typeface="+mn-ea"/>
                    <a:sym typeface="+mn-lt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单系统</c:v>
                </c:pt>
                <c:pt idx="1">
                  <c:v>三系统</c:v>
                </c:pt>
                <c:pt idx="2">
                  <c:v>双系统</c:v>
                </c:pt>
              </c:strCache>
            </c:strRef>
          </c:cat>
          <c:val>
            <c:numRef>
              <c:f>Sheet1!$C$2:$C$4</c:f>
              <c:numCache>
                <c:formatCode>0.0%</c:formatCode>
                <c:ptCount val="3"/>
                <c:pt idx="0">
                  <c:v>-8.7999999999999995E-2</c:v>
                </c:pt>
                <c:pt idx="1">
                  <c:v>2.5000000000000001E-2</c:v>
                </c:pt>
                <c:pt idx="2">
                  <c:v>-7.0999999999999994E-2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CBD-4450-B1F8-D8EC099FF0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679946736"/>
        <c:axId val="-1679946192"/>
      </c:barChart>
      <c:catAx>
        <c:axId val="-1679946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  <a:cs typeface="+mn-ea"/>
                <a:sym typeface="+mn-lt"/>
              </a:defRPr>
            </a:pPr>
            <a:endParaRPr lang="zh-CN"/>
          </a:p>
        </c:txPr>
        <c:crossAx val="-1679946192"/>
        <c:crosses val="autoZero"/>
        <c:auto val="1"/>
        <c:lblAlgn val="ctr"/>
        <c:lblOffset val="100"/>
        <c:noMultiLvlLbl val="0"/>
      </c:catAx>
      <c:valAx>
        <c:axId val="-1679946192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-16799467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方正准圆简体" panose="02000500000000000000" pitchFamily="2" charset="-122"/>
              <a:ea typeface="方正准圆简体" panose="02000500000000000000" pitchFamily="2" charset="-122"/>
              <a:cs typeface="+mn-ea"/>
              <a:sym typeface="+mn-lt"/>
            </a:defRPr>
          </a:pPr>
          <a:endParaRPr lang="zh-CN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bg2"/>
      </a:solidFill>
    </a:ln>
    <a:effectLst/>
  </c:spPr>
  <c:txPr>
    <a:bodyPr/>
    <a:lstStyle/>
    <a:p>
      <a:pPr>
        <a:defRPr sz="1000">
          <a:latin typeface="方正准圆简体" panose="02000500000000000000" pitchFamily="2" charset="-122"/>
          <a:ea typeface="方正准圆简体" panose="02000500000000000000" pitchFamily="2" charset="-122"/>
          <a:cs typeface="+mn-ea"/>
          <a:sym typeface="+mn-lt"/>
        </a:defRPr>
      </a:pPr>
      <a:endParaRPr lang="zh-CN"/>
    </a:p>
  </c:txPr>
  <c:externalData r:id="rId4">
    <c:autoUpdate val="0"/>
  </c:externalData>
</c:chartSpace>
</file>

<file path=ppt/charts/chart5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1365964639275002E-2"/>
          <c:y val="0.10640763279577546"/>
          <c:w val="0.95013121818508284"/>
          <c:h val="0.69305072439965609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容声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bg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4"/>
              <c:layout>
                <c:manualLayout>
                  <c:x val="-2.3385550392859065E-3"/>
                  <c:y val="-3.29527643075063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D99-4829-86F4-0B380821DF6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准圆简体" panose="02000500000000000000" pitchFamily="2" charset="-122"/>
                    <a:ea typeface="方正准圆简体" panose="02000500000000000000" pitchFamily="2" charset="-122"/>
                    <a:cs typeface="+mn-cs"/>
                  </a:defRPr>
                </a:pPr>
                <a:endParaRPr lang="zh-CN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26Q1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0.1938522937235527</c:v>
                </c:pt>
                <c:pt idx="1">
                  <c:v>0.28980177640378396</c:v>
                </c:pt>
                <c:pt idx="2">
                  <c:v>0.31058296690077014</c:v>
                </c:pt>
                <c:pt idx="3">
                  <c:v>0.41570280999394194</c:v>
                </c:pt>
                <c:pt idx="4">
                  <c:v>0.49473971143056883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BD99-4829-86F4-0B380821DF6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美的</c:v>
                </c:pt>
              </c:strCache>
            </c:strRef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bg1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4"/>
              <c:layout>
                <c:manualLayout>
                  <c:x val="-2.3385550392859065E-3"/>
                  <c:y val="7.6512118448512478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D99-4829-86F4-0B380821DF6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准圆简体" panose="02000500000000000000" pitchFamily="2" charset="-122"/>
                    <a:ea typeface="方正准圆简体" panose="02000500000000000000" pitchFamily="2" charset="-122"/>
                    <a:cs typeface="+mn-cs"/>
                  </a:defRPr>
                </a:pPr>
                <a:endParaRPr lang="zh-CN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26Q1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4.8797287490715512E-2</c:v>
                </c:pt>
                <c:pt idx="1">
                  <c:v>0.10209791436013334</c:v>
                </c:pt>
                <c:pt idx="2">
                  <c:v>0.2800144215965879</c:v>
                </c:pt>
                <c:pt idx="3">
                  <c:v>0.40511662700780193</c:v>
                </c:pt>
                <c:pt idx="4">
                  <c:v>0.37325321426643931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BD99-4829-86F4-0B380821DF6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卡萨帝</c:v>
                </c:pt>
              </c:strCache>
            </c:strRef>
          </c:tx>
          <c:spPr>
            <a:ln w="2222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bg1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dLbl>
              <c:idx val="4"/>
              <c:layout>
                <c:manualLayout>
                  <c:x val="-1.1960211797666407E-2"/>
                  <c:y val="4.82551879972088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D99-4829-86F4-0B380821DF6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准圆简体" panose="02000500000000000000" pitchFamily="2" charset="-122"/>
                    <a:ea typeface="方正准圆简体" panose="02000500000000000000" pitchFamily="2" charset="-122"/>
                    <a:cs typeface="+mn-cs"/>
                  </a:defRPr>
                </a:pPr>
                <a:endParaRPr lang="zh-CN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26Q1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0.17285371071238925</c:v>
                </c:pt>
                <c:pt idx="1">
                  <c:v>0.31377750449248554</c:v>
                </c:pt>
                <c:pt idx="2">
                  <c:v>0.25668706713083872</c:v>
                </c:pt>
                <c:pt idx="3">
                  <c:v>0.56971284050712756</c:v>
                </c:pt>
                <c:pt idx="4">
                  <c:v>0.69762889913463655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5-BD99-4829-86F4-0B380821DF6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东芝</c:v>
                </c:pt>
              </c:strCache>
            </c:strRef>
          </c:tx>
          <c:spPr>
            <a:ln w="2222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bg1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dLbl>
              <c:idx val="4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D99-4829-86F4-0B380821DF6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准圆简体" panose="02000500000000000000" pitchFamily="2" charset="-122"/>
                    <a:ea typeface="方正准圆简体" panose="02000500000000000000" pitchFamily="2" charset="-122"/>
                    <a:cs typeface="+mn-cs"/>
                  </a:defRPr>
                </a:pPr>
                <a:endParaRPr lang="zh-CN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26Q1</c:v>
                </c:pt>
              </c:strCache>
            </c:strRef>
          </c:cat>
          <c:val>
            <c:numRef>
              <c:f>Sheet1!$E$2:$E$6</c:f>
              <c:numCache>
                <c:formatCode>0%</c:formatCode>
                <c:ptCount val="5"/>
                <c:pt idx="0">
                  <c:v>0.24130696641041682</c:v>
                </c:pt>
                <c:pt idx="1">
                  <c:v>0.24188966317629437</c:v>
                </c:pt>
                <c:pt idx="2">
                  <c:v>0.49089732504165567</c:v>
                </c:pt>
                <c:pt idx="3">
                  <c:v>0.67146155781350014</c:v>
                </c:pt>
                <c:pt idx="4">
                  <c:v>0.67524775821625516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7-BD99-4829-86F4-0B380821DF67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海尔</c:v>
                </c:pt>
              </c:strCache>
            </c:strRef>
          </c:tx>
          <c:spPr>
            <a:ln w="2222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bg1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dLbl>
              <c:idx val="4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D99-4829-86F4-0B380821DF6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准圆简体" panose="02000500000000000000" pitchFamily="2" charset="-122"/>
                    <a:ea typeface="方正准圆简体" panose="02000500000000000000" pitchFamily="2" charset="-122"/>
                    <a:cs typeface="+mn-cs"/>
                  </a:defRPr>
                </a:pPr>
                <a:endParaRPr lang="zh-CN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26Q1</c:v>
                </c:pt>
              </c:strCache>
            </c:strRef>
          </c:cat>
          <c:val>
            <c:numRef>
              <c:f>Sheet1!$F$2:$F$6</c:f>
              <c:numCache>
                <c:formatCode>0%</c:formatCode>
                <c:ptCount val="5"/>
                <c:pt idx="0">
                  <c:v>2.2086938897452404E-2</c:v>
                </c:pt>
                <c:pt idx="1">
                  <c:v>2.1708969943501626E-2</c:v>
                </c:pt>
                <c:pt idx="2">
                  <c:v>5.4438404593894702E-3</c:v>
                </c:pt>
                <c:pt idx="3">
                  <c:v>3.8826024012013287E-2</c:v>
                </c:pt>
                <c:pt idx="4">
                  <c:v>0.11264841044758904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9-BD99-4829-86F4-0B380821DF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60645055"/>
        <c:axId val="2060642655"/>
      </c:lineChart>
      <c:catAx>
        <c:axId val="20606450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defRPr>
            </a:pPr>
            <a:endParaRPr lang="zh-CN"/>
          </a:p>
        </c:txPr>
        <c:crossAx val="2060642655"/>
        <c:crosses val="autoZero"/>
        <c:auto val="1"/>
        <c:lblAlgn val="ctr"/>
        <c:lblOffset val="100"/>
        <c:noMultiLvlLbl val="0"/>
      </c:catAx>
      <c:valAx>
        <c:axId val="2060642655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defRPr>
            </a:pPr>
            <a:endParaRPr lang="zh-CN"/>
          </a:p>
        </c:txPr>
        <c:crossAx val="20606450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7430691872882004"/>
          <c:y val="4.3590538076489225E-3"/>
          <c:w val="0.63214284902559892"/>
          <c:h val="9.443191479702632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方正准圆简体" panose="02000500000000000000" pitchFamily="2" charset="-122"/>
              <a:ea typeface="方正准圆简体" panose="02000500000000000000" pitchFamily="2" charset="-122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bg2"/>
      </a:solidFill>
    </a:ln>
    <a:effectLst/>
  </c:spPr>
  <c:txPr>
    <a:bodyPr/>
    <a:lstStyle/>
    <a:p>
      <a:pPr>
        <a:defRPr sz="900">
          <a:latin typeface="方正准圆简体" panose="02000500000000000000" pitchFamily="2" charset="-122"/>
          <a:ea typeface="方正准圆简体" panose="02000500000000000000" pitchFamily="2" charset="-122"/>
        </a:defRPr>
      </a:pPr>
      <a:endParaRPr lang="zh-CN"/>
    </a:p>
  </c:txPr>
  <c:externalData r:id="rId4">
    <c:autoUpdate val="0"/>
  </c:externalData>
</c:chartSpace>
</file>

<file path=ppt/charts/chart5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9783800615028419E-2"/>
          <c:y val="0.14913099159409379"/>
          <c:w val="0.95013121818508284"/>
          <c:h val="0.69305072439965609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容声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bg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4"/>
              <c:layout>
                <c:manualLayout>
                  <c:x val="-3.3590946248273593E-2"/>
                  <c:y val="3.810419395911944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045-4BAB-850F-F2DBE8A89CD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准圆简体" panose="02000500000000000000" pitchFamily="2" charset="-122"/>
                    <a:ea typeface="方正准圆简体" panose="02000500000000000000" pitchFamily="2" charset="-122"/>
                    <a:cs typeface="+mn-cs"/>
                  </a:defRPr>
                </a:pPr>
                <a:endParaRPr lang="zh-CN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26Q1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8.1012225116208619E-3</c:v>
                </c:pt>
                <c:pt idx="1">
                  <c:v>1.0222776519998596E-2</c:v>
                </c:pt>
                <c:pt idx="2">
                  <c:v>1.4654223741537676E-2</c:v>
                </c:pt>
                <c:pt idx="3">
                  <c:v>0.1682469545735584</c:v>
                </c:pt>
                <c:pt idx="4">
                  <c:v>0.35016692589154663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1045-4BAB-850F-F2DBE8A89CD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美的</c:v>
                </c:pt>
              </c:strCache>
            </c:strRef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bg1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4"/>
              <c:layout>
                <c:manualLayout>
                  <c:x val="-3.5996360437868719E-2"/>
                  <c:y val="6.34816790543429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045-4BAB-850F-F2DBE8A89CD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准圆简体" panose="02000500000000000000" pitchFamily="2" charset="-122"/>
                    <a:ea typeface="方正准圆简体" panose="02000500000000000000" pitchFamily="2" charset="-122"/>
                    <a:cs typeface="+mn-cs"/>
                  </a:defRPr>
                </a:pPr>
                <a:endParaRPr lang="zh-CN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26Q1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3.0887918046206193E-4</c:v>
                </c:pt>
                <c:pt idx="1">
                  <c:v>2.6750443289512375E-3</c:v>
                </c:pt>
                <c:pt idx="2">
                  <c:v>4.1283856690377631E-2</c:v>
                </c:pt>
                <c:pt idx="3">
                  <c:v>0.12959713393008029</c:v>
                </c:pt>
                <c:pt idx="4">
                  <c:v>0.25863268484389546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1045-4BAB-850F-F2DBE8A89CD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卡萨帝</c:v>
                </c:pt>
              </c:strCache>
            </c:strRef>
          </c:tx>
          <c:spPr>
            <a:ln w="2222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bg1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dLbl>
              <c:idx val="4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045-4BAB-850F-F2DBE8A89CD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准圆简体" panose="02000500000000000000" pitchFamily="2" charset="-122"/>
                    <a:ea typeface="方正准圆简体" panose="02000500000000000000" pitchFamily="2" charset="-122"/>
                    <a:cs typeface="+mn-cs"/>
                  </a:defRPr>
                </a:pPr>
                <a:endParaRPr lang="zh-CN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26Q1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5.9707916729259861E-2</c:v>
                </c:pt>
                <c:pt idx="1">
                  <c:v>0.22716256352112074</c:v>
                </c:pt>
                <c:pt idx="2">
                  <c:v>0.25281062902509926</c:v>
                </c:pt>
                <c:pt idx="3">
                  <c:v>0.28127880270796829</c:v>
                </c:pt>
                <c:pt idx="4">
                  <c:v>0.34519887408447847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5-1045-4BAB-850F-F2DBE8A89CDF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东芝</c:v>
                </c:pt>
              </c:strCache>
            </c:strRef>
          </c:tx>
          <c:spPr>
            <a:ln w="2222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bg1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dLbl>
              <c:idx val="4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045-4BAB-850F-F2DBE8A89CD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准圆简体" panose="02000500000000000000" pitchFamily="2" charset="-122"/>
                    <a:ea typeface="方正准圆简体" panose="02000500000000000000" pitchFamily="2" charset="-122"/>
                    <a:cs typeface="+mn-cs"/>
                  </a:defRPr>
                </a:pPr>
                <a:endParaRPr lang="zh-CN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26Q1</c:v>
                </c:pt>
              </c:strCache>
            </c:strRef>
          </c:cat>
          <c:val>
            <c:numRef>
              <c:f>Sheet1!$E$2:$E$6</c:f>
              <c:numCache>
                <c:formatCode>0%</c:formatCode>
                <c:ptCount val="5"/>
                <c:pt idx="0">
                  <c:v>1.9872757983931736E-2</c:v>
                </c:pt>
                <c:pt idx="1">
                  <c:v>8.0719977737585352E-2</c:v>
                </c:pt>
                <c:pt idx="2">
                  <c:v>0.19470000000000001</c:v>
                </c:pt>
                <c:pt idx="3">
                  <c:v>0.30941519236263693</c:v>
                </c:pt>
                <c:pt idx="4">
                  <c:v>0.38367119231464336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7-1045-4BAB-850F-F2DBE8A89CDF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海尔</c:v>
                </c:pt>
              </c:strCache>
            </c:strRef>
          </c:tx>
          <c:spPr>
            <a:ln w="2222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bg1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dLbl>
              <c:idx val="4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045-4BAB-850F-F2DBE8A89CD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准圆简体" panose="02000500000000000000" pitchFamily="2" charset="-122"/>
                    <a:ea typeface="方正准圆简体" panose="02000500000000000000" pitchFamily="2" charset="-122"/>
                    <a:cs typeface="+mn-cs"/>
                  </a:defRPr>
                </a:pPr>
                <a:endParaRPr lang="zh-CN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26Q1</c:v>
                </c:pt>
              </c:strCache>
            </c:strRef>
          </c:cat>
          <c:val>
            <c:numRef>
              <c:f>Sheet1!$F$2:$F$6</c:f>
              <c:numCache>
                <c:formatCode>0%</c:formatCode>
                <c:ptCount val="5"/>
                <c:pt idx="0">
                  <c:v>8.3198623578197142E-2</c:v>
                </c:pt>
                <c:pt idx="1">
                  <c:v>5.1215277458195582E-2</c:v>
                </c:pt>
                <c:pt idx="2">
                  <c:v>1.6181530556134246E-2</c:v>
                </c:pt>
                <c:pt idx="3">
                  <c:v>1.8778709681924344E-2</c:v>
                </c:pt>
                <c:pt idx="4">
                  <c:v>4.9219089664478438E-2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9-1045-4BAB-850F-F2DBE8A89C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60645055"/>
        <c:axId val="2060642655"/>
      </c:lineChart>
      <c:catAx>
        <c:axId val="20606450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defRPr>
            </a:pPr>
            <a:endParaRPr lang="zh-CN"/>
          </a:p>
        </c:txPr>
        <c:crossAx val="2060642655"/>
        <c:crosses val="autoZero"/>
        <c:auto val="1"/>
        <c:lblAlgn val="ctr"/>
        <c:lblOffset val="100"/>
        <c:noMultiLvlLbl val="0"/>
      </c:catAx>
      <c:valAx>
        <c:axId val="2060642655"/>
        <c:scaling>
          <c:orientation val="minMax"/>
          <c:min val="0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defRPr>
            </a:pPr>
            <a:endParaRPr lang="zh-CN"/>
          </a:p>
        </c:txPr>
        <c:crossAx val="20606450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2234523716626299"/>
          <c:y val="1.215620078205847E-4"/>
          <c:w val="0.72644455539233255"/>
          <c:h val="9.763417895642985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方正准圆简体" panose="02000500000000000000" pitchFamily="2" charset="-122"/>
              <a:ea typeface="方正准圆简体" panose="02000500000000000000" pitchFamily="2" charset="-122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bg2"/>
      </a:solidFill>
    </a:ln>
    <a:effectLst/>
  </c:spPr>
  <c:txPr>
    <a:bodyPr/>
    <a:lstStyle/>
    <a:p>
      <a:pPr>
        <a:defRPr sz="900">
          <a:latin typeface="方正准圆简体" panose="02000500000000000000" pitchFamily="2" charset="-122"/>
          <a:ea typeface="方正准圆简体" panose="02000500000000000000" pitchFamily="2" charset="-122"/>
        </a:defRPr>
      </a:pPr>
      <a:endParaRPr lang="zh-CN"/>
    </a:p>
  </c:txPr>
  <c:externalData r:id="rId4">
    <c:autoUpdate val="0"/>
  </c:externalData>
</c:chartSpace>
</file>

<file path=ppt/charts/chart5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7691683933882927E-2"/>
          <c:y val="0.13661336338685698"/>
          <c:w val="0.86112289603450554"/>
          <c:h val="0.64726704074899921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线下</c:v>
                </c:pt>
              </c:strCache>
            </c:strRef>
          </c:tx>
          <c:spPr>
            <a:ln w="127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50"/>
              <c:layout>
                <c:manualLayout>
                  <c:x val="-4.5296906060815195E-3"/>
                  <c:y val="-3.91830013650141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840-493C-8FB5-71660048930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方正准圆简体" panose="02000500000000000000" pitchFamily="2" charset="-122"/>
                    <a:ea typeface="方正准圆简体" panose="02000500000000000000" pitchFamily="2" charset="-122"/>
                    <a:cs typeface="+mn-ea"/>
                    <a:sym typeface="+mn-lt"/>
                  </a:defRPr>
                </a:pPr>
                <a:endParaRPr lang="zh-CN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Sheet1!$A$2:$A$52</c:f>
              <c:numCache>
                <c:formatCode>General</c:formatCode>
                <c:ptCount val="51"/>
                <c:pt idx="0">
                  <c:v>22.01</c:v>
                </c:pt>
                <c:pt idx="1">
                  <c:v>22.02</c:v>
                </c:pt>
                <c:pt idx="2">
                  <c:v>22.03</c:v>
                </c:pt>
                <c:pt idx="3">
                  <c:v>22.04</c:v>
                </c:pt>
                <c:pt idx="4">
                  <c:v>22.05</c:v>
                </c:pt>
                <c:pt idx="5">
                  <c:v>22.06</c:v>
                </c:pt>
                <c:pt idx="6">
                  <c:v>22.07</c:v>
                </c:pt>
                <c:pt idx="7">
                  <c:v>22.08</c:v>
                </c:pt>
                <c:pt idx="8">
                  <c:v>22.09</c:v>
                </c:pt>
                <c:pt idx="9">
                  <c:v>22.1</c:v>
                </c:pt>
                <c:pt idx="10">
                  <c:v>22.11</c:v>
                </c:pt>
                <c:pt idx="11">
                  <c:v>22.12</c:v>
                </c:pt>
                <c:pt idx="12">
                  <c:v>23.01</c:v>
                </c:pt>
                <c:pt idx="13">
                  <c:v>23.02</c:v>
                </c:pt>
                <c:pt idx="14">
                  <c:v>23.03</c:v>
                </c:pt>
                <c:pt idx="15">
                  <c:v>23.04</c:v>
                </c:pt>
                <c:pt idx="16">
                  <c:v>23.05</c:v>
                </c:pt>
                <c:pt idx="17">
                  <c:v>23.06</c:v>
                </c:pt>
                <c:pt idx="18">
                  <c:v>23.07</c:v>
                </c:pt>
                <c:pt idx="19">
                  <c:v>23.08</c:v>
                </c:pt>
                <c:pt idx="20">
                  <c:v>23.09</c:v>
                </c:pt>
                <c:pt idx="21">
                  <c:v>23.1</c:v>
                </c:pt>
                <c:pt idx="22">
                  <c:v>23.11</c:v>
                </c:pt>
                <c:pt idx="23">
                  <c:v>23.12</c:v>
                </c:pt>
                <c:pt idx="24">
                  <c:v>24.01</c:v>
                </c:pt>
                <c:pt idx="25">
                  <c:v>24.02</c:v>
                </c:pt>
                <c:pt idx="26">
                  <c:v>24.03</c:v>
                </c:pt>
                <c:pt idx="27">
                  <c:v>24.04</c:v>
                </c:pt>
                <c:pt idx="28">
                  <c:v>24.05</c:v>
                </c:pt>
                <c:pt idx="29">
                  <c:v>24.06</c:v>
                </c:pt>
                <c:pt idx="30">
                  <c:v>24.07</c:v>
                </c:pt>
                <c:pt idx="31">
                  <c:v>24.08</c:v>
                </c:pt>
                <c:pt idx="32">
                  <c:v>24.09</c:v>
                </c:pt>
                <c:pt idx="33">
                  <c:v>24.1</c:v>
                </c:pt>
                <c:pt idx="34">
                  <c:v>24.11</c:v>
                </c:pt>
                <c:pt idx="35">
                  <c:v>24.12</c:v>
                </c:pt>
                <c:pt idx="36">
                  <c:v>25.01</c:v>
                </c:pt>
                <c:pt idx="37">
                  <c:v>25.02</c:v>
                </c:pt>
                <c:pt idx="38">
                  <c:v>25.03</c:v>
                </c:pt>
                <c:pt idx="39">
                  <c:v>25.04</c:v>
                </c:pt>
                <c:pt idx="40">
                  <c:v>25.05</c:v>
                </c:pt>
                <c:pt idx="41">
                  <c:v>25.06</c:v>
                </c:pt>
                <c:pt idx="42">
                  <c:v>25.07</c:v>
                </c:pt>
                <c:pt idx="43">
                  <c:v>25.08</c:v>
                </c:pt>
                <c:pt idx="44">
                  <c:v>25.09</c:v>
                </c:pt>
                <c:pt idx="45" formatCode="0.00_ ">
                  <c:v>25.1</c:v>
                </c:pt>
                <c:pt idx="46">
                  <c:v>25.11</c:v>
                </c:pt>
                <c:pt idx="47">
                  <c:v>25.12</c:v>
                </c:pt>
                <c:pt idx="48">
                  <c:v>26.01</c:v>
                </c:pt>
                <c:pt idx="49">
                  <c:v>26.02</c:v>
                </c:pt>
                <c:pt idx="50">
                  <c:v>26.03</c:v>
                </c:pt>
              </c:numCache>
            </c:numRef>
          </c:cat>
          <c:val>
            <c:numRef>
              <c:f>Sheet1!$B$2:$B$52</c:f>
              <c:numCache>
                <c:formatCode>0.0%</c:formatCode>
                <c:ptCount val="51"/>
                <c:pt idx="0">
                  <c:v>3.1300000000000001E-2</c:v>
                </c:pt>
                <c:pt idx="1">
                  <c:v>2.5899999999999999E-2</c:v>
                </c:pt>
                <c:pt idx="2">
                  <c:v>3.0499999999999999E-2</c:v>
                </c:pt>
                <c:pt idx="3">
                  <c:v>3.2000000000000001E-2</c:v>
                </c:pt>
                <c:pt idx="4">
                  <c:v>3.0700000000000002E-2</c:v>
                </c:pt>
                <c:pt idx="5">
                  <c:v>3.0099999999999998E-2</c:v>
                </c:pt>
                <c:pt idx="6">
                  <c:v>2.8899999999999999E-2</c:v>
                </c:pt>
                <c:pt idx="7">
                  <c:v>3.6600000000000001E-2</c:v>
                </c:pt>
                <c:pt idx="8">
                  <c:v>3.85E-2</c:v>
                </c:pt>
                <c:pt idx="9">
                  <c:v>0.05</c:v>
                </c:pt>
                <c:pt idx="10">
                  <c:v>5.1299999999999998E-2</c:v>
                </c:pt>
                <c:pt idx="11">
                  <c:v>4.2900000000000001E-2</c:v>
                </c:pt>
                <c:pt idx="12">
                  <c:v>3.4500000000000003E-2</c:v>
                </c:pt>
                <c:pt idx="13">
                  <c:v>4.07E-2</c:v>
                </c:pt>
                <c:pt idx="14">
                  <c:v>5.0299999999999997E-2</c:v>
                </c:pt>
                <c:pt idx="15">
                  <c:v>5.3100000000000001E-2</c:v>
                </c:pt>
                <c:pt idx="16">
                  <c:v>5.1700000000000003E-2</c:v>
                </c:pt>
                <c:pt idx="17">
                  <c:v>6.1899999999999997E-2</c:v>
                </c:pt>
                <c:pt idx="18">
                  <c:v>5.5899999999999998E-2</c:v>
                </c:pt>
                <c:pt idx="19">
                  <c:v>7.3499999999999996E-2</c:v>
                </c:pt>
                <c:pt idx="20">
                  <c:v>7.3999999999999996E-2</c:v>
                </c:pt>
                <c:pt idx="21">
                  <c:v>9.0399999999999994E-2</c:v>
                </c:pt>
                <c:pt idx="22">
                  <c:v>9.7500000000000003E-2</c:v>
                </c:pt>
                <c:pt idx="23">
                  <c:v>7.85E-2</c:v>
                </c:pt>
                <c:pt idx="24">
                  <c:v>7.5999999999999998E-2</c:v>
                </c:pt>
                <c:pt idx="25">
                  <c:v>6.5100000000000005E-2</c:v>
                </c:pt>
                <c:pt idx="26">
                  <c:v>9.1499999999999998E-2</c:v>
                </c:pt>
                <c:pt idx="27">
                  <c:v>9.6199999999999994E-2</c:v>
                </c:pt>
                <c:pt idx="28">
                  <c:v>9.4700000000000006E-2</c:v>
                </c:pt>
                <c:pt idx="29">
                  <c:v>0.1056</c:v>
                </c:pt>
                <c:pt idx="30">
                  <c:v>8.8099999999999998E-2</c:v>
                </c:pt>
                <c:pt idx="31">
                  <c:v>0.1</c:v>
                </c:pt>
                <c:pt idx="32">
                  <c:v>0.1258</c:v>
                </c:pt>
                <c:pt idx="33">
                  <c:v>0.13589999999999999</c:v>
                </c:pt>
                <c:pt idx="34">
                  <c:v>0.1401</c:v>
                </c:pt>
                <c:pt idx="35">
                  <c:v>0.128</c:v>
                </c:pt>
                <c:pt idx="36">
                  <c:v>0.115</c:v>
                </c:pt>
                <c:pt idx="37">
                  <c:v>0.114</c:v>
                </c:pt>
                <c:pt idx="38">
                  <c:v>0.158</c:v>
                </c:pt>
                <c:pt idx="39">
                  <c:v>0.14499999999999999</c:v>
                </c:pt>
                <c:pt idx="40">
                  <c:v>0.17299999999999999</c:v>
                </c:pt>
                <c:pt idx="41">
                  <c:v>0.19500000000000001</c:v>
                </c:pt>
                <c:pt idx="42">
                  <c:v>0.16400000000000001</c:v>
                </c:pt>
                <c:pt idx="43">
                  <c:v>0.20100000000000001</c:v>
                </c:pt>
                <c:pt idx="44">
                  <c:v>0.22500000000000001</c:v>
                </c:pt>
                <c:pt idx="45">
                  <c:v>0.24199999999999999</c:v>
                </c:pt>
                <c:pt idx="46">
                  <c:v>0.251</c:v>
                </c:pt>
                <c:pt idx="47">
                  <c:v>0.222</c:v>
                </c:pt>
                <c:pt idx="48">
                  <c:v>0.2364</c:v>
                </c:pt>
                <c:pt idx="49">
                  <c:v>0.21629999999999999</c:v>
                </c:pt>
                <c:pt idx="50">
                  <c:v>0.26579999999999998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840-493C-8FB5-71660048930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线上</c:v>
                </c:pt>
              </c:strCache>
            </c:strRef>
          </c:tx>
          <c:spPr>
            <a:ln w="12700" cap="rnd">
              <a:solidFill>
                <a:srgbClr val="00B050"/>
              </a:solidFill>
              <a:prstDash val="dash"/>
              <a:round/>
            </a:ln>
            <a:effectLst/>
          </c:spPr>
          <c:marker>
            <c:symbol val="none"/>
          </c:marker>
          <c:dLbls>
            <c:dLbl>
              <c:idx val="5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840-493C-8FB5-71660048930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方正准圆简体" panose="02000500000000000000" pitchFamily="2" charset="-122"/>
                    <a:ea typeface="方正准圆简体" panose="02000500000000000000" pitchFamily="2" charset="-122"/>
                    <a:cs typeface="+mn-ea"/>
                    <a:sym typeface="+mn-lt"/>
                  </a:defRPr>
                </a:pPr>
                <a:endParaRPr lang="zh-CN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Sheet1!$A$2:$A$52</c:f>
              <c:numCache>
                <c:formatCode>General</c:formatCode>
                <c:ptCount val="51"/>
                <c:pt idx="0">
                  <c:v>22.01</c:v>
                </c:pt>
                <c:pt idx="1">
                  <c:v>22.02</c:v>
                </c:pt>
                <c:pt idx="2">
                  <c:v>22.03</c:v>
                </c:pt>
                <c:pt idx="3">
                  <c:v>22.04</c:v>
                </c:pt>
                <c:pt idx="4">
                  <c:v>22.05</c:v>
                </c:pt>
                <c:pt idx="5">
                  <c:v>22.06</c:v>
                </c:pt>
                <c:pt idx="6">
                  <c:v>22.07</c:v>
                </c:pt>
                <c:pt idx="7">
                  <c:v>22.08</c:v>
                </c:pt>
                <c:pt idx="8">
                  <c:v>22.09</c:v>
                </c:pt>
                <c:pt idx="9">
                  <c:v>22.1</c:v>
                </c:pt>
                <c:pt idx="10">
                  <c:v>22.11</c:v>
                </c:pt>
                <c:pt idx="11">
                  <c:v>22.12</c:v>
                </c:pt>
                <c:pt idx="12">
                  <c:v>23.01</c:v>
                </c:pt>
                <c:pt idx="13">
                  <c:v>23.02</c:v>
                </c:pt>
                <c:pt idx="14">
                  <c:v>23.03</c:v>
                </c:pt>
                <c:pt idx="15">
                  <c:v>23.04</c:v>
                </c:pt>
                <c:pt idx="16">
                  <c:v>23.05</c:v>
                </c:pt>
                <c:pt idx="17">
                  <c:v>23.06</c:v>
                </c:pt>
                <c:pt idx="18">
                  <c:v>23.07</c:v>
                </c:pt>
                <c:pt idx="19">
                  <c:v>23.08</c:v>
                </c:pt>
                <c:pt idx="20">
                  <c:v>23.09</c:v>
                </c:pt>
                <c:pt idx="21">
                  <c:v>23.1</c:v>
                </c:pt>
                <c:pt idx="22">
                  <c:v>23.11</c:v>
                </c:pt>
                <c:pt idx="23">
                  <c:v>23.12</c:v>
                </c:pt>
                <c:pt idx="24">
                  <c:v>24.01</c:v>
                </c:pt>
                <c:pt idx="25">
                  <c:v>24.02</c:v>
                </c:pt>
                <c:pt idx="26">
                  <c:v>24.03</c:v>
                </c:pt>
                <c:pt idx="27">
                  <c:v>24.04</c:v>
                </c:pt>
                <c:pt idx="28">
                  <c:v>24.05</c:v>
                </c:pt>
                <c:pt idx="29">
                  <c:v>24.06</c:v>
                </c:pt>
                <c:pt idx="30">
                  <c:v>24.07</c:v>
                </c:pt>
                <c:pt idx="31">
                  <c:v>24.08</c:v>
                </c:pt>
                <c:pt idx="32">
                  <c:v>24.09</c:v>
                </c:pt>
                <c:pt idx="33">
                  <c:v>24.1</c:v>
                </c:pt>
                <c:pt idx="34">
                  <c:v>24.11</c:v>
                </c:pt>
                <c:pt idx="35">
                  <c:v>24.12</c:v>
                </c:pt>
                <c:pt idx="36">
                  <c:v>25.01</c:v>
                </c:pt>
                <c:pt idx="37">
                  <c:v>25.02</c:v>
                </c:pt>
                <c:pt idx="38">
                  <c:v>25.03</c:v>
                </c:pt>
                <c:pt idx="39">
                  <c:v>25.04</c:v>
                </c:pt>
                <c:pt idx="40">
                  <c:v>25.05</c:v>
                </c:pt>
                <c:pt idx="41">
                  <c:v>25.06</c:v>
                </c:pt>
                <c:pt idx="42">
                  <c:v>25.07</c:v>
                </c:pt>
                <c:pt idx="43">
                  <c:v>25.08</c:v>
                </c:pt>
                <c:pt idx="44">
                  <c:v>25.09</c:v>
                </c:pt>
                <c:pt idx="45" formatCode="0.00_ ">
                  <c:v>25.1</c:v>
                </c:pt>
                <c:pt idx="46">
                  <c:v>25.11</c:v>
                </c:pt>
                <c:pt idx="47">
                  <c:v>25.12</c:v>
                </c:pt>
                <c:pt idx="48">
                  <c:v>26.01</c:v>
                </c:pt>
                <c:pt idx="49">
                  <c:v>26.02</c:v>
                </c:pt>
                <c:pt idx="50">
                  <c:v>26.03</c:v>
                </c:pt>
              </c:numCache>
            </c:numRef>
          </c:cat>
          <c:val>
            <c:numRef>
              <c:f>Sheet1!$C$2:$C$52</c:f>
              <c:numCache>
                <c:formatCode>0.0%</c:formatCode>
                <c:ptCount val="51"/>
                <c:pt idx="0">
                  <c:v>2.3699999999999999E-2</c:v>
                </c:pt>
                <c:pt idx="1">
                  <c:v>2.1499999999999998E-2</c:v>
                </c:pt>
                <c:pt idx="2">
                  <c:v>2.4299999999999999E-2</c:v>
                </c:pt>
                <c:pt idx="3">
                  <c:v>3.15E-2</c:v>
                </c:pt>
                <c:pt idx="4">
                  <c:v>4.1700000000000001E-2</c:v>
                </c:pt>
                <c:pt idx="5">
                  <c:v>4.8800000000000003E-2</c:v>
                </c:pt>
                <c:pt idx="6">
                  <c:v>2.53E-2</c:v>
                </c:pt>
                <c:pt idx="7">
                  <c:v>3.0300000000000001E-2</c:v>
                </c:pt>
                <c:pt idx="8">
                  <c:v>3.4200000000000001E-2</c:v>
                </c:pt>
                <c:pt idx="9">
                  <c:v>7.4099999999999999E-2</c:v>
                </c:pt>
                <c:pt idx="10">
                  <c:v>7.7700000000000005E-2</c:v>
                </c:pt>
                <c:pt idx="11">
                  <c:v>5.0200000000000002E-2</c:v>
                </c:pt>
                <c:pt idx="12">
                  <c:v>3.8600000000000002E-2</c:v>
                </c:pt>
                <c:pt idx="13">
                  <c:v>4.8899999999999999E-2</c:v>
                </c:pt>
                <c:pt idx="14">
                  <c:v>6.0699999999999997E-2</c:v>
                </c:pt>
                <c:pt idx="15">
                  <c:v>5.7700000000000001E-2</c:v>
                </c:pt>
                <c:pt idx="16">
                  <c:v>8.2799999999999999E-2</c:v>
                </c:pt>
                <c:pt idx="17">
                  <c:v>9.1700000000000004E-2</c:v>
                </c:pt>
                <c:pt idx="18">
                  <c:v>4.7600000000000003E-2</c:v>
                </c:pt>
                <c:pt idx="19">
                  <c:v>6.0299999999999999E-2</c:v>
                </c:pt>
                <c:pt idx="20">
                  <c:v>6.8400000000000002E-2</c:v>
                </c:pt>
                <c:pt idx="21">
                  <c:v>0.12139999999999999</c:v>
                </c:pt>
                <c:pt idx="22">
                  <c:v>0.12130000000000001</c:v>
                </c:pt>
                <c:pt idx="23">
                  <c:v>0.1053</c:v>
                </c:pt>
                <c:pt idx="24">
                  <c:v>8.5999999999999993E-2</c:v>
                </c:pt>
                <c:pt idx="25">
                  <c:v>8.09E-2</c:v>
                </c:pt>
                <c:pt idx="26">
                  <c:v>0.1043</c:v>
                </c:pt>
                <c:pt idx="27">
                  <c:v>9.1700000000000004E-2</c:v>
                </c:pt>
                <c:pt idx="28">
                  <c:v>0.1578</c:v>
                </c:pt>
                <c:pt idx="29">
                  <c:v>0.1444</c:v>
                </c:pt>
                <c:pt idx="30">
                  <c:v>9.8100000000000007E-2</c:v>
                </c:pt>
                <c:pt idx="31">
                  <c:v>0.1074</c:v>
                </c:pt>
                <c:pt idx="32">
                  <c:v>0.1507</c:v>
                </c:pt>
                <c:pt idx="33">
                  <c:v>0.2203</c:v>
                </c:pt>
                <c:pt idx="34">
                  <c:v>0.152</c:v>
                </c:pt>
                <c:pt idx="35">
                  <c:v>0.12959999999999999</c:v>
                </c:pt>
                <c:pt idx="36">
                  <c:v>0.13700000000000001</c:v>
                </c:pt>
                <c:pt idx="37">
                  <c:v>0.124</c:v>
                </c:pt>
                <c:pt idx="38">
                  <c:v>0.17599999999999999</c:v>
                </c:pt>
                <c:pt idx="39">
                  <c:v>0.17399999999999999</c:v>
                </c:pt>
                <c:pt idx="40">
                  <c:v>0.249</c:v>
                </c:pt>
                <c:pt idx="41">
                  <c:v>0.24099999999999999</c:v>
                </c:pt>
                <c:pt idx="42">
                  <c:v>0.14399999999999999</c:v>
                </c:pt>
                <c:pt idx="43">
                  <c:v>0.17599999999999999</c:v>
                </c:pt>
                <c:pt idx="44">
                  <c:v>0.20599999999999999</c:v>
                </c:pt>
                <c:pt idx="45">
                  <c:v>0.35799999999999998</c:v>
                </c:pt>
                <c:pt idx="46">
                  <c:v>0.36899999999999999</c:v>
                </c:pt>
                <c:pt idx="47">
                  <c:v>0.27700000000000002</c:v>
                </c:pt>
                <c:pt idx="48">
                  <c:v>0.28420000000000001</c:v>
                </c:pt>
                <c:pt idx="49">
                  <c:v>0.22639999999999999</c:v>
                </c:pt>
                <c:pt idx="50">
                  <c:v>0.252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840-493C-8FB5-7166004893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92625952"/>
        <c:axId val="1792633568"/>
      </c:lineChart>
      <c:catAx>
        <c:axId val="1792625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eaVert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  <a:cs typeface="+mn-ea"/>
                <a:sym typeface="+mn-lt"/>
              </a:defRPr>
            </a:pPr>
            <a:endParaRPr lang="zh-CN"/>
          </a:p>
        </c:txPr>
        <c:crossAx val="1792633568"/>
        <c:crosses val="autoZero"/>
        <c:auto val="1"/>
        <c:lblAlgn val="ctr"/>
        <c:lblOffset val="100"/>
        <c:noMultiLvlLbl val="0"/>
      </c:catAx>
      <c:valAx>
        <c:axId val="1792633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  <a:cs typeface="+mn-ea"/>
                <a:sym typeface="+mn-lt"/>
              </a:defRPr>
            </a:pPr>
            <a:endParaRPr lang="zh-CN"/>
          </a:p>
        </c:txPr>
        <c:crossAx val="17926259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1.5574490809028434E-2"/>
          <c:y val="1.7751479289940829E-2"/>
          <c:w val="0.96885064805450327"/>
          <c:h val="7.792899408284023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方正准圆简体" panose="02000500000000000000" pitchFamily="2" charset="-122"/>
              <a:ea typeface="方正准圆简体" panose="02000500000000000000" pitchFamily="2" charset="-122"/>
              <a:cs typeface="+mn-ea"/>
              <a:sym typeface="+mn-lt"/>
            </a:defRPr>
          </a:pPr>
          <a:endParaRPr lang="zh-CN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bg2"/>
      </a:solidFill>
    </a:ln>
    <a:effectLst/>
  </c:spPr>
  <c:txPr>
    <a:bodyPr/>
    <a:lstStyle/>
    <a:p>
      <a:pPr>
        <a:defRPr sz="900">
          <a:solidFill>
            <a:schemeClr val="tx1"/>
          </a:solidFill>
          <a:latin typeface="方正准圆简体" panose="02000500000000000000" pitchFamily="2" charset="-122"/>
          <a:ea typeface="方正准圆简体" panose="02000500000000000000" pitchFamily="2" charset="-122"/>
          <a:cs typeface="+mn-ea"/>
          <a:sym typeface="+mn-lt"/>
        </a:defRPr>
      </a:pPr>
      <a:endParaRPr lang="zh-CN"/>
    </a:p>
  </c:txPr>
  <c:externalData r:id="rId4">
    <c:autoUpdate val="0"/>
  </c:externalData>
</c:chartSpace>
</file>

<file path=ppt/charts/chart5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426098093160042E-2"/>
          <c:y val="0.11188748530856463"/>
          <c:w val="0.97248600702020682"/>
          <c:h val="0.7446156411832202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Q1</c:v>
                </c:pt>
              </c:strCache>
            </c:strRef>
          </c:tx>
          <c:spPr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准圆简体" panose="02000500000000000000" pitchFamily="2" charset="-122"/>
                    <a:ea typeface="方正准圆简体" panose="02000500000000000000" pitchFamily="2" charset="-122"/>
                    <a:cs typeface="+mn-cs"/>
                  </a:defRPr>
                </a:pPr>
                <a:endParaRPr lang="zh-C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全品类</c:v>
                </c:pt>
                <c:pt idx="1">
                  <c:v>彩电</c:v>
                </c:pt>
                <c:pt idx="2">
                  <c:v>空调</c:v>
                </c:pt>
                <c:pt idx="3">
                  <c:v>制冷</c:v>
                </c:pt>
                <c:pt idx="4">
                  <c:v>洗护</c:v>
                </c:pt>
                <c:pt idx="5">
                  <c:v>厨卫大电</c:v>
                </c:pt>
                <c:pt idx="6">
                  <c:v>厨小电</c:v>
                </c:pt>
                <c:pt idx="7">
                  <c:v>清洁电器</c:v>
                </c:pt>
              </c:strCache>
            </c:strRef>
          </c:cat>
          <c:val>
            <c:numRef>
              <c:f>Sheet1!$B$2:$B$9</c:f>
              <c:numCache>
                <c:formatCode>0.0%</c:formatCode>
                <c:ptCount val="8"/>
                <c:pt idx="0">
                  <c:v>-6.1959996358961655E-2</c:v>
                </c:pt>
                <c:pt idx="1">
                  <c:v>-3.05013665045611E-2</c:v>
                </c:pt>
                <c:pt idx="2">
                  <c:v>-0.13817794832980601</c:v>
                </c:pt>
                <c:pt idx="3">
                  <c:v>-3.2730557430247199E-2</c:v>
                </c:pt>
                <c:pt idx="4">
                  <c:v>-3.02370270887601E-2</c:v>
                </c:pt>
                <c:pt idx="5">
                  <c:v>-0.10060141132389211</c:v>
                </c:pt>
                <c:pt idx="6">
                  <c:v>-1.60317118352203E-2</c:v>
                </c:pt>
                <c:pt idx="7">
                  <c:v>-1.6248590801026799E-3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0E-4E99-BD1B-7CEEAB7E0E4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Q2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FF0000"/>
                    </a:solidFill>
                    <a:latin typeface="方正准圆简体" panose="02000500000000000000" pitchFamily="2" charset="-122"/>
                    <a:ea typeface="方正准圆简体" panose="02000500000000000000" pitchFamily="2" charset="-122"/>
                    <a:cs typeface="+mn-cs"/>
                  </a:defRPr>
                </a:pPr>
                <a:endParaRPr lang="zh-C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全品类</c:v>
                </c:pt>
                <c:pt idx="1">
                  <c:v>彩电</c:v>
                </c:pt>
                <c:pt idx="2">
                  <c:v>空调</c:v>
                </c:pt>
                <c:pt idx="3">
                  <c:v>制冷</c:v>
                </c:pt>
                <c:pt idx="4">
                  <c:v>洗护</c:v>
                </c:pt>
                <c:pt idx="5">
                  <c:v>厨卫大电</c:v>
                </c:pt>
                <c:pt idx="6">
                  <c:v>厨小电</c:v>
                </c:pt>
                <c:pt idx="7">
                  <c:v>清洁电器</c:v>
                </c:pt>
              </c:strCache>
            </c:strRef>
          </c:cat>
          <c:val>
            <c:numRef>
              <c:f>Sheet1!$C$2:$C$9</c:f>
              <c:numCache>
                <c:formatCode>0.0%</c:formatCode>
                <c:ptCount val="8"/>
                <c:pt idx="0">
                  <c:v>-0.10818719794626275</c:v>
                </c:pt>
                <c:pt idx="1">
                  <c:v>-9.2437010238258704E-2</c:v>
                </c:pt>
                <c:pt idx="2">
                  <c:v>-0.14900657459975999</c:v>
                </c:pt>
                <c:pt idx="3">
                  <c:v>-7.4418256273367803E-2</c:v>
                </c:pt>
                <c:pt idx="4">
                  <c:v>-9.9345579655635299E-2</c:v>
                </c:pt>
                <c:pt idx="5">
                  <c:v>-0.10045848058061568</c:v>
                </c:pt>
                <c:pt idx="6">
                  <c:v>-2.6579345715019E-2</c:v>
                </c:pt>
                <c:pt idx="7">
                  <c:v>-0.101346642768304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20E-4E99-BD1B-7CEEAB7E0E45}"/>
            </c:ext>
          </c:extLst>
        </c:ser>
        <c:ser>
          <c:idx val="3"/>
          <c:order val="2"/>
          <c:tx>
            <c:strRef>
              <c:f>Sheet1!$E$1</c:f>
              <c:strCache>
                <c:ptCount val="1"/>
                <c:pt idx="0">
                  <c:v>全年预测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accent1"/>
                    </a:solidFill>
                    <a:latin typeface="方正准圆简体" panose="02000500000000000000" pitchFamily="2" charset="-122"/>
                    <a:ea typeface="方正准圆简体" panose="02000500000000000000" pitchFamily="2" charset="-122"/>
                    <a:cs typeface="+mn-cs"/>
                  </a:defRPr>
                </a:pPr>
                <a:endParaRPr lang="zh-C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全品类</c:v>
                </c:pt>
                <c:pt idx="1">
                  <c:v>彩电</c:v>
                </c:pt>
                <c:pt idx="2">
                  <c:v>空调</c:v>
                </c:pt>
                <c:pt idx="3">
                  <c:v>制冷</c:v>
                </c:pt>
                <c:pt idx="4">
                  <c:v>洗护</c:v>
                </c:pt>
                <c:pt idx="5">
                  <c:v>厨卫大电</c:v>
                </c:pt>
                <c:pt idx="6">
                  <c:v>厨小电</c:v>
                </c:pt>
                <c:pt idx="7">
                  <c:v>清洁电器</c:v>
                </c:pt>
              </c:strCache>
            </c:strRef>
          </c:cat>
          <c:val>
            <c:numRef>
              <c:f>Sheet1!$E$2:$E$9</c:f>
              <c:numCache>
                <c:formatCode>0.0%</c:formatCode>
                <c:ptCount val="8"/>
                <c:pt idx="0">
                  <c:v>-5.8196278647973165E-2</c:v>
                </c:pt>
                <c:pt idx="1">
                  <c:v>-6.4604383355304801E-2</c:v>
                </c:pt>
                <c:pt idx="2">
                  <c:v>-8.5443001019271297E-2</c:v>
                </c:pt>
                <c:pt idx="3">
                  <c:v>-3.8291307874843597E-2</c:v>
                </c:pt>
                <c:pt idx="4">
                  <c:v>-4.6074059904250397E-2</c:v>
                </c:pt>
                <c:pt idx="5">
                  <c:v>-5.4899983325412571E-2</c:v>
                </c:pt>
                <c:pt idx="6">
                  <c:v>-2.5213323901572899E-2</c:v>
                </c:pt>
                <c:pt idx="7">
                  <c:v>-6.96346655026399E-2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20E-4E99-BD1B-7CEEAB7E0E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217997743"/>
        <c:axId val="1218011663"/>
      </c:barChart>
      <c:catAx>
        <c:axId val="12179977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defRPr>
            </a:pPr>
            <a:endParaRPr lang="zh-CN"/>
          </a:p>
        </c:txPr>
        <c:crossAx val="1218011663"/>
        <c:crosses val="autoZero"/>
        <c:auto val="1"/>
        <c:lblAlgn val="ctr"/>
        <c:lblOffset val="100"/>
        <c:noMultiLvlLbl val="0"/>
      </c:catAx>
      <c:valAx>
        <c:axId val="1218011663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2179977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2883132530120482"/>
          <c:y val="6.1398035168557736E-3"/>
          <c:w val="0.13402380484904594"/>
          <c:h val="5.273102811839182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方正准圆简体" panose="02000500000000000000" pitchFamily="2" charset="-122"/>
              <a:ea typeface="方正准圆简体" panose="02000500000000000000" pitchFamily="2" charset="-122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bg2">
          <a:lumMod val="90000"/>
        </a:schemeClr>
      </a:solidFill>
    </a:ln>
    <a:effectLst/>
  </c:spPr>
  <c:txPr>
    <a:bodyPr/>
    <a:lstStyle/>
    <a:p>
      <a:pPr>
        <a:defRPr sz="1000">
          <a:latin typeface="方正准圆简体" panose="02000500000000000000" pitchFamily="2" charset="-122"/>
          <a:ea typeface="方正准圆简体" panose="02000500000000000000" pitchFamily="2" charset="-122"/>
        </a:defRPr>
      </a:pPr>
      <a:endParaRPr lang="zh-CN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614464979577299"/>
          <c:y val="6.2686523631405894E-2"/>
          <c:w val="0.64935782459437497"/>
          <c:h val="0.588730934438287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全国宅地市场!$C$3</c:f>
              <c:strCache>
                <c:ptCount val="1"/>
                <c:pt idx="0">
                  <c:v>推出规划建筑面积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全国宅地市场!$B$59:$B$66</c:f>
              <c:strCache>
                <c:ptCount val="8"/>
                <c:pt idx="0">
                  <c:v>2019年</c:v>
                </c:pt>
                <c:pt idx="1">
                  <c:v>2020年</c:v>
                </c:pt>
                <c:pt idx="2">
                  <c:v>2021年</c:v>
                </c:pt>
                <c:pt idx="3">
                  <c:v>2022年</c:v>
                </c:pt>
                <c:pt idx="4">
                  <c:v>2023年</c:v>
                </c:pt>
                <c:pt idx="5">
                  <c:v>2024年</c:v>
                </c:pt>
                <c:pt idx="6">
                  <c:v>2025年</c:v>
                </c:pt>
                <c:pt idx="7">
                  <c:v>2026年1-3月</c:v>
                </c:pt>
              </c:strCache>
            </c:strRef>
          </c:cat>
          <c:val>
            <c:numRef>
              <c:f>全国宅地市场!$C$59:$C$66</c:f>
              <c:numCache>
                <c:formatCode>General</c:formatCode>
                <c:ptCount val="8"/>
              </c:numCache>
            </c:numRef>
          </c:val>
          <c:extLst>
            <c:ext xmlns:c16="http://schemas.microsoft.com/office/drawing/2014/chart" uri="{C3380CC4-5D6E-409C-BE32-E72D297353CC}">
              <c16:uniqueId val="{00000000-FBE3-4FDE-BFE0-75F29B3F87F4}"/>
            </c:ext>
          </c:extLst>
        </c:ser>
        <c:ser>
          <c:idx val="1"/>
          <c:order val="1"/>
          <c:tx>
            <c:strRef>
              <c:f>全国宅地市场!$D$3</c:f>
              <c:strCache>
                <c:ptCount val="1"/>
                <c:pt idx="0">
                  <c:v>成交规划建筑面积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strRef>
              <c:f>全国宅地市场!$B$59:$B$66</c:f>
              <c:strCache>
                <c:ptCount val="8"/>
                <c:pt idx="0">
                  <c:v>2019年</c:v>
                </c:pt>
                <c:pt idx="1">
                  <c:v>2020年</c:v>
                </c:pt>
                <c:pt idx="2">
                  <c:v>2021年</c:v>
                </c:pt>
                <c:pt idx="3">
                  <c:v>2022年</c:v>
                </c:pt>
                <c:pt idx="4">
                  <c:v>2023年</c:v>
                </c:pt>
                <c:pt idx="5">
                  <c:v>2024年</c:v>
                </c:pt>
                <c:pt idx="6">
                  <c:v>2025年</c:v>
                </c:pt>
                <c:pt idx="7">
                  <c:v>2026年1-3月</c:v>
                </c:pt>
              </c:strCache>
            </c:strRef>
          </c:cat>
          <c:val>
            <c:numRef>
              <c:f>全国宅地市场!$D$59:$D$66</c:f>
              <c:numCache>
                <c:formatCode>0_ </c:formatCode>
                <c:ptCount val="8"/>
                <c:pt idx="0">
                  <c:v>15.3</c:v>
                </c:pt>
                <c:pt idx="1">
                  <c:v>19.77</c:v>
                </c:pt>
                <c:pt idx="2">
                  <c:v>16.23</c:v>
                </c:pt>
                <c:pt idx="3">
                  <c:v>11.88</c:v>
                </c:pt>
                <c:pt idx="4">
                  <c:v>9.07</c:v>
                </c:pt>
                <c:pt idx="5" formatCode="General">
                  <c:v>7.33</c:v>
                </c:pt>
                <c:pt idx="6" formatCode="General">
                  <c:v>6.62</c:v>
                </c:pt>
                <c:pt idx="7" formatCode="General">
                  <c:v>0.68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BE3-4FDE-BFE0-75F29B3F87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7"/>
        <c:axId val="1260405696"/>
        <c:axId val="1260407344"/>
      </c:barChart>
      <c:lineChart>
        <c:grouping val="standard"/>
        <c:varyColors val="0"/>
        <c:ser>
          <c:idx val="2"/>
          <c:order val="2"/>
          <c:tx>
            <c:strRef>
              <c:f>全国宅地市场!$E$3</c:f>
              <c:strCache>
                <c:ptCount val="1"/>
                <c:pt idx="0">
                  <c:v>推出规划建面同比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全国宅地市场!$B$59:$B$66</c:f>
              <c:strCache>
                <c:ptCount val="8"/>
                <c:pt idx="0">
                  <c:v>2019年</c:v>
                </c:pt>
                <c:pt idx="1">
                  <c:v>2020年</c:v>
                </c:pt>
                <c:pt idx="2">
                  <c:v>2021年</c:v>
                </c:pt>
                <c:pt idx="3">
                  <c:v>2022年</c:v>
                </c:pt>
                <c:pt idx="4">
                  <c:v>2023年</c:v>
                </c:pt>
                <c:pt idx="5">
                  <c:v>2024年</c:v>
                </c:pt>
                <c:pt idx="6">
                  <c:v>2025年</c:v>
                </c:pt>
                <c:pt idx="7">
                  <c:v>2026年1-3月</c:v>
                </c:pt>
              </c:strCache>
            </c:strRef>
          </c:cat>
          <c:val>
            <c:numRef>
              <c:f>全国宅地市场!$E$59:$E$66</c:f>
              <c:numCache>
                <c:formatCode>General</c:formatCode>
                <c:ptCount val="8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BE3-4FDE-BFE0-75F29B3F87F4}"/>
            </c:ext>
          </c:extLst>
        </c:ser>
        <c:ser>
          <c:idx val="3"/>
          <c:order val="3"/>
          <c:tx>
            <c:strRef>
              <c:f>全国宅地市场!$F$3</c:f>
              <c:strCache>
                <c:ptCount val="1"/>
                <c:pt idx="0">
                  <c:v>成交规划建面同比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900" b="0" i="0" u="none" strike="noStrike" kern="1200" baseline="0">
                    <a:solidFill>
                      <a:schemeClr val="tx1"/>
                    </a:solidFill>
                    <a:latin typeface="方正宋黑简体" panose="02000000000000000000" charset="-122"/>
                    <a:ea typeface="方正宋黑简体" panose="02000000000000000000" charset="-122"/>
                    <a:cs typeface="+mn-cs"/>
                  </a:defRPr>
                </a:pPr>
                <a:endParaRPr lang="zh-CN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全国宅地市场!$B$59:$B$66</c:f>
              <c:strCache>
                <c:ptCount val="8"/>
                <c:pt idx="0">
                  <c:v>2019年</c:v>
                </c:pt>
                <c:pt idx="1">
                  <c:v>2020年</c:v>
                </c:pt>
                <c:pt idx="2">
                  <c:v>2021年</c:v>
                </c:pt>
                <c:pt idx="3">
                  <c:v>2022年</c:v>
                </c:pt>
                <c:pt idx="4">
                  <c:v>2023年</c:v>
                </c:pt>
                <c:pt idx="5">
                  <c:v>2024年</c:v>
                </c:pt>
                <c:pt idx="6">
                  <c:v>2025年</c:v>
                </c:pt>
                <c:pt idx="7">
                  <c:v>2026年1-3月</c:v>
                </c:pt>
              </c:strCache>
            </c:strRef>
          </c:cat>
          <c:val>
            <c:numRef>
              <c:f>全国宅地市场!$F$59:$F$66</c:f>
              <c:numCache>
                <c:formatCode>0.0%</c:formatCode>
                <c:ptCount val="8"/>
                <c:pt idx="0">
                  <c:v>-0.2122</c:v>
                </c:pt>
                <c:pt idx="1">
                  <c:v>0.2918</c:v>
                </c:pt>
                <c:pt idx="2">
                  <c:v>-0.17879999999999999</c:v>
                </c:pt>
                <c:pt idx="3">
                  <c:v>-0.2681</c:v>
                </c:pt>
                <c:pt idx="4">
                  <c:v>-0.23619999999999999</c:v>
                </c:pt>
                <c:pt idx="5">
                  <c:v>-0.19259999999999999</c:v>
                </c:pt>
                <c:pt idx="6">
                  <c:v>-9.6799999999999997E-2</c:v>
                </c:pt>
                <c:pt idx="7">
                  <c:v>-0.2402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BE3-4FDE-BFE0-75F29B3F87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81550992"/>
        <c:axId val="681535440"/>
      </c:lineChart>
      <c:catAx>
        <c:axId val="1260405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/>
                </a:solidFill>
                <a:latin typeface="方正宋黑简体" panose="02000000000000000000" charset="-122"/>
                <a:ea typeface="方正宋黑简体" panose="02000000000000000000" charset="-122"/>
                <a:cs typeface="+mn-cs"/>
              </a:defRPr>
            </a:pPr>
            <a:endParaRPr lang="zh-CN"/>
          </a:p>
        </c:txPr>
        <c:crossAx val="1260407344"/>
        <c:crosses val="autoZero"/>
        <c:auto val="1"/>
        <c:lblAlgn val="ctr"/>
        <c:lblOffset val="100"/>
        <c:noMultiLvlLbl val="0"/>
      </c:catAx>
      <c:valAx>
        <c:axId val="12604073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/>
                </a:solidFill>
                <a:latin typeface="方正宋黑简体" panose="02000000000000000000" charset="-122"/>
                <a:ea typeface="方正宋黑简体" panose="02000000000000000000" charset="-122"/>
                <a:cs typeface="+mn-cs"/>
              </a:defRPr>
            </a:pPr>
            <a:endParaRPr lang="zh-CN"/>
          </a:p>
        </c:txPr>
        <c:crossAx val="1260405696"/>
        <c:crosses val="autoZero"/>
        <c:crossBetween val="between"/>
      </c:valAx>
      <c:catAx>
        <c:axId val="68155099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81535440"/>
        <c:crosses val="autoZero"/>
        <c:auto val="1"/>
        <c:lblAlgn val="ctr"/>
        <c:lblOffset val="100"/>
        <c:noMultiLvlLbl val="0"/>
      </c:catAx>
      <c:valAx>
        <c:axId val="681535440"/>
        <c:scaling>
          <c:orientation val="minMax"/>
        </c:scaling>
        <c:delete val="0"/>
        <c:axPos val="r"/>
        <c:numFmt formatCode="0%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/>
                </a:solidFill>
                <a:latin typeface="方正宋黑简体" panose="02000000000000000000" charset="-122"/>
                <a:ea typeface="方正宋黑简体" panose="02000000000000000000" charset="-122"/>
                <a:cs typeface="+mn-cs"/>
              </a:defRPr>
            </a:pPr>
            <a:endParaRPr lang="zh-CN"/>
          </a:p>
        </c:txPr>
        <c:crossAx val="681550992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1"/>
        <c:txPr>
          <a:bodyPr rot="0" spcFirstLastPara="1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/>
                </a:solidFill>
                <a:latin typeface="方正宋黑简体" panose="02000000000000000000" charset="-122"/>
                <a:ea typeface="方正宋黑简体" panose="02000000000000000000" charset="-122"/>
                <a:cs typeface="+mn-cs"/>
              </a:defRPr>
            </a:pPr>
            <a:endParaRPr lang="zh-CN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/>
                </a:solidFill>
                <a:latin typeface="方正宋黑简体" panose="02000000000000000000" charset="-122"/>
                <a:ea typeface="方正宋黑简体" panose="02000000000000000000" charset="-122"/>
                <a:cs typeface="+mn-cs"/>
              </a:defRPr>
            </a:pPr>
            <a:endParaRPr lang="zh-CN"/>
          </a:p>
        </c:txPr>
      </c:legendEntry>
      <c:layout>
        <c:manualLayout>
          <c:xMode val="edge"/>
          <c:yMode val="edge"/>
          <c:x val="0"/>
          <c:y val="0.86672131256887897"/>
          <c:w val="0.91416394073379703"/>
          <c:h val="0.1332786874311210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900" b="0" i="0" u="none" strike="noStrike" kern="1200" baseline="0">
              <a:solidFill>
                <a:schemeClr val="tx1"/>
              </a:solidFill>
              <a:latin typeface="方正宋黑简体" panose="02000000000000000000" charset="-122"/>
              <a:ea typeface="方正宋黑简体" panose="02000000000000000000" charset="-122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1bd44374-0b04-4ce3-b640-c4b285778fca}"/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lang="zh-CN" sz="900">
          <a:solidFill>
            <a:schemeClr val="tx1"/>
          </a:solidFill>
          <a:latin typeface="方正宋黑简体" panose="02000000000000000000" charset="-122"/>
          <a:ea typeface="方正宋黑简体" panose="02000000000000000000" charset="-122"/>
        </a:defRPr>
      </a:pPr>
      <a:endParaRPr lang="zh-CN"/>
    </a:p>
  </c:txPr>
  <c:externalData r:id="rId3">
    <c:autoUpdate val="0"/>
  </c:externalData>
</c:chartSpace>
</file>

<file path=ppt/charts/chart6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452316076294303E-2"/>
          <c:y val="0"/>
          <c:w val="0.94754768392370603"/>
          <c:h val="1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Sheet1!$B$2:$B$6</c:f>
              <c:numCache>
                <c:formatCode>0</c:formatCode>
                <c:ptCount val="5"/>
                <c:pt idx="0">
                  <c:v>49.38</c:v>
                </c:pt>
                <c:pt idx="1">
                  <c:v>45.244999999999997</c:v>
                </c:pt>
                <c:pt idx="2">
                  <c:v>44.134999999999998</c:v>
                </c:pt>
                <c:pt idx="3">
                  <c:v>31</c:v>
                </c:pt>
                <c:pt idx="4">
                  <c:v>30.24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4DA-4317-9B83-2FEF817E170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系列 2</c:v>
                </c:pt>
              </c:strCache>
            </c:strRef>
          </c:tx>
          <c:spPr>
            <a:solidFill>
              <a:srgbClr val="B4BBC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zh-CN" sz="12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京东朗正体 玲珑" panose="02000400000000000000" pitchFamily="2" charset="-122"/>
                    <a:cs typeface="+mn-cs"/>
                    <a:sym typeface="Arial" panose="020B0604020202020204" pitchFamily="34" charset="0"/>
                  </a:defRPr>
                </a:pPr>
                <a:endParaRPr lang="zh-CN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Sheet1!$C$2:$C$6</c:f>
              <c:numCache>
                <c:formatCode>0</c:formatCode>
                <c:ptCount val="5"/>
                <c:pt idx="0">
                  <c:v>1.24</c:v>
                </c:pt>
                <c:pt idx="1">
                  <c:v>9.51</c:v>
                </c:pt>
                <c:pt idx="2">
                  <c:v>11.73</c:v>
                </c:pt>
                <c:pt idx="3">
                  <c:v>38</c:v>
                </c:pt>
                <c:pt idx="4">
                  <c:v>39.520000000000003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4DA-4317-9B83-2FEF817E170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系列 3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Sheet1!$D$2:$D$6</c:f>
              <c:numCache>
                <c:formatCode>0</c:formatCode>
                <c:ptCount val="5"/>
                <c:pt idx="0">
                  <c:v>49.38</c:v>
                </c:pt>
                <c:pt idx="1">
                  <c:v>45.244999999999997</c:v>
                </c:pt>
                <c:pt idx="2">
                  <c:v>44.134999999999998</c:v>
                </c:pt>
                <c:pt idx="3">
                  <c:v>31</c:v>
                </c:pt>
                <c:pt idx="4">
                  <c:v>30.24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4DA-4317-9B83-2FEF817E17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474971776"/>
        <c:axId val="253646640"/>
      </c:barChart>
      <c:catAx>
        <c:axId val="47497177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050" b="0" i="0" u="none" strike="noStrike" kern="1200" baseline="0">
                <a:solidFill>
                  <a:schemeClr val="bg1"/>
                </a:solidFill>
                <a:latin typeface="Arial" panose="020B0604020202020204" pitchFamily="34" charset="0"/>
                <a:ea typeface="京东朗正体 玲珑" panose="02000400000000000000" pitchFamily="2" charset="-122"/>
                <a:cs typeface="+mn-cs"/>
                <a:sym typeface="Arial" panose="020B0604020202020204" pitchFamily="34" charset="0"/>
              </a:defRPr>
            </a:pPr>
            <a:endParaRPr lang="zh-CN"/>
          </a:p>
        </c:txPr>
        <c:crossAx val="253646640"/>
        <c:crosses val="autoZero"/>
        <c:auto val="1"/>
        <c:lblAlgn val="ctr"/>
        <c:lblOffset val="100"/>
        <c:noMultiLvlLbl val="0"/>
      </c:catAx>
      <c:valAx>
        <c:axId val="253646640"/>
        <c:scaling>
          <c:orientation val="minMax"/>
          <c:max val="100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" sourceLinked="1"/>
        <c:majorTickMark val="out"/>
        <c:minorTickMark val="none"/>
        <c:tickLblPos val="nextTo"/>
        <c:crossAx val="4749717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b2d18526-6a27-4c33-9ee5-b220e2e9469d}"/>
      </c:ext>
    </c:extLst>
  </c:chart>
  <c:spPr>
    <a:noFill/>
    <a:ln>
      <a:noFill/>
    </a:ln>
    <a:effectLst/>
  </c:spPr>
  <c:txPr>
    <a:bodyPr/>
    <a:lstStyle/>
    <a:p>
      <a:pPr>
        <a:defRPr lang="zh-CN" sz="1050">
          <a:solidFill>
            <a:schemeClr val="bg1"/>
          </a:solidFill>
          <a:latin typeface="Arial" panose="020B0604020202020204" pitchFamily="34" charset="0"/>
          <a:ea typeface="京东朗正体 玲珑" panose="02000400000000000000" pitchFamily="2" charset="-122"/>
          <a:sym typeface="Arial" panose="020B0604020202020204" pitchFamily="34" charset="0"/>
        </a:defRPr>
      </a:pPr>
      <a:endParaRPr lang="zh-CN"/>
    </a:p>
  </c:txPr>
  <c:externalData r:id="rId3">
    <c:autoUpdate val="0"/>
  </c:externalData>
</c:chartSpace>
</file>

<file path=ppt/charts/chart6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452316076294303E-2"/>
          <c:y val="0"/>
          <c:w val="0.94754768392370603"/>
          <c:h val="1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Sheet1!$B$2:$B$6</c:f>
              <c:numCache>
                <c:formatCode>0</c:formatCode>
                <c:ptCount val="5"/>
                <c:pt idx="0">
                  <c:v>49.502571447123202</c:v>
                </c:pt>
                <c:pt idx="1">
                  <c:v>39.0341714168352</c:v>
                </c:pt>
                <c:pt idx="2">
                  <c:v>40.3857229705878</c:v>
                </c:pt>
                <c:pt idx="3">
                  <c:v>32.332696219598702</c:v>
                </c:pt>
                <c:pt idx="4">
                  <c:v>38.744837945855103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45-4690-B31C-2E38FE36990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系列 2</c:v>
                </c:pt>
              </c:strCache>
            </c:strRef>
          </c:tx>
          <c:spPr>
            <a:solidFill>
              <a:srgbClr val="B4BBC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/>
          </c:spPr>
          <c:invertIfNegative val="0"/>
          <c:dPt>
            <c:idx val="3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2-BF45-4690-B31C-2E38FE36990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zh-CN" sz="12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京东朗正体 玲珑" panose="02000400000000000000" pitchFamily="2" charset="-122"/>
                    <a:cs typeface="+mn-cs"/>
                    <a:sym typeface="Arial" panose="020B0604020202020204" pitchFamily="34" charset="0"/>
                  </a:defRPr>
                </a:pPr>
                <a:endParaRPr lang="zh-CN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Sheet1!$C$2:$C$6</c:f>
              <c:numCache>
                <c:formatCode>0</c:formatCode>
                <c:ptCount val="5"/>
                <c:pt idx="0">
                  <c:v>0.99485710575353603</c:v>
                </c:pt>
                <c:pt idx="1">
                  <c:v>21.9316571663297</c:v>
                </c:pt>
                <c:pt idx="2">
                  <c:v>19.228554058824301</c:v>
                </c:pt>
                <c:pt idx="3">
                  <c:v>35.334607560802603</c:v>
                </c:pt>
                <c:pt idx="4">
                  <c:v>22.5103241082899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F45-4690-B31C-2E38FE36990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系列 3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Sheet1!$D$2:$D$6</c:f>
              <c:numCache>
                <c:formatCode>0</c:formatCode>
                <c:ptCount val="5"/>
                <c:pt idx="0">
                  <c:v>49.502571447123202</c:v>
                </c:pt>
                <c:pt idx="1">
                  <c:v>39.0341714168352</c:v>
                </c:pt>
                <c:pt idx="2">
                  <c:v>40.3857229705878</c:v>
                </c:pt>
                <c:pt idx="3">
                  <c:v>32.332696219598702</c:v>
                </c:pt>
                <c:pt idx="4">
                  <c:v>38.744837945855103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F45-4690-B31C-2E38FE3699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474971776"/>
        <c:axId val="253646640"/>
      </c:barChart>
      <c:catAx>
        <c:axId val="47497177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050" b="0" i="0" u="none" strike="noStrike" kern="1200" baseline="0">
                <a:solidFill>
                  <a:schemeClr val="bg1"/>
                </a:solidFill>
                <a:latin typeface="Arial" panose="020B0604020202020204" pitchFamily="34" charset="0"/>
                <a:ea typeface="京东朗正体 玲珑" panose="02000400000000000000" pitchFamily="2" charset="-122"/>
                <a:cs typeface="+mn-cs"/>
                <a:sym typeface="Arial" panose="020B0604020202020204" pitchFamily="34" charset="0"/>
              </a:defRPr>
            </a:pPr>
            <a:endParaRPr lang="zh-CN"/>
          </a:p>
        </c:txPr>
        <c:crossAx val="253646640"/>
        <c:crosses val="autoZero"/>
        <c:auto val="1"/>
        <c:lblAlgn val="ctr"/>
        <c:lblOffset val="100"/>
        <c:noMultiLvlLbl val="0"/>
      </c:catAx>
      <c:valAx>
        <c:axId val="253646640"/>
        <c:scaling>
          <c:orientation val="minMax"/>
          <c:max val="100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" sourceLinked="1"/>
        <c:majorTickMark val="out"/>
        <c:minorTickMark val="none"/>
        <c:tickLblPos val="nextTo"/>
        <c:crossAx val="4749717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3721a7c8-d9c9-475f-aa00-2df4889d735a}"/>
      </c:ext>
    </c:extLst>
  </c:chart>
  <c:spPr>
    <a:noFill/>
    <a:ln>
      <a:noFill/>
    </a:ln>
    <a:effectLst/>
  </c:spPr>
  <c:txPr>
    <a:bodyPr/>
    <a:lstStyle/>
    <a:p>
      <a:pPr>
        <a:defRPr lang="zh-CN" sz="1050">
          <a:solidFill>
            <a:schemeClr val="bg1"/>
          </a:solidFill>
          <a:latin typeface="Arial" panose="020B0604020202020204" pitchFamily="34" charset="0"/>
          <a:ea typeface="京东朗正体 玲珑" panose="02000400000000000000" pitchFamily="2" charset="-122"/>
          <a:sym typeface="Arial" panose="020B0604020202020204" pitchFamily="34" charset="0"/>
        </a:defRPr>
      </a:pPr>
      <a:endParaRPr lang="zh-CN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098391389637899"/>
          <c:y val="5.8086641818723098E-2"/>
          <c:w val="0.78241695653874199"/>
          <c:h val="0.538991230039733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全国房产市场!$G$3</c:f>
              <c:strCache>
                <c:ptCount val="1"/>
                <c:pt idx="0">
                  <c:v>商品房销售面积（万㎡）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全国房产市场!$F$55:$F$62</c:f>
              <c:strCache>
                <c:ptCount val="8"/>
                <c:pt idx="0">
                  <c:v>2019年</c:v>
                </c:pt>
                <c:pt idx="1">
                  <c:v>2020年</c:v>
                </c:pt>
                <c:pt idx="2">
                  <c:v>2021年</c:v>
                </c:pt>
                <c:pt idx="3">
                  <c:v>2022年</c:v>
                </c:pt>
                <c:pt idx="4">
                  <c:v>2023年</c:v>
                </c:pt>
                <c:pt idx="5">
                  <c:v>2024年</c:v>
                </c:pt>
                <c:pt idx="6">
                  <c:v>2025年</c:v>
                </c:pt>
                <c:pt idx="7">
                  <c:v>2026年1-3月</c:v>
                </c:pt>
              </c:strCache>
            </c:strRef>
          </c:cat>
          <c:val>
            <c:numRef>
              <c:f>全国房产市场!$G$55:$G$62</c:f>
              <c:numCache>
                <c:formatCode>General</c:formatCode>
                <c:ptCount val="8"/>
                <c:pt idx="0">
                  <c:v>171558</c:v>
                </c:pt>
                <c:pt idx="1">
                  <c:v>176086</c:v>
                </c:pt>
                <c:pt idx="2">
                  <c:v>179433</c:v>
                </c:pt>
                <c:pt idx="3">
                  <c:v>135838</c:v>
                </c:pt>
                <c:pt idx="4">
                  <c:v>111735</c:v>
                </c:pt>
                <c:pt idx="5">
                  <c:v>97385</c:v>
                </c:pt>
                <c:pt idx="6">
                  <c:v>88101</c:v>
                </c:pt>
                <c:pt idx="7">
                  <c:v>19525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33-4B6E-8E82-8559776EFAE1}"/>
            </c:ext>
          </c:extLst>
        </c:ser>
        <c:ser>
          <c:idx val="1"/>
          <c:order val="1"/>
          <c:tx>
            <c:strRef>
              <c:f>全国房产市场!$H$3</c:f>
              <c:strCache>
                <c:ptCount val="1"/>
                <c:pt idx="0">
                  <c:v>商品住宅销售面积（万㎡）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全国房产市场!$F$55:$F$62</c:f>
              <c:strCache>
                <c:ptCount val="8"/>
                <c:pt idx="0">
                  <c:v>2019年</c:v>
                </c:pt>
                <c:pt idx="1">
                  <c:v>2020年</c:v>
                </c:pt>
                <c:pt idx="2">
                  <c:v>2021年</c:v>
                </c:pt>
                <c:pt idx="3">
                  <c:v>2022年</c:v>
                </c:pt>
                <c:pt idx="4">
                  <c:v>2023年</c:v>
                </c:pt>
                <c:pt idx="5">
                  <c:v>2024年</c:v>
                </c:pt>
                <c:pt idx="6">
                  <c:v>2025年</c:v>
                </c:pt>
                <c:pt idx="7">
                  <c:v>2026年1-3月</c:v>
                </c:pt>
              </c:strCache>
            </c:strRef>
          </c:cat>
          <c:val>
            <c:numRef>
              <c:f>全国房产市场!$H$55:$H$62</c:f>
              <c:numCache>
                <c:formatCode>General</c:formatCode>
                <c:ptCount val="8"/>
                <c:pt idx="0">
                  <c:v>150144</c:v>
                </c:pt>
                <c:pt idx="1">
                  <c:v>154878</c:v>
                </c:pt>
                <c:pt idx="2">
                  <c:v>156532</c:v>
                </c:pt>
                <c:pt idx="3">
                  <c:v>114632</c:v>
                </c:pt>
                <c:pt idx="4">
                  <c:v>94796</c:v>
                </c:pt>
                <c:pt idx="5">
                  <c:v>81450</c:v>
                </c:pt>
                <c:pt idx="6">
                  <c:v>73299</c:v>
                </c:pt>
                <c:pt idx="7">
                  <c:v>16008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533-4B6E-8E82-8559776EFA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71148160"/>
        <c:axId val="371149808"/>
      </c:barChart>
      <c:catAx>
        <c:axId val="371148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/>
                </a:solidFill>
                <a:latin typeface="方正宋黑简体" panose="02000000000000000000" charset="-122"/>
                <a:ea typeface="方正宋黑简体" panose="02000000000000000000" charset="-122"/>
                <a:cs typeface="+mn-cs"/>
              </a:defRPr>
            </a:pPr>
            <a:endParaRPr lang="zh-CN"/>
          </a:p>
        </c:txPr>
        <c:crossAx val="371149808"/>
        <c:crosses val="autoZero"/>
        <c:auto val="1"/>
        <c:lblAlgn val="ctr"/>
        <c:lblOffset val="100"/>
        <c:noMultiLvlLbl val="0"/>
      </c:catAx>
      <c:valAx>
        <c:axId val="3711498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/>
                </a:solidFill>
                <a:latin typeface="方正宋黑简体" panose="02000000000000000000" charset="-122"/>
                <a:ea typeface="方正宋黑简体" panose="02000000000000000000" charset="-122"/>
                <a:cs typeface="+mn-cs"/>
              </a:defRPr>
            </a:pPr>
            <a:endParaRPr lang="zh-CN"/>
          </a:p>
        </c:txPr>
        <c:crossAx val="371148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/>
                </a:solidFill>
                <a:latin typeface="方正宋黑简体" panose="02000000000000000000" charset="-122"/>
                <a:ea typeface="方正宋黑简体" panose="02000000000000000000" charset="-122"/>
                <a:cs typeface="+mn-cs"/>
              </a:defRPr>
            </a:pPr>
            <a:endParaRPr lang="zh-CN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/>
                </a:solidFill>
                <a:latin typeface="方正宋黑简体" panose="02000000000000000000" charset="-122"/>
                <a:ea typeface="方正宋黑简体" panose="02000000000000000000" charset="-122"/>
                <a:cs typeface="+mn-cs"/>
              </a:defRPr>
            </a:pPr>
            <a:endParaRPr lang="zh-CN"/>
          </a:p>
        </c:txPr>
      </c:legendEntry>
      <c:layout>
        <c:manualLayout>
          <c:xMode val="edge"/>
          <c:yMode val="edge"/>
          <c:x val="2.01157349147029E-2"/>
          <c:y val="0.86147978318755503"/>
          <c:w val="0.97250284691311695"/>
          <c:h val="9.410327031535599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900" b="0" i="0" u="none" strike="noStrike" kern="1200" baseline="0">
              <a:solidFill>
                <a:schemeClr val="tx1"/>
              </a:solidFill>
              <a:latin typeface="方正宋黑简体" panose="02000000000000000000" charset="-122"/>
              <a:ea typeface="方正宋黑简体" panose="02000000000000000000" charset="-122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da03cba9-b9fb-4cff-a76f-81cc9661210c}"/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lang="zh-CN">
          <a:solidFill>
            <a:schemeClr val="tx1"/>
          </a:solidFill>
          <a:latin typeface="方正宋黑简体" panose="02000000000000000000" charset="-122"/>
          <a:ea typeface="方正宋黑简体" panose="02000000000000000000" charset="-122"/>
        </a:defRPr>
      </a:pPr>
      <a:endParaRPr lang="zh-CN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0015359047266499E-2"/>
          <c:y val="8.0337939468912101E-2"/>
          <c:w val="0.900038294474381"/>
          <c:h val="0.6546203101058519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精装</c:v>
                </c:pt>
              </c:strCache>
            </c:strRef>
          </c:tx>
          <c:spPr>
            <a:solidFill>
              <a:srgbClr val="4472C4"/>
            </a:solidFill>
            <a:ln>
              <a:noFill/>
            </a:ln>
            <a:effectLst/>
          </c:spPr>
          <c:invertIfNegative val="0"/>
          <c:dLbls>
            <c:dLbl>
              <c:idx val="5"/>
              <c:layout>
                <c:manualLayout>
                  <c:x val="4.0349697377269497E-2"/>
                  <c:y val="1.260239445494639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9F7-44E7-AE75-B44C00E00B2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/>
                    </a:solidFill>
                    <a:latin typeface="方正宋黑简体" panose="02000000000000000000" charset="-122"/>
                    <a:ea typeface="方正宋黑简体" panose="02000000000000000000" charset="-122"/>
                    <a:cs typeface="方正宋黑简体" panose="02000000000000000000" charset="-122"/>
                    <a:sym typeface="方正宋黑简体" panose="02000000000000000000" charset="-122"/>
                  </a:defRPr>
                </a:pPr>
                <a:endParaRPr lang="zh-CN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2026年1-2月</c:v>
                </c:pt>
              </c:strCache>
            </c:strRef>
          </c:cat>
          <c:val>
            <c:numRef>
              <c:f>Sheet1!$B$2:$B$8</c:f>
              <c:numCache>
                <c:formatCode>0.0_ </c:formatCode>
                <c:ptCount val="7"/>
                <c:pt idx="0">
                  <c:v>325.5</c:v>
                </c:pt>
                <c:pt idx="1">
                  <c:v>286</c:v>
                </c:pt>
                <c:pt idx="2">
                  <c:v>145.69999999999999</c:v>
                </c:pt>
                <c:pt idx="3">
                  <c:v>93.4</c:v>
                </c:pt>
                <c:pt idx="4">
                  <c:v>66.400000000000006</c:v>
                </c:pt>
                <c:pt idx="5" formatCode="General">
                  <c:v>51.75</c:v>
                </c:pt>
                <c:pt idx="6" formatCode="General">
                  <c:v>2.42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9F7-44E7-AE75-B44C00E00B2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毛坯</c:v>
                </c:pt>
              </c:strCache>
            </c:strRef>
          </c:tx>
          <c:spPr>
            <a:solidFill>
              <a:srgbClr val="ED7D31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-3.7488284910965298E-3"/>
                  <c:y val="-4.073319755600809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9F7-44E7-AE75-B44C00E00B2D}"/>
                </c:ext>
              </c:extLst>
            </c:dLbl>
            <c:dLbl>
              <c:idx val="4"/>
              <c:layout>
                <c:manualLayout>
                  <c:x val="5.2110474205315296E-3"/>
                  <c:y val="-6.973140495867770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9F7-44E7-AE75-B44C00E00B2D}"/>
                </c:ext>
              </c:extLst>
            </c:dLbl>
            <c:dLbl>
              <c:idx val="5"/>
              <c:layout>
                <c:manualLayout>
                  <c:x val="-1.6438575698317701E-16"/>
                  <c:y val="-3.780718336483920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9F7-44E7-AE75-B44C00E00B2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/>
                    </a:solidFill>
                    <a:latin typeface="方正宋黑简体" panose="02000000000000000000" charset="-122"/>
                    <a:ea typeface="方正宋黑简体" panose="02000000000000000000" charset="-122"/>
                    <a:cs typeface="方正宋黑简体" panose="02000000000000000000" charset="-122"/>
                    <a:sym typeface="方正宋黑简体" panose="02000000000000000000" charset="-122"/>
                  </a:defRPr>
                </a:pPr>
                <a:endParaRPr lang="zh-CN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2026年1-2月</c:v>
                </c:pt>
              </c:strCache>
            </c:strRef>
          </c:cat>
          <c:val>
            <c:numRef>
              <c:f>Sheet1!$C$2:$C$8</c:f>
              <c:numCache>
                <c:formatCode>0.0_ </c:formatCode>
                <c:ptCount val="7"/>
                <c:pt idx="0">
                  <c:v>859.6</c:v>
                </c:pt>
                <c:pt idx="1">
                  <c:v>559.4</c:v>
                </c:pt>
                <c:pt idx="2">
                  <c:v>261</c:v>
                </c:pt>
                <c:pt idx="3">
                  <c:v>213</c:v>
                </c:pt>
                <c:pt idx="4">
                  <c:v>35.4</c:v>
                </c:pt>
                <c:pt idx="5" formatCode="General">
                  <c:v>117.95</c:v>
                </c:pt>
                <c:pt idx="6" formatCode="General">
                  <c:v>7.93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9F7-44E7-AE75-B44C00E00B2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-1509723360"/>
        <c:axId val="-1509726080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精装项目渗透率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8.5130533484676502E-2"/>
                  <c:y val="-5.59949383106611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9F7-44E7-AE75-B44C00E00B2D}"/>
                </c:ext>
              </c:extLst>
            </c:dLbl>
            <c:dLbl>
              <c:idx val="2"/>
              <c:layout>
                <c:manualLayout>
                  <c:x val="-8.9670828603859207E-2"/>
                  <c:y val="-6.23220499841821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9F7-44E7-AE75-B44C00E00B2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/>
                    </a:solidFill>
                    <a:latin typeface="方正宋黑简体" panose="02000000000000000000" charset="-122"/>
                    <a:ea typeface="方正宋黑简体" panose="02000000000000000000" charset="-122"/>
                    <a:cs typeface="方正宋黑简体" panose="02000000000000000000" charset="-122"/>
                    <a:sym typeface="方正宋黑简体" panose="02000000000000000000" charset="-122"/>
                  </a:defRPr>
                </a:pPr>
                <a:endParaRPr lang="zh-CN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2026年1-2月</c:v>
                </c:pt>
              </c:strCache>
            </c:strRef>
          </c:cat>
          <c:val>
            <c:numRef>
              <c:f>Sheet1!$D$2:$D$8</c:f>
              <c:numCache>
                <c:formatCode>0.0%</c:formatCode>
                <c:ptCount val="7"/>
                <c:pt idx="0">
                  <c:v>0.32800000000000001</c:v>
                </c:pt>
                <c:pt idx="1">
                  <c:v>0.371</c:v>
                </c:pt>
                <c:pt idx="2">
                  <c:v>0.40200000000000002</c:v>
                </c:pt>
                <c:pt idx="3">
                  <c:v>0.371</c:v>
                </c:pt>
                <c:pt idx="4">
                  <c:v>0.35399999999999998</c:v>
                </c:pt>
                <c:pt idx="5" formatCode="0.00%">
                  <c:v>0.35899999999999999</c:v>
                </c:pt>
                <c:pt idx="6" formatCode="0.00%">
                  <c:v>0.28599999999999998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39F7-44E7-AE75-B44C00E00B2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-1509745664"/>
        <c:axId val="-1509725536"/>
      </c:lineChart>
      <c:catAx>
        <c:axId val="-150972336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/>
                </a:solidFill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  <a:sym typeface="方正宋黑简体" panose="02000000000000000000" charset="-122"/>
              </a:defRPr>
            </a:pPr>
            <a:endParaRPr lang="zh-CN"/>
          </a:p>
        </c:txPr>
        <c:crossAx val="-1509726080"/>
        <c:crosses val="autoZero"/>
        <c:auto val="1"/>
        <c:lblAlgn val="ctr"/>
        <c:lblOffset val="100"/>
        <c:noMultiLvlLbl val="0"/>
      </c:catAx>
      <c:valAx>
        <c:axId val="-1509726080"/>
        <c:scaling>
          <c:orientation val="minMax"/>
        </c:scaling>
        <c:delete val="0"/>
        <c:axPos val="l"/>
        <c:numFmt formatCode="0.0_ 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  <a:sym typeface="方正宋黑简体" panose="02000000000000000000" charset="-122"/>
              </a:defRPr>
            </a:pPr>
            <a:endParaRPr lang="zh-CN"/>
          </a:p>
        </c:txPr>
        <c:crossAx val="-1509723360"/>
        <c:crosses val="autoZero"/>
        <c:crossBetween val="between"/>
      </c:valAx>
      <c:catAx>
        <c:axId val="-150974566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-1509725536"/>
        <c:crosses val="autoZero"/>
        <c:auto val="1"/>
        <c:lblAlgn val="ctr"/>
        <c:lblOffset val="100"/>
        <c:noMultiLvlLbl val="0"/>
      </c:catAx>
      <c:valAx>
        <c:axId val="-1509725536"/>
        <c:scaling>
          <c:orientation val="minMax"/>
        </c:scaling>
        <c:delete val="0"/>
        <c:axPos val="r"/>
        <c:numFmt formatCode="0.0%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  <a:sym typeface="方正宋黑简体" panose="02000000000000000000" charset="-122"/>
              </a:defRPr>
            </a:pPr>
            <a:endParaRPr lang="zh-CN"/>
          </a:p>
        </c:txPr>
        <c:crossAx val="-1509745664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/>
                </a:solidFill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  <a:sym typeface="方正宋黑简体" panose="02000000000000000000" charset="-122"/>
              </a:defRPr>
            </a:pPr>
            <a:endParaRPr lang="zh-CN"/>
          </a:p>
        </c:txPr>
      </c:legendEntry>
      <c:legendEntry>
        <c:idx val="1"/>
        <c:txPr>
          <a:bodyPr rot="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/>
                </a:solidFill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  <a:sym typeface="方正宋黑简体" panose="02000000000000000000" charset="-122"/>
              </a:defRPr>
            </a:pPr>
            <a:endParaRPr lang="zh-CN"/>
          </a:p>
        </c:txPr>
      </c:legendEntry>
      <c:legendEntry>
        <c:idx val="2"/>
        <c:txPr>
          <a:bodyPr rot="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/>
                </a:solidFill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  <a:sym typeface="方正宋黑简体" panose="02000000000000000000" charset="-122"/>
              </a:defRPr>
            </a:pPr>
            <a:endParaRPr lang="zh-CN"/>
          </a:p>
        </c:txPr>
      </c:legendEntry>
      <c:layout>
        <c:manualLayout>
          <c:xMode val="edge"/>
          <c:yMode val="edge"/>
          <c:x val="8.2066977673520503E-2"/>
          <c:y val="0.88561557404568303"/>
          <c:w val="0.89999982349213703"/>
          <c:h val="9.9136876730815199E-2"/>
        </c:manualLayout>
      </c:layout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900" b="0" i="0" u="none" strike="noStrike" kern="1200" baseline="0">
              <a:solidFill>
                <a:schemeClr val="tx1"/>
              </a:solidFill>
              <a:latin typeface="方正宋黑简体" panose="02000000000000000000" charset="-122"/>
              <a:ea typeface="方正宋黑简体" panose="02000000000000000000" charset="-122"/>
              <a:cs typeface="方正宋黑简体" panose="02000000000000000000" charset="-122"/>
              <a:sym typeface="方正宋黑简体" panose="02000000000000000000" charset="-122"/>
            </a:defRPr>
          </a:pPr>
          <a:endParaRPr lang="zh-CN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4d4d3d7c-390c-4a5a-9b7a-06f3863026a4}"/>
      </c:ext>
    </c:extLst>
  </c:chart>
  <c:spPr>
    <a:noFill/>
    <a:ln>
      <a:noFill/>
    </a:ln>
    <a:effectLst/>
  </c:spPr>
  <c:txPr>
    <a:bodyPr/>
    <a:lstStyle/>
    <a:p>
      <a:pPr>
        <a:defRPr lang="zh-CN">
          <a:latin typeface="方正宋黑简体" panose="02000000000000000000" charset="-122"/>
          <a:ea typeface="方正宋黑简体" panose="02000000000000000000" charset="-122"/>
          <a:cs typeface="方正宋黑简体" panose="02000000000000000000" charset="-122"/>
          <a:sym typeface="方正宋黑简体" panose="02000000000000000000" charset="-122"/>
        </a:defRPr>
      </a:pPr>
      <a:endParaRPr lang="zh-CN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0609571955111547E-3"/>
          <c:y val="0.12672597533795721"/>
          <c:w val="0.97390316478195049"/>
          <c:h val="0.7414671940104783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零售额（亿元）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F623-4EB6-8842-B5E674FD24FD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F623-4EB6-8842-B5E674FD24FD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F623-4EB6-8842-B5E674FD24FD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F623-4EB6-8842-B5E674FD24FD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F623-4EB6-8842-B5E674FD24FD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F623-4EB6-8842-B5E674FD24FD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F623-4EB6-8842-B5E674FD24FD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F623-4EB6-8842-B5E674FD24FD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F623-4EB6-8842-B5E674FD24FD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F623-4EB6-8842-B5E674FD24FD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F623-4EB6-8842-B5E674FD24FD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F623-4EB6-8842-B5E674FD24FD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C-F623-4EB6-8842-B5E674FD24FD}"/>
              </c:ext>
            </c:extLst>
          </c:dPt>
          <c:dPt>
            <c:idx val="1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D-F623-4EB6-8842-B5E674FD24FD}"/>
              </c:ext>
            </c:extLst>
          </c:dPt>
          <c:dPt>
            <c:idx val="1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E-F623-4EB6-8842-B5E674FD24FD}"/>
              </c:ext>
            </c:extLst>
          </c:dPt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F-F623-4EB6-8842-B5E674FD24FD}"/>
              </c:ext>
            </c:extLst>
          </c:dPt>
          <c:dPt>
            <c:idx val="1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0-F623-4EB6-8842-B5E674FD24FD}"/>
              </c:ext>
            </c:extLst>
          </c:dPt>
          <c:dPt>
            <c:idx val="1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1-F623-4EB6-8842-B5E674FD24FD}"/>
              </c:ext>
            </c:extLst>
          </c:dPt>
          <c:dLbls>
            <c:spPr>
              <a:noFill/>
              <a:ln>
                <a:noFill/>
              </a:ln>
              <a:effectLst/>
            </c:sp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Sheet1!$A$2:$A$23</c:f>
              <c:numCache>
                <c:formatCode>General</c:formatCode>
                <c:ptCount val="2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  <c:pt idx="19">
                  <c:v>2023</c:v>
                </c:pt>
                <c:pt idx="20">
                  <c:v>2024</c:v>
                </c:pt>
                <c:pt idx="21">
                  <c:v>2025</c:v>
                </c:pt>
              </c:numCache>
            </c:numRef>
          </c:cat>
          <c:val>
            <c:numRef>
              <c:f>Sheet1!$B$2:$B$23</c:f>
              <c:numCache>
                <c:formatCode>0</c:formatCode>
                <c:ptCount val="22"/>
                <c:pt idx="0">
                  <c:v>3310.9552323824228</c:v>
                </c:pt>
                <c:pt idx="1">
                  <c:v>3665.227442247342</c:v>
                </c:pt>
                <c:pt idx="2">
                  <c:v>4039.080641356571</c:v>
                </c:pt>
                <c:pt idx="3">
                  <c:v>4451.0668667749414</c:v>
                </c:pt>
                <c:pt idx="4">
                  <c:v>4344.2412619723427</c:v>
                </c:pt>
                <c:pt idx="5">
                  <c:v>4913.33686729072</c:v>
                </c:pt>
                <c:pt idx="6">
                  <c:v>5822.3041877395035</c:v>
                </c:pt>
                <c:pt idx="7">
                  <c:v>6264.799306007706</c:v>
                </c:pt>
                <c:pt idx="8">
                  <c:v>5932.7649427892975</c:v>
                </c:pt>
                <c:pt idx="9">
                  <c:v>6644.6967359240134</c:v>
                </c:pt>
                <c:pt idx="10">
                  <c:v>6553.6169162227679</c:v>
                </c:pt>
                <c:pt idx="11">
                  <c:v>6821.9149388090063</c:v>
                </c:pt>
                <c:pt idx="12">
                  <c:v>7537.9534245251207</c:v>
                </c:pt>
                <c:pt idx="13">
                  <c:v>8699.9696442110981</c:v>
                </c:pt>
                <c:pt idx="14">
                  <c:v>9100.0006641004857</c:v>
                </c:pt>
                <c:pt idx="15">
                  <c:v>9233.0523971682051</c:v>
                </c:pt>
                <c:pt idx="16">
                  <c:v>8438.260321256852</c:v>
                </c:pt>
                <c:pt idx="17">
                  <c:v>8969.7801810894416</c:v>
                </c:pt>
                <c:pt idx="18">
                  <c:v>8594.1336023904441</c:v>
                </c:pt>
                <c:pt idx="19">
                  <c:v>8889.8108880204109</c:v>
                </c:pt>
                <c:pt idx="20">
                  <c:v>9329.9026565595195</c:v>
                </c:pt>
                <c:pt idx="21">
                  <c:v>8932.0869759338548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F623-4EB6-8842-B5E674FD24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-13"/>
        <c:axId val="1101807776"/>
        <c:axId val="1101818656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同比</c:v>
                </c:pt>
              </c:strCache>
            </c:strRef>
          </c:tx>
          <c:spPr>
            <a:ln w="12668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chemeClr val="bg1"/>
              </a:solidFill>
              <a:ln w="12668">
                <a:solidFill>
                  <a:schemeClr val="accent2"/>
                </a:solidFill>
              </a:ln>
              <a:effectLst/>
            </c:spPr>
          </c:marker>
          <c:dLbls>
            <c:dLbl>
              <c:idx val="21"/>
              <c:spPr>
                <a:solidFill>
                  <a:schemeClr val="bg1">
                    <a:lumMod val="95000"/>
                    <a:alpha val="50000"/>
                  </a:schemeClr>
                </a:solidFill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100" b="1">
                      <a:solidFill>
                        <a:srgbClr val="FF0000"/>
                      </a:solidFill>
                    </a:defRPr>
                  </a:pPr>
                  <a:endParaRPr lang="zh-CN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2-4538-4FBB-9E3F-2822A2CC1F2E}"/>
                </c:ext>
              </c:extLst>
            </c:dLbl>
            <c:spPr>
              <a:solidFill>
                <a:schemeClr val="bg1">
                  <a:lumMod val="95000"/>
                  <a:alpha val="50000"/>
                </a:schemeClr>
              </a:solidFill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>
                    <a:solidFill>
                      <a:schemeClr val="bg2"/>
                    </a:solidFill>
                  </a:defRPr>
                </a:pPr>
                <a:endParaRPr lang="zh-CN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Sheet1!$A$2:$A$23</c:f>
              <c:numCache>
                <c:formatCode>General</c:formatCode>
                <c:ptCount val="2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  <c:pt idx="19">
                  <c:v>2023</c:v>
                </c:pt>
                <c:pt idx="20">
                  <c:v>2024</c:v>
                </c:pt>
                <c:pt idx="21">
                  <c:v>2025</c:v>
                </c:pt>
              </c:numCache>
            </c:numRef>
          </c:cat>
          <c:val>
            <c:numRef>
              <c:f>Sheet1!$C$2:$C$23</c:f>
              <c:numCache>
                <c:formatCode>0.0%</c:formatCode>
                <c:ptCount val="22"/>
                <c:pt idx="0">
                  <c:v>9.8000000000000004E-2</c:v>
                </c:pt>
                <c:pt idx="1">
                  <c:v>0.10699999999999998</c:v>
                </c:pt>
                <c:pt idx="2">
                  <c:v>0.10200000000000009</c:v>
                </c:pt>
                <c:pt idx="3">
                  <c:v>0.10200000000000009</c:v>
                </c:pt>
                <c:pt idx="4">
                  <c:v>-2.4000000000000021E-2</c:v>
                </c:pt>
                <c:pt idx="5">
                  <c:v>0.13100000000000001</c:v>
                </c:pt>
                <c:pt idx="6">
                  <c:v>0.18500000000000005</c:v>
                </c:pt>
                <c:pt idx="7">
                  <c:v>7.6000000000000068E-2</c:v>
                </c:pt>
                <c:pt idx="8">
                  <c:v>-5.3000000000000047E-2</c:v>
                </c:pt>
                <c:pt idx="9">
                  <c:v>0.12000000000000011</c:v>
                </c:pt>
                <c:pt idx="10">
                  <c:v>-1.3707144708174024E-2</c:v>
                </c:pt>
                <c:pt idx="11">
                  <c:v>4.0938923653302872E-2</c:v>
                </c:pt>
                <c:pt idx="12">
                  <c:v>0.10496150892217404</c:v>
                </c:pt>
                <c:pt idx="13">
                  <c:v>0.1541553992500535</c:v>
                </c:pt>
                <c:pt idx="14">
                  <c:v>4.598073743344222E-2</c:v>
                </c:pt>
                <c:pt idx="15">
                  <c:v>1.4621068500863865E-2</c:v>
                </c:pt>
                <c:pt idx="16">
                  <c:v>-8.6081183309987264E-2</c:v>
                </c:pt>
                <c:pt idx="17">
                  <c:v>6.2989270252025387E-2</c:v>
                </c:pt>
                <c:pt idx="18">
                  <c:v>-4.1879128709414237E-2</c:v>
                </c:pt>
                <c:pt idx="19">
                  <c:v>3.4404548417507064E-2</c:v>
                </c:pt>
                <c:pt idx="20">
                  <c:v>4.9505189039753317E-2</c:v>
                </c:pt>
                <c:pt idx="21">
                  <c:v>-4.2638781482460031E-2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14-F623-4EB6-8842-B5E674FD24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01806144"/>
        <c:axId val="1101813760"/>
      </c:lineChart>
      <c:catAx>
        <c:axId val="1101807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01" cap="flat" cmpd="sng" algn="ctr">
            <a:noFill/>
            <a:round/>
          </a:ln>
          <a:effectLst/>
        </c:spPr>
        <c:txPr>
          <a:bodyPr rot="0" vert="eaVert"/>
          <a:lstStyle/>
          <a:p>
            <a:pPr>
              <a:defRPr/>
            </a:pPr>
            <a:endParaRPr lang="zh-CN"/>
          </a:p>
        </c:txPr>
        <c:crossAx val="1101818656"/>
        <c:crosses val="autoZero"/>
        <c:auto val="1"/>
        <c:lblAlgn val="ctr"/>
        <c:lblOffset val="100"/>
        <c:noMultiLvlLbl val="0"/>
      </c:catAx>
      <c:valAx>
        <c:axId val="1101818656"/>
        <c:scaling>
          <c:orientation val="minMax"/>
        </c:scaling>
        <c:delete val="0"/>
        <c:axPos val="l"/>
        <c:numFmt formatCode="0" sourceLinked="1"/>
        <c:majorTickMark val="out"/>
        <c:minorTickMark val="none"/>
        <c:tickLblPos val="none"/>
        <c:spPr>
          <a:ln w="6334">
            <a:noFill/>
          </a:ln>
        </c:spPr>
        <c:txPr>
          <a:bodyPr rot="-60000000" vert="horz"/>
          <a:lstStyle/>
          <a:p>
            <a:pPr>
              <a:defRPr/>
            </a:pPr>
            <a:endParaRPr lang="zh-CN"/>
          </a:p>
        </c:txPr>
        <c:crossAx val="1101807776"/>
        <c:crosses val="autoZero"/>
        <c:crossBetween val="between"/>
      </c:valAx>
      <c:catAx>
        <c:axId val="11018061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101813760"/>
        <c:crossesAt val="0"/>
        <c:auto val="0"/>
        <c:lblAlgn val="ctr"/>
        <c:lblOffset val="100"/>
        <c:noMultiLvlLbl val="0"/>
      </c:catAx>
      <c:valAx>
        <c:axId val="1101813760"/>
        <c:scaling>
          <c:orientation val="minMax"/>
          <c:min val="-0.4"/>
        </c:scaling>
        <c:delete val="0"/>
        <c:axPos val="l"/>
        <c:numFmt formatCode="0.0%" sourceLinked="1"/>
        <c:majorTickMark val="out"/>
        <c:minorTickMark val="none"/>
        <c:tickLblPos val="none"/>
        <c:spPr>
          <a:ln w="6334">
            <a:noFill/>
          </a:ln>
        </c:spPr>
        <c:txPr>
          <a:bodyPr rot="-60000000" vert="horz"/>
          <a:lstStyle/>
          <a:p>
            <a:pPr>
              <a:defRPr/>
            </a:pPr>
            <a:endParaRPr lang="zh-CN"/>
          </a:p>
        </c:txPr>
        <c:crossAx val="1101806144"/>
        <c:crosses val="autoZero"/>
        <c:crossBetween val="midCat"/>
      </c:valAx>
      <c:spPr>
        <a:noFill/>
        <a:ln w="25337">
          <a:noFill/>
        </a:ln>
      </c:spPr>
    </c:plotArea>
    <c:legend>
      <c:legendPos val="t"/>
      <c:overlay val="0"/>
    </c:legend>
    <c:plotVisOnly val="1"/>
    <c:dispBlanksAs val="gap"/>
    <c:showDLblsOverMax val="0"/>
  </c:chart>
  <c:spPr>
    <a:noFill/>
    <a:ln>
      <a:solidFill>
        <a:schemeClr val="tx1">
          <a:lumMod val="50000"/>
          <a:lumOff val="50000"/>
        </a:schemeClr>
      </a:solidFill>
    </a:ln>
  </c:spPr>
  <c:txPr>
    <a:bodyPr/>
    <a:lstStyle/>
    <a:p>
      <a:pPr>
        <a:defRPr lang="zh-CN" sz="900">
          <a:solidFill>
            <a:schemeClr val="tx1"/>
          </a:solidFill>
          <a:latin typeface="方正准圆简体" panose="02000500000000000000" pitchFamily="2" charset="-122"/>
          <a:ea typeface="方正准圆简体" panose="02000500000000000000" pitchFamily="2" charset="-122"/>
          <a:sym typeface="方正准圆简体" panose="02000500000000000000" pitchFamily="2" charset="-122"/>
        </a:defRPr>
      </a:pPr>
      <a:endParaRPr lang="zh-CN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0.73813</cdr:y>
    </cdr:from>
    <cdr:to>
      <cdr:x>1</cdr:x>
      <cdr:y>1</cdr:y>
    </cdr:to>
    <cdr:sp macro="" textlink="">
      <cdr:nvSpPr>
        <cdr:cNvPr id="2" name="矩形 1"/>
        <cdr:cNvSpPr/>
      </cdr:nvSpPr>
      <cdr:spPr>
        <a:xfrm xmlns:a="http://schemas.openxmlformats.org/drawingml/2006/main">
          <a:off x="12804812" y="9067224"/>
          <a:ext cx="8109708" cy="58477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zh-CN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defRPr/>
          </a:pPr>
          <a:endParaRPr kumimoji="0" lang="zh-CN" altLang="zh-CN" sz="3200" b="1" i="0" u="none" strike="noStrike" kern="1200" cap="none" spc="0" normalizeH="0" baseline="0" noProof="0" dirty="0">
            <a:ln>
              <a:noFill/>
            </a:ln>
            <a:solidFill>
              <a:srgbClr val="000000"/>
            </a:solidFill>
            <a:effectLst/>
            <a:uLnTx/>
            <a:uFillTx/>
            <a:latin typeface="Arial" panose="020B0604020202020204" pitchFamily="34" charset="0"/>
            <a:ea typeface="微软雅黑" panose="020B0503020204020204" charset="-122"/>
            <a:cs typeface="+mn-ea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0.55803</cdr:x>
      <cdr:y>0.34724</cdr:y>
    </cdr:from>
    <cdr:to>
      <cdr:x>0.7525</cdr:x>
      <cdr:y>0.35229</cdr:y>
    </cdr:to>
    <cdr:cxnSp macro="">
      <cdr:nvCxnSpPr>
        <cdr:cNvPr id="2" name="直接连接符 1">
          <a:extLst xmlns:a="http://schemas.openxmlformats.org/drawingml/2006/main">
            <a:ext uri="{FF2B5EF4-FFF2-40B4-BE49-F238E27FC236}">
              <a16:creationId xmlns:a16="http://schemas.microsoft.com/office/drawing/2014/main" id="{E771F362-7DF6-539B-A54E-F36FCB8AC56C}"/>
            </a:ext>
          </a:extLst>
        </cdr:cNvPr>
        <cdr:cNvCxnSpPr/>
      </cdr:nvCxnSpPr>
      <cdr:spPr>
        <a:xfrm xmlns:a="http://schemas.openxmlformats.org/drawingml/2006/main">
          <a:off x="3428884" y="805742"/>
          <a:ext cx="1194939" cy="11728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0.55744</cdr:x>
      <cdr:y>0.58917</cdr:y>
    </cdr:from>
    <cdr:to>
      <cdr:x>0.74937</cdr:x>
      <cdr:y>0.58917</cdr:y>
    </cdr:to>
    <cdr:cxnSp macro="">
      <cdr:nvCxnSpPr>
        <cdr:cNvPr id="3" name="直接连接符 2">
          <a:extLst xmlns:a="http://schemas.openxmlformats.org/drawingml/2006/main">
            <a:ext uri="{FF2B5EF4-FFF2-40B4-BE49-F238E27FC236}">
              <a16:creationId xmlns:a16="http://schemas.microsoft.com/office/drawing/2014/main" id="{74BF6E39-614A-4D79-DD47-8D28C9337735}"/>
            </a:ext>
          </a:extLst>
        </cdr:cNvPr>
        <cdr:cNvCxnSpPr/>
      </cdr:nvCxnSpPr>
      <cdr:spPr>
        <a:xfrm xmlns:a="http://schemas.openxmlformats.org/drawingml/2006/main">
          <a:off x="3425259" y="1367125"/>
          <a:ext cx="1179314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0.55727</cdr:x>
      <cdr:y>0.31633</cdr:y>
    </cdr:from>
    <cdr:to>
      <cdr:x>0.7619</cdr:x>
      <cdr:y>0.31633</cdr:y>
    </cdr:to>
    <cdr:cxnSp macro="">
      <cdr:nvCxnSpPr>
        <cdr:cNvPr id="4" name="直接连接符 3">
          <a:extLst xmlns:a="http://schemas.openxmlformats.org/drawingml/2006/main">
            <a:ext uri="{FF2B5EF4-FFF2-40B4-BE49-F238E27FC236}">
              <a16:creationId xmlns:a16="http://schemas.microsoft.com/office/drawing/2014/main" id="{A217FF78-ECD9-7B55-2EBC-2E057CF4A025}"/>
            </a:ext>
          </a:extLst>
        </cdr:cNvPr>
        <cdr:cNvCxnSpPr/>
      </cdr:nvCxnSpPr>
      <cdr:spPr>
        <a:xfrm xmlns:a="http://schemas.openxmlformats.org/drawingml/2006/main">
          <a:off x="3424215" y="734035"/>
          <a:ext cx="1257360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0.54985</cdr:x>
      <cdr:y>0.43186</cdr:y>
    </cdr:from>
    <cdr:to>
      <cdr:x>0.74937</cdr:x>
      <cdr:y>0.46542</cdr:y>
    </cdr:to>
    <cdr:cxnSp macro="">
      <cdr:nvCxnSpPr>
        <cdr:cNvPr id="5" name="直接连接符 4">
          <a:extLst xmlns:a="http://schemas.openxmlformats.org/drawingml/2006/main">
            <a:ext uri="{FF2B5EF4-FFF2-40B4-BE49-F238E27FC236}">
              <a16:creationId xmlns:a16="http://schemas.microsoft.com/office/drawing/2014/main" id="{818E6EA1-6754-5FAA-051B-CE8D3B97E581}"/>
            </a:ext>
          </a:extLst>
        </cdr:cNvPr>
        <cdr:cNvCxnSpPr/>
      </cdr:nvCxnSpPr>
      <cdr:spPr>
        <a:xfrm xmlns:a="http://schemas.openxmlformats.org/drawingml/2006/main">
          <a:off x="3378589" y="1002111"/>
          <a:ext cx="1225984" cy="7787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0.5663</cdr:x>
      <cdr:y>0.50287</cdr:y>
    </cdr:from>
    <cdr:to>
      <cdr:x>0.74516</cdr:x>
      <cdr:y>0.53336</cdr:y>
    </cdr:to>
    <cdr:cxnSp macro="">
      <cdr:nvCxnSpPr>
        <cdr:cNvPr id="2" name="直接连接符 1">
          <a:extLst xmlns:a="http://schemas.openxmlformats.org/drawingml/2006/main">
            <a:ext uri="{FF2B5EF4-FFF2-40B4-BE49-F238E27FC236}">
              <a16:creationId xmlns:a16="http://schemas.microsoft.com/office/drawing/2014/main" id="{6DCCD85C-9FD2-A098-8A82-0205DDB50F01}"/>
            </a:ext>
          </a:extLst>
        </cdr:cNvPr>
        <cdr:cNvCxnSpPr/>
      </cdr:nvCxnSpPr>
      <cdr:spPr>
        <a:xfrm xmlns:a="http://schemas.openxmlformats.org/drawingml/2006/main" flipV="1">
          <a:off x="3272589" y="1166878"/>
          <a:ext cx="1033600" cy="70762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0.56151</cdr:x>
      <cdr:y>0.38847</cdr:y>
    </cdr:from>
    <cdr:to>
      <cdr:x>0.75119</cdr:x>
      <cdr:y>0.38847</cdr:y>
    </cdr:to>
    <cdr:cxnSp macro="">
      <cdr:nvCxnSpPr>
        <cdr:cNvPr id="3" name="直接连接符 2">
          <a:extLst xmlns:a="http://schemas.openxmlformats.org/drawingml/2006/main">
            <a:ext uri="{FF2B5EF4-FFF2-40B4-BE49-F238E27FC236}">
              <a16:creationId xmlns:a16="http://schemas.microsoft.com/office/drawing/2014/main" id="{8D294505-24EC-F800-0863-B7E936B48526}"/>
            </a:ext>
          </a:extLst>
        </cdr:cNvPr>
        <cdr:cNvCxnSpPr/>
      </cdr:nvCxnSpPr>
      <cdr:spPr>
        <a:xfrm xmlns:a="http://schemas.openxmlformats.org/drawingml/2006/main">
          <a:off x="3244880" y="901425"/>
          <a:ext cx="1096113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方正准圆简体" panose="02000500000000000000" charset="-122"/>
              <a:ea typeface="方正准圆简体" panose="02000500000000000000" charset="-122"/>
              <a:cs typeface="方正准圆简体" panose="02000500000000000000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rPr>
              <a:t>2026/5/21</a:t>
            </a:fld>
            <a:endParaRPr lang="zh-CN" altLang="en-US">
              <a:latin typeface="方正准圆简体" panose="02000500000000000000" charset="-122"/>
              <a:ea typeface="方正准圆简体" panose="02000500000000000000" charset="-122"/>
              <a:cs typeface="方正准圆简体" panose="02000500000000000000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方正准圆简体" panose="02000500000000000000" charset="-122"/>
              <a:ea typeface="方正准圆简体" panose="02000500000000000000" charset="-122"/>
              <a:cs typeface="方正准圆简体" panose="02000500000000000000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rPr>
              <a:t>‹#›</a:t>
            </a:fld>
            <a:endParaRPr lang="zh-CN" altLang="en-US">
              <a:latin typeface="方正准圆简体" panose="02000500000000000000" charset="-122"/>
              <a:ea typeface="方正准圆简体" panose="02000500000000000000" charset="-122"/>
              <a:cs typeface="方正准圆简体" panose="0200050000000000000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defRPr>
            </a:lvl1pPr>
          </a:lstStyle>
          <a:p>
            <a:fld id="{D2A48B96-639E-45A3-A0BA-2464DFDB1FAA}" type="datetimeFigureOut">
              <a:rPr lang="zh-CN" altLang="en-US" smtClean="0"/>
              <a:t>2026/5/21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defRPr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方正准圆简体" panose="02000500000000000000" charset="-122"/>
        <a:ea typeface="方正准圆简体" panose="02000500000000000000" charset="-122"/>
        <a:cs typeface="方正准圆简体" panose="02000500000000000000" charset="-12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方正准圆简体" panose="02000500000000000000" charset="-122"/>
        <a:ea typeface="方正准圆简体" panose="02000500000000000000" charset="-122"/>
        <a:cs typeface="方正准圆简体" panose="02000500000000000000" charset="-122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方正准圆简体" panose="02000500000000000000" charset="-122"/>
        <a:ea typeface="方正准圆简体" panose="02000500000000000000" charset="-122"/>
        <a:cs typeface="方正准圆简体" panose="02000500000000000000" charset="-122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方正准圆简体" panose="02000500000000000000" charset="-122"/>
        <a:ea typeface="方正准圆简体" panose="02000500000000000000" charset="-122"/>
        <a:cs typeface="方正准圆简体" panose="02000500000000000000" charset="-122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方正准圆简体" panose="02000500000000000000" charset="-122"/>
        <a:ea typeface="方正准圆简体" panose="02000500000000000000" charset="-122"/>
        <a:cs typeface="方正准圆简体" panose="02000500000000000000" charset="-122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EA1409-FA5A-434A-BB60-D3C07651BF6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90929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以吨位提升成本优势，应对接下来的价格内耗，分层竞争</a:t>
            </a: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BC36AA4-80E1-4AD7-BE18-3CDBC5183CF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89FD317-E471-4DA5-888E-985AC4DFED9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准圆简体" panose="02000500000000000000" charset="-122"/>
                <a:ea typeface="方正准圆简体" panose="02000500000000000000" charset="-122"/>
                <a:cs typeface="+mn-cs"/>
              </a:r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准圆简体" panose="02000500000000000000" charset="-122"/>
              <a:ea typeface="方正准圆简体" panose="02000500000000000000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B83CA7-1CA1-4355-9E92-0A2474C59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94BE160-848E-C3A2-F842-440F45F8BF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4944A56-335C-6AC1-2F51-9BCE15CE58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C8BB9C3-B3AF-36BA-6E8A-AA525AE94B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05DADF-BA52-4AA9-A220-9F36EF50422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方正准圆简体" panose="02000500000000000000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方正准圆简体" panose="02000500000000000000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18357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BC36AA4-80E1-4AD7-BE18-3CDBC5183CF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A9458E-3CEC-492E-ACDA-2710F37FF5F8}" type="slidenum">
              <a:rPr lang="zh-CN" altLang="en-US" smtClean="0"/>
              <a:t>27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7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6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9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0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2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3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目录6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sz="quarter" idx="10" hasCustomPrompt="1"/>
          </p:nvPr>
        </p:nvSpPr>
        <p:spPr>
          <a:xfrm>
            <a:off x="488005" y="2905161"/>
            <a:ext cx="11215989" cy="63023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1"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defRPr>
            </a:lvl1pPr>
          </a:lstStyle>
          <a:p>
            <a:pPr lvl="0"/>
            <a:r>
              <a:rPr lang="zh-CN" altLang="en-US" dirty="0"/>
              <a:t>编辑母版文本样式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副标题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 userDrawn="1"/>
        </p:nvGrpSpPr>
        <p:grpSpPr>
          <a:xfrm>
            <a:off x="832624" y="1080253"/>
            <a:ext cx="10100659" cy="5095039"/>
            <a:chOff x="1357312" y="1257300"/>
            <a:chExt cx="9477376" cy="4862513"/>
          </a:xfrm>
        </p:grpSpPr>
        <p:sp>
          <p:nvSpPr>
            <p:cNvPr id="8" name="Freeform 285"/>
            <p:cNvSpPr>
              <a:spLocks noEditPoints="1"/>
            </p:cNvSpPr>
            <p:nvPr/>
          </p:nvSpPr>
          <p:spPr bwMode="auto">
            <a:xfrm>
              <a:off x="1357312" y="1269153"/>
              <a:ext cx="4469922" cy="4841771"/>
            </a:xfrm>
            <a:custGeom>
              <a:avLst/>
              <a:gdLst>
                <a:gd name="T0" fmla="*/ 770 w 1430"/>
                <a:gd name="T1" fmla="*/ 1558 h 1617"/>
                <a:gd name="T2" fmla="*/ 812 w 1430"/>
                <a:gd name="T3" fmla="*/ 1315 h 1617"/>
                <a:gd name="T4" fmla="*/ 810 w 1430"/>
                <a:gd name="T5" fmla="*/ 1307 h 1617"/>
                <a:gd name="T6" fmla="*/ 826 w 1430"/>
                <a:gd name="T7" fmla="*/ 1243 h 1617"/>
                <a:gd name="T8" fmla="*/ 819 w 1430"/>
                <a:gd name="T9" fmla="*/ 1239 h 1617"/>
                <a:gd name="T10" fmla="*/ 1014 w 1430"/>
                <a:gd name="T11" fmla="*/ 1193 h 1617"/>
                <a:gd name="T12" fmla="*/ 1018 w 1430"/>
                <a:gd name="T13" fmla="*/ 1102 h 1617"/>
                <a:gd name="T14" fmla="*/ 959 w 1430"/>
                <a:gd name="T15" fmla="*/ 1097 h 1617"/>
                <a:gd name="T16" fmla="*/ 935 w 1430"/>
                <a:gd name="T17" fmla="*/ 1035 h 1617"/>
                <a:gd name="T18" fmla="*/ 592 w 1430"/>
                <a:gd name="T19" fmla="*/ 986 h 1617"/>
                <a:gd name="T20" fmla="*/ 744 w 1430"/>
                <a:gd name="T21" fmla="*/ 1056 h 1617"/>
                <a:gd name="T22" fmla="*/ 696 w 1430"/>
                <a:gd name="T23" fmla="*/ 984 h 1617"/>
                <a:gd name="T24" fmla="*/ 781 w 1430"/>
                <a:gd name="T25" fmla="*/ 922 h 1617"/>
                <a:gd name="T26" fmla="*/ 934 w 1430"/>
                <a:gd name="T27" fmla="*/ 1028 h 1617"/>
                <a:gd name="T28" fmla="*/ 715 w 1430"/>
                <a:gd name="T29" fmla="*/ 925 h 1617"/>
                <a:gd name="T30" fmla="*/ 711 w 1430"/>
                <a:gd name="T31" fmla="*/ 864 h 1617"/>
                <a:gd name="T32" fmla="*/ 708 w 1430"/>
                <a:gd name="T33" fmla="*/ 859 h 1617"/>
                <a:gd name="T34" fmla="*/ 364 w 1430"/>
                <a:gd name="T35" fmla="*/ 729 h 1617"/>
                <a:gd name="T36" fmla="*/ 514 w 1430"/>
                <a:gd name="T37" fmla="*/ 550 h 1617"/>
                <a:gd name="T38" fmla="*/ 299 w 1430"/>
                <a:gd name="T39" fmla="*/ 588 h 1617"/>
                <a:gd name="T40" fmla="*/ 653 w 1430"/>
                <a:gd name="T41" fmla="*/ 475 h 1617"/>
                <a:gd name="T42" fmla="*/ 378 w 1430"/>
                <a:gd name="T43" fmla="*/ 512 h 1617"/>
                <a:gd name="T44" fmla="*/ 207 w 1430"/>
                <a:gd name="T45" fmla="*/ 512 h 1617"/>
                <a:gd name="T46" fmla="*/ 525 w 1430"/>
                <a:gd name="T47" fmla="*/ 400 h 1617"/>
                <a:gd name="T48" fmla="*/ 577 w 1430"/>
                <a:gd name="T49" fmla="*/ 378 h 1617"/>
                <a:gd name="T50" fmla="*/ 484 w 1430"/>
                <a:gd name="T51" fmla="*/ 365 h 1617"/>
                <a:gd name="T52" fmla="*/ 670 w 1430"/>
                <a:gd name="T53" fmla="*/ 389 h 1617"/>
                <a:gd name="T54" fmla="*/ 805 w 1430"/>
                <a:gd name="T55" fmla="*/ 337 h 1617"/>
                <a:gd name="T56" fmla="*/ 509 w 1430"/>
                <a:gd name="T57" fmla="*/ 459 h 1617"/>
                <a:gd name="T58" fmla="*/ 710 w 1430"/>
                <a:gd name="T59" fmla="*/ 381 h 1617"/>
                <a:gd name="T60" fmla="*/ 290 w 1430"/>
                <a:gd name="T61" fmla="*/ 307 h 1617"/>
                <a:gd name="T62" fmla="*/ 71 w 1430"/>
                <a:gd name="T63" fmla="*/ 303 h 1617"/>
                <a:gd name="T64" fmla="*/ 79 w 1430"/>
                <a:gd name="T65" fmla="*/ 300 h 1617"/>
                <a:gd name="T66" fmla="*/ 634 w 1430"/>
                <a:gd name="T67" fmla="*/ 248 h 1617"/>
                <a:gd name="T68" fmla="*/ 808 w 1430"/>
                <a:gd name="T69" fmla="*/ 332 h 1617"/>
                <a:gd name="T70" fmla="*/ 844 w 1430"/>
                <a:gd name="T71" fmla="*/ 298 h 1617"/>
                <a:gd name="T72" fmla="*/ 366 w 1430"/>
                <a:gd name="T73" fmla="*/ 230 h 1617"/>
                <a:gd name="T74" fmla="*/ 381 w 1430"/>
                <a:gd name="T75" fmla="*/ 231 h 1617"/>
                <a:gd name="T76" fmla="*/ 721 w 1430"/>
                <a:gd name="T77" fmla="*/ 290 h 1617"/>
                <a:gd name="T78" fmla="*/ 541 w 1430"/>
                <a:gd name="T79" fmla="*/ 264 h 1617"/>
                <a:gd name="T80" fmla="*/ 1154 w 1430"/>
                <a:gd name="T81" fmla="*/ 194 h 1617"/>
                <a:gd name="T82" fmla="*/ 1158 w 1430"/>
                <a:gd name="T83" fmla="*/ 181 h 1617"/>
                <a:gd name="T84" fmla="*/ 379 w 1430"/>
                <a:gd name="T85" fmla="*/ 141 h 1617"/>
                <a:gd name="T86" fmla="*/ 385 w 1430"/>
                <a:gd name="T87" fmla="*/ 139 h 1617"/>
                <a:gd name="T88" fmla="*/ 1005 w 1430"/>
                <a:gd name="T89" fmla="*/ 117 h 1617"/>
                <a:gd name="T90" fmla="*/ 1161 w 1430"/>
                <a:gd name="T91" fmla="*/ 94 h 1617"/>
                <a:gd name="T92" fmla="*/ 609 w 1430"/>
                <a:gd name="T93" fmla="*/ 175 h 1617"/>
                <a:gd name="T94" fmla="*/ 1288 w 1430"/>
                <a:gd name="T95" fmla="*/ 86 h 1617"/>
                <a:gd name="T96" fmla="*/ 1164 w 1430"/>
                <a:gd name="T97" fmla="*/ 151 h 1617"/>
                <a:gd name="T98" fmla="*/ 1164 w 1430"/>
                <a:gd name="T99" fmla="*/ 90 h 1617"/>
                <a:gd name="T100" fmla="*/ 870 w 1430"/>
                <a:gd name="T101" fmla="*/ 113 h 1617"/>
                <a:gd name="T102" fmla="*/ 937 w 1430"/>
                <a:gd name="T103" fmla="*/ 9 h 1617"/>
                <a:gd name="T104" fmla="*/ 755 w 1430"/>
                <a:gd name="T105" fmla="*/ 62 h 1617"/>
                <a:gd name="T106" fmla="*/ 197 w 1430"/>
                <a:gd name="T107" fmla="*/ 139 h 1617"/>
                <a:gd name="T108" fmla="*/ 136 w 1430"/>
                <a:gd name="T109" fmla="*/ 381 h 1617"/>
                <a:gd name="T110" fmla="*/ 600 w 1430"/>
                <a:gd name="T111" fmla="*/ 876 h 1617"/>
                <a:gd name="T112" fmla="*/ 711 w 1430"/>
                <a:gd name="T113" fmla="*/ 1256 h 1617"/>
                <a:gd name="T114" fmla="*/ 848 w 1430"/>
                <a:gd name="T115" fmla="*/ 1391 h 1617"/>
                <a:gd name="T116" fmla="*/ 1065 w 1430"/>
                <a:gd name="T117" fmla="*/ 1030 h 1617"/>
                <a:gd name="T118" fmla="*/ 724 w 1430"/>
                <a:gd name="T119" fmla="*/ 797 h 1617"/>
                <a:gd name="T120" fmla="*/ 832 w 1430"/>
                <a:gd name="T121" fmla="*/ 376 h 1617"/>
                <a:gd name="T122" fmla="*/ 815 w 1430"/>
                <a:gd name="T123" fmla="*/ 188 h 1617"/>
                <a:gd name="T124" fmla="*/ 1286 w 1430"/>
                <a:gd name="T125" fmla="*/ 95 h 16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30" h="1617">
                  <a:moveTo>
                    <a:pt x="858" y="1601"/>
                  </a:moveTo>
                  <a:cubicBezTo>
                    <a:pt x="784" y="1572"/>
                    <a:pt x="784" y="1572"/>
                    <a:pt x="784" y="1572"/>
                  </a:cubicBezTo>
                  <a:cubicBezTo>
                    <a:pt x="821" y="1572"/>
                    <a:pt x="821" y="1572"/>
                    <a:pt x="821" y="1572"/>
                  </a:cubicBezTo>
                  <a:cubicBezTo>
                    <a:pt x="858" y="1601"/>
                    <a:pt x="858" y="1601"/>
                    <a:pt x="858" y="1601"/>
                  </a:cubicBezTo>
                  <a:moveTo>
                    <a:pt x="775" y="1568"/>
                  </a:moveTo>
                  <a:cubicBezTo>
                    <a:pt x="814" y="1486"/>
                    <a:pt x="814" y="1486"/>
                    <a:pt x="814" y="1486"/>
                  </a:cubicBezTo>
                  <a:cubicBezTo>
                    <a:pt x="819" y="1568"/>
                    <a:pt x="819" y="1568"/>
                    <a:pt x="819" y="1568"/>
                  </a:cubicBezTo>
                  <a:cubicBezTo>
                    <a:pt x="775" y="1568"/>
                    <a:pt x="775" y="1568"/>
                    <a:pt x="775" y="1568"/>
                  </a:cubicBezTo>
                  <a:moveTo>
                    <a:pt x="775" y="1558"/>
                  </a:moveTo>
                  <a:cubicBezTo>
                    <a:pt x="781" y="1423"/>
                    <a:pt x="781" y="1423"/>
                    <a:pt x="781" y="1423"/>
                  </a:cubicBezTo>
                  <a:cubicBezTo>
                    <a:pt x="813" y="1477"/>
                    <a:pt x="813" y="1477"/>
                    <a:pt x="813" y="1477"/>
                  </a:cubicBezTo>
                  <a:cubicBezTo>
                    <a:pt x="775" y="1558"/>
                    <a:pt x="775" y="1558"/>
                    <a:pt x="775" y="1558"/>
                  </a:cubicBezTo>
                  <a:moveTo>
                    <a:pt x="770" y="1558"/>
                  </a:moveTo>
                  <a:cubicBezTo>
                    <a:pt x="723" y="1418"/>
                    <a:pt x="723" y="1418"/>
                    <a:pt x="723" y="1418"/>
                  </a:cubicBezTo>
                  <a:cubicBezTo>
                    <a:pt x="777" y="1418"/>
                    <a:pt x="777" y="1418"/>
                    <a:pt x="777" y="1418"/>
                  </a:cubicBezTo>
                  <a:cubicBezTo>
                    <a:pt x="770" y="1558"/>
                    <a:pt x="770" y="1558"/>
                    <a:pt x="770" y="1558"/>
                  </a:cubicBezTo>
                  <a:moveTo>
                    <a:pt x="815" y="1471"/>
                  </a:moveTo>
                  <a:cubicBezTo>
                    <a:pt x="783" y="1416"/>
                    <a:pt x="783" y="1416"/>
                    <a:pt x="783" y="1416"/>
                  </a:cubicBezTo>
                  <a:cubicBezTo>
                    <a:pt x="842" y="1394"/>
                    <a:pt x="842" y="1394"/>
                    <a:pt x="842" y="1394"/>
                  </a:cubicBezTo>
                  <a:cubicBezTo>
                    <a:pt x="815" y="1471"/>
                    <a:pt x="815" y="1471"/>
                    <a:pt x="815" y="1471"/>
                  </a:cubicBezTo>
                  <a:moveTo>
                    <a:pt x="724" y="1413"/>
                  </a:moveTo>
                  <a:cubicBezTo>
                    <a:pt x="802" y="1317"/>
                    <a:pt x="802" y="1317"/>
                    <a:pt x="802" y="1317"/>
                  </a:cubicBezTo>
                  <a:cubicBezTo>
                    <a:pt x="778" y="1413"/>
                    <a:pt x="778" y="1413"/>
                    <a:pt x="778" y="1413"/>
                  </a:cubicBezTo>
                  <a:cubicBezTo>
                    <a:pt x="724" y="1413"/>
                    <a:pt x="724" y="1413"/>
                    <a:pt x="724" y="1413"/>
                  </a:cubicBezTo>
                  <a:moveTo>
                    <a:pt x="846" y="1387"/>
                  </a:moveTo>
                  <a:cubicBezTo>
                    <a:pt x="812" y="1315"/>
                    <a:pt x="812" y="1315"/>
                    <a:pt x="812" y="1315"/>
                  </a:cubicBezTo>
                  <a:cubicBezTo>
                    <a:pt x="883" y="1368"/>
                    <a:pt x="883" y="1368"/>
                    <a:pt x="883" y="1368"/>
                  </a:cubicBezTo>
                  <a:cubicBezTo>
                    <a:pt x="846" y="1387"/>
                    <a:pt x="846" y="1387"/>
                    <a:pt x="846" y="1387"/>
                  </a:cubicBezTo>
                  <a:moveTo>
                    <a:pt x="783" y="1412"/>
                  </a:moveTo>
                  <a:cubicBezTo>
                    <a:pt x="807" y="1314"/>
                    <a:pt x="807" y="1314"/>
                    <a:pt x="807" y="1314"/>
                  </a:cubicBezTo>
                  <a:cubicBezTo>
                    <a:pt x="842" y="1389"/>
                    <a:pt x="842" y="1389"/>
                    <a:pt x="842" y="1389"/>
                  </a:cubicBezTo>
                  <a:cubicBezTo>
                    <a:pt x="783" y="1412"/>
                    <a:pt x="783" y="1412"/>
                    <a:pt x="783" y="1412"/>
                  </a:cubicBezTo>
                  <a:moveTo>
                    <a:pt x="721" y="1409"/>
                  </a:moveTo>
                  <a:cubicBezTo>
                    <a:pt x="716" y="1257"/>
                    <a:pt x="716" y="1257"/>
                    <a:pt x="716" y="1257"/>
                  </a:cubicBezTo>
                  <a:cubicBezTo>
                    <a:pt x="803" y="1308"/>
                    <a:pt x="803" y="1308"/>
                    <a:pt x="803" y="1308"/>
                  </a:cubicBezTo>
                  <a:cubicBezTo>
                    <a:pt x="721" y="1409"/>
                    <a:pt x="721" y="1409"/>
                    <a:pt x="721" y="1409"/>
                  </a:cubicBezTo>
                  <a:moveTo>
                    <a:pt x="881" y="1361"/>
                  </a:moveTo>
                  <a:cubicBezTo>
                    <a:pt x="810" y="1307"/>
                    <a:pt x="810" y="1307"/>
                    <a:pt x="810" y="1307"/>
                  </a:cubicBezTo>
                  <a:cubicBezTo>
                    <a:pt x="810" y="1307"/>
                    <a:pt x="810" y="1307"/>
                    <a:pt x="810" y="1307"/>
                  </a:cubicBezTo>
                  <a:cubicBezTo>
                    <a:pt x="809" y="1306"/>
                    <a:pt x="809" y="1306"/>
                    <a:pt x="809" y="1306"/>
                  </a:cubicBezTo>
                  <a:cubicBezTo>
                    <a:pt x="822" y="1247"/>
                    <a:pt x="822" y="1247"/>
                    <a:pt x="822" y="1247"/>
                  </a:cubicBezTo>
                  <a:cubicBezTo>
                    <a:pt x="831" y="1263"/>
                    <a:pt x="860" y="1319"/>
                    <a:pt x="881" y="1361"/>
                  </a:cubicBezTo>
                  <a:moveTo>
                    <a:pt x="801" y="1302"/>
                  </a:moveTo>
                  <a:cubicBezTo>
                    <a:pt x="720" y="1255"/>
                    <a:pt x="720" y="1255"/>
                    <a:pt x="720" y="1255"/>
                  </a:cubicBezTo>
                  <a:cubicBezTo>
                    <a:pt x="818" y="1244"/>
                    <a:pt x="818" y="1244"/>
                    <a:pt x="818" y="1244"/>
                  </a:cubicBezTo>
                  <a:cubicBezTo>
                    <a:pt x="805" y="1303"/>
                    <a:pt x="805" y="1303"/>
                    <a:pt x="805" y="1303"/>
                  </a:cubicBezTo>
                  <a:cubicBezTo>
                    <a:pt x="800" y="1300"/>
                    <a:pt x="800" y="1300"/>
                    <a:pt x="800" y="1300"/>
                  </a:cubicBezTo>
                  <a:cubicBezTo>
                    <a:pt x="801" y="1302"/>
                    <a:pt x="801" y="1302"/>
                    <a:pt x="801" y="1302"/>
                  </a:cubicBezTo>
                  <a:moveTo>
                    <a:pt x="887" y="1363"/>
                  </a:moveTo>
                  <a:cubicBezTo>
                    <a:pt x="876" y="1341"/>
                    <a:pt x="835" y="1260"/>
                    <a:pt x="825" y="1243"/>
                  </a:cubicBezTo>
                  <a:cubicBezTo>
                    <a:pt x="826" y="1243"/>
                    <a:pt x="826" y="1243"/>
                    <a:pt x="826" y="1243"/>
                  </a:cubicBezTo>
                  <a:cubicBezTo>
                    <a:pt x="826" y="1243"/>
                    <a:pt x="826" y="1243"/>
                    <a:pt x="826" y="1243"/>
                  </a:cubicBezTo>
                  <a:cubicBezTo>
                    <a:pt x="842" y="1243"/>
                    <a:pt x="897" y="1248"/>
                    <a:pt x="934" y="1252"/>
                  </a:cubicBezTo>
                  <a:cubicBezTo>
                    <a:pt x="887" y="1363"/>
                    <a:pt x="887" y="1363"/>
                    <a:pt x="887" y="1363"/>
                  </a:cubicBezTo>
                  <a:moveTo>
                    <a:pt x="936" y="1248"/>
                  </a:moveTo>
                  <a:cubicBezTo>
                    <a:pt x="888" y="1243"/>
                    <a:pt x="860" y="1240"/>
                    <a:pt x="844" y="1239"/>
                  </a:cubicBezTo>
                  <a:cubicBezTo>
                    <a:pt x="954" y="1216"/>
                    <a:pt x="954" y="1216"/>
                    <a:pt x="954" y="1216"/>
                  </a:cubicBezTo>
                  <a:cubicBezTo>
                    <a:pt x="936" y="1248"/>
                    <a:pt x="936" y="1248"/>
                    <a:pt x="936" y="1248"/>
                  </a:cubicBezTo>
                  <a:moveTo>
                    <a:pt x="943" y="1244"/>
                  </a:moveTo>
                  <a:cubicBezTo>
                    <a:pt x="960" y="1215"/>
                    <a:pt x="960" y="1215"/>
                    <a:pt x="960" y="1215"/>
                  </a:cubicBezTo>
                  <a:cubicBezTo>
                    <a:pt x="1004" y="1206"/>
                    <a:pt x="1004" y="1206"/>
                    <a:pt x="1004" y="1206"/>
                  </a:cubicBezTo>
                  <a:cubicBezTo>
                    <a:pt x="943" y="1244"/>
                    <a:pt x="943" y="1244"/>
                    <a:pt x="943" y="1244"/>
                  </a:cubicBezTo>
                  <a:moveTo>
                    <a:pt x="722" y="1250"/>
                  </a:moveTo>
                  <a:cubicBezTo>
                    <a:pt x="819" y="1181"/>
                    <a:pt x="819" y="1181"/>
                    <a:pt x="819" y="1181"/>
                  </a:cubicBezTo>
                  <a:cubicBezTo>
                    <a:pt x="819" y="1239"/>
                    <a:pt x="819" y="1239"/>
                    <a:pt x="819" y="1239"/>
                  </a:cubicBezTo>
                  <a:cubicBezTo>
                    <a:pt x="722" y="1250"/>
                    <a:pt x="722" y="1250"/>
                    <a:pt x="722" y="1250"/>
                  </a:cubicBezTo>
                  <a:moveTo>
                    <a:pt x="962" y="1210"/>
                  </a:moveTo>
                  <a:cubicBezTo>
                    <a:pt x="990" y="1160"/>
                    <a:pt x="990" y="1160"/>
                    <a:pt x="990" y="1160"/>
                  </a:cubicBezTo>
                  <a:cubicBezTo>
                    <a:pt x="1013" y="1199"/>
                    <a:pt x="1013" y="1199"/>
                    <a:pt x="1013" y="1199"/>
                  </a:cubicBezTo>
                  <a:cubicBezTo>
                    <a:pt x="962" y="1210"/>
                    <a:pt x="962" y="1210"/>
                    <a:pt x="962" y="1210"/>
                  </a:cubicBezTo>
                  <a:moveTo>
                    <a:pt x="715" y="1250"/>
                  </a:moveTo>
                  <a:cubicBezTo>
                    <a:pt x="695" y="1153"/>
                    <a:pt x="695" y="1153"/>
                    <a:pt x="695" y="1153"/>
                  </a:cubicBezTo>
                  <a:cubicBezTo>
                    <a:pt x="816" y="1178"/>
                    <a:pt x="816" y="1178"/>
                    <a:pt x="816" y="1178"/>
                  </a:cubicBezTo>
                  <a:cubicBezTo>
                    <a:pt x="715" y="1250"/>
                    <a:pt x="715" y="1250"/>
                    <a:pt x="715" y="1250"/>
                  </a:cubicBezTo>
                  <a:moveTo>
                    <a:pt x="1014" y="1193"/>
                  </a:moveTo>
                  <a:cubicBezTo>
                    <a:pt x="993" y="1156"/>
                    <a:pt x="993" y="1156"/>
                    <a:pt x="993" y="1156"/>
                  </a:cubicBezTo>
                  <a:cubicBezTo>
                    <a:pt x="1018" y="1112"/>
                    <a:pt x="1018" y="1112"/>
                    <a:pt x="1018" y="1112"/>
                  </a:cubicBezTo>
                  <a:cubicBezTo>
                    <a:pt x="1014" y="1193"/>
                    <a:pt x="1014" y="1193"/>
                    <a:pt x="1014" y="1193"/>
                  </a:cubicBezTo>
                  <a:moveTo>
                    <a:pt x="824" y="1236"/>
                  </a:moveTo>
                  <a:cubicBezTo>
                    <a:pt x="824" y="1178"/>
                    <a:pt x="824" y="1178"/>
                    <a:pt x="824" y="1178"/>
                  </a:cubicBezTo>
                  <a:cubicBezTo>
                    <a:pt x="945" y="1109"/>
                    <a:pt x="945" y="1109"/>
                    <a:pt x="945" y="1109"/>
                  </a:cubicBezTo>
                  <a:cubicBezTo>
                    <a:pt x="824" y="1236"/>
                    <a:pt x="824" y="1236"/>
                    <a:pt x="824" y="1236"/>
                  </a:cubicBezTo>
                  <a:moveTo>
                    <a:pt x="828" y="1238"/>
                  </a:moveTo>
                  <a:cubicBezTo>
                    <a:pt x="957" y="1103"/>
                    <a:pt x="957" y="1103"/>
                    <a:pt x="957" y="1103"/>
                  </a:cubicBezTo>
                  <a:cubicBezTo>
                    <a:pt x="988" y="1156"/>
                    <a:pt x="988" y="1156"/>
                    <a:pt x="988" y="1156"/>
                  </a:cubicBezTo>
                  <a:cubicBezTo>
                    <a:pt x="957" y="1211"/>
                    <a:pt x="957" y="1211"/>
                    <a:pt x="957" y="1211"/>
                  </a:cubicBezTo>
                  <a:cubicBezTo>
                    <a:pt x="828" y="1238"/>
                    <a:pt x="828" y="1238"/>
                    <a:pt x="828" y="1238"/>
                  </a:cubicBezTo>
                  <a:moveTo>
                    <a:pt x="990" y="1151"/>
                  </a:moveTo>
                  <a:cubicBezTo>
                    <a:pt x="962" y="1101"/>
                    <a:pt x="962" y="1101"/>
                    <a:pt x="962" y="1101"/>
                  </a:cubicBezTo>
                  <a:cubicBezTo>
                    <a:pt x="1018" y="1101"/>
                    <a:pt x="1018" y="1101"/>
                    <a:pt x="1018" y="1101"/>
                  </a:cubicBezTo>
                  <a:cubicBezTo>
                    <a:pt x="1018" y="1102"/>
                    <a:pt x="1018" y="1102"/>
                    <a:pt x="1018" y="1102"/>
                  </a:cubicBezTo>
                  <a:cubicBezTo>
                    <a:pt x="990" y="1151"/>
                    <a:pt x="990" y="1151"/>
                    <a:pt x="990" y="1151"/>
                  </a:cubicBezTo>
                  <a:moveTo>
                    <a:pt x="816" y="1174"/>
                  </a:moveTo>
                  <a:cubicBezTo>
                    <a:pt x="696" y="1148"/>
                    <a:pt x="696" y="1148"/>
                    <a:pt x="696" y="1148"/>
                  </a:cubicBezTo>
                  <a:cubicBezTo>
                    <a:pt x="742" y="1063"/>
                    <a:pt x="742" y="1063"/>
                    <a:pt x="742" y="1063"/>
                  </a:cubicBezTo>
                  <a:cubicBezTo>
                    <a:pt x="816" y="1174"/>
                    <a:pt x="816" y="1174"/>
                    <a:pt x="816" y="1174"/>
                  </a:cubicBezTo>
                  <a:moveTo>
                    <a:pt x="692" y="1146"/>
                  </a:moveTo>
                  <a:cubicBezTo>
                    <a:pt x="618" y="1061"/>
                    <a:pt x="618" y="1061"/>
                    <a:pt x="618" y="1061"/>
                  </a:cubicBezTo>
                  <a:cubicBezTo>
                    <a:pt x="738" y="1061"/>
                    <a:pt x="738" y="1061"/>
                    <a:pt x="738" y="1061"/>
                  </a:cubicBezTo>
                  <a:cubicBezTo>
                    <a:pt x="692" y="1146"/>
                    <a:pt x="692" y="1146"/>
                    <a:pt x="692" y="1146"/>
                  </a:cubicBezTo>
                  <a:moveTo>
                    <a:pt x="959" y="1097"/>
                  </a:moveTo>
                  <a:cubicBezTo>
                    <a:pt x="941" y="1039"/>
                    <a:pt x="941" y="1039"/>
                    <a:pt x="941" y="1039"/>
                  </a:cubicBezTo>
                  <a:cubicBezTo>
                    <a:pt x="1014" y="1097"/>
                    <a:pt x="1014" y="1097"/>
                    <a:pt x="1014" y="1097"/>
                  </a:cubicBezTo>
                  <a:cubicBezTo>
                    <a:pt x="959" y="1097"/>
                    <a:pt x="959" y="1097"/>
                    <a:pt x="959" y="1097"/>
                  </a:cubicBezTo>
                  <a:moveTo>
                    <a:pt x="833" y="1041"/>
                  </a:moveTo>
                  <a:cubicBezTo>
                    <a:pt x="832" y="1038"/>
                    <a:pt x="832" y="1038"/>
                    <a:pt x="832" y="1038"/>
                  </a:cubicBezTo>
                  <a:cubicBezTo>
                    <a:pt x="953" y="1099"/>
                    <a:pt x="953" y="1099"/>
                    <a:pt x="953" y="1099"/>
                  </a:cubicBezTo>
                  <a:cubicBezTo>
                    <a:pt x="824" y="1173"/>
                    <a:pt x="824" y="1173"/>
                    <a:pt x="824" y="1173"/>
                  </a:cubicBezTo>
                  <a:cubicBezTo>
                    <a:pt x="829" y="1038"/>
                    <a:pt x="829" y="1038"/>
                    <a:pt x="829" y="1038"/>
                  </a:cubicBezTo>
                  <a:cubicBezTo>
                    <a:pt x="833" y="1041"/>
                    <a:pt x="833" y="1041"/>
                    <a:pt x="833" y="1041"/>
                  </a:cubicBezTo>
                  <a:moveTo>
                    <a:pt x="819" y="1170"/>
                  </a:moveTo>
                  <a:cubicBezTo>
                    <a:pt x="745" y="1060"/>
                    <a:pt x="745" y="1060"/>
                    <a:pt x="745" y="1060"/>
                  </a:cubicBezTo>
                  <a:cubicBezTo>
                    <a:pt x="825" y="1036"/>
                    <a:pt x="825" y="1036"/>
                    <a:pt x="825" y="1036"/>
                  </a:cubicBezTo>
                  <a:cubicBezTo>
                    <a:pt x="819" y="1170"/>
                    <a:pt x="819" y="1170"/>
                    <a:pt x="819" y="1170"/>
                  </a:cubicBezTo>
                  <a:moveTo>
                    <a:pt x="954" y="1095"/>
                  </a:moveTo>
                  <a:cubicBezTo>
                    <a:pt x="837" y="1035"/>
                    <a:pt x="837" y="1035"/>
                    <a:pt x="837" y="1035"/>
                  </a:cubicBezTo>
                  <a:cubicBezTo>
                    <a:pt x="935" y="1035"/>
                    <a:pt x="935" y="1035"/>
                    <a:pt x="935" y="1035"/>
                  </a:cubicBezTo>
                  <a:cubicBezTo>
                    <a:pt x="936" y="1038"/>
                    <a:pt x="936" y="1038"/>
                    <a:pt x="936" y="1038"/>
                  </a:cubicBezTo>
                  <a:cubicBezTo>
                    <a:pt x="936" y="1038"/>
                    <a:pt x="936" y="1038"/>
                    <a:pt x="936" y="1038"/>
                  </a:cubicBezTo>
                  <a:cubicBezTo>
                    <a:pt x="954" y="1095"/>
                    <a:pt x="954" y="1095"/>
                    <a:pt x="954" y="1095"/>
                  </a:cubicBezTo>
                  <a:moveTo>
                    <a:pt x="1020" y="1096"/>
                  </a:moveTo>
                  <a:cubicBezTo>
                    <a:pt x="943" y="1035"/>
                    <a:pt x="943" y="1035"/>
                    <a:pt x="943" y="1035"/>
                  </a:cubicBezTo>
                  <a:cubicBezTo>
                    <a:pt x="1059" y="1031"/>
                    <a:pt x="1059" y="1031"/>
                    <a:pt x="1059" y="1031"/>
                  </a:cubicBezTo>
                  <a:cubicBezTo>
                    <a:pt x="1020" y="1096"/>
                    <a:pt x="1020" y="1096"/>
                    <a:pt x="1020" y="1096"/>
                  </a:cubicBezTo>
                  <a:moveTo>
                    <a:pt x="619" y="1056"/>
                  </a:moveTo>
                  <a:cubicBezTo>
                    <a:pt x="696" y="993"/>
                    <a:pt x="696" y="993"/>
                    <a:pt x="696" y="993"/>
                  </a:cubicBezTo>
                  <a:cubicBezTo>
                    <a:pt x="738" y="1056"/>
                    <a:pt x="738" y="1056"/>
                    <a:pt x="738" y="1056"/>
                  </a:cubicBezTo>
                  <a:cubicBezTo>
                    <a:pt x="619" y="1056"/>
                    <a:pt x="619" y="1056"/>
                    <a:pt x="619" y="1056"/>
                  </a:cubicBezTo>
                  <a:moveTo>
                    <a:pt x="614" y="1055"/>
                  </a:moveTo>
                  <a:cubicBezTo>
                    <a:pt x="592" y="986"/>
                    <a:pt x="592" y="986"/>
                    <a:pt x="592" y="986"/>
                  </a:cubicBezTo>
                  <a:cubicBezTo>
                    <a:pt x="691" y="991"/>
                    <a:pt x="691" y="991"/>
                    <a:pt x="691" y="991"/>
                  </a:cubicBezTo>
                  <a:cubicBezTo>
                    <a:pt x="614" y="1055"/>
                    <a:pt x="614" y="1055"/>
                    <a:pt x="614" y="1055"/>
                  </a:cubicBezTo>
                  <a:moveTo>
                    <a:pt x="942" y="1031"/>
                  </a:moveTo>
                  <a:cubicBezTo>
                    <a:pt x="985" y="975"/>
                    <a:pt x="985" y="975"/>
                    <a:pt x="985" y="975"/>
                  </a:cubicBezTo>
                  <a:cubicBezTo>
                    <a:pt x="1056" y="1026"/>
                    <a:pt x="1056" y="1026"/>
                    <a:pt x="1056" y="1026"/>
                  </a:cubicBezTo>
                  <a:cubicBezTo>
                    <a:pt x="942" y="1031"/>
                    <a:pt x="942" y="1031"/>
                    <a:pt x="942" y="1031"/>
                  </a:cubicBezTo>
                  <a:moveTo>
                    <a:pt x="737" y="1047"/>
                  </a:moveTo>
                  <a:cubicBezTo>
                    <a:pt x="700" y="990"/>
                    <a:pt x="700" y="990"/>
                    <a:pt x="700" y="990"/>
                  </a:cubicBezTo>
                  <a:cubicBezTo>
                    <a:pt x="703" y="988"/>
                    <a:pt x="703" y="988"/>
                    <a:pt x="703" y="988"/>
                  </a:cubicBezTo>
                  <a:cubicBezTo>
                    <a:pt x="700" y="987"/>
                    <a:pt x="700" y="987"/>
                    <a:pt x="700" y="987"/>
                  </a:cubicBezTo>
                  <a:cubicBezTo>
                    <a:pt x="713" y="937"/>
                    <a:pt x="713" y="937"/>
                    <a:pt x="713" y="937"/>
                  </a:cubicBezTo>
                  <a:cubicBezTo>
                    <a:pt x="737" y="1047"/>
                    <a:pt x="737" y="1047"/>
                    <a:pt x="737" y="1047"/>
                  </a:cubicBezTo>
                  <a:moveTo>
                    <a:pt x="744" y="1056"/>
                  </a:moveTo>
                  <a:cubicBezTo>
                    <a:pt x="717" y="934"/>
                    <a:pt x="717" y="934"/>
                    <a:pt x="717" y="934"/>
                  </a:cubicBezTo>
                  <a:cubicBezTo>
                    <a:pt x="822" y="1031"/>
                    <a:pt x="822" y="1031"/>
                    <a:pt x="822" y="1031"/>
                  </a:cubicBezTo>
                  <a:cubicBezTo>
                    <a:pt x="818" y="1031"/>
                    <a:pt x="818" y="1031"/>
                    <a:pt x="818" y="1031"/>
                  </a:cubicBezTo>
                  <a:cubicBezTo>
                    <a:pt x="821" y="1032"/>
                    <a:pt x="821" y="1032"/>
                    <a:pt x="821" y="1032"/>
                  </a:cubicBezTo>
                  <a:cubicBezTo>
                    <a:pt x="744" y="1056"/>
                    <a:pt x="744" y="1056"/>
                    <a:pt x="744" y="1056"/>
                  </a:cubicBezTo>
                  <a:moveTo>
                    <a:pt x="692" y="987"/>
                  </a:moveTo>
                  <a:cubicBezTo>
                    <a:pt x="595" y="982"/>
                    <a:pt x="595" y="982"/>
                    <a:pt x="595" y="982"/>
                  </a:cubicBezTo>
                  <a:cubicBezTo>
                    <a:pt x="653" y="931"/>
                    <a:pt x="653" y="931"/>
                    <a:pt x="653" y="931"/>
                  </a:cubicBezTo>
                  <a:cubicBezTo>
                    <a:pt x="692" y="987"/>
                    <a:pt x="692" y="987"/>
                    <a:pt x="692" y="987"/>
                  </a:cubicBezTo>
                  <a:moveTo>
                    <a:pt x="661" y="932"/>
                  </a:moveTo>
                  <a:cubicBezTo>
                    <a:pt x="659" y="930"/>
                    <a:pt x="659" y="930"/>
                    <a:pt x="659" y="930"/>
                  </a:cubicBezTo>
                  <a:cubicBezTo>
                    <a:pt x="710" y="930"/>
                    <a:pt x="710" y="930"/>
                    <a:pt x="710" y="930"/>
                  </a:cubicBezTo>
                  <a:cubicBezTo>
                    <a:pt x="696" y="984"/>
                    <a:pt x="696" y="984"/>
                    <a:pt x="696" y="984"/>
                  </a:cubicBezTo>
                  <a:cubicBezTo>
                    <a:pt x="659" y="932"/>
                    <a:pt x="659" y="932"/>
                    <a:pt x="659" y="932"/>
                  </a:cubicBezTo>
                  <a:cubicBezTo>
                    <a:pt x="661" y="932"/>
                    <a:pt x="661" y="932"/>
                    <a:pt x="661" y="932"/>
                  </a:cubicBezTo>
                  <a:moveTo>
                    <a:pt x="829" y="1030"/>
                  </a:moveTo>
                  <a:cubicBezTo>
                    <a:pt x="789" y="925"/>
                    <a:pt x="789" y="925"/>
                    <a:pt x="789" y="925"/>
                  </a:cubicBezTo>
                  <a:cubicBezTo>
                    <a:pt x="930" y="1031"/>
                    <a:pt x="930" y="1031"/>
                    <a:pt x="930" y="1031"/>
                  </a:cubicBezTo>
                  <a:cubicBezTo>
                    <a:pt x="830" y="1031"/>
                    <a:pt x="830" y="1031"/>
                    <a:pt x="830" y="1031"/>
                  </a:cubicBezTo>
                  <a:cubicBezTo>
                    <a:pt x="830" y="1030"/>
                    <a:pt x="830" y="1030"/>
                    <a:pt x="830" y="1030"/>
                  </a:cubicBezTo>
                  <a:cubicBezTo>
                    <a:pt x="829" y="1030"/>
                    <a:pt x="829" y="1030"/>
                    <a:pt x="829" y="1030"/>
                  </a:cubicBezTo>
                  <a:moveTo>
                    <a:pt x="781" y="922"/>
                  </a:moveTo>
                  <a:cubicBezTo>
                    <a:pt x="782" y="922"/>
                    <a:pt x="782" y="922"/>
                    <a:pt x="782" y="922"/>
                  </a:cubicBezTo>
                  <a:cubicBezTo>
                    <a:pt x="822" y="1025"/>
                    <a:pt x="822" y="1025"/>
                    <a:pt x="822" y="1025"/>
                  </a:cubicBezTo>
                  <a:cubicBezTo>
                    <a:pt x="718" y="930"/>
                    <a:pt x="718" y="930"/>
                    <a:pt x="718" y="930"/>
                  </a:cubicBezTo>
                  <a:cubicBezTo>
                    <a:pt x="781" y="922"/>
                    <a:pt x="781" y="922"/>
                    <a:pt x="781" y="922"/>
                  </a:cubicBezTo>
                  <a:cubicBezTo>
                    <a:pt x="781" y="922"/>
                    <a:pt x="781" y="922"/>
                    <a:pt x="781" y="922"/>
                  </a:cubicBezTo>
                  <a:moveTo>
                    <a:pt x="591" y="979"/>
                  </a:moveTo>
                  <a:cubicBezTo>
                    <a:pt x="591" y="914"/>
                    <a:pt x="591" y="914"/>
                    <a:pt x="591" y="914"/>
                  </a:cubicBezTo>
                  <a:cubicBezTo>
                    <a:pt x="649" y="929"/>
                    <a:pt x="649" y="929"/>
                    <a:pt x="649" y="929"/>
                  </a:cubicBezTo>
                  <a:cubicBezTo>
                    <a:pt x="591" y="979"/>
                    <a:pt x="591" y="979"/>
                    <a:pt x="591" y="979"/>
                  </a:cubicBezTo>
                  <a:moveTo>
                    <a:pt x="938" y="1028"/>
                  </a:moveTo>
                  <a:cubicBezTo>
                    <a:pt x="915" y="902"/>
                    <a:pt x="915" y="902"/>
                    <a:pt x="915" y="902"/>
                  </a:cubicBezTo>
                  <a:cubicBezTo>
                    <a:pt x="982" y="972"/>
                    <a:pt x="982" y="972"/>
                    <a:pt x="982" y="972"/>
                  </a:cubicBezTo>
                  <a:cubicBezTo>
                    <a:pt x="938" y="1028"/>
                    <a:pt x="938" y="1028"/>
                    <a:pt x="938" y="1028"/>
                  </a:cubicBezTo>
                  <a:moveTo>
                    <a:pt x="934" y="1028"/>
                  </a:moveTo>
                  <a:cubicBezTo>
                    <a:pt x="789" y="920"/>
                    <a:pt x="789" y="920"/>
                    <a:pt x="789" y="920"/>
                  </a:cubicBezTo>
                  <a:cubicBezTo>
                    <a:pt x="910" y="898"/>
                    <a:pt x="910" y="898"/>
                    <a:pt x="910" y="898"/>
                  </a:cubicBezTo>
                  <a:cubicBezTo>
                    <a:pt x="934" y="1028"/>
                    <a:pt x="934" y="1028"/>
                    <a:pt x="934" y="1028"/>
                  </a:cubicBezTo>
                  <a:moveTo>
                    <a:pt x="656" y="926"/>
                  </a:moveTo>
                  <a:cubicBezTo>
                    <a:pt x="656" y="880"/>
                    <a:pt x="656" y="880"/>
                    <a:pt x="656" y="880"/>
                  </a:cubicBezTo>
                  <a:cubicBezTo>
                    <a:pt x="707" y="926"/>
                    <a:pt x="707" y="926"/>
                    <a:pt x="707" y="926"/>
                  </a:cubicBezTo>
                  <a:cubicBezTo>
                    <a:pt x="656" y="926"/>
                    <a:pt x="656" y="926"/>
                    <a:pt x="656" y="926"/>
                  </a:cubicBezTo>
                  <a:moveTo>
                    <a:pt x="646" y="924"/>
                  </a:moveTo>
                  <a:cubicBezTo>
                    <a:pt x="592" y="910"/>
                    <a:pt x="592" y="910"/>
                    <a:pt x="592" y="910"/>
                  </a:cubicBezTo>
                  <a:cubicBezTo>
                    <a:pt x="603" y="880"/>
                    <a:pt x="603" y="880"/>
                    <a:pt x="603" y="880"/>
                  </a:cubicBezTo>
                  <a:cubicBezTo>
                    <a:pt x="646" y="924"/>
                    <a:pt x="646" y="924"/>
                    <a:pt x="646" y="924"/>
                  </a:cubicBezTo>
                  <a:moveTo>
                    <a:pt x="651" y="922"/>
                  </a:moveTo>
                  <a:cubicBezTo>
                    <a:pt x="608" y="878"/>
                    <a:pt x="608" y="878"/>
                    <a:pt x="608" y="878"/>
                  </a:cubicBezTo>
                  <a:cubicBezTo>
                    <a:pt x="651" y="878"/>
                    <a:pt x="651" y="878"/>
                    <a:pt x="651" y="878"/>
                  </a:cubicBezTo>
                  <a:cubicBezTo>
                    <a:pt x="651" y="922"/>
                    <a:pt x="651" y="922"/>
                    <a:pt x="651" y="922"/>
                  </a:cubicBezTo>
                  <a:moveTo>
                    <a:pt x="715" y="925"/>
                  </a:moveTo>
                  <a:cubicBezTo>
                    <a:pt x="708" y="867"/>
                    <a:pt x="708" y="867"/>
                    <a:pt x="708" y="867"/>
                  </a:cubicBezTo>
                  <a:cubicBezTo>
                    <a:pt x="778" y="917"/>
                    <a:pt x="778" y="917"/>
                    <a:pt x="778" y="917"/>
                  </a:cubicBezTo>
                  <a:cubicBezTo>
                    <a:pt x="715" y="925"/>
                    <a:pt x="715" y="925"/>
                    <a:pt x="715" y="925"/>
                  </a:cubicBezTo>
                  <a:moveTo>
                    <a:pt x="710" y="922"/>
                  </a:moveTo>
                  <a:cubicBezTo>
                    <a:pt x="658" y="877"/>
                    <a:pt x="658" y="877"/>
                    <a:pt x="658" y="877"/>
                  </a:cubicBezTo>
                  <a:cubicBezTo>
                    <a:pt x="703" y="865"/>
                    <a:pt x="703" y="865"/>
                    <a:pt x="703" y="865"/>
                  </a:cubicBezTo>
                  <a:cubicBezTo>
                    <a:pt x="710" y="922"/>
                    <a:pt x="710" y="922"/>
                    <a:pt x="710" y="922"/>
                  </a:cubicBezTo>
                  <a:moveTo>
                    <a:pt x="787" y="916"/>
                  </a:moveTo>
                  <a:cubicBezTo>
                    <a:pt x="805" y="853"/>
                    <a:pt x="805" y="853"/>
                    <a:pt x="805" y="853"/>
                  </a:cubicBezTo>
                  <a:cubicBezTo>
                    <a:pt x="904" y="894"/>
                    <a:pt x="904" y="894"/>
                    <a:pt x="904" y="894"/>
                  </a:cubicBezTo>
                  <a:cubicBezTo>
                    <a:pt x="787" y="916"/>
                    <a:pt x="787" y="916"/>
                    <a:pt x="787" y="916"/>
                  </a:cubicBezTo>
                  <a:moveTo>
                    <a:pt x="783" y="915"/>
                  </a:moveTo>
                  <a:cubicBezTo>
                    <a:pt x="711" y="864"/>
                    <a:pt x="711" y="864"/>
                    <a:pt x="711" y="864"/>
                  </a:cubicBezTo>
                  <a:cubicBezTo>
                    <a:pt x="800" y="853"/>
                    <a:pt x="800" y="853"/>
                    <a:pt x="800" y="853"/>
                  </a:cubicBezTo>
                  <a:cubicBezTo>
                    <a:pt x="783" y="915"/>
                    <a:pt x="783" y="915"/>
                    <a:pt x="783" y="915"/>
                  </a:cubicBezTo>
                  <a:moveTo>
                    <a:pt x="604" y="873"/>
                  </a:moveTo>
                  <a:cubicBezTo>
                    <a:pt x="582" y="813"/>
                    <a:pt x="582" y="813"/>
                    <a:pt x="582" y="813"/>
                  </a:cubicBezTo>
                  <a:cubicBezTo>
                    <a:pt x="648" y="873"/>
                    <a:pt x="648" y="873"/>
                    <a:pt x="648" y="873"/>
                  </a:cubicBezTo>
                  <a:cubicBezTo>
                    <a:pt x="604" y="873"/>
                    <a:pt x="604" y="873"/>
                    <a:pt x="604" y="873"/>
                  </a:cubicBezTo>
                  <a:moveTo>
                    <a:pt x="660" y="871"/>
                  </a:moveTo>
                  <a:cubicBezTo>
                    <a:pt x="715" y="813"/>
                    <a:pt x="715" y="813"/>
                    <a:pt x="715" y="813"/>
                  </a:cubicBezTo>
                  <a:cubicBezTo>
                    <a:pt x="703" y="860"/>
                    <a:pt x="703" y="860"/>
                    <a:pt x="703" y="860"/>
                  </a:cubicBezTo>
                  <a:cubicBezTo>
                    <a:pt x="703" y="860"/>
                    <a:pt x="703" y="860"/>
                    <a:pt x="703" y="860"/>
                  </a:cubicBezTo>
                  <a:cubicBezTo>
                    <a:pt x="703" y="860"/>
                    <a:pt x="703" y="860"/>
                    <a:pt x="703" y="860"/>
                  </a:cubicBezTo>
                  <a:cubicBezTo>
                    <a:pt x="660" y="871"/>
                    <a:pt x="660" y="871"/>
                    <a:pt x="660" y="871"/>
                  </a:cubicBezTo>
                  <a:moveTo>
                    <a:pt x="708" y="859"/>
                  </a:moveTo>
                  <a:cubicBezTo>
                    <a:pt x="721" y="808"/>
                    <a:pt x="721" y="808"/>
                    <a:pt x="721" y="808"/>
                  </a:cubicBezTo>
                  <a:cubicBezTo>
                    <a:pt x="796" y="849"/>
                    <a:pt x="796" y="849"/>
                    <a:pt x="796" y="849"/>
                  </a:cubicBezTo>
                  <a:cubicBezTo>
                    <a:pt x="708" y="859"/>
                    <a:pt x="708" y="859"/>
                    <a:pt x="708" y="859"/>
                  </a:cubicBezTo>
                  <a:moveTo>
                    <a:pt x="653" y="872"/>
                  </a:moveTo>
                  <a:cubicBezTo>
                    <a:pt x="583" y="807"/>
                    <a:pt x="583" y="807"/>
                    <a:pt x="583" y="807"/>
                  </a:cubicBezTo>
                  <a:cubicBezTo>
                    <a:pt x="714" y="807"/>
                    <a:pt x="714" y="807"/>
                    <a:pt x="714" y="807"/>
                  </a:cubicBezTo>
                  <a:cubicBezTo>
                    <a:pt x="653" y="872"/>
                    <a:pt x="653" y="872"/>
                    <a:pt x="653" y="872"/>
                  </a:cubicBezTo>
                  <a:moveTo>
                    <a:pt x="569" y="796"/>
                  </a:moveTo>
                  <a:cubicBezTo>
                    <a:pt x="437" y="682"/>
                    <a:pt x="437" y="682"/>
                    <a:pt x="437" y="682"/>
                  </a:cubicBezTo>
                  <a:cubicBezTo>
                    <a:pt x="529" y="718"/>
                    <a:pt x="529" y="718"/>
                    <a:pt x="529" y="718"/>
                  </a:cubicBezTo>
                  <a:cubicBezTo>
                    <a:pt x="569" y="796"/>
                    <a:pt x="569" y="796"/>
                    <a:pt x="569" y="796"/>
                  </a:cubicBezTo>
                  <a:moveTo>
                    <a:pt x="567" y="799"/>
                  </a:moveTo>
                  <a:cubicBezTo>
                    <a:pt x="364" y="729"/>
                    <a:pt x="364" y="729"/>
                    <a:pt x="364" y="729"/>
                  </a:cubicBezTo>
                  <a:cubicBezTo>
                    <a:pt x="425" y="678"/>
                    <a:pt x="425" y="678"/>
                    <a:pt x="425" y="678"/>
                  </a:cubicBezTo>
                  <a:cubicBezTo>
                    <a:pt x="567" y="799"/>
                    <a:pt x="567" y="799"/>
                    <a:pt x="567" y="799"/>
                  </a:cubicBezTo>
                  <a:moveTo>
                    <a:pt x="374" y="715"/>
                  </a:moveTo>
                  <a:cubicBezTo>
                    <a:pt x="442" y="625"/>
                    <a:pt x="442" y="625"/>
                    <a:pt x="442" y="625"/>
                  </a:cubicBezTo>
                  <a:cubicBezTo>
                    <a:pt x="424" y="673"/>
                    <a:pt x="424" y="673"/>
                    <a:pt x="424" y="673"/>
                  </a:cubicBezTo>
                  <a:cubicBezTo>
                    <a:pt x="374" y="715"/>
                    <a:pt x="374" y="715"/>
                    <a:pt x="374" y="715"/>
                  </a:cubicBezTo>
                  <a:moveTo>
                    <a:pt x="360" y="726"/>
                  </a:moveTo>
                  <a:cubicBezTo>
                    <a:pt x="303" y="593"/>
                    <a:pt x="303" y="593"/>
                    <a:pt x="303" y="593"/>
                  </a:cubicBezTo>
                  <a:cubicBezTo>
                    <a:pt x="445" y="613"/>
                    <a:pt x="445" y="613"/>
                    <a:pt x="445" y="613"/>
                  </a:cubicBezTo>
                  <a:cubicBezTo>
                    <a:pt x="360" y="726"/>
                    <a:pt x="360" y="726"/>
                    <a:pt x="360" y="726"/>
                  </a:cubicBezTo>
                  <a:moveTo>
                    <a:pt x="596" y="645"/>
                  </a:moveTo>
                  <a:cubicBezTo>
                    <a:pt x="454" y="610"/>
                    <a:pt x="454" y="610"/>
                    <a:pt x="454" y="610"/>
                  </a:cubicBezTo>
                  <a:cubicBezTo>
                    <a:pt x="514" y="550"/>
                    <a:pt x="514" y="550"/>
                    <a:pt x="514" y="550"/>
                  </a:cubicBezTo>
                  <a:cubicBezTo>
                    <a:pt x="596" y="645"/>
                    <a:pt x="596" y="645"/>
                    <a:pt x="596" y="645"/>
                  </a:cubicBezTo>
                  <a:moveTo>
                    <a:pt x="450" y="608"/>
                  </a:moveTo>
                  <a:cubicBezTo>
                    <a:pt x="379" y="518"/>
                    <a:pt x="379" y="518"/>
                    <a:pt x="379" y="518"/>
                  </a:cubicBezTo>
                  <a:cubicBezTo>
                    <a:pt x="510" y="548"/>
                    <a:pt x="510" y="548"/>
                    <a:pt x="510" y="548"/>
                  </a:cubicBezTo>
                  <a:cubicBezTo>
                    <a:pt x="450" y="608"/>
                    <a:pt x="450" y="608"/>
                    <a:pt x="450" y="608"/>
                  </a:cubicBezTo>
                  <a:moveTo>
                    <a:pt x="444" y="609"/>
                  </a:moveTo>
                  <a:cubicBezTo>
                    <a:pt x="304" y="589"/>
                    <a:pt x="304" y="589"/>
                    <a:pt x="304" y="589"/>
                  </a:cubicBezTo>
                  <a:cubicBezTo>
                    <a:pt x="373" y="518"/>
                    <a:pt x="373" y="518"/>
                    <a:pt x="373" y="518"/>
                  </a:cubicBezTo>
                  <a:cubicBezTo>
                    <a:pt x="444" y="609"/>
                    <a:pt x="444" y="609"/>
                    <a:pt x="444" y="609"/>
                  </a:cubicBezTo>
                  <a:moveTo>
                    <a:pt x="299" y="588"/>
                  </a:moveTo>
                  <a:cubicBezTo>
                    <a:pt x="210" y="516"/>
                    <a:pt x="210" y="516"/>
                    <a:pt x="210" y="516"/>
                  </a:cubicBezTo>
                  <a:cubicBezTo>
                    <a:pt x="368" y="516"/>
                    <a:pt x="368" y="516"/>
                    <a:pt x="368" y="516"/>
                  </a:cubicBezTo>
                  <a:cubicBezTo>
                    <a:pt x="299" y="588"/>
                    <a:pt x="299" y="588"/>
                    <a:pt x="299" y="588"/>
                  </a:cubicBezTo>
                  <a:moveTo>
                    <a:pt x="601" y="644"/>
                  </a:moveTo>
                  <a:cubicBezTo>
                    <a:pt x="517" y="547"/>
                    <a:pt x="517" y="547"/>
                    <a:pt x="517" y="547"/>
                  </a:cubicBezTo>
                  <a:cubicBezTo>
                    <a:pt x="599" y="477"/>
                    <a:pt x="599" y="477"/>
                    <a:pt x="599" y="477"/>
                  </a:cubicBezTo>
                  <a:cubicBezTo>
                    <a:pt x="609" y="559"/>
                    <a:pt x="609" y="559"/>
                    <a:pt x="609" y="559"/>
                  </a:cubicBezTo>
                  <a:cubicBezTo>
                    <a:pt x="601" y="644"/>
                    <a:pt x="601" y="644"/>
                    <a:pt x="601" y="644"/>
                  </a:cubicBezTo>
                  <a:moveTo>
                    <a:pt x="605" y="480"/>
                  </a:moveTo>
                  <a:cubicBezTo>
                    <a:pt x="604" y="475"/>
                    <a:pt x="604" y="475"/>
                    <a:pt x="604" y="475"/>
                  </a:cubicBezTo>
                  <a:cubicBezTo>
                    <a:pt x="648" y="475"/>
                    <a:pt x="648" y="475"/>
                    <a:pt x="648" y="475"/>
                  </a:cubicBezTo>
                  <a:cubicBezTo>
                    <a:pt x="613" y="551"/>
                    <a:pt x="613" y="551"/>
                    <a:pt x="613" y="551"/>
                  </a:cubicBezTo>
                  <a:cubicBezTo>
                    <a:pt x="604" y="479"/>
                    <a:pt x="604" y="479"/>
                    <a:pt x="604" y="479"/>
                  </a:cubicBezTo>
                  <a:cubicBezTo>
                    <a:pt x="605" y="480"/>
                    <a:pt x="605" y="480"/>
                    <a:pt x="605" y="480"/>
                  </a:cubicBezTo>
                  <a:moveTo>
                    <a:pt x="618" y="551"/>
                  </a:moveTo>
                  <a:cubicBezTo>
                    <a:pt x="653" y="475"/>
                    <a:pt x="653" y="475"/>
                    <a:pt x="653" y="475"/>
                  </a:cubicBezTo>
                  <a:cubicBezTo>
                    <a:pt x="713" y="474"/>
                    <a:pt x="713" y="474"/>
                    <a:pt x="713" y="474"/>
                  </a:cubicBezTo>
                  <a:cubicBezTo>
                    <a:pt x="618" y="551"/>
                    <a:pt x="618" y="551"/>
                    <a:pt x="618" y="551"/>
                  </a:cubicBezTo>
                  <a:moveTo>
                    <a:pt x="521" y="474"/>
                  </a:moveTo>
                  <a:cubicBezTo>
                    <a:pt x="517" y="464"/>
                    <a:pt x="517" y="464"/>
                    <a:pt x="517" y="464"/>
                  </a:cubicBezTo>
                  <a:cubicBezTo>
                    <a:pt x="596" y="474"/>
                    <a:pt x="596" y="474"/>
                    <a:pt x="596" y="474"/>
                  </a:cubicBezTo>
                  <a:cubicBezTo>
                    <a:pt x="516" y="542"/>
                    <a:pt x="516" y="542"/>
                    <a:pt x="516" y="542"/>
                  </a:cubicBezTo>
                  <a:cubicBezTo>
                    <a:pt x="516" y="468"/>
                    <a:pt x="516" y="468"/>
                    <a:pt x="516" y="468"/>
                  </a:cubicBezTo>
                  <a:cubicBezTo>
                    <a:pt x="521" y="474"/>
                    <a:pt x="521" y="474"/>
                    <a:pt x="521" y="474"/>
                  </a:cubicBezTo>
                  <a:moveTo>
                    <a:pt x="377" y="512"/>
                  </a:moveTo>
                  <a:cubicBezTo>
                    <a:pt x="404" y="452"/>
                    <a:pt x="404" y="452"/>
                    <a:pt x="404" y="452"/>
                  </a:cubicBezTo>
                  <a:cubicBezTo>
                    <a:pt x="506" y="543"/>
                    <a:pt x="506" y="543"/>
                    <a:pt x="506" y="543"/>
                  </a:cubicBezTo>
                  <a:cubicBezTo>
                    <a:pt x="377" y="513"/>
                    <a:pt x="377" y="513"/>
                    <a:pt x="377" y="513"/>
                  </a:cubicBezTo>
                  <a:cubicBezTo>
                    <a:pt x="378" y="512"/>
                    <a:pt x="378" y="512"/>
                    <a:pt x="378" y="512"/>
                  </a:cubicBezTo>
                  <a:cubicBezTo>
                    <a:pt x="377" y="512"/>
                    <a:pt x="377" y="512"/>
                    <a:pt x="377" y="512"/>
                  </a:cubicBezTo>
                  <a:moveTo>
                    <a:pt x="512" y="542"/>
                  </a:moveTo>
                  <a:cubicBezTo>
                    <a:pt x="410" y="451"/>
                    <a:pt x="410" y="451"/>
                    <a:pt x="410" y="451"/>
                  </a:cubicBezTo>
                  <a:cubicBezTo>
                    <a:pt x="512" y="464"/>
                    <a:pt x="512" y="464"/>
                    <a:pt x="512" y="464"/>
                  </a:cubicBezTo>
                  <a:cubicBezTo>
                    <a:pt x="512" y="542"/>
                    <a:pt x="512" y="542"/>
                    <a:pt x="512" y="542"/>
                  </a:cubicBezTo>
                  <a:moveTo>
                    <a:pt x="372" y="510"/>
                  </a:moveTo>
                  <a:cubicBezTo>
                    <a:pt x="272" y="409"/>
                    <a:pt x="272" y="409"/>
                    <a:pt x="272" y="409"/>
                  </a:cubicBezTo>
                  <a:cubicBezTo>
                    <a:pt x="400" y="450"/>
                    <a:pt x="400" y="450"/>
                    <a:pt x="400" y="450"/>
                  </a:cubicBezTo>
                  <a:cubicBezTo>
                    <a:pt x="372" y="510"/>
                    <a:pt x="372" y="510"/>
                    <a:pt x="372" y="510"/>
                  </a:cubicBezTo>
                  <a:moveTo>
                    <a:pt x="207" y="512"/>
                  </a:moveTo>
                  <a:cubicBezTo>
                    <a:pt x="264" y="408"/>
                    <a:pt x="264" y="408"/>
                    <a:pt x="264" y="408"/>
                  </a:cubicBezTo>
                  <a:cubicBezTo>
                    <a:pt x="368" y="512"/>
                    <a:pt x="368" y="512"/>
                    <a:pt x="368" y="512"/>
                  </a:cubicBezTo>
                  <a:cubicBezTo>
                    <a:pt x="207" y="512"/>
                    <a:pt x="207" y="512"/>
                    <a:pt x="207" y="512"/>
                  </a:cubicBezTo>
                  <a:moveTo>
                    <a:pt x="607" y="471"/>
                  </a:moveTo>
                  <a:cubicBezTo>
                    <a:pt x="681" y="403"/>
                    <a:pt x="681" y="403"/>
                    <a:pt x="681" y="403"/>
                  </a:cubicBezTo>
                  <a:cubicBezTo>
                    <a:pt x="650" y="470"/>
                    <a:pt x="650" y="470"/>
                    <a:pt x="650" y="470"/>
                  </a:cubicBezTo>
                  <a:cubicBezTo>
                    <a:pt x="607" y="471"/>
                    <a:pt x="607" y="471"/>
                    <a:pt x="607" y="471"/>
                  </a:cubicBezTo>
                  <a:moveTo>
                    <a:pt x="655" y="470"/>
                  </a:moveTo>
                  <a:cubicBezTo>
                    <a:pt x="688" y="400"/>
                    <a:pt x="688" y="400"/>
                    <a:pt x="688" y="400"/>
                  </a:cubicBezTo>
                  <a:cubicBezTo>
                    <a:pt x="688" y="401"/>
                    <a:pt x="688" y="401"/>
                    <a:pt x="688" y="401"/>
                  </a:cubicBezTo>
                  <a:cubicBezTo>
                    <a:pt x="688" y="401"/>
                    <a:pt x="688" y="401"/>
                    <a:pt x="688" y="401"/>
                  </a:cubicBezTo>
                  <a:cubicBezTo>
                    <a:pt x="716" y="470"/>
                    <a:pt x="716" y="470"/>
                    <a:pt x="716" y="470"/>
                  </a:cubicBezTo>
                  <a:cubicBezTo>
                    <a:pt x="655" y="470"/>
                    <a:pt x="655" y="470"/>
                    <a:pt x="655" y="470"/>
                  </a:cubicBezTo>
                  <a:moveTo>
                    <a:pt x="595" y="470"/>
                  </a:moveTo>
                  <a:cubicBezTo>
                    <a:pt x="516" y="460"/>
                    <a:pt x="516" y="460"/>
                    <a:pt x="516" y="460"/>
                  </a:cubicBezTo>
                  <a:cubicBezTo>
                    <a:pt x="525" y="400"/>
                    <a:pt x="525" y="400"/>
                    <a:pt x="525" y="400"/>
                  </a:cubicBezTo>
                  <a:cubicBezTo>
                    <a:pt x="595" y="470"/>
                    <a:pt x="595" y="470"/>
                    <a:pt x="595" y="470"/>
                  </a:cubicBezTo>
                  <a:moveTo>
                    <a:pt x="603" y="468"/>
                  </a:moveTo>
                  <a:cubicBezTo>
                    <a:pt x="603" y="383"/>
                    <a:pt x="603" y="383"/>
                    <a:pt x="603" y="383"/>
                  </a:cubicBezTo>
                  <a:cubicBezTo>
                    <a:pt x="607" y="384"/>
                    <a:pt x="607" y="384"/>
                    <a:pt x="607" y="384"/>
                  </a:cubicBezTo>
                  <a:cubicBezTo>
                    <a:pt x="607" y="384"/>
                    <a:pt x="607" y="384"/>
                    <a:pt x="607" y="384"/>
                  </a:cubicBezTo>
                  <a:cubicBezTo>
                    <a:pt x="683" y="396"/>
                    <a:pt x="683" y="396"/>
                    <a:pt x="683" y="396"/>
                  </a:cubicBezTo>
                  <a:cubicBezTo>
                    <a:pt x="603" y="468"/>
                    <a:pt x="603" y="468"/>
                    <a:pt x="603" y="468"/>
                  </a:cubicBezTo>
                  <a:moveTo>
                    <a:pt x="204" y="509"/>
                  </a:moveTo>
                  <a:cubicBezTo>
                    <a:pt x="142" y="382"/>
                    <a:pt x="142" y="382"/>
                    <a:pt x="142" y="382"/>
                  </a:cubicBezTo>
                  <a:cubicBezTo>
                    <a:pt x="260" y="406"/>
                    <a:pt x="260" y="406"/>
                    <a:pt x="260" y="406"/>
                  </a:cubicBezTo>
                  <a:cubicBezTo>
                    <a:pt x="204" y="509"/>
                    <a:pt x="204" y="509"/>
                    <a:pt x="204" y="509"/>
                  </a:cubicBezTo>
                  <a:moveTo>
                    <a:pt x="599" y="456"/>
                  </a:moveTo>
                  <a:cubicBezTo>
                    <a:pt x="577" y="378"/>
                    <a:pt x="577" y="378"/>
                    <a:pt x="577" y="378"/>
                  </a:cubicBezTo>
                  <a:cubicBezTo>
                    <a:pt x="599" y="382"/>
                    <a:pt x="599" y="382"/>
                    <a:pt x="599" y="382"/>
                  </a:cubicBezTo>
                  <a:cubicBezTo>
                    <a:pt x="599" y="456"/>
                    <a:pt x="599" y="456"/>
                    <a:pt x="599" y="456"/>
                  </a:cubicBezTo>
                  <a:moveTo>
                    <a:pt x="720" y="468"/>
                  </a:moveTo>
                  <a:cubicBezTo>
                    <a:pt x="691" y="396"/>
                    <a:pt x="691" y="396"/>
                    <a:pt x="691" y="396"/>
                  </a:cubicBezTo>
                  <a:cubicBezTo>
                    <a:pt x="822" y="378"/>
                    <a:pt x="822" y="378"/>
                    <a:pt x="822" y="378"/>
                  </a:cubicBezTo>
                  <a:cubicBezTo>
                    <a:pt x="720" y="468"/>
                    <a:pt x="720" y="468"/>
                    <a:pt x="720" y="468"/>
                  </a:cubicBezTo>
                  <a:moveTo>
                    <a:pt x="597" y="465"/>
                  </a:moveTo>
                  <a:cubicBezTo>
                    <a:pt x="526" y="395"/>
                    <a:pt x="526" y="395"/>
                    <a:pt x="526" y="395"/>
                  </a:cubicBezTo>
                  <a:cubicBezTo>
                    <a:pt x="544" y="372"/>
                    <a:pt x="544" y="372"/>
                    <a:pt x="544" y="372"/>
                  </a:cubicBezTo>
                  <a:cubicBezTo>
                    <a:pt x="572" y="377"/>
                    <a:pt x="572" y="377"/>
                    <a:pt x="572" y="377"/>
                  </a:cubicBezTo>
                  <a:cubicBezTo>
                    <a:pt x="597" y="465"/>
                    <a:pt x="597" y="465"/>
                    <a:pt x="597" y="465"/>
                  </a:cubicBezTo>
                  <a:moveTo>
                    <a:pt x="513" y="452"/>
                  </a:moveTo>
                  <a:cubicBezTo>
                    <a:pt x="484" y="365"/>
                    <a:pt x="484" y="365"/>
                    <a:pt x="484" y="365"/>
                  </a:cubicBezTo>
                  <a:cubicBezTo>
                    <a:pt x="521" y="396"/>
                    <a:pt x="521" y="396"/>
                    <a:pt x="521" y="396"/>
                  </a:cubicBezTo>
                  <a:cubicBezTo>
                    <a:pt x="513" y="452"/>
                    <a:pt x="513" y="452"/>
                    <a:pt x="513" y="452"/>
                  </a:cubicBezTo>
                  <a:moveTo>
                    <a:pt x="521" y="391"/>
                  </a:moveTo>
                  <a:cubicBezTo>
                    <a:pt x="487" y="362"/>
                    <a:pt x="487" y="362"/>
                    <a:pt x="487" y="362"/>
                  </a:cubicBezTo>
                  <a:cubicBezTo>
                    <a:pt x="539" y="371"/>
                    <a:pt x="539" y="371"/>
                    <a:pt x="539" y="371"/>
                  </a:cubicBezTo>
                  <a:cubicBezTo>
                    <a:pt x="523" y="392"/>
                    <a:pt x="523" y="392"/>
                    <a:pt x="523" y="392"/>
                  </a:cubicBezTo>
                  <a:cubicBezTo>
                    <a:pt x="521" y="390"/>
                    <a:pt x="521" y="390"/>
                    <a:pt x="521" y="390"/>
                  </a:cubicBezTo>
                  <a:cubicBezTo>
                    <a:pt x="521" y="391"/>
                    <a:pt x="521" y="391"/>
                    <a:pt x="521" y="391"/>
                  </a:cubicBezTo>
                  <a:moveTo>
                    <a:pt x="595" y="377"/>
                  </a:moveTo>
                  <a:cubicBezTo>
                    <a:pt x="576" y="373"/>
                    <a:pt x="576" y="373"/>
                    <a:pt x="576" y="373"/>
                  </a:cubicBezTo>
                  <a:cubicBezTo>
                    <a:pt x="570" y="350"/>
                    <a:pt x="570" y="350"/>
                    <a:pt x="570" y="350"/>
                  </a:cubicBezTo>
                  <a:cubicBezTo>
                    <a:pt x="595" y="377"/>
                    <a:pt x="595" y="377"/>
                    <a:pt x="595" y="377"/>
                  </a:cubicBezTo>
                  <a:moveTo>
                    <a:pt x="670" y="389"/>
                  </a:moveTo>
                  <a:cubicBezTo>
                    <a:pt x="602" y="378"/>
                    <a:pt x="602" y="378"/>
                    <a:pt x="602" y="378"/>
                  </a:cubicBezTo>
                  <a:cubicBezTo>
                    <a:pt x="574" y="348"/>
                    <a:pt x="574" y="348"/>
                    <a:pt x="574" y="348"/>
                  </a:cubicBezTo>
                  <a:cubicBezTo>
                    <a:pt x="670" y="389"/>
                    <a:pt x="670" y="389"/>
                    <a:pt x="670" y="389"/>
                  </a:cubicBezTo>
                  <a:moveTo>
                    <a:pt x="571" y="373"/>
                  </a:moveTo>
                  <a:cubicBezTo>
                    <a:pt x="547" y="368"/>
                    <a:pt x="547" y="368"/>
                    <a:pt x="547" y="368"/>
                  </a:cubicBezTo>
                  <a:cubicBezTo>
                    <a:pt x="564" y="347"/>
                    <a:pt x="564" y="347"/>
                    <a:pt x="564" y="347"/>
                  </a:cubicBezTo>
                  <a:cubicBezTo>
                    <a:pt x="571" y="373"/>
                    <a:pt x="571" y="373"/>
                    <a:pt x="571" y="373"/>
                  </a:cubicBezTo>
                  <a:moveTo>
                    <a:pt x="542" y="367"/>
                  </a:moveTo>
                  <a:cubicBezTo>
                    <a:pt x="492" y="358"/>
                    <a:pt x="492" y="358"/>
                    <a:pt x="492" y="358"/>
                  </a:cubicBezTo>
                  <a:cubicBezTo>
                    <a:pt x="559" y="345"/>
                    <a:pt x="559" y="345"/>
                    <a:pt x="559" y="345"/>
                  </a:cubicBezTo>
                  <a:cubicBezTo>
                    <a:pt x="542" y="367"/>
                    <a:pt x="542" y="367"/>
                    <a:pt x="542" y="367"/>
                  </a:cubicBezTo>
                  <a:moveTo>
                    <a:pt x="701" y="390"/>
                  </a:moveTo>
                  <a:cubicBezTo>
                    <a:pt x="805" y="337"/>
                    <a:pt x="805" y="337"/>
                    <a:pt x="805" y="337"/>
                  </a:cubicBezTo>
                  <a:cubicBezTo>
                    <a:pt x="825" y="373"/>
                    <a:pt x="825" y="373"/>
                    <a:pt x="825" y="373"/>
                  </a:cubicBezTo>
                  <a:cubicBezTo>
                    <a:pt x="701" y="390"/>
                    <a:pt x="701" y="390"/>
                    <a:pt x="701" y="390"/>
                  </a:cubicBezTo>
                  <a:moveTo>
                    <a:pt x="258" y="401"/>
                  </a:moveTo>
                  <a:cubicBezTo>
                    <a:pt x="143" y="378"/>
                    <a:pt x="143" y="378"/>
                    <a:pt x="143" y="378"/>
                  </a:cubicBezTo>
                  <a:cubicBezTo>
                    <a:pt x="208" y="330"/>
                    <a:pt x="208" y="330"/>
                    <a:pt x="208" y="330"/>
                  </a:cubicBezTo>
                  <a:cubicBezTo>
                    <a:pt x="258" y="401"/>
                    <a:pt x="258" y="401"/>
                    <a:pt x="258" y="401"/>
                  </a:cubicBezTo>
                  <a:moveTo>
                    <a:pt x="507" y="449"/>
                  </a:moveTo>
                  <a:cubicBezTo>
                    <a:pt x="417" y="326"/>
                    <a:pt x="417" y="326"/>
                    <a:pt x="417" y="326"/>
                  </a:cubicBezTo>
                  <a:cubicBezTo>
                    <a:pt x="473" y="357"/>
                    <a:pt x="473" y="357"/>
                    <a:pt x="473" y="357"/>
                  </a:cubicBezTo>
                  <a:cubicBezTo>
                    <a:pt x="467" y="358"/>
                    <a:pt x="467" y="358"/>
                    <a:pt x="467" y="358"/>
                  </a:cubicBezTo>
                  <a:cubicBezTo>
                    <a:pt x="478" y="360"/>
                    <a:pt x="478" y="360"/>
                    <a:pt x="478" y="360"/>
                  </a:cubicBezTo>
                  <a:cubicBezTo>
                    <a:pt x="507" y="449"/>
                    <a:pt x="507" y="449"/>
                    <a:pt x="507" y="449"/>
                  </a:cubicBezTo>
                  <a:moveTo>
                    <a:pt x="509" y="459"/>
                  </a:moveTo>
                  <a:cubicBezTo>
                    <a:pt x="405" y="446"/>
                    <a:pt x="405" y="446"/>
                    <a:pt x="405" y="446"/>
                  </a:cubicBezTo>
                  <a:cubicBezTo>
                    <a:pt x="411" y="326"/>
                    <a:pt x="411" y="326"/>
                    <a:pt x="411" y="326"/>
                  </a:cubicBezTo>
                  <a:cubicBezTo>
                    <a:pt x="509" y="459"/>
                    <a:pt x="509" y="459"/>
                    <a:pt x="509" y="459"/>
                  </a:cubicBezTo>
                  <a:moveTo>
                    <a:pt x="830" y="372"/>
                  </a:moveTo>
                  <a:cubicBezTo>
                    <a:pt x="810" y="336"/>
                    <a:pt x="810" y="336"/>
                    <a:pt x="810" y="336"/>
                  </a:cubicBezTo>
                  <a:cubicBezTo>
                    <a:pt x="944" y="317"/>
                    <a:pt x="944" y="317"/>
                    <a:pt x="944" y="317"/>
                  </a:cubicBezTo>
                  <a:cubicBezTo>
                    <a:pt x="830" y="372"/>
                    <a:pt x="830" y="372"/>
                    <a:pt x="830" y="372"/>
                  </a:cubicBezTo>
                  <a:moveTo>
                    <a:pt x="710" y="381"/>
                  </a:moveTo>
                  <a:cubicBezTo>
                    <a:pt x="802" y="311"/>
                    <a:pt x="802" y="311"/>
                    <a:pt x="802" y="311"/>
                  </a:cubicBezTo>
                  <a:cubicBezTo>
                    <a:pt x="804" y="332"/>
                    <a:pt x="804" y="332"/>
                    <a:pt x="804" y="332"/>
                  </a:cubicBezTo>
                  <a:cubicBezTo>
                    <a:pt x="803" y="332"/>
                    <a:pt x="803" y="332"/>
                    <a:pt x="803" y="332"/>
                  </a:cubicBezTo>
                  <a:cubicBezTo>
                    <a:pt x="803" y="333"/>
                    <a:pt x="803" y="333"/>
                    <a:pt x="803" y="333"/>
                  </a:cubicBezTo>
                  <a:cubicBezTo>
                    <a:pt x="710" y="381"/>
                    <a:pt x="710" y="381"/>
                    <a:pt x="710" y="381"/>
                  </a:cubicBezTo>
                  <a:moveTo>
                    <a:pt x="397" y="444"/>
                  </a:moveTo>
                  <a:cubicBezTo>
                    <a:pt x="267" y="403"/>
                    <a:pt x="267" y="403"/>
                    <a:pt x="267" y="403"/>
                  </a:cubicBezTo>
                  <a:cubicBezTo>
                    <a:pt x="267" y="403"/>
                    <a:pt x="267" y="403"/>
                    <a:pt x="267" y="403"/>
                  </a:cubicBezTo>
                  <a:cubicBezTo>
                    <a:pt x="266" y="403"/>
                    <a:pt x="266" y="403"/>
                    <a:pt x="266" y="403"/>
                  </a:cubicBezTo>
                  <a:cubicBezTo>
                    <a:pt x="294" y="309"/>
                    <a:pt x="294" y="309"/>
                    <a:pt x="294" y="309"/>
                  </a:cubicBezTo>
                  <a:cubicBezTo>
                    <a:pt x="397" y="444"/>
                    <a:pt x="397" y="444"/>
                    <a:pt x="397" y="444"/>
                  </a:cubicBezTo>
                  <a:moveTo>
                    <a:pt x="138" y="376"/>
                  </a:moveTo>
                  <a:cubicBezTo>
                    <a:pt x="77" y="309"/>
                    <a:pt x="77" y="309"/>
                    <a:pt x="77" y="309"/>
                  </a:cubicBezTo>
                  <a:cubicBezTo>
                    <a:pt x="202" y="328"/>
                    <a:pt x="202" y="328"/>
                    <a:pt x="202" y="328"/>
                  </a:cubicBezTo>
                  <a:cubicBezTo>
                    <a:pt x="138" y="376"/>
                    <a:pt x="138" y="376"/>
                    <a:pt x="138" y="376"/>
                  </a:cubicBezTo>
                  <a:moveTo>
                    <a:pt x="263" y="399"/>
                  </a:moveTo>
                  <a:cubicBezTo>
                    <a:pt x="212" y="328"/>
                    <a:pt x="212" y="328"/>
                    <a:pt x="212" y="328"/>
                  </a:cubicBezTo>
                  <a:cubicBezTo>
                    <a:pt x="290" y="307"/>
                    <a:pt x="290" y="307"/>
                    <a:pt x="290" y="307"/>
                  </a:cubicBezTo>
                  <a:cubicBezTo>
                    <a:pt x="263" y="399"/>
                    <a:pt x="263" y="399"/>
                    <a:pt x="263" y="399"/>
                  </a:cubicBezTo>
                  <a:moveTo>
                    <a:pt x="401" y="442"/>
                  </a:moveTo>
                  <a:cubicBezTo>
                    <a:pt x="299" y="307"/>
                    <a:pt x="299" y="307"/>
                    <a:pt x="299" y="307"/>
                  </a:cubicBezTo>
                  <a:cubicBezTo>
                    <a:pt x="407" y="321"/>
                    <a:pt x="407" y="321"/>
                    <a:pt x="407" y="321"/>
                  </a:cubicBezTo>
                  <a:cubicBezTo>
                    <a:pt x="401" y="442"/>
                    <a:pt x="401" y="442"/>
                    <a:pt x="401" y="442"/>
                  </a:cubicBezTo>
                  <a:moveTo>
                    <a:pt x="85" y="305"/>
                  </a:moveTo>
                  <a:cubicBezTo>
                    <a:pt x="79" y="305"/>
                    <a:pt x="79" y="305"/>
                    <a:pt x="79" y="305"/>
                  </a:cubicBezTo>
                  <a:cubicBezTo>
                    <a:pt x="80" y="304"/>
                    <a:pt x="80" y="304"/>
                    <a:pt x="80" y="304"/>
                  </a:cubicBezTo>
                  <a:cubicBezTo>
                    <a:pt x="85" y="305"/>
                    <a:pt x="85" y="305"/>
                    <a:pt x="85" y="305"/>
                  </a:cubicBezTo>
                  <a:moveTo>
                    <a:pt x="71" y="303"/>
                  </a:moveTo>
                  <a:cubicBezTo>
                    <a:pt x="67" y="302"/>
                    <a:pt x="67" y="302"/>
                    <a:pt x="67" y="302"/>
                  </a:cubicBezTo>
                  <a:cubicBezTo>
                    <a:pt x="72" y="303"/>
                    <a:pt x="72" y="303"/>
                    <a:pt x="72" y="303"/>
                  </a:cubicBezTo>
                  <a:cubicBezTo>
                    <a:pt x="71" y="303"/>
                    <a:pt x="71" y="303"/>
                    <a:pt x="71" y="303"/>
                  </a:cubicBezTo>
                  <a:moveTo>
                    <a:pt x="692" y="388"/>
                  </a:moveTo>
                  <a:cubicBezTo>
                    <a:pt x="721" y="298"/>
                    <a:pt x="721" y="298"/>
                    <a:pt x="721" y="298"/>
                  </a:cubicBezTo>
                  <a:cubicBezTo>
                    <a:pt x="798" y="309"/>
                    <a:pt x="798" y="309"/>
                    <a:pt x="798" y="309"/>
                  </a:cubicBezTo>
                  <a:cubicBezTo>
                    <a:pt x="692" y="388"/>
                    <a:pt x="692" y="388"/>
                    <a:pt x="692" y="388"/>
                  </a:cubicBezTo>
                  <a:moveTo>
                    <a:pt x="481" y="355"/>
                  </a:moveTo>
                  <a:cubicBezTo>
                    <a:pt x="472" y="286"/>
                    <a:pt x="472" y="286"/>
                    <a:pt x="472" y="286"/>
                  </a:cubicBezTo>
                  <a:cubicBezTo>
                    <a:pt x="559" y="341"/>
                    <a:pt x="559" y="341"/>
                    <a:pt x="559" y="341"/>
                  </a:cubicBezTo>
                  <a:cubicBezTo>
                    <a:pt x="481" y="355"/>
                    <a:pt x="481" y="355"/>
                    <a:pt x="481" y="355"/>
                  </a:cubicBezTo>
                  <a:moveTo>
                    <a:pt x="477" y="354"/>
                  </a:moveTo>
                  <a:cubicBezTo>
                    <a:pt x="413" y="319"/>
                    <a:pt x="413" y="319"/>
                    <a:pt x="413" y="319"/>
                  </a:cubicBezTo>
                  <a:cubicBezTo>
                    <a:pt x="467" y="285"/>
                    <a:pt x="467" y="285"/>
                    <a:pt x="467" y="285"/>
                  </a:cubicBezTo>
                  <a:cubicBezTo>
                    <a:pt x="477" y="354"/>
                    <a:pt x="477" y="354"/>
                    <a:pt x="477" y="354"/>
                  </a:cubicBezTo>
                  <a:moveTo>
                    <a:pt x="79" y="300"/>
                  </a:moveTo>
                  <a:cubicBezTo>
                    <a:pt x="23" y="289"/>
                    <a:pt x="23" y="289"/>
                    <a:pt x="23" y="289"/>
                  </a:cubicBezTo>
                  <a:cubicBezTo>
                    <a:pt x="173" y="257"/>
                    <a:pt x="173" y="257"/>
                    <a:pt x="173" y="257"/>
                  </a:cubicBezTo>
                  <a:cubicBezTo>
                    <a:pt x="79" y="300"/>
                    <a:pt x="79" y="300"/>
                    <a:pt x="79" y="300"/>
                  </a:cubicBezTo>
                  <a:moveTo>
                    <a:pt x="210" y="324"/>
                  </a:moveTo>
                  <a:cubicBezTo>
                    <a:pt x="196" y="254"/>
                    <a:pt x="196" y="254"/>
                    <a:pt x="196" y="254"/>
                  </a:cubicBezTo>
                  <a:cubicBezTo>
                    <a:pt x="287" y="303"/>
                    <a:pt x="287" y="303"/>
                    <a:pt x="287" y="303"/>
                  </a:cubicBezTo>
                  <a:cubicBezTo>
                    <a:pt x="210" y="324"/>
                    <a:pt x="210" y="324"/>
                    <a:pt x="210" y="324"/>
                  </a:cubicBezTo>
                  <a:moveTo>
                    <a:pt x="205" y="324"/>
                  </a:moveTo>
                  <a:cubicBezTo>
                    <a:pt x="87" y="301"/>
                    <a:pt x="87" y="301"/>
                    <a:pt x="87" y="301"/>
                  </a:cubicBezTo>
                  <a:cubicBezTo>
                    <a:pt x="191" y="253"/>
                    <a:pt x="191" y="253"/>
                    <a:pt x="191" y="253"/>
                  </a:cubicBezTo>
                  <a:cubicBezTo>
                    <a:pt x="205" y="324"/>
                    <a:pt x="205" y="324"/>
                    <a:pt x="205" y="324"/>
                  </a:cubicBezTo>
                  <a:moveTo>
                    <a:pt x="688" y="387"/>
                  </a:moveTo>
                  <a:cubicBezTo>
                    <a:pt x="634" y="248"/>
                    <a:pt x="634" y="248"/>
                    <a:pt x="634" y="248"/>
                  </a:cubicBezTo>
                  <a:cubicBezTo>
                    <a:pt x="717" y="296"/>
                    <a:pt x="717" y="296"/>
                    <a:pt x="717" y="296"/>
                  </a:cubicBezTo>
                  <a:cubicBezTo>
                    <a:pt x="688" y="387"/>
                    <a:pt x="688" y="387"/>
                    <a:pt x="688" y="387"/>
                  </a:cubicBezTo>
                  <a:moveTo>
                    <a:pt x="570" y="338"/>
                  </a:moveTo>
                  <a:cubicBezTo>
                    <a:pt x="629" y="248"/>
                    <a:pt x="629" y="248"/>
                    <a:pt x="629" y="248"/>
                  </a:cubicBezTo>
                  <a:cubicBezTo>
                    <a:pt x="684" y="390"/>
                    <a:pt x="684" y="390"/>
                    <a:pt x="684" y="390"/>
                  </a:cubicBezTo>
                  <a:cubicBezTo>
                    <a:pt x="569" y="341"/>
                    <a:pt x="569" y="341"/>
                    <a:pt x="569" y="341"/>
                  </a:cubicBezTo>
                  <a:cubicBezTo>
                    <a:pt x="570" y="338"/>
                    <a:pt x="570" y="338"/>
                    <a:pt x="570" y="338"/>
                  </a:cubicBezTo>
                  <a:cubicBezTo>
                    <a:pt x="570" y="338"/>
                    <a:pt x="570" y="338"/>
                    <a:pt x="570" y="338"/>
                  </a:cubicBezTo>
                  <a:moveTo>
                    <a:pt x="565" y="337"/>
                  </a:moveTo>
                  <a:cubicBezTo>
                    <a:pt x="538" y="270"/>
                    <a:pt x="538" y="270"/>
                    <a:pt x="538" y="270"/>
                  </a:cubicBezTo>
                  <a:cubicBezTo>
                    <a:pt x="624" y="246"/>
                    <a:pt x="624" y="246"/>
                    <a:pt x="624" y="246"/>
                  </a:cubicBezTo>
                  <a:cubicBezTo>
                    <a:pt x="565" y="337"/>
                    <a:pt x="565" y="337"/>
                    <a:pt x="565" y="337"/>
                  </a:cubicBezTo>
                  <a:moveTo>
                    <a:pt x="808" y="332"/>
                  </a:moveTo>
                  <a:cubicBezTo>
                    <a:pt x="806" y="308"/>
                    <a:pt x="806" y="308"/>
                    <a:pt x="806" y="308"/>
                  </a:cubicBezTo>
                  <a:cubicBezTo>
                    <a:pt x="809" y="306"/>
                    <a:pt x="809" y="306"/>
                    <a:pt x="809" y="306"/>
                  </a:cubicBezTo>
                  <a:cubicBezTo>
                    <a:pt x="807" y="305"/>
                    <a:pt x="807" y="305"/>
                    <a:pt x="807" y="305"/>
                  </a:cubicBezTo>
                  <a:cubicBezTo>
                    <a:pt x="855" y="242"/>
                    <a:pt x="855" y="242"/>
                    <a:pt x="855" y="242"/>
                  </a:cubicBezTo>
                  <a:cubicBezTo>
                    <a:pt x="838" y="302"/>
                    <a:pt x="838" y="302"/>
                    <a:pt x="838" y="302"/>
                  </a:cubicBezTo>
                  <a:cubicBezTo>
                    <a:pt x="940" y="313"/>
                    <a:pt x="940" y="313"/>
                    <a:pt x="940" y="313"/>
                  </a:cubicBezTo>
                  <a:cubicBezTo>
                    <a:pt x="808" y="332"/>
                    <a:pt x="808" y="332"/>
                    <a:pt x="808" y="332"/>
                  </a:cubicBezTo>
                  <a:moveTo>
                    <a:pt x="800" y="304"/>
                  </a:moveTo>
                  <a:cubicBezTo>
                    <a:pt x="724" y="294"/>
                    <a:pt x="724" y="294"/>
                    <a:pt x="724" y="294"/>
                  </a:cubicBezTo>
                  <a:cubicBezTo>
                    <a:pt x="778" y="235"/>
                    <a:pt x="778" y="235"/>
                    <a:pt x="778" y="235"/>
                  </a:cubicBezTo>
                  <a:cubicBezTo>
                    <a:pt x="800" y="304"/>
                    <a:pt x="800" y="304"/>
                    <a:pt x="800" y="304"/>
                  </a:cubicBezTo>
                  <a:moveTo>
                    <a:pt x="951" y="310"/>
                  </a:moveTo>
                  <a:cubicBezTo>
                    <a:pt x="844" y="298"/>
                    <a:pt x="844" y="298"/>
                    <a:pt x="844" y="298"/>
                  </a:cubicBezTo>
                  <a:cubicBezTo>
                    <a:pt x="862" y="235"/>
                    <a:pt x="862" y="235"/>
                    <a:pt x="862" y="235"/>
                  </a:cubicBezTo>
                  <a:cubicBezTo>
                    <a:pt x="951" y="310"/>
                    <a:pt x="951" y="310"/>
                    <a:pt x="951" y="310"/>
                  </a:cubicBezTo>
                  <a:moveTo>
                    <a:pt x="804" y="302"/>
                  </a:moveTo>
                  <a:cubicBezTo>
                    <a:pt x="782" y="233"/>
                    <a:pt x="782" y="233"/>
                    <a:pt x="782" y="233"/>
                  </a:cubicBezTo>
                  <a:cubicBezTo>
                    <a:pt x="856" y="233"/>
                    <a:pt x="856" y="233"/>
                    <a:pt x="856" y="233"/>
                  </a:cubicBezTo>
                  <a:cubicBezTo>
                    <a:pt x="804" y="302"/>
                    <a:pt x="804" y="302"/>
                    <a:pt x="804" y="302"/>
                  </a:cubicBezTo>
                  <a:moveTo>
                    <a:pt x="410" y="316"/>
                  </a:moveTo>
                  <a:cubicBezTo>
                    <a:pt x="372" y="231"/>
                    <a:pt x="372" y="231"/>
                    <a:pt x="372" y="231"/>
                  </a:cubicBezTo>
                  <a:cubicBezTo>
                    <a:pt x="465" y="282"/>
                    <a:pt x="465" y="282"/>
                    <a:pt x="465" y="282"/>
                  </a:cubicBezTo>
                  <a:cubicBezTo>
                    <a:pt x="410" y="316"/>
                    <a:pt x="410" y="316"/>
                    <a:pt x="410" y="316"/>
                  </a:cubicBezTo>
                  <a:moveTo>
                    <a:pt x="404" y="316"/>
                  </a:moveTo>
                  <a:cubicBezTo>
                    <a:pt x="298" y="303"/>
                    <a:pt x="298" y="303"/>
                    <a:pt x="298" y="303"/>
                  </a:cubicBezTo>
                  <a:cubicBezTo>
                    <a:pt x="366" y="230"/>
                    <a:pt x="366" y="230"/>
                    <a:pt x="366" y="230"/>
                  </a:cubicBezTo>
                  <a:cubicBezTo>
                    <a:pt x="404" y="314"/>
                    <a:pt x="404" y="314"/>
                    <a:pt x="404" y="314"/>
                  </a:cubicBezTo>
                  <a:cubicBezTo>
                    <a:pt x="401" y="312"/>
                    <a:pt x="401" y="312"/>
                    <a:pt x="401" y="312"/>
                  </a:cubicBezTo>
                  <a:cubicBezTo>
                    <a:pt x="404" y="316"/>
                    <a:pt x="404" y="316"/>
                    <a:pt x="404" y="316"/>
                  </a:cubicBezTo>
                  <a:moveTo>
                    <a:pt x="293" y="301"/>
                  </a:moveTo>
                  <a:cubicBezTo>
                    <a:pt x="200" y="251"/>
                    <a:pt x="200" y="251"/>
                    <a:pt x="200" y="251"/>
                  </a:cubicBezTo>
                  <a:cubicBezTo>
                    <a:pt x="361" y="229"/>
                    <a:pt x="361" y="229"/>
                    <a:pt x="361" y="229"/>
                  </a:cubicBezTo>
                  <a:cubicBezTo>
                    <a:pt x="293" y="301"/>
                    <a:pt x="293" y="301"/>
                    <a:pt x="293" y="301"/>
                  </a:cubicBezTo>
                  <a:moveTo>
                    <a:pt x="560" y="336"/>
                  </a:moveTo>
                  <a:cubicBezTo>
                    <a:pt x="471" y="281"/>
                    <a:pt x="471" y="281"/>
                    <a:pt x="471" y="281"/>
                  </a:cubicBezTo>
                  <a:cubicBezTo>
                    <a:pt x="481" y="218"/>
                    <a:pt x="481" y="218"/>
                    <a:pt x="481" y="218"/>
                  </a:cubicBezTo>
                  <a:cubicBezTo>
                    <a:pt x="533" y="269"/>
                    <a:pt x="533" y="269"/>
                    <a:pt x="533" y="269"/>
                  </a:cubicBezTo>
                  <a:cubicBezTo>
                    <a:pt x="560" y="336"/>
                    <a:pt x="560" y="336"/>
                    <a:pt x="560" y="336"/>
                  </a:cubicBezTo>
                  <a:moveTo>
                    <a:pt x="381" y="231"/>
                  </a:moveTo>
                  <a:cubicBezTo>
                    <a:pt x="374" y="228"/>
                    <a:pt x="374" y="228"/>
                    <a:pt x="374" y="228"/>
                  </a:cubicBezTo>
                  <a:cubicBezTo>
                    <a:pt x="477" y="216"/>
                    <a:pt x="477" y="216"/>
                    <a:pt x="477" y="216"/>
                  </a:cubicBezTo>
                  <a:cubicBezTo>
                    <a:pt x="467" y="278"/>
                    <a:pt x="467" y="278"/>
                    <a:pt x="467" y="278"/>
                  </a:cubicBezTo>
                  <a:cubicBezTo>
                    <a:pt x="380" y="231"/>
                    <a:pt x="380" y="231"/>
                    <a:pt x="380" y="231"/>
                  </a:cubicBezTo>
                  <a:cubicBezTo>
                    <a:pt x="381" y="231"/>
                    <a:pt x="381" y="231"/>
                    <a:pt x="381" y="231"/>
                  </a:cubicBezTo>
                  <a:moveTo>
                    <a:pt x="716" y="291"/>
                  </a:moveTo>
                  <a:cubicBezTo>
                    <a:pt x="634" y="243"/>
                    <a:pt x="634" y="243"/>
                    <a:pt x="634" y="243"/>
                  </a:cubicBezTo>
                  <a:cubicBezTo>
                    <a:pt x="700" y="210"/>
                    <a:pt x="700" y="210"/>
                    <a:pt x="700" y="210"/>
                  </a:cubicBezTo>
                  <a:cubicBezTo>
                    <a:pt x="716" y="291"/>
                    <a:pt x="716" y="291"/>
                    <a:pt x="716" y="291"/>
                  </a:cubicBezTo>
                  <a:moveTo>
                    <a:pt x="721" y="290"/>
                  </a:moveTo>
                  <a:cubicBezTo>
                    <a:pt x="704" y="210"/>
                    <a:pt x="704" y="210"/>
                    <a:pt x="704" y="210"/>
                  </a:cubicBezTo>
                  <a:cubicBezTo>
                    <a:pt x="775" y="232"/>
                    <a:pt x="775" y="232"/>
                    <a:pt x="775" y="232"/>
                  </a:cubicBezTo>
                  <a:cubicBezTo>
                    <a:pt x="721" y="290"/>
                    <a:pt x="721" y="290"/>
                    <a:pt x="721" y="290"/>
                  </a:cubicBezTo>
                  <a:moveTo>
                    <a:pt x="195" y="248"/>
                  </a:moveTo>
                  <a:cubicBezTo>
                    <a:pt x="174" y="193"/>
                    <a:pt x="174" y="193"/>
                    <a:pt x="174" y="193"/>
                  </a:cubicBezTo>
                  <a:cubicBezTo>
                    <a:pt x="353" y="226"/>
                    <a:pt x="353" y="226"/>
                    <a:pt x="353" y="226"/>
                  </a:cubicBezTo>
                  <a:cubicBezTo>
                    <a:pt x="195" y="248"/>
                    <a:pt x="195" y="248"/>
                    <a:pt x="195" y="248"/>
                  </a:cubicBezTo>
                  <a:moveTo>
                    <a:pt x="18" y="285"/>
                  </a:moveTo>
                  <a:cubicBezTo>
                    <a:pt x="89" y="210"/>
                    <a:pt x="89" y="210"/>
                    <a:pt x="89" y="210"/>
                  </a:cubicBezTo>
                  <a:cubicBezTo>
                    <a:pt x="169" y="193"/>
                    <a:pt x="169" y="193"/>
                    <a:pt x="169" y="193"/>
                  </a:cubicBezTo>
                  <a:cubicBezTo>
                    <a:pt x="190" y="249"/>
                    <a:pt x="190" y="249"/>
                    <a:pt x="190" y="249"/>
                  </a:cubicBezTo>
                  <a:cubicBezTo>
                    <a:pt x="18" y="285"/>
                    <a:pt x="18" y="285"/>
                    <a:pt x="18" y="285"/>
                  </a:cubicBezTo>
                  <a:moveTo>
                    <a:pt x="541" y="264"/>
                  </a:moveTo>
                  <a:cubicBezTo>
                    <a:pt x="606" y="181"/>
                    <a:pt x="606" y="181"/>
                    <a:pt x="606" y="181"/>
                  </a:cubicBezTo>
                  <a:cubicBezTo>
                    <a:pt x="627" y="241"/>
                    <a:pt x="627" y="241"/>
                    <a:pt x="627" y="241"/>
                  </a:cubicBezTo>
                  <a:cubicBezTo>
                    <a:pt x="541" y="264"/>
                    <a:pt x="541" y="264"/>
                    <a:pt x="541" y="264"/>
                  </a:cubicBezTo>
                  <a:moveTo>
                    <a:pt x="535" y="265"/>
                  </a:moveTo>
                  <a:cubicBezTo>
                    <a:pt x="484" y="215"/>
                    <a:pt x="484" y="215"/>
                    <a:pt x="484" y="215"/>
                  </a:cubicBezTo>
                  <a:cubicBezTo>
                    <a:pt x="601" y="181"/>
                    <a:pt x="601" y="181"/>
                    <a:pt x="601" y="181"/>
                  </a:cubicBezTo>
                  <a:cubicBezTo>
                    <a:pt x="535" y="265"/>
                    <a:pt x="535" y="265"/>
                    <a:pt x="535" y="265"/>
                  </a:cubicBezTo>
                  <a:moveTo>
                    <a:pt x="631" y="240"/>
                  </a:moveTo>
                  <a:cubicBezTo>
                    <a:pt x="611" y="180"/>
                    <a:pt x="611" y="180"/>
                    <a:pt x="611" y="180"/>
                  </a:cubicBezTo>
                  <a:cubicBezTo>
                    <a:pt x="692" y="206"/>
                    <a:pt x="692" y="206"/>
                    <a:pt x="692" y="206"/>
                  </a:cubicBezTo>
                  <a:cubicBezTo>
                    <a:pt x="692" y="206"/>
                    <a:pt x="692" y="206"/>
                    <a:pt x="692" y="206"/>
                  </a:cubicBezTo>
                  <a:cubicBezTo>
                    <a:pt x="695" y="207"/>
                    <a:pt x="695" y="207"/>
                    <a:pt x="695" y="207"/>
                  </a:cubicBezTo>
                  <a:cubicBezTo>
                    <a:pt x="631" y="240"/>
                    <a:pt x="631" y="240"/>
                    <a:pt x="631" y="240"/>
                  </a:cubicBezTo>
                  <a:moveTo>
                    <a:pt x="1058" y="216"/>
                  </a:moveTo>
                  <a:cubicBezTo>
                    <a:pt x="1124" y="178"/>
                    <a:pt x="1124" y="178"/>
                    <a:pt x="1124" y="178"/>
                  </a:cubicBezTo>
                  <a:cubicBezTo>
                    <a:pt x="1154" y="194"/>
                    <a:pt x="1154" y="194"/>
                    <a:pt x="1154" y="194"/>
                  </a:cubicBezTo>
                  <a:cubicBezTo>
                    <a:pt x="1058" y="216"/>
                    <a:pt x="1058" y="216"/>
                    <a:pt x="1058" y="216"/>
                  </a:cubicBezTo>
                  <a:moveTo>
                    <a:pt x="369" y="224"/>
                  </a:moveTo>
                  <a:cubicBezTo>
                    <a:pt x="354" y="171"/>
                    <a:pt x="354" y="171"/>
                    <a:pt x="354" y="171"/>
                  </a:cubicBezTo>
                  <a:cubicBezTo>
                    <a:pt x="470" y="212"/>
                    <a:pt x="470" y="212"/>
                    <a:pt x="470" y="212"/>
                  </a:cubicBezTo>
                  <a:cubicBezTo>
                    <a:pt x="369" y="224"/>
                    <a:pt x="369" y="224"/>
                    <a:pt x="369" y="224"/>
                  </a:cubicBezTo>
                  <a:moveTo>
                    <a:pt x="1157" y="190"/>
                  </a:moveTo>
                  <a:cubicBezTo>
                    <a:pt x="1129" y="176"/>
                    <a:pt x="1129" y="176"/>
                    <a:pt x="1129" y="176"/>
                  </a:cubicBezTo>
                  <a:cubicBezTo>
                    <a:pt x="1149" y="165"/>
                    <a:pt x="1149" y="165"/>
                    <a:pt x="1149" y="165"/>
                  </a:cubicBezTo>
                  <a:cubicBezTo>
                    <a:pt x="1157" y="190"/>
                    <a:pt x="1157" y="190"/>
                    <a:pt x="1157" y="190"/>
                  </a:cubicBezTo>
                  <a:moveTo>
                    <a:pt x="1158" y="181"/>
                  </a:moveTo>
                  <a:cubicBezTo>
                    <a:pt x="1153" y="162"/>
                    <a:pt x="1153" y="162"/>
                    <a:pt x="1153" y="162"/>
                  </a:cubicBezTo>
                  <a:cubicBezTo>
                    <a:pt x="1159" y="159"/>
                    <a:pt x="1159" y="159"/>
                    <a:pt x="1159" y="159"/>
                  </a:cubicBezTo>
                  <a:cubicBezTo>
                    <a:pt x="1158" y="181"/>
                    <a:pt x="1158" y="181"/>
                    <a:pt x="1158" y="181"/>
                  </a:cubicBezTo>
                  <a:moveTo>
                    <a:pt x="362" y="221"/>
                  </a:moveTo>
                  <a:cubicBezTo>
                    <a:pt x="215" y="143"/>
                    <a:pt x="215" y="143"/>
                    <a:pt x="215" y="143"/>
                  </a:cubicBezTo>
                  <a:cubicBezTo>
                    <a:pt x="349" y="170"/>
                    <a:pt x="349" y="170"/>
                    <a:pt x="349" y="170"/>
                  </a:cubicBezTo>
                  <a:cubicBezTo>
                    <a:pt x="363" y="222"/>
                    <a:pt x="363" y="222"/>
                    <a:pt x="363" y="222"/>
                  </a:cubicBezTo>
                  <a:cubicBezTo>
                    <a:pt x="362" y="221"/>
                    <a:pt x="362" y="221"/>
                    <a:pt x="362" y="221"/>
                  </a:cubicBezTo>
                  <a:cubicBezTo>
                    <a:pt x="362" y="221"/>
                    <a:pt x="362" y="221"/>
                    <a:pt x="362" y="221"/>
                  </a:cubicBezTo>
                  <a:moveTo>
                    <a:pt x="353" y="221"/>
                  </a:moveTo>
                  <a:cubicBezTo>
                    <a:pt x="174" y="189"/>
                    <a:pt x="174" y="189"/>
                    <a:pt x="174" y="189"/>
                  </a:cubicBezTo>
                  <a:cubicBezTo>
                    <a:pt x="201" y="141"/>
                    <a:pt x="201" y="141"/>
                    <a:pt x="201" y="141"/>
                  </a:cubicBezTo>
                  <a:cubicBezTo>
                    <a:pt x="353" y="221"/>
                    <a:pt x="353" y="221"/>
                    <a:pt x="353" y="221"/>
                  </a:cubicBezTo>
                  <a:moveTo>
                    <a:pt x="466" y="206"/>
                  </a:moveTo>
                  <a:cubicBezTo>
                    <a:pt x="355" y="167"/>
                    <a:pt x="355" y="167"/>
                    <a:pt x="355" y="167"/>
                  </a:cubicBezTo>
                  <a:cubicBezTo>
                    <a:pt x="379" y="141"/>
                    <a:pt x="379" y="141"/>
                    <a:pt x="379" y="141"/>
                  </a:cubicBezTo>
                  <a:cubicBezTo>
                    <a:pt x="466" y="206"/>
                    <a:pt x="466" y="206"/>
                    <a:pt x="466" y="206"/>
                  </a:cubicBezTo>
                  <a:moveTo>
                    <a:pt x="347" y="165"/>
                  </a:moveTo>
                  <a:cubicBezTo>
                    <a:pt x="223" y="140"/>
                    <a:pt x="223" y="140"/>
                    <a:pt x="223" y="140"/>
                  </a:cubicBezTo>
                  <a:cubicBezTo>
                    <a:pt x="374" y="140"/>
                    <a:pt x="374" y="140"/>
                    <a:pt x="374" y="140"/>
                  </a:cubicBezTo>
                  <a:cubicBezTo>
                    <a:pt x="350" y="165"/>
                    <a:pt x="350" y="165"/>
                    <a:pt x="350" y="165"/>
                  </a:cubicBezTo>
                  <a:cubicBezTo>
                    <a:pt x="347" y="164"/>
                    <a:pt x="347" y="164"/>
                    <a:pt x="347" y="164"/>
                  </a:cubicBezTo>
                  <a:cubicBezTo>
                    <a:pt x="347" y="165"/>
                    <a:pt x="347" y="165"/>
                    <a:pt x="347" y="165"/>
                  </a:cubicBezTo>
                  <a:moveTo>
                    <a:pt x="481" y="211"/>
                  </a:moveTo>
                  <a:cubicBezTo>
                    <a:pt x="470" y="132"/>
                    <a:pt x="470" y="132"/>
                    <a:pt x="470" y="132"/>
                  </a:cubicBezTo>
                  <a:cubicBezTo>
                    <a:pt x="599" y="177"/>
                    <a:pt x="599" y="177"/>
                    <a:pt x="599" y="177"/>
                  </a:cubicBezTo>
                  <a:cubicBezTo>
                    <a:pt x="481" y="211"/>
                    <a:pt x="481" y="211"/>
                    <a:pt x="481" y="211"/>
                  </a:cubicBezTo>
                  <a:moveTo>
                    <a:pt x="476" y="208"/>
                  </a:moveTo>
                  <a:cubicBezTo>
                    <a:pt x="385" y="139"/>
                    <a:pt x="385" y="139"/>
                    <a:pt x="385" y="139"/>
                  </a:cubicBezTo>
                  <a:cubicBezTo>
                    <a:pt x="466" y="131"/>
                    <a:pt x="466" y="131"/>
                    <a:pt x="466" y="131"/>
                  </a:cubicBezTo>
                  <a:cubicBezTo>
                    <a:pt x="476" y="208"/>
                    <a:pt x="476" y="208"/>
                    <a:pt x="476" y="208"/>
                  </a:cubicBezTo>
                  <a:moveTo>
                    <a:pt x="1163" y="188"/>
                  </a:moveTo>
                  <a:cubicBezTo>
                    <a:pt x="1164" y="156"/>
                    <a:pt x="1164" y="156"/>
                    <a:pt x="1164" y="156"/>
                  </a:cubicBezTo>
                  <a:cubicBezTo>
                    <a:pt x="1217" y="126"/>
                    <a:pt x="1217" y="126"/>
                    <a:pt x="1217" y="126"/>
                  </a:cubicBezTo>
                  <a:cubicBezTo>
                    <a:pt x="1163" y="188"/>
                    <a:pt x="1163" y="188"/>
                    <a:pt x="1163" y="188"/>
                  </a:cubicBezTo>
                  <a:moveTo>
                    <a:pt x="1045" y="218"/>
                  </a:moveTo>
                  <a:cubicBezTo>
                    <a:pt x="1010" y="118"/>
                    <a:pt x="1010" y="118"/>
                    <a:pt x="1010" y="118"/>
                  </a:cubicBezTo>
                  <a:cubicBezTo>
                    <a:pt x="1120" y="176"/>
                    <a:pt x="1120" y="176"/>
                    <a:pt x="1120" y="176"/>
                  </a:cubicBezTo>
                  <a:cubicBezTo>
                    <a:pt x="1045" y="218"/>
                    <a:pt x="1045" y="218"/>
                    <a:pt x="1045" y="218"/>
                  </a:cubicBezTo>
                  <a:moveTo>
                    <a:pt x="1039" y="215"/>
                  </a:moveTo>
                  <a:cubicBezTo>
                    <a:pt x="956" y="147"/>
                    <a:pt x="956" y="147"/>
                    <a:pt x="956" y="147"/>
                  </a:cubicBezTo>
                  <a:cubicBezTo>
                    <a:pt x="1005" y="117"/>
                    <a:pt x="1005" y="117"/>
                    <a:pt x="1005" y="117"/>
                  </a:cubicBezTo>
                  <a:cubicBezTo>
                    <a:pt x="1039" y="215"/>
                    <a:pt x="1039" y="215"/>
                    <a:pt x="1039" y="215"/>
                  </a:cubicBezTo>
                  <a:moveTo>
                    <a:pt x="821" y="180"/>
                  </a:moveTo>
                  <a:cubicBezTo>
                    <a:pt x="867" y="116"/>
                    <a:pt x="867" y="116"/>
                    <a:pt x="867" y="116"/>
                  </a:cubicBezTo>
                  <a:cubicBezTo>
                    <a:pt x="945" y="146"/>
                    <a:pt x="945" y="146"/>
                    <a:pt x="945" y="146"/>
                  </a:cubicBezTo>
                  <a:cubicBezTo>
                    <a:pt x="821" y="180"/>
                    <a:pt x="821" y="180"/>
                    <a:pt x="821" y="180"/>
                  </a:cubicBezTo>
                  <a:moveTo>
                    <a:pt x="1179" y="176"/>
                  </a:moveTo>
                  <a:cubicBezTo>
                    <a:pt x="1229" y="119"/>
                    <a:pt x="1229" y="119"/>
                    <a:pt x="1229" y="119"/>
                  </a:cubicBezTo>
                  <a:cubicBezTo>
                    <a:pt x="1283" y="89"/>
                    <a:pt x="1283" y="89"/>
                    <a:pt x="1283" y="89"/>
                  </a:cubicBezTo>
                  <a:cubicBezTo>
                    <a:pt x="1283" y="92"/>
                    <a:pt x="1283" y="92"/>
                    <a:pt x="1283" y="92"/>
                  </a:cubicBezTo>
                  <a:cubicBezTo>
                    <a:pt x="1179" y="176"/>
                    <a:pt x="1179" y="176"/>
                    <a:pt x="1179" y="176"/>
                  </a:cubicBezTo>
                  <a:moveTo>
                    <a:pt x="1152" y="158"/>
                  </a:moveTo>
                  <a:cubicBezTo>
                    <a:pt x="1128" y="81"/>
                    <a:pt x="1128" y="81"/>
                    <a:pt x="1128" y="81"/>
                  </a:cubicBezTo>
                  <a:cubicBezTo>
                    <a:pt x="1161" y="94"/>
                    <a:pt x="1161" y="94"/>
                    <a:pt x="1161" y="94"/>
                  </a:cubicBezTo>
                  <a:cubicBezTo>
                    <a:pt x="1159" y="153"/>
                    <a:pt x="1159" y="153"/>
                    <a:pt x="1159" y="153"/>
                  </a:cubicBezTo>
                  <a:cubicBezTo>
                    <a:pt x="1152" y="158"/>
                    <a:pt x="1152" y="158"/>
                    <a:pt x="1152" y="158"/>
                  </a:cubicBezTo>
                  <a:moveTo>
                    <a:pt x="705" y="204"/>
                  </a:moveTo>
                  <a:cubicBezTo>
                    <a:pt x="721" y="142"/>
                    <a:pt x="721" y="142"/>
                    <a:pt x="721" y="142"/>
                  </a:cubicBezTo>
                  <a:cubicBezTo>
                    <a:pt x="755" y="72"/>
                    <a:pt x="755" y="72"/>
                    <a:pt x="755" y="72"/>
                  </a:cubicBezTo>
                  <a:cubicBezTo>
                    <a:pt x="812" y="183"/>
                    <a:pt x="812" y="183"/>
                    <a:pt x="812" y="183"/>
                  </a:cubicBezTo>
                  <a:cubicBezTo>
                    <a:pt x="705" y="204"/>
                    <a:pt x="705" y="204"/>
                    <a:pt x="705" y="204"/>
                  </a:cubicBezTo>
                  <a:moveTo>
                    <a:pt x="816" y="180"/>
                  </a:moveTo>
                  <a:cubicBezTo>
                    <a:pt x="760" y="72"/>
                    <a:pt x="760" y="72"/>
                    <a:pt x="760" y="72"/>
                  </a:cubicBezTo>
                  <a:cubicBezTo>
                    <a:pt x="795" y="88"/>
                    <a:pt x="846" y="111"/>
                    <a:pt x="862" y="115"/>
                  </a:cubicBezTo>
                  <a:cubicBezTo>
                    <a:pt x="816" y="180"/>
                    <a:pt x="816" y="180"/>
                    <a:pt x="816" y="180"/>
                  </a:cubicBezTo>
                  <a:moveTo>
                    <a:pt x="700" y="204"/>
                  </a:moveTo>
                  <a:cubicBezTo>
                    <a:pt x="609" y="175"/>
                    <a:pt x="609" y="175"/>
                    <a:pt x="609" y="175"/>
                  </a:cubicBezTo>
                  <a:cubicBezTo>
                    <a:pt x="603" y="71"/>
                    <a:pt x="603" y="71"/>
                    <a:pt x="603" y="71"/>
                  </a:cubicBezTo>
                  <a:cubicBezTo>
                    <a:pt x="717" y="142"/>
                    <a:pt x="717" y="142"/>
                    <a:pt x="717" y="142"/>
                  </a:cubicBezTo>
                  <a:cubicBezTo>
                    <a:pt x="700" y="204"/>
                    <a:pt x="700" y="204"/>
                    <a:pt x="700" y="204"/>
                  </a:cubicBezTo>
                  <a:moveTo>
                    <a:pt x="605" y="173"/>
                  </a:moveTo>
                  <a:cubicBezTo>
                    <a:pt x="473" y="128"/>
                    <a:pt x="473" y="128"/>
                    <a:pt x="473" y="128"/>
                  </a:cubicBezTo>
                  <a:cubicBezTo>
                    <a:pt x="599" y="71"/>
                    <a:pt x="599" y="71"/>
                    <a:pt x="599" y="71"/>
                  </a:cubicBezTo>
                  <a:cubicBezTo>
                    <a:pt x="605" y="173"/>
                    <a:pt x="605" y="173"/>
                    <a:pt x="605" y="173"/>
                  </a:cubicBezTo>
                  <a:moveTo>
                    <a:pt x="719" y="137"/>
                  </a:moveTo>
                  <a:cubicBezTo>
                    <a:pt x="609" y="69"/>
                    <a:pt x="609" y="69"/>
                    <a:pt x="609" y="69"/>
                  </a:cubicBezTo>
                  <a:cubicBezTo>
                    <a:pt x="752" y="69"/>
                    <a:pt x="752" y="69"/>
                    <a:pt x="752" y="69"/>
                  </a:cubicBezTo>
                  <a:cubicBezTo>
                    <a:pt x="719" y="137"/>
                    <a:pt x="719" y="137"/>
                    <a:pt x="719" y="137"/>
                  </a:cubicBezTo>
                  <a:moveTo>
                    <a:pt x="1287" y="88"/>
                  </a:moveTo>
                  <a:cubicBezTo>
                    <a:pt x="1288" y="86"/>
                    <a:pt x="1288" y="86"/>
                    <a:pt x="1288" y="86"/>
                  </a:cubicBezTo>
                  <a:cubicBezTo>
                    <a:pt x="1333" y="60"/>
                    <a:pt x="1333" y="60"/>
                    <a:pt x="1333" y="60"/>
                  </a:cubicBezTo>
                  <a:cubicBezTo>
                    <a:pt x="1312" y="73"/>
                    <a:pt x="1295" y="84"/>
                    <a:pt x="1287" y="88"/>
                  </a:cubicBezTo>
                  <a:moveTo>
                    <a:pt x="1124" y="173"/>
                  </a:moveTo>
                  <a:cubicBezTo>
                    <a:pt x="1010" y="113"/>
                    <a:pt x="1010" y="113"/>
                    <a:pt x="1010" y="113"/>
                  </a:cubicBezTo>
                  <a:cubicBezTo>
                    <a:pt x="1073" y="59"/>
                    <a:pt x="1073" y="59"/>
                    <a:pt x="1073" y="59"/>
                  </a:cubicBezTo>
                  <a:cubicBezTo>
                    <a:pt x="1123" y="79"/>
                    <a:pt x="1123" y="79"/>
                    <a:pt x="1123" y="79"/>
                  </a:cubicBezTo>
                  <a:cubicBezTo>
                    <a:pt x="1148" y="160"/>
                    <a:pt x="1148" y="160"/>
                    <a:pt x="1148" y="160"/>
                  </a:cubicBezTo>
                  <a:cubicBezTo>
                    <a:pt x="1124" y="173"/>
                    <a:pt x="1124" y="173"/>
                    <a:pt x="1124" y="173"/>
                  </a:cubicBezTo>
                  <a:moveTo>
                    <a:pt x="1238" y="109"/>
                  </a:moveTo>
                  <a:cubicBezTo>
                    <a:pt x="1286" y="53"/>
                    <a:pt x="1286" y="53"/>
                    <a:pt x="1286" y="53"/>
                  </a:cubicBezTo>
                  <a:cubicBezTo>
                    <a:pt x="1283" y="83"/>
                    <a:pt x="1283" y="83"/>
                    <a:pt x="1283" y="83"/>
                  </a:cubicBezTo>
                  <a:cubicBezTo>
                    <a:pt x="1238" y="109"/>
                    <a:pt x="1238" y="109"/>
                    <a:pt x="1238" y="109"/>
                  </a:cubicBezTo>
                  <a:moveTo>
                    <a:pt x="1164" y="151"/>
                  </a:moveTo>
                  <a:cubicBezTo>
                    <a:pt x="1165" y="94"/>
                    <a:pt x="1165" y="94"/>
                    <a:pt x="1165" y="94"/>
                  </a:cubicBezTo>
                  <a:cubicBezTo>
                    <a:pt x="1282" y="51"/>
                    <a:pt x="1282" y="51"/>
                    <a:pt x="1282" y="51"/>
                  </a:cubicBezTo>
                  <a:cubicBezTo>
                    <a:pt x="1226" y="116"/>
                    <a:pt x="1226" y="116"/>
                    <a:pt x="1226" y="116"/>
                  </a:cubicBezTo>
                  <a:cubicBezTo>
                    <a:pt x="1164" y="151"/>
                    <a:pt x="1164" y="151"/>
                    <a:pt x="1164" y="151"/>
                  </a:cubicBezTo>
                  <a:moveTo>
                    <a:pt x="1156" y="87"/>
                  </a:moveTo>
                  <a:cubicBezTo>
                    <a:pt x="1127" y="76"/>
                    <a:pt x="1127" y="76"/>
                    <a:pt x="1127" y="76"/>
                  </a:cubicBezTo>
                  <a:cubicBezTo>
                    <a:pt x="1115" y="36"/>
                    <a:pt x="1115" y="36"/>
                    <a:pt x="1115" y="36"/>
                  </a:cubicBezTo>
                  <a:cubicBezTo>
                    <a:pt x="1156" y="87"/>
                    <a:pt x="1156" y="87"/>
                    <a:pt x="1156" y="87"/>
                  </a:cubicBezTo>
                  <a:moveTo>
                    <a:pt x="1121" y="74"/>
                  </a:moveTo>
                  <a:cubicBezTo>
                    <a:pt x="1077" y="56"/>
                    <a:pt x="1077" y="56"/>
                    <a:pt x="1077" y="56"/>
                  </a:cubicBezTo>
                  <a:cubicBezTo>
                    <a:pt x="1108" y="29"/>
                    <a:pt x="1108" y="29"/>
                    <a:pt x="1108" y="29"/>
                  </a:cubicBezTo>
                  <a:cubicBezTo>
                    <a:pt x="1121" y="74"/>
                    <a:pt x="1121" y="74"/>
                    <a:pt x="1121" y="74"/>
                  </a:cubicBezTo>
                  <a:moveTo>
                    <a:pt x="1164" y="90"/>
                  </a:moveTo>
                  <a:cubicBezTo>
                    <a:pt x="1114" y="28"/>
                    <a:pt x="1114" y="28"/>
                    <a:pt x="1114" y="28"/>
                  </a:cubicBezTo>
                  <a:cubicBezTo>
                    <a:pt x="1280" y="47"/>
                    <a:pt x="1280" y="47"/>
                    <a:pt x="1280" y="47"/>
                  </a:cubicBezTo>
                  <a:cubicBezTo>
                    <a:pt x="1164" y="90"/>
                    <a:pt x="1164" y="90"/>
                    <a:pt x="1164" y="90"/>
                  </a:cubicBezTo>
                  <a:moveTo>
                    <a:pt x="1288" y="80"/>
                  </a:moveTo>
                  <a:cubicBezTo>
                    <a:pt x="1291" y="48"/>
                    <a:pt x="1291" y="48"/>
                    <a:pt x="1291" y="48"/>
                  </a:cubicBezTo>
                  <a:cubicBezTo>
                    <a:pt x="1349" y="32"/>
                    <a:pt x="1383" y="22"/>
                    <a:pt x="1403" y="15"/>
                  </a:cubicBezTo>
                  <a:cubicBezTo>
                    <a:pt x="1288" y="80"/>
                    <a:pt x="1288" y="80"/>
                    <a:pt x="1288" y="80"/>
                  </a:cubicBezTo>
                  <a:moveTo>
                    <a:pt x="954" y="143"/>
                  </a:moveTo>
                  <a:cubicBezTo>
                    <a:pt x="946" y="14"/>
                    <a:pt x="946" y="14"/>
                    <a:pt x="946" y="14"/>
                  </a:cubicBezTo>
                  <a:cubicBezTo>
                    <a:pt x="1003" y="113"/>
                    <a:pt x="1003" y="113"/>
                    <a:pt x="1003" y="113"/>
                  </a:cubicBezTo>
                  <a:cubicBezTo>
                    <a:pt x="954" y="143"/>
                    <a:pt x="954" y="143"/>
                    <a:pt x="954" y="143"/>
                  </a:cubicBezTo>
                  <a:moveTo>
                    <a:pt x="949" y="143"/>
                  </a:moveTo>
                  <a:cubicBezTo>
                    <a:pt x="870" y="113"/>
                    <a:pt x="870" y="113"/>
                    <a:pt x="870" y="113"/>
                  </a:cubicBezTo>
                  <a:cubicBezTo>
                    <a:pt x="877" y="101"/>
                    <a:pt x="914" y="49"/>
                    <a:pt x="941" y="11"/>
                  </a:cubicBezTo>
                  <a:cubicBezTo>
                    <a:pt x="949" y="143"/>
                    <a:pt x="949" y="143"/>
                    <a:pt x="949" y="143"/>
                  </a:cubicBezTo>
                  <a:moveTo>
                    <a:pt x="1006" y="110"/>
                  </a:moveTo>
                  <a:cubicBezTo>
                    <a:pt x="948" y="9"/>
                    <a:pt x="948" y="9"/>
                    <a:pt x="948" y="9"/>
                  </a:cubicBezTo>
                  <a:cubicBezTo>
                    <a:pt x="1069" y="57"/>
                    <a:pt x="1069" y="57"/>
                    <a:pt x="1069" y="57"/>
                  </a:cubicBezTo>
                  <a:cubicBezTo>
                    <a:pt x="1006" y="110"/>
                    <a:pt x="1006" y="110"/>
                    <a:pt x="1006" y="110"/>
                  </a:cubicBezTo>
                  <a:moveTo>
                    <a:pt x="1072" y="54"/>
                  </a:moveTo>
                  <a:cubicBezTo>
                    <a:pt x="960" y="9"/>
                    <a:pt x="960" y="9"/>
                    <a:pt x="960" y="9"/>
                  </a:cubicBezTo>
                  <a:cubicBezTo>
                    <a:pt x="1104" y="27"/>
                    <a:pt x="1104" y="27"/>
                    <a:pt x="1104" y="27"/>
                  </a:cubicBezTo>
                  <a:cubicBezTo>
                    <a:pt x="1072" y="54"/>
                    <a:pt x="1072" y="54"/>
                    <a:pt x="1072" y="54"/>
                  </a:cubicBezTo>
                  <a:moveTo>
                    <a:pt x="865" y="112"/>
                  </a:moveTo>
                  <a:cubicBezTo>
                    <a:pt x="856" y="110"/>
                    <a:pt x="799" y="85"/>
                    <a:pt x="761" y="68"/>
                  </a:cubicBezTo>
                  <a:cubicBezTo>
                    <a:pt x="937" y="9"/>
                    <a:pt x="937" y="9"/>
                    <a:pt x="937" y="9"/>
                  </a:cubicBezTo>
                  <a:cubicBezTo>
                    <a:pt x="920" y="33"/>
                    <a:pt x="871" y="101"/>
                    <a:pt x="865" y="112"/>
                  </a:cubicBezTo>
                  <a:moveTo>
                    <a:pt x="1288" y="44"/>
                  </a:moveTo>
                  <a:cubicBezTo>
                    <a:pt x="1133" y="26"/>
                    <a:pt x="1133" y="26"/>
                    <a:pt x="1133" y="26"/>
                  </a:cubicBezTo>
                  <a:cubicBezTo>
                    <a:pt x="1197" y="21"/>
                    <a:pt x="1371" y="8"/>
                    <a:pt x="1416" y="6"/>
                  </a:cubicBezTo>
                  <a:cubicBezTo>
                    <a:pt x="1393" y="14"/>
                    <a:pt x="1334" y="31"/>
                    <a:pt x="1292" y="43"/>
                  </a:cubicBezTo>
                  <a:cubicBezTo>
                    <a:pt x="1292" y="39"/>
                    <a:pt x="1292" y="39"/>
                    <a:pt x="1292" y="39"/>
                  </a:cubicBezTo>
                  <a:cubicBezTo>
                    <a:pt x="1288" y="44"/>
                    <a:pt x="1288" y="44"/>
                    <a:pt x="1288" y="44"/>
                  </a:cubicBezTo>
                  <a:moveTo>
                    <a:pt x="943" y="0"/>
                  </a:moveTo>
                  <a:cubicBezTo>
                    <a:pt x="942" y="2"/>
                    <a:pt x="942" y="2"/>
                    <a:pt x="942" y="2"/>
                  </a:cubicBezTo>
                  <a:cubicBezTo>
                    <a:pt x="940" y="1"/>
                    <a:pt x="940" y="1"/>
                    <a:pt x="940" y="1"/>
                  </a:cubicBezTo>
                  <a:cubicBezTo>
                    <a:pt x="940" y="3"/>
                    <a:pt x="940" y="3"/>
                    <a:pt x="940" y="3"/>
                  </a:cubicBezTo>
                  <a:cubicBezTo>
                    <a:pt x="757" y="64"/>
                    <a:pt x="757" y="64"/>
                    <a:pt x="757" y="64"/>
                  </a:cubicBezTo>
                  <a:cubicBezTo>
                    <a:pt x="755" y="62"/>
                    <a:pt x="755" y="62"/>
                    <a:pt x="755" y="62"/>
                  </a:cubicBezTo>
                  <a:cubicBezTo>
                    <a:pt x="754" y="65"/>
                    <a:pt x="754" y="65"/>
                    <a:pt x="754" y="65"/>
                  </a:cubicBezTo>
                  <a:cubicBezTo>
                    <a:pt x="602" y="65"/>
                    <a:pt x="602" y="65"/>
                    <a:pt x="602" y="65"/>
                  </a:cubicBezTo>
                  <a:cubicBezTo>
                    <a:pt x="598" y="63"/>
                    <a:pt x="598" y="63"/>
                    <a:pt x="598" y="63"/>
                  </a:cubicBezTo>
                  <a:cubicBezTo>
                    <a:pt x="599" y="66"/>
                    <a:pt x="599" y="66"/>
                    <a:pt x="599" y="66"/>
                  </a:cubicBezTo>
                  <a:cubicBezTo>
                    <a:pt x="467" y="126"/>
                    <a:pt x="467" y="126"/>
                    <a:pt x="467" y="126"/>
                  </a:cubicBezTo>
                  <a:cubicBezTo>
                    <a:pt x="465" y="125"/>
                    <a:pt x="465" y="125"/>
                    <a:pt x="465" y="125"/>
                  </a:cubicBezTo>
                  <a:cubicBezTo>
                    <a:pt x="465" y="127"/>
                    <a:pt x="465" y="127"/>
                    <a:pt x="465" y="127"/>
                  </a:cubicBezTo>
                  <a:cubicBezTo>
                    <a:pt x="380" y="135"/>
                    <a:pt x="380" y="135"/>
                    <a:pt x="380" y="135"/>
                  </a:cubicBezTo>
                  <a:cubicBezTo>
                    <a:pt x="379" y="135"/>
                    <a:pt x="379" y="135"/>
                    <a:pt x="379" y="135"/>
                  </a:cubicBezTo>
                  <a:cubicBezTo>
                    <a:pt x="378" y="135"/>
                    <a:pt x="378" y="135"/>
                    <a:pt x="378" y="135"/>
                  </a:cubicBezTo>
                  <a:cubicBezTo>
                    <a:pt x="201" y="135"/>
                    <a:pt x="201" y="135"/>
                    <a:pt x="201" y="135"/>
                  </a:cubicBezTo>
                  <a:cubicBezTo>
                    <a:pt x="186" y="133"/>
                    <a:pt x="186" y="133"/>
                    <a:pt x="186" y="133"/>
                  </a:cubicBezTo>
                  <a:cubicBezTo>
                    <a:pt x="197" y="139"/>
                    <a:pt x="197" y="139"/>
                    <a:pt x="197" y="139"/>
                  </a:cubicBezTo>
                  <a:cubicBezTo>
                    <a:pt x="169" y="188"/>
                    <a:pt x="169" y="188"/>
                    <a:pt x="169" y="188"/>
                  </a:cubicBezTo>
                  <a:cubicBezTo>
                    <a:pt x="167" y="187"/>
                    <a:pt x="167" y="187"/>
                    <a:pt x="167" y="187"/>
                  </a:cubicBezTo>
                  <a:cubicBezTo>
                    <a:pt x="168" y="189"/>
                    <a:pt x="168" y="189"/>
                    <a:pt x="168" y="189"/>
                  </a:cubicBezTo>
                  <a:cubicBezTo>
                    <a:pt x="87" y="206"/>
                    <a:pt x="87" y="206"/>
                    <a:pt x="87" y="206"/>
                  </a:cubicBezTo>
                  <a:cubicBezTo>
                    <a:pt x="10" y="287"/>
                    <a:pt x="10" y="287"/>
                    <a:pt x="10" y="287"/>
                  </a:cubicBezTo>
                  <a:cubicBezTo>
                    <a:pt x="0" y="289"/>
                    <a:pt x="0" y="289"/>
                    <a:pt x="0" y="289"/>
                  </a:cubicBezTo>
                  <a:cubicBezTo>
                    <a:pt x="11" y="291"/>
                    <a:pt x="11" y="291"/>
                    <a:pt x="11" y="291"/>
                  </a:cubicBezTo>
                  <a:cubicBezTo>
                    <a:pt x="65" y="306"/>
                    <a:pt x="65" y="306"/>
                    <a:pt x="65" y="306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08"/>
                    <a:pt x="70" y="308"/>
                    <a:pt x="70" y="308"/>
                  </a:cubicBezTo>
                  <a:cubicBezTo>
                    <a:pt x="134" y="379"/>
                    <a:pt x="134" y="379"/>
                    <a:pt x="134" y="379"/>
                  </a:cubicBezTo>
                  <a:cubicBezTo>
                    <a:pt x="132" y="380"/>
                    <a:pt x="132" y="380"/>
                    <a:pt x="132" y="380"/>
                  </a:cubicBezTo>
                  <a:cubicBezTo>
                    <a:pt x="136" y="381"/>
                    <a:pt x="136" y="381"/>
                    <a:pt x="136" y="381"/>
                  </a:cubicBezTo>
                  <a:cubicBezTo>
                    <a:pt x="201" y="514"/>
                    <a:pt x="201" y="514"/>
                    <a:pt x="201" y="514"/>
                  </a:cubicBezTo>
                  <a:cubicBezTo>
                    <a:pt x="200" y="516"/>
                    <a:pt x="200" y="516"/>
                    <a:pt x="200" y="516"/>
                  </a:cubicBezTo>
                  <a:cubicBezTo>
                    <a:pt x="203" y="516"/>
                    <a:pt x="203" y="516"/>
                    <a:pt x="203" y="516"/>
                  </a:cubicBezTo>
                  <a:cubicBezTo>
                    <a:pt x="296" y="591"/>
                    <a:pt x="296" y="591"/>
                    <a:pt x="296" y="591"/>
                  </a:cubicBezTo>
                  <a:cubicBezTo>
                    <a:pt x="295" y="592"/>
                    <a:pt x="295" y="592"/>
                    <a:pt x="295" y="592"/>
                  </a:cubicBezTo>
                  <a:cubicBezTo>
                    <a:pt x="298" y="593"/>
                    <a:pt x="298" y="593"/>
                    <a:pt x="298" y="593"/>
                  </a:cubicBezTo>
                  <a:cubicBezTo>
                    <a:pt x="357" y="730"/>
                    <a:pt x="357" y="730"/>
                    <a:pt x="357" y="730"/>
                  </a:cubicBezTo>
                  <a:cubicBezTo>
                    <a:pt x="346" y="745"/>
                    <a:pt x="346" y="745"/>
                    <a:pt x="346" y="745"/>
                  </a:cubicBezTo>
                  <a:cubicBezTo>
                    <a:pt x="360" y="733"/>
                    <a:pt x="360" y="733"/>
                    <a:pt x="360" y="733"/>
                  </a:cubicBezTo>
                  <a:cubicBezTo>
                    <a:pt x="575" y="807"/>
                    <a:pt x="575" y="807"/>
                    <a:pt x="575" y="807"/>
                  </a:cubicBezTo>
                  <a:cubicBezTo>
                    <a:pt x="599" y="873"/>
                    <a:pt x="599" y="873"/>
                    <a:pt x="599" y="873"/>
                  </a:cubicBezTo>
                  <a:cubicBezTo>
                    <a:pt x="597" y="873"/>
                    <a:pt x="597" y="873"/>
                    <a:pt x="597" y="873"/>
                  </a:cubicBezTo>
                  <a:cubicBezTo>
                    <a:pt x="600" y="876"/>
                    <a:pt x="600" y="876"/>
                    <a:pt x="600" y="876"/>
                  </a:cubicBezTo>
                  <a:cubicBezTo>
                    <a:pt x="587" y="911"/>
                    <a:pt x="587" y="911"/>
                    <a:pt x="587" y="911"/>
                  </a:cubicBezTo>
                  <a:cubicBezTo>
                    <a:pt x="587" y="982"/>
                    <a:pt x="587" y="982"/>
                    <a:pt x="587" y="982"/>
                  </a:cubicBezTo>
                  <a:cubicBezTo>
                    <a:pt x="583" y="985"/>
                    <a:pt x="583" y="985"/>
                    <a:pt x="583" y="985"/>
                  </a:cubicBezTo>
                  <a:cubicBezTo>
                    <a:pt x="587" y="986"/>
                    <a:pt x="587" y="986"/>
                    <a:pt x="587" y="986"/>
                  </a:cubicBezTo>
                  <a:cubicBezTo>
                    <a:pt x="610" y="1058"/>
                    <a:pt x="610" y="1058"/>
                    <a:pt x="610" y="1058"/>
                  </a:cubicBezTo>
                  <a:cubicBezTo>
                    <a:pt x="607" y="1061"/>
                    <a:pt x="607" y="1061"/>
                    <a:pt x="607" y="1061"/>
                  </a:cubicBezTo>
                  <a:cubicBezTo>
                    <a:pt x="612" y="1061"/>
                    <a:pt x="612" y="1061"/>
                    <a:pt x="612" y="1061"/>
                  </a:cubicBezTo>
                  <a:cubicBezTo>
                    <a:pt x="690" y="1150"/>
                    <a:pt x="690" y="1150"/>
                    <a:pt x="690" y="1150"/>
                  </a:cubicBezTo>
                  <a:cubicBezTo>
                    <a:pt x="689" y="1151"/>
                    <a:pt x="689" y="1151"/>
                    <a:pt x="689" y="1151"/>
                  </a:cubicBezTo>
                  <a:cubicBezTo>
                    <a:pt x="691" y="1152"/>
                    <a:pt x="691" y="1152"/>
                    <a:pt x="691" y="1152"/>
                  </a:cubicBezTo>
                  <a:cubicBezTo>
                    <a:pt x="711" y="1252"/>
                    <a:pt x="711" y="1252"/>
                    <a:pt x="711" y="1252"/>
                  </a:cubicBezTo>
                  <a:cubicBezTo>
                    <a:pt x="705" y="1257"/>
                    <a:pt x="705" y="1257"/>
                    <a:pt x="705" y="1257"/>
                  </a:cubicBezTo>
                  <a:cubicBezTo>
                    <a:pt x="711" y="1256"/>
                    <a:pt x="711" y="1256"/>
                    <a:pt x="711" y="1256"/>
                  </a:cubicBezTo>
                  <a:cubicBezTo>
                    <a:pt x="717" y="1415"/>
                    <a:pt x="717" y="1415"/>
                    <a:pt x="717" y="1415"/>
                  </a:cubicBezTo>
                  <a:cubicBezTo>
                    <a:pt x="715" y="1418"/>
                    <a:pt x="715" y="1418"/>
                    <a:pt x="715" y="1418"/>
                  </a:cubicBezTo>
                  <a:cubicBezTo>
                    <a:pt x="718" y="1418"/>
                    <a:pt x="718" y="1418"/>
                    <a:pt x="718" y="1418"/>
                  </a:cubicBezTo>
                  <a:cubicBezTo>
                    <a:pt x="769" y="1570"/>
                    <a:pt x="769" y="1570"/>
                    <a:pt x="769" y="1570"/>
                  </a:cubicBezTo>
                  <a:cubicBezTo>
                    <a:pt x="768" y="1572"/>
                    <a:pt x="768" y="1572"/>
                    <a:pt x="768" y="1572"/>
                  </a:cubicBezTo>
                  <a:cubicBezTo>
                    <a:pt x="771" y="1572"/>
                    <a:pt x="771" y="1572"/>
                    <a:pt x="771" y="1572"/>
                  </a:cubicBezTo>
                  <a:cubicBezTo>
                    <a:pt x="886" y="1617"/>
                    <a:pt x="886" y="1617"/>
                    <a:pt x="886" y="1617"/>
                  </a:cubicBezTo>
                  <a:cubicBezTo>
                    <a:pt x="824" y="1569"/>
                    <a:pt x="824" y="1569"/>
                    <a:pt x="824" y="1569"/>
                  </a:cubicBezTo>
                  <a:cubicBezTo>
                    <a:pt x="818" y="1477"/>
                    <a:pt x="818" y="1477"/>
                    <a:pt x="818" y="1477"/>
                  </a:cubicBezTo>
                  <a:cubicBezTo>
                    <a:pt x="818" y="1477"/>
                    <a:pt x="818" y="1477"/>
                    <a:pt x="818" y="1477"/>
                  </a:cubicBezTo>
                  <a:cubicBezTo>
                    <a:pt x="818" y="1477"/>
                    <a:pt x="818" y="1477"/>
                    <a:pt x="818" y="1477"/>
                  </a:cubicBezTo>
                  <a:cubicBezTo>
                    <a:pt x="847" y="1392"/>
                    <a:pt x="847" y="1392"/>
                    <a:pt x="847" y="1392"/>
                  </a:cubicBezTo>
                  <a:cubicBezTo>
                    <a:pt x="848" y="1391"/>
                    <a:pt x="848" y="1391"/>
                    <a:pt x="848" y="1391"/>
                  </a:cubicBezTo>
                  <a:cubicBezTo>
                    <a:pt x="848" y="1391"/>
                    <a:pt x="848" y="1391"/>
                    <a:pt x="848" y="1391"/>
                  </a:cubicBezTo>
                  <a:cubicBezTo>
                    <a:pt x="887" y="1371"/>
                    <a:pt x="887" y="1371"/>
                    <a:pt x="887" y="1371"/>
                  </a:cubicBezTo>
                  <a:cubicBezTo>
                    <a:pt x="894" y="1376"/>
                    <a:pt x="894" y="1376"/>
                    <a:pt x="894" y="1376"/>
                  </a:cubicBezTo>
                  <a:cubicBezTo>
                    <a:pt x="890" y="1369"/>
                    <a:pt x="890" y="1369"/>
                    <a:pt x="890" y="1369"/>
                  </a:cubicBezTo>
                  <a:cubicBezTo>
                    <a:pt x="939" y="1252"/>
                    <a:pt x="939" y="1252"/>
                    <a:pt x="939" y="1252"/>
                  </a:cubicBezTo>
                  <a:cubicBezTo>
                    <a:pt x="1017" y="1203"/>
                    <a:pt x="1017" y="1203"/>
                    <a:pt x="1017" y="1203"/>
                  </a:cubicBezTo>
                  <a:cubicBezTo>
                    <a:pt x="1020" y="1202"/>
                    <a:pt x="1020" y="1202"/>
                    <a:pt x="1020" y="1202"/>
                  </a:cubicBezTo>
                  <a:cubicBezTo>
                    <a:pt x="1019" y="1200"/>
                    <a:pt x="1019" y="1200"/>
                    <a:pt x="1019" y="1200"/>
                  </a:cubicBezTo>
                  <a:cubicBezTo>
                    <a:pt x="1023" y="1103"/>
                    <a:pt x="1023" y="1103"/>
                    <a:pt x="1023" y="1103"/>
                  </a:cubicBezTo>
                  <a:cubicBezTo>
                    <a:pt x="1024" y="1101"/>
                    <a:pt x="1024" y="1101"/>
                    <a:pt x="1024" y="1101"/>
                  </a:cubicBezTo>
                  <a:cubicBezTo>
                    <a:pt x="1027" y="1101"/>
                    <a:pt x="1027" y="1101"/>
                    <a:pt x="1027" y="1101"/>
                  </a:cubicBezTo>
                  <a:cubicBezTo>
                    <a:pt x="1025" y="1099"/>
                    <a:pt x="1025" y="1099"/>
                    <a:pt x="1025" y="1099"/>
                  </a:cubicBezTo>
                  <a:cubicBezTo>
                    <a:pt x="1065" y="1030"/>
                    <a:pt x="1065" y="1030"/>
                    <a:pt x="1065" y="1030"/>
                  </a:cubicBezTo>
                  <a:cubicBezTo>
                    <a:pt x="1066" y="1028"/>
                    <a:pt x="1066" y="1028"/>
                    <a:pt x="1066" y="1028"/>
                  </a:cubicBezTo>
                  <a:cubicBezTo>
                    <a:pt x="1066" y="1028"/>
                    <a:pt x="1066" y="1028"/>
                    <a:pt x="1066" y="1028"/>
                  </a:cubicBezTo>
                  <a:cubicBezTo>
                    <a:pt x="1067" y="1026"/>
                    <a:pt x="1067" y="1026"/>
                    <a:pt x="1067" y="1026"/>
                  </a:cubicBezTo>
                  <a:cubicBezTo>
                    <a:pt x="1063" y="1026"/>
                    <a:pt x="1063" y="1026"/>
                    <a:pt x="1063" y="1026"/>
                  </a:cubicBezTo>
                  <a:cubicBezTo>
                    <a:pt x="986" y="970"/>
                    <a:pt x="986" y="970"/>
                    <a:pt x="986" y="970"/>
                  </a:cubicBezTo>
                  <a:cubicBezTo>
                    <a:pt x="913" y="894"/>
                    <a:pt x="913" y="894"/>
                    <a:pt x="913" y="894"/>
                  </a:cubicBezTo>
                  <a:cubicBezTo>
                    <a:pt x="913" y="892"/>
                    <a:pt x="913" y="892"/>
                    <a:pt x="913" y="892"/>
                  </a:cubicBezTo>
                  <a:cubicBezTo>
                    <a:pt x="912" y="893"/>
                    <a:pt x="912" y="893"/>
                    <a:pt x="912" y="893"/>
                  </a:cubicBezTo>
                  <a:cubicBezTo>
                    <a:pt x="806" y="849"/>
                    <a:pt x="806" y="849"/>
                    <a:pt x="806" y="849"/>
                  </a:cubicBezTo>
                  <a:cubicBezTo>
                    <a:pt x="806" y="847"/>
                    <a:pt x="806" y="847"/>
                    <a:pt x="806" y="847"/>
                  </a:cubicBezTo>
                  <a:cubicBezTo>
                    <a:pt x="804" y="848"/>
                    <a:pt x="804" y="848"/>
                    <a:pt x="804" y="848"/>
                  </a:cubicBezTo>
                  <a:cubicBezTo>
                    <a:pt x="722" y="804"/>
                    <a:pt x="722" y="804"/>
                    <a:pt x="722" y="804"/>
                  </a:cubicBezTo>
                  <a:cubicBezTo>
                    <a:pt x="724" y="797"/>
                    <a:pt x="724" y="797"/>
                    <a:pt x="724" y="797"/>
                  </a:cubicBezTo>
                  <a:cubicBezTo>
                    <a:pt x="718" y="803"/>
                    <a:pt x="718" y="803"/>
                    <a:pt x="718" y="803"/>
                  </a:cubicBezTo>
                  <a:cubicBezTo>
                    <a:pt x="578" y="803"/>
                    <a:pt x="578" y="803"/>
                    <a:pt x="578" y="803"/>
                  </a:cubicBezTo>
                  <a:cubicBezTo>
                    <a:pt x="532" y="715"/>
                    <a:pt x="532" y="715"/>
                    <a:pt x="532" y="715"/>
                  </a:cubicBezTo>
                  <a:cubicBezTo>
                    <a:pt x="532" y="715"/>
                    <a:pt x="532" y="715"/>
                    <a:pt x="532" y="715"/>
                  </a:cubicBezTo>
                  <a:cubicBezTo>
                    <a:pt x="428" y="673"/>
                    <a:pt x="428" y="673"/>
                    <a:pt x="428" y="673"/>
                  </a:cubicBezTo>
                  <a:cubicBezTo>
                    <a:pt x="451" y="614"/>
                    <a:pt x="451" y="614"/>
                    <a:pt x="451" y="614"/>
                  </a:cubicBezTo>
                  <a:cubicBezTo>
                    <a:pt x="604" y="652"/>
                    <a:pt x="604" y="652"/>
                    <a:pt x="604" y="652"/>
                  </a:cubicBezTo>
                  <a:cubicBezTo>
                    <a:pt x="614" y="560"/>
                    <a:pt x="614" y="560"/>
                    <a:pt x="614" y="560"/>
                  </a:cubicBezTo>
                  <a:cubicBezTo>
                    <a:pt x="720" y="474"/>
                    <a:pt x="720" y="474"/>
                    <a:pt x="720" y="474"/>
                  </a:cubicBezTo>
                  <a:cubicBezTo>
                    <a:pt x="723" y="474"/>
                    <a:pt x="723" y="474"/>
                    <a:pt x="723" y="474"/>
                  </a:cubicBezTo>
                  <a:cubicBezTo>
                    <a:pt x="722" y="473"/>
                    <a:pt x="722" y="473"/>
                    <a:pt x="722" y="473"/>
                  </a:cubicBezTo>
                  <a:cubicBezTo>
                    <a:pt x="830" y="377"/>
                    <a:pt x="830" y="377"/>
                    <a:pt x="830" y="377"/>
                  </a:cubicBezTo>
                  <a:cubicBezTo>
                    <a:pt x="832" y="376"/>
                    <a:pt x="832" y="376"/>
                    <a:pt x="832" y="376"/>
                  </a:cubicBezTo>
                  <a:cubicBezTo>
                    <a:pt x="832" y="376"/>
                    <a:pt x="832" y="376"/>
                    <a:pt x="832" y="376"/>
                  </a:cubicBezTo>
                  <a:cubicBezTo>
                    <a:pt x="958" y="315"/>
                    <a:pt x="958" y="315"/>
                    <a:pt x="958" y="315"/>
                  </a:cubicBezTo>
                  <a:cubicBezTo>
                    <a:pt x="976" y="313"/>
                    <a:pt x="976" y="313"/>
                    <a:pt x="976" y="313"/>
                  </a:cubicBezTo>
                  <a:cubicBezTo>
                    <a:pt x="959" y="311"/>
                    <a:pt x="959" y="311"/>
                    <a:pt x="959" y="311"/>
                  </a:cubicBezTo>
                  <a:cubicBezTo>
                    <a:pt x="863" y="230"/>
                    <a:pt x="863" y="230"/>
                    <a:pt x="863" y="230"/>
                  </a:cubicBezTo>
                  <a:cubicBezTo>
                    <a:pt x="866" y="220"/>
                    <a:pt x="866" y="220"/>
                    <a:pt x="866" y="220"/>
                  </a:cubicBezTo>
                  <a:cubicBezTo>
                    <a:pt x="859" y="228"/>
                    <a:pt x="859" y="228"/>
                    <a:pt x="859" y="228"/>
                  </a:cubicBezTo>
                  <a:cubicBezTo>
                    <a:pt x="781" y="228"/>
                    <a:pt x="781" y="228"/>
                    <a:pt x="781" y="228"/>
                  </a:cubicBezTo>
                  <a:cubicBezTo>
                    <a:pt x="780" y="226"/>
                    <a:pt x="780" y="226"/>
                    <a:pt x="780" y="226"/>
                  </a:cubicBezTo>
                  <a:cubicBezTo>
                    <a:pt x="779" y="228"/>
                    <a:pt x="779" y="228"/>
                    <a:pt x="779" y="228"/>
                  </a:cubicBezTo>
                  <a:cubicBezTo>
                    <a:pt x="711" y="207"/>
                    <a:pt x="711" y="207"/>
                    <a:pt x="711" y="207"/>
                  </a:cubicBezTo>
                  <a:cubicBezTo>
                    <a:pt x="814" y="187"/>
                    <a:pt x="814" y="187"/>
                    <a:pt x="814" y="187"/>
                  </a:cubicBezTo>
                  <a:cubicBezTo>
                    <a:pt x="815" y="188"/>
                    <a:pt x="815" y="188"/>
                    <a:pt x="815" y="188"/>
                  </a:cubicBezTo>
                  <a:cubicBezTo>
                    <a:pt x="817" y="186"/>
                    <a:pt x="817" y="186"/>
                    <a:pt x="817" y="186"/>
                  </a:cubicBezTo>
                  <a:cubicBezTo>
                    <a:pt x="950" y="149"/>
                    <a:pt x="950" y="149"/>
                    <a:pt x="950" y="149"/>
                  </a:cubicBezTo>
                  <a:cubicBezTo>
                    <a:pt x="950" y="150"/>
                    <a:pt x="950" y="150"/>
                    <a:pt x="950" y="150"/>
                  </a:cubicBezTo>
                  <a:cubicBezTo>
                    <a:pt x="952" y="149"/>
                    <a:pt x="952" y="149"/>
                    <a:pt x="952" y="149"/>
                  </a:cubicBezTo>
                  <a:cubicBezTo>
                    <a:pt x="1041" y="223"/>
                    <a:pt x="1041" y="223"/>
                    <a:pt x="1041" y="223"/>
                  </a:cubicBezTo>
                  <a:cubicBezTo>
                    <a:pt x="1042" y="225"/>
                    <a:pt x="1042" y="225"/>
                    <a:pt x="1042" y="225"/>
                  </a:cubicBezTo>
                  <a:cubicBezTo>
                    <a:pt x="1044" y="224"/>
                    <a:pt x="1044" y="224"/>
                    <a:pt x="1044" y="224"/>
                  </a:cubicBezTo>
                  <a:cubicBezTo>
                    <a:pt x="1158" y="198"/>
                    <a:pt x="1158" y="198"/>
                    <a:pt x="1158" y="198"/>
                  </a:cubicBezTo>
                  <a:cubicBezTo>
                    <a:pt x="1158" y="201"/>
                    <a:pt x="1158" y="201"/>
                    <a:pt x="1158" y="201"/>
                  </a:cubicBezTo>
                  <a:cubicBezTo>
                    <a:pt x="1161" y="198"/>
                    <a:pt x="1161" y="198"/>
                    <a:pt x="1161" y="198"/>
                  </a:cubicBezTo>
                  <a:cubicBezTo>
                    <a:pt x="1164" y="199"/>
                    <a:pt x="1164" y="199"/>
                    <a:pt x="1164" y="199"/>
                  </a:cubicBezTo>
                  <a:cubicBezTo>
                    <a:pt x="1163" y="195"/>
                    <a:pt x="1163" y="195"/>
                    <a:pt x="1163" y="195"/>
                  </a:cubicBezTo>
                  <a:cubicBezTo>
                    <a:pt x="1286" y="95"/>
                    <a:pt x="1286" y="95"/>
                    <a:pt x="1286" y="95"/>
                  </a:cubicBezTo>
                  <a:cubicBezTo>
                    <a:pt x="1291" y="91"/>
                    <a:pt x="1416" y="14"/>
                    <a:pt x="1428" y="7"/>
                  </a:cubicBezTo>
                  <a:cubicBezTo>
                    <a:pt x="1429" y="6"/>
                    <a:pt x="1429" y="6"/>
                    <a:pt x="1430" y="5"/>
                  </a:cubicBezTo>
                  <a:cubicBezTo>
                    <a:pt x="1430" y="5"/>
                    <a:pt x="1430" y="5"/>
                    <a:pt x="1430" y="5"/>
                  </a:cubicBezTo>
                  <a:cubicBezTo>
                    <a:pt x="1430" y="5"/>
                    <a:pt x="1430" y="5"/>
                    <a:pt x="1430" y="5"/>
                  </a:cubicBezTo>
                  <a:cubicBezTo>
                    <a:pt x="1430" y="4"/>
                    <a:pt x="1430" y="4"/>
                    <a:pt x="1430" y="4"/>
                  </a:cubicBezTo>
                  <a:cubicBezTo>
                    <a:pt x="1430" y="4"/>
                    <a:pt x="1430" y="3"/>
                    <a:pt x="1428" y="2"/>
                  </a:cubicBezTo>
                  <a:cubicBezTo>
                    <a:pt x="1427" y="2"/>
                    <a:pt x="1426" y="2"/>
                    <a:pt x="1425" y="2"/>
                  </a:cubicBezTo>
                  <a:cubicBezTo>
                    <a:pt x="1396" y="2"/>
                    <a:pt x="1126" y="22"/>
                    <a:pt x="1110" y="23"/>
                  </a:cubicBezTo>
                  <a:cubicBezTo>
                    <a:pt x="1104" y="15"/>
                    <a:pt x="1104" y="15"/>
                    <a:pt x="1104" y="15"/>
                  </a:cubicBezTo>
                  <a:cubicBezTo>
                    <a:pt x="1106" y="23"/>
                    <a:pt x="1106" y="23"/>
                    <a:pt x="1106" y="23"/>
                  </a:cubicBezTo>
                  <a:cubicBezTo>
                    <a:pt x="944" y="2"/>
                    <a:pt x="944" y="2"/>
                    <a:pt x="944" y="2"/>
                  </a:cubicBezTo>
                  <a:cubicBezTo>
                    <a:pt x="943" y="0"/>
                    <a:pt x="943" y="0"/>
                    <a:pt x="943" y="0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9" name="Freeform 286"/>
            <p:cNvSpPr>
              <a:spLocks noEditPoints="1"/>
            </p:cNvSpPr>
            <p:nvPr/>
          </p:nvSpPr>
          <p:spPr bwMode="auto">
            <a:xfrm>
              <a:off x="5579489" y="1999567"/>
              <a:ext cx="375371" cy="322982"/>
            </a:xfrm>
            <a:custGeom>
              <a:avLst/>
              <a:gdLst>
                <a:gd name="T0" fmla="*/ 105 w 250"/>
                <a:gd name="T1" fmla="*/ 202 h 218"/>
                <a:gd name="T2" fmla="*/ 105 w 250"/>
                <a:gd name="T3" fmla="*/ 152 h 218"/>
                <a:gd name="T4" fmla="*/ 221 w 250"/>
                <a:gd name="T5" fmla="*/ 146 h 218"/>
                <a:gd name="T6" fmla="*/ 105 w 250"/>
                <a:gd name="T7" fmla="*/ 202 h 218"/>
                <a:gd name="T8" fmla="*/ 21 w 250"/>
                <a:gd name="T9" fmla="*/ 146 h 218"/>
                <a:gd name="T10" fmla="*/ 61 w 250"/>
                <a:gd name="T11" fmla="*/ 99 h 218"/>
                <a:gd name="T12" fmla="*/ 92 w 250"/>
                <a:gd name="T13" fmla="*/ 142 h 218"/>
                <a:gd name="T14" fmla="*/ 21 w 250"/>
                <a:gd name="T15" fmla="*/ 146 h 218"/>
                <a:gd name="T16" fmla="*/ 96 w 250"/>
                <a:gd name="T17" fmla="*/ 136 h 218"/>
                <a:gd name="T18" fmla="*/ 67 w 250"/>
                <a:gd name="T19" fmla="*/ 91 h 218"/>
                <a:gd name="T20" fmla="*/ 117 w 250"/>
                <a:gd name="T21" fmla="*/ 26 h 218"/>
                <a:gd name="T22" fmla="*/ 96 w 250"/>
                <a:gd name="T23" fmla="*/ 136 h 218"/>
                <a:gd name="T24" fmla="*/ 105 w 250"/>
                <a:gd name="T25" fmla="*/ 142 h 218"/>
                <a:gd name="T26" fmla="*/ 127 w 250"/>
                <a:gd name="T27" fmla="*/ 18 h 218"/>
                <a:gd name="T28" fmla="*/ 234 w 250"/>
                <a:gd name="T29" fmla="*/ 136 h 218"/>
                <a:gd name="T30" fmla="*/ 105 w 250"/>
                <a:gd name="T31" fmla="*/ 142 h 218"/>
                <a:gd name="T32" fmla="*/ 125 w 250"/>
                <a:gd name="T33" fmla="*/ 0 h 218"/>
                <a:gd name="T34" fmla="*/ 59 w 250"/>
                <a:gd name="T35" fmla="*/ 89 h 218"/>
                <a:gd name="T36" fmla="*/ 0 w 250"/>
                <a:gd name="T37" fmla="*/ 156 h 218"/>
                <a:gd name="T38" fmla="*/ 94 w 250"/>
                <a:gd name="T39" fmla="*/ 152 h 218"/>
                <a:gd name="T40" fmla="*/ 94 w 250"/>
                <a:gd name="T41" fmla="*/ 218 h 218"/>
                <a:gd name="T42" fmla="*/ 250 w 250"/>
                <a:gd name="T43" fmla="*/ 142 h 218"/>
                <a:gd name="T44" fmla="*/ 125 w 250"/>
                <a:gd name="T45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0" h="218">
                  <a:moveTo>
                    <a:pt x="105" y="202"/>
                  </a:moveTo>
                  <a:lnTo>
                    <a:pt x="105" y="152"/>
                  </a:lnTo>
                  <a:lnTo>
                    <a:pt x="221" y="146"/>
                  </a:lnTo>
                  <a:lnTo>
                    <a:pt x="105" y="202"/>
                  </a:lnTo>
                  <a:close/>
                  <a:moveTo>
                    <a:pt x="21" y="146"/>
                  </a:moveTo>
                  <a:lnTo>
                    <a:pt x="61" y="99"/>
                  </a:lnTo>
                  <a:lnTo>
                    <a:pt x="92" y="142"/>
                  </a:lnTo>
                  <a:lnTo>
                    <a:pt x="21" y="146"/>
                  </a:lnTo>
                  <a:close/>
                  <a:moveTo>
                    <a:pt x="96" y="136"/>
                  </a:moveTo>
                  <a:lnTo>
                    <a:pt x="67" y="91"/>
                  </a:lnTo>
                  <a:lnTo>
                    <a:pt x="117" y="26"/>
                  </a:lnTo>
                  <a:lnTo>
                    <a:pt x="96" y="136"/>
                  </a:lnTo>
                  <a:close/>
                  <a:moveTo>
                    <a:pt x="105" y="142"/>
                  </a:moveTo>
                  <a:lnTo>
                    <a:pt x="127" y="18"/>
                  </a:lnTo>
                  <a:lnTo>
                    <a:pt x="234" y="136"/>
                  </a:lnTo>
                  <a:lnTo>
                    <a:pt x="105" y="142"/>
                  </a:lnTo>
                  <a:close/>
                  <a:moveTo>
                    <a:pt x="125" y="0"/>
                  </a:moveTo>
                  <a:lnTo>
                    <a:pt x="59" y="89"/>
                  </a:lnTo>
                  <a:lnTo>
                    <a:pt x="0" y="156"/>
                  </a:lnTo>
                  <a:lnTo>
                    <a:pt x="94" y="152"/>
                  </a:lnTo>
                  <a:lnTo>
                    <a:pt x="94" y="218"/>
                  </a:lnTo>
                  <a:lnTo>
                    <a:pt x="250" y="142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0" name="Freeform 287"/>
            <p:cNvSpPr>
              <a:spLocks noEditPoints="1"/>
            </p:cNvSpPr>
            <p:nvPr/>
          </p:nvSpPr>
          <p:spPr bwMode="auto">
            <a:xfrm>
              <a:off x="5579489" y="1999567"/>
              <a:ext cx="375371" cy="322982"/>
            </a:xfrm>
            <a:custGeom>
              <a:avLst/>
              <a:gdLst>
                <a:gd name="T0" fmla="*/ 105 w 250"/>
                <a:gd name="T1" fmla="*/ 202 h 218"/>
                <a:gd name="T2" fmla="*/ 105 w 250"/>
                <a:gd name="T3" fmla="*/ 152 h 218"/>
                <a:gd name="T4" fmla="*/ 221 w 250"/>
                <a:gd name="T5" fmla="*/ 146 h 218"/>
                <a:gd name="T6" fmla="*/ 105 w 250"/>
                <a:gd name="T7" fmla="*/ 202 h 218"/>
                <a:gd name="T8" fmla="*/ 21 w 250"/>
                <a:gd name="T9" fmla="*/ 146 h 218"/>
                <a:gd name="T10" fmla="*/ 61 w 250"/>
                <a:gd name="T11" fmla="*/ 99 h 218"/>
                <a:gd name="T12" fmla="*/ 92 w 250"/>
                <a:gd name="T13" fmla="*/ 142 h 218"/>
                <a:gd name="T14" fmla="*/ 21 w 250"/>
                <a:gd name="T15" fmla="*/ 146 h 218"/>
                <a:gd name="T16" fmla="*/ 96 w 250"/>
                <a:gd name="T17" fmla="*/ 136 h 218"/>
                <a:gd name="T18" fmla="*/ 67 w 250"/>
                <a:gd name="T19" fmla="*/ 91 h 218"/>
                <a:gd name="T20" fmla="*/ 117 w 250"/>
                <a:gd name="T21" fmla="*/ 26 h 218"/>
                <a:gd name="T22" fmla="*/ 96 w 250"/>
                <a:gd name="T23" fmla="*/ 136 h 218"/>
                <a:gd name="T24" fmla="*/ 105 w 250"/>
                <a:gd name="T25" fmla="*/ 142 h 218"/>
                <a:gd name="T26" fmla="*/ 127 w 250"/>
                <a:gd name="T27" fmla="*/ 18 h 218"/>
                <a:gd name="T28" fmla="*/ 234 w 250"/>
                <a:gd name="T29" fmla="*/ 136 h 218"/>
                <a:gd name="T30" fmla="*/ 105 w 250"/>
                <a:gd name="T31" fmla="*/ 142 h 218"/>
                <a:gd name="T32" fmla="*/ 125 w 250"/>
                <a:gd name="T33" fmla="*/ 0 h 218"/>
                <a:gd name="T34" fmla="*/ 59 w 250"/>
                <a:gd name="T35" fmla="*/ 89 h 218"/>
                <a:gd name="T36" fmla="*/ 0 w 250"/>
                <a:gd name="T37" fmla="*/ 156 h 218"/>
                <a:gd name="T38" fmla="*/ 94 w 250"/>
                <a:gd name="T39" fmla="*/ 152 h 218"/>
                <a:gd name="T40" fmla="*/ 94 w 250"/>
                <a:gd name="T41" fmla="*/ 218 h 218"/>
                <a:gd name="T42" fmla="*/ 250 w 250"/>
                <a:gd name="T43" fmla="*/ 142 h 218"/>
                <a:gd name="T44" fmla="*/ 125 w 250"/>
                <a:gd name="T45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0" h="218">
                  <a:moveTo>
                    <a:pt x="105" y="202"/>
                  </a:moveTo>
                  <a:lnTo>
                    <a:pt x="105" y="152"/>
                  </a:lnTo>
                  <a:lnTo>
                    <a:pt x="221" y="146"/>
                  </a:lnTo>
                  <a:lnTo>
                    <a:pt x="105" y="202"/>
                  </a:lnTo>
                  <a:moveTo>
                    <a:pt x="21" y="146"/>
                  </a:moveTo>
                  <a:lnTo>
                    <a:pt x="61" y="99"/>
                  </a:lnTo>
                  <a:lnTo>
                    <a:pt x="92" y="142"/>
                  </a:lnTo>
                  <a:lnTo>
                    <a:pt x="21" y="146"/>
                  </a:lnTo>
                  <a:moveTo>
                    <a:pt x="96" y="136"/>
                  </a:moveTo>
                  <a:lnTo>
                    <a:pt x="67" y="91"/>
                  </a:lnTo>
                  <a:lnTo>
                    <a:pt x="117" y="26"/>
                  </a:lnTo>
                  <a:lnTo>
                    <a:pt x="96" y="136"/>
                  </a:lnTo>
                  <a:moveTo>
                    <a:pt x="105" y="142"/>
                  </a:moveTo>
                  <a:lnTo>
                    <a:pt x="127" y="18"/>
                  </a:lnTo>
                  <a:lnTo>
                    <a:pt x="234" y="136"/>
                  </a:lnTo>
                  <a:lnTo>
                    <a:pt x="105" y="142"/>
                  </a:lnTo>
                  <a:moveTo>
                    <a:pt x="125" y="0"/>
                  </a:moveTo>
                  <a:lnTo>
                    <a:pt x="59" y="89"/>
                  </a:lnTo>
                  <a:lnTo>
                    <a:pt x="0" y="156"/>
                  </a:lnTo>
                  <a:lnTo>
                    <a:pt x="94" y="152"/>
                  </a:lnTo>
                  <a:lnTo>
                    <a:pt x="94" y="218"/>
                  </a:lnTo>
                  <a:lnTo>
                    <a:pt x="250" y="142"/>
                  </a:lnTo>
                  <a:lnTo>
                    <a:pt x="125" y="0"/>
                  </a:ln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2" name="Freeform 288"/>
            <p:cNvSpPr>
              <a:spLocks noEditPoints="1"/>
            </p:cNvSpPr>
            <p:nvPr/>
          </p:nvSpPr>
          <p:spPr bwMode="auto">
            <a:xfrm>
              <a:off x="5270183" y="1475091"/>
              <a:ext cx="5379822" cy="3844675"/>
            </a:xfrm>
            <a:custGeom>
              <a:avLst/>
              <a:gdLst>
                <a:gd name="T0" fmla="*/ 459 w 1721"/>
                <a:gd name="T1" fmla="*/ 1245 h 1284"/>
                <a:gd name="T2" fmla="*/ 339 w 1721"/>
                <a:gd name="T3" fmla="*/ 1076 h 1284"/>
                <a:gd name="T4" fmla="*/ 602 w 1721"/>
                <a:gd name="T5" fmla="*/ 1026 h 1284"/>
                <a:gd name="T6" fmla="*/ 337 w 1721"/>
                <a:gd name="T7" fmla="*/ 1070 h 1284"/>
                <a:gd name="T8" fmla="*/ 365 w 1721"/>
                <a:gd name="T9" fmla="*/ 906 h 1284"/>
                <a:gd name="T10" fmla="*/ 265 w 1721"/>
                <a:gd name="T11" fmla="*/ 752 h 1284"/>
                <a:gd name="T12" fmla="*/ 17 w 1721"/>
                <a:gd name="T13" fmla="*/ 683 h 1284"/>
                <a:gd name="T14" fmla="*/ 479 w 1721"/>
                <a:gd name="T15" fmla="*/ 666 h 1284"/>
                <a:gd name="T16" fmla="*/ 1250 w 1721"/>
                <a:gd name="T17" fmla="*/ 708 h 1284"/>
                <a:gd name="T18" fmla="*/ 789 w 1721"/>
                <a:gd name="T19" fmla="*/ 612 h 1284"/>
                <a:gd name="T20" fmla="*/ 507 w 1721"/>
                <a:gd name="T21" fmla="*/ 621 h 1284"/>
                <a:gd name="T22" fmla="*/ 1010 w 1721"/>
                <a:gd name="T23" fmla="*/ 597 h 1284"/>
                <a:gd name="T24" fmla="*/ 706 w 1721"/>
                <a:gd name="T25" fmla="*/ 580 h 1284"/>
                <a:gd name="T26" fmla="*/ 955 w 1721"/>
                <a:gd name="T27" fmla="*/ 551 h 1284"/>
                <a:gd name="T28" fmla="*/ 1253 w 1721"/>
                <a:gd name="T29" fmla="*/ 703 h 1284"/>
                <a:gd name="T30" fmla="*/ 1283 w 1721"/>
                <a:gd name="T31" fmla="*/ 646 h 1284"/>
                <a:gd name="T32" fmla="*/ 535 w 1721"/>
                <a:gd name="T33" fmla="*/ 593 h 1284"/>
                <a:gd name="T34" fmla="*/ 955 w 1721"/>
                <a:gd name="T35" fmla="*/ 545 h 1284"/>
                <a:gd name="T36" fmla="*/ 155 w 1721"/>
                <a:gd name="T37" fmla="*/ 598 h 1284"/>
                <a:gd name="T38" fmla="*/ 589 w 1721"/>
                <a:gd name="T39" fmla="*/ 515 h 1284"/>
                <a:gd name="T40" fmla="*/ 1273 w 1721"/>
                <a:gd name="T41" fmla="*/ 528 h 1284"/>
                <a:gd name="T42" fmla="*/ 587 w 1721"/>
                <a:gd name="T43" fmla="*/ 508 h 1284"/>
                <a:gd name="T44" fmla="*/ 1090 w 1721"/>
                <a:gd name="T45" fmla="*/ 496 h 1284"/>
                <a:gd name="T46" fmla="*/ 754 w 1721"/>
                <a:gd name="T47" fmla="*/ 407 h 1284"/>
                <a:gd name="T48" fmla="*/ 1417 w 1721"/>
                <a:gd name="T49" fmla="*/ 514 h 1284"/>
                <a:gd name="T50" fmla="*/ 1553 w 1721"/>
                <a:gd name="T51" fmla="*/ 396 h 1284"/>
                <a:gd name="T52" fmla="*/ 580 w 1721"/>
                <a:gd name="T53" fmla="*/ 383 h 1284"/>
                <a:gd name="T54" fmla="*/ 284 w 1721"/>
                <a:gd name="T55" fmla="*/ 365 h 1284"/>
                <a:gd name="T56" fmla="*/ 212 w 1721"/>
                <a:gd name="T57" fmla="*/ 385 h 1284"/>
                <a:gd name="T58" fmla="*/ 1323 w 1721"/>
                <a:gd name="T59" fmla="*/ 422 h 1284"/>
                <a:gd name="T60" fmla="*/ 1461 w 1721"/>
                <a:gd name="T61" fmla="*/ 389 h 1284"/>
                <a:gd name="T62" fmla="*/ 216 w 1721"/>
                <a:gd name="T63" fmla="*/ 348 h 1284"/>
                <a:gd name="T64" fmla="*/ 366 w 1721"/>
                <a:gd name="T65" fmla="*/ 364 h 1284"/>
                <a:gd name="T66" fmla="*/ 759 w 1721"/>
                <a:gd name="T67" fmla="*/ 389 h 1284"/>
                <a:gd name="T68" fmla="*/ 1179 w 1721"/>
                <a:gd name="T69" fmla="*/ 473 h 1284"/>
                <a:gd name="T70" fmla="*/ 1282 w 1721"/>
                <a:gd name="T71" fmla="*/ 294 h 1284"/>
                <a:gd name="T72" fmla="*/ 1161 w 1721"/>
                <a:gd name="T73" fmla="*/ 326 h 1284"/>
                <a:gd name="T74" fmla="*/ 753 w 1721"/>
                <a:gd name="T75" fmla="*/ 387 h 1284"/>
                <a:gd name="T76" fmla="*/ 461 w 1721"/>
                <a:gd name="T77" fmla="*/ 342 h 1284"/>
                <a:gd name="T78" fmla="*/ 317 w 1721"/>
                <a:gd name="T79" fmla="*/ 298 h 1284"/>
                <a:gd name="T80" fmla="*/ 505 w 1721"/>
                <a:gd name="T81" fmla="*/ 247 h 1284"/>
                <a:gd name="T82" fmla="*/ 589 w 1721"/>
                <a:gd name="T83" fmla="*/ 371 h 1284"/>
                <a:gd name="T84" fmla="*/ 1601 w 1721"/>
                <a:gd name="T85" fmla="*/ 249 h 1284"/>
                <a:gd name="T86" fmla="*/ 438 w 1721"/>
                <a:gd name="T87" fmla="*/ 171 h 1284"/>
                <a:gd name="T88" fmla="*/ 316 w 1721"/>
                <a:gd name="T89" fmla="*/ 195 h 1284"/>
                <a:gd name="T90" fmla="*/ 1283 w 1721"/>
                <a:gd name="T91" fmla="*/ 126 h 1284"/>
                <a:gd name="T92" fmla="*/ 460 w 1721"/>
                <a:gd name="T93" fmla="*/ 139 h 1284"/>
                <a:gd name="T94" fmla="*/ 1503 w 1721"/>
                <a:gd name="T95" fmla="*/ 164 h 1284"/>
                <a:gd name="T96" fmla="*/ 396 w 1721"/>
                <a:gd name="T97" fmla="*/ 149 h 1284"/>
                <a:gd name="T98" fmla="*/ 390 w 1721"/>
                <a:gd name="T99" fmla="*/ 149 h 1284"/>
                <a:gd name="T100" fmla="*/ 1277 w 1721"/>
                <a:gd name="T101" fmla="*/ 121 h 1284"/>
                <a:gd name="T102" fmla="*/ 818 w 1721"/>
                <a:gd name="T103" fmla="*/ 28 h 1284"/>
                <a:gd name="T104" fmla="*/ 1070 w 1721"/>
                <a:gd name="T105" fmla="*/ 5 h 1284"/>
                <a:gd name="T106" fmla="*/ 344 w 1721"/>
                <a:gd name="T107" fmla="*/ 50 h 1284"/>
                <a:gd name="T108" fmla="*/ 282 w 1721"/>
                <a:gd name="T109" fmla="*/ 231 h 1284"/>
                <a:gd name="T110" fmla="*/ 17 w 1721"/>
                <a:gd name="T111" fmla="*/ 614 h 1284"/>
                <a:gd name="T112" fmla="*/ 384 w 1721"/>
                <a:gd name="T113" fmla="*/ 1278 h 1284"/>
                <a:gd name="T114" fmla="*/ 799 w 1721"/>
                <a:gd name="T115" fmla="*/ 609 h 1284"/>
                <a:gd name="T116" fmla="*/ 1285 w 1721"/>
                <a:gd name="T117" fmla="*/ 651 h 1284"/>
                <a:gd name="T118" fmla="*/ 1605 w 1721"/>
                <a:gd name="T119" fmla="*/ 258 h 1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721" h="1284">
                  <a:moveTo>
                    <a:pt x="387" y="1272"/>
                  </a:moveTo>
                  <a:cubicBezTo>
                    <a:pt x="426" y="1208"/>
                    <a:pt x="426" y="1208"/>
                    <a:pt x="426" y="1208"/>
                  </a:cubicBezTo>
                  <a:cubicBezTo>
                    <a:pt x="452" y="1251"/>
                    <a:pt x="452" y="1251"/>
                    <a:pt x="452" y="1251"/>
                  </a:cubicBezTo>
                  <a:cubicBezTo>
                    <a:pt x="387" y="1272"/>
                    <a:pt x="387" y="1272"/>
                    <a:pt x="387" y="1272"/>
                  </a:cubicBezTo>
                  <a:moveTo>
                    <a:pt x="384" y="1268"/>
                  </a:moveTo>
                  <a:cubicBezTo>
                    <a:pt x="384" y="1182"/>
                    <a:pt x="384" y="1182"/>
                    <a:pt x="384" y="1182"/>
                  </a:cubicBezTo>
                  <a:cubicBezTo>
                    <a:pt x="423" y="1204"/>
                    <a:pt x="423" y="1204"/>
                    <a:pt x="423" y="1204"/>
                  </a:cubicBezTo>
                  <a:cubicBezTo>
                    <a:pt x="384" y="1268"/>
                    <a:pt x="384" y="1268"/>
                    <a:pt x="384" y="1268"/>
                  </a:cubicBezTo>
                  <a:moveTo>
                    <a:pt x="454" y="1245"/>
                  </a:moveTo>
                  <a:cubicBezTo>
                    <a:pt x="428" y="1203"/>
                    <a:pt x="428" y="1203"/>
                    <a:pt x="428" y="1203"/>
                  </a:cubicBezTo>
                  <a:cubicBezTo>
                    <a:pt x="467" y="1129"/>
                    <a:pt x="467" y="1129"/>
                    <a:pt x="467" y="1129"/>
                  </a:cubicBezTo>
                  <a:cubicBezTo>
                    <a:pt x="454" y="1245"/>
                    <a:pt x="454" y="1245"/>
                    <a:pt x="454" y="1245"/>
                  </a:cubicBezTo>
                  <a:moveTo>
                    <a:pt x="425" y="1200"/>
                  </a:moveTo>
                  <a:cubicBezTo>
                    <a:pt x="386" y="1177"/>
                    <a:pt x="386" y="1177"/>
                    <a:pt x="386" y="1177"/>
                  </a:cubicBezTo>
                  <a:cubicBezTo>
                    <a:pt x="464" y="1124"/>
                    <a:pt x="464" y="1124"/>
                    <a:pt x="464" y="1124"/>
                  </a:cubicBezTo>
                  <a:cubicBezTo>
                    <a:pt x="425" y="1200"/>
                    <a:pt x="425" y="1200"/>
                    <a:pt x="425" y="1200"/>
                  </a:cubicBezTo>
                  <a:moveTo>
                    <a:pt x="459" y="1245"/>
                  </a:moveTo>
                  <a:cubicBezTo>
                    <a:pt x="473" y="1120"/>
                    <a:pt x="473" y="1120"/>
                    <a:pt x="473" y="1120"/>
                  </a:cubicBezTo>
                  <a:cubicBezTo>
                    <a:pt x="552" y="1139"/>
                    <a:pt x="552" y="1139"/>
                    <a:pt x="552" y="1139"/>
                  </a:cubicBezTo>
                  <a:cubicBezTo>
                    <a:pt x="459" y="1245"/>
                    <a:pt x="459" y="1245"/>
                    <a:pt x="459" y="1245"/>
                  </a:cubicBezTo>
                  <a:moveTo>
                    <a:pt x="380" y="1267"/>
                  </a:moveTo>
                  <a:cubicBezTo>
                    <a:pt x="295" y="1115"/>
                    <a:pt x="295" y="1115"/>
                    <a:pt x="295" y="1115"/>
                  </a:cubicBezTo>
                  <a:cubicBezTo>
                    <a:pt x="380" y="1179"/>
                    <a:pt x="380" y="1179"/>
                    <a:pt x="380" y="1179"/>
                  </a:cubicBezTo>
                  <a:cubicBezTo>
                    <a:pt x="380" y="1267"/>
                    <a:pt x="380" y="1267"/>
                    <a:pt x="380" y="1267"/>
                  </a:cubicBezTo>
                  <a:moveTo>
                    <a:pt x="553" y="1132"/>
                  </a:moveTo>
                  <a:cubicBezTo>
                    <a:pt x="514" y="1092"/>
                    <a:pt x="514" y="1092"/>
                    <a:pt x="514" y="1092"/>
                  </a:cubicBezTo>
                  <a:cubicBezTo>
                    <a:pt x="551" y="1096"/>
                    <a:pt x="551" y="1096"/>
                    <a:pt x="551" y="1096"/>
                  </a:cubicBezTo>
                  <a:cubicBezTo>
                    <a:pt x="553" y="1132"/>
                    <a:pt x="553" y="1132"/>
                    <a:pt x="553" y="1132"/>
                  </a:cubicBezTo>
                  <a:moveTo>
                    <a:pt x="549" y="1134"/>
                  </a:moveTo>
                  <a:cubicBezTo>
                    <a:pt x="476" y="1116"/>
                    <a:pt x="476" y="1116"/>
                    <a:pt x="476" y="1116"/>
                  </a:cubicBezTo>
                  <a:cubicBezTo>
                    <a:pt x="507" y="1092"/>
                    <a:pt x="507" y="1092"/>
                    <a:pt x="507" y="1092"/>
                  </a:cubicBezTo>
                  <a:cubicBezTo>
                    <a:pt x="549" y="1134"/>
                    <a:pt x="549" y="1134"/>
                    <a:pt x="549" y="1134"/>
                  </a:cubicBezTo>
                  <a:moveTo>
                    <a:pt x="383" y="1174"/>
                  </a:moveTo>
                  <a:cubicBezTo>
                    <a:pt x="339" y="1076"/>
                    <a:pt x="339" y="1076"/>
                    <a:pt x="339" y="1076"/>
                  </a:cubicBezTo>
                  <a:cubicBezTo>
                    <a:pt x="466" y="1118"/>
                    <a:pt x="466" y="1118"/>
                    <a:pt x="466" y="1118"/>
                  </a:cubicBezTo>
                  <a:cubicBezTo>
                    <a:pt x="383" y="1174"/>
                    <a:pt x="383" y="1174"/>
                    <a:pt x="383" y="1174"/>
                  </a:cubicBezTo>
                  <a:moveTo>
                    <a:pt x="376" y="1171"/>
                  </a:moveTo>
                  <a:cubicBezTo>
                    <a:pt x="291" y="1106"/>
                    <a:pt x="291" y="1106"/>
                    <a:pt x="291" y="1106"/>
                  </a:cubicBezTo>
                  <a:cubicBezTo>
                    <a:pt x="334" y="1075"/>
                    <a:pt x="334" y="1075"/>
                    <a:pt x="334" y="1075"/>
                  </a:cubicBezTo>
                  <a:cubicBezTo>
                    <a:pt x="376" y="1171"/>
                    <a:pt x="376" y="1171"/>
                    <a:pt x="376" y="1171"/>
                  </a:cubicBezTo>
                  <a:moveTo>
                    <a:pt x="291" y="1101"/>
                  </a:moveTo>
                  <a:cubicBezTo>
                    <a:pt x="307" y="1033"/>
                    <a:pt x="307" y="1033"/>
                    <a:pt x="307" y="1033"/>
                  </a:cubicBezTo>
                  <a:cubicBezTo>
                    <a:pt x="331" y="1071"/>
                    <a:pt x="331" y="1071"/>
                    <a:pt x="331" y="1071"/>
                  </a:cubicBezTo>
                  <a:cubicBezTo>
                    <a:pt x="291" y="1101"/>
                    <a:pt x="291" y="1101"/>
                    <a:pt x="291" y="1101"/>
                  </a:cubicBezTo>
                  <a:moveTo>
                    <a:pt x="549" y="1092"/>
                  </a:moveTo>
                  <a:cubicBezTo>
                    <a:pt x="510" y="1087"/>
                    <a:pt x="510" y="1087"/>
                    <a:pt x="510" y="1087"/>
                  </a:cubicBezTo>
                  <a:cubicBezTo>
                    <a:pt x="518" y="1018"/>
                    <a:pt x="518" y="1018"/>
                    <a:pt x="518" y="1018"/>
                  </a:cubicBezTo>
                  <a:cubicBezTo>
                    <a:pt x="549" y="1092"/>
                    <a:pt x="549" y="1092"/>
                    <a:pt x="549" y="1092"/>
                  </a:cubicBezTo>
                  <a:moveTo>
                    <a:pt x="554" y="1090"/>
                  </a:moveTo>
                  <a:cubicBezTo>
                    <a:pt x="520" y="1012"/>
                    <a:pt x="520" y="1012"/>
                    <a:pt x="520" y="1012"/>
                  </a:cubicBezTo>
                  <a:cubicBezTo>
                    <a:pt x="602" y="1026"/>
                    <a:pt x="602" y="1026"/>
                    <a:pt x="602" y="1026"/>
                  </a:cubicBezTo>
                  <a:cubicBezTo>
                    <a:pt x="554" y="1090"/>
                    <a:pt x="554" y="1090"/>
                    <a:pt x="554" y="1090"/>
                  </a:cubicBezTo>
                  <a:moveTo>
                    <a:pt x="471" y="1113"/>
                  </a:moveTo>
                  <a:cubicBezTo>
                    <a:pt x="380" y="925"/>
                    <a:pt x="380" y="925"/>
                    <a:pt x="380" y="925"/>
                  </a:cubicBezTo>
                  <a:cubicBezTo>
                    <a:pt x="503" y="1086"/>
                    <a:pt x="503" y="1086"/>
                    <a:pt x="503" y="1086"/>
                  </a:cubicBezTo>
                  <a:cubicBezTo>
                    <a:pt x="502" y="1086"/>
                    <a:pt x="502" y="1086"/>
                    <a:pt x="502" y="1086"/>
                  </a:cubicBezTo>
                  <a:cubicBezTo>
                    <a:pt x="504" y="1089"/>
                    <a:pt x="504" y="1089"/>
                    <a:pt x="504" y="1089"/>
                  </a:cubicBezTo>
                  <a:cubicBezTo>
                    <a:pt x="471" y="1113"/>
                    <a:pt x="471" y="1113"/>
                    <a:pt x="471" y="1113"/>
                  </a:cubicBezTo>
                  <a:moveTo>
                    <a:pt x="333" y="1066"/>
                  </a:moveTo>
                  <a:cubicBezTo>
                    <a:pt x="308" y="1027"/>
                    <a:pt x="308" y="1027"/>
                    <a:pt x="308" y="1027"/>
                  </a:cubicBezTo>
                  <a:cubicBezTo>
                    <a:pt x="363" y="921"/>
                    <a:pt x="363" y="921"/>
                    <a:pt x="363" y="921"/>
                  </a:cubicBezTo>
                  <a:cubicBezTo>
                    <a:pt x="333" y="1066"/>
                    <a:pt x="333" y="1066"/>
                    <a:pt x="333" y="1066"/>
                  </a:cubicBezTo>
                  <a:moveTo>
                    <a:pt x="506" y="1083"/>
                  </a:moveTo>
                  <a:cubicBezTo>
                    <a:pt x="379" y="915"/>
                    <a:pt x="379" y="915"/>
                    <a:pt x="379" y="915"/>
                  </a:cubicBezTo>
                  <a:cubicBezTo>
                    <a:pt x="514" y="1010"/>
                    <a:pt x="514" y="1010"/>
                    <a:pt x="514" y="1010"/>
                  </a:cubicBezTo>
                  <a:cubicBezTo>
                    <a:pt x="506" y="1083"/>
                    <a:pt x="506" y="1083"/>
                    <a:pt x="506" y="1083"/>
                  </a:cubicBezTo>
                  <a:moveTo>
                    <a:pt x="466" y="1113"/>
                  </a:moveTo>
                  <a:cubicBezTo>
                    <a:pt x="337" y="1070"/>
                    <a:pt x="337" y="1070"/>
                    <a:pt x="337" y="1070"/>
                  </a:cubicBezTo>
                  <a:cubicBezTo>
                    <a:pt x="369" y="912"/>
                    <a:pt x="369" y="912"/>
                    <a:pt x="369" y="912"/>
                  </a:cubicBezTo>
                  <a:cubicBezTo>
                    <a:pt x="466" y="1113"/>
                    <a:pt x="466" y="1113"/>
                    <a:pt x="466" y="1113"/>
                  </a:cubicBezTo>
                  <a:moveTo>
                    <a:pt x="601" y="1021"/>
                  </a:moveTo>
                  <a:cubicBezTo>
                    <a:pt x="519" y="1007"/>
                    <a:pt x="519" y="1007"/>
                    <a:pt x="519" y="1007"/>
                  </a:cubicBezTo>
                  <a:cubicBezTo>
                    <a:pt x="523" y="912"/>
                    <a:pt x="523" y="912"/>
                    <a:pt x="523" y="912"/>
                  </a:cubicBezTo>
                  <a:cubicBezTo>
                    <a:pt x="601" y="1021"/>
                    <a:pt x="601" y="1021"/>
                    <a:pt x="601" y="1021"/>
                  </a:cubicBezTo>
                  <a:moveTo>
                    <a:pt x="515" y="1005"/>
                  </a:moveTo>
                  <a:cubicBezTo>
                    <a:pt x="375" y="908"/>
                    <a:pt x="375" y="908"/>
                    <a:pt x="375" y="908"/>
                  </a:cubicBezTo>
                  <a:cubicBezTo>
                    <a:pt x="519" y="908"/>
                    <a:pt x="519" y="908"/>
                    <a:pt x="519" y="908"/>
                  </a:cubicBezTo>
                  <a:cubicBezTo>
                    <a:pt x="515" y="1005"/>
                    <a:pt x="515" y="1005"/>
                    <a:pt x="515" y="1005"/>
                  </a:cubicBezTo>
                  <a:moveTo>
                    <a:pt x="602" y="1015"/>
                  </a:moveTo>
                  <a:cubicBezTo>
                    <a:pt x="525" y="907"/>
                    <a:pt x="525" y="907"/>
                    <a:pt x="525" y="907"/>
                  </a:cubicBezTo>
                  <a:cubicBezTo>
                    <a:pt x="584" y="900"/>
                    <a:pt x="584" y="900"/>
                    <a:pt x="584" y="900"/>
                  </a:cubicBezTo>
                  <a:cubicBezTo>
                    <a:pt x="602" y="1015"/>
                    <a:pt x="602" y="1015"/>
                    <a:pt x="602" y="1015"/>
                  </a:cubicBezTo>
                  <a:moveTo>
                    <a:pt x="307" y="1020"/>
                  </a:moveTo>
                  <a:cubicBezTo>
                    <a:pt x="271" y="849"/>
                    <a:pt x="271" y="849"/>
                    <a:pt x="271" y="849"/>
                  </a:cubicBezTo>
                  <a:cubicBezTo>
                    <a:pt x="365" y="906"/>
                    <a:pt x="365" y="906"/>
                    <a:pt x="365" y="906"/>
                  </a:cubicBezTo>
                  <a:cubicBezTo>
                    <a:pt x="307" y="1020"/>
                    <a:pt x="307" y="1020"/>
                    <a:pt x="307" y="1020"/>
                  </a:cubicBezTo>
                  <a:moveTo>
                    <a:pt x="372" y="903"/>
                  </a:moveTo>
                  <a:cubicBezTo>
                    <a:pt x="411" y="821"/>
                    <a:pt x="411" y="821"/>
                    <a:pt x="411" y="821"/>
                  </a:cubicBezTo>
                  <a:cubicBezTo>
                    <a:pt x="515" y="903"/>
                    <a:pt x="515" y="903"/>
                    <a:pt x="515" y="903"/>
                  </a:cubicBezTo>
                  <a:cubicBezTo>
                    <a:pt x="372" y="903"/>
                    <a:pt x="372" y="903"/>
                    <a:pt x="372" y="903"/>
                  </a:cubicBezTo>
                  <a:moveTo>
                    <a:pt x="361" y="898"/>
                  </a:moveTo>
                  <a:cubicBezTo>
                    <a:pt x="270" y="843"/>
                    <a:pt x="270" y="843"/>
                    <a:pt x="270" y="843"/>
                  </a:cubicBezTo>
                  <a:cubicBezTo>
                    <a:pt x="270" y="755"/>
                    <a:pt x="270" y="755"/>
                    <a:pt x="270" y="755"/>
                  </a:cubicBezTo>
                  <a:cubicBezTo>
                    <a:pt x="361" y="898"/>
                    <a:pt x="361" y="898"/>
                    <a:pt x="361" y="898"/>
                  </a:cubicBezTo>
                  <a:moveTo>
                    <a:pt x="368" y="901"/>
                  </a:moveTo>
                  <a:cubicBezTo>
                    <a:pt x="274" y="752"/>
                    <a:pt x="274" y="752"/>
                    <a:pt x="274" y="752"/>
                  </a:cubicBezTo>
                  <a:cubicBezTo>
                    <a:pt x="408" y="818"/>
                    <a:pt x="408" y="818"/>
                    <a:pt x="408" y="818"/>
                  </a:cubicBezTo>
                  <a:cubicBezTo>
                    <a:pt x="368" y="901"/>
                    <a:pt x="368" y="901"/>
                    <a:pt x="368" y="901"/>
                  </a:cubicBezTo>
                  <a:moveTo>
                    <a:pt x="266" y="841"/>
                  </a:moveTo>
                  <a:cubicBezTo>
                    <a:pt x="105" y="805"/>
                    <a:pt x="105" y="805"/>
                    <a:pt x="105" y="805"/>
                  </a:cubicBezTo>
                  <a:cubicBezTo>
                    <a:pt x="265" y="750"/>
                    <a:pt x="265" y="750"/>
                    <a:pt x="265" y="750"/>
                  </a:cubicBezTo>
                  <a:cubicBezTo>
                    <a:pt x="265" y="752"/>
                    <a:pt x="265" y="752"/>
                    <a:pt x="265" y="752"/>
                  </a:cubicBezTo>
                  <a:cubicBezTo>
                    <a:pt x="266" y="751"/>
                    <a:pt x="266" y="751"/>
                    <a:pt x="266" y="751"/>
                  </a:cubicBezTo>
                  <a:cubicBezTo>
                    <a:pt x="266" y="841"/>
                    <a:pt x="266" y="841"/>
                    <a:pt x="266" y="841"/>
                  </a:cubicBezTo>
                  <a:moveTo>
                    <a:pt x="99" y="803"/>
                  </a:moveTo>
                  <a:cubicBezTo>
                    <a:pt x="87" y="716"/>
                    <a:pt x="87" y="716"/>
                    <a:pt x="87" y="716"/>
                  </a:cubicBezTo>
                  <a:cubicBezTo>
                    <a:pt x="259" y="748"/>
                    <a:pt x="259" y="748"/>
                    <a:pt x="259" y="748"/>
                  </a:cubicBezTo>
                  <a:cubicBezTo>
                    <a:pt x="99" y="803"/>
                    <a:pt x="99" y="803"/>
                    <a:pt x="99" y="803"/>
                  </a:cubicBezTo>
                  <a:moveTo>
                    <a:pt x="1247" y="776"/>
                  </a:moveTo>
                  <a:cubicBezTo>
                    <a:pt x="1255" y="709"/>
                    <a:pt x="1255" y="709"/>
                    <a:pt x="1255" y="709"/>
                  </a:cubicBezTo>
                  <a:cubicBezTo>
                    <a:pt x="1316" y="728"/>
                    <a:pt x="1316" y="728"/>
                    <a:pt x="1316" y="728"/>
                  </a:cubicBezTo>
                  <a:cubicBezTo>
                    <a:pt x="1276" y="756"/>
                    <a:pt x="1276" y="756"/>
                    <a:pt x="1276" y="756"/>
                  </a:cubicBezTo>
                  <a:cubicBezTo>
                    <a:pt x="1247" y="776"/>
                    <a:pt x="1247" y="776"/>
                    <a:pt x="1247" y="776"/>
                  </a:cubicBezTo>
                  <a:moveTo>
                    <a:pt x="525" y="903"/>
                  </a:moveTo>
                  <a:cubicBezTo>
                    <a:pt x="602" y="707"/>
                    <a:pt x="602" y="707"/>
                    <a:pt x="602" y="707"/>
                  </a:cubicBezTo>
                  <a:cubicBezTo>
                    <a:pt x="584" y="896"/>
                    <a:pt x="584" y="896"/>
                    <a:pt x="584" y="896"/>
                  </a:cubicBezTo>
                  <a:cubicBezTo>
                    <a:pt x="525" y="903"/>
                    <a:pt x="525" y="903"/>
                    <a:pt x="525" y="903"/>
                  </a:cubicBezTo>
                  <a:moveTo>
                    <a:pt x="94" y="797"/>
                  </a:moveTo>
                  <a:cubicBezTo>
                    <a:pt x="17" y="683"/>
                    <a:pt x="17" y="683"/>
                    <a:pt x="17" y="683"/>
                  </a:cubicBezTo>
                  <a:cubicBezTo>
                    <a:pt x="81" y="714"/>
                    <a:pt x="81" y="714"/>
                    <a:pt x="81" y="714"/>
                  </a:cubicBezTo>
                  <a:cubicBezTo>
                    <a:pt x="80" y="715"/>
                    <a:pt x="80" y="715"/>
                    <a:pt x="80" y="715"/>
                  </a:cubicBezTo>
                  <a:cubicBezTo>
                    <a:pt x="83" y="715"/>
                    <a:pt x="83" y="715"/>
                    <a:pt x="83" y="715"/>
                  </a:cubicBezTo>
                  <a:cubicBezTo>
                    <a:pt x="94" y="797"/>
                    <a:pt x="94" y="797"/>
                    <a:pt x="94" y="797"/>
                  </a:cubicBezTo>
                  <a:moveTo>
                    <a:pt x="251" y="741"/>
                  </a:moveTo>
                  <a:cubicBezTo>
                    <a:pt x="90" y="712"/>
                    <a:pt x="90" y="712"/>
                    <a:pt x="90" y="712"/>
                  </a:cubicBezTo>
                  <a:cubicBezTo>
                    <a:pt x="120" y="682"/>
                    <a:pt x="120" y="682"/>
                    <a:pt x="120" y="682"/>
                  </a:cubicBezTo>
                  <a:cubicBezTo>
                    <a:pt x="251" y="741"/>
                    <a:pt x="251" y="741"/>
                    <a:pt x="251" y="741"/>
                  </a:cubicBezTo>
                  <a:moveTo>
                    <a:pt x="84" y="710"/>
                  </a:moveTo>
                  <a:cubicBezTo>
                    <a:pt x="21" y="680"/>
                    <a:pt x="21" y="680"/>
                    <a:pt x="21" y="680"/>
                  </a:cubicBezTo>
                  <a:cubicBezTo>
                    <a:pt x="114" y="682"/>
                    <a:pt x="114" y="682"/>
                    <a:pt x="114" y="682"/>
                  </a:cubicBezTo>
                  <a:cubicBezTo>
                    <a:pt x="84" y="710"/>
                    <a:pt x="84" y="710"/>
                    <a:pt x="84" y="710"/>
                  </a:cubicBezTo>
                  <a:moveTo>
                    <a:pt x="518" y="900"/>
                  </a:moveTo>
                  <a:cubicBezTo>
                    <a:pt x="413" y="816"/>
                    <a:pt x="413" y="816"/>
                    <a:pt x="413" y="816"/>
                  </a:cubicBezTo>
                  <a:cubicBezTo>
                    <a:pt x="414" y="816"/>
                    <a:pt x="414" y="816"/>
                    <a:pt x="414" y="816"/>
                  </a:cubicBezTo>
                  <a:cubicBezTo>
                    <a:pt x="414" y="816"/>
                    <a:pt x="414" y="816"/>
                    <a:pt x="414" y="816"/>
                  </a:cubicBezTo>
                  <a:cubicBezTo>
                    <a:pt x="479" y="666"/>
                    <a:pt x="479" y="666"/>
                    <a:pt x="479" y="666"/>
                  </a:cubicBezTo>
                  <a:cubicBezTo>
                    <a:pt x="518" y="900"/>
                    <a:pt x="518" y="900"/>
                    <a:pt x="518" y="900"/>
                  </a:cubicBezTo>
                  <a:moveTo>
                    <a:pt x="409" y="814"/>
                  </a:moveTo>
                  <a:cubicBezTo>
                    <a:pt x="274" y="747"/>
                    <a:pt x="274" y="747"/>
                    <a:pt x="274" y="747"/>
                  </a:cubicBezTo>
                  <a:cubicBezTo>
                    <a:pt x="475" y="662"/>
                    <a:pt x="475" y="662"/>
                    <a:pt x="475" y="662"/>
                  </a:cubicBezTo>
                  <a:cubicBezTo>
                    <a:pt x="409" y="814"/>
                    <a:pt x="409" y="814"/>
                    <a:pt x="409" y="814"/>
                  </a:cubicBezTo>
                  <a:moveTo>
                    <a:pt x="522" y="897"/>
                  </a:moveTo>
                  <a:cubicBezTo>
                    <a:pt x="482" y="661"/>
                    <a:pt x="482" y="661"/>
                    <a:pt x="482" y="661"/>
                  </a:cubicBezTo>
                  <a:cubicBezTo>
                    <a:pt x="603" y="693"/>
                    <a:pt x="603" y="693"/>
                    <a:pt x="603" y="693"/>
                  </a:cubicBezTo>
                  <a:cubicBezTo>
                    <a:pt x="522" y="897"/>
                    <a:pt x="522" y="897"/>
                    <a:pt x="522" y="897"/>
                  </a:cubicBezTo>
                  <a:moveTo>
                    <a:pt x="1316" y="723"/>
                  </a:moveTo>
                  <a:cubicBezTo>
                    <a:pt x="1257" y="705"/>
                    <a:pt x="1257" y="705"/>
                    <a:pt x="1257" y="705"/>
                  </a:cubicBezTo>
                  <a:cubicBezTo>
                    <a:pt x="1282" y="655"/>
                    <a:pt x="1282" y="655"/>
                    <a:pt x="1282" y="655"/>
                  </a:cubicBezTo>
                  <a:cubicBezTo>
                    <a:pt x="1316" y="723"/>
                    <a:pt x="1316" y="723"/>
                    <a:pt x="1316" y="723"/>
                  </a:cubicBezTo>
                  <a:moveTo>
                    <a:pt x="1243" y="775"/>
                  </a:moveTo>
                  <a:cubicBezTo>
                    <a:pt x="1140" y="632"/>
                    <a:pt x="1140" y="632"/>
                    <a:pt x="1140" y="632"/>
                  </a:cubicBezTo>
                  <a:cubicBezTo>
                    <a:pt x="1250" y="707"/>
                    <a:pt x="1250" y="707"/>
                    <a:pt x="1250" y="707"/>
                  </a:cubicBezTo>
                  <a:cubicBezTo>
                    <a:pt x="1250" y="708"/>
                    <a:pt x="1250" y="708"/>
                    <a:pt x="1250" y="708"/>
                  </a:cubicBezTo>
                  <a:cubicBezTo>
                    <a:pt x="1251" y="708"/>
                    <a:pt x="1251" y="708"/>
                    <a:pt x="1251" y="708"/>
                  </a:cubicBezTo>
                  <a:cubicBezTo>
                    <a:pt x="1243" y="775"/>
                    <a:pt x="1243" y="775"/>
                    <a:pt x="1243" y="775"/>
                  </a:cubicBezTo>
                  <a:moveTo>
                    <a:pt x="261" y="741"/>
                  </a:moveTo>
                  <a:cubicBezTo>
                    <a:pt x="123" y="679"/>
                    <a:pt x="123" y="679"/>
                    <a:pt x="123" y="679"/>
                  </a:cubicBezTo>
                  <a:cubicBezTo>
                    <a:pt x="173" y="630"/>
                    <a:pt x="173" y="630"/>
                    <a:pt x="173" y="630"/>
                  </a:cubicBezTo>
                  <a:cubicBezTo>
                    <a:pt x="261" y="741"/>
                    <a:pt x="261" y="741"/>
                    <a:pt x="261" y="741"/>
                  </a:cubicBezTo>
                  <a:moveTo>
                    <a:pt x="595" y="687"/>
                  </a:moveTo>
                  <a:cubicBezTo>
                    <a:pt x="484" y="657"/>
                    <a:pt x="484" y="657"/>
                    <a:pt x="484" y="657"/>
                  </a:cubicBezTo>
                  <a:cubicBezTo>
                    <a:pt x="510" y="623"/>
                    <a:pt x="510" y="623"/>
                    <a:pt x="510" y="623"/>
                  </a:cubicBezTo>
                  <a:cubicBezTo>
                    <a:pt x="595" y="687"/>
                    <a:pt x="595" y="687"/>
                    <a:pt x="595" y="687"/>
                  </a:cubicBezTo>
                  <a:moveTo>
                    <a:pt x="112" y="677"/>
                  </a:moveTo>
                  <a:cubicBezTo>
                    <a:pt x="13" y="675"/>
                    <a:pt x="13" y="675"/>
                    <a:pt x="13" y="675"/>
                  </a:cubicBezTo>
                  <a:cubicBezTo>
                    <a:pt x="25" y="620"/>
                    <a:pt x="25" y="620"/>
                    <a:pt x="25" y="620"/>
                  </a:cubicBezTo>
                  <a:cubicBezTo>
                    <a:pt x="112" y="677"/>
                    <a:pt x="112" y="677"/>
                    <a:pt x="112" y="677"/>
                  </a:cubicBezTo>
                  <a:moveTo>
                    <a:pt x="589" y="890"/>
                  </a:moveTo>
                  <a:cubicBezTo>
                    <a:pt x="608" y="693"/>
                    <a:pt x="608" y="693"/>
                    <a:pt x="608" y="693"/>
                  </a:cubicBezTo>
                  <a:cubicBezTo>
                    <a:pt x="789" y="612"/>
                    <a:pt x="789" y="612"/>
                    <a:pt x="789" y="612"/>
                  </a:cubicBezTo>
                  <a:cubicBezTo>
                    <a:pt x="703" y="735"/>
                    <a:pt x="703" y="735"/>
                    <a:pt x="703" y="735"/>
                  </a:cubicBezTo>
                  <a:cubicBezTo>
                    <a:pt x="589" y="890"/>
                    <a:pt x="589" y="890"/>
                    <a:pt x="589" y="890"/>
                  </a:cubicBezTo>
                  <a:moveTo>
                    <a:pt x="980" y="763"/>
                  </a:moveTo>
                  <a:cubicBezTo>
                    <a:pt x="890" y="609"/>
                    <a:pt x="890" y="609"/>
                    <a:pt x="890" y="609"/>
                  </a:cubicBezTo>
                  <a:cubicBezTo>
                    <a:pt x="1019" y="689"/>
                    <a:pt x="1019" y="689"/>
                    <a:pt x="1019" y="689"/>
                  </a:cubicBezTo>
                  <a:cubicBezTo>
                    <a:pt x="980" y="763"/>
                    <a:pt x="980" y="763"/>
                    <a:pt x="980" y="763"/>
                  </a:cubicBezTo>
                  <a:moveTo>
                    <a:pt x="127" y="669"/>
                  </a:moveTo>
                  <a:cubicBezTo>
                    <a:pt x="155" y="607"/>
                    <a:pt x="155" y="607"/>
                    <a:pt x="155" y="607"/>
                  </a:cubicBezTo>
                  <a:cubicBezTo>
                    <a:pt x="171" y="626"/>
                    <a:pt x="171" y="626"/>
                    <a:pt x="171" y="626"/>
                  </a:cubicBezTo>
                  <a:cubicBezTo>
                    <a:pt x="127" y="669"/>
                    <a:pt x="127" y="669"/>
                    <a:pt x="127" y="669"/>
                  </a:cubicBezTo>
                  <a:moveTo>
                    <a:pt x="289" y="736"/>
                  </a:moveTo>
                  <a:cubicBezTo>
                    <a:pt x="483" y="606"/>
                    <a:pt x="483" y="606"/>
                    <a:pt x="483" y="606"/>
                  </a:cubicBezTo>
                  <a:cubicBezTo>
                    <a:pt x="477" y="656"/>
                    <a:pt x="477" y="656"/>
                    <a:pt x="477" y="656"/>
                  </a:cubicBezTo>
                  <a:cubicBezTo>
                    <a:pt x="289" y="736"/>
                    <a:pt x="289" y="736"/>
                    <a:pt x="289" y="736"/>
                  </a:cubicBezTo>
                  <a:moveTo>
                    <a:pt x="483" y="651"/>
                  </a:moveTo>
                  <a:cubicBezTo>
                    <a:pt x="487" y="606"/>
                    <a:pt x="487" y="606"/>
                    <a:pt x="487" y="606"/>
                  </a:cubicBezTo>
                  <a:cubicBezTo>
                    <a:pt x="507" y="621"/>
                    <a:pt x="507" y="621"/>
                    <a:pt x="507" y="621"/>
                  </a:cubicBezTo>
                  <a:cubicBezTo>
                    <a:pt x="483" y="651"/>
                    <a:pt x="483" y="651"/>
                    <a:pt x="483" y="651"/>
                  </a:cubicBezTo>
                  <a:moveTo>
                    <a:pt x="119" y="676"/>
                  </a:moveTo>
                  <a:cubicBezTo>
                    <a:pt x="30" y="618"/>
                    <a:pt x="30" y="618"/>
                    <a:pt x="30" y="618"/>
                  </a:cubicBezTo>
                  <a:cubicBezTo>
                    <a:pt x="151" y="605"/>
                    <a:pt x="151" y="605"/>
                    <a:pt x="151" y="605"/>
                  </a:cubicBezTo>
                  <a:cubicBezTo>
                    <a:pt x="119" y="676"/>
                    <a:pt x="119" y="676"/>
                    <a:pt x="119" y="676"/>
                  </a:cubicBezTo>
                  <a:moveTo>
                    <a:pt x="509" y="617"/>
                  </a:moveTo>
                  <a:cubicBezTo>
                    <a:pt x="491" y="603"/>
                    <a:pt x="491" y="603"/>
                    <a:pt x="491" y="603"/>
                  </a:cubicBezTo>
                  <a:cubicBezTo>
                    <a:pt x="524" y="599"/>
                    <a:pt x="524" y="599"/>
                    <a:pt x="524" y="599"/>
                  </a:cubicBezTo>
                  <a:cubicBezTo>
                    <a:pt x="509" y="617"/>
                    <a:pt x="509" y="617"/>
                    <a:pt x="509" y="617"/>
                  </a:cubicBezTo>
                  <a:moveTo>
                    <a:pt x="1024" y="684"/>
                  </a:moveTo>
                  <a:cubicBezTo>
                    <a:pt x="1014" y="597"/>
                    <a:pt x="1014" y="597"/>
                    <a:pt x="1014" y="597"/>
                  </a:cubicBezTo>
                  <a:cubicBezTo>
                    <a:pt x="1125" y="624"/>
                    <a:pt x="1125" y="624"/>
                    <a:pt x="1125" y="624"/>
                  </a:cubicBezTo>
                  <a:cubicBezTo>
                    <a:pt x="1024" y="684"/>
                    <a:pt x="1024" y="684"/>
                    <a:pt x="1024" y="684"/>
                  </a:cubicBezTo>
                  <a:moveTo>
                    <a:pt x="1020" y="684"/>
                  </a:moveTo>
                  <a:cubicBezTo>
                    <a:pt x="890" y="604"/>
                    <a:pt x="890" y="604"/>
                    <a:pt x="890" y="604"/>
                  </a:cubicBezTo>
                  <a:cubicBezTo>
                    <a:pt x="1010" y="596"/>
                    <a:pt x="1010" y="596"/>
                    <a:pt x="1010" y="596"/>
                  </a:cubicBezTo>
                  <a:cubicBezTo>
                    <a:pt x="1010" y="597"/>
                    <a:pt x="1010" y="597"/>
                    <a:pt x="1010" y="597"/>
                  </a:cubicBezTo>
                  <a:cubicBezTo>
                    <a:pt x="1010" y="597"/>
                    <a:pt x="1010" y="597"/>
                    <a:pt x="1010" y="597"/>
                  </a:cubicBezTo>
                  <a:cubicBezTo>
                    <a:pt x="1020" y="684"/>
                    <a:pt x="1020" y="684"/>
                    <a:pt x="1020" y="684"/>
                  </a:cubicBezTo>
                  <a:moveTo>
                    <a:pt x="174" y="623"/>
                  </a:moveTo>
                  <a:cubicBezTo>
                    <a:pt x="159" y="604"/>
                    <a:pt x="159" y="604"/>
                    <a:pt x="159" y="604"/>
                  </a:cubicBezTo>
                  <a:cubicBezTo>
                    <a:pt x="205" y="592"/>
                    <a:pt x="205" y="592"/>
                    <a:pt x="205" y="592"/>
                  </a:cubicBezTo>
                  <a:cubicBezTo>
                    <a:pt x="174" y="623"/>
                    <a:pt x="174" y="623"/>
                    <a:pt x="174" y="623"/>
                  </a:cubicBezTo>
                  <a:moveTo>
                    <a:pt x="605" y="689"/>
                  </a:moveTo>
                  <a:cubicBezTo>
                    <a:pt x="513" y="620"/>
                    <a:pt x="513" y="620"/>
                    <a:pt x="513" y="620"/>
                  </a:cubicBezTo>
                  <a:cubicBezTo>
                    <a:pt x="531" y="598"/>
                    <a:pt x="531" y="598"/>
                    <a:pt x="531" y="598"/>
                  </a:cubicBezTo>
                  <a:cubicBezTo>
                    <a:pt x="705" y="574"/>
                    <a:pt x="705" y="574"/>
                    <a:pt x="705" y="574"/>
                  </a:cubicBezTo>
                  <a:cubicBezTo>
                    <a:pt x="605" y="689"/>
                    <a:pt x="605" y="689"/>
                    <a:pt x="605" y="689"/>
                  </a:cubicBezTo>
                  <a:moveTo>
                    <a:pt x="706" y="580"/>
                  </a:moveTo>
                  <a:cubicBezTo>
                    <a:pt x="711" y="574"/>
                    <a:pt x="711" y="574"/>
                    <a:pt x="711" y="574"/>
                  </a:cubicBezTo>
                  <a:cubicBezTo>
                    <a:pt x="790" y="607"/>
                    <a:pt x="790" y="607"/>
                    <a:pt x="790" y="607"/>
                  </a:cubicBezTo>
                  <a:cubicBezTo>
                    <a:pt x="614" y="686"/>
                    <a:pt x="614" y="686"/>
                    <a:pt x="614" y="686"/>
                  </a:cubicBezTo>
                  <a:cubicBezTo>
                    <a:pt x="706" y="580"/>
                    <a:pt x="706" y="580"/>
                    <a:pt x="706" y="580"/>
                  </a:cubicBezTo>
                  <a:cubicBezTo>
                    <a:pt x="706" y="580"/>
                    <a:pt x="706" y="580"/>
                    <a:pt x="706" y="580"/>
                  </a:cubicBezTo>
                  <a:moveTo>
                    <a:pt x="1128" y="621"/>
                  </a:moveTo>
                  <a:cubicBezTo>
                    <a:pt x="1022" y="594"/>
                    <a:pt x="1022" y="594"/>
                    <a:pt x="1022" y="594"/>
                  </a:cubicBezTo>
                  <a:cubicBezTo>
                    <a:pt x="1122" y="573"/>
                    <a:pt x="1122" y="573"/>
                    <a:pt x="1122" y="573"/>
                  </a:cubicBezTo>
                  <a:cubicBezTo>
                    <a:pt x="1128" y="621"/>
                    <a:pt x="1128" y="621"/>
                    <a:pt x="1128" y="621"/>
                  </a:cubicBezTo>
                  <a:moveTo>
                    <a:pt x="267" y="741"/>
                  </a:moveTo>
                  <a:cubicBezTo>
                    <a:pt x="177" y="627"/>
                    <a:pt x="177" y="627"/>
                    <a:pt x="177" y="627"/>
                  </a:cubicBezTo>
                  <a:cubicBezTo>
                    <a:pt x="214" y="590"/>
                    <a:pt x="214" y="590"/>
                    <a:pt x="214" y="590"/>
                  </a:cubicBezTo>
                  <a:cubicBezTo>
                    <a:pt x="289" y="572"/>
                    <a:pt x="289" y="572"/>
                    <a:pt x="289" y="572"/>
                  </a:cubicBezTo>
                  <a:cubicBezTo>
                    <a:pt x="289" y="572"/>
                    <a:pt x="289" y="572"/>
                    <a:pt x="289" y="572"/>
                  </a:cubicBezTo>
                  <a:cubicBezTo>
                    <a:pt x="289" y="572"/>
                    <a:pt x="289" y="572"/>
                    <a:pt x="289" y="572"/>
                  </a:cubicBezTo>
                  <a:cubicBezTo>
                    <a:pt x="267" y="741"/>
                    <a:pt x="267" y="741"/>
                    <a:pt x="267" y="741"/>
                  </a:cubicBezTo>
                  <a:moveTo>
                    <a:pt x="271" y="742"/>
                  </a:moveTo>
                  <a:cubicBezTo>
                    <a:pt x="294" y="572"/>
                    <a:pt x="294" y="572"/>
                    <a:pt x="294" y="572"/>
                  </a:cubicBezTo>
                  <a:cubicBezTo>
                    <a:pt x="479" y="603"/>
                    <a:pt x="479" y="603"/>
                    <a:pt x="479" y="603"/>
                  </a:cubicBezTo>
                  <a:cubicBezTo>
                    <a:pt x="271" y="742"/>
                    <a:pt x="271" y="742"/>
                    <a:pt x="271" y="742"/>
                  </a:cubicBezTo>
                  <a:moveTo>
                    <a:pt x="890" y="600"/>
                  </a:moveTo>
                  <a:cubicBezTo>
                    <a:pt x="955" y="551"/>
                    <a:pt x="955" y="551"/>
                    <a:pt x="955" y="551"/>
                  </a:cubicBezTo>
                  <a:cubicBezTo>
                    <a:pt x="1006" y="592"/>
                    <a:pt x="1006" y="592"/>
                    <a:pt x="1006" y="592"/>
                  </a:cubicBezTo>
                  <a:cubicBezTo>
                    <a:pt x="890" y="600"/>
                    <a:pt x="890" y="600"/>
                    <a:pt x="890" y="600"/>
                  </a:cubicBezTo>
                  <a:moveTo>
                    <a:pt x="800" y="605"/>
                  </a:moveTo>
                  <a:cubicBezTo>
                    <a:pt x="838" y="550"/>
                    <a:pt x="838" y="550"/>
                    <a:pt x="838" y="550"/>
                  </a:cubicBezTo>
                  <a:cubicBezTo>
                    <a:pt x="878" y="601"/>
                    <a:pt x="878" y="601"/>
                    <a:pt x="878" y="601"/>
                  </a:cubicBezTo>
                  <a:cubicBezTo>
                    <a:pt x="800" y="605"/>
                    <a:pt x="800" y="605"/>
                    <a:pt x="800" y="605"/>
                  </a:cubicBezTo>
                  <a:moveTo>
                    <a:pt x="220" y="584"/>
                  </a:moveTo>
                  <a:cubicBezTo>
                    <a:pt x="257" y="548"/>
                    <a:pt x="257" y="548"/>
                    <a:pt x="257" y="548"/>
                  </a:cubicBezTo>
                  <a:cubicBezTo>
                    <a:pt x="286" y="568"/>
                    <a:pt x="286" y="568"/>
                    <a:pt x="286" y="568"/>
                  </a:cubicBezTo>
                  <a:cubicBezTo>
                    <a:pt x="220" y="584"/>
                    <a:pt x="220" y="584"/>
                    <a:pt x="220" y="584"/>
                  </a:cubicBezTo>
                  <a:moveTo>
                    <a:pt x="1129" y="575"/>
                  </a:moveTo>
                  <a:cubicBezTo>
                    <a:pt x="1127" y="572"/>
                    <a:pt x="1127" y="572"/>
                    <a:pt x="1127" y="572"/>
                  </a:cubicBezTo>
                  <a:cubicBezTo>
                    <a:pt x="1251" y="537"/>
                    <a:pt x="1251" y="537"/>
                    <a:pt x="1251" y="537"/>
                  </a:cubicBezTo>
                  <a:cubicBezTo>
                    <a:pt x="1132" y="620"/>
                    <a:pt x="1132" y="620"/>
                    <a:pt x="1132" y="620"/>
                  </a:cubicBezTo>
                  <a:cubicBezTo>
                    <a:pt x="1127" y="574"/>
                    <a:pt x="1127" y="574"/>
                    <a:pt x="1127" y="574"/>
                  </a:cubicBezTo>
                  <a:cubicBezTo>
                    <a:pt x="1129" y="575"/>
                    <a:pt x="1129" y="575"/>
                    <a:pt x="1129" y="575"/>
                  </a:cubicBezTo>
                  <a:moveTo>
                    <a:pt x="1253" y="703"/>
                  </a:moveTo>
                  <a:cubicBezTo>
                    <a:pt x="1134" y="624"/>
                    <a:pt x="1134" y="624"/>
                    <a:pt x="1134" y="624"/>
                  </a:cubicBezTo>
                  <a:cubicBezTo>
                    <a:pt x="1261" y="535"/>
                    <a:pt x="1261" y="535"/>
                    <a:pt x="1261" y="535"/>
                  </a:cubicBezTo>
                  <a:cubicBezTo>
                    <a:pt x="1261" y="542"/>
                    <a:pt x="1261" y="542"/>
                    <a:pt x="1261" y="542"/>
                  </a:cubicBezTo>
                  <a:cubicBezTo>
                    <a:pt x="1262" y="538"/>
                    <a:pt x="1262" y="538"/>
                    <a:pt x="1262" y="538"/>
                  </a:cubicBezTo>
                  <a:cubicBezTo>
                    <a:pt x="1279" y="650"/>
                    <a:pt x="1279" y="650"/>
                    <a:pt x="1279" y="650"/>
                  </a:cubicBezTo>
                  <a:cubicBezTo>
                    <a:pt x="1279" y="650"/>
                    <a:pt x="1279" y="650"/>
                    <a:pt x="1279" y="650"/>
                  </a:cubicBezTo>
                  <a:cubicBezTo>
                    <a:pt x="1279" y="651"/>
                    <a:pt x="1279" y="651"/>
                    <a:pt x="1279" y="651"/>
                  </a:cubicBezTo>
                  <a:cubicBezTo>
                    <a:pt x="1253" y="703"/>
                    <a:pt x="1253" y="703"/>
                    <a:pt x="1253" y="703"/>
                  </a:cubicBezTo>
                  <a:moveTo>
                    <a:pt x="482" y="599"/>
                  </a:moveTo>
                  <a:cubicBezTo>
                    <a:pt x="302" y="569"/>
                    <a:pt x="302" y="569"/>
                    <a:pt x="302" y="569"/>
                  </a:cubicBezTo>
                  <a:cubicBezTo>
                    <a:pt x="440" y="527"/>
                    <a:pt x="440" y="527"/>
                    <a:pt x="440" y="527"/>
                  </a:cubicBezTo>
                  <a:cubicBezTo>
                    <a:pt x="451" y="545"/>
                    <a:pt x="475" y="586"/>
                    <a:pt x="482" y="599"/>
                  </a:cubicBezTo>
                  <a:moveTo>
                    <a:pt x="493" y="599"/>
                  </a:moveTo>
                  <a:cubicBezTo>
                    <a:pt x="583" y="526"/>
                    <a:pt x="583" y="526"/>
                    <a:pt x="583" y="526"/>
                  </a:cubicBezTo>
                  <a:cubicBezTo>
                    <a:pt x="528" y="594"/>
                    <a:pt x="528" y="594"/>
                    <a:pt x="528" y="594"/>
                  </a:cubicBezTo>
                  <a:cubicBezTo>
                    <a:pt x="493" y="599"/>
                    <a:pt x="493" y="599"/>
                    <a:pt x="493" y="599"/>
                  </a:cubicBezTo>
                  <a:moveTo>
                    <a:pt x="1283" y="646"/>
                  </a:moveTo>
                  <a:cubicBezTo>
                    <a:pt x="1266" y="533"/>
                    <a:pt x="1266" y="533"/>
                    <a:pt x="1266" y="533"/>
                  </a:cubicBezTo>
                  <a:cubicBezTo>
                    <a:pt x="1412" y="521"/>
                    <a:pt x="1412" y="521"/>
                    <a:pt x="1412" y="521"/>
                  </a:cubicBezTo>
                  <a:cubicBezTo>
                    <a:pt x="1283" y="646"/>
                    <a:pt x="1283" y="646"/>
                    <a:pt x="1283" y="646"/>
                  </a:cubicBezTo>
                  <a:moveTo>
                    <a:pt x="792" y="603"/>
                  </a:moveTo>
                  <a:cubicBezTo>
                    <a:pt x="714" y="571"/>
                    <a:pt x="714" y="571"/>
                    <a:pt x="714" y="571"/>
                  </a:cubicBezTo>
                  <a:cubicBezTo>
                    <a:pt x="755" y="521"/>
                    <a:pt x="755" y="521"/>
                    <a:pt x="755" y="521"/>
                  </a:cubicBezTo>
                  <a:cubicBezTo>
                    <a:pt x="792" y="603"/>
                    <a:pt x="792" y="603"/>
                    <a:pt x="792" y="603"/>
                  </a:cubicBezTo>
                  <a:moveTo>
                    <a:pt x="796" y="602"/>
                  </a:moveTo>
                  <a:cubicBezTo>
                    <a:pt x="760" y="520"/>
                    <a:pt x="760" y="520"/>
                    <a:pt x="760" y="520"/>
                  </a:cubicBezTo>
                  <a:cubicBezTo>
                    <a:pt x="835" y="548"/>
                    <a:pt x="835" y="548"/>
                    <a:pt x="835" y="548"/>
                  </a:cubicBezTo>
                  <a:cubicBezTo>
                    <a:pt x="796" y="602"/>
                    <a:pt x="796" y="602"/>
                    <a:pt x="796" y="602"/>
                  </a:cubicBezTo>
                  <a:moveTo>
                    <a:pt x="160" y="599"/>
                  </a:moveTo>
                  <a:cubicBezTo>
                    <a:pt x="216" y="519"/>
                    <a:pt x="216" y="519"/>
                    <a:pt x="216" y="519"/>
                  </a:cubicBezTo>
                  <a:cubicBezTo>
                    <a:pt x="253" y="545"/>
                    <a:pt x="253" y="545"/>
                    <a:pt x="253" y="545"/>
                  </a:cubicBezTo>
                  <a:cubicBezTo>
                    <a:pt x="212" y="586"/>
                    <a:pt x="212" y="586"/>
                    <a:pt x="212" y="586"/>
                  </a:cubicBezTo>
                  <a:cubicBezTo>
                    <a:pt x="160" y="599"/>
                    <a:pt x="160" y="599"/>
                    <a:pt x="160" y="599"/>
                  </a:cubicBezTo>
                  <a:moveTo>
                    <a:pt x="535" y="593"/>
                  </a:moveTo>
                  <a:cubicBezTo>
                    <a:pt x="596" y="516"/>
                    <a:pt x="596" y="516"/>
                    <a:pt x="596" y="516"/>
                  </a:cubicBezTo>
                  <a:cubicBezTo>
                    <a:pt x="703" y="570"/>
                    <a:pt x="703" y="570"/>
                    <a:pt x="703" y="570"/>
                  </a:cubicBezTo>
                  <a:cubicBezTo>
                    <a:pt x="535" y="593"/>
                    <a:pt x="535" y="593"/>
                    <a:pt x="535" y="593"/>
                  </a:cubicBezTo>
                  <a:moveTo>
                    <a:pt x="1009" y="589"/>
                  </a:moveTo>
                  <a:cubicBezTo>
                    <a:pt x="959" y="548"/>
                    <a:pt x="959" y="548"/>
                    <a:pt x="959" y="548"/>
                  </a:cubicBezTo>
                  <a:cubicBezTo>
                    <a:pt x="1003" y="515"/>
                    <a:pt x="1003" y="515"/>
                    <a:pt x="1003" y="515"/>
                  </a:cubicBezTo>
                  <a:cubicBezTo>
                    <a:pt x="1009" y="589"/>
                    <a:pt x="1009" y="589"/>
                    <a:pt x="1009" y="589"/>
                  </a:cubicBezTo>
                  <a:moveTo>
                    <a:pt x="1014" y="591"/>
                  </a:moveTo>
                  <a:cubicBezTo>
                    <a:pt x="1007" y="515"/>
                    <a:pt x="1007" y="515"/>
                    <a:pt x="1007" y="515"/>
                  </a:cubicBezTo>
                  <a:cubicBezTo>
                    <a:pt x="1117" y="569"/>
                    <a:pt x="1117" y="569"/>
                    <a:pt x="1117" y="569"/>
                  </a:cubicBezTo>
                  <a:cubicBezTo>
                    <a:pt x="1014" y="591"/>
                    <a:pt x="1014" y="591"/>
                    <a:pt x="1014" y="591"/>
                  </a:cubicBezTo>
                  <a:moveTo>
                    <a:pt x="883" y="599"/>
                  </a:moveTo>
                  <a:cubicBezTo>
                    <a:pt x="842" y="547"/>
                    <a:pt x="842" y="547"/>
                    <a:pt x="842" y="547"/>
                  </a:cubicBezTo>
                  <a:cubicBezTo>
                    <a:pt x="910" y="513"/>
                    <a:pt x="910" y="513"/>
                    <a:pt x="910" y="513"/>
                  </a:cubicBezTo>
                  <a:cubicBezTo>
                    <a:pt x="952" y="548"/>
                    <a:pt x="952" y="548"/>
                    <a:pt x="952" y="548"/>
                  </a:cubicBezTo>
                  <a:cubicBezTo>
                    <a:pt x="883" y="599"/>
                    <a:pt x="883" y="599"/>
                    <a:pt x="883" y="599"/>
                  </a:cubicBezTo>
                  <a:moveTo>
                    <a:pt x="955" y="545"/>
                  </a:moveTo>
                  <a:cubicBezTo>
                    <a:pt x="916" y="513"/>
                    <a:pt x="916" y="513"/>
                    <a:pt x="916" y="513"/>
                  </a:cubicBezTo>
                  <a:cubicBezTo>
                    <a:pt x="998" y="513"/>
                    <a:pt x="998" y="513"/>
                    <a:pt x="998" y="513"/>
                  </a:cubicBezTo>
                  <a:cubicBezTo>
                    <a:pt x="955" y="545"/>
                    <a:pt x="955" y="545"/>
                    <a:pt x="955" y="545"/>
                  </a:cubicBezTo>
                  <a:moveTo>
                    <a:pt x="28" y="613"/>
                  </a:moveTo>
                  <a:cubicBezTo>
                    <a:pt x="94" y="508"/>
                    <a:pt x="94" y="508"/>
                    <a:pt x="94" y="508"/>
                  </a:cubicBezTo>
                  <a:cubicBezTo>
                    <a:pt x="151" y="600"/>
                    <a:pt x="151" y="600"/>
                    <a:pt x="151" y="600"/>
                  </a:cubicBezTo>
                  <a:cubicBezTo>
                    <a:pt x="28" y="613"/>
                    <a:pt x="28" y="613"/>
                    <a:pt x="28" y="613"/>
                  </a:cubicBezTo>
                  <a:moveTo>
                    <a:pt x="257" y="542"/>
                  </a:moveTo>
                  <a:cubicBezTo>
                    <a:pt x="221" y="518"/>
                    <a:pt x="221" y="518"/>
                    <a:pt x="221" y="518"/>
                  </a:cubicBezTo>
                  <a:cubicBezTo>
                    <a:pt x="293" y="507"/>
                    <a:pt x="293" y="507"/>
                    <a:pt x="293" y="507"/>
                  </a:cubicBezTo>
                  <a:cubicBezTo>
                    <a:pt x="257" y="542"/>
                    <a:pt x="257" y="542"/>
                    <a:pt x="257" y="542"/>
                  </a:cubicBezTo>
                  <a:moveTo>
                    <a:pt x="155" y="598"/>
                  </a:moveTo>
                  <a:cubicBezTo>
                    <a:pt x="99" y="506"/>
                    <a:pt x="99" y="506"/>
                    <a:pt x="99" y="506"/>
                  </a:cubicBezTo>
                  <a:cubicBezTo>
                    <a:pt x="211" y="518"/>
                    <a:pt x="211" y="518"/>
                    <a:pt x="211" y="518"/>
                  </a:cubicBezTo>
                  <a:cubicBezTo>
                    <a:pt x="210" y="519"/>
                    <a:pt x="210" y="519"/>
                    <a:pt x="210" y="519"/>
                  </a:cubicBezTo>
                  <a:cubicBezTo>
                    <a:pt x="210" y="519"/>
                    <a:pt x="210" y="519"/>
                    <a:pt x="210" y="519"/>
                  </a:cubicBezTo>
                  <a:cubicBezTo>
                    <a:pt x="155" y="598"/>
                    <a:pt x="155" y="598"/>
                    <a:pt x="155" y="598"/>
                  </a:cubicBezTo>
                  <a:moveTo>
                    <a:pt x="290" y="565"/>
                  </a:moveTo>
                  <a:cubicBezTo>
                    <a:pt x="260" y="545"/>
                    <a:pt x="260" y="545"/>
                    <a:pt x="260" y="545"/>
                  </a:cubicBezTo>
                  <a:cubicBezTo>
                    <a:pt x="301" y="506"/>
                    <a:pt x="301" y="506"/>
                    <a:pt x="301" y="506"/>
                  </a:cubicBezTo>
                  <a:cubicBezTo>
                    <a:pt x="306" y="505"/>
                    <a:pt x="306" y="505"/>
                    <a:pt x="306" y="505"/>
                  </a:cubicBezTo>
                  <a:cubicBezTo>
                    <a:pt x="290" y="565"/>
                    <a:pt x="290" y="565"/>
                    <a:pt x="290" y="565"/>
                  </a:cubicBezTo>
                  <a:moveTo>
                    <a:pt x="295" y="566"/>
                  </a:moveTo>
                  <a:cubicBezTo>
                    <a:pt x="310" y="505"/>
                    <a:pt x="310" y="505"/>
                    <a:pt x="310" y="505"/>
                  </a:cubicBezTo>
                  <a:cubicBezTo>
                    <a:pt x="431" y="525"/>
                    <a:pt x="431" y="525"/>
                    <a:pt x="431" y="525"/>
                  </a:cubicBezTo>
                  <a:cubicBezTo>
                    <a:pt x="295" y="566"/>
                    <a:pt x="295" y="566"/>
                    <a:pt x="295" y="566"/>
                  </a:cubicBezTo>
                  <a:moveTo>
                    <a:pt x="486" y="598"/>
                  </a:moveTo>
                  <a:cubicBezTo>
                    <a:pt x="479" y="583"/>
                    <a:pt x="451" y="538"/>
                    <a:pt x="444" y="526"/>
                  </a:cubicBezTo>
                  <a:cubicBezTo>
                    <a:pt x="515" y="501"/>
                    <a:pt x="515" y="501"/>
                    <a:pt x="515" y="501"/>
                  </a:cubicBezTo>
                  <a:cubicBezTo>
                    <a:pt x="506" y="535"/>
                    <a:pt x="491" y="585"/>
                    <a:pt x="486" y="598"/>
                  </a:cubicBezTo>
                  <a:moveTo>
                    <a:pt x="492" y="593"/>
                  </a:moveTo>
                  <a:cubicBezTo>
                    <a:pt x="497" y="581"/>
                    <a:pt x="505" y="555"/>
                    <a:pt x="520" y="500"/>
                  </a:cubicBezTo>
                  <a:cubicBezTo>
                    <a:pt x="589" y="513"/>
                    <a:pt x="589" y="513"/>
                    <a:pt x="589" y="513"/>
                  </a:cubicBezTo>
                  <a:cubicBezTo>
                    <a:pt x="589" y="515"/>
                    <a:pt x="589" y="515"/>
                    <a:pt x="589" y="515"/>
                  </a:cubicBezTo>
                  <a:cubicBezTo>
                    <a:pt x="492" y="593"/>
                    <a:pt x="492" y="593"/>
                    <a:pt x="492" y="593"/>
                  </a:cubicBezTo>
                  <a:moveTo>
                    <a:pt x="1120" y="566"/>
                  </a:moveTo>
                  <a:cubicBezTo>
                    <a:pt x="1012" y="512"/>
                    <a:pt x="1012" y="512"/>
                    <a:pt x="1012" y="512"/>
                  </a:cubicBezTo>
                  <a:cubicBezTo>
                    <a:pt x="1092" y="500"/>
                    <a:pt x="1092" y="500"/>
                    <a:pt x="1092" y="500"/>
                  </a:cubicBezTo>
                  <a:cubicBezTo>
                    <a:pt x="1120" y="566"/>
                    <a:pt x="1120" y="566"/>
                    <a:pt x="1120" y="566"/>
                  </a:cubicBezTo>
                  <a:moveTo>
                    <a:pt x="1124" y="565"/>
                  </a:moveTo>
                  <a:cubicBezTo>
                    <a:pt x="1096" y="499"/>
                    <a:pt x="1096" y="499"/>
                    <a:pt x="1096" y="499"/>
                  </a:cubicBezTo>
                  <a:cubicBezTo>
                    <a:pt x="1169" y="476"/>
                    <a:pt x="1169" y="476"/>
                    <a:pt x="1169" y="476"/>
                  </a:cubicBezTo>
                  <a:cubicBezTo>
                    <a:pt x="1124" y="565"/>
                    <a:pt x="1124" y="565"/>
                    <a:pt x="1124" y="565"/>
                  </a:cubicBezTo>
                  <a:moveTo>
                    <a:pt x="1128" y="567"/>
                  </a:moveTo>
                  <a:cubicBezTo>
                    <a:pt x="1175" y="476"/>
                    <a:pt x="1175" y="476"/>
                    <a:pt x="1175" y="476"/>
                  </a:cubicBezTo>
                  <a:cubicBezTo>
                    <a:pt x="1258" y="530"/>
                    <a:pt x="1258" y="530"/>
                    <a:pt x="1258" y="530"/>
                  </a:cubicBezTo>
                  <a:cubicBezTo>
                    <a:pt x="1128" y="567"/>
                    <a:pt x="1128" y="567"/>
                    <a:pt x="1128" y="567"/>
                  </a:cubicBezTo>
                  <a:moveTo>
                    <a:pt x="1273" y="528"/>
                  </a:moveTo>
                  <a:cubicBezTo>
                    <a:pt x="1373" y="471"/>
                    <a:pt x="1373" y="471"/>
                    <a:pt x="1373" y="471"/>
                  </a:cubicBezTo>
                  <a:cubicBezTo>
                    <a:pt x="1414" y="517"/>
                    <a:pt x="1414" y="517"/>
                    <a:pt x="1414" y="517"/>
                  </a:cubicBezTo>
                  <a:cubicBezTo>
                    <a:pt x="1273" y="528"/>
                    <a:pt x="1273" y="528"/>
                    <a:pt x="1273" y="528"/>
                  </a:cubicBezTo>
                  <a:moveTo>
                    <a:pt x="209" y="513"/>
                  </a:moveTo>
                  <a:cubicBezTo>
                    <a:pt x="99" y="502"/>
                    <a:pt x="99" y="502"/>
                    <a:pt x="99" y="502"/>
                  </a:cubicBezTo>
                  <a:cubicBezTo>
                    <a:pt x="144" y="454"/>
                    <a:pt x="144" y="454"/>
                    <a:pt x="144" y="454"/>
                  </a:cubicBezTo>
                  <a:cubicBezTo>
                    <a:pt x="209" y="513"/>
                    <a:pt x="209" y="513"/>
                    <a:pt x="209" y="513"/>
                  </a:cubicBezTo>
                  <a:moveTo>
                    <a:pt x="220" y="513"/>
                  </a:moveTo>
                  <a:cubicBezTo>
                    <a:pt x="268" y="446"/>
                    <a:pt x="268" y="446"/>
                    <a:pt x="268" y="446"/>
                  </a:cubicBezTo>
                  <a:cubicBezTo>
                    <a:pt x="303" y="497"/>
                    <a:pt x="303" y="497"/>
                    <a:pt x="303" y="497"/>
                  </a:cubicBezTo>
                  <a:cubicBezTo>
                    <a:pt x="299" y="501"/>
                    <a:pt x="299" y="501"/>
                    <a:pt x="299" y="501"/>
                  </a:cubicBezTo>
                  <a:cubicBezTo>
                    <a:pt x="220" y="513"/>
                    <a:pt x="220" y="513"/>
                    <a:pt x="220" y="513"/>
                  </a:cubicBezTo>
                  <a:moveTo>
                    <a:pt x="215" y="513"/>
                  </a:moveTo>
                  <a:cubicBezTo>
                    <a:pt x="149" y="453"/>
                    <a:pt x="149" y="453"/>
                    <a:pt x="149" y="453"/>
                  </a:cubicBezTo>
                  <a:cubicBezTo>
                    <a:pt x="264" y="445"/>
                    <a:pt x="264" y="445"/>
                    <a:pt x="264" y="445"/>
                  </a:cubicBezTo>
                  <a:cubicBezTo>
                    <a:pt x="215" y="513"/>
                    <a:pt x="215" y="513"/>
                    <a:pt x="215" y="513"/>
                  </a:cubicBezTo>
                  <a:moveTo>
                    <a:pt x="587" y="508"/>
                  </a:moveTo>
                  <a:cubicBezTo>
                    <a:pt x="522" y="496"/>
                    <a:pt x="522" y="496"/>
                    <a:pt x="522" y="496"/>
                  </a:cubicBezTo>
                  <a:cubicBezTo>
                    <a:pt x="556" y="437"/>
                    <a:pt x="556" y="437"/>
                    <a:pt x="556" y="437"/>
                  </a:cubicBezTo>
                  <a:cubicBezTo>
                    <a:pt x="587" y="508"/>
                    <a:pt x="587" y="508"/>
                    <a:pt x="587" y="508"/>
                  </a:cubicBezTo>
                  <a:moveTo>
                    <a:pt x="1489" y="499"/>
                  </a:moveTo>
                  <a:cubicBezTo>
                    <a:pt x="1531" y="431"/>
                    <a:pt x="1531" y="431"/>
                    <a:pt x="1531" y="431"/>
                  </a:cubicBezTo>
                  <a:cubicBezTo>
                    <a:pt x="1553" y="455"/>
                    <a:pt x="1553" y="455"/>
                    <a:pt x="1553" y="455"/>
                  </a:cubicBezTo>
                  <a:cubicBezTo>
                    <a:pt x="1489" y="499"/>
                    <a:pt x="1489" y="499"/>
                    <a:pt x="1489" y="499"/>
                  </a:cubicBezTo>
                  <a:moveTo>
                    <a:pt x="518" y="493"/>
                  </a:moveTo>
                  <a:cubicBezTo>
                    <a:pt x="476" y="428"/>
                    <a:pt x="476" y="428"/>
                    <a:pt x="476" y="428"/>
                  </a:cubicBezTo>
                  <a:cubicBezTo>
                    <a:pt x="552" y="434"/>
                    <a:pt x="552" y="434"/>
                    <a:pt x="552" y="434"/>
                  </a:cubicBezTo>
                  <a:cubicBezTo>
                    <a:pt x="518" y="493"/>
                    <a:pt x="518" y="493"/>
                    <a:pt x="518" y="493"/>
                  </a:cubicBezTo>
                  <a:moveTo>
                    <a:pt x="1320" y="430"/>
                  </a:moveTo>
                  <a:cubicBezTo>
                    <a:pt x="1321" y="426"/>
                    <a:pt x="1321" y="426"/>
                    <a:pt x="1321" y="426"/>
                  </a:cubicBezTo>
                  <a:cubicBezTo>
                    <a:pt x="1370" y="468"/>
                    <a:pt x="1370" y="468"/>
                    <a:pt x="1370" y="468"/>
                  </a:cubicBezTo>
                  <a:cubicBezTo>
                    <a:pt x="1269" y="525"/>
                    <a:pt x="1269" y="525"/>
                    <a:pt x="1269" y="525"/>
                  </a:cubicBezTo>
                  <a:cubicBezTo>
                    <a:pt x="1319" y="428"/>
                    <a:pt x="1319" y="428"/>
                    <a:pt x="1319" y="428"/>
                  </a:cubicBezTo>
                  <a:cubicBezTo>
                    <a:pt x="1320" y="430"/>
                    <a:pt x="1320" y="430"/>
                    <a:pt x="1320" y="430"/>
                  </a:cubicBezTo>
                  <a:moveTo>
                    <a:pt x="1009" y="508"/>
                  </a:moveTo>
                  <a:cubicBezTo>
                    <a:pt x="1070" y="418"/>
                    <a:pt x="1070" y="418"/>
                    <a:pt x="1070" y="418"/>
                  </a:cubicBezTo>
                  <a:cubicBezTo>
                    <a:pt x="1090" y="496"/>
                    <a:pt x="1090" y="496"/>
                    <a:pt x="1090" y="496"/>
                  </a:cubicBezTo>
                  <a:cubicBezTo>
                    <a:pt x="1009" y="508"/>
                    <a:pt x="1009" y="508"/>
                    <a:pt x="1009" y="508"/>
                  </a:cubicBezTo>
                  <a:moveTo>
                    <a:pt x="310" y="500"/>
                  </a:moveTo>
                  <a:cubicBezTo>
                    <a:pt x="309" y="498"/>
                    <a:pt x="309" y="498"/>
                    <a:pt x="309" y="498"/>
                  </a:cubicBezTo>
                  <a:cubicBezTo>
                    <a:pt x="391" y="417"/>
                    <a:pt x="391" y="417"/>
                    <a:pt x="391" y="417"/>
                  </a:cubicBezTo>
                  <a:cubicBezTo>
                    <a:pt x="410" y="452"/>
                    <a:pt x="410" y="452"/>
                    <a:pt x="410" y="452"/>
                  </a:cubicBezTo>
                  <a:cubicBezTo>
                    <a:pt x="471" y="428"/>
                    <a:pt x="471" y="428"/>
                    <a:pt x="471" y="428"/>
                  </a:cubicBezTo>
                  <a:cubicBezTo>
                    <a:pt x="515" y="496"/>
                    <a:pt x="515" y="496"/>
                    <a:pt x="515" y="496"/>
                  </a:cubicBezTo>
                  <a:cubicBezTo>
                    <a:pt x="440" y="522"/>
                    <a:pt x="440" y="522"/>
                    <a:pt x="440" y="522"/>
                  </a:cubicBezTo>
                  <a:cubicBezTo>
                    <a:pt x="311" y="500"/>
                    <a:pt x="311" y="500"/>
                    <a:pt x="311" y="500"/>
                  </a:cubicBezTo>
                  <a:cubicBezTo>
                    <a:pt x="312" y="499"/>
                    <a:pt x="312" y="499"/>
                    <a:pt x="312" y="499"/>
                  </a:cubicBezTo>
                  <a:cubicBezTo>
                    <a:pt x="310" y="500"/>
                    <a:pt x="310" y="500"/>
                    <a:pt x="310" y="500"/>
                  </a:cubicBezTo>
                  <a:moveTo>
                    <a:pt x="1094" y="495"/>
                  </a:moveTo>
                  <a:cubicBezTo>
                    <a:pt x="1074" y="417"/>
                    <a:pt x="1074" y="417"/>
                    <a:pt x="1074" y="417"/>
                  </a:cubicBezTo>
                  <a:cubicBezTo>
                    <a:pt x="1168" y="472"/>
                    <a:pt x="1168" y="472"/>
                    <a:pt x="1168" y="472"/>
                  </a:cubicBezTo>
                  <a:cubicBezTo>
                    <a:pt x="1094" y="495"/>
                    <a:pt x="1094" y="495"/>
                    <a:pt x="1094" y="495"/>
                  </a:cubicBezTo>
                  <a:moveTo>
                    <a:pt x="715" y="562"/>
                  </a:moveTo>
                  <a:cubicBezTo>
                    <a:pt x="754" y="407"/>
                    <a:pt x="754" y="407"/>
                    <a:pt x="754" y="407"/>
                  </a:cubicBezTo>
                  <a:cubicBezTo>
                    <a:pt x="754" y="513"/>
                    <a:pt x="754" y="513"/>
                    <a:pt x="754" y="513"/>
                  </a:cubicBezTo>
                  <a:cubicBezTo>
                    <a:pt x="752" y="512"/>
                    <a:pt x="752" y="512"/>
                    <a:pt x="752" y="512"/>
                  </a:cubicBezTo>
                  <a:cubicBezTo>
                    <a:pt x="753" y="516"/>
                    <a:pt x="753" y="516"/>
                    <a:pt x="753" y="516"/>
                  </a:cubicBezTo>
                  <a:cubicBezTo>
                    <a:pt x="715" y="562"/>
                    <a:pt x="715" y="562"/>
                    <a:pt x="715" y="562"/>
                  </a:cubicBezTo>
                  <a:moveTo>
                    <a:pt x="1554" y="450"/>
                  </a:moveTo>
                  <a:cubicBezTo>
                    <a:pt x="1534" y="427"/>
                    <a:pt x="1534" y="427"/>
                    <a:pt x="1534" y="427"/>
                  </a:cubicBezTo>
                  <a:cubicBezTo>
                    <a:pt x="1555" y="401"/>
                    <a:pt x="1555" y="401"/>
                    <a:pt x="1555" y="401"/>
                  </a:cubicBezTo>
                  <a:cubicBezTo>
                    <a:pt x="1554" y="442"/>
                    <a:pt x="1554" y="442"/>
                    <a:pt x="1554" y="442"/>
                  </a:cubicBezTo>
                  <a:cubicBezTo>
                    <a:pt x="1554" y="450"/>
                    <a:pt x="1554" y="450"/>
                    <a:pt x="1554" y="450"/>
                  </a:cubicBezTo>
                  <a:moveTo>
                    <a:pt x="834" y="543"/>
                  </a:moveTo>
                  <a:cubicBezTo>
                    <a:pt x="758" y="515"/>
                    <a:pt x="758" y="515"/>
                    <a:pt x="758" y="515"/>
                  </a:cubicBezTo>
                  <a:cubicBezTo>
                    <a:pt x="758" y="398"/>
                    <a:pt x="758" y="398"/>
                    <a:pt x="758" y="398"/>
                  </a:cubicBezTo>
                  <a:cubicBezTo>
                    <a:pt x="834" y="543"/>
                    <a:pt x="834" y="543"/>
                    <a:pt x="834" y="543"/>
                  </a:cubicBezTo>
                  <a:moveTo>
                    <a:pt x="1417" y="514"/>
                  </a:moveTo>
                  <a:cubicBezTo>
                    <a:pt x="1377" y="468"/>
                    <a:pt x="1377" y="468"/>
                    <a:pt x="1377" y="468"/>
                  </a:cubicBezTo>
                  <a:cubicBezTo>
                    <a:pt x="1456" y="398"/>
                    <a:pt x="1456" y="398"/>
                    <a:pt x="1456" y="398"/>
                  </a:cubicBezTo>
                  <a:cubicBezTo>
                    <a:pt x="1417" y="514"/>
                    <a:pt x="1417" y="514"/>
                    <a:pt x="1417" y="514"/>
                  </a:cubicBezTo>
                  <a:moveTo>
                    <a:pt x="839" y="544"/>
                  </a:moveTo>
                  <a:cubicBezTo>
                    <a:pt x="763" y="398"/>
                    <a:pt x="763" y="398"/>
                    <a:pt x="763" y="398"/>
                  </a:cubicBezTo>
                  <a:cubicBezTo>
                    <a:pt x="906" y="510"/>
                    <a:pt x="906" y="510"/>
                    <a:pt x="906" y="510"/>
                  </a:cubicBezTo>
                  <a:cubicBezTo>
                    <a:pt x="839" y="544"/>
                    <a:pt x="839" y="544"/>
                    <a:pt x="839" y="544"/>
                  </a:cubicBezTo>
                  <a:moveTo>
                    <a:pt x="412" y="447"/>
                  </a:moveTo>
                  <a:cubicBezTo>
                    <a:pt x="394" y="414"/>
                    <a:pt x="394" y="414"/>
                    <a:pt x="394" y="414"/>
                  </a:cubicBezTo>
                  <a:cubicBezTo>
                    <a:pt x="413" y="395"/>
                    <a:pt x="413" y="395"/>
                    <a:pt x="413" y="395"/>
                  </a:cubicBezTo>
                  <a:cubicBezTo>
                    <a:pt x="467" y="425"/>
                    <a:pt x="467" y="425"/>
                    <a:pt x="467" y="425"/>
                  </a:cubicBezTo>
                  <a:cubicBezTo>
                    <a:pt x="412" y="447"/>
                    <a:pt x="412" y="447"/>
                    <a:pt x="412" y="447"/>
                  </a:cubicBezTo>
                  <a:moveTo>
                    <a:pt x="709" y="568"/>
                  </a:moveTo>
                  <a:cubicBezTo>
                    <a:pt x="599" y="512"/>
                    <a:pt x="599" y="512"/>
                    <a:pt x="599" y="512"/>
                  </a:cubicBezTo>
                  <a:cubicBezTo>
                    <a:pt x="609" y="500"/>
                    <a:pt x="609" y="500"/>
                    <a:pt x="609" y="500"/>
                  </a:cubicBezTo>
                  <a:cubicBezTo>
                    <a:pt x="752" y="395"/>
                    <a:pt x="752" y="395"/>
                    <a:pt x="752" y="395"/>
                  </a:cubicBezTo>
                  <a:cubicBezTo>
                    <a:pt x="709" y="568"/>
                    <a:pt x="709" y="568"/>
                    <a:pt x="709" y="568"/>
                  </a:cubicBezTo>
                  <a:moveTo>
                    <a:pt x="1530" y="424"/>
                  </a:moveTo>
                  <a:cubicBezTo>
                    <a:pt x="1470" y="394"/>
                    <a:pt x="1470" y="394"/>
                    <a:pt x="1470" y="394"/>
                  </a:cubicBezTo>
                  <a:cubicBezTo>
                    <a:pt x="1553" y="396"/>
                    <a:pt x="1553" y="396"/>
                    <a:pt x="1553" y="396"/>
                  </a:cubicBezTo>
                  <a:cubicBezTo>
                    <a:pt x="1530" y="424"/>
                    <a:pt x="1530" y="424"/>
                    <a:pt x="1530" y="424"/>
                  </a:cubicBezTo>
                  <a:moveTo>
                    <a:pt x="167" y="429"/>
                  </a:moveTo>
                  <a:cubicBezTo>
                    <a:pt x="168" y="426"/>
                    <a:pt x="168" y="426"/>
                    <a:pt x="168" y="426"/>
                  </a:cubicBezTo>
                  <a:cubicBezTo>
                    <a:pt x="215" y="388"/>
                    <a:pt x="215" y="388"/>
                    <a:pt x="215" y="388"/>
                  </a:cubicBezTo>
                  <a:cubicBezTo>
                    <a:pt x="263" y="440"/>
                    <a:pt x="263" y="440"/>
                    <a:pt x="263" y="440"/>
                  </a:cubicBezTo>
                  <a:cubicBezTo>
                    <a:pt x="149" y="448"/>
                    <a:pt x="149" y="448"/>
                    <a:pt x="149" y="448"/>
                  </a:cubicBezTo>
                  <a:cubicBezTo>
                    <a:pt x="166" y="428"/>
                    <a:pt x="166" y="428"/>
                    <a:pt x="166" y="428"/>
                  </a:cubicBezTo>
                  <a:cubicBezTo>
                    <a:pt x="167" y="429"/>
                    <a:pt x="167" y="429"/>
                    <a:pt x="167" y="429"/>
                  </a:cubicBezTo>
                  <a:moveTo>
                    <a:pt x="588" y="499"/>
                  </a:moveTo>
                  <a:cubicBezTo>
                    <a:pt x="559" y="432"/>
                    <a:pt x="559" y="432"/>
                    <a:pt x="559" y="432"/>
                  </a:cubicBezTo>
                  <a:cubicBezTo>
                    <a:pt x="560" y="430"/>
                    <a:pt x="560" y="430"/>
                    <a:pt x="560" y="430"/>
                  </a:cubicBezTo>
                  <a:cubicBezTo>
                    <a:pt x="560" y="430"/>
                    <a:pt x="560" y="430"/>
                    <a:pt x="560" y="430"/>
                  </a:cubicBezTo>
                  <a:cubicBezTo>
                    <a:pt x="583" y="386"/>
                    <a:pt x="583" y="386"/>
                    <a:pt x="583" y="386"/>
                  </a:cubicBezTo>
                  <a:cubicBezTo>
                    <a:pt x="588" y="499"/>
                    <a:pt x="588" y="499"/>
                    <a:pt x="588" y="499"/>
                  </a:cubicBezTo>
                  <a:moveTo>
                    <a:pt x="555" y="429"/>
                  </a:moveTo>
                  <a:cubicBezTo>
                    <a:pt x="482" y="424"/>
                    <a:pt x="482" y="424"/>
                    <a:pt x="482" y="424"/>
                  </a:cubicBezTo>
                  <a:cubicBezTo>
                    <a:pt x="580" y="383"/>
                    <a:pt x="580" y="383"/>
                    <a:pt x="580" y="383"/>
                  </a:cubicBezTo>
                  <a:cubicBezTo>
                    <a:pt x="555" y="429"/>
                    <a:pt x="555" y="429"/>
                    <a:pt x="555" y="429"/>
                  </a:cubicBezTo>
                  <a:moveTo>
                    <a:pt x="590" y="382"/>
                  </a:moveTo>
                  <a:cubicBezTo>
                    <a:pt x="590" y="381"/>
                    <a:pt x="590" y="381"/>
                    <a:pt x="590" y="381"/>
                  </a:cubicBezTo>
                  <a:cubicBezTo>
                    <a:pt x="750" y="391"/>
                    <a:pt x="750" y="391"/>
                    <a:pt x="750" y="391"/>
                  </a:cubicBezTo>
                  <a:cubicBezTo>
                    <a:pt x="593" y="506"/>
                    <a:pt x="593" y="506"/>
                    <a:pt x="593" y="506"/>
                  </a:cubicBezTo>
                  <a:cubicBezTo>
                    <a:pt x="588" y="381"/>
                    <a:pt x="588" y="381"/>
                    <a:pt x="588" y="381"/>
                  </a:cubicBezTo>
                  <a:cubicBezTo>
                    <a:pt x="590" y="382"/>
                    <a:pt x="590" y="382"/>
                    <a:pt x="590" y="382"/>
                  </a:cubicBezTo>
                  <a:moveTo>
                    <a:pt x="462" y="417"/>
                  </a:moveTo>
                  <a:cubicBezTo>
                    <a:pt x="417" y="392"/>
                    <a:pt x="417" y="392"/>
                    <a:pt x="417" y="392"/>
                  </a:cubicBezTo>
                  <a:cubicBezTo>
                    <a:pt x="429" y="380"/>
                    <a:pt x="429" y="380"/>
                    <a:pt x="429" y="380"/>
                  </a:cubicBezTo>
                  <a:cubicBezTo>
                    <a:pt x="462" y="417"/>
                    <a:pt x="462" y="417"/>
                    <a:pt x="462" y="417"/>
                  </a:cubicBezTo>
                  <a:moveTo>
                    <a:pt x="392" y="410"/>
                  </a:moveTo>
                  <a:cubicBezTo>
                    <a:pt x="373" y="373"/>
                    <a:pt x="373" y="373"/>
                    <a:pt x="373" y="373"/>
                  </a:cubicBezTo>
                  <a:cubicBezTo>
                    <a:pt x="409" y="393"/>
                    <a:pt x="409" y="393"/>
                    <a:pt x="409" y="393"/>
                  </a:cubicBezTo>
                  <a:cubicBezTo>
                    <a:pt x="392" y="410"/>
                    <a:pt x="392" y="410"/>
                    <a:pt x="392" y="410"/>
                  </a:cubicBezTo>
                  <a:moveTo>
                    <a:pt x="347" y="416"/>
                  </a:moveTo>
                  <a:cubicBezTo>
                    <a:pt x="284" y="365"/>
                    <a:pt x="284" y="365"/>
                    <a:pt x="284" y="365"/>
                  </a:cubicBezTo>
                  <a:cubicBezTo>
                    <a:pt x="364" y="369"/>
                    <a:pt x="364" y="369"/>
                    <a:pt x="364" y="369"/>
                  </a:cubicBezTo>
                  <a:cubicBezTo>
                    <a:pt x="347" y="416"/>
                    <a:pt x="347" y="416"/>
                    <a:pt x="347" y="416"/>
                  </a:cubicBezTo>
                  <a:moveTo>
                    <a:pt x="269" y="440"/>
                  </a:moveTo>
                  <a:cubicBezTo>
                    <a:pt x="220" y="386"/>
                    <a:pt x="220" y="386"/>
                    <a:pt x="220" y="386"/>
                  </a:cubicBezTo>
                  <a:cubicBezTo>
                    <a:pt x="277" y="365"/>
                    <a:pt x="277" y="365"/>
                    <a:pt x="277" y="365"/>
                  </a:cubicBezTo>
                  <a:cubicBezTo>
                    <a:pt x="349" y="423"/>
                    <a:pt x="349" y="423"/>
                    <a:pt x="349" y="423"/>
                  </a:cubicBezTo>
                  <a:cubicBezTo>
                    <a:pt x="367" y="373"/>
                    <a:pt x="367" y="373"/>
                    <a:pt x="367" y="373"/>
                  </a:cubicBezTo>
                  <a:cubicBezTo>
                    <a:pt x="389" y="413"/>
                    <a:pt x="389" y="413"/>
                    <a:pt x="389" y="413"/>
                  </a:cubicBezTo>
                  <a:cubicBezTo>
                    <a:pt x="306" y="494"/>
                    <a:pt x="306" y="494"/>
                    <a:pt x="306" y="494"/>
                  </a:cubicBezTo>
                  <a:cubicBezTo>
                    <a:pt x="271" y="442"/>
                    <a:pt x="271" y="442"/>
                    <a:pt x="271" y="442"/>
                  </a:cubicBezTo>
                  <a:cubicBezTo>
                    <a:pt x="271" y="442"/>
                    <a:pt x="271" y="442"/>
                    <a:pt x="271" y="442"/>
                  </a:cubicBezTo>
                  <a:cubicBezTo>
                    <a:pt x="270" y="441"/>
                    <a:pt x="270" y="441"/>
                    <a:pt x="270" y="441"/>
                  </a:cubicBezTo>
                  <a:cubicBezTo>
                    <a:pt x="269" y="440"/>
                    <a:pt x="269" y="440"/>
                    <a:pt x="269" y="440"/>
                  </a:cubicBezTo>
                  <a:cubicBezTo>
                    <a:pt x="269" y="440"/>
                    <a:pt x="269" y="440"/>
                    <a:pt x="269" y="440"/>
                  </a:cubicBezTo>
                  <a:moveTo>
                    <a:pt x="171" y="417"/>
                  </a:moveTo>
                  <a:cubicBezTo>
                    <a:pt x="192" y="365"/>
                    <a:pt x="192" y="365"/>
                    <a:pt x="192" y="365"/>
                  </a:cubicBezTo>
                  <a:cubicBezTo>
                    <a:pt x="212" y="385"/>
                    <a:pt x="212" y="385"/>
                    <a:pt x="212" y="385"/>
                  </a:cubicBezTo>
                  <a:cubicBezTo>
                    <a:pt x="171" y="417"/>
                    <a:pt x="171" y="417"/>
                    <a:pt x="171" y="417"/>
                  </a:cubicBezTo>
                  <a:moveTo>
                    <a:pt x="168" y="413"/>
                  </a:moveTo>
                  <a:cubicBezTo>
                    <a:pt x="167" y="353"/>
                    <a:pt x="167" y="353"/>
                    <a:pt x="167" y="353"/>
                  </a:cubicBezTo>
                  <a:cubicBezTo>
                    <a:pt x="189" y="362"/>
                    <a:pt x="189" y="362"/>
                    <a:pt x="189" y="362"/>
                  </a:cubicBezTo>
                  <a:cubicBezTo>
                    <a:pt x="168" y="413"/>
                    <a:pt x="168" y="413"/>
                    <a:pt x="168" y="413"/>
                  </a:cubicBezTo>
                  <a:moveTo>
                    <a:pt x="190" y="358"/>
                  </a:moveTo>
                  <a:cubicBezTo>
                    <a:pt x="174" y="351"/>
                    <a:pt x="174" y="351"/>
                    <a:pt x="174" y="351"/>
                  </a:cubicBezTo>
                  <a:cubicBezTo>
                    <a:pt x="199" y="349"/>
                    <a:pt x="199" y="349"/>
                    <a:pt x="199" y="349"/>
                  </a:cubicBezTo>
                  <a:cubicBezTo>
                    <a:pt x="192" y="358"/>
                    <a:pt x="192" y="358"/>
                    <a:pt x="192" y="358"/>
                  </a:cubicBezTo>
                  <a:cubicBezTo>
                    <a:pt x="191" y="357"/>
                    <a:pt x="191" y="357"/>
                    <a:pt x="191" y="357"/>
                  </a:cubicBezTo>
                  <a:cubicBezTo>
                    <a:pt x="190" y="358"/>
                    <a:pt x="190" y="358"/>
                    <a:pt x="190" y="358"/>
                  </a:cubicBezTo>
                  <a:moveTo>
                    <a:pt x="212" y="378"/>
                  </a:moveTo>
                  <a:cubicBezTo>
                    <a:pt x="195" y="361"/>
                    <a:pt x="195" y="361"/>
                    <a:pt x="195" y="361"/>
                  </a:cubicBezTo>
                  <a:cubicBezTo>
                    <a:pt x="205" y="349"/>
                    <a:pt x="205" y="349"/>
                    <a:pt x="205" y="349"/>
                  </a:cubicBezTo>
                  <a:cubicBezTo>
                    <a:pt x="212" y="378"/>
                    <a:pt x="212" y="378"/>
                    <a:pt x="212" y="378"/>
                  </a:cubicBezTo>
                  <a:moveTo>
                    <a:pt x="1373" y="464"/>
                  </a:moveTo>
                  <a:cubicBezTo>
                    <a:pt x="1323" y="422"/>
                    <a:pt x="1323" y="422"/>
                    <a:pt x="1323" y="422"/>
                  </a:cubicBezTo>
                  <a:cubicBezTo>
                    <a:pt x="1415" y="349"/>
                    <a:pt x="1415" y="349"/>
                    <a:pt x="1415" y="349"/>
                  </a:cubicBezTo>
                  <a:cubicBezTo>
                    <a:pt x="1373" y="464"/>
                    <a:pt x="1373" y="464"/>
                    <a:pt x="1373" y="464"/>
                  </a:cubicBezTo>
                  <a:moveTo>
                    <a:pt x="162" y="421"/>
                  </a:moveTo>
                  <a:cubicBezTo>
                    <a:pt x="86" y="413"/>
                    <a:pt x="86" y="413"/>
                    <a:pt x="86" y="413"/>
                  </a:cubicBezTo>
                  <a:cubicBezTo>
                    <a:pt x="92" y="401"/>
                    <a:pt x="107" y="363"/>
                    <a:pt x="113" y="349"/>
                  </a:cubicBezTo>
                  <a:cubicBezTo>
                    <a:pt x="162" y="421"/>
                    <a:pt x="162" y="421"/>
                    <a:pt x="162" y="421"/>
                  </a:cubicBezTo>
                  <a:moveTo>
                    <a:pt x="231" y="377"/>
                  </a:moveTo>
                  <a:cubicBezTo>
                    <a:pt x="273" y="348"/>
                    <a:pt x="273" y="348"/>
                    <a:pt x="273" y="348"/>
                  </a:cubicBezTo>
                  <a:cubicBezTo>
                    <a:pt x="275" y="361"/>
                    <a:pt x="275" y="361"/>
                    <a:pt x="275" y="361"/>
                  </a:cubicBezTo>
                  <a:cubicBezTo>
                    <a:pt x="231" y="377"/>
                    <a:pt x="231" y="377"/>
                    <a:pt x="231" y="377"/>
                  </a:cubicBezTo>
                  <a:moveTo>
                    <a:pt x="473" y="423"/>
                  </a:moveTo>
                  <a:cubicBezTo>
                    <a:pt x="432" y="377"/>
                    <a:pt x="432" y="377"/>
                    <a:pt x="432" y="377"/>
                  </a:cubicBezTo>
                  <a:cubicBezTo>
                    <a:pt x="463" y="347"/>
                    <a:pt x="463" y="347"/>
                    <a:pt x="463" y="347"/>
                  </a:cubicBezTo>
                  <a:cubicBezTo>
                    <a:pt x="578" y="378"/>
                    <a:pt x="578" y="378"/>
                    <a:pt x="578" y="378"/>
                  </a:cubicBezTo>
                  <a:cubicBezTo>
                    <a:pt x="473" y="423"/>
                    <a:pt x="473" y="423"/>
                    <a:pt x="473" y="423"/>
                  </a:cubicBezTo>
                  <a:moveTo>
                    <a:pt x="1544" y="391"/>
                  </a:moveTo>
                  <a:cubicBezTo>
                    <a:pt x="1461" y="389"/>
                    <a:pt x="1461" y="389"/>
                    <a:pt x="1461" y="389"/>
                  </a:cubicBezTo>
                  <a:cubicBezTo>
                    <a:pt x="1427" y="347"/>
                    <a:pt x="1427" y="347"/>
                    <a:pt x="1427" y="347"/>
                  </a:cubicBezTo>
                  <a:cubicBezTo>
                    <a:pt x="1544" y="391"/>
                    <a:pt x="1544" y="391"/>
                    <a:pt x="1544" y="391"/>
                  </a:cubicBezTo>
                  <a:moveTo>
                    <a:pt x="345" y="364"/>
                  </a:moveTo>
                  <a:cubicBezTo>
                    <a:pt x="279" y="360"/>
                    <a:pt x="279" y="360"/>
                    <a:pt x="279" y="360"/>
                  </a:cubicBezTo>
                  <a:cubicBezTo>
                    <a:pt x="278" y="347"/>
                    <a:pt x="278" y="347"/>
                    <a:pt x="278" y="347"/>
                  </a:cubicBezTo>
                  <a:cubicBezTo>
                    <a:pt x="345" y="364"/>
                    <a:pt x="345" y="364"/>
                    <a:pt x="345" y="364"/>
                  </a:cubicBezTo>
                  <a:moveTo>
                    <a:pt x="164" y="417"/>
                  </a:moveTo>
                  <a:cubicBezTo>
                    <a:pt x="117" y="347"/>
                    <a:pt x="117" y="347"/>
                    <a:pt x="117" y="347"/>
                  </a:cubicBezTo>
                  <a:cubicBezTo>
                    <a:pt x="162" y="352"/>
                    <a:pt x="162" y="352"/>
                    <a:pt x="162" y="352"/>
                  </a:cubicBezTo>
                  <a:cubicBezTo>
                    <a:pt x="164" y="417"/>
                    <a:pt x="164" y="417"/>
                    <a:pt x="164" y="417"/>
                  </a:cubicBezTo>
                  <a:moveTo>
                    <a:pt x="1379" y="460"/>
                  </a:moveTo>
                  <a:cubicBezTo>
                    <a:pt x="1421" y="346"/>
                    <a:pt x="1421" y="346"/>
                    <a:pt x="1421" y="346"/>
                  </a:cubicBezTo>
                  <a:cubicBezTo>
                    <a:pt x="1457" y="391"/>
                    <a:pt x="1457" y="391"/>
                    <a:pt x="1457" y="391"/>
                  </a:cubicBezTo>
                  <a:cubicBezTo>
                    <a:pt x="1379" y="460"/>
                    <a:pt x="1379" y="460"/>
                    <a:pt x="1379" y="460"/>
                  </a:cubicBezTo>
                  <a:moveTo>
                    <a:pt x="217" y="381"/>
                  </a:moveTo>
                  <a:cubicBezTo>
                    <a:pt x="210" y="348"/>
                    <a:pt x="210" y="348"/>
                    <a:pt x="210" y="348"/>
                  </a:cubicBezTo>
                  <a:cubicBezTo>
                    <a:pt x="216" y="348"/>
                    <a:pt x="216" y="348"/>
                    <a:pt x="216" y="348"/>
                  </a:cubicBezTo>
                  <a:cubicBezTo>
                    <a:pt x="219" y="346"/>
                    <a:pt x="219" y="346"/>
                    <a:pt x="219" y="346"/>
                  </a:cubicBezTo>
                  <a:cubicBezTo>
                    <a:pt x="268" y="346"/>
                    <a:pt x="268" y="346"/>
                    <a:pt x="268" y="346"/>
                  </a:cubicBezTo>
                  <a:cubicBezTo>
                    <a:pt x="217" y="381"/>
                    <a:pt x="217" y="381"/>
                    <a:pt x="217" y="381"/>
                  </a:cubicBezTo>
                  <a:moveTo>
                    <a:pt x="1171" y="468"/>
                  </a:moveTo>
                  <a:cubicBezTo>
                    <a:pt x="1074" y="412"/>
                    <a:pt x="1074" y="412"/>
                    <a:pt x="1074" y="412"/>
                  </a:cubicBezTo>
                  <a:cubicBezTo>
                    <a:pt x="1161" y="332"/>
                    <a:pt x="1161" y="332"/>
                    <a:pt x="1161" y="332"/>
                  </a:cubicBezTo>
                  <a:cubicBezTo>
                    <a:pt x="1171" y="468"/>
                    <a:pt x="1171" y="468"/>
                    <a:pt x="1171" y="468"/>
                  </a:cubicBezTo>
                  <a:moveTo>
                    <a:pt x="413" y="390"/>
                  </a:moveTo>
                  <a:cubicBezTo>
                    <a:pt x="370" y="366"/>
                    <a:pt x="370" y="366"/>
                    <a:pt x="370" y="366"/>
                  </a:cubicBezTo>
                  <a:cubicBezTo>
                    <a:pt x="382" y="327"/>
                    <a:pt x="382" y="327"/>
                    <a:pt x="382" y="327"/>
                  </a:cubicBezTo>
                  <a:cubicBezTo>
                    <a:pt x="426" y="377"/>
                    <a:pt x="426" y="377"/>
                    <a:pt x="426" y="377"/>
                  </a:cubicBezTo>
                  <a:cubicBezTo>
                    <a:pt x="413" y="390"/>
                    <a:pt x="413" y="390"/>
                    <a:pt x="413" y="390"/>
                  </a:cubicBezTo>
                  <a:moveTo>
                    <a:pt x="429" y="374"/>
                  </a:moveTo>
                  <a:cubicBezTo>
                    <a:pt x="387" y="327"/>
                    <a:pt x="387" y="327"/>
                    <a:pt x="387" y="327"/>
                  </a:cubicBezTo>
                  <a:cubicBezTo>
                    <a:pt x="458" y="346"/>
                    <a:pt x="458" y="346"/>
                    <a:pt x="458" y="346"/>
                  </a:cubicBezTo>
                  <a:cubicBezTo>
                    <a:pt x="429" y="374"/>
                    <a:pt x="429" y="374"/>
                    <a:pt x="429" y="374"/>
                  </a:cubicBezTo>
                  <a:moveTo>
                    <a:pt x="366" y="364"/>
                  </a:moveTo>
                  <a:cubicBezTo>
                    <a:pt x="285" y="344"/>
                    <a:pt x="285" y="344"/>
                    <a:pt x="285" y="344"/>
                  </a:cubicBezTo>
                  <a:cubicBezTo>
                    <a:pt x="377" y="326"/>
                    <a:pt x="377" y="326"/>
                    <a:pt x="377" y="326"/>
                  </a:cubicBezTo>
                  <a:cubicBezTo>
                    <a:pt x="366" y="364"/>
                    <a:pt x="366" y="364"/>
                    <a:pt x="366" y="364"/>
                  </a:cubicBezTo>
                  <a:moveTo>
                    <a:pt x="911" y="508"/>
                  </a:moveTo>
                  <a:cubicBezTo>
                    <a:pt x="818" y="314"/>
                    <a:pt x="818" y="314"/>
                    <a:pt x="818" y="314"/>
                  </a:cubicBezTo>
                  <a:cubicBezTo>
                    <a:pt x="999" y="508"/>
                    <a:pt x="999" y="508"/>
                    <a:pt x="999" y="508"/>
                  </a:cubicBezTo>
                  <a:cubicBezTo>
                    <a:pt x="911" y="508"/>
                    <a:pt x="911" y="508"/>
                    <a:pt x="911" y="508"/>
                  </a:cubicBezTo>
                  <a:moveTo>
                    <a:pt x="230" y="342"/>
                  </a:moveTo>
                  <a:cubicBezTo>
                    <a:pt x="307" y="308"/>
                    <a:pt x="307" y="308"/>
                    <a:pt x="307" y="308"/>
                  </a:cubicBezTo>
                  <a:cubicBezTo>
                    <a:pt x="274" y="342"/>
                    <a:pt x="274" y="342"/>
                    <a:pt x="274" y="342"/>
                  </a:cubicBezTo>
                  <a:cubicBezTo>
                    <a:pt x="230" y="342"/>
                    <a:pt x="230" y="342"/>
                    <a:pt x="230" y="342"/>
                  </a:cubicBezTo>
                  <a:moveTo>
                    <a:pt x="1323" y="416"/>
                  </a:moveTo>
                  <a:cubicBezTo>
                    <a:pt x="1349" y="307"/>
                    <a:pt x="1349" y="307"/>
                    <a:pt x="1349" y="307"/>
                  </a:cubicBezTo>
                  <a:cubicBezTo>
                    <a:pt x="1416" y="342"/>
                    <a:pt x="1416" y="342"/>
                    <a:pt x="1416" y="342"/>
                  </a:cubicBezTo>
                  <a:cubicBezTo>
                    <a:pt x="1323" y="416"/>
                    <a:pt x="1323" y="416"/>
                    <a:pt x="1323" y="416"/>
                  </a:cubicBezTo>
                  <a:moveTo>
                    <a:pt x="904" y="503"/>
                  </a:moveTo>
                  <a:cubicBezTo>
                    <a:pt x="759" y="389"/>
                    <a:pt x="759" y="389"/>
                    <a:pt x="759" y="389"/>
                  </a:cubicBezTo>
                  <a:cubicBezTo>
                    <a:pt x="809" y="306"/>
                    <a:pt x="809" y="306"/>
                    <a:pt x="809" y="306"/>
                  </a:cubicBezTo>
                  <a:cubicBezTo>
                    <a:pt x="904" y="503"/>
                    <a:pt x="904" y="503"/>
                    <a:pt x="904" y="503"/>
                  </a:cubicBezTo>
                  <a:moveTo>
                    <a:pt x="316" y="305"/>
                  </a:moveTo>
                  <a:cubicBezTo>
                    <a:pt x="317" y="304"/>
                    <a:pt x="317" y="304"/>
                    <a:pt x="317" y="304"/>
                  </a:cubicBezTo>
                  <a:cubicBezTo>
                    <a:pt x="372" y="322"/>
                    <a:pt x="372" y="322"/>
                    <a:pt x="372" y="322"/>
                  </a:cubicBezTo>
                  <a:cubicBezTo>
                    <a:pt x="282" y="340"/>
                    <a:pt x="282" y="340"/>
                    <a:pt x="282" y="340"/>
                  </a:cubicBezTo>
                  <a:cubicBezTo>
                    <a:pt x="316" y="305"/>
                    <a:pt x="316" y="305"/>
                    <a:pt x="316" y="305"/>
                  </a:cubicBezTo>
                  <a:cubicBezTo>
                    <a:pt x="316" y="305"/>
                    <a:pt x="316" y="305"/>
                    <a:pt x="316" y="305"/>
                  </a:cubicBezTo>
                  <a:moveTo>
                    <a:pt x="1266" y="520"/>
                  </a:moveTo>
                  <a:cubicBezTo>
                    <a:pt x="1281" y="304"/>
                    <a:pt x="1281" y="304"/>
                    <a:pt x="1281" y="304"/>
                  </a:cubicBezTo>
                  <a:cubicBezTo>
                    <a:pt x="1317" y="421"/>
                    <a:pt x="1317" y="421"/>
                    <a:pt x="1317" y="421"/>
                  </a:cubicBezTo>
                  <a:cubicBezTo>
                    <a:pt x="1316" y="422"/>
                    <a:pt x="1316" y="422"/>
                    <a:pt x="1316" y="422"/>
                  </a:cubicBezTo>
                  <a:cubicBezTo>
                    <a:pt x="1317" y="422"/>
                    <a:pt x="1317" y="422"/>
                    <a:pt x="1317" y="422"/>
                  </a:cubicBezTo>
                  <a:cubicBezTo>
                    <a:pt x="1266" y="520"/>
                    <a:pt x="1266" y="520"/>
                    <a:pt x="1266" y="520"/>
                  </a:cubicBezTo>
                  <a:moveTo>
                    <a:pt x="1261" y="527"/>
                  </a:moveTo>
                  <a:cubicBezTo>
                    <a:pt x="1179" y="473"/>
                    <a:pt x="1179" y="473"/>
                    <a:pt x="1179" y="473"/>
                  </a:cubicBezTo>
                  <a:cubicBezTo>
                    <a:pt x="1179" y="473"/>
                    <a:pt x="1179" y="473"/>
                    <a:pt x="1179" y="473"/>
                  </a:cubicBezTo>
                  <a:cubicBezTo>
                    <a:pt x="1177" y="472"/>
                    <a:pt x="1177" y="472"/>
                    <a:pt x="1177" y="472"/>
                  </a:cubicBezTo>
                  <a:cubicBezTo>
                    <a:pt x="1276" y="301"/>
                    <a:pt x="1276" y="301"/>
                    <a:pt x="1276" y="301"/>
                  </a:cubicBezTo>
                  <a:cubicBezTo>
                    <a:pt x="1261" y="527"/>
                    <a:pt x="1261" y="527"/>
                    <a:pt x="1261" y="527"/>
                  </a:cubicBezTo>
                  <a:moveTo>
                    <a:pt x="166" y="347"/>
                  </a:moveTo>
                  <a:cubicBezTo>
                    <a:pt x="156" y="300"/>
                    <a:pt x="156" y="300"/>
                    <a:pt x="156" y="300"/>
                  </a:cubicBezTo>
                  <a:cubicBezTo>
                    <a:pt x="201" y="342"/>
                    <a:pt x="201" y="342"/>
                    <a:pt x="201" y="342"/>
                  </a:cubicBezTo>
                  <a:cubicBezTo>
                    <a:pt x="166" y="347"/>
                    <a:pt x="166" y="347"/>
                    <a:pt x="166" y="347"/>
                  </a:cubicBezTo>
                  <a:moveTo>
                    <a:pt x="162" y="347"/>
                  </a:moveTo>
                  <a:cubicBezTo>
                    <a:pt x="117" y="342"/>
                    <a:pt x="117" y="342"/>
                    <a:pt x="117" y="342"/>
                  </a:cubicBezTo>
                  <a:cubicBezTo>
                    <a:pt x="151" y="299"/>
                    <a:pt x="151" y="299"/>
                    <a:pt x="151" y="299"/>
                  </a:cubicBezTo>
                  <a:cubicBezTo>
                    <a:pt x="162" y="347"/>
                    <a:pt x="162" y="347"/>
                    <a:pt x="162" y="347"/>
                  </a:cubicBezTo>
                  <a:moveTo>
                    <a:pt x="1176" y="465"/>
                  </a:moveTo>
                  <a:cubicBezTo>
                    <a:pt x="1166" y="329"/>
                    <a:pt x="1166" y="329"/>
                    <a:pt x="1166" y="329"/>
                  </a:cubicBezTo>
                  <a:cubicBezTo>
                    <a:pt x="1274" y="295"/>
                    <a:pt x="1274" y="295"/>
                    <a:pt x="1274" y="295"/>
                  </a:cubicBezTo>
                  <a:cubicBezTo>
                    <a:pt x="1176" y="465"/>
                    <a:pt x="1176" y="465"/>
                    <a:pt x="1176" y="465"/>
                  </a:cubicBezTo>
                  <a:moveTo>
                    <a:pt x="1319" y="413"/>
                  </a:moveTo>
                  <a:cubicBezTo>
                    <a:pt x="1282" y="294"/>
                    <a:pt x="1282" y="294"/>
                    <a:pt x="1282" y="294"/>
                  </a:cubicBezTo>
                  <a:cubicBezTo>
                    <a:pt x="1345" y="306"/>
                    <a:pt x="1345" y="306"/>
                    <a:pt x="1345" y="306"/>
                  </a:cubicBezTo>
                  <a:cubicBezTo>
                    <a:pt x="1319" y="413"/>
                    <a:pt x="1319" y="413"/>
                    <a:pt x="1319" y="413"/>
                  </a:cubicBezTo>
                  <a:moveTo>
                    <a:pt x="1007" y="502"/>
                  </a:moveTo>
                  <a:cubicBezTo>
                    <a:pt x="1022" y="290"/>
                    <a:pt x="1022" y="290"/>
                    <a:pt x="1022" y="290"/>
                  </a:cubicBezTo>
                  <a:cubicBezTo>
                    <a:pt x="1068" y="411"/>
                    <a:pt x="1068" y="411"/>
                    <a:pt x="1068" y="411"/>
                  </a:cubicBezTo>
                  <a:cubicBezTo>
                    <a:pt x="1067" y="413"/>
                    <a:pt x="1067" y="413"/>
                    <a:pt x="1067" y="413"/>
                  </a:cubicBezTo>
                  <a:cubicBezTo>
                    <a:pt x="1067" y="413"/>
                    <a:pt x="1067" y="413"/>
                    <a:pt x="1067" y="413"/>
                  </a:cubicBezTo>
                  <a:cubicBezTo>
                    <a:pt x="1007" y="502"/>
                    <a:pt x="1007" y="502"/>
                    <a:pt x="1007" y="502"/>
                  </a:cubicBezTo>
                  <a:moveTo>
                    <a:pt x="580" y="374"/>
                  </a:moveTo>
                  <a:cubicBezTo>
                    <a:pt x="466" y="344"/>
                    <a:pt x="466" y="344"/>
                    <a:pt x="466" y="344"/>
                  </a:cubicBezTo>
                  <a:cubicBezTo>
                    <a:pt x="524" y="287"/>
                    <a:pt x="524" y="287"/>
                    <a:pt x="524" y="287"/>
                  </a:cubicBezTo>
                  <a:cubicBezTo>
                    <a:pt x="580" y="374"/>
                    <a:pt x="580" y="374"/>
                    <a:pt x="580" y="374"/>
                  </a:cubicBezTo>
                  <a:moveTo>
                    <a:pt x="1090" y="391"/>
                  </a:moveTo>
                  <a:cubicBezTo>
                    <a:pt x="1174" y="285"/>
                    <a:pt x="1174" y="285"/>
                    <a:pt x="1174" y="285"/>
                  </a:cubicBezTo>
                  <a:cubicBezTo>
                    <a:pt x="1162" y="326"/>
                    <a:pt x="1162" y="326"/>
                    <a:pt x="1162" y="326"/>
                  </a:cubicBezTo>
                  <a:cubicBezTo>
                    <a:pt x="1161" y="326"/>
                    <a:pt x="1161" y="326"/>
                    <a:pt x="1161" y="326"/>
                  </a:cubicBezTo>
                  <a:cubicBezTo>
                    <a:pt x="1161" y="326"/>
                    <a:pt x="1161" y="326"/>
                    <a:pt x="1161" y="326"/>
                  </a:cubicBezTo>
                  <a:cubicBezTo>
                    <a:pt x="1090" y="391"/>
                    <a:pt x="1090" y="391"/>
                    <a:pt x="1090" y="391"/>
                  </a:cubicBezTo>
                  <a:moveTo>
                    <a:pt x="1003" y="505"/>
                  </a:moveTo>
                  <a:cubicBezTo>
                    <a:pt x="814" y="303"/>
                    <a:pt x="814" y="303"/>
                    <a:pt x="814" y="303"/>
                  </a:cubicBezTo>
                  <a:cubicBezTo>
                    <a:pt x="1018" y="282"/>
                    <a:pt x="1018" y="282"/>
                    <a:pt x="1018" y="282"/>
                  </a:cubicBezTo>
                  <a:cubicBezTo>
                    <a:pt x="1003" y="505"/>
                    <a:pt x="1003" y="505"/>
                    <a:pt x="1003" y="505"/>
                  </a:cubicBezTo>
                  <a:moveTo>
                    <a:pt x="1167" y="324"/>
                  </a:moveTo>
                  <a:cubicBezTo>
                    <a:pt x="1182" y="277"/>
                    <a:pt x="1182" y="277"/>
                    <a:pt x="1182" y="277"/>
                  </a:cubicBezTo>
                  <a:cubicBezTo>
                    <a:pt x="1270" y="292"/>
                    <a:pt x="1270" y="292"/>
                    <a:pt x="1270" y="292"/>
                  </a:cubicBezTo>
                  <a:cubicBezTo>
                    <a:pt x="1167" y="324"/>
                    <a:pt x="1167" y="324"/>
                    <a:pt x="1167" y="324"/>
                  </a:cubicBezTo>
                  <a:moveTo>
                    <a:pt x="1071" y="408"/>
                  </a:moveTo>
                  <a:cubicBezTo>
                    <a:pt x="1024" y="281"/>
                    <a:pt x="1024" y="281"/>
                    <a:pt x="1024" y="281"/>
                  </a:cubicBezTo>
                  <a:cubicBezTo>
                    <a:pt x="1175" y="277"/>
                    <a:pt x="1175" y="277"/>
                    <a:pt x="1175" y="277"/>
                  </a:cubicBezTo>
                  <a:cubicBezTo>
                    <a:pt x="1071" y="408"/>
                    <a:pt x="1071" y="408"/>
                    <a:pt x="1071" y="408"/>
                  </a:cubicBezTo>
                  <a:moveTo>
                    <a:pt x="753" y="387"/>
                  </a:moveTo>
                  <a:cubicBezTo>
                    <a:pt x="591" y="376"/>
                    <a:pt x="591" y="376"/>
                    <a:pt x="591" y="376"/>
                  </a:cubicBezTo>
                  <a:cubicBezTo>
                    <a:pt x="710" y="266"/>
                    <a:pt x="710" y="266"/>
                    <a:pt x="710" y="266"/>
                  </a:cubicBezTo>
                  <a:cubicBezTo>
                    <a:pt x="753" y="387"/>
                    <a:pt x="753" y="387"/>
                    <a:pt x="753" y="387"/>
                  </a:cubicBezTo>
                  <a:moveTo>
                    <a:pt x="756" y="381"/>
                  </a:moveTo>
                  <a:cubicBezTo>
                    <a:pt x="715" y="266"/>
                    <a:pt x="715" y="266"/>
                    <a:pt x="715" y="266"/>
                  </a:cubicBezTo>
                  <a:cubicBezTo>
                    <a:pt x="806" y="303"/>
                    <a:pt x="806" y="303"/>
                    <a:pt x="806" y="303"/>
                  </a:cubicBezTo>
                  <a:cubicBezTo>
                    <a:pt x="758" y="381"/>
                    <a:pt x="758" y="381"/>
                    <a:pt x="758" y="381"/>
                  </a:cubicBezTo>
                  <a:cubicBezTo>
                    <a:pt x="758" y="371"/>
                    <a:pt x="758" y="371"/>
                    <a:pt x="758" y="371"/>
                  </a:cubicBezTo>
                  <a:cubicBezTo>
                    <a:pt x="756" y="381"/>
                    <a:pt x="756" y="381"/>
                    <a:pt x="756" y="381"/>
                  </a:cubicBezTo>
                  <a:moveTo>
                    <a:pt x="380" y="320"/>
                  </a:moveTo>
                  <a:cubicBezTo>
                    <a:pt x="324" y="302"/>
                    <a:pt x="324" y="302"/>
                    <a:pt x="324" y="302"/>
                  </a:cubicBezTo>
                  <a:cubicBezTo>
                    <a:pt x="486" y="253"/>
                    <a:pt x="486" y="253"/>
                    <a:pt x="486" y="253"/>
                  </a:cubicBezTo>
                  <a:cubicBezTo>
                    <a:pt x="380" y="320"/>
                    <a:pt x="380" y="320"/>
                    <a:pt x="380" y="320"/>
                  </a:cubicBezTo>
                  <a:moveTo>
                    <a:pt x="461" y="342"/>
                  </a:moveTo>
                  <a:cubicBezTo>
                    <a:pt x="386" y="322"/>
                    <a:pt x="386" y="322"/>
                    <a:pt x="386" y="322"/>
                  </a:cubicBezTo>
                  <a:cubicBezTo>
                    <a:pt x="500" y="249"/>
                    <a:pt x="500" y="249"/>
                    <a:pt x="500" y="249"/>
                  </a:cubicBezTo>
                  <a:cubicBezTo>
                    <a:pt x="500" y="250"/>
                    <a:pt x="500" y="250"/>
                    <a:pt x="500" y="250"/>
                  </a:cubicBezTo>
                  <a:cubicBezTo>
                    <a:pt x="501" y="250"/>
                    <a:pt x="501" y="250"/>
                    <a:pt x="501" y="250"/>
                  </a:cubicBezTo>
                  <a:cubicBezTo>
                    <a:pt x="522" y="283"/>
                    <a:pt x="522" y="283"/>
                    <a:pt x="522" y="283"/>
                  </a:cubicBezTo>
                  <a:cubicBezTo>
                    <a:pt x="461" y="342"/>
                    <a:pt x="461" y="342"/>
                    <a:pt x="461" y="342"/>
                  </a:cubicBezTo>
                  <a:moveTo>
                    <a:pt x="206" y="340"/>
                  </a:moveTo>
                  <a:cubicBezTo>
                    <a:pt x="157" y="294"/>
                    <a:pt x="157" y="294"/>
                    <a:pt x="157" y="294"/>
                  </a:cubicBezTo>
                  <a:cubicBezTo>
                    <a:pt x="274" y="239"/>
                    <a:pt x="274" y="239"/>
                    <a:pt x="274" y="239"/>
                  </a:cubicBezTo>
                  <a:cubicBezTo>
                    <a:pt x="206" y="340"/>
                    <a:pt x="206" y="340"/>
                    <a:pt x="206" y="340"/>
                  </a:cubicBezTo>
                  <a:moveTo>
                    <a:pt x="211" y="342"/>
                  </a:moveTo>
                  <a:cubicBezTo>
                    <a:pt x="280" y="238"/>
                    <a:pt x="280" y="238"/>
                    <a:pt x="280" y="238"/>
                  </a:cubicBezTo>
                  <a:cubicBezTo>
                    <a:pt x="313" y="300"/>
                    <a:pt x="313" y="300"/>
                    <a:pt x="313" y="300"/>
                  </a:cubicBezTo>
                  <a:cubicBezTo>
                    <a:pt x="218" y="342"/>
                    <a:pt x="218" y="342"/>
                    <a:pt x="218" y="342"/>
                  </a:cubicBezTo>
                  <a:cubicBezTo>
                    <a:pt x="211" y="342"/>
                    <a:pt x="211" y="342"/>
                    <a:pt x="211" y="342"/>
                  </a:cubicBezTo>
                  <a:moveTo>
                    <a:pt x="323" y="297"/>
                  </a:moveTo>
                  <a:cubicBezTo>
                    <a:pt x="377" y="236"/>
                    <a:pt x="377" y="236"/>
                    <a:pt x="377" y="236"/>
                  </a:cubicBezTo>
                  <a:cubicBezTo>
                    <a:pt x="489" y="247"/>
                    <a:pt x="489" y="247"/>
                    <a:pt x="489" y="247"/>
                  </a:cubicBezTo>
                  <a:cubicBezTo>
                    <a:pt x="323" y="297"/>
                    <a:pt x="323" y="297"/>
                    <a:pt x="323" y="297"/>
                  </a:cubicBezTo>
                  <a:moveTo>
                    <a:pt x="317" y="298"/>
                  </a:moveTo>
                  <a:cubicBezTo>
                    <a:pt x="284" y="236"/>
                    <a:pt x="284" y="236"/>
                    <a:pt x="284" y="236"/>
                  </a:cubicBezTo>
                  <a:cubicBezTo>
                    <a:pt x="371" y="236"/>
                    <a:pt x="371" y="236"/>
                    <a:pt x="371" y="236"/>
                  </a:cubicBezTo>
                  <a:cubicBezTo>
                    <a:pt x="317" y="298"/>
                    <a:pt x="317" y="298"/>
                    <a:pt x="317" y="298"/>
                  </a:cubicBezTo>
                  <a:moveTo>
                    <a:pt x="1418" y="338"/>
                  </a:moveTo>
                  <a:cubicBezTo>
                    <a:pt x="1351" y="303"/>
                    <a:pt x="1351" y="303"/>
                    <a:pt x="1351" y="303"/>
                  </a:cubicBezTo>
                  <a:cubicBezTo>
                    <a:pt x="1423" y="194"/>
                    <a:pt x="1423" y="194"/>
                    <a:pt x="1423" y="194"/>
                  </a:cubicBezTo>
                  <a:cubicBezTo>
                    <a:pt x="1418" y="338"/>
                    <a:pt x="1418" y="338"/>
                    <a:pt x="1418" y="338"/>
                  </a:cubicBezTo>
                  <a:moveTo>
                    <a:pt x="1552" y="390"/>
                  </a:moveTo>
                  <a:cubicBezTo>
                    <a:pt x="1422" y="340"/>
                    <a:pt x="1422" y="340"/>
                    <a:pt x="1422" y="340"/>
                  </a:cubicBezTo>
                  <a:cubicBezTo>
                    <a:pt x="1428" y="193"/>
                    <a:pt x="1428" y="193"/>
                    <a:pt x="1428" y="193"/>
                  </a:cubicBezTo>
                  <a:cubicBezTo>
                    <a:pt x="1481" y="280"/>
                    <a:pt x="1481" y="280"/>
                    <a:pt x="1481" y="280"/>
                  </a:cubicBezTo>
                  <a:cubicBezTo>
                    <a:pt x="1552" y="390"/>
                    <a:pt x="1552" y="390"/>
                    <a:pt x="1552" y="390"/>
                  </a:cubicBezTo>
                  <a:moveTo>
                    <a:pt x="809" y="299"/>
                  </a:moveTo>
                  <a:cubicBezTo>
                    <a:pt x="718" y="263"/>
                    <a:pt x="718" y="263"/>
                    <a:pt x="718" y="263"/>
                  </a:cubicBezTo>
                  <a:cubicBezTo>
                    <a:pt x="996" y="190"/>
                    <a:pt x="996" y="190"/>
                    <a:pt x="996" y="190"/>
                  </a:cubicBezTo>
                  <a:cubicBezTo>
                    <a:pt x="810" y="298"/>
                    <a:pt x="810" y="298"/>
                    <a:pt x="810" y="298"/>
                  </a:cubicBezTo>
                  <a:cubicBezTo>
                    <a:pt x="810" y="297"/>
                    <a:pt x="810" y="297"/>
                    <a:pt x="810" y="297"/>
                  </a:cubicBezTo>
                  <a:cubicBezTo>
                    <a:pt x="809" y="299"/>
                    <a:pt x="809" y="299"/>
                    <a:pt x="809" y="299"/>
                  </a:cubicBezTo>
                  <a:moveTo>
                    <a:pt x="506" y="249"/>
                  </a:moveTo>
                  <a:cubicBezTo>
                    <a:pt x="505" y="247"/>
                    <a:pt x="505" y="247"/>
                    <a:pt x="505" y="247"/>
                  </a:cubicBezTo>
                  <a:cubicBezTo>
                    <a:pt x="620" y="188"/>
                    <a:pt x="620" y="188"/>
                    <a:pt x="620" y="188"/>
                  </a:cubicBezTo>
                  <a:cubicBezTo>
                    <a:pt x="525" y="280"/>
                    <a:pt x="525" y="280"/>
                    <a:pt x="525" y="280"/>
                  </a:cubicBezTo>
                  <a:cubicBezTo>
                    <a:pt x="505" y="249"/>
                    <a:pt x="505" y="249"/>
                    <a:pt x="505" y="249"/>
                  </a:cubicBezTo>
                  <a:cubicBezTo>
                    <a:pt x="506" y="249"/>
                    <a:pt x="506" y="249"/>
                    <a:pt x="506" y="249"/>
                  </a:cubicBezTo>
                  <a:moveTo>
                    <a:pt x="1023" y="277"/>
                  </a:moveTo>
                  <a:cubicBezTo>
                    <a:pt x="1014" y="187"/>
                    <a:pt x="1014" y="187"/>
                    <a:pt x="1014" y="187"/>
                  </a:cubicBezTo>
                  <a:cubicBezTo>
                    <a:pt x="1172" y="273"/>
                    <a:pt x="1172" y="273"/>
                    <a:pt x="1172" y="273"/>
                  </a:cubicBezTo>
                  <a:cubicBezTo>
                    <a:pt x="1023" y="277"/>
                    <a:pt x="1023" y="277"/>
                    <a:pt x="1023" y="277"/>
                  </a:cubicBezTo>
                  <a:moveTo>
                    <a:pt x="820" y="298"/>
                  </a:moveTo>
                  <a:cubicBezTo>
                    <a:pt x="1010" y="187"/>
                    <a:pt x="1010" y="187"/>
                    <a:pt x="1010" y="187"/>
                  </a:cubicBezTo>
                  <a:cubicBezTo>
                    <a:pt x="1018" y="277"/>
                    <a:pt x="1018" y="277"/>
                    <a:pt x="1018" y="277"/>
                  </a:cubicBezTo>
                  <a:cubicBezTo>
                    <a:pt x="820" y="298"/>
                    <a:pt x="820" y="298"/>
                    <a:pt x="820" y="298"/>
                  </a:cubicBezTo>
                  <a:moveTo>
                    <a:pt x="584" y="372"/>
                  </a:moveTo>
                  <a:cubicBezTo>
                    <a:pt x="528" y="284"/>
                    <a:pt x="528" y="284"/>
                    <a:pt x="528" y="284"/>
                  </a:cubicBezTo>
                  <a:cubicBezTo>
                    <a:pt x="628" y="186"/>
                    <a:pt x="628" y="186"/>
                    <a:pt x="628" y="186"/>
                  </a:cubicBezTo>
                  <a:cubicBezTo>
                    <a:pt x="584" y="372"/>
                    <a:pt x="584" y="372"/>
                    <a:pt x="584" y="372"/>
                  </a:cubicBezTo>
                  <a:moveTo>
                    <a:pt x="589" y="371"/>
                  </a:moveTo>
                  <a:cubicBezTo>
                    <a:pt x="633" y="183"/>
                    <a:pt x="633" y="183"/>
                    <a:pt x="633" y="183"/>
                  </a:cubicBezTo>
                  <a:cubicBezTo>
                    <a:pt x="707" y="261"/>
                    <a:pt x="707" y="261"/>
                    <a:pt x="707" y="261"/>
                  </a:cubicBezTo>
                  <a:cubicBezTo>
                    <a:pt x="704" y="262"/>
                    <a:pt x="704" y="262"/>
                    <a:pt x="704" y="262"/>
                  </a:cubicBezTo>
                  <a:cubicBezTo>
                    <a:pt x="707" y="263"/>
                    <a:pt x="707" y="263"/>
                    <a:pt x="707" y="263"/>
                  </a:cubicBezTo>
                  <a:cubicBezTo>
                    <a:pt x="589" y="371"/>
                    <a:pt x="589" y="371"/>
                    <a:pt x="589" y="371"/>
                  </a:cubicBezTo>
                  <a:moveTo>
                    <a:pt x="510" y="239"/>
                  </a:moveTo>
                  <a:cubicBezTo>
                    <a:pt x="558" y="181"/>
                    <a:pt x="558" y="181"/>
                    <a:pt x="558" y="181"/>
                  </a:cubicBezTo>
                  <a:cubicBezTo>
                    <a:pt x="622" y="181"/>
                    <a:pt x="622" y="181"/>
                    <a:pt x="622" y="181"/>
                  </a:cubicBezTo>
                  <a:cubicBezTo>
                    <a:pt x="510" y="239"/>
                    <a:pt x="510" y="239"/>
                    <a:pt x="510" y="239"/>
                  </a:cubicBezTo>
                  <a:moveTo>
                    <a:pt x="496" y="243"/>
                  </a:moveTo>
                  <a:cubicBezTo>
                    <a:pt x="381" y="232"/>
                    <a:pt x="381" y="232"/>
                    <a:pt x="381" y="232"/>
                  </a:cubicBezTo>
                  <a:cubicBezTo>
                    <a:pt x="439" y="177"/>
                    <a:pt x="439" y="177"/>
                    <a:pt x="439" y="177"/>
                  </a:cubicBezTo>
                  <a:cubicBezTo>
                    <a:pt x="496" y="243"/>
                    <a:pt x="496" y="243"/>
                    <a:pt x="496" y="243"/>
                  </a:cubicBezTo>
                  <a:moveTo>
                    <a:pt x="1601" y="249"/>
                  </a:moveTo>
                  <a:cubicBezTo>
                    <a:pt x="1505" y="168"/>
                    <a:pt x="1505" y="168"/>
                    <a:pt x="1505" y="168"/>
                  </a:cubicBezTo>
                  <a:cubicBezTo>
                    <a:pt x="1605" y="157"/>
                    <a:pt x="1605" y="157"/>
                    <a:pt x="1605" y="157"/>
                  </a:cubicBezTo>
                  <a:cubicBezTo>
                    <a:pt x="1601" y="249"/>
                    <a:pt x="1601" y="249"/>
                    <a:pt x="1601" y="249"/>
                  </a:cubicBezTo>
                  <a:moveTo>
                    <a:pt x="493" y="233"/>
                  </a:moveTo>
                  <a:cubicBezTo>
                    <a:pt x="442" y="174"/>
                    <a:pt x="442" y="174"/>
                    <a:pt x="442" y="174"/>
                  </a:cubicBezTo>
                  <a:cubicBezTo>
                    <a:pt x="443" y="173"/>
                    <a:pt x="443" y="173"/>
                    <a:pt x="443" y="173"/>
                  </a:cubicBezTo>
                  <a:cubicBezTo>
                    <a:pt x="442" y="173"/>
                    <a:pt x="442" y="173"/>
                    <a:pt x="442" y="173"/>
                  </a:cubicBezTo>
                  <a:cubicBezTo>
                    <a:pt x="455" y="145"/>
                    <a:pt x="455" y="145"/>
                    <a:pt x="455" y="145"/>
                  </a:cubicBezTo>
                  <a:cubicBezTo>
                    <a:pt x="493" y="233"/>
                    <a:pt x="493" y="233"/>
                    <a:pt x="493" y="233"/>
                  </a:cubicBezTo>
                  <a:moveTo>
                    <a:pt x="356" y="149"/>
                  </a:moveTo>
                  <a:cubicBezTo>
                    <a:pt x="355" y="145"/>
                    <a:pt x="355" y="145"/>
                    <a:pt x="355" y="145"/>
                  </a:cubicBezTo>
                  <a:cubicBezTo>
                    <a:pt x="385" y="154"/>
                    <a:pt x="385" y="154"/>
                    <a:pt x="385" y="154"/>
                  </a:cubicBezTo>
                  <a:cubicBezTo>
                    <a:pt x="362" y="171"/>
                    <a:pt x="331" y="194"/>
                    <a:pt x="317" y="203"/>
                  </a:cubicBezTo>
                  <a:cubicBezTo>
                    <a:pt x="353" y="146"/>
                    <a:pt x="353" y="146"/>
                    <a:pt x="353" y="146"/>
                  </a:cubicBezTo>
                  <a:cubicBezTo>
                    <a:pt x="356" y="149"/>
                    <a:pt x="356" y="149"/>
                    <a:pt x="356" y="149"/>
                  </a:cubicBezTo>
                  <a:moveTo>
                    <a:pt x="502" y="242"/>
                  </a:moveTo>
                  <a:cubicBezTo>
                    <a:pt x="459" y="144"/>
                    <a:pt x="459" y="144"/>
                    <a:pt x="459" y="144"/>
                  </a:cubicBezTo>
                  <a:cubicBezTo>
                    <a:pt x="522" y="169"/>
                    <a:pt x="545" y="177"/>
                    <a:pt x="553" y="180"/>
                  </a:cubicBezTo>
                  <a:cubicBezTo>
                    <a:pt x="502" y="242"/>
                    <a:pt x="502" y="242"/>
                    <a:pt x="502" y="242"/>
                  </a:cubicBezTo>
                  <a:moveTo>
                    <a:pt x="438" y="171"/>
                  </a:moveTo>
                  <a:cubicBezTo>
                    <a:pt x="397" y="153"/>
                    <a:pt x="397" y="153"/>
                    <a:pt x="397" y="153"/>
                  </a:cubicBezTo>
                  <a:cubicBezTo>
                    <a:pt x="451" y="143"/>
                    <a:pt x="451" y="143"/>
                    <a:pt x="451" y="143"/>
                  </a:cubicBezTo>
                  <a:cubicBezTo>
                    <a:pt x="438" y="171"/>
                    <a:pt x="438" y="171"/>
                    <a:pt x="438" y="171"/>
                  </a:cubicBezTo>
                  <a:moveTo>
                    <a:pt x="1344" y="301"/>
                  </a:moveTo>
                  <a:cubicBezTo>
                    <a:pt x="1289" y="291"/>
                    <a:pt x="1289" y="291"/>
                    <a:pt x="1289" y="291"/>
                  </a:cubicBezTo>
                  <a:cubicBezTo>
                    <a:pt x="1289" y="291"/>
                    <a:pt x="1289" y="291"/>
                    <a:pt x="1289" y="291"/>
                  </a:cubicBezTo>
                  <a:cubicBezTo>
                    <a:pt x="1282" y="290"/>
                    <a:pt x="1282" y="290"/>
                    <a:pt x="1282" y="290"/>
                  </a:cubicBezTo>
                  <a:cubicBezTo>
                    <a:pt x="1287" y="136"/>
                    <a:pt x="1287" y="136"/>
                    <a:pt x="1287" y="136"/>
                  </a:cubicBezTo>
                  <a:cubicBezTo>
                    <a:pt x="1344" y="301"/>
                    <a:pt x="1344" y="301"/>
                    <a:pt x="1344" y="301"/>
                  </a:cubicBezTo>
                  <a:moveTo>
                    <a:pt x="309" y="207"/>
                  </a:moveTo>
                  <a:cubicBezTo>
                    <a:pt x="300" y="203"/>
                    <a:pt x="270" y="185"/>
                    <a:pt x="249" y="172"/>
                  </a:cubicBezTo>
                  <a:cubicBezTo>
                    <a:pt x="278" y="157"/>
                    <a:pt x="318" y="136"/>
                    <a:pt x="333" y="130"/>
                  </a:cubicBezTo>
                  <a:cubicBezTo>
                    <a:pt x="325" y="146"/>
                    <a:pt x="313" y="192"/>
                    <a:pt x="309" y="207"/>
                  </a:cubicBezTo>
                  <a:moveTo>
                    <a:pt x="316" y="195"/>
                  </a:moveTo>
                  <a:cubicBezTo>
                    <a:pt x="324" y="169"/>
                    <a:pt x="333" y="138"/>
                    <a:pt x="338" y="129"/>
                  </a:cubicBezTo>
                  <a:cubicBezTo>
                    <a:pt x="350" y="142"/>
                    <a:pt x="350" y="142"/>
                    <a:pt x="350" y="142"/>
                  </a:cubicBezTo>
                  <a:cubicBezTo>
                    <a:pt x="316" y="195"/>
                    <a:pt x="316" y="195"/>
                    <a:pt x="316" y="195"/>
                  </a:cubicBezTo>
                  <a:moveTo>
                    <a:pt x="1348" y="299"/>
                  </a:moveTo>
                  <a:cubicBezTo>
                    <a:pt x="1289" y="128"/>
                    <a:pt x="1289" y="128"/>
                    <a:pt x="1289" y="128"/>
                  </a:cubicBezTo>
                  <a:cubicBezTo>
                    <a:pt x="1422" y="187"/>
                    <a:pt x="1422" y="187"/>
                    <a:pt x="1422" y="187"/>
                  </a:cubicBezTo>
                  <a:cubicBezTo>
                    <a:pt x="1348" y="299"/>
                    <a:pt x="1348" y="299"/>
                    <a:pt x="1348" y="299"/>
                  </a:cubicBezTo>
                  <a:moveTo>
                    <a:pt x="1182" y="272"/>
                  </a:moveTo>
                  <a:cubicBezTo>
                    <a:pt x="1176" y="124"/>
                    <a:pt x="1176" y="124"/>
                    <a:pt x="1176" y="124"/>
                  </a:cubicBezTo>
                  <a:cubicBezTo>
                    <a:pt x="1275" y="288"/>
                    <a:pt x="1275" y="288"/>
                    <a:pt x="1275" y="288"/>
                  </a:cubicBezTo>
                  <a:cubicBezTo>
                    <a:pt x="1184" y="273"/>
                    <a:pt x="1184" y="273"/>
                    <a:pt x="1184" y="273"/>
                  </a:cubicBezTo>
                  <a:cubicBezTo>
                    <a:pt x="1185" y="272"/>
                    <a:pt x="1185" y="272"/>
                    <a:pt x="1185" y="272"/>
                  </a:cubicBezTo>
                  <a:cubicBezTo>
                    <a:pt x="1182" y="272"/>
                    <a:pt x="1182" y="272"/>
                    <a:pt x="1182" y="272"/>
                  </a:cubicBezTo>
                  <a:moveTo>
                    <a:pt x="1178" y="271"/>
                  </a:moveTo>
                  <a:cubicBezTo>
                    <a:pt x="1017" y="184"/>
                    <a:pt x="1017" y="184"/>
                    <a:pt x="1017" y="184"/>
                  </a:cubicBezTo>
                  <a:cubicBezTo>
                    <a:pt x="1172" y="118"/>
                    <a:pt x="1172" y="118"/>
                    <a:pt x="1172" y="118"/>
                  </a:cubicBezTo>
                  <a:cubicBezTo>
                    <a:pt x="1178" y="271"/>
                    <a:pt x="1178" y="271"/>
                    <a:pt x="1178" y="271"/>
                  </a:cubicBezTo>
                  <a:moveTo>
                    <a:pt x="1181" y="119"/>
                  </a:moveTo>
                  <a:cubicBezTo>
                    <a:pt x="1179" y="118"/>
                    <a:pt x="1179" y="118"/>
                    <a:pt x="1179" y="118"/>
                  </a:cubicBezTo>
                  <a:cubicBezTo>
                    <a:pt x="1283" y="126"/>
                    <a:pt x="1283" y="126"/>
                    <a:pt x="1283" y="126"/>
                  </a:cubicBezTo>
                  <a:cubicBezTo>
                    <a:pt x="1277" y="284"/>
                    <a:pt x="1277" y="284"/>
                    <a:pt x="1277" y="284"/>
                  </a:cubicBezTo>
                  <a:cubicBezTo>
                    <a:pt x="1179" y="118"/>
                    <a:pt x="1179" y="118"/>
                    <a:pt x="1179" y="118"/>
                  </a:cubicBezTo>
                  <a:cubicBezTo>
                    <a:pt x="1181" y="119"/>
                    <a:pt x="1181" y="119"/>
                    <a:pt x="1181" y="119"/>
                  </a:cubicBezTo>
                  <a:moveTo>
                    <a:pt x="559" y="177"/>
                  </a:moveTo>
                  <a:cubicBezTo>
                    <a:pt x="558" y="168"/>
                    <a:pt x="561" y="126"/>
                    <a:pt x="562" y="96"/>
                  </a:cubicBezTo>
                  <a:cubicBezTo>
                    <a:pt x="627" y="177"/>
                    <a:pt x="627" y="177"/>
                    <a:pt x="627" y="177"/>
                  </a:cubicBezTo>
                  <a:cubicBezTo>
                    <a:pt x="559" y="177"/>
                    <a:pt x="559" y="177"/>
                    <a:pt x="559" y="177"/>
                  </a:cubicBezTo>
                  <a:moveTo>
                    <a:pt x="638" y="172"/>
                  </a:moveTo>
                  <a:cubicBezTo>
                    <a:pt x="667" y="117"/>
                    <a:pt x="667" y="117"/>
                    <a:pt x="667" y="117"/>
                  </a:cubicBezTo>
                  <a:cubicBezTo>
                    <a:pt x="752" y="93"/>
                    <a:pt x="752" y="93"/>
                    <a:pt x="752" y="93"/>
                  </a:cubicBezTo>
                  <a:cubicBezTo>
                    <a:pt x="638" y="172"/>
                    <a:pt x="638" y="172"/>
                    <a:pt x="638" y="172"/>
                  </a:cubicBezTo>
                  <a:moveTo>
                    <a:pt x="631" y="175"/>
                  </a:moveTo>
                  <a:cubicBezTo>
                    <a:pt x="566" y="93"/>
                    <a:pt x="566" y="93"/>
                    <a:pt x="566" y="93"/>
                  </a:cubicBezTo>
                  <a:cubicBezTo>
                    <a:pt x="662" y="116"/>
                    <a:pt x="662" y="116"/>
                    <a:pt x="662" y="116"/>
                  </a:cubicBezTo>
                  <a:cubicBezTo>
                    <a:pt x="631" y="175"/>
                    <a:pt x="631" y="175"/>
                    <a:pt x="631" y="175"/>
                  </a:cubicBezTo>
                  <a:moveTo>
                    <a:pt x="555" y="176"/>
                  </a:moveTo>
                  <a:cubicBezTo>
                    <a:pt x="542" y="172"/>
                    <a:pt x="495" y="153"/>
                    <a:pt x="460" y="139"/>
                  </a:cubicBezTo>
                  <a:cubicBezTo>
                    <a:pt x="558" y="93"/>
                    <a:pt x="558" y="93"/>
                    <a:pt x="558" y="93"/>
                  </a:cubicBezTo>
                  <a:cubicBezTo>
                    <a:pt x="555" y="149"/>
                    <a:pt x="554" y="169"/>
                    <a:pt x="555" y="176"/>
                  </a:cubicBezTo>
                  <a:moveTo>
                    <a:pt x="710" y="258"/>
                  </a:moveTo>
                  <a:cubicBezTo>
                    <a:pt x="635" y="179"/>
                    <a:pt x="635" y="179"/>
                    <a:pt x="635" y="179"/>
                  </a:cubicBezTo>
                  <a:cubicBezTo>
                    <a:pt x="760" y="93"/>
                    <a:pt x="760" y="93"/>
                    <a:pt x="760" y="93"/>
                  </a:cubicBezTo>
                  <a:cubicBezTo>
                    <a:pt x="710" y="258"/>
                    <a:pt x="710" y="258"/>
                    <a:pt x="710" y="258"/>
                  </a:cubicBezTo>
                  <a:moveTo>
                    <a:pt x="1011" y="181"/>
                  </a:moveTo>
                  <a:cubicBezTo>
                    <a:pt x="779" y="91"/>
                    <a:pt x="779" y="91"/>
                    <a:pt x="779" y="91"/>
                  </a:cubicBezTo>
                  <a:cubicBezTo>
                    <a:pt x="1164" y="116"/>
                    <a:pt x="1164" y="116"/>
                    <a:pt x="1164" y="116"/>
                  </a:cubicBezTo>
                  <a:cubicBezTo>
                    <a:pt x="1014" y="180"/>
                    <a:pt x="1014" y="180"/>
                    <a:pt x="1014" y="180"/>
                  </a:cubicBezTo>
                  <a:cubicBezTo>
                    <a:pt x="1013" y="180"/>
                    <a:pt x="1013" y="180"/>
                    <a:pt x="1013" y="180"/>
                  </a:cubicBezTo>
                  <a:cubicBezTo>
                    <a:pt x="1011" y="181"/>
                    <a:pt x="1011" y="181"/>
                    <a:pt x="1011" y="181"/>
                  </a:cubicBezTo>
                  <a:moveTo>
                    <a:pt x="715" y="259"/>
                  </a:moveTo>
                  <a:cubicBezTo>
                    <a:pt x="766" y="91"/>
                    <a:pt x="766" y="91"/>
                    <a:pt x="766" y="91"/>
                  </a:cubicBezTo>
                  <a:cubicBezTo>
                    <a:pt x="1004" y="183"/>
                    <a:pt x="1004" y="183"/>
                    <a:pt x="1004" y="183"/>
                  </a:cubicBezTo>
                  <a:cubicBezTo>
                    <a:pt x="715" y="259"/>
                    <a:pt x="715" y="259"/>
                    <a:pt x="715" y="259"/>
                  </a:cubicBezTo>
                  <a:moveTo>
                    <a:pt x="1503" y="164"/>
                  </a:moveTo>
                  <a:cubicBezTo>
                    <a:pt x="1532" y="86"/>
                    <a:pt x="1532" y="86"/>
                    <a:pt x="1532" y="86"/>
                  </a:cubicBezTo>
                  <a:cubicBezTo>
                    <a:pt x="1602" y="152"/>
                    <a:pt x="1602" y="152"/>
                    <a:pt x="1602" y="152"/>
                  </a:cubicBezTo>
                  <a:cubicBezTo>
                    <a:pt x="1503" y="164"/>
                    <a:pt x="1503" y="164"/>
                    <a:pt x="1503" y="164"/>
                  </a:cubicBezTo>
                  <a:moveTo>
                    <a:pt x="1608" y="151"/>
                  </a:moveTo>
                  <a:cubicBezTo>
                    <a:pt x="1537" y="85"/>
                    <a:pt x="1537" y="85"/>
                    <a:pt x="1537" y="85"/>
                  </a:cubicBezTo>
                  <a:cubicBezTo>
                    <a:pt x="1706" y="96"/>
                    <a:pt x="1706" y="96"/>
                    <a:pt x="1706" y="96"/>
                  </a:cubicBezTo>
                  <a:cubicBezTo>
                    <a:pt x="1608" y="151"/>
                    <a:pt x="1608" y="151"/>
                    <a:pt x="1608" y="151"/>
                  </a:cubicBezTo>
                  <a:moveTo>
                    <a:pt x="349" y="135"/>
                  </a:moveTo>
                  <a:cubicBezTo>
                    <a:pt x="340" y="125"/>
                    <a:pt x="340" y="125"/>
                    <a:pt x="340" y="125"/>
                  </a:cubicBezTo>
                  <a:cubicBezTo>
                    <a:pt x="340" y="125"/>
                    <a:pt x="340" y="124"/>
                    <a:pt x="340" y="124"/>
                  </a:cubicBezTo>
                  <a:cubicBezTo>
                    <a:pt x="343" y="82"/>
                    <a:pt x="343" y="82"/>
                    <a:pt x="343" y="82"/>
                  </a:cubicBezTo>
                  <a:cubicBezTo>
                    <a:pt x="349" y="135"/>
                    <a:pt x="349" y="135"/>
                    <a:pt x="349" y="135"/>
                  </a:cubicBezTo>
                  <a:moveTo>
                    <a:pt x="385" y="149"/>
                  </a:moveTo>
                  <a:cubicBezTo>
                    <a:pt x="355" y="140"/>
                    <a:pt x="355" y="140"/>
                    <a:pt x="355" y="140"/>
                  </a:cubicBezTo>
                  <a:cubicBezTo>
                    <a:pt x="346" y="70"/>
                    <a:pt x="346" y="70"/>
                    <a:pt x="346" y="70"/>
                  </a:cubicBezTo>
                  <a:cubicBezTo>
                    <a:pt x="385" y="149"/>
                    <a:pt x="385" y="149"/>
                    <a:pt x="385" y="149"/>
                  </a:cubicBezTo>
                  <a:moveTo>
                    <a:pt x="396" y="149"/>
                  </a:moveTo>
                  <a:cubicBezTo>
                    <a:pt x="472" y="65"/>
                    <a:pt x="472" y="65"/>
                    <a:pt x="472" y="65"/>
                  </a:cubicBezTo>
                  <a:cubicBezTo>
                    <a:pt x="453" y="137"/>
                    <a:pt x="453" y="137"/>
                    <a:pt x="453" y="137"/>
                  </a:cubicBezTo>
                  <a:cubicBezTo>
                    <a:pt x="451" y="135"/>
                    <a:pt x="451" y="135"/>
                    <a:pt x="451" y="135"/>
                  </a:cubicBezTo>
                  <a:cubicBezTo>
                    <a:pt x="452" y="138"/>
                    <a:pt x="452" y="138"/>
                    <a:pt x="452" y="138"/>
                  </a:cubicBezTo>
                  <a:cubicBezTo>
                    <a:pt x="396" y="149"/>
                    <a:pt x="396" y="149"/>
                    <a:pt x="396" y="149"/>
                  </a:cubicBezTo>
                  <a:moveTo>
                    <a:pt x="253" y="165"/>
                  </a:moveTo>
                  <a:cubicBezTo>
                    <a:pt x="339" y="63"/>
                    <a:pt x="339" y="63"/>
                    <a:pt x="339" y="63"/>
                  </a:cubicBezTo>
                  <a:cubicBezTo>
                    <a:pt x="336" y="124"/>
                    <a:pt x="336" y="124"/>
                    <a:pt x="336" y="124"/>
                  </a:cubicBezTo>
                  <a:cubicBezTo>
                    <a:pt x="329" y="126"/>
                    <a:pt x="310" y="136"/>
                    <a:pt x="253" y="165"/>
                  </a:cubicBezTo>
                  <a:moveTo>
                    <a:pt x="458" y="135"/>
                  </a:moveTo>
                  <a:cubicBezTo>
                    <a:pt x="478" y="60"/>
                    <a:pt x="478" y="60"/>
                    <a:pt x="478" y="60"/>
                  </a:cubicBezTo>
                  <a:cubicBezTo>
                    <a:pt x="555" y="90"/>
                    <a:pt x="555" y="90"/>
                    <a:pt x="555" y="90"/>
                  </a:cubicBezTo>
                  <a:cubicBezTo>
                    <a:pt x="458" y="135"/>
                    <a:pt x="458" y="135"/>
                    <a:pt x="458" y="135"/>
                  </a:cubicBezTo>
                  <a:moveTo>
                    <a:pt x="390" y="149"/>
                  </a:moveTo>
                  <a:cubicBezTo>
                    <a:pt x="345" y="59"/>
                    <a:pt x="345" y="59"/>
                    <a:pt x="345" y="59"/>
                  </a:cubicBezTo>
                  <a:cubicBezTo>
                    <a:pt x="472" y="59"/>
                    <a:pt x="472" y="59"/>
                    <a:pt x="472" y="59"/>
                  </a:cubicBezTo>
                  <a:cubicBezTo>
                    <a:pt x="390" y="149"/>
                    <a:pt x="390" y="149"/>
                    <a:pt x="390" y="149"/>
                  </a:cubicBezTo>
                  <a:moveTo>
                    <a:pt x="1428" y="183"/>
                  </a:moveTo>
                  <a:cubicBezTo>
                    <a:pt x="1439" y="57"/>
                    <a:pt x="1439" y="57"/>
                    <a:pt x="1439" y="57"/>
                  </a:cubicBezTo>
                  <a:cubicBezTo>
                    <a:pt x="1496" y="165"/>
                    <a:pt x="1496" y="165"/>
                    <a:pt x="1496" y="165"/>
                  </a:cubicBezTo>
                  <a:cubicBezTo>
                    <a:pt x="1428" y="183"/>
                    <a:pt x="1428" y="183"/>
                    <a:pt x="1428" y="183"/>
                  </a:cubicBezTo>
                  <a:moveTo>
                    <a:pt x="1499" y="161"/>
                  </a:moveTo>
                  <a:cubicBezTo>
                    <a:pt x="1442" y="53"/>
                    <a:pt x="1442" y="53"/>
                    <a:pt x="1442" y="53"/>
                  </a:cubicBezTo>
                  <a:cubicBezTo>
                    <a:pt x="1528" y="84"/>
                    <a:pt x="1528" y="84"/>
                    <a:pt x="1528" y="84"/>
                  </a:cubicBezTo>
                  <a:cubicBezTo>
                    <a:pt x="1499" y="161"/>
                    <a:pt x="1499" y="161"/>
                    <a:pt x="1499" y="161"/>
                  </a:cubicBezTo>
                  <a:moveTo>
                    <a:pt x="1424" y="182"/>
                  </a:moveTo>
                  <a:cubicBezTo>
                    <a:pt x="1290" y="124"/>
                    <a:pt x="1290" y="124"/>
                    <a:pt x="1290" y="124"/>
                  </a:cubicBezTo>
                  <a:cubicBezTo>
                    <a:pt x="1435" y="53"/>
                    <a:pt x="1435" y="53"/>
                    <a:pt x="1435" y="53"/>
                  </a:cubicBezTo>
                  <a:cubicBezTo>
                    <a:pt x="1424" y="182"/>
                    <a:pt x="1424" y="182"/>
                    <a:pt x="1424" y="182"/>
                  </a:cubicBezTo>
                  <a:moveTo>
                    <a:pt x="1149" y="111"/>
                  </a:moveTo>
                  <a:cubicBezTo>
                    <a:pt x="777" y="86"/>
                    <a:pt x="777" y="86"/>
                    <a:pt x="777" y="86"/>
                  </a:cubicBezTo>
                  <a:cubicBezTo>
                    <a:pt x="908" y="50"/>
                    <a:pt x="908" y="50"/>
                    <a:pt x="908" y="50"/>
                  </a:cubicBezTo>
                  <a:cubicBezTo>
                    <a:pt x="1149" y="111"/>
                    <a:pt x="1149" y="111"/>
                    <a:pt x="1149" y="111"/>
                  </a:cubicBezTo>
                  <a:moveTo>
                    <a:pt x="1277" y="121"/>
                  </a:moveTo>
                  <a:cubicBezTo>
                    <a:pt x="1176" y="113"/>
                    <a:pt x="1176" y="113"/>
                    <a:pt x="1176" y="113"/>
                  </a:cubicBezTo>
                  <a:cubicBezTo>
                    <a:pt x="1176" y="45"/>
                    <a:pt x="1176" y="45"/>
                    <a:pt x="1176" y="45"/>
                  </a:cubicBezTo>
                  <a:cubicBezTo>
                    <a:pt x="1277" y="121"/>
                    <a:pt x="1277" y="121"/>
                    <a:pt x="1277" y="121"/>
                  </a:cubicBezTo>
                  <a:moveTo>
                    <a:pt x="1285" y="121"/>
                  </a:moveTo>
                  <a:cubicBezTo>
                    <a:pt x="1181" y="43"/>
                    <a:pt x="1181" y="43"/>
                    <a:pt x="1181" y="43"/>
                  </a:cubicBezTo>
                  <a:cubicBezTo>
                    <a:pt x="1429" y="51"/>
                    <a:pt x="1429" y="51"/>
                    <a:pt x="1429" y="51"/>
                  </a:cubicBezTo>
                  <a:cubicBezTo>
                    <a:pt x="1285" y="121"/>
                    <a:pt x="1285" y="121"/>
                    <a:pt x="1285" y="121"/>
                  </a:cubicBezTo>
                  <a:moveTo>
                    <a:pt x="664" y="112"/>
                  </a:moveTo>
                  <a:cubicBezTo>
                    <a:pt x="568" y="89"/>
                    <a:pt x="568" y="89"/>
                    <a:pt x="568" y="89"/>
                  </a:cubicBezTo>
                  <a:cubicBezTo>
                    <a:pt x="715" y="30"/>
                    <a:pt x="715" y="30"/>
                    <a:pt x="715" y="30"/>
                  </a:cubicBezTo>
                  <a:cubicBezTo>
                    <a:pt x="664" y="112"/>
                    <a:pt x="664" y="112"/>
                    <a:pt x="664" y="112"/>
                  </a:cubicBezTo>
                  <a:moveTo>
                    <a:pt x="670" y="111"/>
                  </a:moveTo>
                  <a:cubicBezTo>
                    <a:pt x="721" y="29"/>
                    <a:pt x="721" y="29"/>
                    <a:pt x="721" y="29"/>
                  </a:cubicBezTo>
                  <a:cubicBezTo>
                    <a:pt x="760" y="86"/>
                    <a:pt x="760" y="86"/>
                    <a:pt x="760" y="86"/>
                  </a:cubicBezTo>
                  <a:cubicBezTo>
                    <a:pt x="670" y="111"/>
                    <a:pt x="670" y="111"/>
                    <a:pt x="670" y="111"/>
                  </a:cubicBezTo>
                  <a:moveTo>
                    <a:pt x="771" y="84"/>
                  </a:moveTo>
                  <a:cubicBezTo>
                    <a:pt x="818" y="28"/>
                    <a:pt x="818" y="28"/>
                    <a:pt x="818" y="28"/>
                  </a:cubicBezTo>
                  <a:cubicBezTo>
                    <a:pt x="899" y="48"/>
                    <a:pt x="899" y="48"/>
                    <a:pt x="899" y="48"/>
                  </a:cubicBezTo>
                  <a:cubicBezTo>
                    <a:pt x="771" y="84"/>
                    <a:pt x="771" y="84"/>
                    <a:pt x="771" y="84"/>
                  </a:cubicBezTo>
                  <a:moveTo>
                    <a:pt x="764" y="84"/>
                  </a:moveTo>
                  <a:cubicBezTo>
                    <a:pt x="725" y="27"/>
                    <a:pt x="725" y="27"/>
                    <a:pt x="725" y="27"/>
                  </a:cubicBezTo>
                  <a:cubicBezTo>
                    <a:pt x="812" y="27"/>
                    <a:pt x="812" y="27"/>
                    <a:pt x="812" y="27"/>
                  </a:cubicBezTo>
                  <a:cubicBezTo>
                    <a:pt x="764" y="84"/>
                    <a:pt x="764" y="84"/>
                    <a:pt x="764" y="84"/>
                  </a:cubicBezTo>
                  <a:moveTo>
                    <a:pt x="1172" y="109"/>
                  </a:moveTo>
                  <a:cubicBezTo>
                    <a:pt x="1078" y="8"/>
                    <a:pt x="1078" y="8"/>
                    <a:pt x="1078" y="8"/>
                  </a:cubicBezTo>
                  <a:cubicBezTo>
                    <a:pt x="1172" y="42"/>
                    <a:pt x="1172" y="42"/>
                    <a:pt x="1172" y="42"/>
                  </a:cubicBezTo>
                  <a:cubicBezTo>
                    <a:pt x="1172" y="109"/>
                    <a:pt x="1172" y="109"/>
                    <a:pt x="1172" y="109"/>
                  </a:cubicBezTo>
                  <a:moveTo>
                    <a:pt x="908" y="46"/>
                  </a:moveTo>
                  <a:cubicBezTo>
                    <a:pt x="830" y="26"/>
                    <a:pt x="830" y="26"/>
                    <a:pt x="830" y="26"/>
                  </a:cubicBezTo>
                  <a:cubicBezTo>
                    <a:pt x="1046" y="7"/>
                    <a:pt x="1046" y="7"/>
                    <a:pt x="1046" y="7"/>
                  </a:cubicBezTo>
                  <a:cubicBezTo>
                    <a:pt x="908" y="46"/>
                    <a:pt x="908" y="46"/>
                    <a:pt x="908" y="46"/>
                  </a:cubicBezTo>
                  <a:moveTo>
                    <a:pt x="1167" y="111"/>
                  </a:moveTo>
                  <a:cubicBezTo>
                    <a:pt x="916" y="48"/>
                    <a:pt x="916" y="48"/>
                    <a:pt x="916" y="48"/>
                  </a:cubicBezTo>
                  <a:cubicBezTo>
                    <a:pt x="1070" y="5"/>
                    <a:pt x="1070" y="5"/>
                    <a:pt x="1070" y="5"/>
                  </a:cubicBezTo>
                  <a:cubicBezTo>
                    <a:pt x="1167" y="111"/>
                    <a:pt x="1167" y="111"/>
                    <a:pt x="1167" y="111"/>
                  </a:cubicBezTo>
                  <a:moveTo>
                    <a:pt x="1071" y="0"/>
                  </a:moveTo>
                  <a:cubicBezTo>
                    <a:pt x="1070" y="1"/>
                    <a:pt x="1070" y="1"/>
                    <a:pt x="1070" y="1"/>
                  </a:cubicBezTo>
                  <a:cubicBezTo>
                    <a:pt x="817" y="23"/>
                    <a:pt x="817" y="23"/>
                    <a:pt x="817" y="23"/>
                  </a:cubicBezTo>
                  <a:cubicBezTo>
                    <a:pt x="816" y="23"/>
                    <a:pt x="816" y="23"/>
                    <a:pt x="816" y="23"/>
                  </a:cubicBezTo>
                  <a:cubicBezTo>
                    <a:pt x="816" y="23"/>
                    <a:pt x="816" y="23"/>
                    <a:pt x="816" y="23"/>
                  </a:cubicBezTo>
                  <a:cubicBezTo>
                    <a:pt x="722" y="23"/>
                    <a:pt x="722" y="23"/>
                    <a:pt x="722" y="23"/>
                  </a:cubicBezTo>
                  <a:cubicBezTo>
                    <a:pt x="721" y="21"/>
                    <a:pt x="721" y="21"/>
                    <a:pt x="721" y="21"/>
                  </a:cubicBezTo>
                  <a:cubicBezTo>
                    <a:pt x="720" y="23"/>
                    <a:pt x="720" y="23"/>
                    <a:pt x="720" y="23"/>
                  </a:cubicBezTo>
                  <a:cubicBezTo>
                    <a:pt x="561" y="87"/>
                    <a:pt x="561" y="87"/>
                    <a:pt x="561" y="87"/>
                  </a:cubicBezTo>
                  <a:cubicBezTo>
                    <a:pt x="559" y="84"/>
                    <a:pt x="559" y="84"/>
                    <a:pt x="559" y="84"/>
                  </a:cubicBezTo>
                  <a:cubicBezTo>
                    <a:pt x="559" y="86"/>
                    <a:pt x="559" y="86"/>
                    <a:pt x="559" y="86"/>
                  </a:cubicBezTo>
                  <a:cubicBezTo>
                    <a:pt x="479" y="55"/>
                    <a:pt x="479" y="55"/>
                    <a:pt x="479" y="55"/>
                  </a:cubicBezTo>
                  <a:cubicBezTo>
                    <a:pt x="481" y="48"/>
                    <a:pt x="481" y="48"/>
                    <a:pt x="481" y="48"/>
                  </a:cubicBezTo>
                  <a:cubicBezTo>
                    <a:pt x="475" y="55"/>
                    <a:pt x="475" y="55"/>
                    <a:pt x="475" y="55"/>
                  </a:cubicBezTo>
                  <a:cubicBezTo>
                    <a:pt x="344" y="54"/>
                    <a:pt x="344" y="54"/>
                    <a:pt x="344" y="54"/>
                  </a:cubicBezTo>
                  <a:cubicBezTo>
                    <a:pt x="344" y="50"/>
                    <a:pt x="344" y="50"/>
                    <a:pt x="344" y="50"/>
                  </a:cubicBezTo>
                  <a:cubicBezTo>
                    <a:pt x="342" y="53"/>
                    <a:pt x="342" y="53"/>
                    <a:pt x="342" y="53"/>
                  </a:cubicBezTo>
                  <a:cubicBezTo>
                    <a:pt x="338" y="44"/>
                    <a:pt x="338" y="44"/>
                    <a:pt x="338" y="44"/>
                  </a:cubicBezTo>
                  <a:cubicBezTo>
                    <a:pt x="339" y="56"/>
                    <a:pt x="339" y="56"/>
                    <a:pt x="339" y="56"/>
                  </a:cubicBezTo>
                  <a:cubicBezTo>
                    <a:pt x="241" y="173"/>
                    <a:pt x="241" y="173"/>
                    <a:pt x="241" y="173"/>
                  </a:cubicBezTo>
                  <a:cubicBezTo>
                    <a:pt x="235" y="179"/>
                    <a:pt x="235" y="179"/>
                    <a:pt x="235" y="179"/>
                  </a:cubicBezTo>
                  <a:cubicBezTo>
                    <a:pt x="244" y="175"/>
                    <a:pt x="244" y="175"/>
                    <a:pt x="244" y="175"/>
                  </a:cubicBezTo>
                  <a:cubicBezTo>
                    <a:pt x="261" y="185"/>
                    <a:pt x="297" y="207"/>
                    <a:pt x="307" y="211"/>
                  </a:cubicBezTo>
                  <a:cubicBezTo>
                    <a:pt x="304" y="224"/>
                    <a:pt x="304" y="224"/>
                    <a:pt x="304" y="224"/>
                  </a:cubicBezTo>
                  <a:cubicBezTo>
                    <a:pt x="312" y="211"/>
                    <a:pt x="312" y="211"/>
                    <a:pt x="312" y="211"/>
                  </a:cubicBezTo>
                  <a:cubicBezTo>
                    <a:pt x="321" y="207"/>
                    <a:pt x="362" y="176"/>
                    <a:pt x="389" y="156"/>
                  </a:cubicBezTo>
                  <a:cubicBezTo>
                    <a:pt x="389" y="157"/>
                    <a:pt x="389" y="157"/>
                    <a:pt x="389" y="157"/>
                  </a:cubicBezTo>
                  <a:cubicBezTo>
                    <a:pt x="390" y="155"/>
                    <a:pt x="390" y="155"/>
                    <a:pt x="390" y="155"/>
                  </a:cubicBezTo>
                  <a:cubicBezTo>
                    <a:pt x="435" y="174"/>
                    <a:pt x="435" y="174"/>
                    <a:pt x="435" y="174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282" y="231"/>
                    <a:pt x="282" y="231"/>
                    <a:pt x="282" y="231"/>
                  </a:cubicBezTo>
                  <a:cubicBezTo>
                    <a:pt x="280" y="229"/>
                    <a:pt x="280" y="229"/>
                    <a:pt x="280" y="229"/>
                  </a:cubicBezTo>
                  <a:cubicBezTo>
                    <a:pt x="278" y="232"/>
                    <a:pt x="278" y="232"/>
                    <a:pt x="278" y="232"/>
                  </a:cubicBezTo>
                  <a:cubicBezTo>
                    <a:pt x="153" y="291"/>
                    <a:pt x="153" y="291"/>
                    <a:pt x="153" y="291"/>
                  </a:cubicBezTo>
                  <a:cubicBezTo>
                    <a:pt x="149" y="287"/>
                    <a:pt x="149" y="287"/>
                    <a:pt x="149" y="287"/>
                  </a:cubicBezTo>
                  <a:cubicBezTo>
                    <a:pt x="150" y="293"/>
                    <a:pt x="150" y="293"/>
                    <a:pt x="150" y="293"/>
                  </a:cubicBezTo>
                  <a:cubicBezTo>
                    <a:pt x="111" y="342"/>
                    <a:pt x="111" y="342"/>
                    <a:pt x="111" y="342"/>
                  </a:cubicBezTo>
                  <a:cubicBezTo>
                    <a:pt x="108" y="341"/>
                    <a:pt x="108" y="341"/>
                    <a:pt x="108" y="341"/>
                  </a:cubicBezTo>
                  <a:cubicBezTo>
                    <a:pt x="110" y="344"/>
                    <a:pt x="110" y="344"/>
                    <a:pt x="110" y="344"/>
                  </a:cubicBezTo>
                  <a:cubicBezTo>
                    <a:pt x="100" y="370"/>
                    <a:pt x="84" y="410"/>
                    <a:pt x="81" y="414"/>
                  </a:cubicBezTo>
                  <a:cubicBezTo>
                    <a:pt x="77" y="417"/>
                    <a:pt x="77" y="417"/>
                    <a:pt x="77" y="417"/>
                  </a:cubicBezTo>
                  <a:cubicBezTo>
                    <a:pt x="162" y="426"/>
                    <a:pt x="162" y="426"/>
                    <a:pt x="162" y="426"/>
                  </a:cubicBezTo>
                  <a:cubicBezTo>
                    <a:pt x="142" y="450"/>
                    <a:pt x="142" y="450"/>
                    <a:pt x="142" y="450"/>
                  </a:cubicBezTo>
                  <a:cubicBezTo>
                    <a:pt x="93" y="501"/>
                    <a:pt x="93" y="501"/>
                    <a:pt x="93" y="501"/>
                  </a:cubicBezTo>
                  <a:cubicBezTo>
                    <a:pt x="90" y="501"/>
                    <a:pt x="90" y="501"/>
                    <a:pt x="90" y="501"/>
                  </a:cubicBezTo>
                  <a:cubicBezTo>
                    <a:pt x="92" y="504"/>
                    <a:pt x="92" y="504"/>
                    <a:pt x="92" y="504"/>
                  </a:cubicBezTo>
                  <a:cubicBezTo>
                    <a:pt x="22" y="614"/>
                    <a:pt x="22" y="614"/>
                    <a:pt x="22" y="614"/>
                  </a:cubicBezTo>
                  <a:cubicBezTo>
                    <a:pt x="17" y="614"/>
                    <a:pt x="17" y="614"/>
                    <a:pt x="17" y="614"/>
                  </a:cubicBezTo>
                  <a:cubicBezTo>
                    <a:pt x="21" y="617"/>
                    <a:pt x="21" y="617"/>
                    <a:pt x="21" y="617"/>
                  </a:cubicBezTo>
                  <a:cubicBezTo>
                    <a:pt x="8" y="675"/>
                    <a:pt x="8" y="675"/>
                    <a:pt x="8" y="675"/>
                  </a:cubicBezTo>
                  <a:cubicBezTo>
                    <a:pt x="0" y="675"/>
                    <a:pt x="0" y="675"/>
                    <a:pt x="0" y="675"/>
                  </a:cubicBezTo>
                  <a:cubicBezTo>
                    <a:pt x="9" y="679"/>
                    <a:pt x="9" y="679"/>
                    <a:pt x="9" y="679"/>
                  </a:cubicBezTo>
                  <a:cubicBezTo>
                    <a:pt x="95" y="807"/>
                    <a:pt x="95" y="807"/>
                    <a:pt x="95" y="807"/>
                  </a:cubicBezTo>
                  <a:cubicBezTo>
                    <a:pt x="95" y="809"/>
                    <a:pt x="95" y="809"/>
                    <a:pt x="95" y="809"/>
                  </a:cubicBezTo>
                  <a:cubicBezTo>
                    <a:pt x="97" y="808"/>
                    <a:pt x="97" y="808"/>
                    <a:pt x="97" y="808"/>
                  </a:cubicBezTo>
                  <a:cubicBezTo>
                    <a:pt x="266" y="846"/>
                    <a:pt x="266" y="846"/>
                    <a:pt x="266" y="846"/>
                  </a:cubicBezTo>
                  <a:cubicBezTo>
                    <a:pt x="303" y="1027"/>
                    <a:pt x="303" y="1027"/>
                    <a:pt x="303" y="1027"/>
                  </a:cubicBezTo>
                  <a:cubicBezTo>
                    <a:pt x="303" y="1027"/>
                    <a:pt x="303" y="1027"/>
                    <a:pt x="303" y="1027"/>
                  </a:cubicBezTo>
                  <a:cubicBezTo>
                    <a:pt x="303" y="1027"/>
                    <a:pt x="303" y="1027"/>
                    <a:pt x="303" y="1027"/>
                  </a:cubicBezTo>
                  <a:cubicBezTo>
                    <a:pt x="286" y="1105"/>
                    <a:pt x="286" y="1105"/>
                    <a:pt x="286" y="1105"/>
                  </a:cubicBezTo>
                  <a:cubicBezTo>
                    <a:pt x="284" y="1106"/>
                    <a:pt x="284" y="1106"/>
                    <a:pt x="284" y="1106"/>
                  </a:cubicBezTo>
                  <a:cubicBezTo>
                    <a:pt x="286" y="1108"/>
                    <a:pt x="286" y="1108"/>
                    <a:pt x="286" y="1108"/>
                  </a:cubicBezTo>
                  <a:cubicBezTo>
                    <a:pt x="380" y="1276"/>
                    <a:pt x="380" y="1276"/>
                    <a:pt x="380" y="1276"/>
                  </a:cubicBezTo>
                  <a:cubicBezTo>
                    <a:pt x="380" y="1284"/>
                    <a:pt x="380" y="1284"/>
                    <a:pt x="380" y="1284"/>
                  </a:cubicBezTo>
                  <a:cubicBezTo>
                    <a:pt x="384" y="1278"/>
                    <a:pt x="384" y="1278"/>
                    <a:pt x="384" y="1278"/>
                  </a:cubicBezTo>
                  <a:cubicBezTo>
                    <a:pt x="455" y="1255"/>
                    <a:pt x="455" y="1255"/>
                    <a:pt x="455" y="1255"/>
                  </a:cubicBezTo>
                  <a:cubicBezTo>
                    <a:pt x="457" y="1259"/>
                    <a:pt x="457" y="1259"/>
                    <a:pt x="457" y="1259"/>
                  </a:cubicBezTo>
                  <a:cubicBezTo>
                    <a:pt x="458" y="1253"/>
                    <a:pt x="458" y="1253"/>
                    <a:pt x="458" y="1253"/>
                  </a:cubicBezTo>
                  <a:cubicBezTo>
                    <a:pt x="557" y="1140"/>
                    <a:pt x="557" y="1140"/>
                    <a:pt x="557" y="1140"/>
                  </a:cubicBezTo>
                  <a:cubicBezTo>
                    <a:pt x="563" y="1142"/>
                    <a:pt x="563" y="1142"/>
                    <a:pt x="563" y="1142"/>
                  </a:cubicBezTo>
                  <a:cubicBezTo>
                    <a:pt x="558" y="1137"/>
                    <a:pt x="558" y="1137"/>
                    <a:pt x="558" y="1137"/>
                  </a:cubicBezTo>
                  <a:cubicBezTo>
                    <a:pt x="556" y="1097"/>
                    <a:pt x="556" y="1097"/>
                    <a:pt x="556" y="1097"/>
                  </a:cubicBezTo>
                  <a:cubicBezTo>
                    <a:pt x="557" y="1097"/>
                    <a:pt x="557" y="1097"/>
                    <a:pt x="557" y="1097"/>
                  </a:cubicBezTo>
                  <a:cubicBezTo>
                    <a:pt x="556" y="1095"/>
                    <a:pt x="556" y="1095"/>
                    <a:pt x="556" y="1095"/>
                  </a:cubicBezTo>
                  <a:cubicBezTo>
                    <a:pt x="607" y="1026"/>
                    <a:pt x="607" y="1026"/>
                    <a:pt x="607" y="1026"/>
                  </a:cubicBezTo>
                  <a:cubicBezTo>
                    <a:pt x="611" y="1027"/>
                    <a:pt x="611" y="1027"/>
                    <a:pt x="611" y="1027"/>
                  </a:cubicBezTo>
                  <a:cubicBezTo>
                    <a:pt x="608" y="1023"/>
                    <a:pt x="608" y="1023"/>
                    <a:pt x="608" y="1023"/>
                  </a:cubicBezTo>
                  <a:cubicBezTo>
                    <a:pt x="588" y="899"/>
                    <a:pt x="588" y="899"/>
                    <a:pt x="588" y="899"/>
                  </a:cubicBezTo>
                  <a:cubicBezTo>
                    <a:pt x="706" y="737"/>
                    <a:pt x="706" y="737"/>
                    <a:pt x="706" y="737"/>
                  </a:cubicBezTo>
                  <a:cubicBezTo>
                    <a:pt x="797" y="610"/>
                    <a:pt x="797" y="610"/>
                    <a:pt x="797" y="610"/>
                  </a:cubicBezTo>
                  <a:cubicBezTo>
                    <a:pt x="800" y="611"/>
                    <a:pt x="800" y="611"/>
                    <a:pt x="800" y="611"/>
                  </a:cubicBezTo>
                  <a:cubicBezTo>
                    <a:pt x="799" y="609"/>
                    <a:pt x="799" y="609"/>
                    <a:pt x="799" y="609"/>
                  </a:cubicBezTo>
                  <a:cubicBezTo>
                    <a:pt x="876" y="605"/>
                    <a:pt x="876" y="605"/>
                    <a:pt x="876" y="605"/>
                  </a:cubicBezTo>
                  <a:cubicBezTo>
                    <a:pt x="876" y="605"/>
                    <a:pt x="876" y="605"/>
                    <a:pt x="876" y="605"/>
                  </a:cubicBezTo>
                  <a:cubicBezTo>
                    <a:pt x="882" y="605"/>
                    <a:pt x="882" y="605"/>
                    <a:pt x="882" y="605"/>
                  </a:cubicBezTo>
                  <a:cubicBezTo>
                    <a:pt x="981" y="772"/>
                    <a:pt x="981" y="772"/>
                    <a:pt x="981" y="772"/>
                  </a:cubicBezTo>
                  <a:cubicBezTo>
                    <a:pt x="1023" y="691"/>
                    <a:pt x="1023" y="691"/>
                    <a:pt x="1023" y="691"/>
                  </a:cubicBezTo>
                  <a:cubicBezTo>
                    <a:pt x="1025" y="692"/>
                    <a:pt x="1025" y="692"/>
                    <a:pt x="1025" y="692"/>
                  </a:cubicBezTo>
                  <a:cubicBezTo>
                    <a:pt x="1025" y="689"/>
                    <a:pt x="1025" y="689"/>
                    <a:pt x="1025" y="689"/>
                  </a:cubicBezTo>
                  <a:cubicBezTo>
                    <a:pt x="1129" y="627"/>
                    <a:pt x="1129" y="627"/>
                    <a:pt x="1129" y="627"/>
                  </a:cubicBezTo>
                  <a:cubicBezTo>
                    <a:pt x="1129" y="628"/>
                    <a:pt x="1129" y="628"/>
                    <a:pt x="1129" y="628"/>
                  </a:cubicBezTo>
                  <a:cubicBezTo>
                    <a:pt x="1130" y="627"/>
                    <a:pt x="1130" y="627"/>
                    <a:pt x="1130" y="627"/>
                  </a:cubicBezTo>
                  <a:cubicBezTo>
                    <a:pt x="1242" y="782"/>
                    <a:pt x="1242" y="782"/>
                    <a:pt x="1242" y="782"/>
                  </a:cubicBezTo>
                  <a:cubicBezTo>
                    <a:pt x="1242" y="786"/>
                    <a:pt x="1242" y="786"/>
                    <a:pt x="1242" y="786"/>
                  </a:cubicBezTo>
                  <a:cubicBezTo>
                    <a:pt x="1277" y="761"/>
                    <a:pt x="1277" y="761"/>
                    <a:pt x="1277" y="761"/>
                  </a:cubicBezTo>
                  <a:cubicBezTo>
                    <a:pt x="1324" y="728"/>
                    <a:pt x="1324" y="728"/>
                    <a:pt x="1324" y="728"/>
                  </a:cubicBezTo>
                  <a:cubicBezTo>
                    <a:pt x="1326" y="726"/>
                    <a:pt x="1326" y="726"/>
                    <a:pt x="1326" y="726"/>
                  </a:cubicBezTo>
                  <a:cubicBezTo>
                    <a:pt x="1322" y="725"/>
                    <a:pt x="1322" y="725"/>
                    <a:pt x="1322" y="725"/>
                  </a:cubicBezTo>
                  <a:cubicBezTo>
                    <a:pt x="1285" y="651"/>
                    <a:pt x="1285" y="651"/>
                    <a:pt x="1285" y="651"/>
                  </a:cubicBezTo>
                  <a:cubicBezTo>
                    <a:pt x="1419" y="521"/>
                    <a:pt x="1419" y="521"/>
                    <a:pt x="1419" y="521"/>
                  </a:cubicBezTo>
                  <a:cubicBezTo>
                    <a:pt x="1423" y="520"/>
                    <a:pt x="1423" y="520"/>
                    <a:pt x="1423" y="520"/>
                  </a:cubicBezTo>
                  <a:cubicBezTo>
                    <a:pt x="1421" y="518"/>
                    <a:pt x="1421" y="518"/>
                    <a:pt x="1421" y="518"/>
                  </a:cubicBezTo>
                  <a:cubicBezTo>
                    <a:pt x="1462" y="394"/>
                    <a:pt x="1462" y="394"/>
                    <a:pt x="1462" y="394"/>
                  </a:cubicBezTo>
                  <a:cubicBezTo>
                    <a:pt x="1528" y="428"/>
                    <a:pt x="1528" y="428"/>
                    <a:pt x="1528" y="428"/>
                  </a:cubicBezTo>
                  <a:cubicBezTo>
                    <a:pt x="1474" y="514"/>
                    <a:pt x="1474" y="514"/>
                    <a:pt x="1474" y="514"/>
                  </a:cubicBezTo>
                  <a:cubicBezTo>
                    <a:pt x="1556" y="459"/>
                    <a:pt x="1556" y="459"/>
                    <a:pt x="1556" y="459"/>
                  </a:cubicBezTo>
                  <a:cubicBezTo>
                    <a:pt x="1558" y="461"/>
                    <a:pt x="1558" y="461"/>
                    <a:pt x="1558" y="461"/>
                  </a:cubicBezTo>
                  <a:cubicBezTo>
                    <a:pt x="1560" y="395"/>
                    <a:pt x="1560" y="395"/>
                    <a:pt x="1560" y="395"/>
                  </a:cubicBezTo>
                  <a:cubicBezTo>
                    <a:pt x="1562" y="392"/>
                    <a:pt x="1562" y="392"/>
                    <a:pt x="1562" y="392"/>
                  </a:cubicBezTo>
                  <a:cubicBezTo>
                    <a:pt x="1559" y="392"/>
                    <a:pt x="1559" y="392"/>
                    <a:pt x="1559" y="392"/>
                  </a:cubicBezTo>
                  <a:cubicBezTo>
                    <a:pt x="1485" y="277"/>
                    <a:pt x="1485" y="277"/>
                    <a:pt x="1485" y="277"/>
                  </a:cubicBezTo>
                  <a:cubicBezTo>
                    <a:pt x="1429" y="187"/>
                    <a:pt x="1429" y="187"/>
                    <a:pt x="1429" y="187"/>
                  </a:cubicBezTo>
                  <a:cubicBezTo>
                    <a:pt x="1498" y="169"/>
                    <a:pt x="1498" y="169"/>
                    <a:pt x="1498" y="169"/>
                  </a:cubicBezTo>
                  <a:cubicBezTo>
                    <a:pt x="1500" y="172"/>
                    <a:pt x="1500" y="172"/>
                    <a:pt x="1500" y="172"/>
                  </a:cubicBezTo>
                  <a:cubicBezTo>
                    <a:pt x="1500" y="170"/>
                    <a:pt x="1500" y="170"/>
                    <a:pt x="1500" y="170"/>
                  </a:cubicBezTo>
                  <a:cubicBezTo>
                    <a:pt x="1605" y="258"/>
                    <a:pt x="1605" y="258"/>
                    <a:pt x="1605" y="258"/>
                  </a:cubicBezTo>
                  <a:cubicBezTo>
                    <a:pt x="1609" y="156"/>
                    <a:pt x="1609" y="156"/>
                    <a:pt x="1609" y="156"/>
                  </a:cubicBezTo>
                  <a:cubicBezTo>
                    <a:pt x="1612" y="156"/>
                    <a:pt x="1612" y="156"/>
                    <a:pt x="1612" y="156"/>
                  </a:cubicBezTo>
                  <a:cubicBezTo>
                    <a:pt x="1611" y="155"/>
                    <a:pt x="1611" y="155"/>
                    <a:pt x="1611" y="155"/>
                  </a:cubicBezTo>
                  <a:cubicBezTo>
                    <a:pt x="1721" y="92"/>
                    <a:pt x="1721" y="92"/>
                    <a:pt x="1721" y="92"/>
                  </a:cubicBezTo>
                  <a:cubicBezTo>
                    <a:pt x="1532" y="80"/>
                    <a:pt x="1532" y="80"/>
                    <a:pt x="1532" y="80"/>
                  </a:cubicBezTo>
                  <a:cubicBezTo>
                    <a:pt x="1530" y="78"/>
                    <a:pt x="1530" y="78"/>
                    <a:pt x="1530" y="78"/>
                  </a:cubicBezTo>
                  <a:cubicBezTo>
                    <a:pt x="1529" y="79"/>
                    <a:pt x="1529" y="79"/>
                    <a:pt x="1529" y="79"/>
                  </a:cubicBezTo>
                  <a:cubicBezTo>
                    <a:pt x="1439" y="47"/>
                    <a:pt x="1439" y="47"/>
                    <a:pt x="1439" y="47"/>
                  </a:cubicBezTo>
                  <a:cubicBezTo>
                    <a:pt x="1436" y="41"/>
                    <a:pt x="1436" y="41"/>
                    <a:pt x="1436" y="41"/>
                  </a:cubicBezTo>
                  <a:cubicBezTo>
                    <a:pt x="1436" y="47"/>
                    <a:pt x="1436" y="47"/>
                    <a:pt x="1436" y="47"/>
                  </a:cubicBezTo>
                  <a:cubicBezTo>
                    <a:pt x="1175" y="38"/>
                    <a:pt x="1175" y="38"/>
                    <a:pt x="1175" y="38"/>
                  </a:cubicBezTo>
                  <a:cubicBezTo>
                    <a:pt x="1172" y="36"/>
                    <a:pt x="1172" y="36"/>
                    <a:pt x="1172" y="36"/>
                  </a:cubicBezTo>
                  <a:cubicBezTo>
                    <a:pt x="1172" y="37"/>
                    <a:pt x="1172" y="37"/>
                    <a:pt x="1172" y="37"/>
                  </a:cubicBezTo>
                  <a:cubicBezTo>
                    <a:pt x="1072" y="1"/>
                    <a:pt x="1072" y="1"/>
                    <a:pt x="1072" y="1"/>
                  </a:cubicBezTo>
                  <a:cubicBezTo>
                    <a:pt x="1071" y="0"/>
                    <a:pt x="1071" y="0"/>
                    <a:pt x="1071" y="0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3" name="Freeform 289"/>
            <p:cNvSpPr>
              <a:spLocks noEditPoints="1"/>
            </p:cNvSpPr>
            <p:nvPr/>
          </p:nvSpPr>
          <p:spPr bwMode="auto">
            <a:xfrm>
              <a:off x="9034407" y="3873753"/>
              <a:ext cx="1731213" cy="626705"/>
            </a:xfrm>
            <a:custGeom>
              <a:avLst/>
              <a:gdLst>
                <a:gd name="T0" fmla="*/ 1120 w 1153"/>
                <a:gd name="T1" fmla="*/ 388 h 423"/>
                <a:gd name="T2" fmla="*/ 910 w 1153"/>
                <a:gd name="T3" fmla="*/ 352 h 423"/>
                <a:gd name="T4" fmla="*/ 868 w 1153"/>
                <a:gd name="T5" fmla="*/ 192 h 423"/>
                <a:gd name="T6" fmla="*/ 1120 w 1153"/>
                <a:gd name="T7" fmla="*/ 388 h 423"/>
                <a:gd name="T8" fmla="*/ 466 w 1153"/>
                <a:gd name="T9" fmla="*/ 392 h 423"/>
                <a:gd name="T10" fmla="*/ 493 w 1153"/>
                <a:gd name="T11" fmla="*/ 158 h 423"/>
                <a:gd name="T12" fmla="*/ 889 w 1153"/>
                <a:gd name="T13" fmla="*/ 354 h 423"/>
                <a:gd name="T14" fmla="*/ 466 w 1153"/>
                <a:gd name="T15" fmla="*/ 392 h 423"/>
                <a:gd name="T16" fmla="*/ 897 w 1153"/>
                <a:gd name="T17" fmla="*/ 348 h 423"/>
                <a:gd name="T18" fmla="*/ 512 w 1153"/>
                <a:gd name="T19" fmla="*/ 158 h 423"/>
                <a:gd name="T20" fmla="*/ 857 w 1153"/>
                <a:gd name="T21" fmla="*/ 186 h 423"/>
                <a:gd name="T22" fmla="*/ 897 w 1153"/>
                <a:gd name="T23" fmla="*/ 348 h 423"/>
                <a:gd name="T24" fmla="*/ 447 w 1153"/>
                <a:gd name="T25" fmla="*/ 386 h 423"/>
                <a:gd name="T26" fmla="*/ 133 w 1153"/>
                <a:gd name="T27" fmla="*/ 247 h 423"/>
                <a:gd name="T28" fmla="*/ 270 w 1153"/>
                <a:gd name="T29" fmla="*/ 134 h 423"/>
                <a:gd name="T30" fmla="*/ 447 w 1153"/>
                <a:gd name="T31" fmla="*/ 386 h 423"/>
                <a:gd name="T32" fmla="*/ 460 w 1153"/>
                <a:gd name="T33" fmla="*/ 372 h 423"/>
                <a:gd name="T34" fmla="*/ 368 w 1153"/>
                <a:gd name="T35" fmla="*/ 29 h 423"/>
                <a:gd name="T36" fmla="*/ 485 w 1153"/>
                <a:gd name="T37" fmla="*/ 152 h 423"/>
                <a:gd name="T38" fmla="*/ 460 w 1153"/>
                <a:gd name="T39" fmla="*/ 372 h 423"/>
                <a:gd name="T40" fmla="*/ 449 w 1153"/>
                <a:gd name="T41" fmla="*/ 372 h 423"/>
                <a:gd name="T42" fmla="*/ 277 w 1153"/>
                <a:gd name="T43" fmla="*/ 128 h 423"/>
                <a:gd name="T44" fmla="*/ 356 w 1153"/>
                <a:gd name="T45" fmla="*/ 23 h 423"/>
                <a:gd name="T46" fmla="*/ 449 w 1153"/>
                <a:gd name="T47" fmla="*/ 372 h 423"/>
                <a:gd name="T48" fmla="*/ 125 w 1153"/>
                <a:gd name="T49" fmla="*/ 241 h 423"/>
                <a:gd name="T50" fmla="*/ 19 w 1153"/>
                <a:gd name="T51" fmla="*/ 20 h 423"/>
                <a:gd name="T52" fmla="*/ 262 w 1153"/>
                <a:gd name="T53" fmla="*/ 128 h 423"/>
                <a:gd name="T54" fmla="*/ 125 w 1153"/>
                <a:gd name="T55" fmla="*/ 241 h 423"/>
                <a:gd name="T56" fmla="*/ 270 w 1153"/>
                <a:gd name="T57" fmla="*/ 122 h 423"/>
                <a:gd name="T58" fmla="*/ 31 w 1153"/>
                <a:gd name="T59" fmla="*/ 16 h 423"/>
                <a:gd name="T60" fmla="*/ 350 w 1153"/>
                <a:gd name="T61" fmla="*/ 16 h 423"/>
                <a:gd name="T62" fmla="*/ 270 w 1153"/>
                <a:gd name="T63" fmla="*/ 122 h 423"/>
                <a:gd name="T64" fmla="*/ 360 w 1153"/>
                <a:gd name="T65" fmla="*/ 0 h 423"/>
                <a:gd name="T66" fmla="*/ 356 w 1153"/>
                <a:gd name="T67" fmla="*/ 6 h 423"/>
                <a:gd name="T68" fmla="*/ 10 w 1153"/>
                <a:gd name="T69" fmla="*/ 6 h 423"/>
                <a:gd name="T70" fmla="*/ 0 w 1153"/>
                <a:gd name="T71" fmla="*/ 2 h 423"/>
                <a:gd name="T72" fmla="*/ 123 w 1153"/>
                <a:gd name="T73" fmla="*/ 255 h 423"/>
                <a:gd name="T74" fmla="*/ 125 w 1153"/>
                <a:gd name="T75" fmla="*/ 253 h 423"/>
                <a:gd name="T76" fmla="*/ 458 w 1153"/>
                <a:gd name="T77" fmla="*/ 400 h 423"/>
                <a:gd name="T78" fmla="*/ 464 w 1153"/>
                <a:gd name="T79" fmla="*/ 423 h 423"/>
                <a:gd name="T80" fmla="*/ 466 w 1153"/>
                <a:gd name="T81" fmla="*/ 400 h 423"/>
                <a:gd name="T82" fmla="*/ 903 w 1153"/>
                <a:gd name="T83" fmla="*/ 362 h 423"/>
                <a:gd name="T84" fmla="*/ 912 w 1153"/>
                <a:gd name="T85" fmla="*/ 366 h 423"/>
                <a:gd name="T86" fmla="*/ 912 w 1153"/>
                <a:gd name="T87" fmla="*/ 362 h 423"/>
                <a:gd name="T88" fmla="*/ 1153 w 1153"/>
                <a:gd name="T89" fmla="*/ 404 h 423"/>
                <a:gd name="T90" fmla="*/ 864 w 1153"/>
                <a:gd name="T91" fmla="*/ 178 h 423"/>
                <a:gd name="T92" fmla="*/ 864 w 1153"/>
                <a:gd name="T93" fmla="*/ 176 h 423"/>
                <a:gd name="T94" fmla="*/ 491 w 1153"/>
                <a:gd name="T95" fmla="*/ 146 h 423"/>
                <a:gd name="T96" fmla="*/ 362 w 1153"/>
                <a:gd name="T97" fmla="*/ 8 h 423"/>
                <a:gd name="T98" fmla="*/ 360 w 1153"/>
                <a:gd name="T99" fmla="*/ 0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53" h="423">
                  <a:moveTo>
                    <a:pt x="1120" y="388"/>
                  </a:moveTo>
                  <a:lnTo>
                    <a:pt x="910" y="352"/>
                  </a:lnTo>
                  <a:lnTo>
                    <a:pt x="868" y="192"/>
                  </a:lnTo>
                  <a:lnTo>
                    <a:pt x="1120" y="388"/>
                  </a:lnTo>
                  <a:close/>
                  <a:moveTo>
                    <a:pt x="466" y="392"/>
                  </a:moveTo>
                  <a:lnTo>
                    <a:pt x="493" y="158"/>
                  </a:lnTo>
                  <a:lnTo>
                    <a:pt x="889" y="354"/>
                  </a:lnTo>
                  <a:lnTo>
                    <a:pt x="466" y="392"/>
                  </a:lnTo>
                  <a:close/>
                  <a:moveTo>
                    <a:pt x="897" y="348"/>
                  </a:moveTo>
                  <a:lnTo>
                    <a:pt x="512" y="158"/>
                  </a:lnTo>
                  <a:lnTo>
                    <a:pt x="857" y="186"/>
                  </a:lnTo>
                  <a:lnTo>
                    <a:pt x="897" y="348"/>
                  </a:lnTo>
                  <a:close/>
                  <a:moveTo>
                    <a:pt x="447" y="386"/>
                  </a:moveTo>
                  <a:lnTo>
                    <a:pt x="133" y="247"/>
                  </a:lnTo>
                  <a:lnTo>
                    <a:pt x="270" y="134"/>
                  </a:lnTo>
                  <a:lnTo>
                    <a:pt x="447" y="386"/>
                  </a:lnTo>
                  <a:close/>
                  <a:moveTo>
                    <a:pt x="460" y="372"/>
                  </a:moveTo>
                  <a:lnTo>
                    <a:pt x="368" y="29"/>
                  </a:lnTo>
                  <a:lnTo>
                    <a:pt x="485" y="152"/>
                  </a:lnTo>
                  <a:lnTo>
                    <a:pt x="460" y="372"/>
                  </a:lnTo>
                  <a:close/>
                  <a:moveTo>
                    <a:pt x="449" y="372"/>
                  </a:moveTo>
                  <a:lnTo>
                    <a:pt x="277" y="128"/>
                  </a:lnTo>
                  <a:lnTo>
                    <a:pt x="356" y="23"/>
                  </a:lnTo>
                  <a:lnTo>
                    <a:pt x="449" y="372"/>
                  </a:lnTo>
                  <a:close/>
                  <a:moveTo>
                    <a:pt x="125" y="241"/>
                  </a:moveTo>
                  <a:lnTo>
                    <a:pt x="19" y="20"/>
                  </a:lnTo>
                  <a:lnTo>
                    <a:pt x="262" y="128"/>
                  </a:lnTo>
                  <a:lnTo>
                    <a:pt x="125" y="241"/>
                  </a:lnTo>
                  <a:close/>
                  <a:moveTo>
                    <a:pt x="270" y="122"/>
                  </a:moveTo>
                  <a:lnTo>
                    <a:pt x="31" y="16"/>
                  </a:lnTo>
                  <a:lnTo>
                    <a:pt x="350" y="16"/>
                  </a:lnTo>
                  <a:lnTo>
                    <a:pt x="270" y="122"/>
                  </a:lnTo>
                  <a:close/>
                  <a:moveTo>
                    <a:pt x="360" y="0"/>
                  </a:moveTo>
                  <a:lnTo>
                    <a:pt x="356" y="6"/>
                  </a:lnTo>
                  <a:lnTo>
                    <a:pt x="10" y="6"/>
                  </a:lnTo>
                  <a:lnTo>
                    <a:pt x="0" y="2"/>
                  </a:lnTo>
                  <a:lnTo>
                    <a:pt x="123" y="255"/>
                  </a:lnTo>
                  <a:lnTo>
                    <a:pt x="125" y="253"/>
                  </a:lnTo>
                  <a:lnTo>
                    <a:pt x="458" y="400"/>
                  </a:lnTo>
                  <a:lnTo>
                    <a:pt x="464" y="423"/>
                  </a:lnTo>
                  <a:lnTo>
                    <a:pt x="466" y="400"/>
                  </a:lnTo>
                  <a:lnTo>
                    <a:pt x="903" y="362"/>
                  </a:lnTo>
                  <a:lnTo>
                    <a:pt x="912" y="366"/>
                  </a:lnTo>
                  <a:lnTo>
                    <a:pt x="912" y="362"/>
                  </a:lnTo>
                  <a:lnTo>
                    <a:pt x="1153" y="404"/>
                  </a:lnTo>
                  <a:lnTo>
                    <a:pt x="864" y="178"/>
                  </a:lnTo>
                  <a:lnTo>
                    <a:pt x="864" y="176"/>
                  </a:lnTo>
                  <a:lnTo>
                    <a:pt x="491" y="146"/>
                  </a:lnTo>
                  <a:lnTo>
                    <a:pt x="362" y="8"/>
                  </a:lnTo>
                  <a:lnTo>
                    <a:pt x="36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4" name="Freeform 290"/>
            <p:cNvSpPr>
              <a:spLocks noEditPoints="1"/>
            </p:cNvSpPr>
            <p:nvPr/>
          </p:nvSpPr>
          <p:spPr bwMode="auto">
            <a:xfrm>
              <a:off x="9034407" y="3873753"/>
              <a:ext cx="1731213" cy="626705"/>
            </a:xfrm>
            <a:custGeom>
              <a:avLst/>
              <a:gdLst>
                <a:gd name="T0" fmla="*/ 1120 w 1153"/>
                <a:gd name="T1" fmla="*/ 388 h 423"/>
                <a:gd name="T2" fmla="*/ 910 w 1153"/>
                <a:gd name="T3" fmla="*/ 352 h 423"/>
                <a:gd name="T4" fmla="*/ 868 w 1153"/>
                <a:gd name="T5" fmla="*/ 192 h 423"/>
                <a:gd name="T6" fmla="*/ 1120 w 1153"/>
                <a:gd name="T7" fmla="*/ 388 h 423"/>
                <a:gd name="T8" fmla="*/ 466 w 1153"/>
                <a:gd name="T9" fmla="*/ 392 h 423"/>
                <a:gd name="T10" fmla="*/ 493 w 1153"/>
                <a:gd name="T11" fmla="*/ 158 h 423"/>
                <a:gd name="T12" fmla="*/ 889 w 1153"/>
                <a:gd name="T13" fmla="*/ 354 h 423"/>
                <a:gd name="T14" fmla="*/ 466 w 1153"/>
                <a:gd name="T15" fmla="*/ 392 h 423"/>
                <a:gd name="T16" fmla="*/ 897 w 1153"/>
                <a:gd name="T17" fmla="*/ 348 h 423"/>
                <a:gd name="T18" fmla="*/ 512 w 1153"/>
                <a:gd name="T19" fmla="*/ 158 h 423"/>
                <a:gd name="T20" fmla="*/ 857 w 1153"/>
                <a:gd name="T21" fmla="*/ 186 h 423"/>
                <a:gd name="T22" fmla="*/ 897 w 1153"/>
                <a:gd name="T23" fmla="*/ 348 h 423"/>
                <a:gd name="T24" fmla="*/ 447 w 1153"/>
                <a:gd name="T25" fmla="*/ 386 h 423"/>
                <a:gd name="T26" fmla="*/ 133 w 1153"/>
                <a:gd name="T27" fmla="*/ 247 h 423"/>
                <a:gd name="T28" fmla="*/ 270 w 1153"/>
                <a:gd name="T29" fmla="*/ 134 h 423"/>
                <a:gd name="T30" fmla="*/ 447 w 1153"/>
                <a:gd name="T31" fmla="*/ 386 h 423"/>
                <a:gd name="T32" fmla="*/ 460 w 1153"/>
                <a:gd name="T33" fmla="*/ 372 h 423"/>
                <a:gd name="T34" fmla="*/ 368 w 1153"/>
                <a:gd name="T35" fmla="*/ 29 h 423"/>
                <a:gd name="T36" fmla="*/ 485 w 1153"/>
                <a:gd name="T37" fmla="*/ 152 h 423"/>
                <a:gd name="T38" fmla="*/ 460 w 1153"/>
                <a:gd name="T39" fmla="*/ 372 h 423"/>
                <a:gd name="T40" fmla="*/ 449 w 1153"/>
                <a:gd name="T41" fmla="*/ 372 h 423"/>
                <a:gd name="T42" fmla="*/ 277 w 1153"/>
                <a:gd name="T43" fmla="*/ 128 h 423"/>
                <a:gd name="T44" fmla="*/ 356 w 1153"/>
                <a:gd name="T45" fmla="*/ 23 h 423"/>
                <a:gd name="T46" fmla="*/ 449 w 1153"/>
                <a:gd name="T47" fmla="*/ 372 h 423"/>
                <a:gd name="T48" fmla="*/ 125 w 1153"/>
                <a:gd name="T49" fmla="*/ 241 h 423"/>
                <a:gd name="T50" fmla="*/ 19 w 1153"/>
                <a:gd name="T51" fmla="*/ 20 h 423"/>
                <a:gd name="T52" fmla="*/ 262 w 1153"/>
                <a:gd name="T53" fmla="*/ 128 h 423"/>
                <a:gd name="T54" fmla="*/ 125 w 1153"/>
                <a:gd name="T55" fmla="*/ 241 h 423"/>
                <a:gd name="T56" fmla="*/ 270 w 1153"/>
                <a:gd name="T57" fmla="*/ 122 h 423"/>
                <a:gd name="T58" fmla="*/ 31 w 1153"/>
                <a:gd name="T59" fmla="*/ 16 h 423"/>
                <a:gd name="T60" fmla="*/ 350 w 1153"/>
                <a:gd name="T61" fmla="*/ 16 h 423"/>
                <a:gd name="T62" fmla="*/ 270 w 1153"/>
                <a:gd name="T63" fmla="*/ 122 h 423"/>
                <a:gd name="T64" fmla="*/ 360 w 1153"/>
                <a:gd name="T65" fmla="*/ 0 h 423"/>
                <a:gd name="T66" fmla="*/ 356 w 1153"/>
                <a:gd name="T67" fmla="*/ 6 h 423"/>
                <a:gd name="T68" fmla="*/ 10 w 1153"/>
                <a:gd name="T69" fmla="*/ 6 h 423"/>
                <a:gd name="T70" fmla="*/ 0 w 1153"/>
                <a:gd name="T71" fmla="*/ 2 h 423"/>
                <a:gd name="T72" fmla="*/ 123 w 1153"/>
                <a:gd name="T73" fmla="*/ 255 h 423"/>
                <a:gd name="T74" fmla="*/ 125 w 1153"/>
                <a:gd name="T75" fmla="*/ 253 h 423"/>
                <a:gd name="T76" fmla="*/ 458 w 1153"/>
                <a:gd name="T77" fmla="*/ 400 h 423"/>
                <a:gd name="T78" fmla="*/ 464 w 1153"/>
                <a:gd name="T79" fmla="*/ 423 h 423"/>
                <a:gd name="T80" fmla="*/ 466 w 1153"/>
                <a:gd name="T81" fmla="*/ 400 h 423"/>
                <a:gd name="T82" fmla="*/ 903 w 1153"/>
                <a:gd name="T83" fmla="*/ 362 h 423"/>
                <a:gd name="T84" fmla="*/ 912 w 1153"/>
                <a:gd name="T85" fmla="*/ 366 h 423"/>
                <a:gd name="T86" fmla="*/ 912 w 1153"/>
                <a:gd name="T87" fmla="*/ 362 h 423"/>
                <a:gd name="T88" fmla="*/ 1153 w 1153"/>
                <a:gd name="T89" fmla="*/ 404 h 423"/>
                <a:gd name="T90" fmla="*/ 864 w 1153"/>
                <a:gd name="T91" fmla="*/ 178 h 423"/>
                <a:gd name="T92" fmla="*/ 864 w 1153"/>
                <a:gd name="T93" fmla="*/ 176 h 423"/>
                <a:gd name="T94" fmla="*/ 491 w 1153"/>
                <a:gd name="T95" fmla="*/ 146 h 423"/>
                <a:gd name="T96" fmla="*/ 362 w 1153"/>
                <a:gd name="T97" fmla="*/ 8 h 423"/>
                <a:gd name="T98" fmla="*/ 360 w 1153"/>
                <a:gd name="T99" fmla="*/ 0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53" h="423">
                  <a:moveTo>
                    <a:pt x="1120" y="388"/>
                  </a:moveTo>
                  <a:lnTo>
                    <a:pt x="910" y="352"/>
                  </a:lnTo>
                  <a:lnTo>
                    <a:pt x="868" y="192"/>
                  </a:lnTo>
                  <a:lnTo>
                    <a:pt x="1120" y="388"/>
                  </a:lnTo>
                  <a:moveTo>
                    <a:pt x="466" y="392"/>
                  </a:moveTo>
                  <a:lnTo>
                    <a:pt x="493" y="158"/>
                  </a:lnTo>
                  <a:lnTo>
                    <a:pt x="889" y="354"/>
                  </a:lnTo>
                  <a:lnTo>
                    <a:pt x="466" y="392"/>
                  </a:lnTo>
                  <a:moveTo>
                    <a:pt x="897" y="348"/>
                  </a:moveTo>
                  <a:lnTo>
                    <a:pt x="512" y="158"/>
                  </a:lnTo>
                  <a:lnTo>
                    <a:pt x="857" y="186"/>
                  </a:lnTo>
                  <a:lnTo>
                    <a:pt x="897" y="348"/>
                  </a:lnTo>
                  <a:moveTo>
                    <a:pt x="447" y="386"/>
                  </a:moveTo>
                  <a:lnTo>
                    <a:pt x="133" y="247"/>
                  </a:lnTo>
                  <a:lnTo>
                    <a:pt x="270" y="134"/>
                  </a:lnTo>
                  <a:lnTo>
                    <a:pt x="447" y="386"/>
                  </a:lnTo>
                  <a:moveTo>
                    <a:pt x="460" y="372"/>
                  </a:moveTo>
                  <a:lnTo>
                    <a:pt x="368" y="29"/>
                  </a:lnTo>
                  <a:lnTo>
                    <a:pt x="485" y="152"/>
                  </a:lnTo>
                  <a:lnTo>
                    <a:pt x="460" y="372"/>
                  </a:lnTo>
                  <a:moveTo>
                    <a:pt x="449" y="372"/>
                  </a:moveTo>
                  <a:lnTo>
                    <a:pt x="277" y="128"/>
                  </a:lnTo>
                  <a:lnTo>
                    <a:pt x="356" y="23"/>
                  </a:lnTo>
                  <a:lnTo>
                    <a:pt x="449" y="372"/>
                  </a:lnTo>
                  <a:moveTo>
                    <a:pt x="125" y="241"/>
                  </a:moveTo>
                  <a:lnTo>
                    <a:pt x="19" y="20"/>
                  </a:lnTo>
                  <a:lnTo>
                    <a:pt x="262" y="128"/>
                  </a:lnTo>
                  <a:lnTo>
                    <a:pt x="125" y="241"/>
                  </a:lnTo>
                  <a:moveTo>
                    <a:pt x="270" y="122"/>
                  </a:moveTo>
                  <a:lnTo>
                    <a:pt x="31" y="16"/>
                  </a:lnTo>
                  <a:lnTo>
                    <a:pt x="350" y="16"/>
                  </a:lnTo>
                  <a:lnTo>
                    <a:pt x="270" y="122"/>
                  </a:lnTo>
                  <a:moveTo>
                    <a:pt x="360" y="0"/>
                  </a:moveTo>
                  <a:lnTo>
                    <a:pt x="356" y="6"/>
                  </a:lnTo>
                  <a:lnTo>
                    <a:pt x="10" y="6"/>
                  </a:lnTo>
                  <a:lnTo>
                    <a:pt x="0" y="2"/>
                  </a:lnTo>
                  <a:lnTo>
                    <a:pt x="123" y="255"/>
                  </a:lnTo>
                  <a:lnTo>
                    <a:pt x="125" y="253"/>
                  </a:lnTo>
                  <a:lnTo>
                    <a:pt x="458" y="400"/>
                  </a:lnTo>
                  <a:lnTo>
                    <a:pt x="464" y="423"/>
                  </a:lnTo>
                  <a:lnTo>
                    <a:pt x="466" y="400"/>
                  </a:lnTo>
                  <a:lnTo>
                    <a:pt x="903" y="362"/>
                  </a:lnTo>
                  <a:lnTo>
                    <a:pt x="912" y="366"/>
                  </a:lnTo>
                  <a:lnTo>
                    <a:pt x="912" y="362"/>
                  </a:lnTo>
                  <a:lnTo>
                    <a:pt x="1153" y="404"/>
                  </a:lnTo>
                  <a:lnTo>
                    <a:pt x="864" y="178"/>
                  </a:lnTo>
                  <a:lnTo>
                    <a:pt x="864" y="176"/>
                  </a:lnTo>
                  <a:lnTo>
                    <a:pt x="491" y="146"/>
                  </a:lnTo>
                  <a:lnTo>
                    <a:pt x="362" y="8"/>
                  </a:lnTo>
                  <a:lnTo>
                    <a:pt x="360" y="0"/>
                  </a:ln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5" name="Freeform 291"/>
            <p:cNvSpPr>
              <a:spLocks noEditPoints="1"/>
            </p:cNvSpPr>
            <p:nvPr/>
          </p:nvSpPr>
          <p:spPr bwMode="auto">
            <a:xfrm>
              <a:off x="9228098" y="4536015"/>
              <a:ext cx="1600583" cy="1008950"/>
            </a:xfrm>
            <a:custGeom>
              <a:avLst/>
              <a:gdLst>
                <a:gd name="T0" fmla="*/ 418 w 1066"/>
                <a:gd name="T1" fmla="*/ 529 h 681"/>
                <a:gd name="T2" fmla="*/ 516 w 1066"/>
                <a:gd name="T3" fmla="*/ 582 h 681"/>
                <a:gd name="T4" fmla="*/ 393 w 1066"/>
                <a:gd name="T5" fmla="*/ 517 h 681"/>
                <a:gd name="T6" fmla="*/ 416 w 1066"/>
                <a:gd name="T7" fmla="*/ 529 h 681"/>
                <a:gd name="T8" fmla="*/ 300 w 1066"/>
                <a:gd name="T9" fmla="*/ 469 h 681"/>
                <a:gd name="T10" fmla="*/ 375 w 1066"/>
                <a:gd name="T11" fmla="*/ 509 h 681"/>
                <a:gd name="T12" fmla="*/ 204 w 1066"/>
                <a:gd name="T13" fmla="*/ 430 h 681"/>
                <a:gd name="T14" fmla="*/ 29 w 1066"/>
                <a:gd name="T15" fmla="*/ 509 h 681"/>
                <a:gd name="T16" fmla="*/ 781 w 1066"/>
                <a:gd name="T17" fmla="*/ 372 h 681"/>
                <a:gd name="T18" fmla="*/ 793 w 1066"/>
                <a:gd name="T19" fmla="*/ 649 h 681"/>
                <a:gd name="T20" fmla="*/ 208 w 1066"/>
                <a:gd name="T21" fmla="*/ 420 h 681"/>
                <a:gd name="T22" fmla="*/ 264 w 1066"/>
                <a:gd name="T23" fmla="*/ 370 h 681"/>
                <a:gd name="T24" fmla="*/ 19 w 1066"/>
                <a:gd name="T25" fmla="*/ 503 h 681"/>
                <a:gd name="T26" fmla="*/ 198 w 1066"/>
                <a:gd name="T27" fmla="*/ 424 h 681"/>
                <a:gd name="T28" fmla="*/ 781 w 1066"/>
                <a:gd name="T29" fmla="*/ 653 h 681"/>
                <a:gd name="T30" fmla="*/ 612 w 1066"/>
                <a:gd name="T31" fmla="*/ 289 h 681"/>
                <a:gd name="T32" fmla="*/ 604 w 1066"/>
                <a:gd name="T33" fmla="*/ 626 h 681"/>
                <a:gd name="T34" fmla="*/ 604 w 1066"/>
                <a:gd name="T35" fmla="*/ 281 h 681"/>
                <a:gd name="T36" fmla="*/ 783 w 1066"/>
                <a:gd name="T37" fmla="*/ 634 h 681"/>
                <a:gd name="T38" fmla="*/ 772 w 1066"/>
                <a:gd name="T39" fmla="*/ 370 h 681"/>
                <a:gd name="T40" fmla="*/ 1035 w 1066"/>
                <a:gd name="T41" fmla="*/ 430 h 681"/>
                <a:gd name="T42" fmla="*/ 801 w 1066"/>
                <a:gd name="T43" fmla="*/ 202 h 681"/>
                <a:gd name="T44" fmla="*/ 410 w 1066"/>
                <a:gd name="T45" fmla="*/ 499 h 681"/>
                <a:gd name="T46" fmla="*/ 350 w 1066"/>
                <a:gd name="T47" fmla="*/ 186 h 681"/>
                <a:gd name="T48" fmla="*/ 264 w 1066"/>
                <a:gd name="T49" fmla="*/ 362 h 681"/>
                <a:gd name="T50" fmla="*/ 341 w 1066"/>
                <a:gd name="T51" fmla="*/ 182 h 681"/>
                <a:gd name="T52" fmla="*/ 762 w 1066"/>
                <a:gd name="T53" fmla="*/ 354 h 681"/>
                <a:gd name="T54" fmla="*/ 656 w 1066"/>
                <a:gd name="T55" fmla="*/ 174 h 681"/>
                <a:gd name="T56" fmla="*/ 772 w 1066"/>
                <a:gd name="T57" fmla="*/ 354 h 681"/>
                <a:gd name="T58" fmla="*/ 793 w 1066"/>
                <a:gd name="T59" fmla="*/ 196 h 681"/>
                <a:gd name="T60" fmla="*/ 608 w 1066"/>
                <a:gd name="T61" fmla="*/ 255 h 681"/>
                <a:gd name="T62" fmla="*/ 649 w 1066"/>
                <a:gd name="T63" fmla="*/ 166 h 681"/>
                <a:gd name="T64" fmla="*/ 427 w 1066"/>
                <a:gd name="T65" fmla="*/ 493 h 681"/>
                <a:gd name="T66" fmla="*/ 601 w 1066"/>
                <a:gd name="T67" fmla="*/ 267 h 681"/>
                <a:gd name="T68" fmla="*/ 418 w 1066"/>
                <a:gd name="T69" fmla="*/ 491 h 681"/>
                <a:gd name="T70" fmla="*/ 529 w 1066"/>
                <a:gd name="T71" fmla="*/ 50 h 681"/>
                <a:gd name="T72" fmla="*/ 1032 w 1066"/>
                <a:gd name="T73" fmla="*/ 416 h 681"/>
                <a:gd name="T74" fmla="*/ 837 w 1066"/>
                <a:gd name="T75" fmla="*/ 28 h 681"/>
                <a:gd name="T76" fmla="*/ 1032 w 1066"/>
                <a:gd name="T77" fmla="*/ 416 h 681"/>
                <a:gd name="T78" fmla="*/ 664 w 1066"/>
                <a:gd name="T79" fmla="*/ 162 h 681"/>
                <a:gd name="T80" fmla="*/ 793 w 1066"/>
                <a:gd name="T81" fmla="*/ 186 h 681"/>
                <a:gd name="T82" fmla="*/ 545 w 1066"/>
                <a:gd name="T83" fmla="*/ 42 h 681"/>
                <a:gd name="T84" fmla="*/ 654 w 1066"/>
                <a:gd name="T85" fmla="*/ 158 h 681"/>
                <a:gd name="T86" fmla="*/ 833 w 1066"/>
                <a:gd name="T87" fmla="*/ 8 h 681"/>
                <a:gd name="T88" fmla="*/ 535 w 1066"/>
                <a:gd name="T89" fmla="*/ 22 h 681"/>
                <a:gd name="T90" fmla="*/ 354 w 1066"/>
                <a:gd name="T91" fmla="*/ 162 h 681"/>
                <a:gd name="T92" fmla="*/ 348 w 1066"/>
                <a:gd name="T93" fmla="*/ 168 h 681"/>
                <a:gd name="T94" fmla="*/ 89 w 1066"/>
                <a:gd name="T95" fmla="*/ 305 h 681"/>
                <a:gd name="T96" fmla="*/ 0 w 1066"/>
                <a:gd name="T97" fmla="*/ 517 h 681"/>
                <a:gd name="T98" fmla="*/ 606 w 1066"/>
                <a:gd name="T99" fmla="*/ 639 h 681"/>
                <a:gd name="T100" fmla="*/ 612 w 1066"/>
                <a:gd name="T101" fmla="*/ 639 h 681"/>
                <a:gd name="T102" fmla="*/ 793 w 1066"/>
                <a:gd name="T103" fmla="*/ 681 h 681"/>
                <a:gd name="T104" fmla="*/ 1051 w 1066"/>
                <a:gd name="T105" fmla="*/ 445 h 681"/>
                <a:gd name="T106" fmla="*/ 1055 w 1066"/>
                <a:gd name="T107" fmla="*/ 438 h 681"/>
                <a:gd name="T108" fmla="*/ 841 w 1066"/>
                <a:gd name="T109" fmla="*/ 1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66" h="681">
                  <a:moveTo>
                    <a:pt x="516" y="582"/>
                  </a:moveTo>
                  <a:lnTo>
                    <a:pt x="418" y="529"/>
                  </a:lnTo>
                  <a:lnTo>
                    <a:pt x="420" y="519"/>
                  </a:lnTo>
                  <a:lnTo>
                    <a:pt x="516" y="582"/>
                  </a:lnTo>
                  <a:close/>
                  <a:moveTo>
                    <a:pt x="416" y="529"/>
                  </a:moveTo>
                  <a:lnTo>
                    <a:pt x="393" y="517"/>
                  </a:lnTo>
                  <a:lnTo>
                    <a:pt x="412" y="517"/>
                  </a:lnTo>
                  <a:lnTo>
                    <a:pt x="416" y="529"/>
                  </a:lnTo>
                  <a:close/>
                  <a:moveTo>
                    <a:pt x="375" y="509"/>
                  </a:moveTo>
                  <a:lnTo>
                    <a:pt x="300" y="469"/>
                  </a:lnTo>
                  <a:lnTo>
                    <a:pt x="393" y="509"/>
                  </a:lnTo>
                  <a:lnTo>
                    <a:pt x="375" y="509"/>
                  </a:lnTo>
                  <a:close/>
                  <a:moveTo>
                    <a:pt x="29" y="509"/>
                  </a:moveTo>
                  <a:lnTo>
                    <a:pt x="204" y="430"/>
                  </a:lnTo>
                  <a:lnTo>
                    <a:pt x="356" y="509"/>
                  </a:lnTo>
                  <a:lnTo>
                    <a:pt x="29" y="509"/>
                  </a:lnTo>
                  <a:close/>
                  <a:moveTo>
                    <a:pt x="793" y="649"/>
                  </a:moveTo>
                  <a:lnTo>
                    <a:pt x="781" y="372"/>
                  </a:lnTo>
                  <a:lnTo>
                    <a:pt x="1041" y="443"/>
                  </a:lnTo>
                  <a:lnTo>
                    <a:pt x="793" y="649"/>
                  </a:lnTo>
                  <a:close/>
                  <a:moveTo>
                    <a:pt x="397" y="499"/>
                  </a:moveTo>
                  <a:lnTo>
                    <a:pt x="208" y="420"/>
                  </a:lnTo>
                  <a:lnTo>
                    <a:pt x="119" y="323"/>
                  </a:lnTo>
                  <a:lnTo>
                    <a:pt x="264" y="370"/>
                  </a:lnTo>
                  <a:lnTo>
                    <a:pt x="397" y="499"/>
                  </a:lnTo>
                  <a:close/>
                  <a:moveTo>
                    <a:pt x="19" y="503"/>
                  </a:moveTo>
                  <a:lnTo>
                    <a:pt x="106" y="323"/>
                  </a:lnTo>
                  <a:lnTo>
                    <a:pt x="198" y="424"/>
                  </a:lnTo>
                  <a:lnTo>
                    <a:pt x="19" y="503"/>
                  </a:lnTo>
                  <a:close/>
                  <a:moveTo>
                    <a:pt x="781" y="653"/>
                  </a:moveTo>
                  <a:lnTo>
                    <a:pt x="612" y="630"/>
                  </a:lnTo>
                  <a:lnTo>
                    <a:pt x="612" y="289"/>
                  </a:lnTo>
                  <a:lnTo>
                    <a:pt x="781" y="653"/>
                  </a:lnTo>
                  <a:close/>
                  <a:moveTo>
                    <a:pt x="604" y="626"/>
                  </a:moveTo>
                  <a:lnTo>
                    <a:pt x="425" y="511"/>
                  </a:lnTo>
                  <a:lnTo>
                    <a:pt x="604" y="281"/>
                  </a:lnTo>
                  <a:lnTo>
                    <a:pt x="604" y="626"/>
                  </a:lnTo>
                  <a:close/>
                  <a:moveTo>
                    <a:pt x="783" y="634"/>
                  </a:moveTo>
                  <a:lnTo>
                    <a:pt x="618" y="279"/>
                  </a:lnTo>
                  <a:lnTo>
                    <a:pt x="772" y="370"/>
                  </a:lnTo>
                  <a:lnTo>
                    <a:pt x="783" y="634"/>
                  </a:lnTo>
                  <a:close/>
                  <a:moveTo>
                    <a:pt x="1035" y="430"/>
                  </a:moveTo>
                  <a:lnTo>
                    <a:pt x="781" y="364"/>
                  </a:lnTo>
                  <a:lnTo>
                    <a:pt x="801" y="202"/>
                  </a:lnTo>
                  <a:lnTo>
                    <a:pt x="1035" y="430"/>
                  </a:lnTo>
                  <a:close/>
                  <a:moveTo>
                    <a:pt x="410" y="499"/>
                  </a:moveTo>
                  <a:lnTo>
                    <a:pt x="273" y="366"/>
                  </a:lnTo>
                  <a:lnTo>
                    <a:pt x="350" y="186"/>
                  </a:lnTo>
                  <a:lnTo>
                    <a:pt x="410" y="499"/>
                  </a:lnTo>
                  <a:close/>
                  <a:moveTo>
                    <a:pt x="264" y="362"/>
                  </a:moveTo>
                  <a:lnTo>
                    <a:pt x="116" y="313"/>
                  </a:lnTo>
                  <a:lnTo>
                    <a:pt x="341" y="182"/>
                  </a:lnTo>
                  <a:lnTo>
                    <a:pt x="264" y="362"/>
                  </a:lnTo>
                  <a:close/>
                  <a:moveTo>
                    <a:pt x="762" y="354"/>
                  </a:moveTo>
                  <a:lnTo>
                    <a:pt x="614" y="265"/>
                  </a:lnTo>
                  <a:lnTo>
                    <a:pt x="656" y="174"/>
                  </a:lnTo>
                  <a:lnTo>
                    <a:pt x="762" y="354"/>
                  </a:lnTo>
                  <a:close/>
                  <a:moveTo>
                    <a:pt x="772" y="354"/>
                  </a:moveTo>
                  <a:lnTo>
                    <a:pt x="664" y="172"/>
                  </a:lnTo>
                  <a:lnTo>
                    <a:pt x="793" y="196"/>
                  </a:lnTo>
                  <a:lnTo>
                    <a:pt x="772" y="354"/>
                  </a:lnTo>
                  <a:close/>
                  <a:moveTo>
                    <a:pt x="608" y="255"/>
                  </a:moveTo>
                  <a:lnTo>
                    <a:pt x="545" y="57"/>
                  </a:lnTo>
                  <a:lnTo>
                    <a:pt x="649" y="166"/>
                  </a:lnTo>
                  <a:lnTo>
                    <a:pt x="608" y="255"/>
                  </a:lnTo>
                  <a:close/>
                  <a:moveTo>
                    <a:pt x="427" y="493"/>
                  </a:moveTo>
                  <a:lnTo>
                    <a:pt x="537" y="57"/>
                  </a:lnTo>
                  <a:lnTo>
                    <a:pt x="601" y="267"/>
                  </a:lnTo>
                  <a:lnTo>
                    <a:pt x="427" y="493"/>
                  </a:lnTo>
                  <a:close/>
                  <a:moveTo>
                    <a:pt x="418" y="491"/>
                  </a:moveTo>
                  <a:lnTo>
                    <a:pt x="356" y="172"/>
                  </a:lnTo>
                  <a:lnTo>
                    <a:pt x="529" y="50"/>
                  </a:lnTo>
                  <a:lnTo>
                    <a:pt x="418" y="491"/>
                  </a:lnTo>
                  <a:close/>
                  <a:moveTo>
                    <a:pt x="1032" y="416"/>
                  </a:moveTo>
                  <a:lnTo>
                    <a:pt x="803" y="190"/>
                  </a:lnTo>
                  <a:lnTo>
                    <a:pt x="837" y="28"/>
                  </a:lnTo>
                  <a:lnTo>
                    <a:pt x="928" y="214"/>
                  </a:lnTo>
                  <a:lnTo>
                    <a:pt x="1032" y="416"/>
                  </a:lnTo>
                  <a:close/>
                  <a:moveTo>
                    <a:pt x="793" y="186"/>
                  </a:moveTo>
                  <a:lnTo>
                    <a:pt x="664" y="162"/>
                  </a:lnTo>
                  <a:lnTo>
                    <a:pt x="828" y="24"/>
                  </a:lnTo>
                  <a:lnTo>
                    <a:pt x="793" y="186"/>
                  </a:lnTo>
                  <a:close/>
                  <a:moveTo>
                    <a:pt x="654" y="158"/>
                  </a:moveTo>
                  <a:lnTo>
                    <a:pt x="545" y="42"/>
                  </a:lnTo>
                  <a:lnTo>
                    <a:pt x="820" y="18"/>
                  </a:lnTo>
                  <a:lnTo>
                    <a:pt x="654" y="158"/>
                  </a:lnTo>
                  <a:close/>
                  <a:moveTo>
                    <a:pt x="843" y="0"/>
                  </a:moveTo>
                  <a:lnTo>
                    <a:pt x="833" y="8"/>
                  </a:lnTo>
                  <a:lnTo>
                    <a:pt x="539" y="34"/>
                  </a:lnTo>
                  <a:lnTo>
                    <a:pt x="535" y="22"/>
                  </a:lnTo>
                  <a:lnTo>
                    <a:pt x="531" y="36"/>
                  </a:lnTo>
                  <a:lnTo>
                    <a:pt x="354" y="162"/>
                  </a:lnTo>
                  <a:lnTo>
                    <a:pt x="354" y="156"/>
                  </a:lnTo>
                  <a:lnTo>
                    <a:pt x="348" y="168"/>
                  </a:lnTo>
                  <a:lnTo>
                    <a:pt x="104" y="309"/>
                  </a:lnTo>
                  <a:lnTo>
                    <a:pt x="89" y="305"/>
                  </a:lnTo>
                  <a:lnTo>
                    <a:pt x="100" y="315"/>
                  </a:lnTo>
                  <a:lnTo>
                    <a:pt x="0" y="517"/>
                  </a:lnTo>
                  <a:lnTo>
                    <a:pt x="373" y="517"/>
                  </a:lnTo>
                  <a:lnTo>
                    <a:pt x="606" y="639"/>
                  </a:lnTo>
                  <a:lnTo>
                    <a:pt x="612" y="643"/>
                  </a:lnTo>
                  <a:lnTo>
                    <a:pt x="612" y="639"/>
                  </a:lnTo>
                  <a:lnTo>
                    <a:pt x="785" y="663"/>
                  </a:lnTo>
                  <a:lnTo>
                    <a:pt x="793" y="681"/>
                  </a:lnTo>
                  <a:lnTo>
                    <a:pt x="793" y="661"/>
                  </a:lnTo>
                  <a:lnTo>
                    <a:pt x="1051" y="445"/>
                  </a:lnTo>
                  <a:lnTo>
                    <a:pt x="1066" y="449"/>
                  </a:lnTo>
                  <a:lnTo>
                    <a:pt x="1055" y="438"/>
                  </a:lnTo>
                  <a:lnTo>
                    <a:pt x="937" y="210"/>
                  </a:lnTo>
                  <a:lnTo>
                    <a:pt x="841" y="12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6" name="Freeform 292"/>
            <p:cNvSpPr>
              <a:spLocks noEditPoints="1"/>
            </p:cNvSpPr>
            <p:nvPr/>
          </p:nvSpPr>
          <p:spPr bwMode="auto">
            <a:xfrm>
              <a:off x="9228098" y="4536015"/>
              <a:ext cx="1600583" cy="1008950"/>
            </a:xfrm>
            <a:custGeom>
              <a:avLst/>
              <a:gdLst>
                <a:gd name="T0" fmla="*/ 418 w 1066"/>
                <a:gd name="T1" fmla="*/ 529 h 681"/>
                <a:gd name="T2" fmla="*/ 516 w 1066"/>
                <a:gd name="T3" fmla="*/ 582 h 681"/>
                <a:gd name="T4" fmla="*/ 393 w 1066"/>
                <a:gd name="T5" fmla="*/ 517 h 681"/>
                <a:gd name="T6" fmla="*/ 416 w 1066"/>
                <a:gd name="T7" fmla="*/ 529 h 681"/>
                <a:gd name="T8" fmla="*/ 300 w 1066"/>
                <a:gd name="T9" fmla="*/ 469 h 681"/>
                <a:gd name="T10" fmla="*/ 375 w 1066"/>
                <a:gd name="T11" fmla="*/ 509 h 681"/>
                <a:gd name="T12" fmla="*/ 204 w 1066"/>
                <a:gd name="T13" fmla="*/ 430 h 681"/>
                <a:gd name="T14" fmla="*/ 29 w 1066"/>
                <a:gd name="T15" fmla="*/ 509 h 681"/>
                <a:gd name="T16" fmla="*/ 781 w 1066"/>
                <a:gd name="T17" fmla="*/ 372 h 681"/>
                <a:gd name="T18" fmla="*/ 793 w 1066"/>
                <a:gd name="T19" fmla="*/ 649 h 681"/>
                <a:gd name="T20" fmla="*/ 208 w 1066"/>
                <a:gd name="T21" fmla="*/ 420 h 681"/>
                <a:gd name="T22" fmla="*/ 264 w 1066"/>
                <a:gd name="T23" fmla="*/ 370 h 681"/>
                <a:gd name="T24" fmla="*/ 19 w 1066"/>
                <a:gd name="T25" fmla="*/ 503 h 681"/>
                <a:gd name="T26" fmla="*/ 198 w 1066"/>
                <a:gd name="T27" fmla="*/ 424 h 681"/>
                <a:gd name="T28" fmla="*/ 781 w 1066"/>
                <a:gd name="T29" fmla="*/ 653 h 681"/>
                <a:gd name="T30" fmla="*/ 612 w 1066"/>
                <a:gd name="T31" fmla="*/ 289 h 681"/>
                <a:gd name="T32" fmla="*/ 604 w 1066"/>
                <a:gd name="T33" fmla="*/ 626 h 681"/>
                <a:gd name="T34" fmla="*/ 604 w 1066"/>
                <a:gd name="T35" fmla="*/ 281 h 681"/>
                <a:gd name="T36" fmla="*/ 783 w 1066"/>
                <a:gd name="T37" fmla="*/ 634 h 681"/>
                <a:gd name="T38" fmla="*/ 772 w 1066"/>
                <a:gd name="T39" fmla="*/ 370 h 681"/>
                <a:gd name="T40" fmla="*/ 1035 w 1066"/>
                <a:gd name="T41" fmla="*/ 430 h 681"/>
                <a:gd name="T42" fmla="*/ 801 w 1066"/>
                <a:gd name="T43" fmla="*/ 202 h 681"/>
                <a:gd name="T44" fmla="*/ 410 w 1066"/>
                <a:gd name="T45" fmla="*/ 499 h 681"/>
                <a:gd name="T46" fmla="*/ 350 w 1066"/>
                <a:gd name="T47" fmla="*/ 186 h 681"/>
                <a:gd name="T48" fmla="*/ 264 w 1066"/>
                <a:gd name="T49" fmla="*/ 362 h 681"/>
                <a:gd name="T50" fmla="*/ 341 w 1066"/>
                <a:gd name="T51" fmla="*/ 182 h 681"/>
                <a:gd name="T52" fmla="*/ 762 w 1066"/>
                <a:gd name="T53" fmla="*/ 354 h 681"/>
                <a:gd name="T54" fmla="*/ 656 w 1066"/>
                <a:gd name="T55" fmla="*/ 174 h 681"/>
                <a:gd name="T56" fmla="*/ 772 w 1066"/>
                <a:gd name="T57" fmla="*/ 354 h 681"/>
                <a:gd name="T58" fmla="*/ 793 w 1066"/>
                <a:gd name="T59" fmla="*/ 196 h 681"/>
                <a:gd name="T60" fmla="*/ 608 w 1066"/>
                <a:gd name="T61" fmla="*/ 255 h 681"/>
                <a:gd name="T62" fmla="*/ 649 w 1066"/>
                <a:gd name="T63" fmla="*/ 166 h 681"/>
                <a:gd name="T64" fmla="*/ 427 w 1066"/>
                <a:gd name="T65" fmla="*/ 493 h 681"/>
                <a:gd name="T66" fmla="*/ 601 w 1066"/>
                <a:gd name="T67" fmla="*/ 267 h 681"/>
                <a:gd name="T68" fmla="*/ 418 w 1066"/>
                <a:gd name="T69" fmla="*/ 491 h 681"/>
                <a:gd name="T70" fmla="*/ 529 w 1066"/>
                <a:gd name="T71" fmla="*/ 50 h 681"/>
                <a:gd name="T72" fmla="*/ 1032 w 1066"/>
                <a:gd name="T73" fmla="*/ 416 h 681"/>
                <a:gd name="T74" fmla="*/ 837 w 1066"/>
                <a:gd name="T75" fmla="*/ 28 h 681"/>
                <a:gd name="T76" fmla="*/ 1032 w 1066"/>
                <a:gd name="T77" fmla="*/ 416 h 681"/>
                <a:gd name="T78" fmla="*/ 664 w 1066"/>
                <a:gd name="T79" fmla="*/ 162 h 681"/>
                <a:gd name="T80" fmla="*/ 793 w 1066"/>
                <a:gd name="T81" fmla="*/ 186 h 681"/>
                <a:gd name="T82" fmla="*/ 545 w 1066"/>
                <a:gd name="T83" fmla="*/ 42 h 681"/>
                <a:gd name="T84" fmla="*/ 654 w 1066"/>
                <a:gd name="T85" fmla="*/ 158 h 681"/>
                <a:gd name="T86" fmla="*/ 833 w 1066"/>
                <a:gd name="T87" fmla="*/ 8 h 681"/>
                <a:gd name="T88" fmla="*/ 535 w 1066"/>
                <a:gd name="T89" fmla="*/ 22 h 681"/>
                <a:gd name="T90" fmla="*/ 354 w 1066"/>
                <a:gd name="T91" fmla="*/ 162 h 681"/>
                <a:gd name="T92" fmla="*/ 348 w 1066"/>
                <a:gd name="T93" fmla="*/ 168 h 681"/>
                <a:gd name="T94" fmla="*/ 89 w 1066"/>
                <a:gd name="T95" fmla="*/ 305 h 681"/>
                <a:gd name="T96" fmla="*/ 0 w 1066"/>
                <a:gd name="T97" fmla="*/ 517 h 681"/>
                <a:gd name="T98" fmla="*/ 606 w 1066"/>
                <a:gd name="T99" fmla="*/ 639 h 681"/>
                <a:gd name="T100" fmla="*/ 612 w 1066"/>
                <a:gd name="T101" fmla="*/ 639 h 681"/>
                <a:gd name="T102" fmla="*/ 793 w 1066"/>
                <a:gd name="T103" fmla="*/ 681 h 681"/>
                <a:gd name="T104" fmla="*/ 1051 w 1066"/>
                <a:gd name="T105" fmla="*/ 445 h 681"/>
                <a:gd name="T106" fmla="*/ 1055 w 1066"/>
                <a:gd name="T107" fmla="*/ 438 h 681"/>
                <a:gd name="T108" fmla="*/ 841 w 1066"/>
                <a:gd name="T109" fmla="*/ 1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66" h="681">
                  <a:moveTo>
                    <a:pt x="516" y="582"/>
                  </a:moveTo>
                  <a:lnTo>
                    <a:pt x="418" y="529"/>
                  </a:lnTo>
                  <a:lnTo>
                    <a:pt x="420" y="519"/>
                  </a:lnTo>
                  <a:lnTo>
                    <a:pt x="516" y="582"/>
                  </a:lnTo>
                  <a:moveTo>
                    <a:pt x="416" y="529"/>
                  </a:moveTo>
                  <a:lnTo>
                    <a:pt x="393" y="517"/>
                  </a:lnTo>
                  <a:lnTo>
                    <a:pt x="412" y="517"/>
                  </a:lnTo>
                  <a:lnTo>
                    <a:pt x="416" y="529"/>
                  </a:lnTo>
                  <a:moveTo>
                    <a:pt x="375" y="509"/>
                  </a:moveTo>
                  <a:lnTo>
                    <a:pt x="300" y="469"/>
                  </a:lnTo>
                  <a:lnTo>
                    <a:pt x="393" y="509"/>
                  </a:lnTo>
                  <a:lnTo>
                    <a:pt x="375" y="509"/>
                  </a:lnTo>
                  <a:moveTo>
                    <a:pt x="29" y="509"/>
                  </a:moveTo>
                  <a:lnTo>
                    <a:pt x="204" y="430"/>
                  </a:lnTo>
                  <a:lnTo>
                    <a:pt x="356" y="509"/>
                  </a:lnTo>
                  <a:lnTo>
                    <a:pt x="29" y="509"/>
                  </a:lnTo>
                  <a:moveTo>
                    <a:pt x="793" y="649"/>
                  </a:moveTo>
                  <a:lnTo>
                    <a:pt x="781" y="372"/>
                  </a:lnTo>
                  <a:lnTo>
                    <a:pt x="1041" y="443"/>
                  </a:lnTo>
                  <a:lnTo>
                    <a:pt x="793" y="649"/>
                  </a:lnTo>
                  <a:moveTo>
                    <a:pt x="397" y="499"/>
                  </a:moveTo>
                  <a:lnTo>
                    <a:pt x="208" y="420"/>
                  </a:lnTo>
                  <a:lnTo>
                    <a:pt x="119" y="323"/>
                  </a:lnTo>
                  <a:lnTo>
                    <a:pt x="264" y="370"/>
                  </a:lnTo>
                  <a:lnTo>
                    <a:pt x="397" y="499"/>
                  </a:lnTo>
                  <a:moveTo>
                    <a:pt x="19" y="503"/>
                  </a:moveTo>
                  <a:lnTo>
                    <a:pt x="106" y="323"/>
                  </a:lnTo>
                  <a:lnTo>
                    <a:pt x="198" y="424"/>
                  </a:lnTo>
                  <a:lnTo>
                    <a:pt x="19" y="503"/>
                  </a:lnTo>
                  <a:moveTo>
                    <a:pt x="781" y="653"/>
                  </a:moveTo>
                  <a:lnTo>
                    <a:pt x="612" y="630"/>
                  </a:lnTo>
                  <a:lnTo>
                    <a:pt x="612" y="289"/>
                  </a:lnTo>
                  <a:lnTo>
                    <a:pt x="781" y="653"/>
                  </a:lnTo>
                  <a:moveTo>
                    <a:pt x="604" y="626"/>
                  </a:moveTo>
                  <a:lnTo>
                    <a:pt x="425" y="511"/>
                  </a:lnTo>
                  <a:lnTo>
                    <a:pt x="604" y="281"/>
                  </a:lnTo>
                  <a:lnTo>
                    <a:pt x="604" y="626"/>
                  </a:lnTo>
                  <a:moveTo>
                    <a:pt x="783" y="634"/>
                  </a:moveTo>
                  <a:lnTo>
                    <a:pt x="618" y="279"/>
                  </a:lnTo>
                  <a:lnTo>
                    <a:pt x="772" y="370"/>
                  </a:lnTo>
                  <a:lnTo>
                    <a:pt x="783" y="634"/>
                  </a:lnTo>
                  <a:moveTo>
                    <a:pt x="1035" y="430"/>
                  </a:moveTo>
                  <a:lnTo>
                    <a:pt x="781" y="364"/>
                  </a:lnTo>
                  <a:lnTo>
                    <a:pt x="801" y="202"/>
                  </a:lnTo>
                  <a:lnTo>
                    <a:pt x="1035" y="430"/>
                  </a:lnTo>
                  <a:moveTo>
                    <a:pt x="410" y="499"/>
                  </a:moveTo>
                  <a:lnTo>
                    <a:pt x="273" y="366"/>
                  </a:lnTo>
                  <a:lnTo>
                    <a:pt x="350" y="186"/>
                  </a:lnTo>
                  <a:lnTo>
                    <a:pt x="410" y="499"/>
                  </a:lnTo>
                  <a:moveTo>
                    <a:pt x="264" y="362"/>
                  </a:moveTo>
                  <a:lnTo>
                    <a:pt x="116" y="313"/>
                  </a:lnTo>
                  <a:lnTo>
                    <a:pt x="341" y="182"/>
                  </a:lnTo>
                  <a:lnTo>
                    <a:pt x="264" y="362"/>
                  </a:lnTo>
                  <a:moveTo>
                    <a:pt x="762" y="354"/>
                  </a:moveTo>
                  <a:lnTo>
                    <a:pt x="614" y="265"/>
                  </a:lnTo>
                  <a:lnTo>
                    <a:pt x="656" y="174"/>
                  </a:lnTo>
                  <a:lnTo>
                    <a:pt x="762" y="354"/>
                  </a:lnTo>
                  <a:moveTo>
                    <a:pt x="772" y="354"/>
                  </a:moveTo>
                  <a:lnTo>
                    <a:pt x="664" y="172"/>
                  </a:lnTo>
                  <a:lnTo>
                    <a:pt x="793" y="196"/>
                  </a:lnTo>
                  <a:lnTo>
                    <a:pt x="772" y="354"/>
                  </a:lnTo>
                  <a:moveTo>
                    <a:pt x="608" y="255"/>
                  </a:moveTo>
                  <a:lnTo>
                    <a:pt x="545" y="57"/>
                  </a:lnTo>
                  <a:lnTo>
                    <a:pt x="649" y="166"/>
                  </a:lnTo>
                  <a:lnTo>
                    <a:pt x="608" y="255"/>
                  </a:lnTo>
                  <a:moveTo>
                    <a:pt x="427" y="493"/>
                  </a:moveTo>
                  <a:lnTo>
                    <a:pt x="537" y="57"/>
                  </a:lnTo>
                  <a:lnTo>
                    <a:pt x="601" y="267"/>
                  </a:lnTo>
                  <a:lnTo>
                    <a:pt x="427" y="493"/>
                  </a:lnTo>
                  <a:moveTo>
                    <a:pt x="418" y="491"/>
                  </a:moveTo>
                  <a:lnTo>
                    <a:pt x="356" y="172"/>
                  </a:lnTo>
                  <a:lnTo>
                    <a:pt x="529" y="50"/>
                  </a:lnTo>
                  <a:lnTo>
                    <a:pt x="418" y="491"/>
                  </a:lnTo>
                  <a:moveTo>
                    <a:pt x="1032" y="416"/>
                  </a:moveTo>
                  <a:lnTo>
                    <a:pt x="803" y="190"/>
                  </a:lnTo>
                  <a:lnTo>
                    <a:pt x="837" y="28"/>
                  </a:lnTo>
                  <a:lnTo>
                    <a:pt x="928" y="214"/>
                  </a:lnTo>
                  <a:lnTo>
                    <a:pt x="1032" y="416"/>
                  </a:lnTo>
                  <a:moveTo>
                    <a:pt x="793" y="186"/>
                  </a:moveTo>
                  <a:lnTo>
                    <a:pt x="664" y="162"/>
                  </a:lnTo>
                  <a:lnTo>
                    <a:pt x="828" y="24"/>
                  </a:lnTo>
                  <a:lnTo>
                    <a:pt x="793" y="186"/>
                  </a:lnTo>
                  <a:moveTo>
                    <a:pt x="654" y="158"/>
                  </a:moveTo>
                  <a:lnTo>
                    <a:pt x="545" y="42"/>
                  </a:lnTo>
                  <a:lnTo>
                    <a:pt x="820" y="18"/>
                  </a:lnTo>
                  <a:lnTo>
                    <a:pt x="654" y="158"/>
                  </a:lnTo>
                  <a:moveTo>
                    <a:pt x="843" y="0"/>
                  </a:moveTo>
                  <a:lnTo>
                    <a:pt x="833" y="8"/>
                  </a:lnTo>
                  <a:lnTo>
                    <a:pt x="539" y="34"/>
                  </a:lnTo>
                  <a:lnTo>
                    <a:pt x="535" y="22"/>
                  </a:lnTo>
                  <a:lnTo>
                    <a:pt x="531" y="36"/>
                  </a:lnTo>
                  <a:lnTo>
                    <a:pt x="354" y="162"/>
                  </a:lnTo>
                  <a:lnTo>
                    <a:pt x="354" y="156"/>
                  </a:lnTo>
                  <a:lnTo>
                    <a:pt x="348" y="168"/>
                  </a:lnTo>
                  <a:lnTo>
                    <a:pt x="104" y="309"/>
                  </a:lnTo>
                  <a:lnTo>
                    <a:pt x="89" y="305"/>
                  </a:lnTo>
                  <a:lnTo>
                    <a:pt x="100" y="315"/>
                  </a:lnTo>
                  <a:lnTo>
                    <a:pt x="0" y="517"/>
                  </a:lnTo>
                  <a:lnTo>
                    <a:pt x="373" y="517"/>
                  </a:lnTo>
                  <a:lnTo>
                    <a:pt x="606" y="639"/>
                  </a:lnTo>
                  <a:lnTo>
                    <a:pt x="612" y="643"/>
                  </a:lnTo>
                  <a:lnTo>
                    <a:pt x="612" y="639"/>
                  </a:lnTo>
                  <a:lnTo>
                    <a:pt x="785" y="663"/>
                  </a:lnTo>
                  <a:lnTo>
                    <a:pt x="793" y="681"/>
                  </a:lnTo>
                  <a:lnTo>
                    <a:pt x="793" y="661"/>
                  </a:lnTo>
                  <a:lnTo>
                    <a:pt x="1051" y="445"/>
                  </a:lnTo>
                  <a:lnTo>
                    <a:pt x="1066" y="449"/>
                  </a:lnTo>
                  <a:lnTo>
                    <a:pt x="1055" y="438"/>
                  </a:lnTo>
                  <a:lnTo>
                    <a:pt x="937" y="210"/>
                  </a:lnTo>
                  <a:lnTo>
                    <a:pt x="841" y="12"/>
                  </a:lnTo>
                  <a:lnTo>
                    <a:pt x="843" y="0"/>
                  </a:ln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7" name="Oval 293"/>
            <p:cNvSpPr>
              <a:spLocks noChangeArrowheads="1"/>
            </p:cNvSpPr>
            <p:nvPr/>
          </p:nvSpPr>
          <p:spPr bwMode="auto">
            <a:xfrm>
              <a:off x="1376832" y="2110684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8" name="Oval 294"/>
            <p:cNvSpPr>
              <a:spLocks noChangeArrowheads="1"/>
            </p:cNvSpPr>
            <p:nvPr/>
          </p:nvSpPr>
          <p:spPr bwMode="auto">
            <a:xfrm>
              <a:off x="1570523" y="2155131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9" name="Oval 295"/>
            <p:cNvSpPr>
              <a:spLocks noChangeArrowheads="1"/>
            </p:cNvSpPr>
            <p:nvPr/>
          </p:nvSpPr>
          <p:spPr bwMode="auto">
            <a:xfrm>
              <a:off x="1764215" y="2377367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0" name="Oval 296"/>
            <p:cNvSpPr>
              <a:spLocks noChangeArrowheads="1"/>
            </p:cNvSpPr>
            <p:nvPr/>
          </p:nvSpPr>
          <p:spPr bwMode="auto">
            <a:xfrm>
              <a:off x="2160607" y="2457372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1" name="Oval 297"/>
            <p:cNvSpPr>
              <a:spLocks noChangeArrowheads="1"/>
            </p:cNvSpPr>
            <p:nvPr/>
          </p:nvSpPr>
          <p:spPr bwMode="auto">
            <a:xfrm>
              <a:off x="1984933" y="2221803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2" name="Oval 298"/>
            <p:cNvSpPr>
              <a:spLocks noChangeArrowheads="1"/>
            </p:cNvSpPr>
            <p:nvPr/>
          </p:nvSpPr>
          <p:spPr bwMode="auto">
            <a:xfrm>
              <a:off x="2258203" y="2155131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3" name="Oval 299"/>
            <p:cNvSpPr>
              <a:spLocks noChangeArrowheads="1"/>
            </p:cNvSpPr>
            <p:nvPr/>
          </p:nvSpPr>
          <p:spPr bwMode="auto">
            <a:xfrm>
              <a:off x="1941390" y="1993641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4" name="Oval 300"/>
            <p:cNvSpPr>
              <a:spLocks noChangeArrowheads="1"/>
            </p:cNvSpPr>
            <p:nvPr/>
          </p:nvSpPr>
          <p:spPr bwMode="auto">
            <a:xfrm>
              <a:off x="1866316" y="1814370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5" name="Oval 301"/>
            <p:cNvSpPr>
              <a:spLocks noChangeArrowheads="1"/>
            </p:cNvSpPr>
            <p:nvPr/>
          </p:nvSpPr>
          <p:spPr bwMode="auto">
            <a:xfrm>
              <a:off x="1963912" y="165880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6" name="Oval 302"/>
            <p:cNvSpPr>
              <a:spLocks noChangeArrowheads="1"/>
            </p:cNvSpPr>
            <p:nvPr/>
          </p:nvSpPr>
          <p:spPr bwMode="auto">
            <a:xfrm>
              <a:off x="2481925" y="1928452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7" name="Oval 303"/>
            <p:cNvSpPr>
              <a:spLocks noChangeArrowheads="1"/>
            </p:cNvSpPr>
            <p:nvPr/>
          </p:nvSpPr>
          <p:spPr bwMode="auto">
            <a:xfrm>
              <a:off x="2611053" y="2198097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8" name="Oval 304"/>
            <p:cNvSpPr>
              <a:spLocks noChangeArrowheads="1"/>
            </p:cNvSpPr>
            <p:nvPr/>
          </p:nvSpPr>
          <p:spPr bwMode="auto">
            <a:xfrm>
              <a:off x="2801741" y="2089942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9" name="Oval 305"/>
            <p:cNvSpPr>
              <a:spLocks noChangeArrowheads="1"/>
            </p:cNvSpPr>
            <p:nvPr/>
          </p:nvSpPr>
          <p:spPr bwMode="auto">
            <a:xfrm>
              <a:off x="2833272" y="2319586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30" name="Oval 306"/>
            <p:cNvSpPr>
              <a:spLocks noChangeArrowheads="1"/>
            </p:cNvSpPr>
            <p:nvPr/>
          </p:nvSpPr>
          <p:spPr bwMode="auto">
            <a:xfrm>
              <a:off x="3016454" y="2046977"/>
              <a:ext cx="45045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31" name="Oval 307"/>
            <p:cNvSpPr>
              <a:spLocks noChangeArrowheads="1"/>
            </p:cNvSpPr>
            <p:nvPr/>
          </p:nvSpPr>
          <p:spPr bwMode="auto">
            <a:xfrm>
              <a:off x="3102038" y="2257360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32" name="Oval 308"/>
            <p:cNvSpPr>
              <a:spLocks noChangeArrowheads="1"/>
            </p:cNvSpPr>
            <p:nvPr/>
          </p:nvSpPr>
          <p:spPr bwMode="auto">
            <a:xfrm>
              <a:off x="3038976" y="234180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33" name="Oval 309"/>
            <p:cNvSpPr>
              <a:spLocks noChangeArrowheads="1"/>
            </p:cNvSpPr>
            <p:nvPr/>
          </p:nvSpPr>
          <p:spPr bwMode="auto">
            <a:xfrm>
              <a:off x="2986424" y="2439593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34" name="Oval 310"/>
            <p:cNvSpPr>
              <a:spLocks noChangeArrowheads="1"/>
            </p:cNvSpPr>
            <p:nvPr/>
          </p:nvSpPr>
          <p:spPr bwMode="auto">
            <a:xfrm>
              <a:off x="3126062" y="2371441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35" name="Oval 311"/>
            <p:cNvSpPr>
              <a:spLocks noChangeArrowheads="1"/>
            </p:cNvSpPr>
            <p:nvPr/>
          </p:nvSpPr>
          <p:spPr bwMode="auto">
            <a:xfrm>
              <a:off x="3217653" y="2395146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36" name="Oval 312"/>
            <p:cNvSpPr>
              <a:spLocks noChangeArrowheads="1"/>
            </p:cNvSpPr>
            <p:nvPr/>
          </p:nvSpPr>
          <p:spPr bwMode="auto">
            <a:xfrm>
              <a:off x="3486418" y="2430704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37" name="Oval 313"/>
            <p:cNvSpPr>
              <a:spLocks noChangeArrowheads="1"/>
            </p:cNvSpPr>
            <p:nvPr/>
          </p:nvSpPr>
          <p:spPr bwMode="auto">
            <a:xfrm>
              <a:off x="3373807" y="2664792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38" name="Oval 314"/>
            <p:cNvSpPr>
              <a:spLocks noChangeArrowheads="1"/>
            </p:cNvSpPr>
            <p:nvPr/>
          </p:nvSpPr>
          <p:spPr bwMode="auto">
            <a:xfrm>
              <a:off x="3582513" y="2134389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39" name="Oval 315"/>
            <p:cNvSpPr>
              <a:spLocks noChangeArrowheads="1"/>
            </p:cNvSpPr>
            <p:nvPr/>
          </p:nvSpPr>
          <p:spPr bwMode="auto">
            <a:xfrm>
              <a:off x="3770199" y="1931415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40" name="Oval 316"/>
            <p:cNvSpPr>
              <a:spLocks noChangeArrowheads="1"/>
            </p:cNvSpPr>
            <p:nvPr/>
          </p:nvSpPr>
          <p:spPr bwMode="auto">
            <a:xfrm>
              <a:off x="4023950" y="193734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41" name="Oval 317"/>
            <p:cNvSpPr>
              <a:spLocks noChangeArrowheads="1"/>
            </p:cNvSpPr>
            <p:nvPr/>
          </p:nvSpPr>
          <p:spPr bwMode="auto">
            <a:xfrm>
              <a:off x="4330253" y="2190689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42" name="Oval 318"/>
            <p:cNvSpPr>
              <a:spLocks noChangeArrowheads="1"/>
            </p:cNvSpPr>
            <p:nvPr/>
          </p:nvSpPr>
          <p:spPr bwMode="auto">
            <a:xfrm>
              <a:off x="3963890" y="2149205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43" name="Oval 319"/>
            <p:cNvSpPr>
              <a:spLocks noChangeArrowheads="1"/>
            </p:cNvSpPr>
            <p:nvPr/>
          </p:nvSpPr>
          <p:spPr bwMode="auto">
            <a:xfrm>
              <a:off x="3842271" y="2169947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44" name="Oval 320"/>
            <p:cNvSpPr>
              <a:spLocks noChangeArrowheads="1"/>
            </p:cNvSpPr>
            <p:nvPr/>
          </p:nvSpPr>
          <p:spPr bwMode="auto">
            <a:xfrm>
              <a:off x="3854282" y="2245508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45" name="Oval 321"/>
            <p:cNvSpPr>
              <a:spLocks noChangeArrowheads="1"/>
            </p:cNvSpPr>
            <p:nvPr/>
          </p:nvSpPr>
          <p:spPr bwMode="auto">
            <a:xfrm>
              <a:off x="3929357" y="235958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46" name="Oval 322"/>
            <p:cNvSpPr>
              <a:spLocks noChangeArrowheads="1"/>
            </p:cNvSpPr>
            <p:nvPr/>
          </p:nvSpPr>
          <p:spPr bwMode="auto">
            <a:xfrm>
              <a:off x="3582513" y="266479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47" name="Oval 323"/>
            <p:cNvSpPr>
              <a:spLocks noChangeArrowheads="1"/>
            </p:cNvSpPr>
            <p:nvPr/>
          </p:nvSpPr>
          <p:spPr bwMode="auto">
            <a:xfrm>
              <a:off x="3532965" y="1870670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48" name="Oval 324"/>
            <p:cNvSpPr>
              <a:spLocks noChangeArrowheads="1"/>
            </p:cNvSpPr>
            <p:nvPr/>
          </p:nvSpPr>
          <p:spPr bwMode="auto">
            <a:xfrm>
              <a:off x="3579510" y="1658806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49" name="Oval 325"/>
            <p:cNvSpPr>
              <a:spLocks noChangeArrowheads="1"/>
            </p:cNvSpPr>
            <p:nvPr/>
          </p:nvSpPr>
          <p:spPr bwMode="auto">
            <a:xfrm>
              <a:off x="3217653" y="1451386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50" name="Oval 326"/>
            <p:cNvSpPr>
              <a:spLocks noChangeArrowheads="1"/>
            </p:cNvSpPr>
            <p:nvPr/>
          </p:nvSpPr>
          <p:spPr bwMode="auto">
            <a:xfrm>
              <a:off x="3695125" y="1451386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51" name="Oval 327"/>
            <p:cNvSpPr>
              <a:spLocks noChangeArrowheads="1"/>
            </p:cNvSpPr>
            <p:nvPr/>
          </p:nvSpPr>
          <p:spPr bwMode="auto">
            <a:xfrm>
              <a:off x="3879807" y="1805481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52" name="Oval 328"/>
            <p:cNvSpPr>
              <a:spLocks noChangeArrowheads="1"/>
            </p:cNvSpPr>
            <p:nvPr/>
          </p:nvSpPr>
          <p:spPr bwMode="auto">
            <a:xfrm>
              <a:off x="4044971" y="1586209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53" name="Oval 329"/>
            <p:cNvSpPr>
              <a:spLocks noChangeArrowheads="1"/>
            </p:cNvSpPr>
            <p:nvPr/>
          </p:nvSpPr>
          <p:spPr bwMode="auto">
            <a:xfrm>
              <a:off x="4307731" y="167954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54" name="Oval 330"/>
            <p:cNvSpPr>
              <a:spLocks noChangeArrowheads="1"/>
            </p:cNvSpPr>
            <p:nvPr/>
          </p:nvSpPr>
          <p:spPr bwMode="auto">
            <a:xfrm>
              <a:off x="4286710" y="1269153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55" name="Oval 331"/>
            <p:cNvSpPr>
              <a:spLocks noChangeArrowheads="1"/>
            </p:cNvSpPr>
            <p:nvPr/>
          </p:nvSpPr>
          <p:spPr bwMode="auto">
            <a:xfrm>
              <a:off x="4486407" y="1586209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56" name="Oval 332"/>
            <p:cNvSpPr>
              <a:spLocks noChangeArrowheads="1"/>
            </p:cNvSpPr>
            <p:nvPr/>
          </p:nvSpPr>
          <p:spPr bwMode="auto">
            <a:xfrm>
              <a:off x="4599019" y="1919562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57" name="Oval 333"/>
            <p:cNvSpPr>
              <a:spLocks noChangeArrowheads="1"/>
            </p:cNvSpPr>
            <p:nvPr/>
          </p:nvSpPr>
          <p:spPr bwMode="auto">
            <a:xfrm>
              <a:off x="4855773" y="1775850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58" name="Oval 334"/>
            <p:cNvSpPr>
              <a:spLocks noChangeArrowheads="1"/>
            </p:cNvSpPr>
            <p:nvPr/>
          </p:nvSpPr>
          <p:spPr bwMode="auto">
            <a:xfrm>
              <a:off x="4920337" y="1726958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59" name="Oval 335"/>
            <p:cNvSpPr>
              <a:spLocks noChangeArrowheads="1"/>
            </p:cNvSpPr>
            <p:nvPr/>
          </p:nvSpPr>
          <p:spPr bwMode="auto">
            <a:xfrm>
              <a:off x="4971388" y="183214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60" name="Oval 336"/>
            <p:cNvSpPr>
              <a:spLocks noChangeArrowheads="1"/>
            </p:cNvSpPr>
            <p:nvPr/>
          </p:nvSpPr>
          <p:spPr bwMode="auto">
            <a:xfrm>
              <a:off x="4974390" y="170917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61" name="Oval 337"/>
            <p:cNvSpPr>
              <a:spLocks noChangeArrowheads="1"/>
            </p:cNvSpPr>
            <p:nvPr/>
          </p:nvSpPr>
          <p:spPr bwMode="auto">
            <a:xfrm>
              <a:off x="4974390" y="152101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62" name="Oval 338"/>
            <p:cNvSpPr>
              <a:spLocks noChangeArrowheads="1"/>
            </p:cNvSpPr>
            <p:nvPr/>
          </p:nvSpPr>
          <p:spPr bwMode="auto">
            <a:xfrm>
              <a:off x="4858776" y="1472128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63" name="Oval 339"/>
            <p:cNvSpPr>
              <a:spLocks noChangeArrowheads="1"/>
            </p:cNvSpPr>
            <p:nvPr/>
          </p:nvSpPr>
          <p:spPr bwMode="auto">
            <a:xfrm>
              <a:off x="4686105" y="140990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64" name="Oval 340"/>
            <p:cNvSpPr>
              <a:spLocks noChangeArrowheads="1"/>
            </p:cNvSpPr>
            <p:nvPr/>
          </p:nvSpPr>
          <p:spPr bwMode="auto">
            <a:xfrm>
              <a:off x="4804722" y="1316563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65" name="Oval 341"/>
            <p:cNvSpPr>
              <a:spLocks noChangeArrowheads="1"/>
            </p:cNvSpPr>
            <p:nvPr/>
          </p:nvSpPr>
          <p:spPr bwMode="auto">
            <a:xfrm>
              <a:off x="5358771" y="1386197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66" name="Oval 342"/>
            <p:cNvSpPr>
              <a:spLocks noChangeArrowheads="1"/>
            </p:cNvSpPr>
            <p:nvPr/>
          </p:nvSpPr>
          <p:spPr bwMode="auto">
            <a:xfrm>
              <a:off x="5746154" y="1984751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67" name="Oval 343"/>
            <p:cNvSpPr>
              <a:spLocks noChangeArrowheads="1"/>
            </p:cNvSpPr>
            <p:nvPr/>
          </p:nvSpPr>
          <p:spPr bwMode="auto">
            <a:xfrm>
              <a:off x="5708616" y="2198097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68" name="Oval 344"/>
            <p:cNvSpPr>
              <a:spLocks noChangeArrowheads="1"/>
            </p:cNvSpPr>
            <p:nvPr/>
          </p:nvSpPr>
          <p:spPr bwMode="auto">
            <a:xfrm>
              <a:off x="5651560" y="2116611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69" name="Oval 345"/>
            <p:cNvSpPr>
              <a:spLocks noChangeArrowheads="1"/>
            </p:cNvSpPr>
            <p:nvPr/>
          </p:nvSpPr>
          <p:spPr bwMode="auto">
            <a:xfrm>
              <a:off x="5570480" y="2206987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70" name="Oval 346"/>
            <p:cNvSpPr>
              <a:spLocks noChangeArrowheads="1"/>
            </p:cNvSpPr>
            <p:nvPr/>
          </p:nvSpPr>
          <p:spPr bwMode="auto">
            <a:xfrm>
              <a:off x="5708616" y="2298844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71" name="Oval 347"/>
            <p:cNvSpPr>
              <a:spLocks noChangeArrowheads="1"/>
            </p:cNvSpPr>
            <p:nvPr/>
          </p:nvSpPr>
          <p:spPr bwMode="auto">
            <a:xfrm>
              <a:off x="5920326" y="2181800"/>
              <a:ext cx="48048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72" name="Oval 348"/>
            <p:cNvSpPr>
              <a:spLocks noChangeArrowheads="1"/>
            </p:cNvSpPr>
            <p:nvPr/>
          </p:nvSpPr>
          <p:spPr bwMode="auto">
            <a:xfrm>
              <a:off x="6011916" y="1964009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73" name="Oval 349"/>
            <p:cNvSpPr>
              <a:spLocks noChangeArrowheads="1"/>
            </p:cNvSpPr>
            <p:nvPr/>
          </p:nvSpPr>
          <p:spPr bwMode="auto">
            <a:xfrm>
              <a:off x="6217620" y="209586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74" name="Oval 350"/>
            <p:cNvSpPr>
              <a:spLocks noChangeArrowheads="1"/>
            </p:cNvSpPr>
            <p:nvPr/>
          </p:nvSpPr>
          <p:spPr bwMode="auto">
            <a:xfrm>
              <a:off x="6309210" y="183214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75" name="Oval 351"/>
            <p:cNvSpPr>
              <a:spLocks noChangeArrowheads="1"/>
            </p:cNvSpPr>
            <p:nvPr/>
          </p:nvSpPr>
          <p:spPr bwMode="auto">
            <a:xfrm>
              <a:off x="6352754" y="1885486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76" name="Oval 352"/>
            <p:cNvSpPr>
              <a:spLocks noChangeArrowheads="1"/>
            </p:cNvSpPr>
            <p:nvPr/>
          </p:nvSpPr>
          <p:spPr bwMode="auto">
            <a:xfrm>
              <a:off x="6468368" y="1907710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77" name="Oval 353"/>
            <p:cNvSpPr>
              <a:spLocks noChangeArrowheads="1"/>
            </p:cNvSpPr>
            <p:nvPr/>
          </p:nvSpPr>
          <p:spPr bwMode="auto">
            <a:xfrm>
              <a:off x="6318219" y="1623248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78" name="Oval 354"/>
            <p:cNvSpPr>
              <a:spLocks noChangeArrowheads="1"/>
            </p:cNvSpPr>
            <p:nvPr/>
          </p:nvSpPr>
          <p:spPr bwMode="auto">
            <a:xfrm>
              <a:off x="6746143" y="1629175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79" name="Oval 355"/>
            <p:cNvSpPr>
              <a:spLocks noChangeArrowheads="1"/>
            </p:cNvSpPr>
            <p:nvPr/>
          </p:nvSpPr>
          <p:spPr bwMode="auto">
            <a:xfrm>
              <a:off x="6671069" y="1864744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80" name="Oval 356"/>
            <p:cNvSpPr>
              <a:spLocks noChangeArrowheads="1"/>
            </p:cNvSpPr>
            <p:nvPr/>
          </p:nvSpPr>
          <p:spPr bwMode="auto">
            <a:xfrm>
              <a:off x="6624522" y="1978825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81" name="Oval 357"/>
            <p:cNvSpPr>
              <a:spLocks noChangeArrowheads="1"/>
            </p:cNvSpPr>
            <p:nvPr/>
          </p:nvSpPr>
          <p:spPr bwMode="auto">
            <a:xfrm>
              <a:off x="6801698" y="2172910"/>
              <a:ext cx="45045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82" name="Oval 358"/>
            <p:cNvSpPr>
              <a:spLocks noChangeArrowheads="1"/>
            </p:cNvSpPr>
            <p:nvPr/>
          </p:nvSpPr>
          <p:spPr bwMode="auto">
            <a:xfrm>
              <a:off x="6996891" y="198178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83" name="Oval 359"/>
            <p:cNvSpPr>
              <a:spLocks noChangeArrowheads="1"/>
            </p:cNvSpPr>
            <p:nvPr/>
          </p:nvSpPr>
          <p:spPr bwMode="auto">
            <a:xfrm>
              <a:off x="6996891" y="171806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84" name="Oval 360"/>
            <p:cNvSpPr>
              <a:spLocks noChangeArrowheads="1"/>
            </p:cNvSpPr>
            <p:nvPr/>
          </p:nvSpPr>
          <p:spPr bwMode="auto">
            <a:xfrm>
              <a:off x="7228119" y="1993641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85" name="Oval 361"/>
            <p:cNvSpPr>
              <a:spLocks noChangeArrowheads="1"/>
            </p:cNvSpPr>
            <p:nvPr/>
          </p:nvSpPr>
          <p:spPr bwMode="auto">
            <a:xfrm>
              <a:off x="7324214" y="1790665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86" name="Oval 362"/>
            <p:cNvSpPr>
              <a:spLocks noChangeArrowheads="1"/>
            </p:cNvSpPr>
            <p:nvPr/>
          </p:nvSpPr>
          <p:spPr bwMode="auto">
            <a:xfrm>
              <a:off x="7499889" y="152694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87" name="Oval 363"/>
            <p:cNvSpPr>
              <a:spLocks noChangeArrowheads="1"/>
            </p:cNvSpPr>
            <p:nvPr/>
          </p:nvSpPr>
          <p:spPr bwMode="auto">
            <a:xfrm>
              <a:off x="7636523" y="171806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88" name="Oval 364"/>
            <p:cNvSpPr>
              <a:spLocks noChangeArrowheads="1"/>
            </p:cNvSpPr>
            <p:nvPr/>
          </p:nvSpPr>
          <p:spPr bwMode="auto">
            <a:xfrm>
              <a:off x="7803189" y="1526946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89" name="Oval 365"/>
            <p:cNvSpPr>
              <a:spLocks noChangeArrowheads="1"/>
            </p:cNvSpPr>
            <p:nvPr/>
          </p:nvSpPr>
          <p:spPr bwMode="auto">
            <a:xfrm>
              <a:off x="8086969" y="1595098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90" name="Oval 366"/>
            <p:cNvSpPr>
              <a:spLocks noChangeArrowheads="1"/>
            </p:cNvSpPr>
            <p:nvPr/>
          </p:nvSpPr>
          <p:spPr bwMode="auto">
            <a:xfrm>
              <a:off x="8592970" y="1466202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91" name="Oval 367"/>
            <p:cNvSpPr>
              <a:spLocks noChangeArrowheads="1"/>
            </p:cNvSpPr>
            <p:nvPr/>
          </p:nvSpPr>
          <p:spPr bwMode="auto">
            <a:xfrm>
              <a:off x="8918792" y="1799555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92" name="Oval 368"/>
            <p:cNvSpPr>
              <a:spLocks noChangeArrowheads="1"/>
            </p:cNvSpPr>
            <p:nvPr/>
          </p:nvSpPr>
          <p:spPr bwMode="auto">
            <a:xfrm>
              <a:off x="8918792" y="1574356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93" name="Oval 369"/>
            <p:cNvSpPr>
              <a:spLocks noChangeArrowheads="1"/>
            </p:cNvSpPr>
            <p:nvPr/>
          </p:nvSpPr>
          <p:spPr bwMode="auto">
            <a:xfrm>
              <a:off x="8412792" y="2002530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94" name="Oval 370"/>
            <p:cNvSpPr>
              <a:spLocks noChangeArrowheads="1"/>
            </p:cNvSpPr>
            <p:nvPr/>
          </p:nvSpPr>
          <p:spPr bwMode="auto">
            <a:xfrm>
              <a:off x="7780666" y="2356625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95" name="Oval 371"/>
            <p:cNvSpPr>
              <a:spLocks noChangeArrowheads="1"/>
            </p:cNvSpPr>
            <p:nvPr/>
          </p:nvSpPr>
          <p:spPr bwMode="auto">
            <a:xfrm>
              <a:off x="7477366" y="223661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96" name="Oval 372"/>
            <p:cNvSpPr>
              <a:spLocks noChangeArrowheads="1"/>
            </p:cNvSpPr>
            <p:nvPr/>
          </p:nvSpPr>
          <p:spPr bwMode="auto">
            <a:xfrm>
              <a:off x="7074968" y="2580343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97" name="Oval 373"/>
            <p:cNvSpPr>
              <a:spLocks noChangeArrowheads="1"/>
            </p:cNvSpPr>
            <p:nvPr/>
          </p:nvSpPr>
          <p:spPr bwMode="auto">
            <a:xfrm>
              <a:off x="6896292" y="2298844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98" name="Oval 374"/>
            <p:cNvSpPr>
              <a:spLocks noChangeArrowheads="1"/>
            </p:cNvSpPr>
            <p:nvPr/>
          </p:nvSpPr>
          <p:spPr bwMode="auto">
            <a:xfrm>
              <a:off x="6693591" y="2494411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99" name="Oval 375"/>
            <p:cNvSpPr>
              <a:spLocks noChangeArrowheads="1"/>
            </p:cNvSpPr>
            <p:nvPr/>
          </p:nvSpPr>
          <p:spPr bwMode="auto">
            <a:xfrm>
              <a:off x="6445846" y="2427740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00" name="Oval 376"/>
            <p:cNvSpPr>
              <a:spLocks noChangeArrowheads="1"/>
            </p:cNvSpPr>
            <p:nvPr/>
          </p:nvSpPr>
          <p:spPr bwMode="auto">
            <a:xfrm>
              <a:off x="6108011" y="2494411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01" name="Oval 377"/>
            <p:cNvSpPr>
              <a:spLocks noChangeArrowheads="1"/>
            </p:cNvSpPr>
            <p:nvPr/>
          </p:nvSpPr>
          <p:spPr bwMode="auto">
            <a:xfrm>
              <a:off x="6240142" y="235069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02" name="Oval 378"/>
            <p:cNvSpPr>
              <a:spLocks noChangeArrowheads="1"/>
            </p:cNvSpPr>
            <p:nvPr/>
          </p:nvSpPr>
          <p:spPr bwMode="auto">
            <a:xfrm>
              <a:off x="5899305" y="248255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03" name="Oval 379"/>
            <p:cNvSpPr>
              <a:spLocks noChangeArrowheads="1"/>
            </p:cNvSpPr>
            <p:nvPr/>
          </p:nvSpPr>
          <p:spPr bwMode="auto">
            <a:xfrm>
              <a:off x="5842249" y="2538859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04" name="Oval 380"/>
            <p:cNvSpPr>
              <a:spLocks noChangeArrowheads="1"/>
            </p:cNvSpPr>
            <p:nvPr/>
          </p:nvSpPr>
          <p:spPr bwMode="auto">
            <a:xfrm>
              <a:off x="6080985" y="2781836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05" name="Oval 381"/>
            <p:cNvSpPr>
              <a:spLocks noChangeArrowheads="1"/>
            </p:cNvSpPr>
            <p:nvPr/>
          </p:nvSpPr>
          <p:spPr bwMode="auto">
            <a:xfrm>
              <a:off x="5705613" y="280554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06" name="Oval 382"/>
            <p:cNvSpPr>
              <a:spLocks noChangeArrowheads="1"/>
            </p:cNvSpPr>
            <p:nvPr/>
          </p:nvSpPr>
          <p:spPr bwMode="auto">
            <a:xfrm>
              <a:off x="5920326" y="2999626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07" name="Oval 383"/>
            <p:cNvSpPr>
              <a:spLocks noChangeArrowheads="1"/>
            </p:cNvSpPr>
            <p:nvPr/>
          </p:nvSpPr>
          <p:spPr bwMode="auto">
            <a:xfrm>
              <a:off x="6202605" y="295814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08" name="Oval 384"/>
            <p:cNvSpPr>
              <a:spLocks noChangeArrowheads="1"/>
            </p:cNvSpPr>
            <p:nvPr/>
          </p:nvSpPr>
          <p:spPr bwMode="auto">
            <a:xfrm>
              <a:off x="6156059" y="3161118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09" name="Oval 385"/>
            <p:cNvSpPr>
              <a:spLocks noChangeArrowheads="1"/>
            </p:cNvSpPr>
            <p:nvPr/>
          </p:nvSpPr>
          <p:spPr bwMode="auto">
            <a:xfrm>
              <a:off x="6049454" y="309296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10" name="Oval 386"/>
            <p:cNvSpPr>
              <a:spLocks noChangeArrowheads="1"/>
            </p:cNvSpPr>
            <p:nvPr/>
          </p:nvSpPr>
          <p:spPr bwMode="auto">
            <a:xfrm>
              <a:off x="5920326" y="3207046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11" name="Oval 387"/>
            <p:cNvSpPr>
              <a:spLocks noChangeArrowheads="1"/>
            </p:cNvSpPr>
            <p:nvPr/>
          </p:nvSpPr>
          <p:spPr bwMode="auto">
            <a:xfrm>
              <a:off x="5729637" y="3257420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12" name="Oval 388"/>
            <p:cNvSpPr>
              <a:spLocks noChangeArrowheads="1"/>
            </p:cNvSpPr>
            <p:nvPr/>
          </p:nvSpPr>
          <p:spPr bwMode="auto">
            <a:xfrm>
              <a:off x="5546456" y="295814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13" name="Oval 389"/>
            <p:cNvSpPr>
              <a:spLocks noChangeArrowheads="1"/>
            </p:cNvSpPr>
            <p:nvPr/>
          </p:nvSpPr>
          <p:spPr bwMode="auto">
            <a:xfrm>
              <a:off x="5318230" y="3301867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14" name="Oval 390"/>
            <p:cNvSpPr>
              <a:spLocks noChangeArrowheads="1"/>
            </p:cNvSpPr>
            <p:nvPr/>
          </p:nvSpPr>
          <p:spPr bwMode="auto">
            <a:xfrm>
              <a:off x="5270183" y="3482618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15" name="Oval 391"/>
            <p:cNvSpPr>
              <a:spLocks noChangeArrowheads="1"/>
            </p:cNvSpPr>
            <p:nvPr/>
          </p:nvSpPr>
          <p:spPr bwMode="auto">
            <a:xfrm>
              <a:off x="5614023" y="3482618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16" name="Oval 392"/>
            <p:cNvSpPr>
              <a:spLocks noChangeArrowheads="1"/>
            </p:cNvSpPr>
            <p:nvPr/>
          </p:nvSpPr>
          <p:spPr bwMode="auto">
            <a:xfrm>
              <a:off x="5523934" y="3586328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17" name="Oval 393"/>
            <p:cNvSpPr>
              <a:spLocks noChangeArrowheads="1"/>
            </p:cNvSpPr>
            <p:nvPr/>
          </p:nvSpPr>
          <p:spPr bwMode="auto">
            <a:xfrm>
              <a:off x="5546456" y="3867826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18" name="Oval 394"/>
            <p:cNvSpPr>
              <a:spLocks noChangeArrowheads="1"/>
            </p:cNvSpPr>
            <p:nvPr/>
          </p:nvSpPr>
          <p:spPr bwMode="auto">
            <a:xfrm>
              <a:off x="6092997" y="3688557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19" name="Oval 395"/>
            <p:cNvSpPr>
              <a:spLocks noChangeArrowheads="1"/>
            </p:cNvSpPr>
            <p:nvPr/>
          </p:nvSpPr>
          <p:spPr bwMode="auto">
            <a:xfrm>
              <a:off x="6405305" y="4164140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20" name="Oval 396"/>
            <p:cNvSpPr>
              <a:spLocks noChangeArrowheads="1"/>
            </p:cNvSpPr>
            <p:nvPr/>
          </p:nvSpPr>
          <p:spPr bwMode="auto">
            <a:xfrm>
              <a:off x="6199602" y="4527126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21" name="Oval 397"/>
            <p:cNvSpPr>
              <a:spLocks noChangeArrowheads="1"/>
            </p:cNvSpPr>
            <p:nvPr/>
          </p:nvSpPr>
          <p:spPr bwMode="auto">
            <a:xfrm>
              <a:off x="6142546" y="4773066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22" name="Oval 398"/>
            <p:cNvSpPr>
              <a:spLocks noChangeArrowheads="1"/>
            </p:cNvSpPr>
            <p:nvPr/>
          </p:nvSpPr>
          <p:spPr bwMode="auto">
            <a:xfrm>
              <a:off x="6289692" y="467380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23" name="Oval 399"/>
            <p:cNvSpPr>
              <a:spLocks noChangeArrowheads="1"/>
            </p:cNvSpPr>
            <p:nvPr/>
          </p:nvSpPr>
          <p:spPr bwMode="auto">
            <a:xfrm>
              <a:off x="6702600" y="4799735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24" name="Oval 400"/>
            <p:cNvSpPr>
              <a:spLocks noChangeArrowheads="1"/>
            </p:cNvSpPr>
            <p:nvPr/>
          </p:nvSpPr>
          <p:spPr bwMode="auto">
            <a:xfrm>
              <a:off x="6830226" y="4718248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25" name="Oval 401"/>
            <p:cNvSpPr>
              <a:spLocks noChangeArrowheads="1"/>
            </p:cNvSpPr>
            <p:nvPr/>
          </p:nvSpPr>
          <p:spPr bwMode="auto">
            <a:xfrm>
              <a:off x="6861757" y="4472307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26" name="Oval 402"/>
            <p:cNvSpPr>
              <a:spLocks noChangeArrowheads="1"/>
            </p:cNvSpPr>
            <p:nvPr/>
          </p:nvSpPr>
          <p:spPr bwMode="auto">
            <a:xfrm>
              <a:off x="7142535" y="4515273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27" name="Oval 403"/>
            <p:cNvSpPr>
              <a:spLocks noChangeArrowheads="1"/>
            </p:cNvSpPr>
            <p:nvPr/>
          </p:nvSpPr>
          <p:spPr bwMode="auto">
            <a:xfrm>
              <a:off x="7080974" y="4143399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28" name="Oval 404"/>
            <p:cNvSpPr>
              <a:spLocks noChangeArrowheads="1"/>
            </p:cNvSpPr>
            <p:nvPr/>
          </p:nvSpPr>
          <p:spPr bwMode="auto">
            <a:xfrm>
              <a:off x="6980375" y="4727137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29" name="Oval 405"/>
            <p:cNvSpPr>
              <a:spLocks noChangeArrowheads="1"/>
            </p:cNvSpPr>
            <p:nvPr/>
          </p:nvSpPr>
          <p:spPr bwMode="auto">
            <a:xfrm>
              <a:off x="6980375" y="4864924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30" name="Oval 406"/>
            <p:cNvSpPr>
              <a:spLocks noChangeArrowheads="1"/>
            </p:cNvSpPr>
            <p:nvPr/>
          </p:nvSpPr>
          <p:spPr bwMode="auto">
            <a:xfrm>
              <a:off x="6680078" y="5219018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31" name="Oval 407"/>
            <p:cNvSpPr>
              <a:spLocks noChangeArrowheads="1"/>
            </p:cNvSpPr>
            <p:nvPr/>
          </p:nvSpPr>
          <p:spPr bwMode="auto">
            <a:xfrm>
              <a:off x="6573472" y="5063454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32" name="Oval 408"/>
            <p:cNvSpPr>
              <a:spLocks noChangeArrowheads="1"/>
            </p:cNvSpPr>
            <p:nvPr/>
          </p:nvSpPr>
          <p:spPr bwMode="auto">
            <a:xfrm>
              <a:off x="6442843" y="5263465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33" name="Oval 409"/>
            <p:cNvSpPr>
              <a:spLocks noChangeArrowheads="1"/>
            </p:cNvSpPr>
            <p:nvPr/>
          </p:nvSpPr>
          <p:spPr bwMode="auto">
            <a:xfrm>
              <a:off x="6442843" y="4970115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34" name="Oval 410"/>
            <p:cNvSpPr>
              <a:spLocks noChangeArrowheads="1"/>
            </p:cNvSpPr>
            <p:nvPr/>
          </p:nvSpPr>
          <p:spPr bwMode="auto">
            <a:xfrm>
              <a:off x="6092997" y="398487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35" name="Oval 411"/>
            <p:cNvSpPr>
              <a:spLocks noChangeArrowheads="1"/>
            </p:cNvSpPr>
            <p:nvPr/>
          </p:nvSpPr>
          <p:spPr bwMode="auto">
            <a:xfrm>
              <a:off x="6532932" y="3903384"/>
              <a:ext cx="45045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36" name="Oval 412"/>
            <p:cNvSpPr>
              <a:spLocks noChangeArrowheads="1"/>
            </p:cNvSpPr>
            <p:nvPr/>
          </p:nvSpPr>
          <p:spPr bwMode="auto">
            <a:xfrm>
              <a:off x="6743140" y="3427801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37" name="Oval 413"/>
            <p:cNvSpPr>
              <a:spLocks noChangeArrowheads="1"/>
            </p:cNvSpPr>
            <p:nvPr/>
          </p:nvSpPr>
          <p:spPr bwMode="auto">
            <a:xfrm>
              <a:off x="6873769" y="4164140"/>
              <a:ext cx="48048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38" name="Oval 414"/>
            <p:cNvSpPr>
              <a:spLocks noChangeArrowheads="1"/>
            </p:cNvSpPr>
            <p:nvPr/>
          </p:nvSpPr>
          <p:spPr bwMode="auto">
            <a:xfrm>
              <a:off x="6771668" y="3257420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39" name="Oval 415"/>
            <p:cNvSpPr>
              <a:spLocks noChangeArrowheads="1"/>
            </p:cNvSpPr>
            <p:nvPr/>
          </p:nvSpPr>
          <p:spPr bwMode="auto">
            <a:xfrm>
              <a:off x="6627525" y="3023332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40" name="Oval 416"/>
            <p:cNvSpPr>
              <a:spLocks noChangeArrowheads="1"/>
            </p:cNvSpPr>
            <p:nvPr/>
          </p:nvSpPr>
          <p:spPr bwMode="auto">
            <a:xfrm>
              <a:off x="6535935" y="2802578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41" name="Oval 417"/>
            <p:cNvSpPr>
              <a:spLocks noChangeArrowheads="1"/>
            </p:cNvSpPr>
            <p:nvPr/>
          </p:nvSpPr>
          <p:spPr bwMode="auto">
            <a:xfrm>
              <a:off x="6723620" y="2724054"/>
              <a:ext cx="48048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42" name="Oval 418"/>
            <p:cNvSpPr>
              <a:spLocks noChangeArrowheads="1"/>
            </p:cNvSpPr>
            <p:nvPr/>
          </p:nvSpPr>
          <p:spPr bwMode="auto">
            <a:xfrm>
              <a:off x="6861757" y="2943327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43" name="Oval 419"/>
            <p:cNvSpPr>
              <a:spLocks noChangeArrowheads="1"/>
            </p:cNvSpPr>
            <p:nvPr/>
          </p:nvSpPr>
          <p:spPr bwMode="auto">
            <a:xfrm>
              <a:off x="6986381" y="2759612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44" name="Oval 420"/>
            <p:cNvSpPr>
              <a:spLocks noChangeArrowheads="1"/>
            </p:cNvSpPr>
            <p:nvPr/>
          </p:nvSpPr>
          <p:spPr bwMode="auto">
            <a:xfrm>
              <a:off x="7095989" y="298481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45" name="Oval 421"/>
            <p:cNvSpPr>
              <a:spLocks noChangeArrowheads="1"/>
            </p:cNvSpPr>
            <p:nvPr/>
          </p:nvSpPr>
          <p:spPr bwMode="auto">
            <a:xfrm>
              <a:off x="6902298" y="3236678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46" name="Oval 422"/>
            <p:cNvSpPr>
              <a:spLocks noChangeArrowheads="1"/>
            </p:cNvSpPr>
            <p:nvPr/>
          </p:nvSpPr>
          <p:spPr bwMode="auto">
            <a:xfrm>
              <a:off x="6833229" y="3301867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47" name="Oval 423"/>
            <p:cNvSpPr>
              <a:spLocks noChangeArrowheads="1"/>
            </p:cNvSpPr>
            <p:nvPr/>
          </p:nvSpPr>
          <p:spPr bwMode="auto">
            <a:xfrm>
              <a:off x="7142535" y="3521139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48" name="Oval 424"/>
            <p:cNvSpPr>
              <a:spLocks noChangeArrowheads="1"/>
            </p:cNvSpPr>
            <p:nvPr/>
          </p:nvSpPr>
          <p:spPr bwMode="auto">
            <a:xfrm>
              <a:off x="7462351" y="3161118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49" name="Oval 425"/>
            <p:cNvSpPr>
              <a:spLocks noChangeArrowheads="1"/>
            </p:cNvSpPr>
            <p:nvPr/>
          </p:nvSpPr>
          <p:spPr bwMode="auto">
            <a:xfrm>
              <a:off x="7615503" y="299962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50" name="Oval 426"/>
            <p:cNvSpPr>
              <a:spLocks noChangeArrowheads="1"/>
            </p:cNvSpPr>
            <p:nvPr/>
          </p:nvSpPr>
          <p:spPr bwMode="auto">
            <a:xfrm>
              <a:off x="7604993" y="2632197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51" name="Oval 427"/>
            <p:cNvSpPr>
              <a:spLocks noChangeArrowheads="1"/>
            </p:cNvSpPr>
            <p:nvPr/>
          </p:nvSpPr>
          <p:spPr bwMode="auto">
            <a:xfrm>
              <a:off x="7737123" y="3269272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52" name="Oval 428"/>
            <p:cNvSpPr>
              <a:spLocks noChangeArrowheads="1"/>
            </p:cNvSpPr>
            <p:nvPr/>
          </p:nvSpPr>
          <p:spPr bwMode="auto">
            <a:xfrm>
              <a:off x="7867752" y="3095929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53" name="Oval 429"/>
            <p:cNvSpPr>
              <a:spLocks noChangeArrowheads="1"/>
            </p:cNvSpPr>
            <p:nvPr/>
          </p:nvSpPr>
          <p:spPr bwMode="auto">
            <a:xfrm>
              <a:off x="8083966" y="2978884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54" name="Oval 430"/>
            <p:cNvSpPr>
              <a:spLocks noChangeArrowheads="1"/>
            </p:cNvSpPr>
            <p:nvPr/>
          </p:nvSpPr>
          <p:spPr bwMode="auto">
            <a:xfrm>
              <a:off x="8234115" y="3095929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55" name="Oval 431"/>
            <p:cNvSpPr>
              <a:spLocks noChangeArrowheads="1"/>
            </p:cNvSpPr>
            <p:nvPr/>
          </p:nvSpPr>
          <p:spPr bwMode="auto">
            <a:xfrm>
              <a:off x="8008892" y="3257420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56" name="Oval 432"/>
            <p:cNvSpPr>
              <a:spLocks noChangeArrowheads="1"/>
            </p:cNvSpPr>
            <p:nvPr/>
          </p:nvSpPr>
          <p:spPr bwMode="auto">
            <a:xfrm>
              <a:off x="8445824" y="3521139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57" name="Oval 433"/>
            <p:cNvSpPr>
              <a:spLocks noChangeArrowheads="1"/>
            </p:cNvSpPr>
            <p:nvPr/>
          </p:nvSpPr>
          <p:spPr bwMode="auto">
            <a:xfrm>
              <a:off x="8408287" y="3236678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58" name="Oval 434"/>
            <p:cNvSpPr>
              <a:spLocks noChangeArrowheads="1"/>
            </p:cNvSpPr>
            <p:nvPr/>
          </p:nvSpPr>
          <p:spPr bwMode="auto">
            <a:xfrm>
              <a:off x="8399278" y="298481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59" name="Oval 435"/>
            <p:cNvSpPr>
              <a:spLocks noChangeArrowheads="1"/>
            </p:cNvSpPr>
            <p:nvPr/>
          </p:nvSpPr>
          <p:spPr bwMode="auto">
            <a:xfrm>
              <a:off x="8603480" y="2676644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60" name="Oval 436"/>
            <p:cNvSpPr>
              <a:spLocks noChangeArrowheads="1"/>
            </p:cNvSpPr>
            <p:nvPr/>
          </p:nvSpPr>
          <p:spPr bwMode="auto">
            <a:xfrm>
              <a:off x="8668044" y="2943327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61" name="Oval 437"/>
            <p:cNvSpPr>
              <a:spLocks noChangeArrowheads="1"/>
            </p:cNvSpPr>
            <p:nvPr/>
          </p:nvSpPr>
          <p:spPr bwMode="auto">
            <a:xfrm>
              <a:off x="8768643" y="3161118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62" name="Oval 438"/>
            <p:cNvSpPr>
              <a:spLocks noChangeArrowheads="1"/>
            </p:cNvSpPr>
            <p:nvPr/>
          </p:nvSpPr>
          <p:spPr bwMode="auto">
            <a:xfrm>
              <a:off x="8918792" y="2864804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63" name="Oval 439"/>
            <p:cNvSpPr>
              <a:spLocks noChangeArrowheads="1"/>
            </p:cNvSpPr>
            <p:nvPr/>
          </p:nvSpPr>
          <p:spPr bwMode="auto">
            <a:xfrm>
              <a:off x="8887261" y="2442556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64" name="Oval 440"/>
            <p:cNvSpPr>
              <a:spLocks noChangeArrowheads="1"/>
            </p:cNvSpPr>
            <p:nvPr/>
          </p:nvSpPr>
          <p:spPr bwMode="auto">
            <a:xfrm>
              <a:off x="8433813" y="2289955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65" name="Oval 441"/>
            <p:cNvSpPr>
              <a:spLocks noChangeArrowheads="1"/>
            </p:cNvSpPr>
            <p:nvPr/>
          </p:nvSpPr>
          <p:spPr bwMode="auto">
            <a:xfrm>
              <a:off x="8930804" y="2269213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66" name="Oval 442"/>
            <p:cNvSpPr>
              <a:spLocks noChangeArrowheads="1"/>
            </p:cNvSpPr>
            <p:nvPr/>
          </p:nvSpPr>
          <p:spPr bwMode="auto">
            <a:xfrm>
              <a:off x="9246116" y="2325512"/>
              <a:ext cx="45045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67" name="Oval 443"/>
            <p:cNvSpPr>
              <a:spLocks noChangeArrowheads="1"/>
            </p:cNvSpPr>
            <p:nvPr/>
          </p:nvSpPr>
          <p:spPr bwMode="auto">
            <a:xfrm>
              <a:off x="9268638" y="1823260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68" name="Oval 444"/>
            <p:cNvSpPr>
              <a:spLocks noChangeArrowheads="1"/>
            </p:cNvSpPr>
            <p:nvPr/>
          </p:nvSpPr>
          <p:spPr bwMode="auto">
            <a:xfrm>
              <a:off x="9743108" y="1601024"/>
              <a:ext cx="45045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69" name="Oval 445"/>
            <p:cNvSpPr>
              <a:spLocks noChangeArrowheads="1"/>
            </p:cNvSpPr>
            <p:nvPr/>
          </p:nvSpPr>
          <p:spPr bwMode="auto">
            <a:xfrm>
              <a:off x="9933796" y="1958083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70" name="Oval 446"/>
            <p:cNvSpPr>
              <a:spLocks noChangeArrowheads="1"/>
            </p:cNvSpPr>
            <p:nvPr/>
          </p:nvSpPr>
          <p:spPr bwMode="auto">
            <a:xfrm>
              <a:off x="10034396" y="1703253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71" name="Oval 447"/>
            <p:cNvSpPr>
              <a:spLocks noChangeArrowheads="1"/>
            </p:cNvSpPr>
            <p:nvPr/>
          </p:nvSpPr>
          <p:spPr bwMode="auto">
            <a:xfrm>
              <a:off x="10268628" y="1913636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72" name="Oval 448"/>
            <p:cNvSpPr>
              <a:spLocks noChangeArrowheads="1"/>
            </p:cNvSpPr>
            <p:nvPr/>
          </p:nvSpPr>
          <p:spPr bwMode="auto">
            <a:xfrm>
              <a:off x="10259619" y="2224766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73" name="Oval 449"/>
            <p:cNvSpPr>
              <a:spLocks noChangeArrowheads="1"/>
            </p:cNvSpPr>
            <p:nvPr/>
          </p:nvSpPr>
          <p:spPr bwMode="auto">
            <a:xfrm>
              <a:off x="9719084" y="2008456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74" name="Oval 450"/>
            <p:cNvSpPr>
              <a:spLocks noChangeArrowheads="1"/>
            </p:cNvSpPr>
            <p:nvPr/>
          </p:nvSpPr>
          <p:spPr bwMode="auto">
            <a:xfrm>
              <a:off x="9687552" y="2466261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75" name="Oval 451"/>
            <p:cNvSpPr>
              <a:spLocks noChangeArrowheads="1"/>
            </p:cNvSpPr>
            <p:nvPr/>
          </p:nvSpPr>
          <p:spPr bwMode="auto">
            <a:xfrm>
              <a:off x="9459327" y="2353662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76" name="Oval 452"/>
            <p:cNvSpPr>
              <a:spLocks noChangeArrowheads="1"/>
            </p:cNvSpPr>
            <p:nvPr/>
          </p:nvSpPr>
          <p:spPr bwMode="auto">
            <a:xfrm>
              <a:off x="9378246" y="2709239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77" name="Oval 453"/>
            <p:cNvSpPr>
              <a:spLocks noChangeArrowheads="1"/>
            </p:cNvSpPr>
            <p:nvPr/>
          </p:nvSpPr>
          <p:spPr bwMode="auto">
            <a:xfrm>
              <a:off x="9806170" y="2632197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78" name="Oval 454"/>
            <p:cNvSpPr>
              <a:spLocks noChangeArrowheads="1"/>
            </p:cNvSpPr>
            <p:nvPr/>
          </p:nvSpPr>
          <p:spPr bwMode="auto">
            <a:xfrm>
              <a:off x="10112473" y="2632197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79" name="Oval 455"/>
            <p:cNvSpPr>
              <a:spLocks noChangeArrowheads="1"/>
            </p:cNvSpPr>
            <p:nvPr/>
          </p:nvSpPr>
          <p:spPr bwMode="auto">
            <a:xfrm>
              <a:off x="10121482" y="2823320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80" name="Oval 456"/>
            <p:cNvSpPr>
              <a:spLocks noChangeArrowheads="1"/>
            </p:cNvSpPr>
            <p:nvPr/>
          </p:nvSpPr>
          <p:spPr bwMode="auto">
            <a:xfrm>
              <a:off x="10022384" y="2729981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81" name="Oval 457"/>
            <p:cNvSpPr>
              <a:spLocks noChangeArrowheads="1"/>
            </p:cNvSpPr>
            <p:nvPr/>
          </p:nvSpPr>
          <p:spPr bwMode="auto">
            <a:xfrm>
              <a:off x="9858722" y="2984811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82" name="Oval 458"/>
            <p:cNvSpPr>
              <a:spLocks noChangeArrowheads="1"/>
            </p:cNvSpPr>
            <p:nvPr/>
          </p:nvSpPr>
          <p:spPr bwMode="auto">
            <a:xfrm>
              <a:off x="9690555" y="3005553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83" name="Oval 459"/>
            <p:cNvSpPr>
              <a:spLocks noChangeArrowheads="1"/>
            </p:cNvSpPr>
            <p:nvPr/>
          </p:nvSpPr>
          <p:spPr bwMode="auto">
            <a:xfrm>
              <a:off x="9246116" y="3398169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84" name="Oval 460"/>
            <p:cNvSpPr>
              <a:spLocks noChangeArrowheads="1"/>
            </p:cNvSpPr>
            <p:nvPr/>
          </p:nvSpPr>
          <p:spPr bwMode="auto">
            <a:xfrm>
              <a:off x="9378246" y="3635220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85" name="Oval 461"/>
            <p:cNvSpPr>
              <a:spLocks noChangeArrowheads="1"/>
            </p:cNvSpPr>
            <p:nvPr/>
          </p:nvSpPr>
          <p:spPr bwMode="auto">
            <a:xfrm>
              <a:off x="9165035" y="3571512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86" name="Oval 462"/>
            <p:cNvSpPr>
              <a:spLocks noChangeArrowheads="1"/>
            </p:cNvSpPr>
            <p:nvPr/>
          </p:nvSpPr>
          <p:spPr bwMode="auto">
            <a:xfrm>
              <a:off x="9130502" y="379374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87" name="Oval 463"/>
            <p:cNvSpPr>
              <a:spLocks noChangeArrowheads="1"/>
            </p:cNvSpPr>
            <p:nvPr/>
          </p:nvSpPr>
          <p:spPr bwMode="auto">
            <a:xfrm>
              <a:off x="9034407" y="3867826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88" name="Oval 464"/>
            <p:cNvSpPr>
              <a:spLocks noChangeArrowheads="1"/>
            </p:cNvSpPr>
            <p:nvPr/>
          </p:nvSpPr>
          <p:spPr bwMode="auto">
            <a:xfrm>
              <a:off x="9421790" y="4038208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89" name="Oval 465"/>
            <p:cNvSpPr>
              <a:spLocks noChangeArrowheads="1"/>
            </p:cNvSpPr>
            <p:nvPr/>
          </p:nvSpPr>
          <p:spPr bwMode="auto">
            <a:xfrm>
              <a:off x="9543410" y="3867826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90" name="Oval 466"/>
            <p:cNvSpPr>
              <a:spLocks noChangeArrowheads="1"/>
            </p:cNvSpPr>
            <p:nvPr/>
          </p:nvSpPr>
          <p:spPr bwMode="auto">
            <a:xfrm>
              <a:off x="9713078" y="4430823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91" name="Oval 467"/>
            <p:cNvSpPr>
              <a:spLocks noChangeArrowheads="1"/>
            </p:cNvSpPr>
            <p:nvPr/>
          </p:nvSpPr>
          <p:spPr bwMode="auto">
            <a:xfrm>
              <a:off x="9187558" y="421599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92" name="Oval 468"/>
            <p:cNvSpPr>
              <a:spLocks noChangeArrowheads="1"/>
            </p:cNvSpPr>
            <p:nvPr/>
          </p:nvSpPr>
          <p:spPr bwMode="auto">
            <a:xfrm>
              <a:off x="9759624" y="4072283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93" name="Oval 469"/>
            <p:cNvSpPr>
              <a:spLocks noChangeArrowheads="1"/>
            </p:cNvSpPr>
            <p:nvPr/>
          </p:nvSpPr>
          <p:spPr bwMode="auto">
            <a:xfrm>
              <a:off x="10369227" y="4377487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94" name="Oval 470"/>
            <p:cNvSpPr>
              <a:spLocks noChangeArrowheads="1"/>
            </p:cNvSpPr>
            <p:nvPr/>
          </p:nvSpPr>
          <p:spPr bwMode="auto">
            <a:xfrm>
              <a:off x="10309167" y="4113767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95" name="Oval 471"/>
            <p:cNvSpPr>
              <a:spLocks noChangeArrowheads="1"/>
            </p:cNvSpPr>
            <p:nvPr/>
          </p:nvSpPr>
          <p:spPr bwMode="auto">
            <a:xfrm>
              <a:off x="10744598" y="4451565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96" name="Oval 472"/>
            <p:cNvSpPr>
              <a:spLocks noChangeArrowheads="1"/>
            </p:cNvSpPr>
            <p:nvPr/>
          </p:nvSpPr>
          <p:spPr bwMode="auto">
            <a:xfrm>
              <a:off x="10456313" y="4536015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97" name="Oval 473"/>
            <p:cNvSpPr>
              <a:spLocks noChangeArrowheads="1"/>
            </p:cNvSpPr>
            <p:nvPr/>
          </p:nvSpPr>
          <p:spPr bwMode="auto">
            <a:xfrm>
              <a:off x="10393250" y="4799735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98" name="Oval 474"/>
            <p:cNvSpPr>
              <a:spLocks noChangeArrowheads="1"/>
            </p:cNvSpPr>
            <p:nvPr/>
          </p:nvSpPr>
          <p:spPr bwMode="auto">
            <a:xfrm>
              <a:off x="10187547" y="4753805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199" name="Oval 475"/>
            <p:cNvSpPr>
              <a:spLocks noChangeArrowheads="1"/>
            </p:cNvSpPr>
            <p:nvPr/>
          </p:nvSpPr>
          <p:spPr bwMode="auto">
            <a:xfrm>
              <a:off x="10002864" y="4568610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00" name="Oval 476"/>
            <p:cNvSpPr>
              <a:spLocks noChangeArrowheads="1"/>
            </p:cNvSpPr>
            <p:nvPr/>
          </p:nvSpPr>
          <p:spPr bwMode="auto">
            <a:xfrm>
              <a:off x="9831695" y="527531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01" name="Oval 477"/>
            <p:cNvSpPr>
              <a:spLocks noChangeArrowheads="1"/>
            </p:cNvSpPr>
            <p:nvPr/>
          </p:nvSpPr>
          <p:spPr bwMode="auto">
            <a:xfrm>
              <a:off x="9606472" y="505160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02" name="Oval 478"/>
            <p:cNvSpPr>
              <a:spLocks noChangeArrowheads="1"/>
            </p:cNvSpPr>
            <p:nvPr/>
          </p:nvSpPr>
          <p:spPr bwMode="auto">
            <a:xfrm>
              <a:off x="9734099" y="4753805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03" name="Oval 479"/>
            <p:cNvSpPr>
              <a:spLocks noChangeArrowheads="1"/>
            </p:cNvSpPr>
            <p:nvPr/>
          </p:nvSpPr>
          <p:spPr bwMode="auto">
            <a:xfrm>
              <a:off x="9364733" y="4979004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04" name="Oval 480"/>
            <p:cNvSpPr>
              <a:spLocks noChangeArrowheads="1"/>
            </p:cNvSpPr>
            <p:nvPr/>
          </p:nvSpPr>
          <p:spPr bwMode="auto">
            <a:xfrm>
              <a:off x="9517885" y="5146422"/>
              <a:ext cx="48048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05" name="Oval 481"/>
            <p:cNvSpPr>
              <a:spLocks noChangeArrowheads="1"/>
            </p:cNvSpPr>
            <p:nvPr/>
          </p:nvSpPr>
          <p:spPr bwMode="auto">
            <a:xfrm>
              <a:off x="9216086" y="527531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06" name="Oval 482"/>
            <p:cNvSpPr>
              <a:spLocks noChangeArrowheads="1"/>
            </p:cNvSpPr>
            <p:nvPr/>
          </p:nvSpPr>
          <p:spPr bwMode="auto">
            <a:xfrm>
              <a:off x="10118479" y="5451625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07" name="Oval 483"/>
            <p:cNvSpPr>
              <a:spLocks noChangeArrowheads="1"/>
            </p:cNvSpPr>
            <p:nvPr/>
          </p:nvSpPr>
          <p:spPr bwMode="auto">
            <a:xfrm>
              <a:off x="10396253" y="5494590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08" name="Oval 484"/>
            <p:cNvSpPr>
              <a:spLocks noChangeArrowheads="1"/>
            </p:cNvSpPr>
            <p:nvPr/>
          </p:nvSpPr>
          <p:spPr bwMode="auto">
            <a:xfrm>
              <a:off x="10118479" y="4922704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09" name="Oval 486"/>
            <p:cNvSpPr>
              <a:spLocks noChangeArrowheads="1"/>
            </p:cNvSpPr>
            <p:nvPr/>
          </p:nvSpPr>
          <p:spPr bwMode="auto">
            <a:xfrm>
              <a:off x="10378236" y="5054565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10" name="Oval 487"/>
            <p:cNvSpPr>
              <a:spLocks noChangeArrowheads="1"/>
            </p:cNvSpPr>
            <p:nvPr/>
          </p:nvSpPr>
          <p:spPr bwMode="auto">
            <a:xfrm>
              <a:off x="10788141" y="5167164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11" name="Oval 488"/>
            <p:cNvSpPr>
              <a:spLocks noChangeArrowheads="1"/>
            </p:cNvSpPr>
            <p:nvPr/>
          </p:nvSpPr>
          <p:spPr bwMode="auto">
            <a:xfrm>
              <a:off x="8794169" y="3319646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12" name="Oval 489"/>
            <p:cNvSpPr>
              <a:spLocks noChangeArrowheads="1"/>
            </p:cNvSpPr>
            <p:nvPr/>
          </p:nvSpPr>
          <p:spPr bwMode="auto">
            <a:xfrm>
              <a:off x="9537404" y="284406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13" name="Oval 490"/>
            <p:cNvSpPr>
              <a:spLocks noChangeArrowheads="1"/>
            </p:cNvSpPr>
            <p:nvPr/>
          </p:nvSpPr>
          <p:spPr bwMode="auto">
            <a:xfrm>
              <a:off x="9199570" y="3035184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14" name="Oval 491"/>
            <p:cNvSpPr>
              <a:spLocks noChangeArrowheads="1"/>
            </p:cNvSpPr>
            <p:nvPr/>
          </p:nvSpPr>
          <p:spPr bwMode="auto">
            <a:xfrm>
              <a:off x="8315195" y="3747820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15" name="Oval 492"/>
            <p:cNvSpPr>
              <a:spLocks noChangeArrowheads="1"/>
            </p:cNvSpPr>
            <p:nvPr/>
          </p:nvSpPr>
          <p:spPr bwMode="auto">
            <a:xfrm>
              <a:off x="6535935" y="2632197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16" name="Oval 493"/>
            <p:cNvSpPr>
              <a:spLocks noChangeArrowheads="1"/>
            </p:cNvSpPr>
            <p:nvPr/>
          </p:nvSpPr>
          <p:spPr bwMode="auto">
            <a:xfrm>
              <a:off x="6393294" y="2559601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17" name="Oval 494"/>
            <p:cNvSpPr>
              <a:spLocks noChangeArrowheads="1"/>
            </p:cNvSpPr>
            <p:nvPr/>
          </p:nvSpPr>
          <p:spPr bwMode="auto">
            <a:xfrm>
              <a:off x="6330231" y="270331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18" name="Oval 495"/>
            <p:cNvSpPr>
              <a:spLocks noChangeArrowheads="1"/>
            </p:cNvSpPr>
            <p:nvPr/>
          </p:nvSpPr>
          <p:spPr bwMode="auto">
            <a:xfrm>
              <a:off x="6108011" y="2547748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19" name="Oval 496"/>
            <p:cNvSpPr>
              <a:spLocks noChangeArrowheads="1"/>
            </p:cNvSpPr>
            <p:nvPr/>
          </p:nvSpPr>
          <p:spPr bwMode="auto">
            <a:xfrm>
              <a:off x="5920326" y="2609974"/>
              <a:ext cx="48048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20" name="Oval 497"/>
            <p:cNvSpPr>
              <a:spLocks noChangeArrowheads="1"/>
            </p:cNvSpPr>
            <p:nvPr/>
          </p:nvSpPr>
          <p:spPr bwMode="auto">
            <a:xfrm>
              <a:off x="5720628" y="2328476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21" name="Oval 498"/>
            <p:cNvSpPr>
              <a:spLocks noChangeArrowheads="1"/>
            </p:cNvSpPr>
            <p:nvPr/>
          </p:nvSpPr>
          <p:spPr bwMode="auto">
            <a:xfrm>
              <a:off x="5593002" y="248255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22" name="Oval 499"/>
            <p:cNvSpPr>
              <a:spLocks noChangeArrowheads="1"/>
            </p:cNvSpPr>
            <p:nvPr/>
          </p:nvSpPr>
          <p:spPr bwMode="auto">
            <a:xfrm>
              <a:off x="5508919" y="2703312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23" name="Oval 500"/>
            <p:cNvSpPr>
              <a:spLocks noChangeArrowheads="1"/>
            </p:cNvSpPr>
            <p:nvPr/>
          </p:nvSpPr>
          <p:spPr bwMode="auto">
            <a:xfrm>
              <a:off x="5777685" y="2724054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24" name="Oval 501"/>
            <p:cNvSpPr>
              <a:spLocks noChangeArrowheads="1"/>
            </p:cNvSpPr>
            <p:nvPr/>
          </p:nvSpPr>
          <p:spPr bwMode="auto">
            <a:xfrm>
              <a:off x="5767175" y="2503301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25" name="Oval 502"/>
            <p:cNvSpPr>
              <a:spLocks noChangeArrowheads="1"/>
            </p:cNvSpPr>
            <p:nvPr/>
          </p:nvSpPr>
          <p:spPr bwMode="auto">
            <a:xfrm>
              <a:off x="6124528" y="2152168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26" name="Oval 503"/>
            <p:cNvSpPr>
              <a:spLocks noChangeArrowheads="1"/>
            </p:cNvSpPr>
            <p:nvPr/>
          </p:nvSpPr>
          <p:spPr bwMode="auto">
            <a:xfrm>
              <a:off x="6420320" y="2152168"/>
              <a:ext cx="48048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27" name="Oval 504"/>
            <p:cNvSpPr>
              <a:spLocks noChangeArrowheads="1"/>
            </p:cNvSpPr>
            <p:nvPr/>
          </p:nvSpPr>
          <p:spPr bwMode="auto">
            <a:xfrm>
              <a:off x="5177091" y="1595098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28" name="Oval 505"/>
            <p:cNvSpPr>
              <a:spLocks noChangeArrowheads="1"/>
            </p:cNvSpPr>
            <p:nvPr/>
          </p:nvSpPr>
          <p:spPr bwMode="auto">
            <a:xfrm>
              <a:off x="5358771" y="1500277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29" name="Oval 506"/>
            <p:cNvSpPr>
              <a:spLocks noChangeArrowheads="1"/>
            </p:cNvSpPr>
            <p:nvPr/>
          </p:nvSpPr>
          <p:spPr bwMode="auto">
            <a:xfrm>
              <a:off x="5801708" y="1257300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30" name="Oval 507"/>
            <p:cNvSpPr>
              <a:spLocks noChangeArrowheads="1"/>
            </p:cNvSpPr>
            <p:nvPr/>
          </p:nvSpPr>
          <p:spPr bwMode="auto">
            <a:xfrm>
              <a:off x="3226662" y="1775850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31" name="Oval 508"/>
            <p:cNvSpPr>
              <a:spLocks noChangeArrowheads="1"/>
            </p:cNvSpPr>
            <p:nvPr/>
          </p:nvSpPr>
          <p:spPr bwMode="auto">
            <a:xfrm>
              <a:off x="3304739" y="1981788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32" name="Oval 509"/>
            <p:cNvSpPr>
              <a:spLocks noChangeArrowheads="1"/>
            </p:cNvSpPr>
            <p:nvPr/>
          </p:nvSpPr>
          <p:spPr bwMode="auto">
            <a:xfrm>
              <a:off x="2932371" y="2623308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33" name="Oval 510"/>
            <p:cNvSpPr>
              <a:spLocks noChangeArrowheads="1"/>
            </p:cNvSpPr>
            <p:nvPr/>
          </p:nvSpPr>
          <p:spPr bwMode="auto">
            <a:xfrm>
              <a:off x="2588530" y="2586269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34" name="Oval 511"/>
            <p:cNvSpPr>
              <a:spLocks noChangeArrowheads="1"/>
            </p:cNvSpPr>
            <p:nvPr/>
          </p:nvSpPr>
          <p:spPr bwMode="auto">
            <a:xfrm>
              <a:off x="2498441" y="2793689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35" name="Oval 512"/>
            <p:cNvSpPr>
              <a:spLocks noChangeArrowheads="1"/>
            </p:cNvSpPr>
            <p:nvPr/>
          </p:nvSpPr>
          <p:spPr bwMode="auto">
            <a:xfrm>
              <a:off x="1963912" y="2793689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36" name="Oval 513"/>
            <p:cNvSpPr>
              <a:spLocks noChangeArrowheads="1"/>
            </p:cNvSpPr>
            <p:nvPr/>
          </p:nvSpPr>
          <p:spPr bwMode="auto">
            <a:xfrm>
              <a:off x="2267212" y="3014442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37" name="Oval 514"/>
            <p:cNvSpPr>
              <a:spLocks noChangeArrowheads="1"/>
            </p:cNvSpPr>
            <p:nvPr/>
          </p:nvSpPr>
          <p:spPr bwMode="auto">
            <a:xfrm>
              <a:off x="2738678" y="3081113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38" name="Oval 515"/>
            <p:cNvSpPr>
              <a:spLocks noChangeArrowheads="1"/>
            </p:cNvSpPr>
            <p:nvPr/>
          </p:nvSpPr>
          <p:spPr bwMode="auto">
            <a:xfrm>
              <a:off x="2935373" y="2888509"/>
              <a:ext cx="48048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39" name="Oval 516"/>
            <p:cNvSpPr>
              <a:spLocks noChangeArrowheads="1"/>
            </p:cNvSpPr>
            <p:nvPr/>
          </p:nvSpPr>
          <p:spPr bwMode="auto">
            <a:xfrm>
              <a:off x="3217653" y="266479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40" name="Oval 517"/>
            <p:cNvSpPr>
              <a:spLocks noChangeArrowheads="1"/>
            </p:cNvSpPr>
            <p:nvPr/>
          </p:nvSpPr>
          <p:spPr bwMode="auto">
            <a:xfrm>
              <a:off x="3247682" y="2910732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41" name="Oval 518"/>
            <p:cNvSpPr>
              <a:spLocks noChangeArrowheads="1"/>
            </p:cNvSpPr>
            <p:nvPr/>
          </p:nvSpPr>
          <p:spPr bwMode="auto">
            <a:xfrm>
              <a:off x="3217653" y="3187786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42" name="Oval 519"/>
            <p:cNvSpPr>
              <a:spLocks noChangeArrowheads="1"/>
            </p:cNvSpPr>
            <p:nvPr/>
          </p:nvSpPr>
          <p:spPr bwMode="auto">
            <a:xfrm>
              <a:off x="2672613" y="3269272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43" name="Oval 520"/>
            <p:cNvSpPr>
              <a:spLocks noChangeArrowheads="1"/>
            </p:cNvSpPr>
            <p:nvPr/>
          </p:nvSpPr>
          <p:spPr bwMode="auto">
            <a:xfrm>
              <a:off x="2448892" y="3430764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44" name="Oval 521"/>
            <p:cNvSpPr>
              <a:spLocks noChangeArrowheads="1"/>
            </p:cNvSpPr>
            <p:nvPr/>
          </p:nvSpPr>
          <p:spPr bwMode="auto">
            <a:xfrm>
              <a:off x="3142578" y="3655962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45" name="Oval 522"/>
            <p:cNvSpPr>
              <a:spLocks noChangeArrowheads="1"/>
            </p:cNvSpPr>
            <p:nvPr/>
          </p:nvSpPr>
          <p:spPr bwMode="auto">
            <a:xfrm>
              <a:off x="3591522" y="3655962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46" name="Oval 523"/>
            <p:cNvSpPr>
              <a:spLocks noChangeArrowheads="1"/>
            </p:cNvSpPr>
            <p:nvPr/>
          </p:nvSpPr>
          <p:spPr bwMode="auto">
            <a:xfrm>
              <a:off x="3848277" y="3790785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47" name="Oval 524"/>
            <p:cNvSpPr>
              <a:spLocks noChangeArrowheads="1"/>
            </p:cNvSpPr>
            <p:nvPr/>
          </p:nvSpPr>
          <p:spPr bwMode="auto">
            <a:xfrm>
              <a:off x="4186110" y="3931534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48" name="Oval 525"/>
            <p:cNvSpPr>
              <a:spLocks noChangeArrowheads="1"/>
            </p:cNvSpPr>
            <p:nvPr/>
          </p:nvSpPr>
          <p:spPr bwMode="auto">
            <a:xfrm>
              <a:off x="3789718" y="3999687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49" name="Oval 526"/>
            <p:cNvSpPr>
              <a:spLocks noChangeArrowheads="1"/>
            </p:cNvSpPr>
            <p:nvPr/>
          </p:nvSpPr>
          <p:spPr bwMode="auto">
            <a:xfrm>
              <a:off x="3544977" y="383523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50" name="Oval 527"/>
            <p:cNvSpPr>
              <a:spLocks noChangeArrowheads="1"/>
            </p:cNvSpPr>
            <p:nvPr/>
          </p:nvSpPr>
          <p:spPr bwMode="auto">
            <a:xfrm>
              <a:off x="3382816" y="3867826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51" name="Oval 528"/>
            <p:cNvSpPr>
              <a:spLocks noChangeArrowheads="1"/>
            </p:cNvSpPr>
            <p:nvPr/>
          </p:nvSpPr>
          <p:spPr bwMode="auto">
            <a:xfrm>
              <a:off x="3217653" y="3867826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52" name="Oval 529"/>
            <p:cNvSpPr>
              <a:spLocks noChangeArrowheads="1"/>
            </p:cNvSpPr>
            <p:nvPr/>
          </p:nvSpPr>
          <p:spPr bwMode="auto">
            <a:xfrm>
              <a:off x="3186121" y="3975982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53" name="Oval 530"/>
            <p:cNvSpPr>
              <a:spLocks noChangeArrowheads="1"/>
            </p:cNvSpPr>
            <p:nvPr/>
          </p:nvSpPr>
          <p:spPr bwMode="auto">
            <a:xfrm>
              <a:off x="3382816" y="4026355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54" name="Oval 531"/>
            <p:cNvSpPr>
              <a:spLocks noChangeArrowheads="1"/>
            </p:cNvSpPr>
            <p:nvPr/>
          </p:nvSpPr>
          <p:spPr bwMode="auto">
            <a:xfrm>
              <a:off x="3570501" y="4026355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55" name="Oval 532"/>
            <p:cNvSpPr>
              <a:spLocks noChangeArrowheads="1"/>
            </p:cNvSpPr>
            <p:nvPr/>
          </p:nvSpPr>
          <p:spPr bwMode="auto">
            <a:xfrm>
              <a:off x="3654584" y="441008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56" name="Oval 533"/>
            <p:cNvSpPr>
              <a:spLocks noChangeArrowheads="1"/>
            </p:cNvSpPr>
            <p:nvPr/>
          </p:nvSpPr>
          <p:spPr bwMode="auto">
            <a:xfrm>
              <a:off x="3920348" y="4341929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57" name="Oval 534"/>
            <p:cNvSpPr>
              <a:spLocks noChangeArrowheads="1"/>
            </p:cNvSpPr>
            <p:nvPr/>
          </p:nvSpPr>
          <p:spPr bwMode="auto">
            <a:xfrm>
              <a:off x="4264187" y="4331558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58" name="Oval 535"/>
            <p:cNvSpPr>
              <a:spLocks noChangeArrowheads="1"/>
            </p:cNvSpPr>
            <p:nvPr/>
          </p:nvSpPr>
          <p:spPr bwMode="auto">
            <a:xfrm>
              <a:off x="4330253" y="4538978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59" name="Oval 536"/>
            <p:cNvSpPr>
              <a:spLocks noChangeArrowheads="1"/>
            </p:cNvSpPr>
            <p:nvPr/>
          </p:nvSpPr>
          <p:spPr bwMode="auto">
            <a:xfrm>
              <a:off x="4429351" y="4706395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60" name="Oval 537"/>
            <p:cNvSpPr>
              <a:spLocks noChangeArrowheads="1"/>
            </p:cNvSpPr>
            <p:nvPr/>
          </p:nvSpPr>
          <p:spPr bwMode="auto">
            <a:xfrm>
              <a:off x="4330253" y="4876776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61" name="Oval 538"/>
            <p:cNvSpPr>
              <a:spLocks noChangeArrowheads="1"/>
            </p:cNvSpPr>
            <p:nvPr/>
          </p:nvSpPr>
          <p:spPr bwMode="auto">
            <a:xfrm>
              <a:off x="4507428" y="4835292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62" name="Oval 539"/>
            <p:cNvSpPr>
              <a:spLocks noChangeArrowheads="1"/>
            </p:cNvSpPr>
            <p:nvPr/>
          </p:nvSpPr>
          <p:spPr bwMode="auto">
            <a:xfrm>
              <a:off x="4258182" y="4987893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63" name="Oval 540"/>
            <p:cNvSpPr>
              <a:spLocks noChangeArrowheads="1"/>
            </p:cNvSpPr>
            <p:nvPr/>
          </p:nvSpPr>
          <p:spPr bwMode="auto">
            <a:xfrm>
              <a:off x="4105030" y="5339026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64" name="Oval 541"/>
            <p:cNvSpPr>
              <a:spLocks noChangeArrowheads="1"/>
            </p:cNvSpPr>
            <p:nvPr/>
          </p:nvSpPr>
          <p:spPr bwMode="auto">
            <a:xfrm>
              <a:off x="3851280" y="5158274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65" name="Oval 542"/>
            <p:cNvSpPr>
              <a:spLocks noChangeArrowheads="1"/>
            </p:cNvSpPr>
            <p:nvPr/>
          </p:nvSpPr>
          <p:spPr bwMode="auto">
            <a:xfrm>
              <a:off x="3773202" y="548273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66" name="Oval 543"/>
            <p:cNvSpPr>
              <a:spLocks noChangeArrowheads="1"/>
            </p:cNvSpPr>
            <p:nvPr/>
          </p:nvSpPr>
          <p:spPr bwMode="auto">
            <a:xfrm>
              <a:off x="3966893" y="5404215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67" name="Oval 544"/>
            <p:cNvSpPr>
              <a:spLocks noChangeArrowheads="1"/>
            </p:cNvSpPr>
            <p:nvPr/>
          </p:nvSpPr>
          <p:spPr bwMode="auto">
            <a:xfrm>
              <a:off x="3585516" y="5479775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68" name="Oval 545"/>
            <p:cNvSpPr>
              <a:spLocks noChangeArrowheads="1"/>
            </p:cNvSpPr>
            <p:nvPr/>
          </p:nvSpPr>
          <p:spPr bwMode="auto">
            <a:xfrm>
              <a:off x="3752181" y="5946470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69" name="Oval 546"/>
            <p:cNvSpPr>
              <a:spLocks noChangeArrowheads="1"/>
            </p:cNvSpPr>
            <p:nvPr/>
          </p:nvSpPr>
          <p:spPr bwMode="auto">
            <a:xfrm>
              <a:off x="3902330" y="5949433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70" name="Oval 547"/>
            <p:cNvSpPr>
              <a:spLocks noChangeArrowheads="1"/>
            </p:cNvSpPr>
            <p:nvPr/>
          </p:nvSpPr>
          <p:spPr bwMode="auto">
            <a:xfrm>
              <a:off x="4096021" y="6078329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71" name="Oval 548"/>
            <p:cNvSpPr>
              <a:spLocks noChangeArrowheads="1"/>
            </p:cNvSpPr>
            <p:nvPr/>
          </p:nvSpPr>
          <p:spPr bwMode="auto">
            <a:xfrm>
              <a:off x="4651571" y="4316743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72" name="Oval 549"/>
            <p:cNvSpPr>
              <a:spLocks noChangeArrowheads="1"/>
            </p:cNvSpPr>
            <p:nvPr/>
          </p:nvSpPr>
          <p:spPr bwMode="auto">
            <a:xfrm>
              <a:off x="4417339" y="4164140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73" name="Oval 550"/>
            <p:cNvSpPr>
              <a:spLocks noChangeArrowheads="1"/>
            </p:cNvSpPr>
            <p:nvPr/>
          </p:nvSpPr>
          <p:spPr bwMode="auto">
            <a:xfrm>
              <a:off x="3897825" y="4770103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74" name="Oval 551"/>
            <p:cNvSpPr>
              <a:spLocks noChangeArrowheads="1"/>
            </p:cNvSpPr>
            <p:nvPr/>
          </p:nvSpPr>
          <p:spPr bwMode="auto">
            <a:xfrm>
              <a:off x="3570501" y="499974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75" name="Oval 552"/>
            <p:cNvSpPr>
              <a:spLocks noChangeArrowheads="1"/>
            </p:cNvSpPr>
            <p:nvPr/>
          </p:nvSpPr>
          <p:spPr bwMode="auto">
            <a:xfrm>
              <a:off x="3897825" y="4964188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76" name="Oval 553"/>
            <p:cNvSpPr>
              <a:spLocks noChangeArrowheads="1"/>
            </p:cNvSpPr>
            <p:nvPr/>
          </p:nvSpPr>
          <p:spPr bwMode="auto">
            <a:xfrm>
              <a:off x="3501433" y="4685653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77" name="Oval 554"/>
            <p:cNvSpPr>
              <a:spLocks noChangeArrowheads="1"/>
            </p:cNvSpPr>
            <p:nvPr/>
          </p:nvSpPr>
          <p:spPr bwMode="auto">
            <a:xfrm>
              <a:off x="3513445" y="4207106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78" name="Oval 555"/>
            <p:cNvSpPr>
              <a:spLocks noChangeArrowheads="1"/>
            </p:cNvSpPr>
            <p:nvPr/>
          </p:nvSpPr>
          <p:spPr bwMode="auto">
            <a:xfrm>
              <a:off x="3166602" y="4187846"/>
              <a:ext cx="48048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79" name="Oval 556"/>
            <p:cNvSpPr>
              <a:spLocks noChangeArrowheads="1"/>
            </p:cNvSpPr>
            <p:nvPr/>
          </p:nvSpPr>
          <p:spPr bwMode="auto">
            <a:xfrm>
              <a:off x="3252186" y="441008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80" name="Oval 557"/>
            <p:cNvSpPr>
              <a:spLocks noChangeArrowheads="1"/>
            </p:cNvSpPr>
            <p:nvPr/>
          </p:nvSpPr>
          <p:spPr bwMode="auto">
            <a:xfrm>
              <a:off x="2998436" y="3392243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81" name="Oval 558"/>
            <p:cNvSpPr>
              <a:spLocks noChangeArrowheads="1"/>
            </p:cNvSpPr>
            <p:nvPr/>
          </p:nvSpPr>
          <p:spPr bwMode="auto">
            <a:xfrm>
              <a:off x="2523967" y="165880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82" name="Oval 559"/>
            <p:cNvSpPr>
              <a:spLocks noChangeArrowheads="1"/>
            </p:cNvSpPr>
            <p:nvPr/>
          </p:nvSpPr>
          <p:spPr bwMode="auto">
            <a:xfrm>
              <a:off x="2833272" y="1888449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83" name="Oval 560"/>
            <p:cNvSpPr>
              <a:spLocks noChangeArrowheads="1"/>
            </p:cNvSpPr>
            <p:nvPr/>
          </p:nvSpPr>
          <p:spPr bwMode="auto">
            <a:xfrm>
              <a:off x="2801741" y="1638064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  <p:sp>
          <p:nvSpPr>
            <p:cNvPr id="284" name="Oval 561"/>
            <p:cNvSpPr>
              <a:spLocks noChangeArrowheads="1"/>
            </p:cNvSpPr>
            <p:nvPr/>
          </p:nvSpPr>
          <p:spPr bwMode="auto">
            <a:xfrm>
              <a:off x="2429372" y="1750663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srgbClr val="404040"/>
                </a:solidFill>
              </a:endParaRPr>
            </a:p>
          </p:txBody>
        </p:sp>
      </p:grpSp>
      <p:cxnSp>
        <p:nvCxnSpPr>
          <p:cNvPr id="7" name="直接连接符 6"/>
          <p:cNvCxnSpPr/>
          <p:nvPr userDrawn="1"/>
        </p:nvCxnSpPr>
        <p:spPr>
          <a:xfrm>
            <a:off x="99017" y="3902273"/>
            <a:ext cx="11993967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1950" y="205017"/>
            <a:ext cx="1880965" cy="516236"/>
          </a:xfrm>
          <a:prstGeom prst="rect">
            <a:avLst/>
          </a:prstGeom>
        </p:spPr>
      </p:pic>
      <p:sp>
        <p:nvSpPr>
          <p:cNvPr id="6" name="标题 1"/>
          <p:cNvSpPr>
            <a:spLocks noGrp="1"/>
          </p:cNvSpPr>
          <p:nvPr>
            <p:ph type="title" hasCustomPrompt="1"/>
          </p:nvPr>
        </p:nvSpPr>
        <p:spPr>
          <a:xfrm>
            <a:off x="1519126" y="2898053"/>
            <a:ext cx="9153749" cy="827495"/>
          </a:xfrm>
          <a:prstGeom prst="rect">
            <a:avLst/>
          </a:prstGeom>
        </p:spPr>
        <p:txBody>
          <a:bodyPr/>
          <a:lstStyle>
            <a:lvl1pPr>
              <a:defRPr sz="5335" b="1">
                <a:solidFill>
                  <a:srgbClr val="005BAC"/>
                </a:solidFill>
                <a:latin typeface="黑体" panose="02010609060101010101" pitchFamily="49" charset="-122"/>
                <a:ea typeface="方正准圆简体" panose="02000500000000000000"/>
              </a:defRPr>
            </a:lvl1pPr>
          </a:lstStyle>
          <a:p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带世界地图的常规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30031" y="197091"/>
            <a:ext cx="9153749" cy="458792"/>
          </a:xfrm>
          <a:prstGeom prst="rect">
            <a:avLst/>
          </a:prstGeom>
        </p:spPr>
        <p:txBody>
          <a:bodyPr/>
          <a:lstStyle>
            <a:lvl1pPr>
              <a:defRPr sz="2135" b="1">
                <a:latin typeface="Arial" panose="020B0604020202020204" pitchFamily="34" charset="0"/>
                <a:ea typeface="方正准圆简体" panose="02000500000000000000"/>
                <a:cs typeface="Arial" panose="020B0604020202020204" pitchFamily="34" charset="0"/>
              </a:defRPr>
            </a:lvl1pPr>
          </a:lstStyle>
          <a:p>
            <a:r>
              <a:rPr lang="en-US" altLang="zh-CN" dirty="0"/>
              <a:t>18</a:t>
            </a:r>
            <a:r>
              <a:rPr lang="zh-CN" altLang="en-US" dirty="0"/>
              <a:t>号加粗黑体</a:t>
            </a:r>
            <a:r>
              <a:rPr lang="en-US" altLang="zh-CN" dirty="0"/>
              <a:t>/</a:t>
            </a:r>
            <a:r>
              <a:rPr lang="zh-CN" altLang="en-US" dirty="0"/>
              <a:t>英文</a:t>
            </a:r>
            <a:r>
              <a:rPr lang="en-US" altLang="zh-CN" dirty="0"/>
              <a:t>Arial</a:t>
            </a:r>
            <a:r>
              <a:rPr lang="zh-CN" altLang="en-US" dirty="0"/>
              <a:t>，有换行需求大小改成</a:t>
            </a:r>
            <a:r>
              <a:rPr lang="en-US" altLang="zh-CN" dirty="0"/>
              <a:t>16</a:t>
            </a:r>
            <a:r>
              <a:rPr lang="zh-CN" altLang="en-US" dirty="0"/>
              <a:t>号</a:t>
            </a:r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1950" y="205017"/>
            <a:ext cx="1880965" cy="516236"/>
          </a:xfrm>
          <a:prstGeom prst="rect">
            <a:avLst/>
          </a:prstGeom>
        </p:spPr>
      </p:pic>
      <p:sp>
        <p:nvSpPr>
          <p:cNvPr id="9" name="灯片编号占位符 4"/>
          <p:cNvSpPr>
            <a:spLocks noGrp="1"/>
          </p:cNvSpPr>
          <p:nvPr>
            <p:ph type="sldNum" sz="quarter" idx="13"/>
          </p:nvPr>
        </p:nvSpPr>
        <p:spPr>
          <a:xfrm>
            <a:off x="9263269" y="6489278"/>
            <a:ext cx="2743200" cy="366183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898989"/>
                </a:solidFill>
                <a:latin typeface="Arial" panose="020B0604020202020204" pitchFamily="34" charset="0"/>
                <a:ea typeface="方正准圆简体" panose="0200050000000000000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-</a:t>
            </a:r>
            <a:fld id="{84BDE525-BA62-4144-9B04-0CF18C20FE85}" type="slidenum">
              <a:rPr lang="zh-CN" altLang="en-US" smtClean="0"/>
              <a:t>‹#›</a:t>
            </a:fld>
            <a:r>
              <a:rPr lang="en-US" altLang="zh-CN"/>
              <a:t>-</a:t>
            </a:r>
            <a:endParaRPr lang="zh-CN" altLang="en-US" dirty="0"/>
          </a:p>
        </p:txBody>
      </p:sp>
      <p:cxnSp>
        <p:nvCxnSpPr>
          <p:cNvPr id="11" name="直接连接符 10"/>
          <p:cNvCxnSpPr/>
          <p:nvPr userDrawn="1"/>
        </p:nvCxnSpPr>
        <p:spPr>
          <a:xfrm flipV="1">
            <a:off x="319089" y="752477"/>
            <a:ext cx="11553825" cy="1"/>
          </a:xfrm>
          <a:prstGeom prst="line">
            <a:avLst/>
          </a:prstGeom>
          <a:ln w="28575">
            <a:solidFill>
              <a:srgbClr val="005B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页脚占位符 4"/>
          <p:cNvSpPr>
            <a:spLocks noGrp="1"/>
          </p:cNvSpPr>
          <p:nvPr>
            <p:ph type="ftr" sz="quarter" idx="14"/>
          </p:nvPr>
        </p:nvSpPr>
        <p:spPr>
          <a:xfrm>
            <a:off x="174929" y="6345200"/>
            <a:ext cx="6445609" cy="394168"/>
          </a:xfrm>
        </p:spPr>
        <p:txBody>
          <a:bodyPr/>
          <a:lstStyle>
            <a:lvl1pPr algn="l">
              <a:defRPr>
                <a:latin typeface="Arial" panose="020B0604020202020204" pitchFamily="34" charset="0"/>
                <a:ea typeface="方正准圆简体" panose="02000500000000000000"/>
                <a:cs typeface="Arial" panose="020B0604020202020204" pitchFamily="34" charset="0"/>
              </a:defRPr>
            </a:lvl1pPr>
          </a:lstStyle>
          <a:p>
            <a:r>
              <a:rPr lang="zh-CN" altLang="en-US" sz="935">
                <a:solidFill>
                  <a:prstClr val="black">
                    <a:tint val="75000"/>
                  </a:prstClr>
                </a:solidFill>
              </a:rPr>
              <a:t>数据来源：</a:t>
            </a:r>
            <a:r>
              <a:rPr lang="en-US" altLang="zh-CN" sz="935">
                <a:solidFill>
                  <a:prstClr val="black">
                    <a:tint val="75000"/>
                  </a:prstClr>
                </a:solidFill>
              </a:rPr>
              <a:t>7</a:t>
            </a:r>
            <a:r>
              <a:rPr lang="zh-CN" altLang="en-US" sz="935">
                <a:solidFill>
                  <a:prstClr val="black">
                    <a:tint val="75000"/>
                  </a:prstClr>
                </a:solidFill>
              </a:rPr>
              <a:t>号黑体</a:t>
            </a:r>
            <a:r>
              <a:rPr lang="en-US" altLang="zh-CN" sz="935">
                <a:solidFill>
                  <a:prstClr val="black">
                    <a:tint val="75000"/>
                  </a:prstClr>
                </a:solidFill>
              </a:rPr>
              <a:t>/</a:t>
            </a:r>
            <a:r>
              <a:rPr lang="zh-CN" altLang="en-US" sz="935">
                <a:solidFill>
                  <a:prstClr val="black">
                    <a:tint val="75000"/>
                  </a:prstClr>
                </a:solidFill>
              </a:rPr>
              <a:t>英文</a:t>
            </a:r>
            <a:r>
              <a:rPr lang="en-US" altLang="zh-CN" sz="935">
                <a:solidFill>
                  <a:prstClr val="black">
                    <a:tint val="75000"/>
                  </a:prstClr>
                </a:solidFill>
              </a:rPr>
              <a:t>Arial</a:t>
            </a:r>
            <a:r>
              <a:rPr lang="zh-CN" altLang="en-US" sz="935">
                <a:solidFill>
                  <a:prstClr val="black">
                    <a:tint val="75000"/>
                  </a:prstClr>
                </a:solidFill>
              </a:rPr>
              <a:t>，灰色</a:t>
            </a:r>
            <a:r>
              <a:rPr lang="en-US" altLang="zh-CN" sz="935">
                <a:solidFill>
                  <a:prstClr val="black">
                    <a:tint val="75000"/>
                  </a:prstClr>
                </a:solidFill>
              </a:rPr>
              <a:t>,</a:t>
            </a:r>
            <a:r>
              <a:rPr lang="zh-CN" altLang="en-US" sz="935">
                <a:solidFill>
                  <a:prstClr val="black">
                    <a:tint val="75000"/>
                  </a:prstClr>
                </a:solidFill>
              </a:rPr>
              <a:t>额外注释自主添加</a:t>
            </a:r>
            <a:endParaRPr lang="zh-CN" altLang="en-US" sz="935" dirty="0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3" name="组合 2"/>
          <p:cNvGrpSpPr/>
          <p:nvPr userDrawn="1"/>
        </p:nvGrpSpPr>
        <p:grpSpPr>
          <a:xfrm>
            <a:off x="1244934" y="1591316"/>
            <a:ext cx="8990676" cy="4674809"/>
            <a:chOff x="1084263" y="252413"/>
            <a:chExt cx="10020301" cy="5210175"/>
          </a:xfrm>
          <a:solidFill>
            <a:schemeClr val="bg1">
              <a:lumMod val="95000"/>
            </a:schemeClr>
          </a:solidFill>
        </p:grpSpPr>
        <p:sp>
          <p:nvSpPr>
            <p:cNvPr id="4" name="Freeform 285"/>
            <p:cNvSpPr>
              <a:spLocks noEditPoints="1"/>
            </p:cNvSpPr>
            <p:nvPr/>
          </p:nvSpPr>
          <p:spPr bwMode="auto">
            <a:xfrm>
              <a:off x="1084263" y="265113"/>
              <a:ext cx="4725988" cy="5187950"/>
            </a:xfrm>
            <a:custGeom>
              <a:avLst/>
              <a:gdLst>
                <a:gd name="T0" fmla="*/ 770 w 1430"/>
                <a:gd name="T1" fmla="*/ 1558 h 1617"/>
                <a:gd name="T2" fmla="*/ 812 w 1430"/>
                <a:gd name="T3" fmla="*/ 1315 h 1617"/>
                <a:gd name="T4" fmla="*/ 810 w 1430"/>
                <a:gd name="T5" fmla="*/ 1307 h 1617"/>
                <a:gd name="T6" fmla="*/ 826 w 1430"/>
                <a:gd name="T7" fmla="*/ 1243 h 1617"/>
                <a:gd name="T8" fmla="*/ 819 w 1430"/>
                <a:gd name="T9" fmla="*/ 1239 h 1617"/>
                <a:gd name="T10" fmla="*/ 1014 w 1430"/>
                <a:gd name="T11" fmla="*/ 1193 h 1617"/>
                <a:gd name="T12" fmla="*/ 1018 w 1430"/>
                <a:gd name="T13" fmla="*/ 1102 h 1617"/>
                <a:gd name="T14" fmla="*/ 959 w 1430"/>
                <a:gd name="T15" fmla="*/ 1097 h 1617"/>
                <a:gd name="T16" fmla="*/ 935 w 1430"/>
                <a:gd name="T17" fmla="*/ 1035 h 1617"/>
                <a:gd name="T18" fmla="*/ 592 w 1430"/>
                <a:gd name="T19" fmla="*/ 986 h 1617"/>
                <a:gd name="T20" fmla="*/ 744 w 1430"/>
                <a:gd name="T21" fmla="*/ 1056 h 1617"/>
                <a:gd name="T22" fmla="*/ 696 w 1430"/>
                <a:gd name="T23" fmla="*/ 984 h 1617"/>
                <a:gd name="T24" fmla="*/ 781 w 1430"/>
                <a:gd name="T25" fmla="*/ 922 h 1617"/>
                <a:gd name="T26" fmla="*/ 934 w 1430"/>
                <a:gd name="T27" fmla="*/ 1028 h 1617"/>
                <a:gd name="T28" fmla="*/ 715 w 1430"/>
                <a:gd name="T29" fmla="*/ 925 h 1617"/>
                <a:gd name="T30" fmla="*/ 711 w 1430"/>
                <a:gd name="T31" fmla="*/ 864 h 1617"/>
                <a:gd name="T32" fmla="*/ 708 w 1430"/>
                <a:gd name="T33" fmla="*/ 859 h 1617"/>
                <a:gd name="T34" fmla="*/ 364 w 1430"/>
                <a:gd name="T35" fmla="*/ 729 h 1617"/>
                <a:gd name="T36" fmla="*/ 514 w 1430"/>
                <a:gd name="T37" fmla="*/ 550 h 1617"/>
                <a:gd name="T38" fmla="*/ 299 w 1430"/>
                <a:gd name="T39" fmla="*/ 588 h 1617"/>
                <a:gd name="T40" fmla="*/ 653 w 1430"/>
                <a:gd name="T41" fmla="*/ 475 h 1617"/>
                <a:gd name="T42" fmla="*/ 378 w 1430"/>
                <a:gd name="T43" fmla="*/ 512 h 1617"/>
                <a:gd name="T44" fmla="*/ 207 w 1430"/>
                <a:gd name="T45" fmla="*/ 512 h 1617"/>
                <a:gd name="T46" fmla="*/ 525 w 1430"/>
                <a:gd name="T47" fmla="*/ 400 h 1617"/>
                <a:gd name="T48" fmla="*/ 577 w 1430"/>
                <a:gd name="T49" fmla="*/ 378 h 1617"/>
                <a:gd name="T50" fmla="*/ 484 w 1430"/>
                <a:gd name="T51" fmla="*/ 365 h 1617"/>
                <a:gd name="T52" fmla="*/ 670 w 1430"/>
                <a:gd name="T53" fmla="*/ 389 h 1617"/>
                <a:gd name="T54" fmla="*/ 805 w 1430"/>
                <a:gd name="T55" fmla="*/ 337 h 1617"/>
                <a:gd name="T56" fmla="*/ 509 w 1430"/>
                <a:gd name="T57" fmla="*/ 459 h 1617"/>
                <a:gd name="T58" fmla="*/ 710 w 1430"/>
                <a:gd name="T59" fmla="*/ 381 h 1617"/>
                <a:gd name="T60" fmla="*/ 290 w 1430"/>
                <a:gd name="T61" fmla="*/ 307 h 1617"/>
                <a:gd name="T62" fmla="*/ 71 w 1430"/>
                <a:gd name="T63" fmla="*/ 303 h 1617"/>
                <a:gd name="T64" fmla="*/ 79 w 1430"/>
                <a:gd name="T65" fmla="*/ 300 h 1617"/>
                <a:gd name="T66" fmla="*/ 634 w 1430"/>
                <a:gd name="T67" fmla="*/ 248 h 1617"/>
                <a:gd name="T68" fmla="*/ 808 w 1430"/>
                <a:gd name="T69" fmla="*/ 332 h 1617"/>
                <a:gd name="T70" fmla="*/ 844 w 1430"/>
                <a:gd name="T71" fmla="*/ 298 h 1617"/>
                <a:gd name="T72" fmla="*/ 366 w 1430"/>
                <a:gd name="T73" fmla="*/ 230 h 1617"/>
                <a:gd name="T74" fmla="*/ 381 w 1430"/>
                <a:gd name="T75" fmla="*/ 231 h 1617"/>
                <a:gd name="T76" fmla="*/ 721 w 1430"/>
                <a:gd name="T77" fmla="*/ 290 h 1617"/>
                <a:gd name="T78" fmla="*/ 541 w 1430"/>
                <a:gd name="T79" fmla="*/ 264 h 1617"/>
                <a:gd name="T80" fmla="*/ 1154 w 1430"/>
                <a:gd name="T81" fmla="*/ 194 h 1617"/>
                <a:gd name="T82" fmla="*/ 1158 w 1430"/>
                <a:gd name="T83" fmla="*/ 181 h 1617"/>
                <a:gd name="T84" fmla="*/ 379 w 1430"/>
                <a:gd name="T85" fmla="*/ 141 h 1617"/>
                <a:gd name="T86" fmla="*/ 385 w 1430"/>
                <a:gd name="T87" fmla="*/ 139 h 1617"/>
                <a:gd name="T88" fmla="*/ 1005 w 1430"/>
                <a:gd name="T89" fmla="*/ 117 h 1617"/>
                <a:gd name="T90" fmla="*/ 1161 w 1430"/>
                <a:gd name="T91" fmla="*/ 94 h 1617"/>
                <a:gd name="T92" fmla="*/ 609 w 1430"/>
                <a:gd name="T93" fmla="*/ 175 h 1617"/>
                <a:gd name="T94" fmla="*/ 1288 w 1430"/>
                <a:gd name="T95" fmla="*/ 86 h 1617"/>
                <a:gd name="T96" fmla="*/ 1164 w 1430"/>
                <a:gd name="T97" fmla="*/ 151 h 1617"/>
                <a:gd name="T98" fmla="*/ 1164 w 1430"/>
                <a:gd name="T99" fmla="*/ 90 h 1617"/>
                <a:gd name="T100" fmla="*/ 870 w 1430"/>
                <a:gd name="T101" fmla="*/ 113 h 1617"/>
                <a:gd name="T102" fmla="*/ 937 w 1430"/>
                <a:gd name="T103" fmla="*/ 9 h 1617"/>
                <a:gd name="T104" fmla="*/ 755 w 1430"/>
                <a:gd name="T105" fmla="*/ 62 h 1617"/>
                <a:gd name="T106" fmla="*/ 197 w 1430"/>
                <a:gd name="T107" fmla="*/ 139 h 1617"/>
                <a:gd name="T108" fmla="*/ 136 w 1430"/>
                <a:gd name="T109" fmla="*/ 381 h 1617"/>
                <a:gd name="T110" fmla="*/ 600 w 1430"/>
                <a:gd name="T111" fmla="*/ 876 h 1617"/>
                <a:gd name="T112" fmla="*/ 711 w 1430"/>
                <a:gd name="T113" fmla="*/ 1256 h 1617"/>
                <a:gd name="T114" fmla="*/ 848 w 1430"/>
                <a:gd name="T115" fmla="*/ 1391 h 1617"/>
                <a:gd name="T116" fmla="*/ 1065 w 1430"/>
                <a:gd name="T117" fmla="*/ 1030 h 1617"/>
                <a:gd name="T118" fmla="*/ 724 w 1430"/>
                <a:gd name="T119" fmla="*/ 797 h 1617"/>
                <a:gd name="T120" fmla="*/ 832 w 1430"/>
                <a:gd name="T121" fmla="*/ 376 h 1617"/>
                <a:gd name="T122" fmla="*/ 815 w 1430"/>
                <a:gd name="T123" fmla="*/ 188 h 1617"/>
                <a:gd name="T124" fmla="*/ 1286 w 1430"/>
                <a:gd name="T125" fmla="*/ 95 h 16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30" h="1617">
                  <a:moveTo>
                    <a:pt x="858" y="1601"/>
                  </a:moveTo>
                  <a:cubicBezTo>
                    <a:pt x="784" y="1572"/>
                    <a:pt x="784" y="1572"/>
                    <a:pt x="784" y="1572"/>
                  </a:cubicBezTo>
                  <a:cubicBezTo>
                    <a:pt x="821" y="1572"/>
                    <a:pt x="821" y="1572"/>
                    <a:pt x="821" y="1572"/>
                  </a:cubicBezTo>
                  <a:cubicBezTo>
                    <a:pt x="858" y="1601"/>
                    <a:pt x="858" y="1601"/>
                    <a:pt x="858" y="1601"/>
                  </a:cubicBezTo>
                  <a:moveTo>
                    <a:pt x="775" y="1568"/>
                  </a:moveTo>
                  <a:cubicBezTo>
                    <a:pt x="814" y="1486"/>
                    <a:pt x="814" y="1486"/>
                    <a:pt x="814" y="1486"/>
                  </a:cubicBezTo>
                  <a:cubicBezTo>
                    <a:pt x="819" y="1568"/>
                    <a:pt x="819" y="1568"/>
                    <a:pt x="819" y="1568"/>
                  </a:cubicBezTo>
                  <a:cubicBezTo>
                    <a:pt x="775" y="1568"/>
                    <a:pt x="775" y="1568"/>
                    <a:pt x="775" y="1568"/>
                  </a:cubicBezTo>
                  <a:moveTo>
                    <a:pt x="775" y="1558"/>
                  </a:moveTo>
                  <a:cubicBezTo>
                    <a:pt x="781" y="1423"/>
                    <a:pt x="781" y="1423"/>
                    <a:pt x="781" y="1423"/>
                  </a:cubicBezTo>
                  <a:cubicBezTo>
                    <a:pt x="813" y="1477"/>
                    <a:pt x="813" y="1477"/>
                    <a:pt x="813" y="1477"/>
                  </a:cubicBezTo>
                  <a:cubicBezTo>
                    <a:pt x="775" y="1558"/>
                    <a:pt x="775" y="1558"/>
                    <a:pt x="775" y="1558"/>
                  </a:cubicBezTo>
                  <a:moveTo>
                    <a:pt x="770" y="1558"/>
                  </a:moveTo>
                  <a:cubicBezTo>
                    <a:pt x="723" y="1418"/>
                    <a:pt x="723" y="1418"/>
                    <a:pt x="723" y="1418"/>
                  </a:cubicBezTo>
                  <a:cubicBezTo>
                    <a:pt x="777" y="1418"/>
                    <a:pt x="777" y="1418"/>
                    <a:pt x="777" y="1418"/>
                  </a:cubicBezTo>
                  <a:cubicBezTo>
                    <a:pt x="770" y="1558"/>
                    <a:pt x="770" y="1558"/>
                    <a:pt x="770" y="1558"/>
                  </a:cubicBezTo>
                  <a:moveTo>
                    <a:pt x="815" y="1471"/>
                  </a:moveTo>
                  <a:cubicBezTo>
                    <a:pt x="783" y="1416"/>
                    <a:pt x="783" y="1416"/>
                    <a:pt x="783" y="1416"/>
                  </a:cubicBezTo>
                  <a:cubicBezTo>
                    <a:pt x="842" y="1394"/>
                    <a:pt x="842" y="1394"/>
                    <a:pt x="842" y="1394"/>
                  </a:cubicBezTo>
                  <a:cubicBezTo>
                    <a:pt x="815" y="1471"/>
                    <a:pt x="815" y="1471"/>
                    <a:pt x="815" y="1471"/>
                  </a:cubicBezTo>
                  <a:moveTo>
                    <a:pt x="724" y="1413"/>
                  </a:moveTo>
                  <a:cubicBezTo>
                    <a:pt x="802" y="1317"/>
                    <a:pt x="802" y="1317"/>
                    <a:pt x="802" y="1317"/>
                  </a:cubicBezTo>
                  <a:cubicBezTo>
                    <a:pt x="778" y="1413"/>
                    <a:pt x="778" y="1413"/>
                    <a:pt x="778" y="1413"/>
                  </a:cubicBezTo>
                  <a:cubicBezTo>
                    <a:pt x="724" y="1413"/>
                    <a:pt x="724" y="1413"/>
                    <a:pt x="724" y="1413"/>
                  </a:cubicBezTo>
                  <a:moveTo>
                    <a:pt x="846" y="1387"/>
                  </a:moveTo>
                  <a:cubicBezTo>
                    <a:pt x="812" y="1315"/>
                    <a:pt x="812" y="1315"/>
                    <a:pt x="812" y="1315"/>
                  </a:cubicBezTo>
                  <a:cubicBezTo>
                    <a:pt x="883" y="1368"/>
                    <a:pt x="883" y="1368"/>
                    <a:pt x="883" y="1368"/>
                  </a:cubicBezTo>
                  <a:cubicBezTo>
                    <a:pt x="846" y="1387"/>
                    <a:pt x="846" y="1387"/>
                    <a:pt x="846" y="1387"/>
                  </a:cubicBezTo>
                  <a:moveTo>
                    <a:pt x="783" y="1412"/>
                  </a:moveTo>
                  <a:cubicBezTo>
                    <a:pt x="807" y="1314"/>
                    <a:pt x="807" y="1314"/>
                    <a:pt x="807" y="1314"/>
                  </a:cubicBezTo>
                  <a:cubicBezTo>
                    <a:pt x="842" y="1389"/>
                    <a:pt x="842" y="1389"/>
                    <a:pt x="842" y="1389"/>
                  </a:cubicBezTo>
                  <a:cubicBezTo>
                    <a:pt x="783" y="1412"/>
                    <a:pt x="783" y="1412"/>
                    <a:pt x="783" y="1412"/>
                  </a:cubicBezTo>
                  <a:moveTo>
                    <a:pt x="721" y="1409"/>
                  </a:moveTo>
                  <a:cubicBezTo>
                    <a:pt x="716" y="1257"/>
                    <a:pt x="716" y="1257"/>
                    <a:pt x="716" y="1257"/>
                  </a:cubicBezTo>
                  <a:cubicBezTo>
                    <a:pt x="803" y="1308"/>
                    <a:pt x="803" y="1308"/>
                    <a:pt x="803" y="1308"/>
                  </a:cubicBezTo>
                  <a:cubicBezTo>
                    <a:pt x="721" y="1409"/>
                    <a:pt x="721" y="1409"/>
                    <a:pt x="721" y="1409"/>
                  </a:cubicBezTo>
                  <a:moveTo>
                    <a:pt x="881" y="1361"/>
                  </a:moveTo>
                  <a:cubicBezTo>
                    <a:pt x="810" y="1307"/>
                    <a:pt x="810" y="1307"/>
                    <a:pt x="810" y="1307"/>
                  </a:cubicBezTo>
                  <a:cubicBezTo>
                    <a:pt x="810" y="1307"/>
                    <a:pt x="810" y="1307"/>
                    <a:pt x="810" y="1307"/>
                  </a:cubicBezTo>
                  <a:cubicBezTo>
                    <a:pt x="809" y="1306"/>
                    <a:pt x="809" y="1306"/>
                    <a:pt x="809" y="1306"/>
                  </a:cubicBezTo>
                  <a:cubicBezTo>
                    <a:pt x="822" y="1247"/>
                    <a:pt x="822" y="1247"/>
                    <a:pt x="822" y="1247"/>
                  </a:cubicBezTo>
                  <a:cubicBezTo>
                    <a:pt x="831" y="1263"/>
                    <a:pt x="860" y="1319"/>
                    <a:pt x="881" y="1361"/>
                  </a:cubicBezTo>
                  <a:moveTo>
                    <a:pt x="801" y="1302"/>
                  </a:moveTo>
                  <a:cubicBezTo>
                    <a:pt x="720" y="1255"/>
                    <a:pt x="720" y="1255"/>
                    <a:pt x="720" y="1255"/>
                  </a:cubicBezTo>
                  <a:cubicBezTo>
                    <a:pt x="818" y="1244"/>
                    <a:pt x="818" y="1244"/>
                    <a:pt x="818" y="1244"/>
                  </a:cubicBezTo>
                  <a:cubicBezTo>
                    <a:pt x="805" y="1303"/>
                    <a:pt x="805" y="1303"/>
                    <a:pt x="805" y="1303"/>
                  </a:cubicBezTo>
                  <a:cubicBezTo>
                    <a:pt x="800" y="1300"/>
                    <a:pt x="800" y="1300"/>
                    <a:pt x="800" y="1300"/>
                  </a:cubicBezTo>
                  <a:cubicBezTo>
                    <a:pt x="801" y="1302"/>
                    <a:pt x="801" y="1302"/>
                    <a:pt x="801" y="1302"/>
                  </a:cubicBezTo>
                  <a:moveTo>
                    <a:pt x="887" y="1363"/>
                  </a:moveTo>
                  <a:cubicBezTo>
                    <a:pt x="876" y="1341"/>
                    <a:pt x="835" y="1260"/>
                    <a:pt x="825" y="1243"/>
                  </a:cubicBezTo>
                  <a:cubicBezTo>
                    <a:pt x="826" y="1243"/>
                    <a:pt x="826" y="1243"/>
                    <a:pt x="826" y="1243"/>
                  </a:cubicBezTo>
                  <a:cubicBezTo>
                    <a:pt x="826" y="1243"/>
                    <a:pt x="826" y="1243"/>
                    <a:pt x="826" y="1243"/>
                  </a:cubicBezTo>
                  <a:cubicBezTo>
                    <a:pt x="842" y="1243"/>
                    <a:pt x="897" y="1248"/>
                    <a:pt x="934" y="1252"/>
                  </a:cubicBezTo>
                  <a:cubicBezTo>
                    <a:pt x="887" y="1363"/>
                    <a:pt x="887" y="1363"/>
                    <a:pt x="887" y="1363"/>
                  </a:cubicBezTo>
                  <a:moveTo>
                    <a:pt x="936" y="1248"/>
                  </a:moveTo>
                  <a:cubicBezTo>
                    <a:pt x="888" y="1243"/>
                    <a:pt x="860" y="1240"/>
                    <a:pt x="844" y="1239"/>
                  </a:cubicBezTo>
                  <a:cubicBezTo>
                    <a:pt x="954" y="1216"/>
                    <a:pt x="954" y="1216"/>
                    <a:pt x="954" y="1216"/>
                  </a:cubicBezTo>
                  <a:cubicBezTo>
                    <a:pt x="936" y="1248"/>
                    <a:pt x="936" y="1248"/>
                    <a:pt x="936" y="1248"/>
                  </a:cubicBezTo>
                  <a:moveTo>
                    <a:pt x="943" y="1244"/>
                  </a:moveTo>
                  <a:cubicBezTo>
                    <a:pt x="960" y="1215"/>
                    <a:pt x="960" y="1215"/>
                    <a:pt x="960" y="1215"/>
                  </a:cubicBezTo>
                  <a:cubicBezTo>
                    <a:pt x="1004" y="1206"/>
                    <a:pt x="1004" y="1206"/>
                    <a:pt x="1004" y="1206"/>
                  </a:cubicBezTo>
                  <a:cubicBezTo>
                    <a:pt x="943" y="1244"/>
                    <a:pt x="943" y="1244"/>
                    <a:pt x="943" y="1244"/>
                  </a:cubicBezTo>
                  <a:moveTo>
                    <a:pt x="722" y="1250"/>
                  </a:moveTo>
                  <a:cubicBezTo>
                    <a:pt x="819" y="1181"/>
                    <a:pt x="819" y="1181"/>
                    <a:pt x="819" y="1181"/>
                  </a:cubicBezTo>
                  <a:cubicBezTo>
                    <a:pt x="819" y="1239"/>
                    <a:pt x="819" y="1239"/>
                    <a:pt x="819" y="1239"/>
                  </a:cubicBezTo>
                  <a:cubicBezTo>
                    <a:pt x="722" y="1250"/>
                    <a:pt x="722" y="1250"/>
                    <a:pt x="722" y="1250"/>
                  </a:cubicBezTo>
                  <a:moveTo>
                    <a:pt x="962" y="1210"/>
                  </a:moveTo>
                  <a:cubicBezTo>
                    <a:pt x="990" y="1160"/>
                    <a:pt x="990" y="1160"/>
                    <a:pt x="990" y="1160"/>
                  </a:cubicBezTo>
                  <a:cubicBezTo>
                    <a:pt x="1013" y="1199"/>
                    <a:pt x="1013" y="1199"/>
                    <a:pt x="1013" y="1199"/>
                  </a:cubicBezTo>
                  <a:cubicBezTo>
                    <a:pt x="962" y="1210"/>
                    <a:pt x="962" y="1210"/>
                    <a:pt x="962" y="1210"/>
                  </a:cubicBezTo>
                  <a:moveTo>
                    <a:pt x="715" y="1250"/>
                  </a:moveTo>
                  <a:cubicBezTo>
                    <a:pt x="695" y="1153"/>
                    <a:pt x="695" y="1153"/>
                    <a:pt x="695" y="1153"/>
                  </a:cubicBezTo>
                  <a:cubicBezTo>
                    <a:pt x="816" y="1178"/>
                    <a:pt x="816" y="1178"/>
                    <a:pt x="816" y="1178"/>
                  </a:cubicBezTo>
                  <a:cubicBezTo>
                    <a:pt x="715" y="1250"/>
                    <a:pt x="715" y="1250"/>
                    <a:pt x="715" y="1250"/>
                  </a:cubicBezTo>
                  <a:moveTo>
                    <a:pt x="1014" y="1193"/>
                  </a:moveTo>
                  <a:cubicBezTo>
                    <a:pt x="993" y="1156"/>
                    <a:pt x="993" y="1156"/>
                    <a:pt x="993" y="1156"/>
                  </a:cubicBezTo>
                  <a:cubicBezTo>
                    <a:pt x="1018" y="1112"/>
                    <a:pt x="1018" y="1112"/>
                    <a:pt x="1018" y="1112"/>
                  </a:cubicBezTo>
                  <a:cubicBezTo>
                    <a:pt x="1014" y="1193"/>
                    <a:pt x="1014" y="1193"/>
                    <a:pt x="1014" y="1193"/>
                  </a:cubicBezTo>
                  <a:moveTo>
                    <a:pt x="824" y="1236"/>
                  </a:moveTo>
                  <a:cubicBezTo>
                    <a:pt x="824" y="1178"/>
                    <a:pt x="824" y="1178"/>
                    <a:pt x="824" y="1178"/>
                  </a:cubicBezTo>
                  <a:cubicBezTo>
                    <a:pt x="945" y="1109"/>
                    <a:pt x="945" y="1109"/>
                    <a:pt x="945" y="1109"/>
                  </a:cubicBezTo>
                  <a:cubicBezTo>
                    <a:pt x="824" y="1236"/>
                    <a:pt x="824" y="1236"/>
                    <a:pt x="824" y="1236"/>
                  </a:cubicBezTo>
                  <a:moveTo>
                    <a:pt x="828" y="1238"/>
                  </a:moveTo>
                  <a:cubicBezTo>
                    <a:pt x="957" y="1103"/>
                    <a:pt x="957" y="1103"/>
                    <a:pt x="957" y="1103"/>
                  </a:cubicBezTo>
                  <a:cubicBezTo>
                    <a:pt x="988" y="1156"/>
                    <a:pt x="988" y="1156"/>
                    <a:pt x="988" y="1156"/>
                  </a:cubicBezTo>
                  <a:cubicBezTo>
                    <a:pt x="957" y="1211"/>
                    <a:pt x="957" y="1211"/>
                    <a:pt x="957" y="1211"/>
                  </a:cubicBezTo>
                  <a:cubicBezTo>
                    <a:pt x="828" y="1238"/>
                    <a:pt x="828" y="1238"/>
                    <a:pt x="828" y="1238"/>
                  </a:cubicBezTo>
                  <a:moveTo>
                    <a:pt x="990" y="1151"/>
                  </a:moveTo>
                  <a:cubicBezTo>
                    <a:pt x="962" y="1101"/>
                    <a:pt x="962" y="1101"/>
                    <a:pt x="962" y="1101"/>
                  </a:cubicBezTo>
                  <a:cubicBezTo>
                    <a:pt x="1018" y="1101"/>
                    <a:pt x="1018" y="1101"/>
                    <a:pt x="1018" y="1101"/>
                  </a:cubicBezTo>
                  <a:cubicBezTo>
                    <a:pt x="1018" y="1102"/>
                    <a:pt x="1018" y="1102"/>
                    <a:pt x="1018" y="1102"/>
                  </a:cubicBezTo>
                  <a:cubicBezTo>
                    <a:pt x="990" y="1151"/>
                    <a:pt x="990" y="1151"/>
                    <a:pt x="990" y="1151"/>
                  </a:cubicBezTo>
                  <a:moveTo>
                    <a:pt x="816" y="1174"/>
                  </a:moveTo>
                  <a:cubicBezTo>
                    <a:pt x="696" y="1148"/>
                    <a:pt x="696" y="1148"/>
                    <a:pt x="696" y="1148"/>
                  </a:cubicBezTo>
                  <a:cubicBezTo>
                    <a:pt x="742" y="1063"/>
                    <a:pt x="742" y="1063"/>
                    <a:pt x="742" y="1063"/>
                  </a:cubicBezTo>
                  <a:cubicBezTo>
                    <a:pt x="816" y="1174"/>
                    <a:pt x="816" y="1174"/>
                    <a:pt x="816" y="1174"/>
                  </a:cubicBezTo>
                  <a:moveTo>
                    <a:pt x="692" y="1146"/>
                  </a:moveTo>
                  <a:cubicBezTo>
                    <a:pt x="618" y="1061"/>
                    <a:pt x="618" y="1061"/>
                    <a:pt x="618" y="1061"/>
                  </a:cubicBezTo>
                  <a:cubicBezTo>
                    <a:pt x="738" y="1061"/>
                    <a:pt x="738" y="1061"/>
                    <a:pt x="738" y="1061"/>
                  </a:cubicBezTo>
                  <a:cubicBezTo>
                    <a:pt x="692" y="1146"/>
                    <a:pt x="692" y="1146"/>
                    <a:pt x="692" y="1146"/>
                  </a:cubicBezTo>
                  <a:moveTo>
                    <a:pt x="959" y="1097"/>
                  </a:moveTo>
                  <a:cubicBezTo>
                    <a:pt x="941" y="1039"/>
                    <a:pt x="941" y="1039"/>
                    <a:pt x="941" y="1039"/>
                  </a:cubicBezTo>
                  <a:cubicBezTo>
                    <a:pt x="1014" y="1097"/>
                    <a:pt x="1014" y="1097"/>
                    <a:pt x="1014" y="1097"/>
                  </a:cubicBezTo>
                  <a:cubicBezTo>
                    <a:pt x="959" y="1097"/>
                    <a:pt x="959" y="1097"/>
                    <a:pt x="959" y="1097"/>
                  </a:cubicBezTo>
                  <a:moveTo>
                    <a:pt x="833" y="1041"/>
                  </a:moveTo>
                  <a:cubicBezTo>
                    <a:pt x="832" y="1038"/>
                    <a:pt x="832" y="1038"/>
                    <a:pt x="832" y="1038"/>
                  </a:cubicBezTo>
                  <a:cubicBezTo>
                    <a:pt x="953" y="1099"/>
                    <a:pt x="953" y="1099"/>
                    <a:pt x="953" y="1099"/>
                  </a:cubicBezTo>
                  <a:cubicBezTo>
                    <a:pt x="824" y="1173"/>
                    <a:pt x="824" y="1173"/>
                    <a:pt x="824" y="1173"/>
                  </a:cubicBezTo>
                  <a:cubicBezTo>
                    <a:pt x="829" y="1038"/>
                    <a:pt x="829" y="1038"/>
                    <a:pt x="829" y="1038"/>
                  </a:cubicBezTo>
                  <a:cubicBezTo>
                    <a:pt x="833" y="1041"/>
                    <a:pt x="833" y="1041"/>
                    <a:pt x="833" y="1041"/>
                  </a:cubicBezTo>
                  <a:moveTo>
                    <a:pt x="819" y="1170"/>
                  </a:moveTo>
                  <a:cubicBezTo>
                    <a:pt x="745" y="1060"/>
                    <a:pt x="745" y="1060"/>
                    <a:pt x="745" y="1060"/>
                  </a:cubicBezTo>
                  <a:cubicBezTo>
                    <a:pt x="825" y="1036"/>
                    <a:pt x="825" y="1036"/>
                    <a:pt x="825" y="1036"/>
                  </a:cubicBezTo>
                  <a:cubicBezTo>
                    <a:pt x="819" y="1170"/>
                    <a:pt x="819" y="1170"/>
                    <a:pt x="819" y="1170"/>
                  </a:cubicBezTo>
                  <a:moveTo>
                    <a:pt x="954" y="1095"/>
                  </a:moveTo>
                  <a:cubicBezTo>
                    <a:pt x="837" y="1035"/>
                    <a:pt x="837" y="1035"/>
                    <a:pt x="837" y="1035"/>
                  </a:cubicBezTo>
                  <a:cubicBezTo>
                    <a:pt x="935" y="1035"/>
                    <a:pt x="935" y="1035"/>
                    <a:pt x="935" y="1035"/>
                  </a:cubicBezTo>
                  <a:cubicBezTo>
                    <a:pt x="936" y="1038"/>
                    <a:pt x="936" y="1038"/>
                    <a:pt x="936" y="1038"/>
                  </a:cubicBezTo>
                  <a:cubicBezTo>
                    <a:pt x="936" y="1038"/>
                    <a:pt x="936" y="1038"/>
                    <a:pt x="936" y="1038"/>
                  </a:cubicBezTo>
                  <a:cubicBezTo>
                    <a:pt x="954" y="1095"/>
                    <a:pt x="954" y="1095"/>
                    <a:pt x="954" y="1095"/>
                  </a:cubicBezTo>
                  <a:moveTo>
                    <a:pt x="1020" y="1096"/>
                  </a:moveTo>
                  <a:cubicBezTo>
                    <a:pt x="943" y="1035"/>
                    <a:pt x="943" y="1035"/>
                    <a:pt x="943" y="1035"/>
                  </a:cubicBezTo>
                  <a:cubicBezTo>
                    <a:pt x="1059" y="1031"/>
                    <a:pt x="1059" y="1031"/>
                    <a:pt x="1059" y="1031"/>
                  </a:cubicBezTo>
                  <a:cubicBezTo>
                    <a:pt x="1020" y="1096"/>
                    <a:pt x="1020" y="1096"/>
                    <a:pt x="1020" y="1096"/>
                  </a:cubicBezTo>
                  <a:moveTo>
                    <a:pt x="619" y="1056"/>
                  </a:moveTo>
                  <a:cubicBezTo>
                    <a:pt x="696" y="993"/>
                    <a:pt x="696" y="993"/>
                    <a:pt x="696" y="993"/>
                  </a:cubicBezTo>
                  <a:cubicBezTo>
                    <a:pt x="738" y="1056"/>
                    <a:pt x="738" y="1056"/>
                    <a:pt x="738" y="1056"/>
                  </a:cubicBezTo>
                  <a:cubicBezTo>
                    <a:pt x="619" y="1056"/>
                    <a:pt x="619" y="1056"/>
                    <a:pt x="619" y="1056"/>
                  </a:cubicBezTo>
                  <a:moveTo>
                    <a:pt x="614" y="1055"/>
                  </a:moveTo>
                  <a:cubicBezTo>
                    <a:pt x="592" y="986"/>
                    <a:pt x="592" y="986"/>
                    <a:pt x="592" y="986"/>
                  </a:cubicBezTo>
                  <a:cubicBezTo>
                    <a:pt x="691" y="991"/>
                    <a:pt x="691" y="991"/>
                    <a:pt x="691" y="991"/>
                  </a:cubicBezTo>
                  <a:cubicBezTo>
                    <a:pt x="614" y="1055"/>
                    <a:pt x="614" y="1055"/>
                    <a:pt x="614" y="1055"/>
                  </a:cubicBezTo>
                  <a:moveTo>
                    <a:pt x="942" y="1031"/>
                  </a:moveTo>
                  <a:cubicBezTo>
                    <a:pt x="985" y="975"/>
                    <a:pt x="985" y="975"/>
                    <a:pt x="985" y="975"/>
                  </a:cubicBezTo>
                  <a:cubicBezTo>
                    <a:pt x="1056" y="1026"/>
                    <a:pt x="1056" y="1026"/>
                    <a:pt x="1056" y="1026"/>
                  </a:cubicBezTo>
                  <a:cubicBezTo>
                    <a:pt x="942" y="1031"/>
                    <a:pt x="942" y="1031"/>
                    <a:pt x="942" y="1031"/>
                  </a:cubicBezTo>
                  <a:moveTo>
                    <a:pt x="737" y="1047"/>
                  </a:moveTo>
                  <a:cubicBezTo>
                    <a:pt x="700" y="990"/>
                    <a:pt x="700" y="990"/>
                    <a:pt x="700" y="990"/>
                  </a:cubicBezTo>
                  <a:cubicBezTo>
                    <a:pt x="703" y="988"/>
                    <a:pt x="703" y="988"/>
                    <a:pt x="703" y="988"/>
                  </a:cubicBezTo>
                  <a:cubicBezTo>
                    <a:pt x="700" y="987"/>
                    <a:pt x="700" y="987"/>
                    <a:pt x="700" y="987"/>
                  </a:cubicBezTo>
                  <a:cubicBezTo>
                    <a:pt x="713" y="937"/>
                    <a:pt x="713" y="937"/>
                    <a:pt x="713" y="937"/>
                  </a:cubicBezTo>
                  <a:cubicBezTo>
                    <a:pt x="737" y="1047"/>
                    <a:pt x="737" y="1047"/>
                    <a:pt x="737" y="1047"/>
                  </a:cubicBezTo>
                  <a:moveTo>
                    <a:pt x="744" y="1056"/>
                  </a:moveTo>
                  <a:cubicBezTo>
                    <a:pt x="717" y="934"/>
                    <a:pt x="717" y="934"/>
                    <a:pt x="717" y="934"/>
                  </a:cubicBezTo>
                  <a:cubicBezTo>
                    <a:pt x="822" y="1031"/>
                    <a:pt x="822" y="1031"/>
                    <a:pt x="822" y="1031"/>
                  </a:cubicBezTo>
                  <a:cubicBezTo>
                    <a:pt x="818" y="1031"/>
                    <a:pt x="818" y="1031"/>
                    <a:pt x="818" y="1031"/>
                  </a:cubicBezTo>
                  <a:cubicBezTo>
                    <a:pt x="821" y="1032"/>
                    <a:pt x="821" y="1032"/>
                    <a:pt x="821" y="1032"/>
                  </a:cubicBezTo>
                  <a:cubicBezTo>
                    <a:pt x="744" y="1056"/>
                    <a:pt x="744" y="1056"/>
                    <a:pt x="744" y="1056"/>
                  </a:cubicBezTo>
                  <a:moveTo>
                    <a:pt x="692" y="987"/>
                  </a:moveTo>
                  <a:cubicBezTo>
                    <a:pt x="595" y="982"/>
                    <a:pt x="595" y="982"/>
                    <a:pt x="595" y="982"/>
                  </a:cubicBezTo>
                  <a:cubicBezTo>
                    <a:pt x="653" y="931"/>
                    <a:pt x="653" y="931"/>
                    <a:pt x="653" y="931"/>
                  </a:cubicBezTo>
                  <a:cubicBezTo>
                    <a:pt x="692" y="987"/>
                    <a:pt x="692" y="987"/>
                    <a:pt x="692" y="987"/>
                  </a:cubicBezTo>
                  <a:moveTo>
                    <a:pt x="661" y="932"/>
                  </a:moveTo>
                  <a:cubicBezTo>
                    <a:pt x="659" y="930"/>
                    <a:pt x="659" y="930"/>
                    <a:pt x="659" y="930"/>
                  </a:cubicBezTo>
                  <a:cubicBezTo>
                    <a:pt x="710" y="930"/>
                    <a:pt x="710" y="930"/>
                    <a:pt x="710" y="930"/>
                  </a:cubicBezTo>
                  <a:cubicBezTo>
                    <a:pt x="696" y="984"/>
                    <a:pt x="696" y="984"/>
                    <a:pt x="696" y="984"/>
                  </a:cubicBezTo>
                  <a:cubicBezTo>
                    <a:pt x="659" y="932"/>
                    <a:pt x="659" y="932"/>
                    <a:pt x="659" y="932"/>
                  </a:cubicBezTo>
                  <a:cubicBezTo>
                    <a:pt x="661" y="932"/>
                    <a:pt x="661" y="932"/>
                    <a:pt x="661" y="932"/>
                  </a:cubicBezTo>
                  <a:moveTo>
                    <a:pt x="829" y="1030"/>
                  </a:moveTo>
                  <a:cubicBezTo>
                    <a:pt x="789" y="925"/>
                    <a:pt x="789" y="925"/>
                    <a:pt x="789" y="925"/>
                  </a:cubicBezTo>
                  <a:cubicBezTo>
                    <a:pt x="930" y="1031"/>
                    <a:pt x="930" y="1031"/>
                    <a:pt x="930" y="1031"/>
                  </a:cubicBezTo>
                  <a:cubicBezTo>
                    <a:pt x="830" y="1031"/>
                    <a:pt x="830" y="1031"/>
                    <a:pt x="830" y="1031"/>
                  </a:cubicBezTo>
                  <a:cubicBezTo>
                    <a:pt x="830" y="1030"/>
                    <a:pt x="830" y="1030"/>
                    <a:pt x="830" y="1030"/>
                  </a:cubicBezTo>
                  <a:cubicBezTo>
                    <a:pt x="829" y="1030"/>
                    <a:pt x="829" y="1030"/>
                    <a:pt x="829" y="1030"/>
                  </a:cubicBezTo>
                  <a:moveTo>
                    <a:pt x="781" y="922"/>
                  </a:moveTo>
                  <a:cubicBezTo>
                    <a:pt x="782" y="922"/>
                    <a:pt x="782" y="922"/>
                    <a:pt x="782" y="922"/>
                  </a:cubicBezTo>
                  <a:cubicBezTo>
                    <a:pt x="822" y="1025"/>
                    <a:pt x="822" y="1025"/>
                    <a:pt x="822" y="1025"/>
                  </a:cubicBezTo>
                  <a:cubicBezTo>
                    <a:pt x="718" y="930"/>
                    <a:pt x="718" y="930"/>
                    <a:pt x="718" y="930"/>
                  </a:cubicBezTo>
                  <a:cubicBezTo>
                    <a:pt x="781" y="922"/>
                    <a:pt x="781" y="922"/>
                    <a:pt x="781" y="922"/>
                  </a:cubicBezTo>
                  <a:cubicBezTo>
                    <a:pt x="781" y="922"/>
                    <a:pt x="781" y="922"/>
                    <a:pt x="781" y="922"/>
                  </a:cubicBezTo>
                  <a:moveTo>
                    <a:pt x="591" y="979"/>
                  </a:moveTo>
                  <a:cubicBezTo>
                    <a:pt x="591" y="914"/>
                    <a:pt x="591" y="914"/>
                    <a:pt x="591" y="914"/>
                  </a:cubicBezTo>
                  <a:cubicBezTo>
                    <a:pt x="649" y="929"/>
                    <a:pt x="649" y="929"/>
                    <a:pt x="649" y="929"/>
                  </a:cubicBezTo>
                  <a:cubicBezTo>
                    <a:pt x="591" y="979"/>
                    <a:pt x="591" y="979"/>
                    <a:pt x="591" y="979"/>
                  </a:cubicBezTo>
                  <a:moveTo>
                    <a:pt x="938" y="1028"/>
                  </a:moveTo>
                  <a:cubicBezTo>
                    <a:pt x="915" y="902"/>
                    <a:pt x="915" y="902"/>
                    <a:pt x="915" y="902"/>
                  </a:cubicBezTo>
                  <a:cubicBezTo>
                    <a:pt x="982" y="972"/>
                    <a:pt x="982" y="972"/>
                    <a:pt x="982" y="972"/>
                  </a:cubicBezTo>
                  <a:cubicBezTo>
                    <a:pt x="938" y="1028"/>
                    <a:pt x="938" y="1028"/>
                    <a:pt x="938" y="1028"/>
                  </a:cubicBezTo>
                  <a:moveTo>
                    <a:pt x="934" y="1028"/>
                  </a:moveTo>
                  <a:cubicBezTo>
                    <a:pt x="789" y="920"/>
                    <a:pt x="789" y="920"/>
                    <a:pt x="789" y="920"/>
                  </a:cubicBezTo>
                  <a:cubicBezTo>
                    <a:pt x="910" y="898"/>
                    <a:pt x="910" y="898"/>
                    <a:pt x="910" y="898"/>
                  </a:cubicBezTo>
                  <a:cubicBezTo>
                    <a:pt x="934" y="1028"/>
                    <a:pt x="934" y="1028"/>
                    <a:pt x="934" y="1028"/>
                  </a:cubicBezTo>
                  <a:moveTo>
                    <a:pt x="656" y="926"/>
                  </a:moveTo>
                  <a:cubicBezTo>
                    <a:pt x="656" y="880"/>
                    <a:pt x="656" y="880"/>
                    <a:pt x="656" y="880"/>
                  </a:cubicBezTo>
                  <a:cubicBezTo>
                    <a:pt x="707" y="926"/>
                    <a:pt x="707" y="926"/>
                    <a:pt x="707" y="926"/>
                  </a:cubicBezTo>
                  <a:cubicBezTo>
                    <a:pt x="656" y="926"/>
                    <a:pt x="656" y="926"/>
                    <a:pt x="656" y="926"/>
                  </a:cubicBezTo>
                  <a:moveTo>
                    <a:pt x="646" y="924"/>
                  </a:moveTo>
                  <a:cubicBezTo>
                    <a:pt x="592" y="910"/>
                    <a:pt x="592" y="910"/>
                    <a:pt x="592" y="910"/>
                  </a:cubicBezTo>
                  <a:cubicBezTo>
                    <a:pt x="603" y="880"/>
                    <a:pt x="603" y="880"/>
                    <a:pt x="603" y="880"/>
                  </a:cubicBezTo>
                  <a:cubicBezTo>
                    <a:pt x="646" y="924"/>
                    <a:pt x="646" y="924"/>
                    <a:pt x="646" y="924"/>
                  </a:cubicBezTo>
                  <a:moveTo>
                    <a:pt x="651" y="922"/>
                  </a:moveTo>
                  <a:cubicBezTo>
                    <a:pt x="608" y="878"/>
                    <a:pt x="608" y="878"/>
                    <a:pt x="608" y="878"/>
                  </a:cubicBezTo>
                  <a:cubicBezTo>
                    <a:pt x="651" y="878"/>
                    <a:pt x="651" y="878"/>
                    <a:pt x="651" y="878"/>
                  </a:cubicBezTo>
                  <a:cubicBezTo>
                    <a:pt x="651" y="922"/>
                    <a:pt x="651" y="922"/>
                    <a:pt x="651" y="922"/>
                  </a:cubicBezTo>
                  <a:moveTo>
                    <a:pt x="715" y="925"/>
                  </a:moveTo>
                  <a:cubicBezTo>
                    <a:pt x="708" y="867"/>
                    <a:pt x="708" y="867"/>
                    <a:pt x="708" y="867"/>
                  </a:cubicBezTo>
                  <a:cubicBezTo>
                    <a:pt x="778" y="917"/>
                    <a:pt x="778" y="917"/>
                    <a:pt x="778" y="917"/>
                  </a:cubicBezTo>
                  <a:cubicBezTo>
                    <a:pt x="715" y="925"/>
                    <a:pt x="715" y="925"/>
                    <a:pt x="715" y="925"/>
                  </a:cubicBezTo>
                  <a:moveTo>
                    <a:pt x="710" y="922"/>
                  </a:moveTo>
                  <a:cubicBezTo>
                    <a:pt x="658" y="877"/>
                    <a:pt x="658" y="877"/>
                    <a:pt x="658" y="877"/>
                  </a:cubicBezTo>
                  <a:cubicBezTo>
                    <a:pt x="703" y="865"/>
                    <a:pt x="703" y="865"/>
                    <a:pt x="703" y="865"/>
                  </a:cubicBezTo>
                  <a:cubicBezTo>
                    <a:pt x="710" y="922"/>
                    <a:pt x="710" y="922"/>
                    <a:pt x="710" y="922"/>
                  </a:cubicBezTo>
                  <a:moveTo>
                    <a:pt x="787" y="916"/>
                  </a:moveTo>
                  <a:cubicBezTo>
                    <a:pt x="805" y="853"/>
                    <a:pt x="805" y="853"/>
                    <a:pt x="805" y="853"/>
                  </a:cubicBezTo>
                  <a:cubicBezTo>
                    <a:pt x="904" y="894"/>
                    <a:pt x="904" y="894"/>
                    <a:pt x="904" y="894"/>
                  </a:cubicBezTo>
                  <a:cubicBezTo>
                    <a:pt x="787" y="916"/>
                    <a:pt x="787" y="916"/>
                    <a:pt x="787" y="916"/>
                  </a:cubicBezTo>
                  <a:moveTo>
                    <a:pt x="783" y="915"/>
                  </a:moveTo>
                  <a:cubicBezTo>
                    <a:pt x="711" y="864"/>
                    <a:pt x="711" y="864"/>
                    <a:pt x="711" y="864"/>
                  </a:cubicBezTo>
                  <a:cubicBezTo>
                    <a:pt x="800" y="853"/>
                    <a:pt x="800" y="853"/>
                    <a:pt x="800" y="853"/>
                  </a:cubicBezTo>
                  <a:cubicBezTo>
                    <a:pt x="783" y="915"/>
                    <a:pt x="783" y="915"/>
                    <a:pt x="783" y="915"/>
                  </a:cubicBezTo>
                  <a:moveTo>
                    <a:pt x="604" y="873"/>
                  </a:moveTo>
                  <a:cubicBezTo>
                    <a:pt x="582" y="813"/>
                    <a:pt x="582" y="813"/>
                    <a:pt x="582" y="813"/>
                  </a:cubicBezTo>
                  <a:cubicBezTo>
                    <a:pt x="648" y="873"/>
                    <a:pt x="648" y="873"/>
                    <a:pt x="648" y="873"/>
                  </a:cubicBezTo>
                  <a:cubicBezTo>
                    <a:pt x="604" y="873"/>
                    <a:pt x="604" y="873"/>
                    <a:pt x="604" y="873"/>
                  </a:cubicBezTo>
                  <a:moveTo>
                    <a:pt x="660" y="871"/>
                  </a:moveTo>
                  <a:cubicBezTo>
                    <a:pt x="715" y="813"/>
                    <a:pt x="715" y="813"/>
                    <a:pt x="715" y="813"/>
                  </a:cubicBezTo>
                  <a:cubicBezTo>
                    <a:pt x="703" y="860"/>
                    <a:pt x="703" y="860"/>
                    <a:pt x="703" y="860"/>
                  </a:cubicBezTo>
                  <a:cubicBezTo>
                    <a:pt x="703" y="860"/>
                    <a:pt x="703" y="860"/>
                    <a:pt x="703" y="860"/>
                  </a:cubicBezTo>
                  <a:cubicBezTo>
                    <a:pt x="703" y="860"/>
                    <a:pt x="703" y="860"/>
                    <a:pt x="703" y="860"/>
                  </a:cubicBezTo>
                  <a:cubicBezTo>
                    <a:pt x="660" y="871"/>
                    <a:pt x="660" y="871"/>
                    <a:pt x="660" y="871"/>
                  </a:cubicBezTo>
                  <a:moveTo>
                    <a:pt x="708" y="859"/>
                  </a:moveTo>
                  <a:cubicBezTo>
                    <a:pt x="721" y="808"/>
                    <a:pt x="721" y="808"/>
                    <a:pt x="721" y="808"/>
                  </a:cubicBezTo>
                  <a:cubicBezTo>
                    <a:pt x="796" y="849"/>
                    <a:pt x="796" y="849"/>
                    <a:pt x="796" y="849"/>
                  </a:cubicBezTo>
                  <a:cubicBezTo>
                    <a:pt x="708" y="859"/>
                    <a:pt x="708" y="859"/>
                    <a:pt x="708" y="859"/>
                  </a:cubicBezTo>
                  <a:moveTo>
                    <a:pt x="653" y="872"/>
                  </a:moveTo>
                  <a:cubicBezTo>
                    <a:pt x="583" y="807"/>
                    <a:pt x="583" y="807"/>
                    <a:pt x="583" y="807"/>
                  </a:cubicBezTo>
                  <a:cubicBezTo>
                    <a:pt x="714" y="807"/>
                    <a:pt x="714" y="807"/>
                    <a:pt x="714" y="807"/>
                  </a:cubicBezTo>
                  <a:cubicBezTo>
                    <a:pt x="653" y="872"/>
                    <a:pt x="653" y="872"/>
                    <a:pt x="653" y="872"/>
                  </a:cubicBezTo>
                  <a:moveTo>
                    <a:pt x="569" y="796"/>
                  </a:moveTo>
                  <a:cubicBezTo>
                    <a:pt x="437" y="682"/>
                    <a:pt x="437" y="682"/>
                    <a:pt x="437" y="682"/>
                  </a:cubicBezTo>
                  <a:cubicBezTo>
                    <a:pt x="529" y="718"/>
                    <a:pt x="529" y="718"/>
                    <a:pt x="529" y="718"/>
                  </a:cubicBezTo>
                  <a:cubicBezTo>
                    <a:pt x="569" y="796"/>
                    <a:pt x="569" y="796"/>
                    <a:pt x="569" y="796"/>
                  </a:cubicBezTo>
                  <a:moveTo>
                    <a:pt x="567" y="799"/>
                  </a:moveTo>
                  <a:cubicBezTo>
                    <a:pt x="364" y="729"/>
                    <a:pt x="364" y="729"/>
                    <a:pt x="364" y="729"/>
                  </a:cubicBezTo>
                  <a:cubicBezTo>
                    <a:pt x="425" y="678"/>
                    <a:pt x="425" y="678"/>
                    <a:pt x="425" y="678"/>
                  </a:cubicBezTo>
                  <a:cubicBezTo>
                    <a:pt x="567" y="799"/>
                    <a:pt x="567" y="799"/>
                    <a:pt x="567" y="799"/>
                  </a:cubicBezTo>
                  <a:moveTo>
                    <a:pt x="374" y="715"/>
                  </a:moveTo>
                  <a:cubicBezTo>
                    <a:pt x="442" y="625"/>
                    <a:pt x="442" y="625"/>
                    <a:pt x="442" y="625"/>
                  </a:cubicBezTo>
                  <a:cubicBezTo>
                    <a:pt x="424" y="673"/>
                    <a:pt x="424" y="673"/>
                    <a:pt x="424" y="673"/>
                  </a:cubicBezTo>
                  <a:cubicBezTo>
                    <a:pt x="374" y="715"/>
                    <a:pt x="374" y="715"/>
                    <a:pt x="374" y="715"/>
                  </a:cubicBezTo>
                  <a:moveTo>
                    <a:pt x="360" y="726"/>
                  </a:moveTo>
                  <a:cubicBezTo>
                    <a:pt x="303" y="593"/>
                    <a:pt x="303" y="593"/>
                    <a:pt x="303" y="593"/>
                  </a:cubicBezTo>
                  <a:cubicBezTo>
                    <a:pt x="445" y="613"/>
                    <a:pt x="445" y="613"/>
                    <a:pt x="445" y="613"/>
                  </a:cubicBezTo>
                  <a:cubicBezTo>
                    <a:pt x="360" y="726"/>
                    <a:pt x="360" y="726"/>
                    <a:pt x="360" y="726"/>
                  </a:cubicBezTo>
                  <a:moveTo>
                    <a:pt x="596" y="645"/>
                  </a:moveTo>
                  <a:cubicBezTo>
                    <a:pt x="454" y="610"/>
                    <a:pt x="454" y="610"/>
                    <a:pt x="454" y="610"/>
                  </a:cubicBezTo>
                  <a:cubicBezTo>
                    <a:pt x="514" y="550"/>
                    <a:pt x="514" y="550"/>
                    <a:pt x="514" y="550"/>
                  </a:cubicBezTo>
                  <a:cubicBezTo>
                    <a:pt x="596" y="645"/>
                    <a:pt x="596" y="645"/>
                    <a:pt x="596" y="645"/>
                  </a:cubicBezTo>
                  <a:moveTo>
                    <a:pt x="450" y="608"/>
                  </a:moveTo>
                  <a:cubicBezTo>
                    <a:pt x="379" y="518"/>
                    <a:pt x="379" y="518"/>
                    <a:pt x="379" y="518"/>
                  </a:cubicBezTo>
                  <a:cubicBezTo>
                    <a:pt x="510" y="548"/>
                    <a:pt x="510" y="548"/>
                    <a:pt x="510" y="548"/>
                  </a:cubicBezTo>
                  <a:cubicBezTo>
                    <a:pt x="450" y="608"/>
                    <a:pt x="450" y="608"/>
                    <a:pt x="450" y="608"/>
                  </a:cubicBezTo>
                  <a:moveTo>
                    <a:pt x="444" y="609"/>
                  </a:moveTo>
                  <a:cubicBezTo>
                    <a:pt x="304" y="589"/>
                    <a:pt x="304" y="589"/>
                    <a:pt x="304" y="589"/>
                  </a:cubicBezTo>
                  <a:cubicBezTo>
                    <a:pt x="373" y="518"/>
                    <a:pt x="373" y="518"/>
                    <a:pt x="373" y="518"/>
                  </a:cubicBezTo>
                  <a:cubicBezTo>
                    <a:pt x="444" y="609"/>
                    <a:pt x="444" y="609"/>
                    <a:pt x="444" y="609"/>
                  </a:cubicBezTo>
                  <a:moveTo>
                    <a:pt x="299" y="588"/>
                  </a:moveTo>
                  <a:cubicBezTo>
                    <a:pt x="210" y="516"/>
                    <a:pt x="210" y="516"/>
                    <a:pt x="210" y="516"/>
                  </a:cubicBezTo>
                  <a:cubicBezTo>
                    <a:pt x="368" y="516"/>
                    <a:pt x="368" y="516"/>
                    <a:pt x="368" y="516"/>
                  </a:cubicBezTo>
                  <a:cubicBezTo>
                    <a:pt x="299" y="588"/>
                    <a:pt x="299" y="588"/>
                    <a:pt x="299" y="588"/>
                  </a:cubicBezTo>
                  <a:moveTo>
                    <a:pt x="601" y="644"/>
                  </a:moveTo>
                  <a:cubicBezTo>
                    <a:pt x="517" y="547"/>
                    <a:pt x="517" y="547"/>
                    <a:pt x="517" y="547"/>
                  </a:cubicBezTo>
                  <a:cubicBezTo>
                    <a:pt x="599" y="477"/>
                    <a:pt x="599" y="477"/>
                    <a:pt x="599" y="477"/>
                  </a:cubicBezTo>
                  <a:cubicBezTo>
                    <a:pt x="609" y="559"/>
                    <a:pt x="609" y="559"/>
                    <a:pt x="609" y="559"/>
                  </a:cubicBezTo>
                  <a:cubicBezTo>
                    <a:pt x="601" y="644"/>
                    <a:pt x="601" y="644"/>
                    <a:pt x="601" y="644"/>
                  </a:cubicBezTo>
                  <a:moveTo>
                    <a:pt x="605" y="480"/>
                  </a:moveTo>
                  <a:cubicBezTo>
                    <a:pt x="604" y="475"/>
                    <a:pt x="604" y="475"/>
                    <a:pt x="604" y="475"/>
                  </a:cubicBezTo>
                  <a:cubicBezTo>
                    <a:pt x="648" y="475"/>
                    <a:pt x="648" y="475"/>
                    <a:pt x="648" y="475"/>
                  </a:cubicBezTo>
                  <a:cubicBezTo>
                    <a:pt x="613" y="551"/>
                    <a:pt x="613" y="551"/>
                    <a:pt x="613" y="551"/>
                  </a:cubicBezTo>
                  <a:cubicBezTo>
                    <a:pt x="604" y="479"/>
                    <a:pt x="604" y="479"/>
                    <a:pt x="604" y="479"/>
                  </a:cubicBezTo>
                  <a:cubicBezTo>
                    <a:pt x="605" y="480"/>
                    <a:pt x="605" y="480"/>
                    <a:pt x="605" y="480"/>
                  </a:cubicBezTo>
                  <a:moveTo>
                    <a:pt x="618" y="551"/>
                  </a:moveTo>
                  <a:cubicBezTo>
                    <a:pt x="653" y="475"/>
                    <a:pt x="653" y="475"/>
                    <a:pt x="653" y="475"/>
                  </a:cubicBezTo>
                  <a:cubicBezTo>
                    <a:pt x="713" y="474"/>
                    <a:pt x="713" y="474"/>
                    <a:pt x="713" y="474"/>
                  </a:cubicBezTo>
                  <a:cubicBezTo>
                    <a:pt x="618" y="551"/>
                    <a:pt x="618" y="551"/>
                    <a:pt x="618" y="551"/>
                  </a:cubicBezTo>
                  <a:moveTo>
                    <a:pt x="521" y="474"/>
                  </a:moveTo>
                  <a:cubicBezTo>
                    <a:pt x="517" y="464"/>
                    <a:pt x="517" y="464"/>
                    <a:pt x="517" y="464"/>
                  </a:cubicBezTo>
                  <a:cubicBezTo>
                    <a:pt x="596" y="474"/>
                    <a:pt x="596" y="474"/>
                    <a:pt x="596" y="474"/>
                  </a:cubicBezTo>
                  <a:cubicBezTo>
                    <a:pt x="516" y="542"/>
                    <a:pt x="516" y="542"/>
                    <a:pt x="516" y="542"/>
                  </a:cubicBezTo>
                  <a:cubicBezTo>
                    <a:pt x="516" y="468"/>
                    <a:pt x="516" y="468"/>
                    <a:pt x="516" y="468"/>
                  </a:cubicBezTo>
                  <a:cubicBezTo>
                    <a:pt x="521" y="474"/>
                    <a:pt x="521" y="474"/>
                    <a:pt x="521" y="474"/>
                  </a:cubicBezTo>
                  <a:moveTo>
                    <a:pt x="377" y="512"/>
                  </a:moveTo>
                  <a:cubicBezTo>
                    <a:pt x="404" y="452"/>
                    <a:pt x="404" y="452"/>
                    <a:pt x="404" y="452"/>
                  </a:cubicBezTo>
                  <a:cubicBezTo>
                    <a:pt x="506" y="543"/>
                    <a:pt x="506" y="543"/>
                    <a:pt x="506" y="543"/>
                  </a:cubicBezTo>
                  <a:cubicBezTo>
                    <a:pt x="377" y="513"/>
                    <a:pt x="377" y="513"/>
                    <a:pt x="377" y="513"/>
                  </a:cubicBezTo>
                  <a:cubicBezTo>
                    <a:pt x="378" y="512"/>
                    <a:pt x="378" y="512"/>
                    <a:pt x="378" y="512"/>
                  </a:cubicBezTo>
                  <a:cubicBezTo>
                    <a:pt x="377" y="512"/>
                    <a:pt x="377" y="512"/>
                    <a:pt x="377" y="512"/>
                  </a:cubicBezTo>
                  <a:moveTo>
                    <a:pt x="512" y="542"/>
                  </a:moveTo>
                  <a:cubicBezTo>
                    <a:pt x="410" y="451"/>
                    <a:pt x="410" y="451"/>
                    <a:pt x="410" y="451"/>
                  </a:cubicBezTo>
                  <a:cubicBezTo>
                    <a:pt x="512" y="464"/>
                    <a:pt x="512" y="464"/>
                    <a:pt x="512" y="464"/>
                  </a:cubicBezTo>
                  <a:cubicBezTo>
                    <a:pt x="512" y="542"/>
                    <a:pt x="512" y="542"/>
                    <a:pt x="512" y="542"/>
                  </a:cubicBezTo>
                  <a:moveTo>
                    <a:pt x="372" y="510"/>
                  </a:moveTo>
                  <a:cubicBezTo>
                    <a:pt x="272" y="409"/>
                    <a:pt x="272" y="409"/>
                    <a:pt x="272" y="409"/>
                  </a:cubicBezTo>
                  <a:cubicBezTo>
                    <a:pt x="400" y="450"/>
                    <a:pt x="400" y="450"/>
                    <a:pt x="400" y="450"/>
                  </a:cubicBezTo>
                  <a:cubicBezTo>
                    <a:pt x="372" y="510"/>
                    <a:pt x="372" y="510"/>
                    <a:pt x="372" y="510"/>
                  </a:cubicBezTo>
                  <a:moveTo>
                    <a:pt x="207" y="512"/>
                  </a:moveTo>
                  <a:cubicBezTo>
                    <a:pt x="264" y="408"/>
                    <a:pt x="264" y="408"/>
                    <a:pt x="264" y="408"/>
                  </a:cubicBezTo>
                  <a:cubicBezTo>
                    <a:pt x="368" y="512"/>
                    <a:pt x="368" y="512"/>
                    <a:pt x="368" y="512"/>
                  </a:cubicBezTo>
                  <a:cubicBezTo>
                    <a:pt x="207" y="512"/>
                    <a:pt x="207" y="512"/>
                    <a:pt x="207" y="512"/>
                  </a:cubicBezTo>
                  <a:moveTo>
                    <a:pt x="607" y="471"/>
                  </a:moveTo>
                  <a:cubicBezTo>
                    <a:pt x="681" y="403"/>
                    <a:pt x="681" y="403"/>
                    <a:pt x="681" y="403"/>
                  </a:cubicBezTo>
                  <a:cubicBezTo>
                    <a:pt x="650" y="470"/>
                    <a:pt x="650" y="470"/>
                    <a:pt x="650" y="470"/>
                  </a:cubicBezTo>
                  <a:cubicBezTo>
                    <a:pt x="607" y="471"/>
                    <a:pt x="607" y="471"/>
                    <a:pt x="607" y="471"/>
                  </a:cubicBezTo>
                  <a:moveTo>
                    <a:pt x="655" y="470"/>
                  </a:moveTo>
                  <a:cubicBezTo>
                    <a:pt x="688" y="400"/>
                    <a:pt x="688" y="400"/>
                    <a:pt x="688" y="400"/>
                  </a:cubicBezTo>
                  <a:cubicBezTo>
                    <a:pt x="688" y="401"/>
                    <a:pt x="688" y="401"/>
                    <a:pt x="688" y="401"/>
                  </a:cubicBezTo>
                  <a:cubicBezTo>
                    <a:pt x="688" y="401"/>
                    <a:pt x="688" y="401"/>
                    <a:pt x="688" y="401"/>
                  </a:cubicBezTo>
                  <a:cubicBezTo>
                    <a:pt x="716" y="470"/>
                    <a:pt x="716" y="470"/>
                    <a:pt x="716" y="470"/>
                  </a:cubicBezTo>
                  <a:cubicBezTo>
                    <a:pt x="655" y="470"/>
                    <a:pt x="655" y="470"/>
                    <a:pt x="655" y="470"/>
                  </a:cubicBezTo>
                  <a:moveTo>
                    <a:pt x="595" y="470"/>
                  </a:moveTo>
                  <a:cubicBezTo>
                    <a:pt x="516" y="460"/>
                    <a:pt x="516" y="460"/>
                    <a:pt x="516" y="460"/>
                  </a:cubicBezTo>
                  <a:cubicBezTo>
                    <a:pt x="525" y="400"/>
                    <a:pt x="525" y="400"/>
                    <a:pt x="525" y="400"/>
                  </a:cubicBezTo>
                  <a:cubicBezTo>
                    <a:pt x="595" y="470"/>
                    <a:pt x="595" y="470"/>
                    <a:pt x="595" y="470"/>
                  </a:cubicBezTo>
                  <a:moveTo>
                    <a:pt x="603" y="468"/>
                  </a:moveTo>
                  <a:cubicBezTo>
                    <a:pt x="603" y="383"/>
                    <a:pt x="603" y="383"/>
                    <a:pt x="603" y="383"/>
                  </a:cubicBezTo>
                  <a:cubicBezTo>
                    <a:pt x="607" y="384"/>
                    <a:pt x="607" y="384"/>
                    <a:pt x="607" y="384"/>
                  </a:cubicBezTo>
                  <a:cubicBezTo>
                    <a:pt x="607" y="384"/>
                    <a:pt x="607" y="384"/>
                    <a:pt x="607" y="384"/>
                  </a:cubicBezTo>
                  <a:cubicBezTo>
                    <a:pt x="683" y="396"/>
                    <a:pt x="683" y="396"/>
                    <a:pt x="683" y="396"/>
                  </a:cubicBezTo>
                  <a:cubicBezTo>
                    <a:pt x="603" y="468"/>
                    <a:pt x="603" y="468"/>
                    <a:pt x="603" y="468"/>
                  </a:cubicBezTo>
                  <a:moveTo>
                    <a:pt x="204" y="509"/>
                  </a:moveTo>
                  <a:cubicBezTo>
                    <a:pt x="142" y="382"/>
                    <a:pt x="142" y="382"/>
                    <a:pt x="142" y="382"/>
                  </a:cubicBezTo>
                  <a:cubicBezTo>
                    <a:pt x="260" y="406"/>
                    <a:pt x="260" y="406"/>
                    <a:pt x="260" y="406"/>
                  </a:cubicBezTo>
                  <a:cubicBezTo>
                    <a:pt x="204" y="509"/>
                    <a:pt x="204" y="509"/>
                    <a:pt x="204" y="509"/>
                  </a:cubicBezTo>
                  <a:moveTo>
                    <a:pt x="599" y="456"/>
                  </a:moveTo>
                  <a:cubicBezTo>
                    <a:pt x="577" y="378"/>
                    <a:pt x="577" y="378"/>
                    <a:pt x="577" y="378"/>
                  </a:cubicBezTo>
                  <a:cubicBezTo>
                    <a:pt x="599" y="382"/>
                    <a:pt x="599" y="382"/>
                    <a:pt x="599" y="382"/>
                  </a:cubicBezTo>
                  <a:cubicBezTo>
                    <a:pt x="599" y="456"/>
                    <a:pt x="599" y="456"/>
                    <a:pt x="599" y="456"/>
                  </a:cubicBezTo>
                  <a:moveTo>
                    <a:pt x="720" y="468"/>
                  </a:moveTo>
                  <a:cubicBezTo>
                    <a:pt x="691" y="396"/>
                    <a:pt x="691" y="396"/>
                    <a:pt x="691" y="396"/>
                  </a:cubicBezTo>
                  <a:cubicBezTo>
                    <a:pt x="822" y="378"/>
                    <a:pt x="822" y="378"/>
                    <a:pt x="822" y="378"/>
                  </a:cubicBezTo>
                  <a:cubicBezTo>
                    <a:pt x="720" y="468"/>
                    <a:pt x="720" y="468"/>
                    <a:pt x="720" y="468"/>
                  </a:cubicBezTo>
                  <a:moveTo>
                    <a:pt x="597" y="465"/>
                  </a:moveTo>
                  <a:cubicBezTo>
                    <a:pt x="526" y="395"/>
                    <a:pt x="526" y="395"/>
                    <a:pt x="526" y="395"/>
                  </a:cubicBezTo>
                  <a:cubicBezTo>
                    <a:pt x="544" y="372"/>
                    <a:pt x="544" y="372"/>
                    <a:pt x="544" y="372"/>
                  </a:cubicBezTo>
                  <a:cubicBezTo>
                    <a:pt x="572" y="377"/>
                    <a:pt x="572" y="377"/>
                    <a:pt x="572" y="377"/>
                  </a:cubicBezTo>
                  <a:cubicBezTo>
                    <a:pt x="597" y="465"/>
                    <a:pt x="597" y="465"/>
                    <a:pt x="597" y="465"/>
                  </a:cubicBezTo>
                  <a:moveTo>
                    <a:pt x="513" y="452"/>
                  </a:moveTo>
                  <a:cubicBezTo>
                    <a:pt x="484" y="365"/>
                    <a:pt x="484" y="365"/>
                    <a:pt x="484" y="365"/>
                  </a:cubicBezTo>
                  <a:cubicBezTo>
                    <a:pt x="521" y="396"/>
                    <a:pt x="521" y="396"/>
                    <a:pt x="521" y="396"/>
                  </a:cubicBezTo>
                  <a:cubicBezTo>
                    <a:pt x="513" y="452"/>
                    <a:pt x="513" y="452"/>
                    <a:pt x="513" y="452"/>
                  </a:cubicBezTo>
                  <a:moveTo>
                    <a:pt x="521" y="391"/>
                  </a:moveTo>
                  <a:cubicBezTo>
                    <a:pt x="487" y="362"/>
                    <a:pt x="487" y="362"/>
                    <a:pt x="487" y="362"/>
                  </a:cubicBezTo>
                  <a:cubicBezTo>
                    <a:pt x="539" y="371"/>
                    <a:pt x="539" y="371"/>
                    <a:pt x="539" y="371"/>
                  </a:cubicBezTo>
                  <a:cubicBezTo>
                    <a:pt x="523" y="392"/>
                    <a:pt x="523" y="392"/>
                    <a:pt x="523" y="392"/>
                  </a:cubicBezTo>
                  <a:cubicBezTo>
                    <a:pt x="521" y="390"/>
                    <a:pt x="521" y="390"/>
                    <a:pt x="521" y="390"/>
                  </a:cubicBezTo>
                  <a:cubicBezTo>
                    <a:pt x="521" y="391"/>
                    <a:pt x="521" y="391"/>
                    <a:pt x="521" y="391"/>
                  </a:cubicBezTo>
                  <a:moveTo>
                    <a:pt x="595" y="377"/>
                  </a:moveTo>
                  <a:cubicBezTo>
                    <a:pt x="576" y="373"/>
                    <a:pt x="576" y="373"/>
                    <a:pt x="576" y="373"/>
                  </a:cubicBezTo>
                  <a:cubicBezTo>
                    <a:pt x="570" y="350"/>
                    <a:pt x="570" y="350"/>
                    <a:pt x="570" y="350"/>
                  </a:cubicBezTo>
                  <a:cubicBezTo>
                    <a:pt x="595" y="377"/>
                    <a:pt x="595" y="377"/>
                    <a:pt x="595" y="377"/>
                  </a:cubicBezTo>
                  <a:moveTo>
                    <a:pt x="670" y="389"/>
                  </a:moveTo>
                  <a:cubicBezTo>
                    <a:pt x="602" y="378"/>
                    <a:pt x="602" y="378"/>
                    <a:pt x="602" y="378"/>
                  </a:cubicBezTo>
                  <a:cubicBezTo>
                    <a:pt x="574" y="348"/>
                    <a:pt x="574" y="348"/>
                    <a:pt x="574" y="348"/>
                  </a:cubicBezTo>
                  <a:cubicBezTo>
                    <a:pt x="670" y="389"/>
                    <a:pt x="670" y="389"/>
                    <a:pt x="670" y="389"/>
                  </a:cubicBezTo>
                  <a:moveTo>
                    <a:pt x="571" y="373"/>
                  </a:moveTo>
                  <a:cubicBezTo>
                    <a:pt x="547" y="368"/>
                    <a:pt x="547" y="368"/>
                    <a:pt x="547" y="368"/>
                  </a:cubicBezTo>
                  <a:cubicBezTo>
                    <a:pt x="564" y="347"/>
                    <a:pt x="564" y="347"/>
                    <a:pt x="564" y="347"/>
                  </a:cubicBezTo>
                  <a:cubicBezTo>
                    <a:pt x="571" y="373"/>
                    <a:pt x="571" y="373"/>
                    <a:pt x="571" y="373"/>
                  </a:cubicBezTo>
                  <a:moveTo>
                    <a:pt x="542" y="367"/>
                  </a:moveTo>
                  <a:cubicBezTo>
                    <a:pt x="492" y="358"/>
                    <a:pt x="492" y="358"/>
                    <a:pt x="492" y="358"/>
                  </a:cubicBezTo>
                  <a:cubicBezTo>
                    <a:pt x="559" y="345"/>
                    <a:pt x="559" y="345"/>
                    <a:pt x="559" y="345"/>
                  </a:cubicBezTo>
                  <a:cubicBezTo>
                    <a:pt x="542" y="367"/>
                    <a:pt x="542" y="367"/>
                    <a:pt x="542" y="367"/>
                  </a:cubicBezTo>
                  <a:moveTo>
                    <a:pt x="701" y="390"/>
                  </a:moveTo>
                  <a:cubicBezTo>
                    <a:pt x="805" y="337"/>
                    <a:pt x="805" y="337"/>
                    <a:pt x="805" y="337"/>
                  </a:cubicBezTo>
                  <a:cubicBezTo>
                    <a:pt x="825" y="373"/>
                    <a:pt x="825" y="373"/>
                    <a:pt x="825" y="373"/>
                  </a:cubicBezTo>
                  <a:cubicBezTo>
                    <a:pt x="701" y="390"/>
                    <a:pt x="701" y="390"/>
                    <a:pt x="701" y="390"/>
                  </a:cubicBezTo>
                  <a:moveTo>
                    <a:pt x="258" y="401"/>
                  </a:moveTo>
                  <a:cubicBezTo>
                    <a:pt x="143" y="378"/>
                    <a:pt x="143" y="378"/>
                    <a:pt x="143" y="378"/>
                  </a:cubicBezTo>
                  <a:cubicBezTo>
                    <a:pt x="208" y="330"/>
                    <a:pt x="208" y="330"/>
                    <a:pt x="208" y="330"/>
                  </a:cubicBezTo>
                  <a:cubicBezTo>
                    <a:pt x="258" y="401"/>
                    <a:pt x="258" y="401"/>
                    <a:pt x="258" y="401"/>
                  </a:cubicBezTo>
                  <a:moveTo>
                    <a:pt x="507" y="449"/>
                  </a:moveTo>
                  <a:cubicBezTo>
                    <a:pt x="417" y="326"/>
                    <a:pt x="417" y="326"/>
                    <a:pt x="417" y="326"/>
                  </a:cubicBezTo>
                  <a:cubicBezTo>
                    <a:pt x="473" y="357"/>
                    <a:pt x="473" y="357"/>
                    <a:pt x="473" y="357"/>
                  </a:cubicBezTo>
                  <a:cubicBezTo>
                    <a:pt x="467" y="358"/>
                    <a:pt x="467" y="358"/>
                    <a:pt x="467" y="358"/>
                  </a:cubicBezTo>
                  <a:cubicBezTo>
                    <a:pt x="478" y="360"/>
                    <a:pt x="478" y="360"/>
                    <a:pt x="478" y="360"/>
                  </a:cubicBezTo>
                  <a:cubicBezTo>
                    <a:pt x="507" y="449"/>
                    <a:pt x="507" y="449"/>
                    <a:pt x="507" y="449"/>
                  </a:cubicBezTo>
                  <a:moveTo>
                    <a:pt x="509" y="459"/>
                  </a:moveTo>
                  <a:cubicBezTo>
                    <a:pt x="405" y="446"/>
                    <a:pt x="405" y="446"/>
                    <a:pt x="405" y="446"/>
                  </a:cubicBezTo>
                  <a:cubicBezTo>
                    <a:pt x="411" y="326"/>
                    <a:pt x="411" y="326"/>
                    <a:pt x="411" y="326"/>
                  </a:cubicBezTo>
                  <a:cubicBezTo>
                    <a:pt x="509" y="459"/>
                    <a:pt x="509" y="459"/>
                    <a:pt x="509" y="459"/>
                  </a:cubicBezTo>
                  <a:moveTo>
                    <a:pt x="830" y="372"/>
                  </a:moveTo>
                  <a:cubicBezTo>
                    <a:pt x="810" y="336"/>
                    <a:pt x="810" y="336"/>
                    <a:pt x="810" y="336"/>
                  </a:cubicBezTo>
                  <a:cubicBezTo>
                    <a:pt x="944" y="317"/>
                    <a:pt x="944" y="317"/>
                    <a:pt x="944" y="317"/>
                  </a:cubicBezTo>
                  <a:cubicBezTo>
                    <a:pt x="830" y="372"/>
                    <a:pt x="830" y="372"/>
                    <a:pt x="830" y="372"/>
                  </a:cubicBezTo>
                  <a:moveTo>
                    <a:pt x="710" y="381"/>
                  </a:moveTo>
                  <a:cubicBezTo>
                    <a:pt x="802" y="311"/>
                    <a:pt x="802" y="311"/>
                    <a:pt x="802" y="311"/>
                  </a:cubicBezTo>
                  <a:cubicBezTo>
                    <a:pt x="804" y="332"/>
                    <a:pt x="804" y="332"/>
                    <a:pt x="804" y="332"/>
                  </a:cubicBezTo>
                  <a:cubicBezTo>
                    <a:pt x="803" y="332"/>
                    <a:pt x="803" y="332"/>
                    <a:pt x="803" y="332"/>
                  </a:cubicBezTo>
                  <a:cubicBezTo>
                    <a:pt x="803" y="333"/>
                    <a:pt x="803" y="333"/>
                    <a:pt x="803" y="333"/>
                  </a:cubicBezTo>
                  <a:cubicBezTo>
                    <a:pt x="710" y="381"/>
                    <a:pt x="710" y="381"/>
                    <a:pt x="710" y="381"/>
                  </a:cubicBezTo>
                  <a:moveTo>
                    <a:pt x="397" y="444"/>
                  </a:moveTo>
                  <a:cubicBezTo>
                    <a:pt x="267" y="403"/>
                    <a:pt x="267" y="403"/>
                    <a:pt x="267" y="403"/>
                  </a:cubicBezTo>
                  <a:cubicBezTo>
                    <a:pt x="267" y="403"/>
                    <a:pt x="267" y="403"/>
                    <a:pt x="267" y="403"/>
                  </a:cubicBezTo>
                  <a:cubicBezTo>
                    <a:pt x="266" y="403"/>
                    <a:pt x="266" y="403"/>
                    <a:pt x="266" y="403"/>
                  </a:cubicBezTo>
                  <a:cubicBezTo>
                    <a:pt x="294" y="309"/>
                    <a:pt x="294" y="309"/>
                    <a:pt x="294" y="309"/>
                  </a:cubicBezTo>
                  <a:cubicBezTo>
                    <a:pt x="397" y="444"/>
                    <a:pt x="397" y="444"/>
                    <a:pt x="397" y="444"/>
                  </a:cubicBezTo>
                  <a:moveTo>
                    <a:pt x="138" y="376"/>
                  </a:moveTo>
                  <a:cubicBezTo>
                    <a:pt x="77" y="309"/>
                    <a:pt x="77" y="309"/>
                    <a:pt x="77" y="309"/>
                  </a:cubicBezTo>
                  <a:cubicBezTo>
                    <a:pt x="202" y="328"/>
                    <a:pt x="202" y="328"/>
                    <a:pt x="202" y="328"/>
                  </a:cubicBezTo>
                  <a:cubicBezTo>
                    <a:pt x="138" y="376"/>
                    <a:pt x="138" y="376"/>
                    <a:pt x="138" y="376"/>
                  </a:cubicBezTo>
                  <a:moveTo>
                    <a:pt x="263" y="399"/>
                  </a:moveTo>
                  <a:cubicBezTo>
                    <a:pt x="212" y="328"/>
                    <a:pt x="212" y="328"/>
                    <a:pt x="212" y="328"/>
                  </a:cubicBezTo>
                  <a:cubicBezTo>
                    <a:pt x="290" y="307"/>
                    <a:pt x="290" y="307"/>
                    <a:pt x="290" y="307"/>
                  </a:cubicBezTo>
                  <a:cubicBezTo>
                    <a:pt x="263" y="399"/>
                    <a:pt x="263" y="399"/>
                    <a:pt x="263" y="399"/>
                  </a:cubicBezTo>
                  <a:moveTo>
                    <a:pt x="401" y="442"/>
                  </a:moveTo>
                  <a:cubicBezTo>
                    <a:pt x="299" y="307"/>
                    <a:pt x="299" y="307"/>
                    <a:pt x="299" y="307"/>
                  </a:cubicBezTo>
                  <a:cubicBezTo>
                    <a:pt x="407" y="321"/>
                    <a:pt x="407" y="321"/>
                    <a:pt x="407" y="321"/>
                  </a:cubicBezTo>
                  <a:cubicBezTo>
                    <a:pt x="401" y="442"/>
                    <a:pt x="401" y="442"/>
                    <a:pt x="401" y="442"/>
                  </a:cubicBezTo>
                  <a:moveTo>
                    <a:pt x="85" y="305"/>
                  </a:moveTo>
                  <a:cubicBezTo>
                    <a:pt x="79" y="305"/>
                    <a:pt x="79" y="305"/>
                    <a:pt x="79" y="305"/>
                  </a:cubicBezTo>
                  <a:cubicBezTo>
                    <a:pt x="80" y="304"/>
                    <a:pt x="80" y="304"/>
                    <a:pt x="80" y="304"/>
                  </a:cubicBezTo>
                  <a:cubicBezTo>
                    <a:pt x="85" y="305"/>
                    <a:pt x="85" y="305"/>
                    <a:pt x="85" y="305"/>
                  </a:cubicBezTo>
                  <a:moveTo>
                    <a:pt x="71" y="303"/>
                  </a:moveTo>
                  <a:cubicBezTo>
                    <a:pt x="67" y="302"/>
                    <a:pt x="67" y="302"/>
                    <a:pt x="67" y="302"/>
                  </a:cubicBezTo>
                  <a:cubicBezTo>
                    <a:pt x="72" y="303"/>
                    <a:pt x="72" y="303"/>
                    <a:pt x="72" y="303"/>
                  </a:cubicBezTo>
                  <a:cubicBezTo>
                    <a:pt x="71" y="303"/>
                    <a:pt x="71" y="303"/>
                    <a:pt x="71" y="303"/>
                  </a:cubicBezTo>
                  <a:moveTo>
                    <a:pt x="692" y="388"/>
                  </a:moveTo>
                  <a:cubicBezTo>
                    <a:pt x="721" y="298"/>
                    <a:pt x="721" y="298"/>
                    <a:pt x="721" y="298"/>
                  </a:cubicBezTo>
                  <a:cubicBezTo>
                    <a:pt x="798" y="309"/>
                    <a:pt x="798" y="309"/>
                    <a:pt x="798" y="309"/>
                  </a:cubicBezTo>
                  <a:cubicBezTo>
                    <a:pt x="692" y="388"/>
                    <a:pt x="692" y="388"/>
                    <a:pt x="692" y="388"/>
                  </a:cubicBezTo>
                  <a:moveTo>
                    <a:pt x="481" y="355"/>
                  </a:moveTo>
                  <a:cubicBezTo>
                    <a:pt x="472" y="286"/>
                    <a:pt x="472" y="286"/>
                    <a:pt x="472" y="286"/>
                  </a:cubicBezTo>
                  <a:cubicBezTo>
                    <a:pt x="559" y="341"/>
                    <a:pt x="559" y="341"/>
                    <a:pt x="559" y="341"/>
                  </a:cubicBezTo>
                  <a:cubicBezTo>
                    <a:pt x="481" y="355"/>
                    <a:pt x="481" y="355"/>
                    <a:pt x="481" y="355"/>
                  </a:cubicBezTo>
                  <a:moveTo>
                    <a:pt x="477" y="354"/>
                  </a:moveTo>
                  <a:cubicBezTo>
                    <a:pt x="413" y="319"/>
                    <a:pt x="413" y="319"/>
                    <a:pt x="413" y="319"/>
                  </a:cubicBezTo>
                  <a:cubicBezTo>
                    <a:pt x="467" y="285"/>
                    <a:pt x="467" y="285"/>
                    <a:pt x="467" y="285"/>
                  </a:cubicBezTo>
                  <a:cubicBezTo>
                    <a:pt x="477" y="354"/>
                    <a:pt x="477" y="354"/>
                    <a:pt x="477" y="354"/>
                  </a:cubicBezTo>
                  <a:moveTo>
                    <a:pt x="79" y="300"/>
                  </a:moveTo>
                  <a:cubicBezTo>
                    <a:pt x="23" y="289"/>
                    <a:pt x="23" y="289"/>
                    <a:pt x="23" y="289"/>
                  </a:cubicBezTo>
                  <a:cubicBezTo>
                    <a:pt x="173" y="257"/>
                    <a:pt x="173" y="257"/>
                    <a:pt x="173" y="257"/>
                  </a:cubicBezTo>
                  <a:cubicBezTo>
                    <a:pt x="79" y="300"/>
                    <a:pt x="79" y="300"/>
                    <a:pt x="79" y="300"/>
                  </a:cubicBezTo>
                  <a:moveTo>
                    <a:pt x="210" y="324"/>
                  </a:moveTo>
                  <a:cubicBezTo>
                    <a:pt x="196" y="254"/>
                    <a:pt x="196" y="254"/>
                    <a:pt x="196" y="254"/>
                  </a:cubicBezTo>
                  <a:cubicBezTo>
                    <a:pt x="287" y="303"/>
                    <a:pt x="287" y="303"/>
                    <a:pt x="287" y="303"/>
                  </a:cubicBezTo>
                  <a:cubicBezTo>
                    <a:pt x="210" y="324"/>
                    <a:pt x="210" y="324"/>
                    <a:pt x="210" y="324"/>
                  </a:cubicBezTo>
                  <a:moveTo>
                    <a:pt x="205" y="324"/>
                  </a:moveTo>
                  <a:cubicBezTo>
                    <a:pt x="87" y="301"/>
                    <a:pt x="87" y="301"/>
                    <a:pt x="87" y="301"/>
                  </a:cubicBezTo>
                  <a:cubicBezTo>
                    <a:pt x="191" y="253"/>
                    <a:pt x="191" y="253"/>
                    <a:pt x="191" y="253"/>
                  </a:cubicBezTo>
                  <a:cubicBezTo>
                    <a:pt x="205" y="324"/>
                    <a:pt x="205" y="324"/>
                    <a:pt x="205" y="324"/>
                  </a:cubicBezTo>
                  <a:moveTo>
                    <a:pt x="688" y="387"/>
                  </a:moveTo>
                  <a:cubicBezTo>
                    <a:pt x="634" y="248"/>
                    <a:pt x="634" y="248"/>
                    <a:pt x="634" y="248"/>
                  </a:cubicBezTo>
                  <a:cubicBezTo>
                    <a:pt x="717" y="296"/>
                    <a:pt x="717" y="296"/>
                    <a:pt x="717" y="296"/>
                  </a:cubicBezTo>
                  <a:cubicBezTo>
                    <a:pt x="688" y="387"/>
                    <a:pt x="688" y="387"/>
                    <a:pt x="688" y="387"/>
                  </a:cubicBezTo>
                  <a:moveTo>
                    <a:pt x="570" y="338"/>
                  </a:moveTo>
                  <a:cubicBezTo>
                    <a:pt x="629" y="248"/>
                    <a:pt x="629" y="248"/>
                    <a:pt x="629" y="248"/>
                  </a:cubicBezTo>
                  <a:cubicBezTo>
                    <a:pt x="684" y="390"/>
                    <a:pt x="684" y="390"/>
                    <a:pt x="684" y="390"/>
                  </a:cubicBezTo>
                  <a:cubicBezTo>
                    <a:pt x="569" y="341"/>
                    <a:pt x="569" y="341"/>
                    <a:pt x="569" y="341"/>
                  </a:cubicBezTo>
                  <a:cubicBezTo>
                    <a:pt x="570" y="338"/>
                    <a:pt x="570" y="338"/>
                    <a:pt x="570" y="338"/>
                  </a:cubicBezTo>
                  <a:cubicBezTo>
                    <a:pt x="570" y="338"/>
                    <a:pt x="570" y="338"/>
                    <a:pt x="570" y="338"/>
                  </a:cubicBezTo>
                  <a:moveTo>
                    <a:pt x="565" y="337"/>
                  </a:moveTo>
                  <a:cubicBezTo>
                    <a:pt x="538" y="270"/>
                    <a:pt x="538" y="270"/>
                    <a:pt x="538" y="270"/>
                  </a:cubicBezTo>
                  <a:cubicBezTo>
                    <a:pt x="624" y="246"/>
                    <a:pt x="624" y="246"/>
                    <a:pt x="624" y="246"/>
                  </a:cubicBezTo>
                  <a:cubicBezTo>
                    <a:pt x="565" y="337"/>
                    <a:pt x="565" y="337"/>
                    <a:pt x="565" y="337"/>
                  </a:cubicBezTo>
                  <a:moveTo>
                    <a:pt x="808" y="332"/>
                  </a:moveTo>
                  <a:cubicBezTo>
                    <a:pt x="806" y="308"/>
                    <a:pt x="806" y="308"/>
                    <a:pt x="806" y="308"/>
                  </a:cubicBezTo>
                  <a:cubicBezTo>
                    <a:pt x="809" y="306"/>
                    <a:pt x="809" y="306"/>
                    <a:pt x="809" y="306"/>
                  </a:cubicBezTo>
                  <a:cubicBezTo>
                    <a:pt x="807" y="305"/>
                    <a:pt x="807" y="305"/>
                    <a:pt x="807" y="305"/>
                  </a:cubicBezTo>
                  <a:cubicBezTo>
                    <a:pt x="855" y="242"/>
                    <a:pt x="855" y="242"/>
                    <a:pt x="855" y="242"/>
                  </a:cubicBezTo>
                  <a:cubicBezTo>
                    <a:pt x="838" y="302"/>
                    <a:pt x="838" y="302"/>
                    <a:pt x="838" y="302"/>
                  </a:cubicBezTo>
                  <a:cubicBezTo>
                    <a:pt x="940" y="313"/>
                    <a:pt x="940" y="313"/>
                    <a:pt x="940" y="313"/>
                  </a:cubicBezTo>
                  <a:cubicBezTo>
                    <a:pt x="808" y="332"/>
                    <a:pt x="808" y="332"/>
                    <a:pt x="808" y="332"/>
                  </a:cubicBezTo>
                  <a:moveTo>
                    <a:pt x="800" y="304"/>
                  </a:moveTo>
                  <a:cubicBezTo>
                    <a:pt x="724" y="294"/>
                    <a:pt x="724" y="294"/>
                    <a:pt x="724" y="294"/>
                  </a:cubicBezTo>
                  <a:cubicBezTo>
                    <a:pt x="778" y="235"/>
                    <a:pt x="778" y="235"/>
                    <a:pt x="778" y="235"/>
                  </a:cubicBezTo>
                  <a:cubicBezTo>
                    <a:pt x="800" y="304"/>
                    <a:pt x="800" y="304"/>
                    <a:pt x="800" y="304"/>
                  </a:cubicBezTo>
                  <a:moveTo>
                    <a:pt x="951" y="310"/>
                  </a:moveTo>
                  <a:cubicBezTo>
                    <a:pt x="844" y="298"/>
                    <a:pt x="844" y="298"/>
                    <a:pt x="844" y="298"/>
                  </a:cubicBezTo>
                  <a:cubicBezTo>
                    <a:pt x="862" y="235"/>
                    <a:pt x="862" y="235"/>
                    <a:pt x="862" y="235"/>
                  </a:cubicBezTo>
                  <a:cubicBezTo>
                    <a:pt x="951" y="310"/>
                    <a:pt x="951" y="310"/>
                    <a:pt x="951" y="310"/>
                  </a:cubicBezTo>
                  <a:moveTo>
                    <a:pt x="804" y="302"/>
                  </a:moveTo>
                  <a:cubicBezTo>
                    <a:pt x="782" y="233"/>
                    <a:pt x="782" y="233"/>
                    <a:pt x="782" y="233"/>
                  </a:cubicBezTo>
                  <a:cubicBezTo>
                    <a:pt x="856" y="233"/>
                    <a:pt x="856" y="233"/>
                    <a:pt x="856" y="233"/>
                  </a:cubicBezTo>
                  <a:cubicBezTo>
                    <a:pt x="804" y="302"/>
                    <a:pt x="804" y="302"/>
                    <a:pt x="804" y="302"/>
                  </a:cubicBezTo>
                  <a:moveTo>
                    <a:pt x="410" y="316"/>
                  </a:moveTo>
                  <a:cubicBezTo>
                    <a:pt x="372" y="231"/>
                    <a:pt x="372" y="231"/>
                    <a:pt x="372" y="231"/>
                  </a:cubicBezTo>
                  <a:cubicBezTo>
                    <a:pt x="465" y="282"/>
                    <a:pt x="465" y="282"/>
                    <a:pt x="465" y="282"/>
                  </a:cubicBezTo>
                  <a:cubicBezTo>
                    <a:pt x="410" y="316"/>
                    <a:pt x="410" y="316"/>
                    <a:pt x="410" y="316"/>
                  </a:cubicBezTo>
                  <a:moveTo>
                    <a:pt x="404" y="316"/>
                  </a:moveTo>
                  <a:cubicBezTo>
                    <a:pt x="298" y="303"/>
                    <a:pt x="298" y="303"/>
                    <a:pt x="298" y="303"/>
                  </a:cubicBezTo>
                  <a:cubicBezTo>
                    <a:pt x="366" y="230"/>
                    <a:pt x="366" y="230"/>
                    <a:pt x="366" y="230"/>
                  </a:cubicBezTo>
                  <a:cubicBezTo>
                    <a:pt x="404" y="314"/>
                    <a:pt x="404" y="314"/>
                    <a:pt x="404" y="314"/>
                  </a:cubicBezTo>
                  <a:cubicBezTo>
                    <a:pt x="401" y="312"/>
                    <a:pt x="401" y="312"/>
                    <a:pt x="401" y="312"/>
                  </a:cubicBezTo>
                  <a:cubicBezTo>
                    <a:pt x="404" y="316"/>
                    <a:pt x="404" y="316"/>
                    <a:pt x="404" y="316"/>
                  </a:cubicBezTo>
                  <a:moveTo>
                    <a:pt x="293" y="301"/>
                  </a:moveTo>
                  <a:cubicBezTo>
                    <a:pt x="200" y="251"/>
                    <a:pt x="200" y="251"/>
                    <a:pt x="200" y="251"/>
                  </a:cubicBezTo>
                  <a:cubicBezTo>
                    <a:pt x="361" y="229"/>
                    <a:pt x="361" y="229"/>
                    <a:pt x="361" y="229"/>
                  </a:cubicBezTo>
                  <a:cubicBezTo>
                    <a:pt x="293" y="301"/>
                    <a:pt x="293" y="301"/>
                    <a:pt x="293" y="301"/>
                  </a:cubicBezTo>
                  <a:moveTo>
                    <a:pt x="560" y="336"/>
                  </a:moveTo>
                  <a:cubicBezTo>
                    <a:pt x="471" y="281"/>
                    <a:pt x="471" y="281"/>
                    <a:pt x="471" y="281"/>
                  </a:cubicBezTo>
                  <a:cubicBezTo>
                    <a:pt x="481" y="218"/>
                    <a:pt x="481" y="218"/>
                    <a:pt x="481" y="218"/>
                  </a:cubicBezTo>
                  <a:cubicBezTo>
                    <a:pt x="533" y="269"/>
                    <a:pt x="533" y="269"/>
                    <a:pt x="533" y="269"/>
                  </a:cubicBezTo>
                  <a:cubicBezTo>
                    <a:pt x="560" y="336"/>
                    <a:pt x="560" y="336"/>
                    <a:pt x="560" y="336"/>
                  </a:cubicBezTo>
                  <a:moveTo>
                    <a:pt x="381" y="231"/>
                  </a:moveTo>
                  <a:cubicBezTo>
                    <a:pt x="374" y="228"/>
                    <a:pt x="374" y="228"/>
                    <a:pt x="374" y="228"/>
                  </a:cubicBezTo>
                  <a:cubicBezTo>
                    <a:pt x="477" y="216"/>
                    <a:pt x="477" y="216"/>
                    <a:pt x="477" y="216"/>
                  </a:cubicBezTo>
                  <a:cubicBezTo>
                    <a:pt x="467" y="278"/>
                    <a:pt x="467" y="278"/>
                    <a:pt x="467" y="278"/>
                  </a:cubicBezTo>
                  <a:cubicBezTo>
                    <a:pt x="380" y="231"/>
                    <a:pt x="380" y="231"/>
                    <a:pt x="380" y="231"/>
                  </a:cubicBezTo>
                  <a:cubicBezTo>
                    <a:pt x="381" y="231"/>
                    <a:pt x="381" y="231"/>
                    <a:pt x="381" y="231"/>
                  </a:cubicBezTo>
                  <a:moveTo>
                    <a:pt x="716" y="291"/>
                  </a:moveTo>
                  <a:cubicBezTo>
                    <a:pt x="634" y="243"/>
                    <a:pt x="634" y="243"/>
                    <a:pt x="634" y="243"/>
                  </a:cubicBezTo>
                  <a:cubicBezTo>
                    <a:pt x="700" y="210"/>
                    <a:pt x="700" y="210"/>
                    <a:pt x="700" y="210"/>
                  </a:cubicBezTo>
                  <a:cubicBezTo>
                    <a:pt x="716" y="291"/>
                    <a:pt x="716" y="291"/>
                    <a:pt x="716" y="291"/>
                  </a:cubicBezTo>
                  <a:moveTo>
                    <a:pt x="721" y="290"/>
                  </a:moveTo>
                  <a:cubicBezTo>
                    <a:pt x="704" y="210"/>
                    <a:pt x="704" y="210"/>
                    <a:pt x="704" y="210"/>
                  </a:cubicBezTo>
                  <a:cubicBezTo>
                    <a:pt x="775" y="232"/>
                    <a:pt x="775" y="232"/>
                    <a:pt x="775" y="232"/>
                  </a:cubicBezTo>
                  <a:cubicBezTo>
                    <a:pt x="721" y="290"/>
                    <a:pt x="721" y="290"/>
                    <a:pt x="721" y="290"/>
                  </a:cubicBezTo>
                  <a:moveTo>
                    <a:pt x="195" y="248"/>
                  </a:moveTo>
                  <a:cubicBezTo>
                    <a:pt x="174" y="193"/>
                    <a:pt x="174" y="193"/>
                    <a:pt x="174" y="193"/>
                  </a:cubicBezTo>
                  <a:cubicBezTo>
                    <a:pt x="353" y="226"/>
                    <a:pt x="353" y="226"/>
                    <a:pt x="353" y="226"/>
                  </a:cubicBezTo>
                  <a:cubicBezTo>
                    <a:pt x="195" y="248"/>
                    <a:pt x="195" y="248"/>
                    <a:pt x="195" y="248"/>
                  </a:cubicBezTo>
                  <a:moveTo>
                    <a:pt x="18" y="285"/>
                  </a:moveTo>
                  <a:cubicBezTo>
                    <a:pt x="89" y="210"/>
                    <a:pt x="89" y="210"/>
                    <a:pt x="89" y="210"/>
                  </a:cubicBezTo>
                  <a:cubicBezTo>
                    <a:pt x="169" y="193"/>
                    <a:pt x="169" y="193"/>
                    <a:pt x="169" y="193"/>
                  </a:cubicBezTo>
                  <a:cubicBezTo>
                    <a:pt x="190" y="249"/>
                    <a:pt x="190" y="249"/>
                    <a:pt x="190" y="249"/>
                  </a:cubicBezTo>
                  <a:cubicBezTo>
                    <a:pt x="18" y="285"/>
                    <a:pt x="18" y="285"/>
                    <a:pt x="18" y="285"/>
                  </a:cubicBezTo>
                  <a:moveTo>
                    <a:pt x="541" y="264"/>
                  </a:moveTo>
                  <a:cubicBezTo>
                    <a:pt x="606" y="181"/>
                    <a:pt x="606" y="181"/>
                    <a:pt x="606" y="181"/>
                  </a:cubicBezTo>
                  <a:cubicBezTo>
                    <a:pt x="627" y="241"/>
                    <a:pt x="627" y="241"/>
                    <a:pt x="627" y="241"/>
                  </a:cubicBezTo>
                  <a:cubicBezTo>
                    <a:pt x="541" y="264"/>
                    <a:pt x="541" y="264"/>
                    <a:pt x="541" y="264"/>
                  </a:cubicBezTo>
                  <a:moveTo>
                    <a:pt x="535" y="265"/>
                  </a:moveTo>
                  <a:cubicBezTo>
                    <a:pt x="484" y="215"/>
                    <a:pt x="484" y="215"/>
                    <a:pt x="484" y="215"/>
                  </a:cubicBezTo>
                  <a:cubicBezTo>
                    <a:pt x="601" y="181"/>
                    <a:pt x="601" y="181"/>
                    <a:pt x="601" y="181"/>
                  </a:cubicBezTo>
                  <a:cubicBezTo>
                    <a:pt x="535" y="265"/>
                    <a:pt x="535" y="265"/>
                    <a:pt x="535" y="265"/>
                  </a:cubicBezTo>
                  <a:moveTo>
                    <a:pt x="631" y="240"/>
                  </a:moveTo>
                  <a:cubicBezTo>
                    <a:pt x="611" y="180"/>
                    <a:pt x="611" y="180"/>
                    <a:pt x="611" y="180"/>
                  </a:cubicBezTo>
                  <a:cubicBezTo>
                    <a:pt x="692" y="206"/>
                    <a:pt x="692" y="206"/>
                    <a:pt x="692" y="206"/>
                  </a:cubicBezTo>
                  <a:cubicBezTo>
                    <a:pt x="692" y="206"/>
                    <a:pt x="692" y="206"/>
                    <a:pt x="692" y="206"/>
                  </a:cubicBezTo>
                  <a:cubicBezTo>
                    <a:pt x="695" y="207"/>
                    <a:pt x="695" y="207"/>
                    <a:pt x="695" y="207"/>
                  </a:cubicBezTo>
                  <a:cubicBezTo>
                    <a:pt x="631" y="240"/>
                    <a:pt x="631" y="240"/>
                    <a:pt x="631" y="240"/>
                  </a:cubicBezTo>
                  <a:moveTo>
                    <a:pt x="1058" y="216"/>
                  </a:moveTo>
                  <a:cubicBezTo>
                    <a:pt x="1124" y="178"/>
                    <a:pt x="1124" y="178"/>
                    <a:pt x="1124" y="178"/>
                  </a:cubicBezTo>
                  <a:cubicBezTo>
                    <a:pt x="1154" y="194"/>
                    <a:pt x="1154" y="194"/>
                    <a:pt x="1154" y="194"/>
                  </a:cubicBezTo>
                  <a:cubicBezTo>
                    <a:pt x="1058" y="216"/>
                    <a:pt x="1058" y="216"/>
                    <a:pt x="1058" y="216"/>
                  </a:cubicBezTo>
                  <a:moveTo>
                    <a:pt x="369" y="224"/>
                  </a:moveTo>
                  <a:cubicBezTo>
                    <a:pt x="354" y="171"/>
                    <a:pt x="354" y="171"/>
                    <a:pt x="354" y="171"/>
                  </a:cubicBezTo>
                  <a:cubicBezTo>
                    <a:pt x="470" y="212"/>
                    <a:pt x="470" y="212"/>
                    <a:pt x="470" y="212"/>
                  </a:cubicBezTo>
                  <a:cubicBezTo>
                    <a:pt x="369" y="224"/>
                    <a:pt x="369" y="224"/>
                    <a:pt x="369" y="224"/>
                  </a:cubicBezTo>
                  <a:moveTo>
                    <a:pt x="1157" y="190"/>
                  </a:moveTo>
                  <a:cubicBezTo>
                    <a:pt x="1129" y="176"/>
                    <a:pt x="1129" y="176"/>
                    <a:pt x="1129" y="176"/>
                  </a:cubicBezTo>
                  <a:cubicBezTo>
                    <a:pt x="1149" y="165"/>
                    <a:pt x="1149" y="165"/>
                    <a:pt x="1149" y="165"/>
                  </a:cubicBezTo>
                  <a:cubicBezTo>
                    <a:pt x="1157" y="190"/>
                    <a:pt x="1157" y="190"/>
                    <a:pt x="1157" y="190"/>
                  </a:cubicBezTo>
                  <a:moveTo>
                    <a:pt x="1158" y="181"/>
                  </a:moveTo>
                  <a:cubicBezTo>
                    <a:pt x="1153" y="162"/>
                    <a:pt x="1153" y="162"/>
                    <a:pt x="1153" y="162"/>
                  </a:cubicBezTo>
                  <a:cubicBezTo>
                    <a:pt x="1159" y="159"/>
                    <a:pt x="1159" y="159"/>
                    <a:pt x="1159" y="159"/>
                  </a:cubicBezTo>
                  <a:cubicBezTo>
                    <a:pt x="1158" y="181"/>
                    <a:pt x="1158" y="181"/>
                    <a:pt x="1158" y="181"/>
                  </a:cubicBezTo>
                  <a:moveTo>
                    <a:pt x="362" y="221"/>
                  </a:moveTo>
                  <a:cubicBezTo>
                    <a:pt x="215" y="143"/>
                    <a:pt x="215" y="143"/>
                    <a:pt x="215" y="143"/>
                  </a:cubicBezTo>
                  <a:cubicBezTo>
                    <a:pt x="349" y="170"/>
                    <a:pt x="349" y="170"/>
                    <a:pt x="349" y="170"/>
                  </a:cubicBezTo>
                  <a:cubicBezTo>
                    <a:pt x="363" y="222"/>
                    <a:pt x="363" y="222"/>
                    <a:pt x="363" y="222"/>
                  </a:cubicBezTo>
                  <a:cubicBezTo>
                    <a:pt x="362" y="221"/>
                    <a:pt x="362" y="221"/>
                    <a:pt x="362" y="221"/>
                  </a:cubicBezTo>
                  <a:cubicBezTo>
                    <a:pt x="362" y="221"/>
                    <a:pt x="362" y="221"/>
                    <a:pt x="362" y="221"/>
                  </a:cubicBezTo>
                  <a:moveTo>
                    <a:pt x="353" y="221"/>
                  </a:moveTo>
                  <a:cubicBezTo>
                    <a:pt x="174" y="189"/>
                    <a:pt x="174" y="189"/>
                    <a:pt x="174" y="189"/>
                  </a:cubicBezTo>
                  <a:cubicBezTo>
                    <a:pt x="201" y="141"/>
                    <a:pt x="201" y="141"/>
                    <a:pt x="201" y="141"/>
                  </a:cubicBezTo>
                  <a:cubicBezTo>
                    <a:pt x="353" y="221"/>
                    <a:pt x="353" y="221"/>
                    <a:pt x="353" y="221"/>
                  </a:cubicBezTo>
                  <a:moveTo>
                    <a:pt x="466" y="206"/>
                  </a:moveTo>
                  <a:cubicBezTo>
                    <a:pt x="355" y="167"/>
                    <a:pt x="355" y="167"/>
                    <a:pt x="355" y="167"/>
                  </a:cubicBezTo>
                  <a:cubicBezTo>
                    <a:pt x="379" y="141"/>
                    <a:pt x="379" y="141"/>
                    <a:pt x="379" y="141"/>
                  </a:cubicBezTo>
                  <a:cubicBezTo>
                    <a:pt x="466" y="206"/>
                    <a:pt x="466" y="206"/>
                    <a:pt x="466" y="206"/>
                  </a:cubicBezTo>
                  <a:moveTo>
                    <a:pt x="347" y="165"/>
                  </a:moveTo>
                  <a:cubicBezTo>
                    <a:pt x="223" y="140"/>
                    <a:pt x="223" y="140"/>
                    <a:pt x="223" y="140"/>
                  </a:cubicBezTo>
                  <a:cubicBezTo>
                    <a:pt x="374" y="140"/>
                    <a:pt x="374" y="140"/>
                    <a:pt x="374" y="140"/>
                  </a:cubicBezTo>
                  <a:cubicBezTo>
                    <a:pt x="350" y="165"/>
                    <a:pt x="350" y="165"/>
                    <a:pt x="350" y="165"/>
                  </a:cubicBezTo>
                  <a:cubicBezTo>
                    <a:pt x="347" y="164"/>
                    <a:pt x="347" y="164"/>
                    <a:pt x="347" y="164"/>
                  </a:cubicBezTo>
                  <a:cubicBezTo>
                    <a:pt x="347" y="165"/>
                    <a:pt x="347" y="165"/>
                    <a:pt x="347" y="165"/>
                  </a:cubicBezTo>
                  <a:moveTo>
                    <a:pt x="481" y="211"/>
                  </a:moveTo>
                  <a:cubicBezTo>
                    <a:pt x="470" y="132"/>
                    <a:pt x="470" y="132"/>
                    <a:pt x="470" y="132"/>
                  </a:cubicBezTo>
                  <a:cubicBezTo>
                    <a:pt x="599" y="177"/>
                    <a:pt x="599" y="177"/>
                    <a:pt x="599" y="177"/>
                  </a:cubicBezTo>
                  <a:cubicBezTo>
                    <a:pt x="481" y="211"/>
                    <a:pt x="481" y="211"/>
                    <a:pt x="481" y="211"/>
                  </a:cubicBezTo>
                  <a:moveTo>
                    <a:pt x="476" y="208"/>
                  </a:moveTo>
                  <a:cubicBezTo>
                    <a:pt x="385" y="139"/>
                    <a:pt x="385" y="139"/>
                    <a:pt x="385" y="139"/>
                  </a:cubicBezTo>
                  <a:cubicBezTo>
                    <a:pt x="466" y="131"/>
                    <a:pt x="466" y="131"/>
                    <a:pt x="466" y="131"/>
                  </a:cubicBezTo>
                  <a:cubicBezTo>
                    <a:pt x="476" y="208"/>
                    <a:pt x="476" y="208"/>
                    <a:pt x="476" y="208"/>
                  </a:cubicBezTo>
                  <a:moveTo>
                    <a:pt x="1163" y="188"/>
                  </a:moveTo>
                  <a:cubicBezTo>
                    <a:pt x="1164" y="156"/>
                    <a:pt x="1164" y="156"/>
                    <a:pt x="1164" y="156"/>
                  </a:cubicBezTo>
                  <a:cubicBezTo>
                    <a:pt x="1217" y="126"/>
                    <a:pt x="1217" y="126"/>
                    <a:pt x="1217" y="126"/>
                  </a:cubicBezTo>
                  <a:cubicBezTo>
                    <a:pt x="1163" y="188"/>
                    <a:pt x="1163" y="188"/>
                    <a:pt x="1163" y="188"/>
                  </a:cubicBezTo>
                  <a:moveTo>
                    <a:pt x="1045" y="218"/>
                  </a:moveTo>
                  <a:cubicBezTo>
                    <a:pt x="1010" y="118"/>
                    <a:pt x="1010" y="118"/>
                    <a:pt x="1010" y="118"/>
                  </a:cubicBezTo>
                  <a:cubicBezTo>
                    <a:pt x="1120" y="176"/>
                    <a:pt x="1120" y="176"/>
                    <a:pt x="1120" y="176"/>
                  </a:cubicBezTo>
                  <a:cubicBezTo>
                    <a:pt x="1045" y="218"/>
                    <a:pt x="1045" y="218"/>
                    <a:pt x="1045" y="218"/>
                  </a:cubicBezTo>
                  <a:moveTo>
                    <a:pt x="1039" y="215"/>
                  </a:moveTo>
                  <a:cubicBezTo>
                    <a:pt x="956" y="147"/>
                    <a:pt x="956" y="147"/>
                    <a:pt x="956" y="147"/>
                  </a:cubicBezTo>
                  <a:cubicBezTo>
                    <a:pt x="1005" y="117"/>
                    <a:pt x="1005" y="117"/>
                    <a:pt x="1005" y="117"/>
                  </a:cubicBezTo>
                  <a:cubicBezTo>
                    <a:pt x="1039" y="215"/>
                    <a:pt x="1039" y="215"/>
                    <a:pt x="1039" y="215"/>
                  </a:cubicBezTo>
                  <a:moveTo>
                    <a:pt x="821" y="180"/>
                  </a:moveTo>
                  <a:cubicBezTo>
                    <a:pt x="867" y="116"/>
                    <a:pt x="867" y="116"/>
                    <a:pt x="867" y="116"/>
                  </a:cubicBezTo>
                  <a:cubicBezTo>
                    <a:pt x="945" y="146"/>
                    <a:pt x="945" y="146"/>
                    <a:pt x="945" y="146"/>
                  </a:cubicBezTo>
                  <a:cubicBezTo>
                    <a:pt x="821" y="180"/>
                    <a:pt x="821" y="180"/>
                    <a:pt x="821" y="180"/>
                  </a:cubicBezTo>
                  <a:moveTo>
                    <a:pt x="1179" y="176"/>
                  </a:moveTo>
                  <a:cubicBezTo>
                    <a:pt x="1229" y="119"/>
                    <a:pt x="1229" y="119"/>
                    <a:pt x="1229" y="119"/>
                  </a:cubicBezTo>
                  <a:cubicBezTo>
                    <a:pt x="1283" y="89"/>
                    <a:pt x="1283" y="89"/>
                    <a:pt x="1283" y="89"/>
                  </a:cubicBezTo>
                  <a:cubicBezTo>
                    <a:pt x="1283" y="92"/>
                    <a:pt x="1283" y="92"/>
                    <a:pt x="1283" y="92"/>
                  </a:cubicBezTo>
                  <a:cubicBezTo>
                    <a:pt x="1179" y="176"/>
                    <a:pt x="1179" y="176"/>
                    <a:pt x="1179" y="176"/>
                  </a:cubicBezTo>
                  <a:moveTo>
                    <a:pt x="1152" y="158"/>
                  </a:moveTo>
                  <a:cubicBezTo>
                    <a:pt x="1128" y="81"/>
                    <a:pt x="1128" y="81"/>
                    <a:pt x="1128" y="81"/>
                  </a:cubicBezTo>
                  <a:cubicBezTo>
                    <a:pt x="1161" y="94"/>
                    <a:pt x="1161" y="94"/>
                    <a:pt x="1161" y="94"/>
                  </a:cubicBezTo>
                  <a:cubicBezTo>
                    <a:pt x="1159" y="153"/>
                    <a:pt x="1159" y="153"/>
                    <a:pt x="1159" y="153"/>
                  </a:cubicBezTo>
                  <a:cubicBezTo>
                    <a:pt x="1152" y="158"/>
                    <a:pt x="1152" y="158"/>
                    <a:pt x="1152" y="158"/>
                  </a:cubicBezTo>
                  <a:moveTo>
                    <a:pt x="705" y="204"/>
                  </a:moveTo>
                  <a:cubicBezTo>
                    <a:pt x="721" y="142"/>
                    <a:pt x="721" y="142"/>
                    <a:pt x="721" y="142"/>
                  </a:cubicBezTo>
                  <a:cubicBezTo>
                    <a:pt x="755" y="72"/>
                    <a:pt x="755" y="72"/>
                    <a:pt x="755" y="72"/>
                  </a:cubicBezTo>
                  <a:cubicBezTo>
                    <a:pt x="812" y="183"/>
                    <a:pt x="812" y="183"/>
                    <a:pt x="812" y="183"/>
                  </a:cubicBezTo>
                  <a:cubicBezTo>
                    <a:pt x="705" y="204"/>
                    <a:pt x="705" y="204"/>
                    <a:pt x="705" y="204"/>
                  </a:cubicBezTo>
                  <a:moveTo>
                    <a:pt x="816" y="180"/>
                  </a:moveTo>
                  <a:cubicBezTo>
                    <a:pt x="760" y="72"/>
                    <a:pt x="760" y="72"/>
                    <a:pt x="760" y="72"/>
                  </a:cubicBezTo>
                  <a:cubicBezTo>
                    <a:pt x="795" y="88"/>
                    <a:pt x="846" y="111"/>
                    <a:pt x="862" y="115"/>
                  </a:cubicBezTo>
                  <a:cubicBezTo>
                    <a:pt x="816" y="180"/>
                    <a:pt x="816" y="180"/>
                    <a:pt x="816" y="180"/>
                  </a:cubicBezTo>
                  <a:moveTo>
                    <a:pt x="700" y="204"/>
                  </a:moveTo>
                  <a:cubicBezTo>
                    <a:pt x="609" y="175"/>
                    <a:pt x="609" y="175"/>
                    <a:pt x="609" y="175"/>
                  </a:cubicBezTo>
                  <a:cubicBezTo>
                    <a:pt x="603" y="71"/>
                    <a:pt x="603" y="71"/>
                    <a:pt x="603" y="71"/>
                  </a:cubicBezTo>
                  <a:cubicBezTo>
                    <a:pt x="717" y="142"/>
                    <a:pt x="717" y="142"/>
                    <a:pt x="717" y="142"/>
                  </a:cubicBezTo>
                  <a:cubicBezTo>
                    <a:pt x="700" y="204"/>
                    <a:pt x="700" y="204"/>
                    <a:pt x="700" y="204"/>
                  </a:cubicBezTo>
                  <a:moveTo>
                    <a:pt x="605" y="173"/>
                  </a:moveTo>
                  <a:cubicBezTo>
                    <a:pt x="473" y="128"/>
                    <a:pt x="473" y="128"/>
                    <a:pt x="473" y="128"/>
                  </a:cubicBezTo>
                  <a:cubicBezTo>
                    <a:pt x="599" y="71"/>
                    <a:pt x="599" y="71"/>
                    <a:pt x="599" y="71"/>
                  </a:cubicBezTo>
                  <a:cubicBezTo>
                    <a:pt x="605" y="173"/>
                    <a:pt x="605" y="173"/>
                    <a:pt x="605" y="173"/>
                  </a:cubicBezTo>
                  <a:moveTo>
                    <a:pt x="719" y="137"/>
                  </a:moveTo>
                  <a:cubicBezTo>
                    <a:pt x="609" y="69"/>
                    <a:pt x="609" y="69"/>
                    <a:pt x="609" y="69"/>
                  </a:cubicBezTo>
                  <a:cubicBezTo>
                    <a:pt x="752" y="69"/>
                    <a:pt x="752" y="69"/>
                    <a:pt x="752" y="69"/>
                  </a:cubicBezTo>
                  <a:cubicBezTo>
                    <a:pt x="719" y="137"/>
                    <a:pt x="719" y="137"/>
                    <a:pt x="719" y="137"/>
                  </a:cubicBezTo>
                  <a:moveTo>
                    <a:pt x="1287" y="88"/>
                  </a:moveTo>
                  <a:cubicBezTo>
                    <a:pt x="1288" y="86"/>
                    <a:pt x="1288" y="86"/>
                    <a:pt x="1288" y="86"/>
                  </a:cubicBezTo>
                  <a:cubicBezTo>
                    <a:pt x="1333" y="60"/>
                    <a:pt x="1333" y="60"/>
                    <a:pt x="1333" y="60"/>
                  </a:cubicBezTo>
                  <a:cubicBezTo>
                    <a:pt x="1312" y="73"/>
                    <a:pt x="1295" y="84"/>
                    <a:pt x="1287" y="88"/>
                  </a:cubicBezTo>
                  <a:moveTo>
                    <a:pt x="1124" y="173"/>
                  </a:moveTo>
                  <a:cubicBezTo>
                    <a:pt x="1010" y="113"/>
                    <a:pt x="1010" y="113"/>
                    <a:pt x="1010" y="113"/>
                  </a:cubicBezTo>
                  <a:cubicBezTo>
                    <a:pt x="1073" y="59"/>
                    <a:pt x="1073" y="59"/>
                    <a:pt x="1073" y="59"/>
                  </a:cubicBezTo>
                  <a:cubicBezTo>
                    <a:pt x="1123" y="79"/>
                    <a:pt x="1123" y="79"/>
                    <a:pt x="1123" y="79"/>
                  </a:cubicBezTo>
                  <a:cubicBezTo>
                    <a:pt x="1148" y="160"/>
                    <a:pt x="1148" y="160"/>
                    <a:pt x="1148" y="160"/>
                  </a:cubicBezTo>
                  <a:cubicBezTo>
                    <a:pt x="1124" y="173"/>
                    <a:pt x="1124" y="173"/>
                    <a:pt x="1124" y="173"/>
                  </a:cubicBezTo>
                  <a:moveTo>
                    <a:pt x="1238" y="109"/>
                  </a:moveTo>
                  <a:cubicBezTo>
                    <a:pt x="1286" y="53"/>
                    <a:pt x="1286" y="53"/>
                    <a:pt x="1286" y="53"/>
                  </a:cubicBezTo>
                  <a:cubicBezTo>
                    <a:pt x="1283" y="83"/>
                    <a:pt x="1283" y="83"/>
                    <a:pt x="1283" y="83"/>
                  </a:cubicBezTo>
                  <a:cubicBezTo>
                    <a:pt x="1238" y="109"/>
                    <a:pt x="1238" y="109"/>
                    <a:pt x="1238" y="109"/>
                  </a:cubicBezTo>
                  <a:moveTo>
                    <a:pt x="1164" y="151"/>
                  </a:moveTo>
                  <a:cubicBezTo>
                    <a:pt x="1165" y="94"/>
                    <a:pt x="1165" y="94"/>
                    <a:pt x="1165" y="94"/>
                  </a:cubicBezTo>
                  <a:cubicBezTo>
                    <a:pt x="1282" y="51"/>
                    <a:pt x="1282" y="51"/>
                    <a:pt x="1282" y="51"/>
                  </a:cubicBezTo>
                  <a:cubicBezTo>
                    <a:pt x="1226" y="116"/>
                    <a:pt x="1226" y="116"/>
                    <a:pt x="1226" y="116"/>
                  </a:cubicBezTo>
                  <a:cubicBezTo>
                    <a:pt x="1164" y="151"/>
                    <a:pt x="1164" y="151"/>
                    <a:pt x="1164" y="151"/>
                  </a:cubicBezTo>
                  <a:moveTo>
                    <a:pt x="1156" y="87"/>
                  </a:moveTo>
                  <a:cubicBezTo>
                    <a:pt x="1127" y="76"/>
                    <a:pt x="1127" y="76"/>
                    <a:pt x="1127" y="76"/>
                  </a:cubicBezTo>
                  <a:cubicBezTo>
                    <a:pt x="1115" y="36"/>
                    <a:pt x="1115" y="36"/>
                    <a:pt x="1115" y="36"/>
                  </a:cubicBezTo>
                  <a:cubicBezTo>
                    <a:pt x="1156" y="87"/>
                    <a:pt x="1156" y="87"/>
                    <a:pt x="1156" y="87"/>
                  </a:cubicBezTo>
                  <a:moveTo>
                    <a:pt x="1121" y="74"/>
                  </a:moveTo>
                  <a:cubicBezTo>
                    <a:pt x="1077" y="56"/>
                    <a:pt x="1077" y="56"/>
                    <a:pt x="1077" y="56"/>
                  </a:cubicBezTo>
                  <a:cubicBezTo>
                    <a:pt x="1108" y="29"/>
                    <a:pt x="1108" y="29"/>
                    <a:pt x="1108" y="29"/>
                  </a:cubicBezTo>
                  <a:cubicBezTo>
                    <a:pt x="1121" y="74"/>
                    <a:pt x="1121" y="74"/>
                    <a:pt x="1121" y="74"/>
                  </a:cubicBezTo>
                  <a:moveTo>
                    <a:pt x="1164" y="90"/>
                  </a:moveTo>
                  <a:cubicBezTo>
                    <a:pt x="1114" y="28"/>
                    <a:pt x="1114" y="28"/>
                    <a:pt x="1114" y="28"/>
                  </a:cubicBezTo>
                  <a:cubicBezTo>
                    <a:pt x="1280" y="47"/>
                    <a:pt x="1280" y="47"/>
                    <a:pt x="1280" y="47"/>
                  </a:cubicBezTo>
                  <a:cubicBezTo>
                    <a:pt x="1164" y="90"/>
                    <a:pt x="1164" y="90"/>
                    <a:pt x="1164" y="90"/>
                  </a:cubicBezTo>
                  <a:moveTo>
                    <a:pt x="1288" y="80"/>
                  </a:moveTo>
                  <a:cubicBezTo>
                    <a:pt x="1291" y="48"/>
                    <a:pt x="1291" y="48"/>
                    <a:pt x="1291" y="48"/>
                  </a:cubicBezTo>
                  <a:cubicBezTo>
                    <a:pt x="1349" y="32"/>
                    <a:pt x="1383" y="22"/>
                    <a:pt x="1403" y="15"/>
                  </a:cubicBezTo>
                  <a:cubicBezTo>
                    <a:pt x="1288" y="80"/>
                    <a:pt x="1288" y="80"/>
                    <a:pt x="1288" y="80"/>
                  </a:cubicBezTo>
                  <a:moveTo>
                    <a:pt x="954" y="143"/>
                  </a:moveTo>
                  <a:cubicBezTo>
                    <a:pt x="946" y="14"/>
                    <a:pt x="946" y="14"/>
                    <a:pt x="946" y="14"/>
                  </a:cubicBezTo>
                  <a:cubicBezTo>
                    <a:pt x="1003" y="113"/>
                    <a:pt x="1003" y="113"/>
                    <a:pt x="1003" y="113"/>
                  </a:cubicBezTo>
                  <a:cubicBezTo>
                    <a:pt x="954" y="143"/>
                    <a:pt x="954" y="143"/>
                    <a:pt x="954" y="143"/>
                  </a:cubicBezTo>
                  <a:moveTo>
                    <a:pt x="949" y="143"/>
                  </a:moveTo>
                  <a:cubicBezTo>
                    <a:pt x="870" y="113"/>
                    <a:pt x="870" y="113"/>
                    <a:pt x="870" y="113"/>
                  </a:cubicBezTo>
                  <a:cubicBezTo>
                    <a:pt x="877" y="101"/>
                    <a:pt x="914" y="49"/>
                    <a:pt x="941" y="11"/>
                  </a:cubicBezTo>
                  <a:cubicBezTo>
                    <a:pt x="949" y="143"/>
                    <a:pt x="949" y="143"/>
                    <a:pt x="949" y="143"/>
                  </a:cubicBezTo>
                  <a:moveTo>
                    <a:pt x="1006" y="110"/>
                  </a:moveTo>
                  <a:cubicBezTo>
                    <a:pt x="948" y="9"/>
                    <a:pt x="948" y="9"/>
                    <a:pt x="948" y="9"/>
                  </a:cubicBezTo>
                  <a:cubicBezTo>
                    <a:pt x="1069" y="57"/>
                    <a:pt x="1069" y="57"/>
                    <a:pt x="1069" y="57"/>
                  </a:cubicBezTo>
                  <a:cubicBezTo>
                    <a:pt x="1006" y="110"/>
                    <a:pt x="1006" y="110"/>
                    <a:pt x="1006" y="110"/>
                  </a:cubicBezTo>
                  <a:moveTo>
                    <a:pt x="1072" y="54"/>
                  </a:moveTo>
                  <a:cubicBezTo>
                    <a:pt x="960" y="9"/>
                    <a:pt x="960" y="9"/>
                    <a:pt x="960" y="9"/>
                  </a:cubicBezTo>
                  <a:cubicBezTo>
                    <a:pt x="1104" y="27"/>
                    <a:pt x="1104" y="27"/>
                    <a:pt x="1104" y="27"/>
                  </a:cubicBezTo>
                  <a:cubicBezTo>
                    <a:pt x="1072" y="54"/>
                    <a:pt x="1072" y="54"/>
                    <a:pt x="1072" y="54"/>
                  </a:cubicBezTo>
                  <a:moveTo>
                    <a:pt x="865" y="112"/>
                  </a:moveTo>
                  <a:cubicBezTo>
                    <a:pt x="856" y="110"/>
                    <a:pt x="799" y="85"/>
                    <a:pt x="761" y="68"/>
                  </a:cubicBezTo>
                  <a:cubicBezTo>
                    <a:pt x="937" y="9"/>
                    <a:pt x="937" y="9"/>
                    <a:pt x="937" y="9"/>
                  </a:cubicBezTo>
                  <a:cubicBezTo>
                    <a:pt x="920" y="33"/>
                    <a:pt x="871" y="101"/>
                    <a:pt x="865" y="112"/>
                  </a:cubicBezTo>
                  <a:moveTo>
                    <a:pt x="1288" y="44"/>
                  </a:moveTo>
                  <a:cubicBezTo>
                    <a:pt x="1133" y="26"/>
                    <a:pt x="1133" y="26"/>
                    <a:pt x="1133" y="26"/>
                  </a:cubicBezTo>
                  <a:cubicBezTo>
                    <a:pt x="1197" y="21"/>
                    <a:pt x="1371" y="8"/>
                    <a:pt x="1416" y="6"/>
                  </a:cubicBezTo>
                  <a:cubicBezTo>
                    <a:pt x="1393" y="14"/>
                    <a:pt x="1334" y="31"/>
                    <a:pt x="1292" y="43"/>
                  </a:cubicBezTo>
                  <a:cubicBezTo>
                    <a:pt x="1292" y="39"/>
                    <a:pt x="1292" y="39"/>
                    <a:pt x="1292" y="39"/>
                  </a:cubicBezTo>
                  <a:cubicBezTo>
                    <a:pt x="1288" y="44"/>
                    <a:pt x="1288" y="44"/>
                    <a:pt x="1288" y="44"/>
                  </a:cubicBezTo>
                  <a:moveTo>
                    <a:pt x="943" y="0"/>
                  </a:moveTo>
                  <a:cubicBezTo>
                    <a:pt x="942" y="2"/>
                    <a:pt x="942" y="2"/>
                    <a:pt x="942" y="2"/>
                  </a:cubicBezTo>
                  <a:cubicBezTo>
                    <a:pt x="940" y="1"/>
                    <a:pt x="940" y="1"/>
                    <a:pt x="940" y="1"/>
                  </a:cubicBezTo>
                  <a:cubicBezTo>
                    <a:pt x="940" y="3"/>
                    <a:pt x="940" y="3"/>
                    <a:pt x="940" y="3"/>
                  </a:cubicBezTo>
                  <a:cubicBezTo>
                    <a:pt x="757" y="64"/>
                    <a:pt x="757" y="64"/>
                    <a:pt x="757" y="64"/>
                  </a:cubicBezTo>
                  <a:cubicBezTo>
                    <a:pt x="755" y="62"/>
                    <a:pt x="755" y="62"/>
                    <a:pt x="755" y="62"/>
                  </a:cubicBezTo>
                  <a:cubicBezTo>
                    <a:pt x="754" y="65"/>
                    <a:pt x="754" y="65"/>
                    <a:pt x="754" y="65"/>
                  </a:cubicBezTo>
                  <a:cubicBezTo>
                    <a:pt x="602" y="65"/>
                    <a:pt x="602" y="65"/>
                    <a:pt x="602" y="65"/>
                  </a:cubicBezTo>
                  <a:cubicBezTo>
                    <a:pt x="598" y="63"/>
                    <a:pt x="598" y="63"/>
                    <a:pt x="598" y="63"/>
                  </a:cubicBezTo>
                  <a:cubicBezTo>
                    <a:pt x="599" y="66"/>
                    <a:pt x="599" y="66"/>
                    <a:pt x="599" y="66"/>
                  </a:cubicBezTo>
                  <a:cubicBezTo>
                    <a:pt x="467" y="126"/>
                    <a:pt x="467" y="126"/>
                    <a:pt x="467" y="126"/>
                  </a:cubicBezTo>
                  <a:cubicBezTo>
                    <a:pt x="465" y="125"/>
                    <a:pt x="465" y="125"/>
                    <a:pt x="465" y="125"/>
                  </a:cubicBezTo>
                  <a:cubicBezTo>
                    <a:pt x="465" y="127"/>
                    <a:pt x="465" y="127"/>
                    <a:pt x="465" y="127"/>
                  </a:cubicBezTo>
                  <a:cubicBezTo>
                    <a:pt x="380" y="135"/>
                    <a:pt x="380" y="135"/>
                    <a:pt x="380" y="135"/>
                  </a:cubicBezTo>
                  <a:cubicBezTo>
                    <a:pt x="379" y="135"/>
                    <a:pt x="379" y="135"/>
                    <a:pt x="379" y="135"/>
                  </a:cubicBezTo>
                  <a:cubicBezTo>
                    <a:pt x="378" y="135"/>
                    <a:pt x="378" y="135"/>
                    <a:pt x="378" y="135"/>
                  </a:cubicBezTo>
                  <a:cubicBezTo>
                    <a:pt x="201" y="135"/>
                    <a:pt x="201" y="135"/>
                    <a:pt x="201" y="135"/>
                  </a:cubicBezTo>
                  <a:cubicBezTo>
                    <a:pt x="186" y="133"/>
                    <a:pt x="186" y="133"/>
                    <a:pt x="186" y="133"/>
                  </a:cubicBezTo>
                  <a:cubicBezTo>
                    <a:pt x="197" y="139"/>
                    <a:pt x="197" y="139"/>
                    <a:pt x="197" y="139"/>
                  </a:cubicBezTo>
                  <a:cubicBezTo>
                    <a:pt x="169" y="188"/>
                    <a:pt x="169" y="188"/>
                    <a:pt x="169" y="188"/>
                  </a:cubicBezTo>
                  <a:cubicBezTo>
                    <a:pt x="167" y="187"/>
                    <a:pt x="167" y="187"/>
                    <a:pt x="167" y="187"/>
                  </a:cubicBezTo>
                  <a:cubicBezTo>
                    <a:pt x="168" y="189"/>
                    <a:pt x="168" y="189"/>
                    <a:pt x="168" y="189"/>
                  </a:cubicBezTo>
                  <a:cubicBezTo>
                    <a:pt x="87" y="206"/>
                    <a:pt x="87" y="206"/>
                    <a:pt x="87" y="206"/>
                  </a:cubicBezTo>
                  <a:cubicBezTo>
                    <a:pt x="10" y="287"/>
                    <a:pt x="10" y="287"/>
                    <a:pt x="10" y="287"/>
                  </a:cubicBezTo>
                  <a:cubicBezTo>
                    <a:pt x="0" y="289"/>
                    <a:pt x="0" y="289"/>
                    <a:pt x="0" y="289"/>
                  </a:cubicBezTo>
                  <a:cubicBezTo>
                    <a:pt x="11" y="291"/>
                    <a:pt x="11" y="291"/>
                    <a:pt x="11" y="291"/>
                  </a:cubicBezTo>
                  <a:cubicBezTo>
                    <a:pt x="65" y="306"/>
                    <a:pt x="65" y="306"/>
                    <a:pt x="65" y="306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08"/>
                    <a:pt x="70" y="308"/>
                    <a:pt x="70" y="308"/>
                  </a:cubicBezTo>
                  <a:cubicBezTo>
                    <a:pt x="134" y="379"/>
                    <a:pt x="134" y="379"/>
                    <a:pt x="134" y="379"/>
                  </a:cubicBezTo>
                  <a:cubicBezTo>
                    <a:pt x="132" y="380"/>
                    <a:pt x="132" y="380"/>
                    <a:pt x="132" y="380"/>
                  </a:cubicBezTo>
                  <a:cubicBezTo>
                    <a:pt x="136" y="381"/>
                    <a:pt x="136" y="381"/>
                    <a:pt x="136" y="381"/>
                  </a:cubicBezTo>
                  <a:cubicBezTo>
                    <a:pt x="201" y="514"/>
                    <a:pt x="201" y="514"/>
                    <a:pt x="201" y="514"/>
                  </a:cubicBezTo>
                  <a:cubicBezTo>
                    <a:pt x="200" y="516"/>
                    <a:pt x="200" y="516"/>
                    <a:pt x="200" y="516"/>
                  </a:cubicBezTo>
                  <a:cubicBezTo>
                    <a:pt x="203" y="516"/>
                    <a:pt x="203" y="516"/>
                    <a:pt x="203" y="516"/>
                  </a:cubicBezTo>
                  <a:cubicBezTo>
                    <a:pt x="296" y="591"/>
                    <a:pt x="296" y="591"/>
                    <a:pt x="296" y="591"/>
                  </a:cubicBezTo>
                  <a:cubicBezTo>
                    <a:pt x="295" y="592"/>
                    <a:pt x="295" y="592"/>
                    <a:pt x="295" y="592"/>
                  </a:cubicBezTo>
                  <a:cubicBezTo>
                    <a:pt x="298" y="593"/>
                    <a:pt x="298" y="593"/>
                    <a:pt x="298" y="593"/>
                  </a:cubicBezTo>
                  <a:cubicBezTo>
                    <a:pt x="357" y="730"/>
                    <a:pt x="357" y="730"/>
                    <a:pt x="357" y="730"/>
                  </a:cubicBezTo>
                  <a:cubicBezTo>
                    <a:pt x="346" y="745"/>
                    <a:pt x="346" y="745"/>
                    <a:pt x="346" y="745"/>
                  </a:cubicBezTo>
                  <a:cubicBezTo>
                    <a:pt x="360" y="733"/>
                    <a:pt x="360" y="733"/>
                    <a:pt x="360" y="733"/>
                  </a:cubicBezTo>
                  <a:cubicBezTo>
                    <a:pt x="575" y="807"/>
                    <a:pt x="575" y="807"/>
                    <a:pt x="575" y="807"/>
                  </a:cubicBezTo>
                  <a:cubicBezTo>
                    <a:pt x="599" y="873"/>
                    <a:pt x="599" y="873"/>
                    <a:pt x="599" y="873"/>
                  </a:cubicBezTo>
                  <a:cubicBezTo>
                    <a:pt x="597" y="873"/>
                    <a:pt x="597" y="873"/>
                    <a:pt x="597" y="873"/>
                  </a:cubicBezTo>
                  <a:cubicBezTo>
                    <a:pt x="600" y="876"/>
                    <a:pt x="600" y="876"/>
                    <a:pt x="600" y="876"/>
                  </a:cubicBezTo>
                  <a:cubicBezTo>
                    <a:pt x="587" y="911"/>
                    <a:pt x="587" y="911"/>
                    <a:pt x="587" y="911"/>
                  </a:cubicBezTo>
                  <a:cubicBezTo>
                    <a:pt x="587" y="982"/>
                    <a:pt x="587" y="982"/>
                    <a:pt x="587" y="982"/>
                  </a:cubicBezTo>
                  <a:cubicBezTo>
                    <a:pt x="583" y="985"/>
                    <a:pt x="583" y="985"/>
                    <a:pt x="583" y="985"/>
                  </a:cubicBezTo>
                  <a:cubicBezTo>
                    <a:pt x="587" y="986"/>
                    <a:pt x="587" y="986"/>
                    <a:pt x="587" y="986"/>
                  </a:cubicBezTo>
                  <a:cubicBezTo>
                    <a:pt x="610" y="1058"/>
                    <a:pt x="610" y="1058"/>
                    <a:pt x="610" y="1058"/>
                  </a:cubicBezTo>
                  <a:cubicBezTo>
                    <a:pt x="607" y="1061"/>
                    <a:pt x="607" y="1061"/>
                    <a:pt x="607" y="1061"/>
                  </a:cubicBezTo>
                  <a:cubicBezTo>
                    <a:pt x="612" y="1061"/>
                    <a:pt x="612" y="1061"/>
                    <a:pt x="612" y="1061"/>
                  </a:cubicBezTo>
                  <a:cubicBezTo>
                    <a:pt x="690" y="1150"/>
                    <a:pt x="690" y="1150"/>
                    <a:pt x="690" y="1150"/>
                  </a:cubicBezTo>
                  <a:cubicBezTo>
                    <a:pt x="689" y="1151"/>
                    <a:pt x="689" y="1151"/>
                    <a:pt x="689" y="1151"/>
                  </a:cubicBezTo>
                  <a:cubicBezTo>
                    <a:pt x="691" y="1152"/>
                    <a:pt x="691" y="1152"/>
                    <a:pt x="691" y="1152"/>
                  </a:cubicBezTo>
                  <a:cubicBezTo>
                    <a:pt x="711" y="1252"/>
                    <a:pt x="711" y="1252"/>
                    <a:pt x="711" y="1252"/>
                  </a:cubicBezTo>
                  <a:cubicBezTo>
                    <a:pt x="705" y="1257"/>
                    <a:pt x="705" y="1257"/>
                    <a:pt x="705" y="1257"/>
                  </a:cubicBezTo>
                  <a:cubicBezTo>
                    <a:pt x="711" y="1256"/>
                    <a:pt x="711" y="1256"/>
                    <a:pt x="711" y="1256"/>
                  </a:cubicBezTo>
                  <a:cubicBezTo>
                    <a:pt x="717" y="1415"/>
                    <a:pt x="717" y="1415"/>
                    <a:pt x="717" y="1415"/>
                  </a:cubicBezTo>
                  <a:cubicBezTo>
                    <a:pt x="715" y="1418"/>
                    <a:pt x="715" y="1418"/>
                    <a:pt x="715" y="1418"/>
                  </a:cubicBezTo>
                  <a:cubicBezTo>
                    <a:pt x="718" y="1418"/>
                    <a:pt x="718" y="1418"/>
                    <a:pt x="718" y="1418"/>
                  </a:cubicBezTo>
                  <a:cubicBezTo>
                    <a:pt x="769" y="1570"/>
                    <a:pt x="769" y="1570"/>
                    <a:pt x="769" y="1570"/>
                  </a:cubicBezTo>
                  <a:cubicBezTo>
                    <a:pt x="768" y="1572"/>
                    <a:pt x="768" y="1572"/>
                    <a:pt x="768" y="1572"/>
                  </a:cubicBezTo>
                  <a:cubicBezTo>
                    <a:pt x="771" y="1572"/>
                    <a:pt x="771" y="1572"/>
                    <a:pt x="771" y="1572"/>
                  </a:cubicBezTo>
                  <a:cubicBezTo>
                    <a:pt x="886" y="1617"/>
                    <a:pt x="886" y="1617"/>
                    <a:pt x="886" y="1617"/>
                  </a:cubicBezTo>
                  <a:cubicBezTo>
                    <a:pt x="824" y="1569"/>
                    <a:pt x="824" y="1569"/>
                    <a:pt x="824" y="1569"/>
                  </a:cubicBezTo>
                  <a:cubicBezTo>
                    <a:pt x="818" y="1477"/>
                    <a:pt x="818" y="1477"/>
                    <a:pt x="818" y="1477"/>
                  </a:cubicBezTo>
                  <a:cubicBezTo>
                    <a:pt x="818" y="1477"/>
                    <a:pt x="818" y="1477"/>
                    <a:pt x="818" y="1477"/>
                  </a:cubicBezTo>
                  <a:cubicBezTo>
                    <a:pt x="818" y="1477"/>
                    <a:pt x="818" y="1477"/>
                    <a:pt x="818" y="1477"/>
                  </a:cubicBezTo>
                  <a:cubicBezTo>
                    <a:pt x="847" y="1392"/>
                    <a:pt x="847" y="1392"/>
                    <a:pt x="847" y="1392"/>
                  </a:cubicBezTo>
                  <a:cubicBezTo>
                    <a:pt x="848" y="1391"/>
                    <a:pt x="848" y="1391"/>
                    <a:pt x="848" y="1391"/>
                  </a:cubicBezTo>
                  <a:cubicBezTo>
                    <a:pt x="848" y="1391"/>
                    <a:pt x="848" y="1391"/>
                    <a:pt x="848" y="1391"/>
                  </a:cubicBezTo>
                  <a:cubicBezTo>
                    <a:pt x="887" y="1371"/>
                    <a:pt x="887" y="1371"/>
                    <a:pt x="887" y="1371"/>
                  </a:cubicBezTo>
                  <a:cubicBezTo>
                    <a:pt x="894" y="1376"/>
                    <a:pt x="894" y="1376"/>
                    <a:pt x="894" y="1376"/>
                  </a:cubicBezTo>
                  <a:cubicBezTo>
                    <a:pt x="890" y="1369"/>
                    <a:pt x="890" y="1369"/>
                    <a:pt x="890" y="1369"/>
                  </a:cubicBezTo>
                  <a:cubicBezTo>
                    <a:pt x="939" y="1252"/>
                    <a:pt x="939" y="1252"/>
                    <a:pt x="939" y="1252"/>
                  </a:cubicBezTo>
                  <a:cubicBezTo>
                    <a:pt x="1017" y="1203"/>
                    <a:pt x="1017" y="1203"/>
                    <a:pt x="1017" y="1203"/>
                  </a:cubicBezTo>
                  <a:cubicBezTo>
                    <a:pt x="1020" y="1202"/>
                    <a:pt x="1020" y="1202"/>
                    <a:pt x="1020" y="1202"/>
                  </a:cubicBezTo>
                  <a:cubicBezTo>
                    <a:pt x="1019" y="1200"/>
                    <a:pt x="1019" y="1200"/>
                    <a:pt x="1019" y="1200"/>
                  </a:cubicBezTo>
                  <a:cubicBezTo>
                    <a:pt x="1023" y="1103"/>
                    <a:pt x="1023" y="1103"/>
                    <a:pt x="1023" y="1103"/>
                  </a:cubicBezTo>
                  <a:cubicBezTo>
                    <a:pt x="1024" y="1101"/>
                    <a:pt x="1024" y="1101"/>
                    <a:pt x="1024" y="1101"/>
                  </a:cubicBezTo>
                  <a:cubicBezTo>
                    <a:pt x="1027" y="1101"/>
                    <a:pt x="1027" y="1101"/>
                    <a:pt x="1027" y="1101"/>
                  </a:cubicBezTo>
                  <a:cubicBezTo>
                    <a:pt x="1025" y="1099"/>
                    <a:pt x="1025" y="1099"/>
                    <a:pt x="1025" y="1099"/>
                  </a:cubicBezTo>
                  <a:cubicBezTo>
                    <a:pt x="1065" y="1030"/>
                    <a:pt x="1065" y="1030"/>
                    <a:pt x="1065" y="1030"/>
                  </a:cubicBezTo>
                  <a:cubicBezTo>
                    <a:pt x="1066" y="1028"/>
                    <a:pt x="1066" y="1028"/>
                    <a:pt x="1066" y="1028"/>
                  </a:cubicBezTo>
                  <a:cubicBezTo>
                    <a:pt x="1066" y="1028"/>
                    <a:pt x="1066" y="1028"/>
                    <a:pt x="1066" y="1028"/>
                  </a:cubicBezTo>
                  <a:cubicBezTo>
                    <a:pt x="1067" y="1026"/>
                    <a:pt x="1067" y="1026"/>
                    <a:pt x="1067" y="1026"/>
                  </a:cubicBezTo>
                  <a:cubicBezTo>
                    <a:pt x="1063" y="1026"/>
                    <a:pt x="1063" y="1026"/>
                    <a:pt x="1063" y="1026"/>
                  </a:cubicBezTo>
                  <a:cubicBezTo>
                    <a:pt x="986" y="970"/>
                    <a:pt x="986" y="970"/>
                    <a:pt x="986" y="970"/>
                  </a:cubicBezTo>
                  <a:cubicBezTo>
                    <a:pt x="913" y="894"/>
                    <a:pt x="913" y="894"/>
                    <a:pt x="913" y="894"/>
                  </a:cubicBezTo>
                  <a:cubicBezTo>
                    <a:pt x="913" y="892"/>
                    <a:pt x="913" y="892"/>
                    <a:pt x="913" y="892"/>
                  </a:cubicBezTo>
                  <a:cubicBezTo>
                    <a:pt x="912" y="893"/>
                    <a:pt x="912" y="893"/>
                    <a:pt x="912" y="893"/>
                  </a:cubicBezTo>
                  <a:cubicBezTo>
                    <a:pt x="806" y="849"/>
                    <a:pt x="806" y="849"/>
                    <a:pt x="806" y="849"/>
                  </a:cubicBezTo>
                  <a:cubicBezTo>
                    <a:pt x="806" y="847"/>
                    <a:pt x="806" y="847"/>
                    <a:pt x="806" y="847"/>
                  </a:cubicBezTo>
                  <a:cubicBezTo>
                    <a:pt x="804" y="848"/>
                    <a:pt x="804" y="848"/>
                    <a:pt x="804" y="848"/>
                  </a:cubicBezTo>
                  <a:cubicBezTo>
                    <a:pt x="722" y="804"/>
                    <a:pt x="722" y="804"/>
                    <a:pt x="722" y="804"/>
                  </a:cubicBezTo>
                  <a:cubicBezTo>
                    <a:pt x="724" y="797"/>
                    <a:pt x="724" y="797"/>
                    <a:pt x="724" y="797"/>
                  </a:cubicBezTo>
                  <a:cubicBezTo>
                    <a:pt x="718" y="803"/>
                    <a:pt x="718" y="803"/>
                    <a:pt x="718" y="803"/>
                  </a:cubicBezTo>
                  <a:cubicBezTo>
                    <a:pt x="578" y="803"/>
                    <a:pt x="578" y="803"/>
                    <a:pt x="578" y="803"/>
                  </a:cubicBezTo>
                  <a:cubicBezTo>
                    <a:pt x="532" y="715"/>
                    <a:pt x="532" y="715"/>
                    <a:pt x="532" y="715"/>
                  </a:cubicBezTo>
                  <a:cubicBezTo>
                    <a:pt x="532" y="715"/>
                    <a:pt x="532" y="715"/>
                    <a:pt x="532" y="715"/>
                  </a:cubicBezTo>
                  <a:cubicBezTo>
                    <a:pt x="428" y="673"/>
                    <a:pt x="428" y="673"/>
                    <a:pt x="428" y="673"/>
                  </a:cubicBezTo>
                  <a:cubicBezTo>
                    <a:pt x="451" y="614"/>
                    <a:pt x="451" y="614"/>
                    <a:pt x="451" y="614"/>
                  </a:cubicBezTo>
                  <a:cubicBezTo>
                    <a:pt x="604" y="652"/>
                    <a:pt x="604" y="652"/>
                    <a:pt x="604" y="652"/>
                  </a:cubicBezTo>
                  <a:cubicBezTo>
                    <a:pt x="614" y="560"/>
                    <a:pt x="614" y="560"/>
                    <a:pt x="614" y="560"/>
                  </a:cubicBezTo>
                  <a:cubicBezTo>
                    <a:pt x="720" y="474"/>
                    <a:pt x="720" y="474"/>
                    <a:pt x="720" y="474"/>
                  </a:cubicBezTo>
                  <a:cubicBezTo>
                    <a:pt x="723" y="474"/>
                    <a:pt x="723" y="474"/>
                    <a:pt x="723" y="474"/>
                  </a:cubicBezTo>
                  <a:cubicBezTo>
                    <a:pt x="722" y="473"/>
                    <a:pt x="722" y="473"/>
                    <a:pt x="722" y="473"/>
                  </a:cubicBezTo>
                  <a:cubicBezTo>
                    <a:pt x="830" y="377"/>
                    <a:pt x="830" y="377"/>
                    <a:pt x="830" y="377"/>
                  </a:cubicBezTo>
                  <a:cubicBezTo>
                    <a:pt x="832" y="376"/>
                    <a:pt x="832" y="376"/>
                    <a:pt x="832" y="376"/>
                  </a:cubicBezTo>
                  <a:cubicBezTo>
                    <a:pt x="832" y="376"/>
                    <a:pt x="832" y="376"/>
                    <a:pt x="832" y="376"/>
                  </a:cubicBezTo>
                  <a:cubicBezTo>
                    <a:pt x="958" y="315"/>
                    <a:pt x="958" y="315"/>
                    <a:pt x="958" y="315"/>
                  </a:cubicBezTo>
                  <a:cubicBezTo>
                    <a:pt x="976" y="313"/>
                    <a:pt x="976" y="313"/>
                    <a:pt x="976" y="313"/>
                  </a:cubicBezTo>
                  <a:cubicBezTo>
                    <a:pt x="959" y="311"/>
                    <a:pt x="959" y="311"/>
                    <a:pt x="959" y="311"/>
                  </a:cubicBezTo>
                  <a:cubicBezTo>
                    <a:pt x="863" y="230"/>
                    <a:pt x="863" y="230"/>
                    <a:pt x="863" y="230"/>
                  </a:cubicBezTo>
                  <a:cubicBezTo>
                    <a:pt x="866" y="220"/>
                    <a:pt x="866" y="220"/>
                    <a:pt x="866" y="220"/>
                  </a:cubicBezTo>
                  <a:cubicBezTo>
                    <a:pt x="859" y="228"/>
                    <a:pt x="859" y="228"/>
                    <a:pt x="859" y="228"/>
                  </a:cubicBezTo>
                  <a:cubicBezTo>
                    <a:pt x="781" y="228"/>
                    <a:pt x="781" y="228"/>
                    <a:pt x="781" y="228"/>
                  </a:cubicBezTo>
                  <a:cubicBezTo>
                    <a:pt x="780" y="226"/>
                    <a:pt x="780" y="226"/>
                    <a:pt x="780" y="226"/>
                  </a:cubicBezTo>
                  <a:cubicBezTo>
                    <a:pt x="779" y="228"/>
                    <a:pt x="779" y="228"/>
                    <a:pt x="779" y="228"/>
                  </a:cubicBezTo>
                  <a:cubicBezTo>
                    <a:pt x="711" y="207"/>
                    <a:pt x="711" y="207"/>
                    <a:pt x="711" y="207"/>
                  </a:cubicBezTo>
                  <a:cubicBezTo>
                    <a:pt x="814" y="187"/>
                    <a:pt x="814" y="187"/>
                    <a:pt x="814" y="187"/>
                  </a:cubicBezTo>
                  <a:cubicBezTo>
                    <a:pt x="815" y="188"/>
                    <a:pt x="815" y="188"/>
                    <a:pt x="815" y="188"/>
                  </a:cubicBezTo>
                  <a:cubicBezTo>
                    <a:pt x="817" y="186"/>
                    <a:pt x="817" y="186"/>
                    <a:pt x="817" y="186"/>
                  </a:cubicBezTo>
                  <a:cubicBezTo>
                    <a:pt x="950" y="149"/>
                    <a:pt x="950" y="149"/>
                    <a:pt x="950" y="149"/>
                  </a:cubicBezTo>
                  <a:cubicBezTo>
                    <a:pt x="950" y="150"/>
                    <a:pt x="950" y="150"/>
                    <a:pt x="950" y="150"/>
                  </a:cubicBezTo>
                  <a:cubicBezTo>
                    <a:pt x="952" y="149"/>
                    <a:pt x="952" y="149"/>
                    <a:pt x="952" y="149"/>
                  </a:cubicBezTo>
                  <a:cubicBezTo>
                    <a:pt x="1041" y="223"/>
                    <a:pt x="1041" y="223"/>
                    <a:pt x="1041" y="223"/>
                  </a:cubicBezTo>
                  <a:cubicBezTo>
                    <a:pt x="1042" y="225"/>
                    <a:pt x="1042" y="225"/>
                    <a:pt x="1042" y="225"/>
                  </a:cubicBezTo>
                  <a:cubicBezTo>
                    <a:pt x="1044" y="224"/>
                    <a:pt x="1044" y="224"/>
                    <a:pt x="1044" y="224"/>
                  </a:cubicBezTo>
                  <a:cubicBezTo>
                    <a:pt x="1158" y="198"/>
                    <a:pt x="1158" y="198"/>
                    <a:pt x="1158" y="198"/>
                  </a:cubicBezTo>
                  <a:cubicBezTo>
                    <a:pt x="1158" y="201"/>
                    <a:pt x="1158" y="201"/>
                    <a:pt x="1158" y="201"/>
                  </a:cubicBezTo>
                  <a:cubicBezTo>
                    <a:pt x="1161" y="198"/>
                    <a:pt x="1161" y="198"/>
                    <a:pt x="1161" y="198"/>
                  </a:cubicBezTo>
                  <a:cubicBezTo>
                    <a:pt x="1164" y="199"/>
                    <a:pt x="1164" y="199"/>
                    <a:pt x="1164" y="199"/>
                  </a:cubicBezTo>
                  <a:cubicBezTo>
                    <a:pt x="1163" y="195"/>
                    <a:pt x="1163" y="195"/>
                    <a:pt x="1163" y="195"/>
                  </a:cubicBezTo>
                  <a:cubicBezTo>
                    <a:pt x="1286" y="95"/>
                    <a:pt x="1286" y="95"/>
                    <a:pt x="1286" y="95"/>
                  </a:cubicBezTo>
                  <a:cubicBezTo>
                    <a:pt x="1291" y="91"/>
                    <a:pt x="1416" y="14"/>
                    <a:pt x="1428" y="7"/>
                  </a:cubicBezTo>
                  <a:cubicBezTo>
                    <a:pt x="1429" y="6"/>
                    <a:pt x="1429" y="6"/>
                    <a:pt x="1430" y="5"/>
                  </a:cubicBezTo>
                  <a:cubicBezTo>
                    <a:pt x="1430" y="5"/>
                    <a:pt x="1430" y="5"/>
                    <a:pt x="1430" y="5"/>
                  </a:cubicBezTo>
                  <a:cubicBezTo>
                    <a:pt x="1430" y="5"/>
                    <a:pt x="1430" y="5"/>
                    <a:pt x="1430" y="5"/>
                  </a:cubicBezTo>
                  <a:cubicBezTo>
                    <a:pt x="1430" y="4"/>
                    <a:pt x="1430" y="4"/>
                    <a:pt x="1430" y="4"/>
                  </a:cubicBezTo>
                  <a:cubicBezTo>
                    <a:pt x="1430" y="4"/>
                    <a:pt x="1430" y="3"/>
                    <a:pt x="1428" y="2"/>
                  </a:cubicBezTo>
                  <a:cubicBezTo>
                    <a:pt x="1427" y="2"/>
                    <a:pt x="1426" y="2"/>
                    <a:pt x="1425" y="2"/>
                  </a:cubicBezTo>
                  <a:cubicBezTo>
                    <a:pt x="1396" y="2"/>
                    <a:pt x="1126" y="22"/>
                    <a:pt x="1110" y="23"/>
                  </a:cubicBezTo>
                  <a:cubicBezTo>
                    <a:pt x="1104" y="15"/>
                    <a:pt x="1104" y="15"/>
                    <a:pt x="1104" y="15"/>
                  </a:cubicBezTo>
                  <a:cubicBezTo>
                    <a:pt x="1106" y="23"/>
                    <a:pt x="1106" y="23"/>
                    <a:pt x="1106" y="23"/>
                  </a:cubicBezTo>
                  <a:cubicBezTo>
                    <a:pt x="944" y="2"/>
                    <a:pt x="944" y="2"/>
                    <a:pt x="944" y="2"/>
                  </a:cubicBezTo>
                  <a:cubicBezTo>
                    <a:pt x="943" y="0"/>
                    <a:pt x="943" y="0"/>
                    <a:pt x="943" y="0"/>
                  </a:cubicBezTo>
                </a:path>
              </a:pathLst>
            </a:cu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 dirty="0">
                <a:solidFill>
                  <a:prstClr val="black"/>
                </a:solidFill>
              </a:endParaRPr>
            </a:p>
          </p:txBody>
        </p:sp>
        <p:sp>
          <p:nvSpPr>
            <p:cNvPr id="5" name="Freeform 286"/>
            <p:cNvSpPr>
              <a:spLocks noEditPoints="1"/>
            </p:cNvSpPr>
            <p:nvPr/>
          </p:nvSpPr>
          <p:spPr bwMode="auto">
            <a:xfrm>
              <a:off x="5548313" y="1047751"/>
              <a:ext cx="396875" cy="346075"/>
            </a:xfrm>
            <a:custGeom>
              <a:avLst/>
              <a:gdLst>
                <a:gd name="T0" fmla="*/ 105 w 250"/>
                <a:gd name="T1" fmla="*/ 202 h 218"/>
                <a:gd name="T2" fmla="*/ 105 w 250"/>
                <a:gd name="T3" fmla="*/ 152 h 218"/>
                <a:gd name="T4" fmla="*/ 221 w 250"/>
                <a:gd name="T5" fmla="*/ 146 h 218"/>
                <a:gd name="T6" fmla="*/ 105 w 250"/>
                <a:gd name="T7" fmla="*/ 202 h 218"/>
                <a:gd name="T8" fmla="*/ 21 w 250"/>
                <a:gd name="T9" fmla="*/ 146 h 218"/>
                <a:gd name="T10" fmla="*/ 61 w 250"/>
                <a:gd name="T11" fmla="*/ 99 h 218"/>
                <a:gd name="T12" fmla="*/ 92 w 250"/>
                <a:gd name="T13" fmla="*/ 142 h 218"/>
                <a:gd name="T14" fmla="*/ 21 w 250"/>
                <a:gd name="T15" fmla="*/ 146 h 218"/>
                <a:gd name="T16" fmla="*/ 96 w 250"/>
                <a:gd name="T17" fmla="*/ 136 h 218"/>
                <a:gd name="T18" fmla="*/ 67 w 250"/>
                <a:gd name="T19" fmla="*/ 91 h 218"/>
                <a:gd name="T20" fmla="*/ 117 w 250"/>
                <a:gd name="T21" fmla="*/ 26 h 218"/>
                <a:gd name="T22" fmla="*/ 96 w 250"/>
                <a:gd name="T23" fmla="*/ 136 h 218"/>
                <a:gd name="T24" fmla="*/ 105 w 250"/>
                <a:gd name="T25" fmla="*/ 142 h 218"/>
                <a:gd name="T26" fmla="*/ 127 w 250"/>
                <a:gd name="T27" fmla="*/ 18 h 218"/>
                <a:gd name="T28" fmla="*/ 234 w 250"/>
                <a:gd name="T29" fmla="*/ 136 h 218"/>
                <a:gd name="T30" fmla="*/ 105 w 250"/>
                <a:gd name="T31" fmla="*/ 142 h 218"/>
                <a:gd name="T32" fmla="*/ 125 w 250"/>
                <a:gd name="T33" fmla="*/ 0 h 218"/>
                <a:gd name="T34" fmla="*/ 59 w 250"/>
                <a:gd name="T35" fmla="*/ 89 h 218"/>
                <a:gd name="T36" fmla="*/ 0 w 250"/>
                <a:gd name="T37" fmla="*/ 156 h 218"/>
                <a:gd name="T38" fmla="*/ 94 w 250"/>
                <a:gd name="T39" fmla="*/ 152 h 218"/>
                <a:gd name="T40" fmla="*/ 94 w 250"/>
                <a:gd name="T41" fmla="*/ 218 h 218"/>
                <a:gd name="T42" fmla="*/ 250 w 250"/>
                <a:gd name="T43" fmla="*/ 142 h 218"/>
                <a:gd name="T44" fmla="*/ 125 w 250"/>
                <a:gd name="T45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0" h="218">
                  <a:moveTo>
                    <a:pt x="105" y="202"/>
                  </a:moveTo>
                  <a:lnTo>
                    <a:pt x="105" y="152"/>
                  </a:lnTo>
                  <a:lnTo>
                    <a:pt x="221" y="146"/>
                  </a:lnTo>
                  <a:lnTo>
                    <a:pt x="105" y="202"/>
                  </a:lnTo>
                  <a:close/>
                  <a:moveTo>
                    <a:pt x="21" y="146"/>
                  </a:moveTo>
                  <a:lnTo>
                    <a:pt x="61" y="99"/>
                  </a:lnTo>
                  <a:lnTo>
                    <a:pt x="92" y="142"/>
                  </a:lnTo>
                  <a:lnTo>
                    <a:pt x="21" y="146"/>
                  </a:lnTo>
                  <a:close/>
                  <a:moveTo>
                    <a:pt x="96" y="136"/>
                  </a:moveTo>
                  <a:lnTo>
                    <a:pt x="67" y="91"/>
                  </a:lnTo>
                  <a:lnTo>
                    <a:pt x="117" y="26"/>
                  </a:lnTo>
                  <a:lnTo>
                    <a:pt x="96" y="136"/>
                  </a:lnTo>
                  <a:close/>
                  <a:moveTo>
                    <a:pt x="105" y="142"/>
                  </a:moveTo>
                  <a:lnTo>
                    <a:pt x="127" y="18"/>
                  </a:lnTo>
                  <a:lnTo>
                    <a:pt x="234" y="136"/>
                  </a:lnTo>
                  <a:lnTo>
                    <a:pt x="105" y="142"/>
                  </a:lnTo>
                  <a:close/>
                  <a:moveTo>
                    <a:pt x="125" y="0"/>
                  </a:moveTo>
                  <a:lnTo>
                    <a:pt x="59" y="89"/>
                  </a:lnTo>
                  <a:lnTo>
                    <a:pt x="0" y="156"/>
                  </a:lnTo>
                  <a:lnTo>
                    <a:pt x="94" y="152"/>
                  </a:lnTo>
                  <a:lnTo>
                    <a:pt x="94" y="218"/>
                  </a:lnTo>
                  <a:lnTo>
                    <a:pt x="250" y="142"/>
                  </a:lnTo>
                  <a:lnTo>
                    <a:pt x="125" y="0"/>
                  </a:lnTo>
                  <a:close/>
                </a:path>
              </a:pathLst>
            </a:cu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7" name="Freeform 287"/>
            <p:cNvSpPr>
              <a:spLocks noEditPoints="1"/>
            </p:cNvSpPr>
            <p:nvPr/>
          </p:nvSpPr>
          <p:spPr bwMode="auto">
            <a:xfrm>
              <a:off x="5548313" y="1047751"/>
              <a:ext cx="396875" cy="346075"/>
            </a:xfrm>
            <a:custGeom>
              <a:avLst/>
              <a:gdLst>
                <a:gd name="T0" fmla="*/ 105 w 250"/>
                <a:gd name="T1" fmla="*/ 202 h 218"/>
                <a:gd name="T2" fmla="*/ 105 w 250"/>
                <a:gd name="T3" fmla="*/ 152 h 218"/>
                <a:gd name="T4" fmla="*/ 221 w 250"/>
                <a:gd name="T5" fmla="*/ 146 h 218"/>
                <a:gd name="T6" fmla="*/ 105 w 250"/>
                <a:gd name="T7" fmla="*/ 202 h 218"/>
                <a:gd name="T8" fmla="*/ 21 w 250"/>
                <a:gd name="T9" fmla="*/ 146 h 218"/>
                <a:gd name="T10" fmla="*/ 61 w 250"/>
                <a:gd name="T11" fmla="*/ 99 h 218"/>
                <a:gd name="T12" fmla="*/ 92 w 250"/>
                <a:gd name="T13" fmla="*/ 142 h 218"/>
                <a:gd name="T14" fmla="*/ 21 w 250"/>
                <a:gd name="T15" fmla="*/ 146 h 218"/>
                <a:gd name="T16" fmla="*/ 96 w 250"/>
                <a:gd name="T17" fmla="*/ 136 h 218"/>
                <a:gd name="T18" fmla="*/ 67 w 250"/>
                <a:gd name="T19" fmla="*/ 91 h 218"/>
                <a:gd name="T20" fmla="*/ 117 w 250"/>
                <a:gd name="T21" fmla="*/ 26 h 218"/>
                <a:gd name="T22" fmla="*/ 96 w 250"/>
                <a:gd name="T23" fmla="*/ 136 h 218"/>
                <a:gd name="T24" fmla="*/ 105 w 250"/>
                <a:gd name="T25" fmla="*/ 142 h 218"/>
                <a:gd name="T26" fmla="*/ 127 w 250"/>
                <a:gd name="T27" fmla="*/ 18 h 218"/>
                <a:gd name="T28" fmla="*/ 234 w 250"/>
                <a:gd name="T29" fmla="*/ 136 h 218"/>
                <a:gd name="T30" fmla="*/ 105 w 250"/>
                <a:gd name="T31" fmla="*/ 142 h 218"/>
                <a:gd name="T32" fmla="*/ 125 w 250"/>
                <a:gd name="T33" fmla="*/ 0 h 218"/>
                <a:gd name="T34" fmla="*/ 59 w 250"/>
                <a:gd name="T35" fmla="*/ 89 h 218"/>
                <a:gd name="T36" fmla="*/ 0 w 250"/>
                <a:gd name="T37" fmla="*/ 156 h 218"/>
                <a:gd name="T38" fmla="*/ 94 w 250"/>
                <a:gd name="T39" fmla="*/ 152 h 218"/>
                <a:gd name="T40" fmla="*/ 94 w 250"/>
                <a:gd name="T41" fmla="*/ 218 h 218"/>
                <a:gd name="T42" fmla="*/ 250 w 250"/>
                <a:gd name="T43" fmla="*/ 142 h 218"/>
                <a:gd name="T44" fmla="*/ 125 w 250"/>
                <a:gd name="T45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0" h="218">
                  <a:moveTo>
                    <a:pt x="105" y="202"/>
                  </a:moveTo>
                  <a:lnTo>
                    <a:pt x="105" y="152"/>
                  </a:lnTo>
                  <a:lnTo>
                    <a:pt x="221" y="146"/>
                  </a:lnTo>
                  <a:lnTo>
                    <a:pt x="105" y="202"/>
                  </a:lnTo>
                  <a:moveTo>
                    <a:pt x="21" y="146"/>
                  </a:moveTo>
                  <a:lnTo>
                    <a:pt x="61" y="99"/>
                  </a:lnTo>
                  <a:lnTo>
                    <a:pt x="92" y="142"/>
                  </a:lnTo>
                  <a:lnTo>
                    <a:pt x="21" y="146"/>
                  </a:lnTo>
                  <a:moveTo>
                    <a:pt x="96" y="136"/>
                  </a:moveTo>
                  <a:lnTo>
                    <a:pt x="67" y="91"/>
                  </a:lnTo>
                  <a:lnTo>
                    <a:pt x="117" y="26"/>
                  </a:lnTo>
                  <a:lnTo>
                    <a:pt x="96" y="136"/>
                  </a:lnTo>
                  <a:moveTo>
                    <a:pt x="105" y="142"/>
                  </a:moveTo>
                  <a:lnTo>
                    <a:pt x="127" y="18"/>
                  </a:lnTo>
                  <a:lnTo>
                    <a:pt x="234" y="136"/>
                  </a:lnTo>
                  <a:lnTo>
                    <a:pt x="105" y="142"/>
                  </a:lnTo>
                  <a:moveTo>
                    <a:pt x="125" y="0"/>
                  </a:moveTo>
                  <a:lnTo>
                    <a:pt x="59" y="89"/>
                  </a:lnTo>
                  <a:lnTo>
                    <a:pt x="0" y="156"/>
                  </a:lnTo>
                  <a:lnTo>
                    <a:pt x="94" y="152"/>
                  </a:lnTo>
                  <a:lnTo>
                    <a:pt x="94" y="218"/>
                  </a:lnTo>
                  <a:lnTo>
                    <a:pt x="250" y="142"/>
                  </a:lnTo>
                  <a:lnTo>
                    <a:pt x="125" y="0"/>
                  </a:lnTo>
                </a:path>
              </a:pathLst>
            </a:cu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8" name="Freeform 288"/>
            <p:cNvSpPr>
              <a:spLocks noEditPoints="1"/>
            </p:cNvSpPr>
            <p:nvPr/>
          </p:nvSpPr>
          <p:spPr bwMode="auto">
            <a:xfrm>
              <a:off x="5221288" y="485776"/>
              <a:ext cx="5688013" cy="4119563"/>
            </a:xfrm>
            <a:custGeom>
              <a:avLst/>
              <a:gdLst>
                <a:gd name="T0" fmla="*/ 459 w 1721"/>
                <a:gd name="T1" fmla="*/ 1245 h 1284"/>
                <a:gd name="T2" fmla="*/ 339 w 1721"/>
                <a:gd name="T3" fmla="*/ 1076 h 1284"/>
                <a:gd name="T4" fmla="*/ 602 w 1721"/>
                <a:gd name="T5" fmla="*/ 1026 h 1284"/>
                <a:gd name="T6" fmla="*/ 337 w 1721"/>
                <a:gd name="T7" fmla="*/ 1070 h 1284"/>
                <a:gd name="T8" fmla="*/ 365 w 1721"/>
                <a:gd name="T9" fmla="*/ 906 h 1284"/>
                <a:gd name="T10" fmla="*/ 265 w 1721"/>
                <a:gd name="T11" fmla="*/ 752 h 1284"/>
                <a:gd name="T12" fmla="*/ 17 w 1721"/>
                <a:gd name="T13" fmla="*/ 683 h 1284"/>
                <a:gd name="T14" fmla="*/ 479 w 1721"/>
                <a:gd name="T15" fmla="*/ 666 h 1284"/>
                <a:gd name="T16" fmla="*/ 1250 w 1721"/>
                <a:gd name="T17" fmla="*/ 708 h 1284"/>
                <a:gd name="T18" fmla="*/ 789 w 1721"/>
                <a:gd name="T19" fmla="*/ 612 h 1284"/>
                <a:gd name="T20" fmla="*/ 507 w 1721"/>
                <a:gd name="T21" fmla="*/ 621 h 1284"/>
                <a:gd name="T22" fmla="*/ 1010 w 1721"/>
                <a:gd name="T23" fmla="*/ 597 h 1284"/>
                <a:gd name="T24" fmla="*/ 706 w 1721"/>
                <a:gd name="T25" fmla="*/ 580 h 1284"/>
                <a:gd name="T26" fmla="*/ 955 w 1721"/>
                <a:gd name="T27" fmla="*/ 551 h 1284"/>
                <a:gd name="T28" fmla="*/ 1253 w 1721"/>
                <a:gd name="T29" fmla="*/ 703 h 1284"/>
                <a:gd name="T30" fmla="*/ 1283 w 1721"/>
                <a:gd name="T31" fmla="*/ 646 h 1284"/>
                <a:gd name="T32" fmla="*/ 535 w 1721"/>
                <a:gd name="T33" fmla="*/ 593 h 1284"/>
                <a:gd name="T34" fmla="*/ 955 w 1721"/>
                <a:gd name="T35" fmla="*/ 545 h 1284"/>
                <a:gd name="T36" fmla="*/ 155 w 1721"/>
                <a:gd name="T37" fmla="*/ 598 h 1284"/>
                <a:gd name="T38" fmla="*/ 589 w 1721"/>
                <a:gd name="T39" fmla="*/ 515 h 1284"/>
                <a:gd name="T40" fmla="*/ 1273 w 1721"/>
                <a:gd name="T41" fmla="*/ 528 h 1284"/>
                <a:gd name="T42" fmla="*/ 587 w 1721"/>
                <a:gd name="T43" fmla="*/ 508 h 1284"/>
                <a:gd name="T44" fmla="*/ 1090 w 1721"/>
                <a:gd name="T45" fmla="*/ 496 h 1284"/>
                <a:gd name="T46" fmla="*/ 754 w 1721"/>
                <a:gd name="T47" fmla="*/ 407 h 1284"/>
                <a:gd name="T48" fmla="*/ 1417 w 1721"/>
                <a:gd name="T49" fmla="*/ 514 h 1284"/>
                <a:gd name="T50" fmla="*/ 1553 w 1721"/>
                <a:gd name="T51" fmla="*/ 396 h 1284"/>
                <a:gd name="T52" fmla="*/ 580 w 1721"/>
                <a:gd name="T53" fmla="*/ 383 h 1284"/>
                <a:gd name="T54" fmla="*/ 284 w 1721"/>
                <a:gd name="T55" fmla="*/ 365 h 1284"/>
                <a:gd name="T56" fmla="*/ 212 w 1721"/>
                <a:gd name="T57" fmla="*/ 385 h 1284"/>
                <a:gd name="T58" fmla="*/ 1323 w 1721"/>
                <a:gd name="T59" fmla="*/ 422 h 1284"/>
                <a:gd name="T60" fmla="*/ 1461 w 1721"/>
                <a:gd name="T61" fmla="*/ 389 h 1284"/>
                <a:gd name="T62" fmla="*/ 216 w 1721"/>
                <a:gd name="T63" fmla="*/ 348 h 1284"/>
                <a:gd name="T64" fmla="*/ 366 w 1721"/>
                <a:gd name="T65" fmla="*/ 364 h 1284"/>
                <a:gd name="T66" fmla="*/ 759 w 1721"/>
                <a:gd name="T67" fmla="*/ 389 h 1284"/>
                <a:gd name="T68" fmla="*/ 1179 w 1721"/>
                <a:gd name="T69" fmla="*/ 473 h 1284"/>
                <a:gd name="T70" fmla="*/ 1282 w 1721"/>
                <a:gd name="T71" fmla="*/ 294 h 1284"/>
                <a:gd name="T72" fmla="*/ 1161 w 1721"/>
                <a:gd name="T73" fmla="*/ 326 h 1284"/>
                <a:gd name="T74" fmla="*/ 753 w 1721"/>
                <a:gd name="T75" fmla="*/ 387 h 1284"/>
                <a:gd name="T76" fmla="*/ 461 w 1721"/>
                <a:gd name="T77" fmla="*/ 342 h 1284"/>
                <a:gd name="T78" fmla="*/ 317 w 1721"/>
                <a:gd name="T79" fmla="*/ 298 h 1284"/>
                <a:gd name="T80" fmla="*/ 505 w 1721"/>
                <a:gd name="T81" fmla="*/ 247 h 1284"/>
                <a:gd name="T82" fmla="*/ 589 w 1721"/>
                <a:gd name="T83" fmla="*/ 371 h 1284"/>
                <a:gd name="T84" fmla="*/ 1601 w 1721"/>
                <a:gd name="T85" fmla="*/ 249 h 1284"/>
                <a:gd name="T86" fmla="*/ 438 w 1721"/>
                <a:gd name="T87" fmla="*/ 171 h 1284"/>
                <a:gd name="T88" fmla="*/ 316 w 1721"/>
                <a:gd name="T89" fmla="*/ 195 h 1284"/>
                <a:gd name="T90" fmla="*/ 1283 w 1721"/>
                <a:gd name="T91" fmla="*/ 126 h 1284"/>
                <a:gd name="T92" fmla="*/ 460 w 1721"/>
                <a:gd name="T93" fmla="*/ 139 h 1284"/>
                <a:gd name="T94" fmla="*/ 1503 w 1721"/>
                <a:gd name="T95" fmla="*/ 164 h 1284"/>
                <a:gd name="T96" fmla="*/ 396 w 1721"/>
                <a:gd name="T97" fmla="*/ 149 h 1284"/>
                <a:gd name="T98" fmla="*/ 390 w 1721"/>
                <a:gd name="T99" fmla="*/ 149 h 1284"/>
                <a:gd name="T100" fmla="*/ 1277 w 1721"/>
                <a:gd name="T101" fmla="*/ 121 h 1284"/>
                <a:gd name="T102" fmla="*/ 818 w 1721"/>
                <a:gd name="T103" fmla="*/ 28 h 1284"/>
                <a:gd name="T104" fmla="*/ 1070 w 1721"/>
                <a:gd name="T105" fmla="*/ 5 h 1284"/>
                <a:gd name="T106" fmla="*/ 344 w 1721"/>
                <a:gd name="T107" fmla="*/ 50 h 1284"/>
                <a:gd name="T108" fmla="*/ 282 w 1721"/>
                <a:gd name="T109" fmla="*/ 231 h 1284"/>
                <a:gd name="T110" fmla="*/ 17 w 1721"/>
                <a:gd name="T111" fmla="*/ 614 h 1284"/>
                <a:gd name="T112" fmla="*/ 384 w 1721"/>
                <a:gd name="T113" fmla="*/ 1278 h 1284"/>
                <a:gd name="T114" fmla="*/ 799 w 1721"/>
                <a:gd name="T115" fmla="*/ 609 h 1284"/>
                <a:gd name="T116" fmla="*/ 1285 w 1721"/>
                <a:gd name="T117" fmla="*/ 651 h 1284"/>
                <a:gd name="T118" fmla="*/ 1605 w 1721"/>
                <a:gd name="T119" fmla="*/ 258 h 1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721" h="1284">
                  <a:moveTo>
                    <a:pt x="387" y="1272"/>
                  </a:moveTo>
                  <a:cubicBezTo>
                    <a:pt x="426" y="1208"/>
                    <a:pt x="426" y="1208"/>
                    <a:pt x="426" y="1208"/>
                  </a:cubicBezTo>
                  <a:cubicBezTo>
                    <a:pt x="452" y="1251"/>
                    <a:pt x="452" y="1251"/>
                    <a:pt x="452" y="1251"/>
                  </a:cubicBezTo>
                  <a:cubicBezTo>
                    <a:pt x="387" y="1272"/>
                    <a:pt x="387" y="1272"/>
                    <a:pt x="387" y="1272"/>
                  </a:cubicBezTo>
                  <a:moveTo>
                    <a:pt x="384" y="1268"/>
                  </a:moveTo>
                  <a:cubicBezTo>
                    <a:pt x="384" y="1182"/>
                    <a:pt x="384" y="1182"/>
                    <a:pt x="384" y="1182"/>
                  </a:cubicBezTo>
                  <a:cubicBezTo>
                    <a:pt x="423" y="1204"/>
                    <a:pt x="423" y="1204"/>
                    <a:pt x="423" y="1204"/>
                  </a:cubicBezTo>
                  <a:cubicBezTo>
                    <a:pt x="384" y="1268"/>
                    <a:pt x="384" y="1268"/>
                    <a:pt x="384" y="1268"/>
                  </a:cubicBezTo>
                  <a:moveTo>
                    <a:pt x="454" y="1245"/>
                  </a:moveTo>
                  <a:cubicBezTo>
                    <a:pt x="428" y="1203"/>
                    <a:pt x="428" y="1203"/>
                    <a:pt x="428" y="1203"/>
                  </a:cubicBezTo>
                  <a:cubicBezTo>
                    <a:pt x="467" y="1129"/>
                    <a:pt x="467" y="1129"/>
                    <a:pt x="467" y="1129"/>
                  </a:cubicBezTo>
                  <a:cubicBezTo>
                    <a:pt x="454" y="1245"/>
                    <a:pt x="454" y="1245"/>
                    <a:pt x="454" y="1245"/>
                  </a:cubicBezTo>
                  <a:moveTo>
                    <a:pt x="425" y="1200"/>
                  </a:moveTo>
                  <a:cubicBezTo>
                    <a:pt x="386" y="1177"/>
                    <a:pt x="386" y="1177"/>
                    <a:pt x="386" y="1177"/>
                  </a:cubicBezTo>
                  <a:cubicBezTo>
                    <a:pt x="464" y="1124"/>
                    <a:pt x="464" y="1124"/>
                    <a:pt x="464" y="1124"/>
                  </a:cubicBezTo>
                  <a:cubicBezTo>
                    <a:pt x="425" y="1200"/>
                    <a:pt x="425" y="1200"/>
                    <a:pt x="425" y="1200"/>
                  </a:cubicBezTo>
                  <a:moveTo>
                    <a:pt x="459" y="1245"/>
                  </a:moveTo>
                  <a:cubicBezTo>
                    <a:pt x="473" y="1120"/>
                    <a:pt x="473" y="1120"/>
                    <a:pt x="473" y="1120"/>
                  </a:cubicBezTo>
                  <a:cubicBezTo>
                    <a:pt x="552" y="1139"/>
                    <a:pt x="552" y="1139"/>
                    <a:pt x="552" y="1139"/>
                  </a:cubicBezTo>
                  <a:cubicBezTo>
                    <a:pt x="459" y="1245"/>
                    <a:pt x="459" y="1245"/>
                    <a:pt x="459" y="1245"/>
                  </a:cubicBezTo>
                  <a:moveTo>
                    <a:pt x="380" y="1267"/>
                  </a:moveTo>
                  <a:cubicBezTo>
                    <a:pt x="295" y="1115"/>
                    <a:pt x="295" y="1115"/>
                    <a:pt x="295" y="1115"/>
                  </a:cubicBezTo>
                  <a:cubicBezTo>
                    <a:pt x="380" y="1179"/>
                    <a:pt x="380" y="1179"/>
                    <a:pt x="380" y="1179"/>
                  </a:cubicBezTo>
                  <a:cubicBezTo>
                    <a:pt x="380" y="1267"/>
                    <a:pt x="380" y="1267"/>
                    <a:pt x="380" y="1267"/>
                  </a:cubicBezTo>
                  <a:moveTo>
                    <a:pt x="553" y="1132"/>
                  </a:moveTo>
                  <a:cubicBezTo>
                    <a:pt x="514" y="1092"/>
                    <a:pt x="514" y="1092"/>
                    <a:pt x="514" y="1092"/>
                  </a:cubicBezTo>
                  <a:cubicBezTo>
                    <a:pt x="551" y="1096"/>
                    <a:pt x="551" y="1096"/>
                    <a:pt x="551" y="1096"/>
                  </a:cubicBezTo>
                  <a:cubicBezTo>
                    <a:pt x="553" y="1132"/>
                    <a:pt x="553" y="1132"/>
                    <a:pt x="553" y="1132"/>
                  </a:cubicBezTo>
                  <a:moveTo>
                    <a:pt x="549" y="1134"/>
                  </a:moveTo>
                  <a:cubicBezTo>
                    <a:pt x="476" y="1116"/>
                    <a:pt x="476" y="1116"/>
                    <a:pt x="476" y="1116"/>
                  </a:cubicBezTo>
                  <a:cubicBezTo>
                    <a:pt x="507" y="1092"/>
                    <a:pt x="507" y="1092"/>
                    <a:pt x="507" y="1092"/>
                  </a:cubicBezTo>
                  <a:cubicBezTo>
                    <a:pt x="549" y="1134"/>
                    <a:pt x="549" y="1134"/>
                    <a:pt x="549" y="1134"/>
                  </a:cubicBezTo>
                  <a:moveTo>
                    <a:pt x="383" y="1174"/>
                  </a:moveTo>
                  <a:cubicBezTo>
                    <a:pt x="339" y="1076"/>
                    <a:pt x="339" y="1076"/>
                    <a:pt x="339" y="1076"/>
                  </a:cubicBezTo>
                  <a:cubicBezTo>
                    <a:pt x="466" y="1118"/>
                    <a:pt x="466" y="1118"/>
                    <a:pt x="466" y="1118"/>
                  </a:cubicBezTo>
                  <a:cubicBezTo>
                    <a:pt x="383" y="1174"/>
                    <a:pt x="383" y="1174"/>
                    <a:pt x="383" y="1174"/>
                  </a:cubicBezTo>
                  <a:moveTo>
                    <a:pt x="376" y="1171"/>
                  </a:moveTo>
                  <a:cubicBezTo>
                    <a:pt x="291" y="1106"/>
                    <a:pt x="291" y="1106"/>
                    <a:pt x="291" y="1106"/>
                  </a:cubicBezTo>
                  <a:cubicBezTo>
                    <a:pt x="334" y="1075"/>
                    <a:pt x="334" y="1075"/>
                    <a:pt x="334" y="1075"/>
                  </a:cubicBezTo>
                  <a:cubicBezTo>
                    <a:pt x="376" y="1171"/>
                    <a:pt x="376" y="1171"/>
                    <a:pt x="376" y="1171"/>
                  </a:cubicBezTo>
                  <a:moveTo>
                    <a:pt x="291" y="1101"/>
                  </a:moveTo>
                  <a:cubicBezTo>
                    <a:pt x="307" y="1033"/>
                    <a:pt x="307" y="1033"/>
                    <a:pt x="307" y="1033"/>
                  </a:cubicBezTo>
                  <a:cubicBezTo>
                    <a:pt x="331" y="1071"/>
                    <a:pt x="331" y="1071"/>
                    <a:pt x="331" y="1071"/>
                  </a:cubicBezTo>
                  <a:cubicBezTo>
                    <a:pt x="291" y="1101"/>
                    <a:pt x="291" y="1101"/>
                    <a:pt x="291" y="1101"/>
                  </a:cubicBezTo>
                  <a:moveTo>
                    <a:pt x="549" y="1092"/>
                  </a:moveTo>
                  <a:cubicBezTo>
                    <a:pt x="510" y="1087"/>
                    <a:pt x="510" y="1087"/>
                    <a:pt x="510" y="1087"/>
                  </a:cubicBezTo>
                  <a:cubicBezTo>
                    <a:pt x="518" y="1018"/>
                    <a:pt x="518" y="1018"/>
                    <a:pt x="518" y="1018"/>
                  </a:cubicBezTo>
                  <a:cubicBezTo>
                    <a:pt x="549" y="1092"/>
                    <a:pt x="549" y="1092"/>
                    <a:pt x="549" y="1092"/>
                  </a:cubicBezTo>
                  <a:moveTo>
                    <a:pt x="554" y="1090"/>
                  </a:moveTo>
                  <a:cubicBezTo>
                    <a:pt x="520" y="1012"/>
                    <a:pt x="520" y="1012"/>
                    <a:pt x="520" y="1012"/>
                  </a:cubicBezTo>
                  <a:cubicBezTo>
                    <a:pt x="602" y="1026"/>
                    <a:pt x="602" y="1026"/>
                    <a:pt x="602" y="1026"/>
                  </a:cubicBezTo>
                  <a:cubicBezTo>
                    <a:pt x="554" y="1090"/>
                    <a:pt x="554" y="1090"/>
                    <a:pt x="554" y="1090"/>
                  </a:cubicBezTo>
                  <a:moveTo>
                    <a:pt x="471" y="1113"/>
                  </a:moveTo>
                  <a:cubicBezTo>
                    <a:pt x="380" y="925"/>
                    <a:pt x="380" y="925"/>
                    <a:pt x="380" y="925"/>
                  </a:cubicBezTo>
                  <a:cubicBezTo>
                    <a:pt x="503" y="1086"/>
                    <a:pt x="503" y="1086"/>
                    <a:pt x="503" y="1086"/>
                  </a:cubicBezTo>
                  <a:cubicBezTo>
                    <a:pt x="502" y="1086"/>
                    <a:pt x="502" y="1086"/>
                    <a:pt x="502" y="1086"/>
                  </a:cubicBezTo>
                  <a:cubicBezTo>
                    <a:pt x="504" y="1089"/>
                    <a:pt x="504" y="1089"/>
                    <a:pt x="504" y="1089"/>
                  </a:cubicBezTo>
                  <a:cubicBezTo>
                    <a:pt x="471" y="1113"/>
                    <a:pt x="471" y="1113"/>
                    <a:pt x="471" y="1113"/>
                  </a:cubicBezTo>
                  <a:moveTo>
                    <a:pt x="333" y="1066"/>
                  </a:moveTo>
                  <a:cubicBezTo>
                    <a:pt x="308" y="1027"/>
                    <a:pt x="308" y="1027"/>
                    <a:pt x="308" y="1027"/>
                  </a:cubicBezTo>
                  <a:cubicBezTo>
                    <a:pt x="363" y="921"/>
                    <a:pt x="363" y="921"/>
                    <a:pt x="363" y="921"/>
                  </a:cubicBezTo>
                  <a:cubicBezTo>
                    <a:pt x="333" y="1066"/>
                    <a:pt x="333" y="1066"/>
                    <a:pt x="333" y="1066"/>
                  </a:cubicBezTo>
                  <a:moveTo>
                    <a:pt x="506" y="1083"/>
                  </a:moveTo>
                  <a:cubicBezTo>
                    <a:pt x="379" y="915"/>
                    <a:pt x="379" y="915"/>
                    <a:pt x="379" y="915"/>
                  </a:cubicBezTo>
                  <a:cubicBezTo>
                    <a:pt x="514" y="1010"/>
                    <a:pt x="514" y="1010"/>
                    <a:pt x="514" y="1010"/>
                  </a:cubicBezTo>
                  <a:cubicBezTo>
                    <a:pt x="506" y="1083"/>
                    <a:pt x="506" y="1083"/>
                    <a:pt x="506" y="1083"/>
                  </a:cubicBezTo>
                  <a:moveTo>
                    <a:pt x="466" y="1113"/>
                  </a:moveTo>
                  <a:cubicBezTo>
                    <a:pt x="337" y="1070"/>
                    <a:pt x="337" y="1070"/>
                    <a:pt x="337" y="1070"/>
                  </a:cubicBezTo>
                  <a:cubicBezTo>
                    <a:pt x="369" y="912"/>
                    <a:pt x="369" y="912"/>
                    <a:pt x="369" y="912"/>
                  </a:cubicBezTo>
                  <a:cubicBezTo>
                    <a:pt x="466" y="1113"/>
                    <a:pt x="466" y="1113"/>
                    <a:pt x="466" y="1113"/>
                  </a:cubicBezTo>
                  <a:moveTo>
                    <a:pt x="601" y="1021"/>
                  </a:moveTo>
                  <a:cubicBezTo>
                    <a:pt x="519" y="1007"/>
                    <a:pt x="519" y="1007"/>
                    <a:pt x="519" y="1007"/>
                  </a:cubicBezTo>
                  <a:cubicBezTo>
                    <a:pt x="523" y="912"/>
                    <a:pt x="523" y="912"/>
                    <a:pt x="523" y="912"/>
                  </a:cubicBezTo>
                  <a:cubicBezTo>
                    <a:pt x="601" y="1021"/>
                    <a:pt x="601" y="1021"/>
                    <a:pt x="601" y="1021"/>
                  </a:cubicBezTo>
                  <a:moveTo>
                    <a:pt x="515" y="1005"/>
                  </a:moveTo>
                  <a:cubicBezTo>
                    <a:pt x="375" y="908"/>
                    <a:pt x="375" y="908"/>
                    <a:pt x="375" y="908"/>
                  </a:cubicBezTo>
                  <a:cubicBezTo>
                    <a:pt x="519" y="908"/>
                    <a:pt x="519" y="908"/>
                    <a:pt x="519" y="908"/>
                  </a:cubicBezTo>
                  <a:cubicBezTo>
                    <a:pt x="515" y="1005"/>
                    <a:pt x="515" y="1005"/>
                    <a:pt x="515" y="1005"/>
                  </a:cubicBezTo>
                  <a:moveTo>
                    <a:pt x="602" y="1015"/>
                  </a:moveTo>
                  <a:cubicBezTo>
                    <a:pt x="525" y="907"/>
                    <a:pt x="525" y="907"/>
                    <a:pt x="525" y="907"/>
                  </a:cubicBezTo>
                  <a:cubicBezTo>
                    <a:pt x="584" y="900"/>
                    <a:pt x="584" y="900"/>
                    <a:pt x="584" y="900"/>
                  </a:cubicBezTo>
                  <a:cubicBezTo>
                    <a:pt x="602" y="1015"/>
                    <a:pt x="602" y="1015"/>
                    <a:pt x="602" y="1015"/>
                  </a:cubicBezTo>
                  <a:moveTo>
                    <a:pt x="307" y="1020"/>
                  </a:moveTo>
                  <a:cubicBezTo>
                    <a:pt x="271" y="849"/>
                    <a:pt x="271" y="849"/>
                    <a:pt x="271" y="849"/>
                  </a:cubicBezTo>
                  <a:cubicBezTo>
                    <a:pt x="365" y="906"/>
                    <a:pt x="365" y="906"/>
                    <a:pt x="365" y="906"/>
                  </a:cubicBezTo>
                  <a:cubicBezTo>
                    <a:pt x="307" y="1020"/>
                    <a:pt x="307" y="1020"/>
                    <a:pt x="307" y="1020"/>
                  </a:cubicBezTo>
                  <a:moveTo>
                    <a:pt x="372" y="903"/>
                  </a:moveTo>
                  <a:cubicBezTo>
                    <a:pt x="411" y="821"/>
                    <a:pt x="411" y="821"/>
                    <a:pt x="411" y="821"/>
                  </a:cubicBezTo>
                  <a:cubicBezTo>
                    <a:pt x="515" y="903"/>
                    <a:pt x="515" y="903"/>
                    <a:pt x="515" y="903"/>
                  </a:cubicBezTo>
                  <a:cubicBezTo>
                    <a:pt x="372" y="903"/>
                    <a:pt x="372" y="903"/>
                    <a:pt x="372" y="903"/>
                  </a:cubicBezTo>
                  <a:moveTo>
                    <a:pt x="361" y="898"/>
                  </a:moveTo>
                  <a:cubicBezTo>
                    <a:pt x="270" y="843"/>
                    <a:pt x="270" y="843"/>
                    <a:pt x="270" y="843"/>
                  </a:cubicBezTo>
                  <a:cubicBezTo>
                    <a:pt x="270" y="755"/>
                    <a:pt x="270" y="755"/>
                    <a:pt x="270" y="755"/>
                  </a:cubicBezTo>
                  <a:cubicBezTo>
                    <a:pt x="361" y="898"/>
                    <a:pt x="361" y="898"/>
                    <a:pt x="361" y="898"/>
                  </a:cubicBezTo>
                  <a:moveTo>
                    <a:pt x="368" y="901"/>
                  </a:moveTo>
                  <a:cubicBezTo>
                    <a:pt x="274" y="752"/>
                    <a:pt x="274" y="752"/>
                    <a:pt x="274" y="752"/>
                  </a:cubicBezTo>
                  <a:cubicBezTo>
                    <a:pt x="408" y="818"/>
                    <a:pt x="408" y="818"/>
                    <a:pt x="408" y="818"/>
                  </a:cubicBezTo>
                  <a:cubicBezTo>
                    <a:pt x="368" y="901"/>
                    <a:pt x="368" y="901"/>
                    <a:pt x="368" y="901"/>
                  </a:cubicBezTo>
                  <a:moveTo>
                    <a:pt x="266" y="841"/>
                  </a:moveTo>
                  <a:cubicBezTo>
                    <a:pt x="105" y="805"/>
                    <a:pt x="105" y="805"/>
                    <a:pt x="105" y="805"/>
                  </a:cubicBezTo>
                  <a:cubicBezTo>
                    <a:pt x="265" y="750"/>
                    <a:pt x="265" y="750"/>
                    <a:pt x="265" y="750"/>
                  </a:cubicBezTo>
                  <a:cubicBezTo>
                    <a:pt x="265" y="752"/>
                    <a:pt x="265" y="752"/>
                    <a:pt x="265" y="752"/>
                  </a:cubicBezTo>
                  <a:cubicBezTo>
                    <a:pt x="266" y="751"/>
                    <a:pt x="266" y="751"/>
                    <a:pt x="266" y="751"/>
                  </a:cubicBezTo>
                  <a:cubicBezTo>
                    <a:pt x="266" y="841"/>
                    <a:pt x="266" y="841"/>
                    <a:pt x="266" y="841"/>
                  </a:cubicBezTo>
                  <a:moveTo>
                    <a:pt x="99" y="803"/>
                  </a:moveTo>
                  <a:cubicBezTo>
                    <a:pt x="87" y="716"/>
                    <a:pt x="87" y="716"/>
                    <a:pt x="87" y="716"/>
                  </a:cubicBezTo>
                  <a:cubicBezTo>
                    <a:pt x="259" y="748"/>
                    <a:pt x="259" y="748"/>
                    <a:pt x="259" y="748"/>
                  </a:cubicBezTo>
                  <a:cubicBezTo>
                    <a:pt x="99" y="803"/>
                    <a:pt x="99" y="803"/>
                    <a:pt x="99" y="803"/>
                  </a:cubicBezTo>
                  <a:moveTo>
                    <a:pt x="1247" y="776"/>
                  </a:moveTo>
                  <a:cubicBezTo>
                    <a:pt x="1255" y="709"/>
                    <a:pt x="1255" y="709"/>
                    <a:pt x="1255" y="709"/>
                  </a:cubicBezTo>
                  <a:cubicBezTo>
                    <a:pt x="1316" y="728"/>
                    <a:pt x="1316" y="728"/>
                    <a:pt x="1316" y="728"/>
                  </a:cubicBezTo>
                  <a:cubicBezTo>
                    <a:pt x="1276" y="756"/>
                    <a:pt x="1276" y="756"/>
                    <a:pt x="1276" y="756"/>
                  </a:cubicBezTo>
                  <a:cubicBezTo>
                    <a:pt x="1247" y="776"/>
                    <a:pt x="1247" y="776"/>
                    <a:pt x="1247" y="776"/>
                  </a:cubicBezTo>
                  <a:moveTo>
                    <a:pt x="525" y="903"/>
                  </a:moveTo>
                  <a:cubicBezTo>
                    <a:pt x="602" y="707"/>
                    <a:pt x="602" y="707"/>
                    <a:pt x="602" y="707"/>
                  </a:cubicBezTo>
                  <a:cubicBezTo>
                    <a:pt x="584" y="896"/>
                    <a:pt x="584" y="896"/>
                    <a:pt x="584" y="896"/>
                  </a:cubicBezTo>
                  <a:cubicBezTo>
                    <a:pt x="525" y="903"/>
                    <a:pt x="525" y="903"/>
                    <a:pt x="525" y="903"/>
                  </a:cubicBezTo>
                  <a:moveTo>
                    <a:pt x="94" y="797"/>
                  </a:moveTo>
                  <a:cubicBezTo>
                    <a:pt x="17" y="683"/>
                    <a:pt x="17" y="683"/>
                    <a:pt x="17" y="683"/>
                  </a:cubicBezTo>
                  <a:cubicBezTo>
                    <a:pt x="81" y="714"/>
                    <a:pt x="81" y="714"/>
                    <a:pt x="81" y="714"/>
                  </a:cubicBezTo>
                  <a:cubicBezTo>
                    <a:pt x="80" y="715"/>
                    <a:pt x="80" y="715"/>
                    <a:pt x="80" y="715"/>
                  </a:cubicBezTo>
                  <a:cubicBezTo>
                    <a:pt x="83" y="715"/>
                    <a:pt x="83" y="715"/>
                    <a:pt x="83" y="715"/>
                  </a:cubicBezTo>
                  <a:cubicBezTo>
                    <a:pt x="94" y="797"/>
                    <a:pt x="94" y="797"/>
                    <a:pt x="94" y="797"/>
                  </a:cubicBezTo>
                  <a:moveTo>
                    <a:pt x="251" y="741"/>
                  </a:moveTo>
                  <a:cubicBezTo>
                    <a:pt x="90" y="712"/>
                    <a:pt x="90" y="712"/>
                    <a:pt x="90" y="712"/>
                  </a:cubicBezTo>
                  <a:cubicBezTo>
                    <a:pt x="120" y="682"/>
                    <a:pt x="120" y="682"/>
                    <a:pt x="120" y="682"/>
                  </a:cubicBezTo>
                  <a:cubicBezTo>
                    <a:pt x="251" y="741"/>
                    <a:pt x="251" y="741"/>
                    <a:pt x="251" y="741"/>
                  </a:cubicBezTo>
                  <a:moveTo>
                    <a:pt x="84" y="710"/>
                  </a:moveTo>
                  <a:cubicBezTo>
                    <a:pt x="21" y="680"/>
                    <a:pt x="21" y="680"/>
                    <a:pt x="21" y="680"/>
                  </a:cubicBezTo>
                  <a:cubicBezTo>
                    <a:pt x="114" y="682"/>
                    <a:pt x="114" y="682"/>
                    <a:pt x="114" y="682"/>
                  </a:cubicBezTo>
                  <a:cubicBezTo>
                    <a:pt x="84" y="710"/>
                    <a:pt x="84" y="710"/>
                    <a:pt x="84" y="710"/>
                  </a:cubicBezTo>
                  <a:moveTo>
                    <a:pt x="518" y="900"/>
                  </a:moveTo>
                  <a:cubicBezTo>
                    <a:pt x="413" y="816"/>
                    <a:pt x="413" y="816"/>
                    <a:pt x="413" y="816"/>
                  </a:cubicBezTo>
                  <a:cubicBezTo>
                    <a:pt x="414" y="816"/>
                    <a:pt x="414" y="816"/>
                    <a:pt x="414" y="816"/>
                  </a:cubicBezTo>
                  <a:cubicBezTo>
                    <a:pt x="414" y="816"/>
                    <a:pt x="414" y="816"/>
                    <a:pt x="414" y="816"/>
                  </a:cubicBezTo>
                  <a:cubicBezTo>
                    <a:pt x="479" y="666"/>
                    <a:pt x="479" y="666"/>
                    <a:pt x="479" y="666"/>
                  </a:cubicBezTo>
                  <a:cubicBezTo>
                    <a:pt x="518" y="900"/>
                    <a:pt x="518" y="900"/>
                    <a:pt x="518" y="900"/>
                  </a:cubicBezTo>
                  <a:moveTo>
                    <a:pt x="409" y="814"/>
                  </a:moveTo>
                  <a:cubicBezTo>
                    <a:pt x="274" y="747"/>
                    <a:pt x="274" y="747"/>
                    <a:pt x="274" y="747"/>
                  </a:cubicBezTo>
                  <a:cubicBezTo>
                    <a:pt x="475" y="662"/>
                    <a:pt x="475" y="662"/>
                    <a:pt x="475" y="662"/>
                  </a:cubicBezTo>
                  <a:cubicBezTo>
                    <a:pt x="409" y="814"/>
                    <a:pt x="409" y="814"/>
                    <a:pt x="409" y="814"/>
                  </a:cubicBezTo>
                  <a:moveTo>
                    <a:pt x="522" y="897"/>
                  </a:moveTo>
                  <a:cubicBezTo>
                    <a:pt x="482" y="661"/>
                    <a:pt x="482" y="661"/>
                    <a:pt x="482" y="661"/>
                  </a:cubicBezTo>
                  <a:cubicBezTo>
                    <a:pt x="603" y="693"/>
                    <a:pt x="603" y="693"/>
                    <a:pt x="603" y="693"/>
                  </a:cubicBezTo>
                  <a:cubicBezTo>
                    <a:pt x="522" y="897"/>
                    <a:pt x="522" y="897"/>
                    <a:pt x="522" y="897"/>
                  </a:cubicBezTo>
                  <a:moveTo>
                    <a:pt x="1316" y="723"/>
                  </a:moveTo>
                  <a:cubicBezTo>
                    <a:pt x="1257" y="705"/>
                    <a:pt x="1257" y="705"/>
                    <a:pt x="1257" y="705"/>
                  </a:cubicBezTo>
                  <a:cubicBezTo>
                    <a:pt x="1282" y="655"/>
                    <a:pt x="1282" y="655"/>
                    <a:pt x="1282" y="655"/>
                  </a:cubicBezTo>
                  <a:cubicBezTo>
                    <a:pt x="1316" y="723"/>
                    <a:pt x="1316" y="723"/>
                    <a:pt x="1316" y="723"/>
                  </a:cubicBezTo>
                  <a:moveTo>
                    <a:pt x="1243" y="775"/>
                  </a:moveTo>
                  <a:cubicBezTo>
                    <a:pt x="1140" y="632"/>
                    <a:pt x="1140" y="632"/>
                    <a:pt x="1140" y="632"/>
                  </a:cubicBezTo>
                  <a:cubicBezTo>
                    <a:pt x="1250" y="707"/>
                    <a:pt x="1250" y="707"/>
                    <a:pt x="1250" y="707"/>
                  </a:cubicBezTo>
                  <a:cubicBezTo>
                    <a:pt x="1250" y="708"/>
                    <a:pt x="1250" y="708"/>
                    <a:pt x="1250" y="708"/>
                  </a:cubicBezTo>
                  <a:cubicBezTo>
                    <a:pt x="1251" y="708"/>
                    <a:pt x="1251" y="708"/>
                    <a:pt x="1251" y="708"/>
                  </a:cubicBezTo>
                  <a:cubicBezTo>
                    <a:pt x="1243" y="775"/>
                    <a:pt x="1243" y="775"/>
                    <a:pt x="1243" y="775"/>
                  </a:cubicBezTo>
                  <a:moveTo>
                    <a:pt x="261" y="741"/>
                  </a:moveTo>
                  <a:cubicBezTo>
                    <a:pt x="123" y="679"/>
                    <a:pt x="123" y="679"/>
                    <a:pt x="123" y="679"/>
                  </a:cubicBezTo>
                  <a:cubicBezTo>
                    <a:pt x="173" y="630"/>
                    <a:pt x="173" y="630"/>
                    <a:pt x="173" y="630"/>
                  </a:cubicBezTo>
                  <a:cubicBezTo>
                    <a:pt x="261" y="741"/>
                    <a:pt x="261" y="741"/>
                    <a:pt x="261" y="741"/>
                  </a:cubicBezTo>
                  <a:moveTo>
                    <a:pt x="595" y="687"/>
                  </a:moveTo>
                  <a:cubicBezTo>
                    <a:pt x="484" y="657"/>
                    <a:pt x="484" y="657"/>
                    <a:pt x="484" y="657"/>
                  </a:cubicBezTo>
                  <a:cubicBezTo>
                    <a:pt x="510" y="623"/>
                    <a:pt x="510" y="623"/>
                    <a:pt x="510" y="623"/>
                  </a:cubicBezTo>
                  <a:cubicBezTo>
                    <a:pt x="595" y="687"/>
                    <a:pt x="595" y="687"/>
                    <a:pt x="595" y="687"/>
                  </a:cubicBezTo>
                  <a:moveTo>
                    <a:pt x="112" y="677"/>
                  </a:moveTo>
                  <a:cubicBezTo>
                    <a:pt x="13" y="675"/>
                    <a:pt x="13" y="675"/>
                    <a:pt x="13" y="675"/>
                  </a:cubicBezTo>
                  <a:cubicBezTo>
                    <a:pt x="25" y="620"/>
                    <a:pt x="25" y="620"/>
                    <a:pt x="25" y="620"/>
                  </a:cubicBezTo>
                  <a:cubicBezTo>
                    <a:pt x="112" y="677"/>
                    <a:pt x="112" y="677"/>
                    <a:pt x="112" y="677"/>
                  </a:cubicBezTo>
                  <a:moveTo>
                    <a:pt x="589" y="890"/>
                  </a:moveTo>
                  <a:cubicBezTo>
                    <a:pt x="608" y="693"/>
                    <a:pt x="608" y="693"/>
                    <a:pt x="608" y="693"/>
                  </a:cubicBezTo>
                  <a:cubicBezTo>
                    <a:pt x="789" y="612"/>
                    <a:pt x="789" y="612"/>
                    <a:pt x="789" y="612"/>
                  </a:cubicBezTo>
                  <a:cubicBezTo>
                    <a:pt x="703" y="735"/>
                    <a:pt x="703" y="735"/>
                    <a:pt x="703" y="735"/>
                  </a:cubicBezTo>
                  <a:cubicBezTo>
                    <a:pt x="589" y="890"/>
                    <a:pt x="589" y="890"/>
                    <a:pt x="589" y="890"/>
                  </a:cubicBezTo>
                  <a:moveTo>
                    <a:pt x="980" y="763"/>
                  </a:moveTo>
                  <a:cubicBezTo>
                    <a:pt x="890" y="609"/>
                    <a:pt x="890" y="609"/>
                    <a:pt x="890" y="609"/>
                  </a:cubicBezTo>
                  <a:cubicBezTo>
                    <a:pt x="1019" y="689"/>
                    <a:pt x="1019" y="689"/>
                    <a:pt x="1019" y="689"/>
                  </a:cubicBezTo>
                  <a:cubicBezTo>
                    <a:pt x="980" y="763"/>
                    <a:pt x="980" y="763"/>
                    <a:pt x="980" y="763"/>
                  </a:cubicBezTo>
                  <a:moveTo>
                    <a:pt x="127" y="669"/>
                  </a:moveTo>
                  <a:cubicBezTo>
                    <a:pt x="155" y="607"/>
                    <a:pt x="155" y="607"/>
                    <a:pt x="155" y="607"/>
                  </a:cubicBezTo>
                  <a:cubicBezTo>
                    <a:pt x="171" y="626"/>
                    <a:pt x="171" y="626"/>
                    <a:pt x="171" y="626"/>
                  </a:cubicBezTo>
                  <a:cubicBezTo>
                    <a:pt x="127" y="669"/>
                    <a:pt x="127" y="669"/>
                    <a:pt x="127" y="669"/>
                  </a:cubicBezTo>
                  <a:moveTo>
                    <a:pt x="289" y="736"/>
                  </a:moveTo>
                  <a:cubicBezTo>
                    <a:pt x="483" y="606"/>
                    <a:pt x="483" y="606"/>
                    <a:pt x="483" y="606"/>
                  </a:cubicBezTo>
                  <a:cubicBezTo>
                    <a:pt x="477" y="656"/>
                    <a:pt x="477" y="656"/>
                    <a:pt x="477" y="656"/>
                  </a:cubicBezTo>
                  <a:cubicBezTo>
                    <a:pt x="289" y="736"/>
                    <a:pt x="289" y="736"/>
                    <a:pt x="289" y="736"/>
                  </a:cubicBezTo>
                  <a:moveTo>
                    <a:pt x="483" y="651"/>
                  </a:moveTo>
                  <a:cubicBezTo>
                    <a:pt x="487" y="606"/>
                    <a:pt x="487" y="606"/>
                    <a:pt x="487" y="606"/>
                  </a:cubicBezTo>
                  <a:cubicBezTo>
                    <a:pt x="507" y="621"/>
                    <a:pt x="507" y="621"/>
                    <a:pt x="507" y="621"/>
                  </a:cubicBezTo>
                  <a:cubicBezTo>
                    <a:pt x="483" y="651"/>
                    <a:pt x="483" y="651"/>
                    <a:pt x="483" y="651"/>
                  </a:cubicBezTo>
                  <a:moveTo>
                    <a:pt x="119" y="676"/>
                  </a:moveTo>
                  <a:cubicBezTo>
                    <a:pt x="30" y="618"/>
                    <a:pt x="30" y="618"/>
                    <a:pt x="30" y="618"/>
                  </a:cubicBezTo>
                  <a:cubicBezTo>
                    <a:pt x="151" y="605"/>
                    <a:pt x="151" y="605"/>
                    <a:pt x="151" y="605"/>
                  </a:cubicBezTo>
                  <a:cubicBezTo>
                    <a:pt x="119" y="676"/>
                    <a:pt x="119" y="676"/>
                    <a:pt x="119" y="676"/>
                  </a:cubicBezTo>
                  <a:moveTo>
                    <a:pt x="509" y="617"/>
                  </a:moveTo>
                  <a:cubicBezTo>
                    <a:pt x="491" y="603"/>
                    <a:pt x="491" y="603"/>
                    <a:pt x="491" y="603"/>
                  </a:cubicBezTo>
                  <a:cubicBezTo>
                    <a:pt x="524" y="599"/>
                    <a:pt x="524" y="599"/>
                    <a:pt x="524" y="599"/>
                  </a:cubicBezTo>
                  <a:cubicBezTo>
                    <a:pt x="509" y="617"/>
                    <a:pt x="509" y="617"/>
                    <a:pt x="509" y="617"/>
                  </a:cubicBezTo>
                  <a:moveTo>
                    <a:pt x="1024" y="684"/>
                  </a:moveTo>
                  <a:cubicBezTo>
                    <a:pt x="1014" y="597"/>
                    <a:pt x="1014" y="597"/>
                    <a:pt x="1014" y="597"/>
                  </a:cubicBezTo>
                  <a:cubicBezTo>
                    <a:pt x="1125" y="624"/>
                    <a:pt x="1125" y="624"/>
                    <a:pt x="1125" y="624"/>
                  </a:cubicBezTo>
                  <a:cubicBezTo>
                    <a:pt x="1024" y="684"/>
                    <a:pt x="1024" y="684"/>
                    <a:pt x="1024" y="684"/>
                  </a:cubicBezTo>
                  <a:moveTo>
                    <a:pt x="1020" y="684"/>
                  </a:moveTo>
                  <a:cubicBezTo>
                    <a:pt x="890" y="604"/>
                    <a:pt x="890" y="604"/>
                    <a:pt x="890" y="604"/>
                  </a:cubicBezTo>
                  <a:cubicBezTo>
                    <a:pt x="1010" y="596"/>
                    <a:pt x="1010" y="596"/>
                    <a:pt x="1010" y="596"/>
                  </a:cubicBezTo>
                  <a:cubicBezTo>
                    <a:pt x="1010" y="597"/>
                    <a:pt x="1010" y="597"/>
                    <a:pt x="1010" y="597"/>
                  </a:cubicBezTo>
                  <a:cubicBezTo>
                    <a:pt x="1010" y="597"/>
                    <a:pt x="1010" y="597"/>
                    <a:pt x="1010" y="597"/>
                  </a:cubicBezTo>
                  <a:cubicBezTo>
                    <a:pt x="1020" y="684"/>
                    <a:pt x="1020" y="684"/>
                    <a:pt x="1020" y="684"/>
                  </a:cubicBezTo>
                  <a:moveTo>
                    <a:pt x="174" y="623"/>
                  </a:moveTo>
                  <a:cubicBezTo>
                    <a:pt x="159" y="604"/>
                    <a:pt x="159" y="604"/>
                    <a:pt x="159" y="604"/>
                  </a:cubicBezTo>
                  <a:cubicBezTo>
                    <a:pt x="205" y="592"/>
                    <a:pt x="205" y="592"/>
                    <a:pt x="205" y="592"/>
                  </a:cubicBezTo>
                  <a:cubicBezTo>
                    <a:pt x="174" y="623"/>
                    <a:pt x="174" y="623"/>
                    <a:pt x="174" y="623"/>
                  </a:cubicBezTo>
                  <a:moveTo>
                    <a:pt x="605" y="689"/>
                  </a:moveTo>
                  <a:cubicBezTo>
                    <a:pt x="513" y="620"/>
                    <a:pt x="513" y="620"/>
                    <a:pt x="513" y="620"/>
                  </a:cubicBezTo>
                  <a:cubicBezTo>
                    <a:pt x="531" y="598"/>
                    <a:pt x="531" y="598"/>
                    <a:pt x="531" y="598"/>
                  </a:cubicBezTo>
                  <a:cubicBezTo>
                    <a:pt x="705" y="574"/>
                    <a:pt x="705" y="574"/>
                    <a:pt x="705" y="574"/>
                  </a:cubicBezTo>
                  <a:cubicBezTo>
                    <a:pt x="605" y="689"/>
                    <a:pt x="605" y="689"/>
                    <a:pt x="605" y="689"/>
                  </a:cubicBezTo>
                  <a:moveTo>
                    <a:pt x="706" y="580"/>
                  </a:moveTo>
                  <a:cubicBezTo>
                    <a:pt x="711" y="574"/>
                    <a:pt x="711" y="574"/>
                    <a:pt x="711" y="574"/>
                  </a:cubicBezTo>
                  <a:cubicBezTo>
                    <a:pt x="790" y="607"/>
                    <a:pt x="790" y="607"/>
                    <a:pt x="790" y="607"/>
                  </a:cubicBezTo>
                  <a:cubicBezTo>
                    <a:pt x="614" y="686"/>
                    <a:pt x="614" y="686"/>
                    <a:pt x="614" y="686"/>
                  </a:cubicBezTo>
                  <a:cubicBezTo>
                    <a:pt x="706" y="580"/>
                    <a:pt x="706" y="580"/>
                    <a:pt x="706" y="580"/>
                  </a:cubicBezTo>
                  <a:cubicBezTo>
                    <a:pt x="706" y="580"/>
                    <a:pt x="706" y="580"/>
                    <a:pt x="706" y="580"/>
                  </a:cubicBezTo>
                  <a:moveTo>
                    <a:pt x="1128" y="621"/>
                  </a:moveTo>
                  <a:cubicBezTo>
                    <a:pt x="1022" y="594"/>
                    <a:pt x="1022" y="594"/>
                    <a:pt x="1022" y="594"/>
                  </a:cubicBezTo>
                  <a:cubicBezTo>
                    <a:pt x="1122" y="573"/>
                    <a:pt x="1122" y="573"/>
                    <a:pt x="1122" y="573"/>
                  </a:cubicBezTo>
                  <a:cubicBezTo>
                    <a:pt x="1128" y="621"/>
                    <a:pt x="1128" y="621"/>
                    <a:pt x="1128" y="621"/>
                  </a:cubicBezTo>
                  <a:moveTo>
                    <a:pt x="267" y="741"/>
                  </a:moveTo>
                  <a:cubicBezTo>
                    <a:pt x="177" y="627"/>
                    <a:pt x="177" y="627"/>
                    <a:pt x="177" y="627"/>
                  </a:cubicBezTo>
                  <a:cubicBezTo>
                    <a:pt x="214" y="590"/>
                    <a:pt x="214" y="590"/>
                    <a:pt x="214" y="590"/>
                  </a:cubicBezTo>
                  <a:cubicBezTo>
                    <a:pt x="289" y="572"/>
                    <a:pt x="289" y="572"/>
                    <a:pt x="289" y="572"/>
                  </a:cubicBezTo>
                  <a:cubicBezTo>
                    <a:pt x="289" y="572"/>
                    <a:pt x="289" y="572"/>
                    <a:pt x="289" y="572"/>
                  </a:cubicBezTo>
                  <a:cubicBezTo>
                    <a:pt x="289" y="572"/>
                    <a:pt x="289" y="572"/>
                    <a:pt x="289" y="572"/>
                  </a:cubicBezTo>
                  <a:cubicBezTo>
                    <a:pt x="267" y="741"/>
                    <a:pt x="267" y="741"/>
                    <a:pt x="267" y="741"/>
                  </a:cubicBezTo>
                  <a:moveTo>
                    <a:pt x="271" y="742"/>
                  </a:moveTo>
                  <a:cubicBezTo>
                    <a:pt x="294" y="572"/>
                    <a:pt x="294" y="572"/>
                    <a:pt x="294" y="572"/>
                  </a:cubicBezTo>
                  <a:cubicBezTo>
                    <a:pt x="479" y="603"/>
                    <a:pt x="479" y="603"/>
                    <a:pt x="479" y="603"/>
                  </a:cubicBezTo>
                  <a:cubicBezTo>
                    <a:pt x="271" y="742"/>
                    <a:pt x="271" y="742"/>
                    <a:pt x="271" y="742"/>
                  </a:cubicBezTo>
                  <a:moveTo>
                    <a:pt x="890" y="600"/>
                  </a:moveTo>
                  <a:cubicBezTo>
                    <a:pt x="955" y="551"/>
                    <a:pt x="955" y="551"/>
                    <a:pt x="955" y="551"/>
                  </a:cubicBezTo>
                  <a:cubicBezTo>
                    <a:pt x="1006" y="592"/>
                    <a:pt x="1006" y="592"/>
                    <a:pt x="1006" y="592"/>
                  </a:cubicBezTo>
                  <a:cubicBezTo>
                    <a:pt x="890" y="600"/>
                    <a:pt x="890" y="600"/>
                    <a:pt x="890" y="600"/>
                  </a:cubicBezTo>
                  <a:moveTo>
                    <a:pt x="800" y="605"/>
                  </a:moveTo>
                  <a:cubicBezTo>
                    <a:pt x="838" y="550"/>
                    <a:pt x="838" y="550"/>
                    <a:pt x="838" y="550"/>
                  </a:cubicBezTo>
                  <a:cubicBezTo>
                    <a:pt x="878" y="601"/>
                    <a:pt x="878" y="601"/>
                    <a:pt x="878" y="601"/>
                  </a:cubicBezTo>
                  <a:cubicBezTo>
                    <a:pt x="800" y="605"/>
                    <a:pt x="800" y="605"/>
                    <a:pt x="800" y="605"/>
                  </a:cubicBezTo>
                  <a:moveTo>
                    <a:pt x="220" y="584"/>
                  </a:moveTo>
                  <a:cubicBezTo>
                    <a:pt x="257" y="548"/>
                    <a:pt x="257" y="548"/>
                    <a:pt x="257" y="548"/>
                  </a:cubicBezTo>
                  <a:cubicBezTo>
                    <a:pt x="286" y="568"/>
                    <a:pt x="286" y="568"/>
                    <a:pt x="286" y="568"/>
                  </a:cubicBezTo>
                  <a:cubicBezTo>
                    <a:pt x="220" y="584"/>
                    <a:pt x="220" y="584"/>
                    <a:pt x="220" y="584"/>
                  </a:cubicBezTo>
                  <a:moveTo>
                    <a:pt x="1129" y="575"/>
                  </a:moveTo>
                  <a:cubicBezTo>
                    <a:pt x="1127" y="572"/>
                    <a:pt x="1127" y="572"/>
                    <a:pt x="1127" y="572"/>
                  </a:cubicBezTo>
                  <a:cubicBezTo>
                    <a:pt x="1251" y="537"/>
                    <a:pt x="1251" y="537"/>
                    <a:pt x="1251" y="537"/>
                  </a:cubicBezTo>
                  <a:cubicBezTo>
                    <a:pt x="1132" y="620"/>
                    <a:pt x="1132" y="620"/>
                    <a:pt x="1132" y="620"/>
                  </a:cubicBezTo>
                  <a:cubicBezTo>
                    <a:pt x="1127" y="574"/>
                    <a:pt x="1127" y="574"/>
                    <a:pt x="1127" y="574"/>
                  </a:cubicBezTo>
                  <a:cubicBezTo>
                    <a:pt x="1129" y="575"/>
                    <a:pt x="1129" y="575"/>
                    <a:pt x="1129" y="575"/>
                  </a:cubicBezTo>
                  <a:moveTo>
                    <a:pt x="1253" y="703"/>
                  </a:moveTo>
                  <a:cubicBezTo>
                    <a:pt x="1134" y="624"/>
                    <a:pt x="1134" y="624"/>
                    <a:pt x="1134" y="624"/>
                  </a:cubicBezTo>
                  <a:cubicBezTo>
                    <a:pt x="1261" y="535"/>
                    <a:pt x="1261" y="535"/>
                    <a:pt x="1261" y="535"/>
                  </a:cubicBezTo>
                  <a:cubicBezTo>
                    <a:pt x="1261" y="542"/>
                    <a:pt x="1261" y="542"/>
                    <a:pt x="1261" y="542"/>
                  </a:cubicBezTo>
                  <a:cubicBezTo>
                    <a:pt x="1262" y="538"/>
                    <a:pt x="1262" y="538"/>
                    <a:pt x="1262" y="538"/>
                  </a:cubicBezTo>
                  <a:cubicBezTo>
                    <a:pt x="1279" y="650"/>
                    <a:pt x="1279" y="650"/>
                    <a:pt x="1279" y="650"/>
                  </a:cubicBezTo>
                  <a:cubicBezTo>
                    <a:pt x="1279" y="650"/>
                    <a:pt x="1279" y="650"/>
                    <a:pt x="1279" y="650"/>
                  </a:cubicBezTo>
                  <a:cubicBezTo>
                    <a:pt x="1279" y="651"/>
                    <a:pt x="1279" y="651"/>
                    <a:pt x="1279" y="651"/>
                  </a:cubicBezTo>
                  <a:cubicBezTo>
                    <a:pt x="1253" y="703"/>
                    <a:pt x="1253" y="703"/>
                    <a:pt x="1253" y="703"/>
                  </a:cubicBezTo>
                  <a:moveTo>
                    <a:pt x="482" y="599"/>
                  </a:moveTo>
                  <a:cubicBezTo>
                    <a:pt x="302" y="569"/>
                    <a:pt x="302" y="569"/>
                    <a:pt x="302" y="569"/>
                  </a:cubicBezTo>
                  <a:cubicBezTo>
                    <a:pt x="440" y="527"/>
                    <a:pt x="440" y="527"/>
                    <a:pt x="440" y="527"/>
                  </a:cubicBezTo>
                  <a:cubicBezTo>
                    <a:pt x="451" y="545"/>
                    <a:pt x="475" y="586"/>
                    <a:pt x="482" y="599"/>
                  </a:cubicBezTo>
                  <a:moveTo>
                    <a:pt x="493" y="599"/>
                  </a:moveTo>
                  <a:cubicBezTo>
                    <a:pt x="583" y="526"/>
                    <a:pt x="583" y="526"/>
                    <a:pt x="583" y="526"/>
                  </a:cubicBezTo>
                  <a:cubicBezTo>
                    <a:pt x="528" y="594"/>
                    <a:pt x="528" y="594"/>
                    <a:pt x="528" y="594"/>
                  </a:cubicBezTo>
                  <a:cubicBezTo>
                    <a:pt x="493" y="599"/>
                    <a:pt x="493" y="599"/>
                    <a:pt x="493" y="599"/>
                  </a:cubicBezTo>
                  <a:moveTo>
                    <a:pt x="1283" y="646"/>
                  </a:moveTo>
                  <a:cubicBezTo>
                    <a:pt x="1266" y="533"/>
                    <a:pt x="1266" y="533"/>
                    <a:pt x="1266" y="533"/>
                  </a:cubicBezTo>
                  <a:cubicBezTo>
                    <a:pt x="1412" y="521"/>
                    <a:pt x="1412" y="521"/>
                    <a:pt x="1412" y="521"/>
                  </a:cubicBezTo>
                  <a:cubicBezTo>
                    <a:pt x="1283" y="646"/>
                    <a:pt x="1283" y="646"/>
                    <a:pt x="1283" y="646"/>
                  </a:cubicBezTo>
                  <a:moveTo>
                    <a:pt x="792" y="603"/>
                  </a:moveTo>
                  <a:cubicBezTo>
                    <a:pt x="714" y="571"/>
                    <a:pt x="714" y="571"/>
                    <a:pt x="714" y="571"/>
                  </a:cubicBezTo>
                  <a:cubicBezTo>
                    <a:pt x="755" y="521"/>
                    <a:pt x="755" y="521"/>
                    <a:pt x="755" y="521"/>
                  </a:cubicBezTo>
                  <a:cubicBezTo>
                    <a:pt x="792" y="603"/>
                    <a:pt x="792" y="603"/>
                    <a:pt x="792" y="603"/>
                  </a:cubicBezTo>
                  <a:moveTo>
                    <a:pt x="796" y="602"/>
                  </a:moveTo>
                  <a:cubicBezTo>
                    <a:pt x="760" y="520"/>
                    <a:pt x="760" y="520"/>
                    <a:pt x="760" y="520"/>
                  </a:cubicBezTo>
                  <a:cubicBezTo>
                    <a:pt x="835" y="548"/>
                    <a:pt x="835" y="548"/>
                    <a:pt x="835" y="548"/>
                  </a:cubicBezTo>
                  <a:cubicBezTo>
                    <a:pt x="796" y="602"/>
                    <a:pt x="796" y="602"/>
                    <a:pt x="796" y="602"/>
                  </a:cubicBezTo>
                  <a:moveTo>
                    <a:pt x="160" y="599"/>
                  </a:moveTo>
                  <a:cubicBezTo>
                    <a:pt x="216" y="519"/>
                    <a:pt x="216" y="519"/>
                    <a:pt x="216" y="519"/>
                  </a:cubicBezTo>
                  <a:cubicBezTo>
                    <a:pt x="253" y="545"/>
                    <a:pt x="253" y="545"/>
                    <a:pt x="253" y="545"/>
                  </a:cubicBezTo>
                  <a:cubicBezTo>
                    <a:pt x="212" y="586"/>
                    <a:pt x="212" y="586"/>
                    <a:pt x="212" y="586"/>
                  </a:cubicBezTo>
                  <a:cubicBezTo>
                    <a:pt x="160" y="599"/>
                    <a:pt x="160" y="599"/>
                    <a:pt x="160" y="599"/>
                  </a:cubicBezTo>
                  <a:moveTo>
                    <a:pt x="535" y="593"/>
                  </a:moveTo>
                  <a:cubicBezTo>
                    <a:pt x="596" y="516"/>
                    <a:pt x="596" y="516"/>
                    <a:pt x="596" y="516"/>
                  </a:cubicBezTo>
                  <a:cubicBezTo>
                    <a:pt x="703" y="570"/>
                    <a:pt x="703" y="570"/>
                    <a:pt x="703" y="570"/>
                  </a:cubicBezTo>
                  <a:cubicBezTo>
                    <a:pt x="535" y="593"/>
                    <a:pt x="535" y="593"/>
                    <a:pt x="535" y="593"/>
                  </a:cubicBezTo>
                  <a:moveTo>
                    <a:pt x="1009" y="589"/>
                  </a:moveTo>
                  <a:cubicBezTo>
                    <a:pt x="959" y="548"/>
                    <a:pt x="959" y="548"/>
                    <a:pt x="959" y="548"/>
                  </a:cubicBezTo>
                  <a:cubicBezTo>
                    <a:pt x="1003" y="515"/>
                    <a:pt x="1003" y="515"/>
                    <a:pt x="1003" y="515"/>
                  </a:cubicBezTo>
                  <a:cubicBezTo>
                    <a:pt x="1009" y="589"/>
                    <a:pt x="1009" y="589"/>
                    <a:pt x="1009" y="589"/>
                  </a:cubicBezTo>
                  <a:moveTo>
                    <a:pt x="1014" y="591"/>
                  </a:moveTo>
                  <a:cubicBezTo>
                    <a:pt x="1007" y="515"/>
                    <a:pt x="1007" y="515"/>
                    <a:pt x="1007" y="515"/>
                  </a:cubicBezTo>
                  <a:cubicBezTo>
                    <a:pt x="1117" y="569"/>
                    <a:pt x="1117" y="569"/>
                    <a:pt x="1117" y="569"/>
                  </a:cubicBezTo>
                  <a:cubicBezTo>
                    <a:pt x="1014" y="591"/>
                    <a:pt x="1014" y="591"/>
                    <a:pt x="1014" y="591"/>
                  </a:cubicBezTo>
                  <a:moveTo>
                    <a:pt x="883" y="599"/>
                  </a:moveTo>
                  <a:cubicBezTo>
                    <a:pt x="842" y="547"/>
                    <a:pt x="842" y="547"/>
                    <a:pt x="842" y="547"/>
                  </a:cubicBezTo>
                  <a:cubicBezTo>
                    <a:pt x="910" y="513"/>
                    <a:pt x="910" y="513"/>
                    <a:pt x="910" y="513"/>
                  </a:cubicBezTo>
                  <a:cubicBezTo>
                    <a:pt x="952" y="548"/>
                    <a:pt x="952" y="548"/>
                    <a:pt x="952" y="548"/>
                  </a:cubicBezTo>
                  <a:cubicBezTo>
                    <a:pt x="883" y="599"/>
                    <a:pt x="883" y="599"/>
                    <a:pt x="883" y="599"/>
                  </a:cubicBezTo>
                  <a:moveTo>
                    <a:pt x="955" y="545"/>
                  </a:moveTo>
                  <a:cubicBezTo>
                    <a:pt x="916" y="513"/>
                    <a:pt x="916" y="513"/>
                    <a:pt x="916" y="513"/>
                  </a:cubicBezTo>
                  <a:cubicBezTo>
                    <a:pt x="998" y="513"/>
                    <a:pt x="998" y="513"/>
                    <a:pt x="998" y="513"/>
                  </a:cubicBezTo>
                  <a:cubicBezTo>
                    <a:pt x="955" y="545"/>
                    <a:pt x="955" y="545"/>
                    <a:pt x="955" y="545"/>
                  </a:cubicBezTo>
                  <a:moveTo>
                    <a:pt x="28" y="613"/>
                  </a:moveTo>
                  <a:cubicBezTo>
                    <a:pt x="94" y="508"/>
                    <a:pt x="94" y="508"/>
                    <a:pt x="94" y="508"/>
                  </a:cubicBezTo>
                  <a:cubicBezTo>
                    <a:pt x="151" y="600"/>
                    <a:pt x="151" y="600"/>
                    <a:pt x="151" y="600"/>
                  </a:cubicBezTo>
                  <a:cubicBezTo>
                    <a:pt x="28" y="613"/>
                    <a:pt x="28" y="613"/>
                    <a:pt x="28" y="613"/>
                  </a:cubicBezTo>
                  <a:moveTo>
                    <a:pt x="257" y="542"/>
                  </a:moveTo>
                  <a:cubicBezTo>
                    <a:pt x="221" y="518"/>
                    <a:pt x="221" y="518"/>
                    <a:pt x="221" y="518"/>
                  </a:cubicBezTo>
                  <a:cubicBezTo>
                    <a:pt x="293" y="507"/>
                    <a:pt x="293" y="507"/>
                    <a:pt x="293" y="507"/>
                  </a:cubicBezTo>
                  <a:cubicBezTo>
                    <a:pt x="257" y="542"/>
                    <a:pt x="257" y="542"/>
                    <a:pt x="257" y="542"/>
                  </a:cubicBezTo>
                  <a:moveTo>
                    <a:pt x="155" y="598"/>
                  </a:moveTo>
                  <a:cubicBezTo>
                    <a:pt x="99" y="506"/>
                    <a:pt x="99" y="506"/>
                    <a:pt x="99" y="506"/>
                  </a:cubicBezTo>
                  <a:cubicBezTo>
                    <a:pt x="211" y="518"/>
                    <a:pt x="211" y="518"/>
                    <a:pt x="211" y="518"/>
                  </a:cubicBezTo>
                  <a:cubicBezTo>
                    <a:pt x="210" y="519"/>
                    <a:pt x="210" y="519"/>
                    <a:pt x="210" y="519"/>
                  </a:cubicBezTo>
                  <a:cubicBezTo>
                    <a:pt x="210" y="519"/>
                    <a:pt x="210" y="519"/>
                    <a:pt x="210" y="519"/>
                  </a:cubicBezTo>
                  <a:cubicBezTo>
                    <a:pt x="155" y="598"/>
                    <a:pt x="155" y="598"/>
                    <a:pt x="155" y="598"/>
                  </a:cubicBezTo>
                  <a:moveTo>
                    <a:pt x="290" y="565"/>
                  </a:moveTo>
                  <a:cubicBezTo>
                    <a:pt x="260" y="545"/>
                    <a:pt x="260" y="545"/>
                    <a:pt x="260" y="545"/>
                  </a:cubicBezTo>
                  <a:cubicBezTo>
                    <a:pt x="301" y="506"/>
                    <a:pt x="301" y="506"/>
                    <a:pt x="301" y="506"/>
                  </a:cubicBezTo>
                  <a:cubicBezTo>
                    <a:pt x="306" y="505"/>
                    <a:pt x="306" y="505"/>
                    <a:pt x="306" y="505"/>
                  </a:cubicBezTo>
                  <a:cubicBezTo>
                    <a:pt x="290" y="565"/>
                    <a:pt x="290" y="565"/>
                    <a:pt x="290" y="565"/>
                  </a:cubicBezTo>
                  <a:moveTo>
                    <a:pt x="295" y="566"/>
                  </a:moveTo>
                  <a:cubicBezTo>
                    <a:pt x="310" y="505"/>
                    <a:pt x="310" y="505"/>
                    <a:pt x="310" y="505"/>
                  </a:cubicBezTo>
                  <a:cubicBezTo>
                    <a:pt x="431" y="525"/>
                    <a:pt x="431" y="525"/>
                    <a:pt x="431" y="525"/>
                  </a:cubicBezTo>
                  <a:cubicBezTo>
                    <a:pt x="295" y="566"/>
                    <a:pt x="295" y="566"/>
                    <a:pt x="295" y="566"/>
                  </a:cubicBezTo>
                  <a:moveTo>
                    <a:pt x="486" y="598"/>
                  </a:moveTo>
                  <a:cubicBezTo>
                    <a:pt x="479" y="583"/>
                    <a:pt x="451" y="538"/>
                    <a:pt x="444" y="526"/>
                  </a:cubicBezTo>
                  <a:cubicBezTo>
                    <a:pt x="515" y="501"/>
                    <a:pt x="515" y="501"/>
                    <a:pt x="515" y="501"/>
                  </a:cubicBezTo>
                  <a:cubicBezTo>
                    <a:pt x="506" y="535"/>
                    <a:pt x="491" y="585"/>
                    <a:pt x="486" y="598"/>
                  </a:cubicBezTo>
                  <a:moveTo>
                    <a:pt x="492" y="593"/>
                  </a:moveTo>
                  <a:cubicBezTo>
                    <a:pt x="497" y="581"/>
                    <a:pt x="505" y="555"/>
                    <a:pt x="520" y="500"/>
                  </a:cubicBezTo>
                  <a:cubicBezTo>
                    <a:pt x="589" y="513"/>
                    <a:pt x="589" y="513"/>
                    <a:pt x="589" y="513"/>
                  </a:cubicBezTo>
                  <a:cubicBezTo>
                    <a:pt x="589" y="515"/>
                    <a:pt x="589" y="515"/>
                    <a:pt x="589" y="515"/>
                  </a:cubicBezTo>
                  <a:cubicBezTo>
                    <a:pt x="492" y="593"/>
                    <a:pt x="492" y="593"/>
                    <a:pt x="492" y="593"/>
                  </a:cubicBezTo>
                  <a:moveTo>
                    <a:pt x="1120" y="566"/>
                  </a:moveTo>
                  <a:cubicBezTo>
                    <a:pt x="1012" y="512"/>
                    <a:pt x="1012" y="512"/>
                    <a:pt x="1012" y="512"/>
                  </a:cubicBezTo>
                  <a:cubicBezTo>
                    <a:pt x="1092" y="500"/>
                    <a:pt x="1092" y="500"/>
                    <a:pt x="1092" y="500"/>
                  </a:cubicBezTo>
                  <a:cubicBezTo>
                    <a:pt x="1120" y="566"/>
                    <a:pt x="1120" y="566"/>
                    <a:pt x="1120" y="566"/>
                  </a:cubicBezTo>
                  <a:moveTo>
                    <a:pt x="1124" y="565"/>
                  </a:moveTo>
                  <a:cubicBezTo>
                    <a:pt x="1096" y="499"/>
                    <a:pt x="1096" y="499"/>
                    <a:pt x="1096" y="499"/>
                  </a:cubicBezTo>
                  <a:cubicBezTo>
                    <a:pt x="1169" y="476"/>
                    <a:pt x="1169" y="476"/>
                    <a:pt x="1169" y="476"/>
                  </a:cubicBezTo>
                  <a:cubicBezTo>
                    <a:pt x="1124" y="565"/>
                    <a:pt x="1124" y="565"/>
                    <a:pt x="1124" y="565"/>
                  </a:cubicBezTo>
                  <a:moveTo>
                    <a:pt x="1128" y="567"/>
                  </a:moveTo>
                  <a:cubicBezTo>
                    <a:pt x="1175" y="476"/>
                    <a:pt x="1175" y="476"/>
                    <a:pt x="1175" y="476"/>
                  </a:cubicBezTo>
                  <a:cubicBezTo>
                    <a:pt x="1258" y="530"/>
                    <a:pt x="1258" y="530"/>
                    <a:pt x="1258" y="530"/>
                  </a:cubicBezTo>
                  <a:cubicBezTo>
                    <a:pt x="1128" y="567"/>
                    <a:pt x="1128" y="567"/>
                    <a:pt x="1128" y="567"/>
                  </a:cubicBezTo>
                  <a:moveTo>
                    <a:pt x="1273" y="528"/>
                  </a:moveTo>
                  <a:cubicBezTo>
                    <a:pt x="1373" y="471"/>
                    <a:pt x="1373" y="471"/>
                    <a:pt x="1373" y="471"/>
                  </a:cubicBezTo>
                  <a:cubicBezTo>
                    <a:pt x="1414" y="517"/>
                    <a:pt x="1414" y="517"/>
                    <a:pt x="1414" y="517"/>
                  </a:cubicBezTo>
                  <a:cubicBezTo>
                    <a:pt x="1273" y="528"/>
                    <a:pt x="1273" y="528"/>
                    <a:pt x="1273" y="528"/>
                  </a:cubicBezTo>
                  <a:moveTo>
                    <a:pt x="209" y="513"/>
                  </a:moveTo>
                  <a:cubicBezTo>
                    <a:pt x="99" y="502"/>
                    <a:pt x="99" y="502"/>
                    <a:pt x="99" y="502"/>
                  </a:cubicBezTo>
                  <a:cubicBezTo>
                    <a:pt x="144" y="454"/>
                    <a:pt x="144" y="454"/>
                    <a:pt x="144" y="454"/>
                  </a:cubicBezTo>
                  <a:cubicBezTo>
                    <a:pt x="209" y="513"/>
                    <a:pt x="209" y="513"/>
                    <a:pt x="209" y="513"/>
                  </a:cubicBezTo>
                  <a:moveTo>
                    <a:pt x="220" y="513"/>
                  </a:moveTo>
                  <a:cubicBezTo>
                    <a:pt x="268" y="446"/>
                    <a:pt x="268" y="446"/>
                    <a:pt x="268" y="446"/>
                  </a:cubicBezTo>
                  <a:cubicBezTo>
                    <a:pt x="303" y="497"/>
                    <a:pt x="303" y="497"/>
                    <a:pt x="303" y="497"/>
                  </a:cubicBezTo>
                  <a:cubicBezTo>
                    <a:pt x="299" y="501"/>
                    <a:pt x="299" y="501"/>
                    <a:pt x="299" y="501"/>
                  </a:cubicBezTo>
                  <a:cubicBezTo>
                    <a:pt x="220" y="513"/>
                    <a:pt x="220" y="513"/>
                    <a:pt x="220" y="513"/>
                  </a:cubicBezTo>
                  <a:moveTo>
                    <a:pt x="215" y="513"/>
                  </a:moveTo>
                  <a:cubicBezTo>
                    <a:pt x="149" y="453"/>
                    <a:pt x="149" y="453"/>
                    <a:pt x="149" y="453"/>
                  </a:cubicBezTo>
                  <a:cubicBezTo>
                    <a:pt x="264" y="445"/>
                    <a:pt x="264" y="445"/>
                    <a:pt x="264" y="445"/>
                  </a:cubicBezTo>
                  <a:cubicBezTo>
                    <a:pt x="215" y="513"/>
                    <a:pt x="215" y="513"/>
                    <a:pt x="215" y="513"/>
                  </a:cubicBezTo>
                  <a:moveTo>
                    <a:pt x="587" y="508"/>
                  </a:moveTo>
                  <a:cubicBezTo>
                    <a:pt x="522" y="496"/>
                    <a:pt x="522" y="496"/>
                    <a:pt x="522" y="496"/>
                  </a:cubicBezTo>
                  <a:cubicBezTo>
                    <a:pt x="556" y="437"/>
                    <a:pt x="556" y="437"/>
                    <a:pt x="556" y="437"/>
                  </a:cubicBezTo>
                  <a:cubicBezTo>
                    <a:pt x="587" y="508"/>
                    <a:pt x="587" y="508"/>
                    <a:pt x="587" y="508"/>
                  </a:cubicBezTo>
                  <a:moveTo>
                    <a:pt x="1489" y="499"/>
                  </a:moveTo>
                  <a:cubicBezTo>
                    <a:pt x="1531" y="431"/>
                    <a:pt x="1531" y="431"/>
                    <a:pt x="1531" y="431"/>
                  </a:cubicBezTo>
                  <a:cubicBezTo>
                    <a:pt x="1553" y="455"/>
                    <a:pt x="1553" y="455"/>
                    <a:pt x="1553" y="455"/>
                  </a:cubicBezTo>
                  <a:cubicBezTo>
                    <a:pt x="1489" y="499"/>
                    <a:pt x="1489" y="499"/>
                    <a:pt x="1489" y="499"/>
                  </a:cubicBezTo>
                  <a:moveTo>
                    <a:pt x="518" y="493"/>
                  </a:moveTo>
                  <a:cubicBezTo>
                    <a:pt x="476" y="428"/>
                    <a:pt x="476" y="428"/>
                    <a:pt x="476" y="428"/>
                  </a:cubicBezTo>
                  <a:cubicBezTo>
                    <a:pt x="552" y="434"/>
                    <a:pt x="552" y="434"/>
                    <a:pt x="552" y="434"/>
                  </a:cubicBezTo>
                  <a:cubicBezTo>
                    <a:pt x="518" y="493"/>
                    <a:pt x="518" y="493"/>
                    <a:pt x="518" y="493"/>
                  </a:cubicBezTo>
                  <a:moveTo>
                    <a:pt x="1320" y="430"/>
                  </a:moveTo>
                  <a:cubicBezTo>
                    <a:pt x="1321" y="426"/>
                    <a:pt x="1321" y="426"/>
                    <a:pt x="1321" y="426"/>
                  </a:cubicBezTo>
                  <a:cubicBezTo>
                    <a:pt x="1370" y="468"/>
                    <a:pt x="1370" y="468"/>
                    <a:pt x="1370" y="468"/>
                  </a:cubicBezTo>
                  <a:cubicBezTo>
                    <a:pt x="1269" y="525"/>
                    <a:pt x="1269" y="525"/>
                    <a:pt x="1269" y="525"/>
                  </a:cubicBezTo>
                  <a:cubicBezTo>
                    <a:pt x="1319" y="428"/>
                    <a:pt x="1319" y="428"/>
                    <a:pt x="1319" y="428"/>
                  </a:cubicBezTo>
                  <a:cubicBezTo>
                    <a:pt x="1320" y="430"/>
                    <a:pt x="1320" y="430"/>
                    <a:pt x="1320" y="430"/>
                  </a:cubicBezTo>
                  <a:moveTo>
                    <a:pt x="1009" y="508"/>
                  </a:moveTo>
                  <a:cubicBezTo>
                    <a:pt x="1070" y="418"/>
                    <a:pt x="1070" y="418"/>
                    <a:pt x="1070" y="418"/>
                  </a:cubicBezTo>
                  <a:cubicBezTo>
                    <a:pt x="1090" y="496"/>
                    <a:pt x="1090" y="496"/>
                    <a:pt x="1090" y="496"/>
                  </a:cubicBezTo>
                  <a:cubicBezTo>
                    <a:pt x="1009" y="508"/>
                    <a:pt x="1009" y="508"/>
                    <a:pt x="1009" y="508"/>
                  </a:cubicBezTo>
                  <a:moveTo>
                    <a:pt x="310" y="500"/>
                  </a:moveTo>
                  <a:cubicBezTo>
                    <a:pt x="309" y="498"/>
                    <a:pt x="309" y="498"/>
                    <a:pt x="309" y="498"/>
                  </a:cubicBezTo>
                  <a:cubicBezTo>
                    <a:pt x="391" y="417"/>
                    <a:pt x="391" y="417"/>
                    <a:pt x="391" y="417"/>
                  </a:cubicBezTo>
                  <a:cubicBezTo>
                    <a:pt x="410" y="452"/>
                    <a:pt x="410" y="452"/>
                    <a:pt x="410" y="452"/>
                  </a:cubicBezTo>
                  <a:cubicBezTo>
                    <a:pt x="471" y="428"/>
                    <a:pt x="471" y="428"/>
                    <a:pt x="471" y="428"/>
                  </a:cubicBezTo>
                  <a:cubicBezTo>
                    <a:pt x="515" y="496"/>
                    <a:pt x="515" y="496"/>
                    <a:pt x="515" y="496"/>
                  </a:cubicBezTo>
                  <a:cubicBezTo>
                    <a:pt x="440" y="522"/>
                    <a:pt x="440" y="522"/>
                    <a:pt x="440" y="522"/>
                  </a:cubicBezTo>
                  <a:cubicBezTo>
                    <a:pt x="311" y="500"/>
                    <a:pt x="311" y="500"/>
                    <a:pt x="311" y="500"/>
                  </a:cubicBezTo>
                  <a:cubicBezTo>
                    <a:pt x="312" y="499"/>
                    <a:pt x="312" y="499"/>
                    <a:pt x="312" y="499"/>
                  </a:cubicBezTo>
                  <a:cubicBezTo>
                    <a:pt x="310" y="500"/>
                    <a:pt x="310" y="500"/>
                    <a:pt x="310" y="500"/>
                  </a:cubicBezTo>
                  <a:moveTo>
                    <a:pt x="1094" y="495"/>
                  </a:moveTo>
                  <a:cubicBezTo>
                    <a:pt x="1074" y="417"/>
                    <a:pt x="1074" y="417"/>
                    <a:pt x="1074" y="417"/>
                  </a:cubicBezTo>
                  <a:cubicBezTo>
                    <a:pt x="1168" y="472"/>
                    <a:pt x="1168" y="472"/>
                    <a:pt x="1168" y="472"/>
                  </a:cubicBezTo>
                  <a:cubicBezTo>
                    <a:pt x="1094" y="495"/>
                    <a:pt x="1094" y="495"/>
                    <a:pt x="1094" y="495"/>
                  </a:cubicBezTo>
                  <a:moveTo>
                    <a:pt x="715" y="562"/>
                  </a:moveTo>
                  <a:cubicBezTo>
                    <a:pt x="754" y="407"/>
                    <a:pt x="754" y="407"/>
                    <a:pt x="754" y="407"/>
                  </a:cubicBezTo>
                  <a:cubicBezTo>
                    <a:pt x="754" y="513"/>
                    <a:pt x="754" y="513"/>
                    <a:pt x="754" y="513"/>
                  </a:cubicBezTo>
                  <a:cubicBezTo>
                    <a:pt x="752" y="512"/>
                    <a:pt x="752" y="512"/>
                    <a:pt x="752" y="512"/>
                  </a:cubicBezTo>
                  <a:cubicBezTo>
                    <a:pt x="753" y="516"/>
                    <a:pt x="753" y="516"/>
                    <a:pt x="753" y="516"/>
                  </a:cubicBezTo>
                  <a:cubicBezTo>
                    <a:pt x="715" y="562"/>
                    <a:pt x="715" y="562"/>
                    <a:pt x="715" y="562"/>
                  </a:cubicBezTo>
                  <a:moveTo>
                    <a:pt x="1554" y="450"/>
                  </a:moveTo>
                  <a:cubicBezTo>
                    <a:pt x="1534" y="427"/>
                    <a:pt x="1534" y="427"/>
                    <a:pt x="1534" y="427"/>
                  </a:cubicBezTo>
                  <a:cubicBezTo>
                    <a:pt x="1555" y="401"/>
                    <a:pt x="1555" y="401"/>
                    <a:pt x="1555" y="401"/>
                  </a:cubicBezTo>
                  <a:cubicBezTo>
                    <a:pt x="1554" y="442"/>
                    <a:pt x="1554" y="442"/>
                    <a:pt x="1554" y="442"/>
                  </a:cubicBezTo>
                  <a:cubicBezTo>
                    <a:pt x="1554" y="450"/>
                    <a:pt x="1554" y="450"/>
                    <a:pt x="1554" y="450"/>
                  </a:cubicBezTo>
                  <a:moveTo>
                    <a:pt x="834" y="543"/>
                  </a:moveTo>
                  <a:cubicBezTo>
                    <a:pt x="758" y="515"/>
                    <a:pt x="758" y="515"/>
                    <a:pt x="758" y="515"/>
                  </a:cubicBezTo>
                  <a:cubicBezTo>
                    <a:pt x="758" y="398"/>
                    <a:pt x="758" y="398"/>
                    <a:pt x="758" y="398"/>
                  </a:cubicBezTo>
                  <a:cubicBezTo>
                    <a:pt x="834" y="543"/>
                    <a:pt x="834" y="543"/>
                    <a:pt x="834" y="543"/>
                  </a:cubicBezTo>
                  <a:moveTo>
                    <a:pt x="1417" y="514"/>
                  </a:moveTo>
                  <a:cubicBezTo>
                    <a:pt x="1377" y="468"/>
                    <a:pt x="1377" y="468"/>
                    <a:pt x="1377" y="468"/>
                  </a:cubicBezTo>
                  <a:cubicBezTo>
                    <a:pt x="1456" y="398"/>
                    <a:pt x="1456" y="398"/>
                    <a:pt x="1456" y="398"/>
                  </a:cubicBezTo>
                  <a:cubicBezTo>
                    <a:pt x="1417" y="514"/>
                    <a:pt x="1417" y="514"/>
                    <a:pt x="1417" y="514"/>
                  </a:cubicBezTo>
                  <a:moveTo>
                    <a:pt x="839" y="544"/>
                  </a:moveTo>
                  <a:cubicBezTo>
                    <a:pt x="763" y="398"/>
                    <a:pt x="763" y="398"/>
                    <a:pt x="763" y="398"/>
                  </a:cubicBezTo>
                  <a:cubicBezTo>
                    <a:pt x="906" y="510"/>
                    <a:pt x="906" y="510"/>
                    <a:pt x="906" y="510"/>
                  </a:cubicBezTo>
                  <a:cubicBezTo>
                    <a:pt x="839" y="544"/>
                    <a:pt x="839" y="544"/>
                    <a:pt x="839" y="544"/>
                  </a:cubicBezTo>
                  <a:moveTo>
                    <a:pt x="412" y="447"/>
                  </a:moveTo>
                  <a:cubicBezTo>
                    <a:pt x="394" y="414"/>
                    <a:pt x="394" y="414"/>
                    <a:pt x="394" y="414"/>
                  </a:cubicBezTo>
                  <a:cubicBezTo>
                    <a:pt x="413" y="395"/>
                    <a:pt x="413" y="395"/>
                    <a:pt x="413" y="395"/>
                  </a:cubicBezTo>
                  <a:cubicBezTo>
                    <a:pt x="467" y="425"/>
                    <a:pt x="467" y="425"/>
                    <a:pt x="467" y="425"/>
                  </a:cubicBezTo>
                  <a:cubicBezTo>
                    <a:pt x="412" y="447"/>
                    <a:pt x="412" y="447"/>
                    <a:pt x="412" y="447"/>
                  </a:cubicBezTo>
                  <a:moveTo>
                    <a:pt x="709" y="568"/>
                  </a:moveTo>
                  <a:cubicBezTo>
                    <a:pt x="599" y="512"/>
                    <a:pt x="599" y="512"/>
                    <a:pt x="599" y="512"/>
                  </a:cubicBezTo>
                  <a:cubicBezTo>
                    <a:pt x="609" y="500"/>
                    <a:pt x="609" y="500"/>
                    <a:pt x="609" y="500"/>
                  </a:cubicBezTo>
                  <a:cubicBezTo>
                    <a:pt x="752" y="395"/>
                    <a:pt x="752" y="395"/>
                    <a:pt x="752" y="395"/>
                  </a:cubicBezTo>
                  <a:cubicBezTo>
                    <a:pt x="709" y="568"/>
                    <a:pt x="709" y="568"/>
                    <a:pt x="709" y="568"/>
                  </a:cubicBezTo>
                  <a:moveTo>
                    <a:pt x="1530" y="424"/>
                  </a:moveTo>
                  <a:cubicBezTo>
                    <a:pt x="1470" y="394"/>
                    <a:pt x="1470" y="394"/>
                    <a:pt x="1470" y="394"/>
                  </a:cubicBezTo>
                  <a:cubicBezTo>
                    <a:pt x="1553" y="396"/>
                    <a:pt x="1553" y="396"/>
                    <a:pt x="1553" y="396"/>
                  </a:cubicBezTo>
                  <a:cubicBezTo>
                    <a:pt x="1530" y="424"/>
                    <a:pt x="1530" y="424"/>
                    <a:pt x="1530" y="424"/>
                  </a:cubicBezTo>
                  <a:moveTo>
                    <a:pt x="167" y="429"/>
                  </a:moveTo>
                  <a:cubicBezTo>
                    <a:pt x="168" y="426"/>
                    <a:pt x="168" y="426"/>
                    <a:pt x="168" y="426"/>
                  </a:cubicBezTo>
                  <a:cubicBezTo>
                    <a:pt x="215" y="388"/>
                    <a:pt x="215" y="388"/>
                    <a:pt x="215" y="388"/>
                  </a:cubicBezTo>
                  <a:cubicBezTo>
                    <a:pt x="263" y="440"/>
                    <a:pt x="263" y="440"/>
                    <a:pt x="263" y="440"/>
                  </a:cubicBezTo>
                  <a:cubicBezTo>
                    <a:pt x="149" y="448"/>
                    <a:pt x="149" y="448"/>
                    <a:pt x="149" y="448"/>
                  </a:cubicBezTo>
                  <a:cubicBezTo>
                    <a:pt x="166" y="428"/>
                    <a:pt x="166" y="428"/>
                    <a:pt x="166" y="428"/>
                  </a:cubicBezTo>
                  <a:cubicBezTo>
                    <a:pt x="167" y="429"/>
                    <a:pt x="167" y="429"/>
                    <a:pt x="167" y="429"/>
                  </a:cubicBezTo>
                  <a:moveTo>
                    <a:pt x="588" y="499"/>
                  </a:moveTo>
                  <a:cubicBezTo>
                    <a:pt x="559" y="432"/>
                    <a:pt x="559" y="432"/>
                    <a:pt x="559" y="432"/>
                  </a:cubicBezTo>
                  <a:cubicBezTo>
                    <a:pt x="560" y="430"/>
                    <a:pt x="560" y="430"/>
                    <a:pt x="560" y="430"/>
                  </a:cubicBezTo>
                  <a:cubicBezTo>
                    <a:pt x="560" y="430"/>
                    <a:pt x="560" y="430"/>
                    <a:pt x="560" y="430"/>
                  </a:cubicBezTo>
                  <a:cubicBezTo>
                    <a:pt x="583" y="386"/>
                    <a:pt x="583" y="386"/>
                    <a:pt x="583" y="386"/>
                  </a:cubicBezTo>
                  <a:cubicBezTo>
                    <a:pt x="588" y="499"/>
                    <a:pt x="588" y="499"/>
                    <a:pt x="588" y="499"/>
                  </a:cubicBezTo>
                  <a:moveTo>
                    <a:pt x="555" y="429"/>
                  </a:moveTo>
                  <a:cubicBezTo>
                    <a:pt x="482" y="424"/>
                    <a:pt x="482" y="424"/>
                    <a:pt x="482" y="424"/>
                  </a:cubicBezTo>
                  <a:cubicBezTo>
                    <a:pt x="580" y="383"/>
                    <a:pt x="580" y="383"/>
                    <a:pt x="580" y="383"/>
                  </a:cubicBezTo>
                  <a:cubicBezTo>
                    <a:pt x="555" y="429"/>
                    <a:pt x="555" y="429"/>
                    <a:pt x="555" y="429"/>
                  </a:cubicBezTo>
                  <a:moveTo>
                    <a:pt x="590" y="382"/>
                  </a:moveTo>
                  <a:cubicBezTo>
                    <a:pt x="590" y="381"/>
                    <a:pt x="590" y="381"/>
                    <a:pt x="590" y="381"/>
                  </a:cubicBezTo>
                  <a:cubicBezTo>
                    <a:pt x="750" y="391"/>
                    <a:pt x="750" y="391"/>
                    <a:pt x="750" y="391"/>
                  </a:cubicBezTo>
                  <a:cubicBezTo>
                    <a:pt x="593" y="506"/>
                    <a:pt x="593" y="506"/>
                    <a:pt x="593" y="506"/>
                  </a:cubicBezTo>
                  <a:cubicBezTo>
                    <a:pt x="588" y="381"/>
                    <a:pt x="588" y="381"/>
                    <a:pt x="588" y="381"/>
                  </a:cubicBezTo>
                  <a:cubicBezTo>
                    <a:pt x="590" y="382"/>
                    <a:pt x="590" y="382"/>
                    <a:pt x="590" y="382"/>
                  </a:cubicBezTo>
                  <a:moveTo>
                    <a:pt x="462" y="417"/>
                  </a:moveTo>
                  <a:cubicBezTo>
                    <a:pt x="417" y="392"/>
                    <a:pt x="417" y="392"/>
                    <a:pt x="417" y="392"/>
                  </a:cubicBezTo>
                  <a:cubicBezTo>
                    <a:pt x="429" y="380"/>
                    <a:pt x="429" y="380"/>
                    <a:pt x="429" y="380"/>
                  </a:cubicBezTo>
                  <a:cubicBezTo>
                    <a:pt x="462" y="417"/>
                    <a:pt x="462" y="417"/>
                    <a:pt x="462" y="417"/>
                  </a:cubicBezTo>
                  <a:moveTo>
                    <a:pt x="392" y="410"/>
                  </a:moveTo>
                  <a:cubicBezTo>
                    <a:pt x="373" y="373"/>
                    <a:pt x="373" y="373"/>
                    <a:pt x="373" y="373"/>
                  </a:cubicBezTo>
                  <a:cubicBezTo>
                    <a:pt x="409" y="393"/>
                    <a:pt x="409" y="393"/>
                    <a:pt x="409" y="393"/>
                  </a:cubicBezTo>
                  <a:cubicBezTo>
                    <a:pt x="392" y="410"/>
                    <a:pt x="392" y="410"/>
                    <a:pt x="392" y="410"/>
                  </a:cubicBezTo>
                  <a:moveTo>
                    <a:pt x="347" y="416"/>
                  </a:moveTo>
                  <a:cubicBezTo>
                    <a:pt x="284" y="365"/>
                    <a:pt x="284" y="365"/>
                    <a:pt x="284" y="365"/>
                  </a:cubicBezTo>
                  <a:cubicBezTo>
                    <a:pt x="364" y="369"/>
                    <a:pt x="364" y="369"/>
                    <a:pt x="364" y="369"/>
                  </a:cubicBezTo>
                  <a:cubicBezTo>
                    <a:pt x="347" y="416"/>
                    <a:pt x="347" y="416"/>
                    <a:pt x="347" y="416"/>
                  </a:cubicBezTo>
                  <a:moveTo>
                    <a:pt x="269" y="440"/>
                  </a:moveTo>
                  <a:cubicBezTo>
                    <a:pt x="220" y="386"/>
                    <a:pt x="220" y="386"/>
                    <a:pt x="220" y="386"/>
                  </a:cubicBezTo>
                  <a:cubicBezTo>
                    <a:pt x="277" y="365"/>
                    <a:pt x="277" y="365"/>
                    <a:pt x="277" y="365"/>
                  </a:cubicBezTo>
                  <a:cubicBezTo>
                    <a:pt x="349" y="423"/>
                    <a:pt x="349" y="423"/>
                    <a:pt x="349" y="423"/>
                  </a:cubicBezTo>
                  <a:cubicBezTo>
                    <a:pt x="367" y="373"/>
                    <a:pt x="367" y="373"/>
                    <a:pt x="367" y="373"/>
                  </a:cubicBezTo>
                  <a:cubicBezTo>
                    <a:pt x="389" y="413"/>
                    <a:pt x="389" y="413"/>
                    <a:pt x="389" y="413"/>
                  </a:cubicBezTo>
                  <a:cubicBezTo>
                    <a:pt x="306" y="494"/>
                    <a:pt x="306" y="494"/>
                    <a:pt x="306" y="494"/>
                  </a:cubicBezTo>
                  <a:cubicBezTo>
                    <a:pt x="271" y="442"/>
                    <a:pt x="271" y="442"/>
                    <a:pt x="271" y="442"/>
                  </a:cubicBezTo>
                  <a:cubicBezTo>
                    <a:pt x="271" y="442"/>
                    <a:pt x="271" y="442"/>
                    <a:pt x="271" y="442"/>
                  </a:cubicBezTo>
                  <a:cubicBezTo>
                    <a:pt x="270" y="441"/>
                    <a:pt x="270" y="441"/>
                    <a:pt x="270" y="441"/>
                  </a:cubicBezTo>
                  <a:cubicBezTo>
                    <a:pt x="269" y="440"/>
                    <a:pt x="269" y="440"/>
                    <a:pt x="269" y="440"/>
                  </a:cubicBezTo>
                  <a:cubicBezTo>
                    <a:pt x="269" y="440"/>
                    <a:pt x="269" y="440"/>
                    <a:pt x="269" y="440"/>
                  </a:cubicBezTo>
                  <a:moveTo>
                    <a:pt x="171" y="417"/>
                  </a:moveTo>
                  <a:cubicBezTo>
                    <a:pt x="192" y="365"/>
                    <a:pt x="192" y="365"/>
                    <a:pt x="192" y="365"/>
                  </a:cubicBezTo>
                  <a:cubicBezTo>
                    <a:pt x="212" y="385"/>
                    <a:pt x="212" y="385"/>
                    <a:pt x="212" y="385"/>
                  </a:cubicBezTo>
                  <a:cubicBezTo>
                    <a:pt x="171" y="417"/>
                    <a:pt x="171" y="417"/>
                    <a:pt x="171" y="417"/>
                  </a:cubicBezTo>
                  <a:moveTo>
                    <a:pt x="168" y="413"/>
                  </a:moveTo>
                  <a:cubicBezTo>
                    <a:pt x="167" y="353"/>
                    <a:pt x="167" y="353"/>
                    <a:pt x="167" y="353"/>
                  </a:cubicBezTo>
                  <a:cubicBezTo>
                    <a:pt x="189" y="362"/>
                    <a:pt x="189" y="362"/>
                    <a:pt x="189" y="362"/>
                  </a:cubicBezTo>
                  <a:cubicBezTo>
                    <a:pt x="168" y="413"/>
                    <a:pt x="168" y="413"/>
                    <a:pt x="168" y="413"/>
                  </a:cubicBezTo>
                  <a:moveTo>
                    <a:pt x="190" y="358"/>
                  </a:moveTo>
                  <a:cubicBezTo>
                    <a:pt x="174" y="351"/>
                    <a:pt x="174" y="351"/>
                    <a:pt x="174" y="351"/>
                  </a:cubicBezTo>
                  <a:cubicBezTo>
                    <a:pt x="199" y="349"/>
                    <a:pt x="199" y="349"/>
                    <a:pt x="199" y="349"/>
                  </a:cubicBezTo>
                  <a:cubicBezTo>
                    <a:pt x="192" y="358"/>
                    <a:pt x="192" y="358"/>
                    <a:pt x="192" y="358"/>
                  </a:cubicBezTo>
                  <a:cubicBezTo>
                    <a:pt x="191" y="357"/>
                    <a:pt x="191" y="357"/>
                    <a:pt x="191" y="357"/>
                  </a:cubicBezTo>
                  <a:cubicBezTo>
                    <a:pt x="190" y="358"/>
                    <a:pt x="190" y="358"/>
                    <a:pt x="190" y="358"/>
                  </a:cubicBezTo>
                  <a:moveTo>
                    <a:pt x="212" y="378"/>
                  </a:moveTo>
                  <a:cubicBezTo>
                    <a:pt x="195" y="361"/>
                    <a:pt x="195" y="361"/>
                    <a:pt x="195" y="361"/>
                  </a:cubicBezTo>
                  <a:cubicBezTo>
                    <a:pt x="205" y="349"/>
                    <a:pt x="205" y="349"/>
                    <a:pt x="205" y="349"/>
                  </a:cubicBezTo>
                  <a:cubicBezTo>
                    <a:pt x="212" y="378"/>
                    <a:pt x="212" y="378"/>
                    <a:pt x="212" y="378"/>
                  </a:cubicBezTo>
                  <a:moveTo>
                    <a:pt x="1373" y="464"/>
                  </a:moveTo>
                  <a:cubicBezTo>
                    <a:pt x="1323" y="422"/>
                    <a:pt x="1323" y="422"/>
                    <a:pt x="1323" y="422"/>
                  </a:cubicBezTo>
                  <a:cubicBezTo>
                    <a:pt x="1415" y="349"/>
                    <a:pt x="1415" y="349"/>
                    <a:pt x="1415" y="349"/>
                  </a:cubicBezTo>
                  <a:cubicBezTo>
                    <a:pt x="1373" y="464"/>
                    <a:pt x="1373" y="464"/>
                    <a:pt x="1373" y="464"/>
                  </a:cubicBezTo>
                  <a:moveTo>
                    <a:pt x="162" y="421"/>
                  </a:moveTo>
                  <a:cubicBezTo>
                    <a:pt x="86" y="413"/>
                    <a:pt x="86" y="413"/>
                    <a:pt x="86" y="413"/>
                  </a:cubicBezTo>
                  <a:cubicBezTo>
                    <a:pt x="92" y="401"/>
                    <a:pt x="107" y="363"/>
                    <a:pt x="113" y="349"/>
                  </a:cubicBezTo>
                  <a:cubicBezTo>
                    <a:pt x="162" y="421"/>
                    <a:pt x="162" y="421"/>
                    <a:pt x="162" y="421"/>
                  </a:cubicBezTo>
                  <a:moveTo>
                    <a:pt x="231" y="377"/>
                  </a:moveTo>
                  <a:cubicBezTo>
                    <a:pt x="273" y="348"/>
                    <a:pt x="273" y="348"/>
                    <a:pt x="273" y="348"/>
                  </a:cubicBezTo>
                  <a:cubicBezTo>
                    <a:pt x="275" y="361"/>
                    <a:pt x="275" y="361"/>
                    <a:pt x="275" y="361"/>
                  </a:cubicBezTo>
                  <a:cubicBezTo>
                    <a:pt x="231" y="377"/>
                    <a:pt x="231" y="377"/>
                    <a:pt x="231" y="377"/>
                  </a:cubicBezTo>
                  <a:moveTo>
                    <a:pt x="473" y="423"/>
                  </a:moveTo>
                  <a:cubicBezTo>
                    <a:pt x="432" y="377"/>
                    <a:pt x="432" y="377"/>
                    <a:pt x="432" y="377"/>
                  </a:cubicBezTo>
                  <a:cubicBezTo>
                    <a:pt x="463" y="347"/>
                    <a:pt x="463" y="347"/>
                    <a:pt x="463" y="347"/>
                  </a:cubicBezTo>
                  <a:cubicBezTo>
                    <a:pt x="578" y="378"/>
                    <a:pt x="578" y="378"/>
                    <a:pt x="578" y="378"/>
                  </a:cubicBezTo>
                  <a:cubicBezTo>
                    <a:pt x="473" y="423"/>
                    <a:pt x="473" y="423"/>
                    <a:pt x="473" y="423"/>
                  </a:cubicBezTo>
                  <a:moveTo>
                    <a:pt x="1544" y="391"/>
                  </a:moveTo>
                  <a:cubicBezTo>
                    <a:pt x="1461" y="389"/>
                    <a:pt x="1461" y="389"/>
                    <a:pt x="1461" y="389"/>
                  </a:cubicBezTo>
                  <a:cubicBezTo>
                    <a:pt x="1427" y="347"/>
                    <a:pt x="1427" y="347"/>
                    <a:pt x="1427" y="347"/>
                  </a:cubicBezTo>
                  <a:cubicBezTo>
                    <a:pt x="1544" y="391"/>
                    <a:pt x="1544" y="391"/>
                    <a:pt x="1544" y="391"/>
                  </a:cubicBezTo>
                  <a:moveTo>
                    <a:pt x="345" y="364"/>
                  </a:moveTo>
                  <a:cubicBezTo>
                    <a:pt x="279" y="360"/>
                    <a:pt x="279" y="360"/>
                    <a:pt x="279" y="360"/>
                  </a:cubicBezTo>
                  <a:cubicBezTo>
                    <a:pt x="278" y="347"/>
                    <a:pt x="278" y="347"/>
                    <a:pt x="278" y="347"/>
                  </a:cubicBezTo>
                  <a:cubicBezTo>
                    <a:pt x="345" y="364"/>
                    <a:pt x="345" y="364"/>
                    <a:pt x="345" y="364"/>
                  </a:cubicBezTo>
                  <a:moveTo>
                    <a:pt x="164" y="417"/>
                  </a:moveTo>
                  <a:cubicBezTo>
                    <a:pt x="117" y="347"/>
                    <a:pt x="117" y="347"/>
                    <a:pt x="117" y="347"/>
                  </a:cubicBezTo>
                  <a:cubicBezTo>
                    <a:pt x="162" y="352"/>
                    <a:pt x="162" y="352"/>
                    <a:pt x="162" y="352"/>
                  </a:cubicBezTo>
                  <a:cubicBezTo>
                    <a:pt x="164" y="417"/>
                    <a:pt x="164" y="417"/>
                    <a:pt x="164" y="417"/>
                  </a:cubicBezTo>
                  <a:moveTo>
                    <a:pt x="1379" y="460"/>
                  </a:moveTo>
                  <a:cubicBezTo>
                    <a:pt x="1421" y="346"/>
                    <a:pt x="1421" y="346"/>
                    <a:pt x="1421" y="346"/>
                  </a:cubicBezTo>
                  <a:cubicBezTo>
                    <a:pt x="1457" y="391"/>
                    <a:pt x="1457" y="391"/>
                    <a:pt x="1457" y="391"/>
                  </a:cubicBezTo>
                  <a:cubicBezTo>
                    <a:pt x="1379" y="460"/>
                    <a:pt x="1379" y="460"/>
                    <a:pt x="1379" y="460"/>
                  </a:cubicBezTo>
                  <a:moveTo>
                    <a:pt x="217" y="381"/>
                  </a:moveTo>
                  <a:cubicBezTo>
                    <a:pt x="210" y="348"/>
                    <a:pt x="210" y="348"/>
                    <a:pt x="210" y="348"/>
                  </a:cubicBezTo>
                  <a:cubicBezTo>
                    <a:pt x="216" y="348"/>
                    <a:pt x="216" y="348"/>
                    <a:pt x="216" y="348"/>
                  </a:cubicBezTo>
                  <a:cubicBezTo>
                    <a:pt x="219" y="346"/>
                    <a:pt x="219" y="346"/>
                    <a:pt x="219" y="346"/>
                  </a:cubicBezTo>
                  <a:cubicBezTo>
                    <a:pt x="268" y="346"/>
                    <a:pt x="268" y="346"/>
                    <a:pt x="268" y="346"/>
                  </a:cubicBezTo>
                  <a:cubicBezTo>
                    <a:pt x="217" y="381"/>
                    <a:pt x="217" y="381"/>
                    <a:pt x="217" y="381"/>
                  </a:cubicBezTo>
                  <a:moveTo>
                    <a:pt x="1171" y="468"/>
                  </a:moveTo>
                  <a:cubicBezTo>
                    <a:pt x="1074" y="412"/>
                    <a:pt x="1074" y="412"/>
                    <a:pt x="1074" y="412"/>
                  </a:cubicBezTo>
                  <a:cubicBezTo>
                    <a:pt x="1161" y="332"/>
                    <a:pt x="1161" y="332"/>
                    <a:pt x="1161" y="332"/>
                  </a:cubicBezTo>
                  <a:cubicBezTo>
                    <a:pt x="1171" y="468"/>
                    <a:pt x="1171" y="468"/>
                    <a:pt x="1171" y="468"/>
                  </a:cubicBezTo>
                  <a:moveTo>
                    <a:pt x="413" y="390"/>
                  </a:moveTo>
                  <a:cubicBezTo>
                    <a:pt x="370" y="366"/>
                    <a:pt x="370" y="366"/>
                    <a:pt x="370" y="366"/>
                  </a:cubicBezTo>
                  <a:cubicBezTo>
                    <a:pt x="382" y="327"/>
                    <a:pt x="382" y="327"/>
                    <a:pt x="382" y="327"/>
                  </a:cubicBezTo>
                  <a:cubicBezTo>
                    <a:pt x="426" y="377"/>
                    <a:pt x="426" y="377"/>
                    <a:pt x="426" y="377"/>
                  </a:cubicBezTo>
                  <a:cubicBezTo>
                    <a:pt x="413" y="390"/>
                    <a:pt x="413" y="390"/>
                    <a:pt x="413" y="390"/>
                  </a:cubicBezTo>
                  <a:moveTo>
                    <a:pt x="429" y="374"/>
                  </a:moveTo>
                  <a:cubicBezTo>
                    <a:pt x="387" y="327"/>
                    <a:pt x="387" y="327"/>
                    <a:pt x="387" y="327"/>
                  </a:cubicBezTo>
                  <a:cubicBezTo>
                    <a:pt x="458" y="346"/>
                    <a:pt x="458" y="346"/>
                    <a:pt x="458" y="346"/>
                  </a:cubicBezTo>
                  <a:cubicBezTo>
                    <a:pt x="429" y="374"/>
                    <a:pt x="429" y="374"/>
                    <a:pt x="429" y="374"/>
                  </a:cubicBezTo>
                  <a:moveTo>
                    <a:pt x="366" y="364"/>
                  </a:moveTo>
                  <a:cubicBezTo>
                    <a:pt x="285" y="344"/>
                    <a:pt x="285" y="344"/>
                    <a:pt x="285" y="344"/>
                  </a:cubicBezTo>
                  <a:cubicBezTo>
                    <a:pt x="377" y="326"/>
                    <a:pt x="377" y="326"/>
                    <a:pt x="377" y="326"/>
                  </a:cubicBezTo>
                  <a:cubicBezTo>
                    <a:pt x="366" y="364"/>
                    <a:pt x="366" y="364"/>
                    <a:pt x="366" y="364"/>
                  </a:cubicBezTo>
                  <a:moveTo>
                    <a:pt x="911" y="508"/>
                  </a:moveTo>
                  <a:cubicBezTo>
                    <a:pt x="818" y="314"/>
                    <a:pt x="818" y="314"/>
                    <a:pt x="818" y="314"/>
                  </a:cubicBezTo>
                  <a:cubicBezTo>
                    <a:pt x="999" y="508"/>
                    <a:pt x="999" y="508"/>
                    <a:pt x="999" y="508"/>
                  </a:cubicBezTo>
                  <a:cubicBezTo>
                    <a:pt x="911" y="508"/>
                    <a:pt x="911" y="508"/>
                    <a:pt x="911" y="508"/>
                  </a:cubicBezTo>
                  <a:moveTo>
                    <a:pt x="230" y="342"/>
                  </a:moveTo>
                  <a:cubicBezTo>
                    <a:pt x="307" y="308"/>
                    <a:pt x="307" y="308"/>
                    <a:pt x="307" y="308"/>
                  </a:cubicBezTo>
                  <a:cubicBezTo>
                    <a:pt x="274" y="342"/>
                    <a:pt x="274" y="342"/>
                    <a:pt x="274" y="342"/>
                  </a:cubicBezTo>
                  <a:cubicBezTo>
                    <a:pt x="230" y="342"/>
                    <a:pt x="230" y="342"/>
                    <a:pt x="230" y="342"/>
                  </a:cubicBezTo>
                  <a:moveTo>
                    <a:pt x="1323" y="416"/>
                  </a:moveTo>
                  <a:cubicBezTo>
                    <a:pt x="1349" y="307"/>
                    <a:pt x="1349" y="307"/>
                    <a:pt x="1349" y="307"/>
                  </a:cubicBezTo>
                  <a:cubicBezTo>
                    <a:pt x="1416" y="342"/>
                    <a:pt x="1416" y="342"/>
                    <a:pt x="1416" y="342"/>
                  </a:cubicBezTo>
                  <a:cubicBezTo>
                    <a:pt x="1323" y="416"/>
                    <a:pt x="1323" y="416"/>
                    <a:pt x="1323" y="416"/>
                  </a:cubicBezTo>
                  <a:moveTo>
                    <a:pt x="904" y="503"/>
                  </a:moveTo>
                  <a:cubicBezTo>
                    <a:pt x="759" y="389"/>
                    <a:pt x="759" y="389"/>
                    <a:pt x="759" y="389"/>
                  </a:cubicBezTo>
                  <a:cubicBezTo>
                    <a:pt x="809" y="306"/>
                    <a:pt x="809" y="306"/>
                    <a:pt x="809" y="306"/>
                  </a:cubicBezTo>
                  <a:cubicBezTo>
                    <a:pt x="904" y="503"/>
                    <a:pt x="904" y="503"/>
                    <a:pt x="904" y="503"/>
                  </a:cubicBezTo>
                  <a:moveTo>
                    <a:pt x="316" y="305"/>
                  </a:moveTo>
                  <a:cubicBezTo>
                    <a:pt x="317" y="304"/>
                    <a:pt x="317" y="304"/>
                    <a:pt x="317" y="304"/>
                  </a:cubicBezTo>
                  <a:cubicBezTo>
                    <a:pt x="372" y="322"/>
                    <a:pt x="372" y="322"/>
                    <a:pt x="372" y="322"/>
                  </a:cubicBezTo>
                  <a:cubicBezTo>
                    <a:pt x="282" y="340"/>
                    <a:pt x="282" y="340"/>
                    <a:pt x="282" y="340"/>
                  </a:cubicBezTo>
                  <a:cubicBezTo>
                    <a:pt x="316" y="305"/>
                    <a:pt x="316" y="305"/>
                    <a:pt x="316" y="305"/>
                  </a:cubicBezTo>
                  <a:cubicBezTo>
                    <a:pt x="316" y="305"/>
                    <a:pt x="316" y="305"/>
                    <a:pt x="316" y="305"/>
                  </a:cubicBezTo>
                  <a:moveTo>
                    <a:pt x="1266" y="520"/>
                  </a:moveTo>
                  <a:cubicBezTo>
                    <a:pt x="1281" y="304"/>
                    <a:pt x="1281" y="304"/>
                    <a:pt x="1281" y="304"/>
                  </a:cubicBezTo>
                  <a:cubicBezTo>
                    <a:pt x="1317" y="421"/>
                    <a:pt x="1317" y="421"/>
                    <a:pt x="1317" y="421"/>
                  </a:cubicBezTo>
                  <a:cubicBezTo>
                    <a:pt x="1316" y="422"/>
                    <a:pt x="1316" y="422"/>
                    <a:pt x="1316" y="422"/>
                  </a:cubicBezTo>
                  <a:cubicBezTo>
                    <a:pt x="1317" y="422"/>
                    <a:pt x="1317" y="422"/>
                    <a:pt x="1317" y="422"/>
                  </a:cubicBezTo>
                  <a:cubicBezTo>
                    <a:pt x="1266" y="520"/>
                    <a:pt x="1266" y="520"/>
                    <a:pt x="1266" y="520"/>
                  </a:cubicBezTo>
                  <a:moveTo>
                    <a:pt x="1261" y="527"/>
                  </a:moveTo>
                  <a:cubicBezTo>
                    <a:pt x="1179" y="473"/>
                    <a:pt x="1179" y="473"/>
                    <a:pt x="1179" y="473"/>
                  </a:cubicBezTo>
                  <a:cubicBezTo>
                    <a:pt x="1179" y="473"/>
                    <a:pt x="1179" y="473"/>
                    <a:pt x="1179" y="473"/>
                  </a:cubicBezTo>
                  <a:cubicBezTo>
                    <a:pt x="1177" y="472"/>
                    <a:pt x="1177" y="472"/>
                    <a:pt x="1177" y="472"/>
                  </a:cubicBezTo>
                  <a:cubicBezTo>
                    <a:pt x="1276" y="301"/>
                    <a:pt x="1276" y="301"/>
                    <a:pt x="1276" y="301"/>
                  </a:cubicBezTo>
                  <a:cubicBezTo>
                    <a:pt x="1261" y="527"/>
                    <a:pt x="1261" y="527"/>
                    <a:pt x="1261" y="527"/>
                  </a:cubicBezTo>
                  <a:moveTo>
                    <a:pt x="166" y="347"/>
                  </a:moveTo>
                  <a:cubicBezTo>
                    <a:pt x="156" y="300"/>
                    <a:pt x="156" y="300"/>
                    <a:pt x="156" y="300"/>
                  </a:cubicBezTo>
                  <a:cubicBezTo>
                    <a:pt x="201" y="342"/>
                    <a:pt x="201" y="342"/>
                    <a:pt x="201" y="342"/>
                  </a:cubicBezTo>
                  <a:cubicBezTo>
                    <a:pt x="166" y="347"/>
                    <a:pt x="166" y="347"/>
                    <a:pt x="166" y="347"/>
                  </a:cubicBezTo>
                  <a:moveTo>
                    <a:pt x="162" y="347"/>
                  </a:moveTo>
                  <a:cubicBezTo>
                    <a:pt x="117" y="342"/>
                    <a:pt x="117" y="342"/>
                    <a:pt x="117" y="342"/>
                  </a:cubicBezTo>
                  <a:cubicBezTo>
                    <a:pt x="151" y="299"/>
                    <a:pt x="151" y="299"/>
                    <a:pt x="151" y="299"/>
                  </a:cubicBezTo>
                  <a:cubicBezTo>
                    <a:pt x="162" y="347"/>
                    <a:pt x="162" y="347"/>
                    <a:pt x="162" y="347"/>
                  </a:cubicBezTo>
                  <a:moveTo>
                    <a:pt x="1176" y="465"/>
                  </a:moveTo>
                  <a:cubicBezTo>
                    <a:pt x="1166" y="329"/>
                    <a:pt x="1166" y="329"/>
                    <a:pt x="1166" y="329"/>
                  </a:cubicBezTo>
                  <a:cubicBezTo>
                    <a:pt x="1274" y="295"/>
                    <a:pt x="1274" y="295"/>
                    <a:pt x="1274" y="295"/>
                  </a:cubicBezTo>
                  <a:cubicBezTo>
                    <a:pt x="1176" y="465"/>
                    <a:pt x="1176" y="465"/>
                    <a:pt x="1176" y="465"/>
                  </a:cubicBezTo>
                  <a:moveTo>
                    <a:pt x="1319" y="413"/>
                  </a:moveTo>
                  <a:cubicBezTo>
                    <a:pt x="1282" y="294"/>
                    <a:pt x="1282" y="294"/>
                    <a:pt x="1282" y="294"/>
                  </a:cubicBezTo>
                  <a:cubicBezTo>
                    <a:pt x="1345" y="306"/>
                    <a:pt x="1345" y="306"/>
                    <a:pt x="1345" y="306"/>
                  </a:cubicBezTo>
                  <a:cubicBezTo>
                    <a:pt x="1319" y="413"/>
                    <a:pt x="1319" y="413"/>
                    <a:pt x="1319" y="413"/>
                  </a:cubicBezTo>
                  <a:moveTo>
                    <a:pt x="1007" y="502"/>
                  </a:moveTo>
                  <a:cubicBezTo>
                    <a:pt x="1022" y="290"/>
                    <a:pt x="1022" y="290"/>
                    <a:pt x="1022" y="290"/>
                  </a:cubicBezTo>
                  <a:cubicBezTo>
                    <a:pt x="1068" y="411"/>
                    <a:pt x="1068" y="411"/>
                    <a:pt x="1068" y="411"/>
                  </a:cubicBezTo>
                  <a:cubicBezTo>
                    <a:pt x="1067" y="413"/>
                    <a:pt x="1067" y="413"/>
                    <a:pt x="1067" y="413"/>
                  </a:cubicBezTo>
                  <a:cubicBezTo>
                    <a:pt x="1067" y="413"/>
                    <a:pt x="1067" y="413"/>
                    <a:pt x="1067" y="413"/>
                  </a:cubicBezTo>
                  <a:cubicBezTo>
                    <a:pt x="1007" y="502"/>
                    <a:pt x="1007" y="502"/>
                    <a:pt x="1007" y="502"/>
                  </a:cubicBezTo>
                  <a:moveTo>
                    <a:pt x="580" y="374"/>
                  </a:moveTo>
                  <a:cubicBezTo>
                    <a:pt x="466" y="344"/>
                    <a:pt x="466" y="344"/>
                    <a:pt x="466" y="344"/>
                  </a:cubicBezTo>
                  <a:cubicBezTo>
                    <a:pt x="524" y="287"/>
                    <a:pt x="524" y="287"/>
                    <a:pt x="524" y="287"/>
                  </a:cubicBezTo>
                  <a:cubicBezTo>
                    <a:pt x="580" y="374"/>
                    <a:pt x="580" y="374"/>
                    <a:pt x="580" y="374"/>
                  </a:cubicBezTo>
                  <a:moveTo>
                    <a:pt x="1090" y="391"/>
                  </a:moveTo>
                  <a:cubicBezTo>
                    <a:pt x="1174" y="285"/>
                    <a:pt x="1174" y="285"/>
                    <a:pt x="1174" y="285"/>
                  </a:cubicBezTo>
                  <a:cubicBezTo>
                    <a:pt x="1162" y="326"/>
                    <a:pt x="1162" y="326"/>
                    <a:pt x="1162" y="326"/>
                  </a:cubicBezTo>
                  <a:cubicBezTo>
                    <a:pt x="1161" y="326"/>
                    <a:pt x="1161" y="326"/>
                    <a:pt x="1161" y="326"/>
                  </a:cubicBezTo>
                  <a:cubicBezTo>
                    <a:pt x="1161" y="326"/>
                    <a:pt x="1161" y="326"/>
                    <a:pt x="1161" y="326"/>
                  </a:cubicBezTo>
                  <a:cubicBezTo>
                    <a:pt x="1090" y="391"/>
                    <a:pt x="1090" y="391"/>
                    <a:pt x="1090" y="391"/>
                  </a:cubicBezTo>
                  <a:moveTo>
                    <a:pt x="1003" y="505"/>
                  </a:moveTo>
                  <a:cubicBezTo>
                    <a:pt x="814" y="303"/>
                    <a:pt x="814" y="303"/>
                    <a:pt x="814" y="303"/>
                  </a:cubicBezTo>
                  <a:cubicBezTo>
                    <a:pt x="1018" y="282"/>
                    <a:pt x="1018" y="282"/>
                    <a:pt x="1018" y="282"/>
                  </a:cubicBezTo>
                  <a:cubicBezTo>
                    <a:pt x="1003" y="505"/>
                    <a:pt x="1003" y="505"/>
                    <a:pt x="1003" y="505"/>
                  </a:cubicBezTo>
                  <a:moveTo>
                    <a:pt x="1167" y="324"/>
                  </a:moveTo>
                  <a:cubicBezTo>
                    <a:pt x="1182" y="277"/>
                    <a:pt x="1182" y="277"/>
                    <a:pt x="1182" y="277"/>
                  </a:cubicBezTo>
                  <a:cubicBezTo>
                    <a:pt x="1270" y="292"/>
                    <a:pt x="1270" y="292"/>
                    <a:pt x="1270" y="292"/>
                  </a:cubicBezTo>
                  <a:cubicBezTo>
                    <a:pt x="1167" y="324"/>
                    <a:pt x="1167" y="324"/>
                    <a:pt x="1167" y="324"/>
                  </a:cubicBezTo>
                  <a:moveTo>
                    <a:pt x="1071" y="408"/>
                  </a:moveTo>
                  <a:cubicBezTo>
                    <a:pt x="1024" y="281"/>
                    <a:pt x="1024" y="281"/>
                    <a:pt x="1024" y="281"/>
                  </a:cubicBezTo>
                  <a:cubicBezTo>
                    <a:pt x="1175" y="277"/>
                    <a:pt x="1175" y="277"/>
                    <a:pt x="1175" y="277"/>
                  </a:cubicBezTo>
                  <a:cubicBezTo>
                    <a:pt x="1071" y="408"/>
                    <a:pt x="1071" y="408"/>
                    <a:pt x="1071" y="408"/>
                  </a:cubicBezTo>
                  <a:moveTo>
                    <a:pt x="753" y="387"/>
                  </a:moveTo>
                  <a:cubicBezTo>
                    <a:pt x="591" y="376"/>
                    <a:pt x="591" y="376"/>
                    <a:pt x="591" y="376"/>
                  </a:cubicBezTo>
                  <a:cubicBezTo>
                    <a:pt x="710" y="266"/>
                    <a:pt x="710" y="266"/>
                    <a:pt x="710" y="266"/>
                  </a:cubicBezTo>
                  <a:cubicBezTo>
                    <a:pt x="753" y="387"/>
                    <a:pt x="753" y="387"/>
                    <a:pt x="753" y="387"/>
                  </a:cubicBezTo>
                  <a:moveTo>
                    <a:pt x="756" y="381"/>
                  </a:moveTo>
                  <a:cubicBezTo>
                    <a:pt x="715" y="266"/>
                    <a:pt x="715" y="266"/>
                    <a:pt x="715" y="266"/>
                  </a:cubicBezTo>
                  <a:cubicBezTo>
                    <a:pt x="806" y="303"/>
                    <a:pt x="806" y="303"/>
                    <a:pt x="806" y="303"/>
                  </a:cubicBezTo>
                  <a:cubicBezTo>
                    <a:pt x="758" y="381"/>
                    <a:pt x="758" y="381"/>
                    <a:pt x="758" y="381"/>
                  </a:cubicBezTo>
                  <a:cubicBezTo>
                    <a:pt x="758" y="371"/>
                    <a:pt x="758" y="371"/>
                    <a:pt x="758" y="371"/>
                  </a:cubicBezTo>
                  <a:cubicBezTo>
                    <a:pt x="756" y="381"/>
                    <a:pt x="756" y="381"/>
                    <a:pt x="756" y="381"/>
                  </a:cubicBezTo>
                  <a:moveTo>
                    <a:pt x="380" y="320"/>
                  </a:moveTo>
                  <a:cubicBezTo>
                    <a:pt x="324" y="302"/>
                    <a:pt x="324" y="302"/>
                    <a:pt x="324" y="302"/>
                  </a:cubicBezTo>
                  <a:cubicBezTo>
                    <a:pt x="486" y="253"/>
                    <a:pt x="486" y="253"/>
                    <a:pt x="486" y="253"/>
                  </a:cubicBezTo>
                  <a:cubicBezTo>
                    <a:pt x="380" y="320"/>
                    <a:pt x="380" y="320"/>
                    <a:pt x="380" y="320"/>
                  </a:cubicBezTo>
                  <a:moveTo>
                    <a:pt x="461" y="342"/>
                  </a:moveTo>
                  <a:cubicBezTo>
                    <a:pt x="386" y="322"/>
                    <a:pt x="386" y="322"/>
                    <a:pt x="386" y="322"/>
                  </a:cubicBezTo>
                  <a:cubicBezTo>
                    <a:pt x="500" y="249"/>
                    <a:pt x="500" y="249"/>
                    <a:pt x="500" y="249"/>
                  </a:cubicBezTo>
                  <a:cubicBezTo>
                    <a:pt x="500" y="250"/>
                    <a:pt x="500" y="250"/>
                    <a:pt x="500" y="250"/>
                  </a:cubicBezTo>
                  <a:cubicBezTo>
                    <a:pt x="501" y="250"/>
                    <a:pt x="501" y="250"/>
                    <a:pt x="501" y="250"/>
                  </a:cubicBezTo>
                  <a:cubicBezTo>
                    <a:pt x="522" y="283"/>
                    <a:pt x="522" y="283"/>
                    <a:pt x="522" y="283"/>
                  </a:cubicBezTo>
                  <a:cubicBezTo>
                    <a:pt x="461" y="342"/>
                    <a:pt x="461" y="342"/>
                    <a:pt x="461" y="342"/>
                  </a:cubicBezTo>
                  <a:moveTo>
                    <a:pt x="206" y="340"/>
                  </a:moveTo>
                  <a:cubicBezTo>
                    <a:pt x="157" y="294"/>
                    <a:pt x="157" y="294"/>
                    <a:pt x="157" y="294"/>
                  </a:cubicBezTo>
                  <a:cubicBezTo>
                    <a:pt x="274" y="239"/>
                    <a:pt x="274" y="239"/>
                    <a:pt x="274" y="239"/>
                  </a:cubicBezTo>
                  <a:cubicBezTo>
                    <a:pt x="206" y="340"/>
                    <a:pt x="206" y="340"/>
                    <a:pt x="206" y="340"/>
                  </a:cubicBezTo>
                  <a:moveTo>
                    <a:pt x="211" y="342"/>
                  </a:moveTo>
                  <a:cubicBezTo>
                    <a:pt x="280" y="238"/>
                    <a:pt x="280" y="238"/>
                    <a:pt x="280" y="238"/>
                  </a:cubicBezTo>
                  <a:cubicBezTo>
                    <a:pt x="313" y="300"/>
                    <a:pt x="313" y="300"/>
                    <a:pt x="313" y="300"/>
                  </a:cubicBezTo>
                  <a:cubicBezTo>
                    <a:pt x="218" y="342"/>
                    <a:pt x="218" y="342"/>
                    <a:pt x="218" y="342"/>
                  </a:cubicBezTo>
                  <a:cubicBezTo>
                    <a:pt x="211" y="342"/>
                    <a:pt x="211" y="342"/>
                    <a:pt x="211" y="342"/>
                  </a:cubicBezTo>
                  <a:moveTo>
                    <a:pt x="323" y="297"/>
                  </a:moveTo>
                  <a:cubicBezTo>
                    <a:pt x="377" y="236"/>
                    <a:pt x="377" y="236"/>
                    <a:pt x="377" y="236"/>
                  </a:cubicBezTo>
                  <a:cubicBezTo>
                    <a:pt x="489" y="247"/>
                    <a:pt x="489" y="247"/>
                    <a:pt x="489" y="247"/>
                  </a:cubicBezTo>
                  <a:cubicBezTo>
                    <a:pt x="323" y="297"/>
                    <a:pt x="323" y="297"/>
                    <a:pt x="323" y="297"/>
                  </a:cubicBezTo>
                  <a:moveTo>
                    <a:pt x="317" y="298"/>
                  </a:moveTo>
                  <a:cubicBezTo>
                    <a:pt x="284" y="236"/>
                    <a:pt x="284" y="236"/>
                    <a:pt x="284" y="236"/>
                  </a:cubicBezTo>
                  <a:cubicBezTo>
                    <a:pt x="371" y="236"/>
                    <a:pt x="371" y="236"/>
                    <a:pt x="371" y="236"/>
                  </a:cubicBezTo>
                  <a:cubicBezTo>
                    <a:pt x="317" y="298"/>
                    <a:pt x="317" y="298"/>
                    <a:pt x="317" y="298"/>
                  </a:cubicBezTo>
                  <a:moveTo>
                    <a:pt x="1418" y="338"/>
                  </a:moveTo>
                  <a:cubicBezTo>
                    <a:pt x="1351" y="303"/>
                    <a:pt x="1351" y="303"/>
                    <a:pt x="1351" y="303"/>
                  </a:cubicBezTo>
                  <a:cubicBezTo>
                    <a:pt x="1423" y="194"/>
                    <a:pt x="1423" y="194"/>
                    <a:pt x="1423" y="194"/>
                  </a:cubicBezTo>
                  <a:cubicBezTo>
                    <a:pt x="1418" y="338"/>
                    <a:pt x="1418" y="338"/>
                    <a:pt x="1418" y="338"/>
                  </a:cubicBezTo>
                  <a:moveTo>
                    <a:pt x="1552" y="390"/>
                  </a:moveTo>
                  <a:cubicBezTo>
                    <a:pt x="1422" y="340"/>
                    <a:pt x="1422" y="340"/>
                    <a:pt x="1422" y="340"/>
                  </a:cubicBezTo>
                  <a:cubicBezTo>
                    <a:pt x="1428" y="193"/>
                    <a:pt x="1428" y="193"/>
                    <a:pt x="1428" y="193"/>
                  </a:cubicBezTo>
                  <a:cubicBezTo>
                    <a:pt x="1481" y="280"/>
                    <a:pt x="1481" y="280"/>
                    <a:pt x="1481" y="280"/>
                  </a:cubicBezTo>
                  <a:cubicBezTo>
                    <a:pt x="1552" y="390"/>
                    <a:pt x="1552" y="390"/>
                    <a:pt x="1552" y="390"/>
                  </a:cubicBezTo>
                  <a:moveTo>
                    <a:pt x="809" y="299"/>
                  </a:moveTo>
                  <a:cubicBezTo>
                    <a:pt x="718" y="263"/>
                    <a:pt x="718" y="263"/>
                    <a:pt x="718" y="263"/>
                  </a:cubicBezTo>
                  <a:cubicBezTo>
                    <a:pt x="996" y="190"/>
                    <a:pt x="996" y="190"/>
                    <a:pt x="996" y="190"/>
                  </a:cubicBezTo>
                  <a:cubicBezTo>
                    <a:pt x="810" y="298"/>
                    <a:pt x="810" y="298"/>
                    <a:pt x="810" y="298"/>
                  </a:cubicBezTo>
                  <a:cubicBezTo>
                    <a:pt x="810" y="297"/>
                    <a:pt x="810" y="297"/>
                    <a:pt x="810" y="297"/>
                  </a:cubicBezTo>
                  <a:cubicBezTo>
                    <a:pt x="809" y="299"/>
                    <a:pt x="809" y="299"/>
                    <a:pt x="809" y="299"/>
                  </a:cubicBezTo>
                  <a:moveTo>
                    <a:pt x="506" y="249"/>
                  </a:moveTo>
                  <a:cubicBezTo>
                    <a:pt x="505" y="247"/>
                    <a:pt x="505" y="247"/>
                    <a:pt x="505" y="247"/>
                  </a:cubicBezTo>
                  <a:cubicBezTo>
                    <a:pt x="620" y="188"/>
                    <a:pt x="620" y="188"/>
                    <a:pt x="620" y="188"/>
                  </a:cubicBezTo>
                  <a:cubicBezTo>
                    <a:pt x="525" y="280"/>
                    <a:pt x="525" y="280"/>
                    <a:pt x="525" y="280"/>
                  </a:cubicBezTo>
                  <a:cubicBezTo>
                    <a:pt x="505" y="249"/>
                    <a:pt x="505" y="249"/>
                    <a:pt x="505" y="249"/>
                  </a:cubicBezTo>
                  <a:cubicBezTo>
                    <a:pt x="506" y="249"/>
                    <a:pt x="506" y="249"/>
                    <a:pt x="506" y="249"/>
                  </a:cubicBezTo>
                  <a:moveTo>
                    <a:pt x="1023" y="277"/>
                  </a:moveTo>
                  <a:cubicBezTo>
                    <a:pt x="1014" y="187"/>
                    <a:pt x="1014" y="187"/>
                    <a:pt x="1014" y="187"/>
                  </a:cubicBezTo>
                  <a:cubicBezTo>
                    <a:pt x="1172" y="273"/>
                    <a:pt x="1172" y="273"/>
                    <a:pt x="1172" y="273"/>
                  </a:cubicBezTo>
                  <a:cubicBezTo>
                    <a:pt x="1023" y="277"/>
                    <a:pt x="1023" y="277"/>
                    <a:pt x="1023" y="277"/>
                  </a:cubicBezTo>
                  <a:moveTo>
                    <a:pt x="820" y="298"/>
                  </a:moveTo>
                  <a:cubicBezTo>
                    <a:pt x="1010" y="187"/>
                    <a:pt x="1010" y="187"/>
                    <a:pt x="1010" y="187"/>
                  </a:cubicBezTo>
                  <a:cubicBezTo>
                    <a:pt x="1018" y="277"/>
                    <a:pt x="1018" y="277"/>
                    <a:pt x="1018" y="277"/>
                  </a:cubicBezTo>
                  <a:cubicBezTo>
                    <a:pt x="820" y="298"/>
                    <a:pt x="820" y="298"/>
                    <a:pt x="820" y="298"/>
                  </a:cubicBezTo>
                  <a:moveTo>
                    <a:pt x="584" y="372"/>
                  </a:moveTo>
                  <a:cubicBezTo>
                    <a:pt x="528" y="284"/>
                    <a:pt x="528" y="284"/>
                    <a:pt x="528" y="284"/>
                  </a:cubicBezTo>
                  <a:cubicBezTo>
                    <a:pt x="628" y="186"/>
                    <a:pt x="628" y="186"/>
                    <a:pt x="628" y="186"/>
                  </a:cubicBezTo>
                  <a:cubicBezTo>
                    <a:pt x="584" y="372"/>
                    <a:pt x="584" y="372"/>
                    <a:pt x="584" y="372"/>
                  </a:cubicBezTo>
                  <a:moveTo>
                    <a:pt x="589" y="371"/>
                  </a:moveTo>
                  <a:cubicBezTo>
                    <a:pt x="633" y="183"/>
                    <a:pt x="633" y="183"/>
                    <a:pt x="633" y="183"/>
                  </a:cubicBezTo>
                  <a:cubicBezTo>
                    <a:pt x="707" y="261"/>
                    <a:pt x="707" y="261"/>
                    <a:pt x="707" y="261"/>
                  </a:cubicBezTo>
                  <a:cubicBezTo>
                    <a:pt x="704" y="262"/>
                    <a:pt x="704" y="262"/>
                    <a:pt x="704" y="262"/>
                  </a:cubicBezTo>
                  <a:cubicBezTo>
                    <a:pt x="707" y="263"/>
                    <a:pt x="707" y="263"/>
                    <a:pt x="707" y="263"/>
                  </a:cubicBezTo>
                  <a:cubicBezTo>
                    <a:pt x="589" y="371"/>
                    <a:pt x="589" y="371"/>
                    <a:pt x="589" y="371"/>
                  </a:cubicBezTo>
                  <a:moveTo>
                    <a:pt x="510" y="239"/>
                  </a:moveTo>
                  <a:cubicBezTo>
                    <a:pt x="558" y="181"/>
                    <a:pt x="558" y="181"/>
                    <a:pt x="558" y="181"/>
                  </a:cubicBezTo>
                  <a:cubicBezTo>
                    <a:pt x="622" y="181"/>
                    <a:pt x="622" y="181"/>
                    <a:pt x="622" y="181"/>
                  </a:cubicBezTo>
                  <a:cubicBezTo>
                    <a:pt x="510" y="239"/>
                    <a:pt x="510" y="239"/>
                    <a:pt x="510" y="239"/>
                  </a:cubicBezTo>
                  <a:moveTo>
                    <a:pt x="496" y="243"/>
                  </a:moveTo>
                  <a:cubicBezTo>
                    <a:pt x="381" y="232"/>
                    <a:pt x="381" y="232"/>
                    <a:pt x="381" y="232"/>
                  </a:cubicBezTo>
                  <a:cubicBezTo>
                    <a:pt x="439" y="177"/>
                    <a:pt x="439" y="177"/>
                    <a:pt x="439" y="177"/>
                  </a:cubicBezTo>
                  <a:cubicBezTo>
                    <a:pt x="496" y="243"/>
                    <a:pt x="496" y="243"/>
                    <a:pt x="496" y="243"/>
                  </a:cubicBezTo>
                  <a:moveTo>
                    <a:pt x="1601" y="249"/>
                  </a:moveTo>
                  <a:cubicBezTo>
                    <a:pt x="1505" y="168"/>
                    <a:pt x="1505" y="168"/>
                    <a:pt x="1505" y="168"/>
                  </a:cubicBezTo>
                  <a:cubicBezTo>
                    <a:pt x="1605" y="157"/>
                    <a:pt x="1605" y="157"/>
                    <a:pt x="1605" y="157"/>
                  </a:cubicBezTo>
                  <a:cubicBezTo>
                    <a:pt x="1601" y="249"/>
                    <a:pt x="1601" y="249"/>
                    <a:pt x="1601" y="249"/>
                  </a:cubicBezTo>
                  <a:moveTo>
                    <a:pt x="493" y="233"/>
                  </a:moveTo>
                  <a:cubicBezTo>
                    <a:pt x="442" y="174"/>
                    <a:pt x="442" y="174"/>
                    <a:pt x="442" y="174"/>
                  </a:cubicBezTo>
                  <a:cubicBezTo>
                    <a:pt x="443" y="173"/>
                    <a:pt x="443" y="173"/>
                    <a:pt x="443" y="173"/>
                  </a:cubicBezTo>
                  <a:cubicBezTo>
                    <a:pt x="442" y="173"/>
                    <a:pt x="442" y="173"/>
                    <a:pt x="442" y="173"/>
                  </a:cubicBezTo>
                  <a:cubicBezTo>
                    <a:pt x="455" y="145"/>
                    <a:pt x="455" y="145"/>
                    <a:pt x="455" y="145"/>
                  </a:cubicBezTo>
                  <a:cubicBezTo>
                    <a:pt x="493" y="233"/>
                    <a:pt x="493" y="233"/>
                    <a:pt x="493" y="233"/>
                  </a:cubicBezTo>
                  <a:moveTo>
                    <a:pt x="356" y="149"/>
                  </a:moveTo>
                  <a:cubicBezTo>
                    <a:pt x="355" y="145"/>
                    <a:pt x="355" y="145"/>
                    <a:pt x="355" y="145"/>
                  </a:cubicBezTo>
                  <a:cubicBezTo>
                    <a:pt x="385" y="154"/>
                    <a:pt x="385" y="154"/>
                    <a:pt x="385" y="154"/>
                  </a:cubicBezTo>
                  <a:cubicBezTo>
                    <a:pt x="362" y="171"/>
                    <a:pt x="331" y="194"/>
                    <a:pt x="317" y="203"/>
                  </a:cubicBezTo>
                  <a:cubicBezTo>
                    <a:pt x="353" y="146"/>
                    <a:pt x="353" y="146"/>
                    <a:pt x="353" y="146"/>
                  </a:cubicBezTo>
                  <a:cubicBezTo>
                    <a:pt x="356" y="149"/>
                    <a:pt x="356" y="149"/>
                    <a:pt x="356" y="149"/>
                  </a:cubicBezTo>
                  <a:moveTo>
                    <a:pt x="502" y="242"/>
                  </a:moveTo>
                  <a:cubicBezTo>
                    <a:pt x="459" y="144"/>
                    <a:pt x="459" y="144"/>
                    <a:pt x="459" y="144"/>
                  </a:cubicBezTo>
                  <a:cubicBezTo>
                    <a:pt x="522" y="169"/>
                    <a:pt x="545" y="177"/>
                    <a:pt x="553" y="180"/>
                  </a:cubicBezTo>
                  <a:cubicBezTo>
                    <a:pt x="502" y="242"/>
                    <a:pt x="502" y="242"/>
                    <a:pt x="502" y="242"/>
                  </a:cubicBezTo>
                  <a:moveTo>
                    <a:pt x="438" y="171"/>
                  </a:moveTo>
                  <a:cubicBezTo>
                    <a:pt x="397" y="153"/>
                    <a:pt x="397" y="153"/>
                    <a:pt x="397" y="153"/>
                  </a:cubicBezTo>
                  <a:cubicBezTo>
                    <a:pt x="451" y="143"/>
                    <a:pt x="451" y="143"/>
                    <a:pt x="451" y="143"/>
                  </a:cubicBezTo>
                  <a:cubicBezTo>
                    <a:pt x="438" y="171"/>
                    <a:pt x="438" y="171"/>
                    <a:pt x="438" y="171"/>
                  </a:cubicBezTo>
                  <a:moveTo>
                    <a:pt x="1344" y="301"/>
                  </a:moveTo>
                  <a:cubicBezTo>
                    <a:pt x="1289" y="291"/>
                    <a:pt x="1289" y="291"/>
                    <a:pt x="1289" y="291"/>
                  </a:cubicBezTo>
                  <a:cubicBezTo>
                    <a:pt x="1289" y="291"/>
                    <a:pt x="1289" y="291"/>
                    <a:pt x="1289" y="291"/>
                  </a:cubicBezTo>
                  <a:cubicBezTo>
                    <a:pt x="1282" y="290"/>
                    <a:pt x="1282" y="290"/>
                    <a:pt x="1282" y="290"/>
                  </a:cubicBezTo>
                  <a:cubicBezTo>
                    <a:pt x="1287" y="136"/>
                    <a:pt x="1287" y="136"/>
                    <a:pt x="1287" y="136"/>
                  </a:cubicBezTo>
                  <a:cubicBezTo>
                    <a:pt x="1344" y="301"/>
                    <a:pt x="1344" y="301"/>
                    <a:pt x="1344" y="301"/>
                  </a:cubicBezTo>
                  <a:moveTo>
                    <a:pt x="309" y="207"/>
                  </a:moveTo>
                  <a:cubicBezTo>
                    <a:pt x="300" y="203"/>
                    <a:pt x="270" y="185"/>
                    <a:pt x="249" y="172"/>
                  </a:cubicBezTo>
                  <a:cubicBezTo>
                    <a:pt x="278" y="157"/>
                    <a:pt x="318" y="136"/>
                    <a:pt x="333" y="130"/>
                  </a:cubicBezTo>
                  <a:cubicBezTo>
                    <a:pt x="325" y="146"/>
                    <a:pt x="313" y="192"/>
                    <a:pt x="309" y="207"/>
                  </a:cubicBezTo>
                  <a:moveTo>
                    <a:pt x="316" y="195"/>
                  </a:moveTo>
                  <a:cubicBezTo>
                    <a:pt x="324" y="169"/>
                    <a:pt x="333" y="138"/>
                    <a:pt x="338" y="129"/>
                  </a:cubicBezTo>
                  <a:cubicBezTo>
                    <a:pt x="350" y="142"/>
                    <a:pt x="350" y="142"/>
                    <a:pt x="350" y="142"/>
                  </a:cubicBezTo>
                  <a:cubicBezTo>
                    <a:pt x="316" y="195"/>
                    <a:pt x="316" y="195"/>
                    <a:pt x="316" y="195"/>
                  </a:cubicBezTo>
                  <a:moveTo>
                    <a:pt x="1348" y="299"/>
                  </a:moveTo>
                  <a:cubicBezTo>
                    <a:pt x="1289" y="128"/>
                    <a:pt x="1289" y="128"/>
                    <a:pt x="1289" y="128"/>
                  </a:cubicBezTo>
                  <a:cubicBezTo>
                    <a:pt x="1422" y="187"/>
                    <a:pt x="1422" y="187"/>
                    <a:pt x="1422" y="187"/>
                  </a:cubicBezTo>
                  <a:cubicBezTo>
                    <a:pt x="1348" y="299"/>
                    <a:pt x="1348" y="299"/>
                    <a:pt x="1348" y="299"/>
                  </a:cubicBezTo>
                  <a:moveTo>
                    <a:pt x="1182" y="272"/>
                  </a:moveTo>
                  <a:cubicBezTo>
                    <a:pt x="1176" y="124"/>
                    <a:pt x="1176" y="124"/>
                    <a:pt x="1176" y="124"/>
                  </a:cubicBezTo>
                  <a:cubicBezTo>
                    <a:pt x="1275" y="288"/>
                    <a:pt x="1275" y="288"/>
                    <a:pt x="1275" y="288"/>
                  </a:cubicBezTo>
                  <a:cubicBezTo>
                    <a:pt x="1184" y="273"/>
                    <a:pt x="1184" y="273"/>
                    <a:pt x="1184" y="273"/>
                  </a:cubicBezTo>
                  <a:cubicBezTo>
                    <a:pt x="1185" y="272"/>
                    <a:pt x="1185" y="272"/>
                    <a:pt x="1185" y="272"/>
                  </a:cubicBezTo>
                  <a:cubicBezTo>
                    <a:pt x="1182" y="272"/>
                    <a:pt x="1182" y="272"/>
                    <a:pt x="1182" y="272"/>
                  </a:cubicBezTo>
                  <a:moveTo>
                    <a:pt x="1178" y="271"/>
                  </a:moveTo>
                  <a:cubicBezTo>
                    <a:pt x="1017" y="184"/>
                    <a:pt x="1017" y="184"/>
                    <a:pt x="1017" y="184"/>
                  </a:cubicBezTo>
                  <a:cubicBezTo>
                    <a:pt x="1172" y="118"/>
                    <a:pt x="1172" y="118"/>
                    <a:pt x="1172" y="118"/>
                  </a:cubicBezTo>
                  <a:cubicBezTo>
                    <a:pt x="1178" y="271"/>
                    <a:pt x="1178" y="271"/>
                    <a:pt x="1178" y="271"/>
                  </a:cubicBezTo>
                  <a:moveTo>
                    <a:pt x="1181" y="119"/>
                  </a:moveTo>
                  <a:cubicBezTo>
                    <a:pt x="1179" y="118"/>
                    <a:pt x="1179" y="118"/>
                    <a:pt x="1179" y="118"/>
                  </a:cubicBezTo>
                  <a:cubicBezTo>
                    <a:pt x="1283" y="126"/>
                    <a:pt x="1283" y="126"/>
                    <a:pt x="1283" y="126"/>
                  </a:cubicBezTo>
                  <a:cubicBezTo>
                    <a:pt x="1277" y="284"/>
                    <a:pt x="1277" y="284"/>
                    <a:pt x="1277" y="284"/>
                  </a:cubicBezTo>
                  <a:cubicBezTo>
                    <a:pt x="1179" y="118"/>
                    <a:pt x="1179" y="118"/>
                    <a:pt x="1179" y="118"/>
                  </a:cubicBezTo>
                  <a:cubicBezTo>
                    <a:pt x="1181" y="119"/>
                    <a:pt x="1181" y="119"/>
                    <a:pt x="1181" y="119"/>
                  </a:cubicBezTo>
                  <a:moveTo>
                    <a:pt x="559" y="177"/>
                  </a:moveTo>
                  <a:cubicBezTo>
                    <a:pt x="558" y="168"/>
                    <a:pt x="561" y="126"/>
                    <a:pt x="562" y="96"/>
                  </a:cubicBezTo>
                  <a:cubicBezTo>
                    <a:pt x="627" y="177"/>
                    <a:pt x="627" y="177"/>
                    <a:pt x="627" y="177"/>
                  </a:cubicBezTo>
                  <a:cubicBezTo>
                    <a:pt x="559" y="177"/>
                    <a:pt x="559" y="177"/>
                    <a:pt x="559" y="177"/>
                  </a:cubicBezTo>
                  <a:moveTo>
                    <a:pt x="638" y="172"/>
                  </a:moveTo>
                  <a:cubicBezTo>
                    <a:pt x="667" y="117"/>
                    <a:pt x="667" y="117"/>
                    <a:pt x="667" y="117"/>
                  </a:cubicBezTo>
                  <a:cubicBezTo>
                    <a:pt x="752" y="93"/>
                    <a:pt x="752" y="93"/>
                    <a:pt x="752" y="93"/>
                  </a:cubicBezTo>
                  <a:cubicBezTo>
                    <a:pt x="638" y="172"/>
                    <a:pt x="638" y="172"/>
                    <a:pt x="638" y="172"/>
                  </a:cubicBezTo>
                  <a:moveTo>
                    <a:pt x="631" y="175"/>
                  </a:moveTo>
                  <a:cubicBezTo>
                    <a:pt x="566" y="93"/>
                    <a:pt x="566" y="93"/>
                    <a:pt x="566" y="93"/>
                  </a:cubicBezTo>
                  <a:cubicBezTo>
                    <a:pt x="662" y="116"/>
                    <a:pt x="662" y="116"/>
                    <a:pt x="662" y="116"/>
                  </a:cubicBezTo>
                  <a:cubicBezTo>
                    <a:pt x="631" y="175"/>
                    <a:pt x="631" y="175"/>
                    <a:pt x="631" y="175"/>
                  </a:cubicBezTo>
                  <a:moveTo>
                    <a:pt x="555" y="176"/>
                  </a:moveTo>
                  <a:cubicBezTo>
                    <a:pt x="542" y="172"/>
                    <a:pt x="495" y="153"/>
                    <a:pt x="460" y="139"/>
                  </a:cubicBezTo>
                  <a:cubicBezTo>
                    <a:pt x="558" y="93"/>
                    <a:pt x="558" y="93"/>
                    <a:pt x="558" y="93"/>
                  </a:cubicBezTo>
                  <a:cubicBezTo>
                    <a:pt x="555" y="149"/>
                    <a:pt x="554" y="169"/>
                    <a:pt x="555" y="176"/>
                  </a:cubicBezTo>
                  <a:moveTo>
                    <a:pt x="710" y="258"/>
                  </a:moveTo>
                  <a:cubicBezTo>
                    <a:pt x="635" y="179"/>
                    <a:pt x="635" y="179"/>
                    <a:pt x="635" y="179"/>
                  </a:cubicBezTo>
                  <a:cubicBezTo>
                    <a:pt x="760" y="93"/>
                    <a:pt x="760" y="93"/>
                    <a:pt x="760" y="93"/>
                  </a:cubicBezTo>
                  <a:cubicBezTo>
                    <a:pt x="710" y="258"/>
                    <a:pt x="710" y="258"/>
                    <a:pt x="710" y="258"/>
                  </a:cubicBezTo>
                  <a:moveTo>
                    <a:pt x="1011" y="181"/>
                  </a:moveTo>
                  <a:cubicBezTo>
                    <a:pt x="779" y="91"/>
                    <a:pt x="779" y="91"/>
                    <a:pt x="779" y="91"/>
                  </a:cubicBezTo>
                  <a:cubicBezTo>
                    <a:pt x="1164" y="116"/>
                    <a:pt x="1164" y="116"/>
                    <a:pt x="1164" y="116"/>
                  </a:cubicBezTo>
                  <a:cubicBezTo>
                    <a:pt x="1014" y="180"/>
                    <a:pt x="1014" y="180"/>
                    <a:pt x="1014" y="180"/>
                  </a:cubicBezTo>
                  <a:cubicBezTo>
                    <a:pt x="1013" y="180"/>
                    <a:pt x="1013" y="180"/>
                    <a:pt x="1013" y="180"/>
                  </a:cubicBezTo>
                  <a:cubicBezTo>
                    <a:pt x="1011" y="181"/>
                    <a:pt x="1011" y="181"/>
                    <a:pt x="1011" y="181"/>
                  </a:cubicBezTo>
                  <a:moveTo>
                    <a:pt x="715" y="259"/>
                  </a:moveTo>
                  <a:cubicBezTo>
                    <a:pt x="766" y="91"/>
                    <a:pt x="766" y="91"/>
                    <a:pt x="766" y="91"/>
                  </a:cubicBezTo>
                  <a:cubicBezTo>
                    <a:pt x="1004" y="183"/>
                    <a:pt x="1004" y="183"/>
                    <a:pt x="1004" y="183"/>
                  </a:cubicBezTo>
                  <a:cubicBezTo>
                    <a:pt x="715" y="259"/>
                    <a:pt x="715" y="259"/>
                    <a:pt x="715" y="259"/>
                  </a:cubicBezTo>
                  <a:moveTo>
                    <a:pt x="1503" y="164"/>
                  </a:moveTo>
                  <a:cubicBezTo>
                    <a:pt x="1532" y="86"/>
                    <a:pt x="1532" y="86"/>
                    <a:pt x="1532" y="86"/>
                  </a:cubicBezTo>
                  <a:cubicBezTo>
                    <a:pt x="1602" y="152"/>
                    <a:pt x="1602" y="152"/>
                    <a:pt x="1602" y="152"/>
                  </a:cubicBezTo>
                  <a:cubicBezTo>
                    <a:pt x="1503" y="164"/>
                    <a:pt x="1503" y="164"/>
                    <a:pt x="1503" y="164"/>
                  </a:cubicBezTo>
                  <a:moveTo>
                    <a:pt x="1608" y="151"/>
                  </a:moveTo>
                  <a:cubicBezTo>
                    <a:pt x="1537" y="85"/>
                    <a:pt x="1537" y="85"/>
                    <a:pt x="1537" y="85"/>
                  </a:cubicBezTo>
                  <a:cubicBezTo>
                    <a:pt x="1706" y="96"/>
                    <a:pt x="1706" y="96"/>
                    <a:pt x="1706" y="96"/>
                  </a:cubicBezTo>
                  <a:cubicBezTo>
                    <a:pt x="1608" y="151"/>
                    <a:pt x="1608" y="151"/>
                    <a:pt x="1608" y="151"/>
                  </a:cubicBezTo>
                  <a:moveTo>
                    <a:pt x="349" y="135"/>
                  </a:moveTo>
                  <a:cubicBezTo>
                    <a:pt x="340" y="125"/>
                    <a:pt x="340" y="125"/>
                    <a:pt x="340" y="125"/>
                  </a:cubicBezTo>
                  <a:cubicBezTo>
                    <a:pt x="340" y="125"/>
                    <a:pt x="340" y="124"/>
                    <a:pt x="340" y="124"/>
                  </a:cubicBezTo>
                  <a:cubicBezTo>
                    <a:pt x="343" y="82"/>
                    <a:pt x="343" y="82"/>
                    <a:pt x="343" y="82"/>
                  </a:cubicBezTo>
                  <a:cubicBezTo>
                    <a:pt x="349" y="135"/>
                    <a:pt x="349" y="135"/>
                    <a:pt x="349" y="135"/>
                  </a:cubicBezTo>
                  <a:moveTo>
                    <a:pt x="385" y="149"/>
                  </a:moveTo>
                  <a:cubicBezTo>
                    <a:pt x="355" y="140"/>
                    <a:pt x="355" y="140"/>
                    <a:pt x="355" y="140"/>
                  </a:cubicBezTo>
                  <a:cubicBezTo>
                    <a:pt x="346" y="70"/>
                    <a:pt x="346" y="70"/>
                    <a:pt x="346" y="70"/>
                  </a:cubicBezTo>
                  <a:cubicBezTo>
                    <a:pt x="385" y="149"/>
                    <a:pt x="385" y="149"/>
                    <a:pt x="385" y="149"/>
                  </a:cubicBezTo>
                  <a:moveTo>
                    <a:pt x="396" y="149"/>
                  </a:moveTo>
                  <a:cubicBezTo>
                    <a:pt x="472" y="65"/>
                    <a:pt x="472" y="65"/>
                    <a:pt x="472" y="65"/>
                  </a:cubicBezTo>
                  <a:cubicBezTo>
                    <a:pt x="453" y="137"/>
                    <a:pt x="453" y="137"/>
                    <a:pt x="453" y="137"/>
                  </a:cubicBezTo>
                  <a:cubicBezTo>
                    <a:pt x="451" y="135"/>
                    <a:pt x="451" y="135"/>
                    <a:pt x="451" y="135"/>
                  </a:cubicBezTo>
                  <a:cubicBezTo>
                    <a:pt x="452" y="138"/>
                    <a:pt x="452" y="138"/>
                    <a:pt x="452" y="138"/>
                  </a:cubicBezTo>
                  <a:cubicBezTo>
                    <a:pt x="396" y="149"/>
                    <a:pt x="396" y="149"/>
                    <a:pt x="396" y="149"/>
                  </a:cubicBezTo>
                  <a:moveTo>
                    <a:pt x="253" y="165"/>
                  </a:moveTo>
                  <a:cubicBezTo>
                    <a:pt x="339" y="63"/>
                    <a:pt x="339" y="63"/>
                    <a:pt x="339" y="63"/>
                  </a:cubicBezTo>
                  <a:cubicBezTo>
                    <a:pt x="336" y="124"/>
                    <a:pt x="336" y="124"/>
                    <a:pt x="336" y="124"/>
                  </a:cubicBezTo>
                  <a:cubicBezTo>
                    <a:pt x="329" y="126"/>
                    <a:pt x="310" y="136"/>
                    <a:pt x="253" y="165"/>
                  </a:cubicBezTo>
                  <a:moveTo>
                    <a:pt x="458" y="135"/>
                  </a:moveTo>
                  <a:cubicBezTo>
                    <a:pt x="478" y="60"/>
                    <a:pt x="478" y="60"/>
                    <a:pt x="478" y="60"/>
                  </a:cubicBezTo>
                  <a:cubicBezTo>
                    <a:pt x="555" y="90"/>
                    <a:pt x="555" y="90"/>
                    <a:pt x="555" y="90"/>
                  </a:cubicBezTo>
                  <a:cubicBezTo>
                    <a:pt x="458" y="135"/>
                    <a:pt x="458" y="135"/>
                    <a:pt x="458" y="135"/>
                  </a:cubicBezTo>
                  <a:moveTo>
                    <a:pt x="390" y="149"/>
                  </a:moveTo>
                  <a:cubicBezTo>
                    <a:pt x="345" y="59"/>
                    <a:pt x="345" y="59"/>
                    <a:pt x="345" y="59"/>
                  </a:cubicBezTo>
                  <a:cubicBezTo>
                    <a:pt x="472" y="59"/>
                    <a:pt x="472" y="59"/>
                    <a:pt x="472" y="59"/>
                  </a:cubicBezTo>
                  <a:cubicBezTo>
                    <a:pt x="390" y="149"/>
                    <a:pt x="390" y="149"/>
                    <a:pt x="390" y="149"/>
                  </a:cubicBezTo>
                  <a:moveTo>
                    <a:pt x="1428" y="183"/>
                  </a:moveTo>
                  <a:cubicBezTo>
                    <a:pt x="1439" y="57"/>
                    <a:pt x="1439" y="57"/>
                    <a:pt x="1439" y="57"/>
                  </a:cubicBezTo>
                  <a:cubicBezTo>
                    <a:pt x="1496" y="165"/>
                    <a:pt x="1496" y="165"/>
                    <a:pt x="1496" y="165"/>
                  </a:cubicBezTo>
                  <a:cubicBezTo>
                    <a:pt x="1428" y="183"/>
                    <a:pt x="1428" y="183"/>
                    <a:pt x="1428" y="183"/>
                  </a:cubicBezTo>
                  <a:moveTo>
                    <a:pt x="1499" y="161"/>
                  </a:moveTo>
                  <a:cubicBezTo>
                    <a:pt x="1442" y="53"/>
                    <a:pt x="1442" y="53"/>
                    <a:pt x="1442" y="53"/>
                  </a:cubicBezTo>
                  <a:cubicBezTo>
                    <a:pt x="1528" y="84"/>
                    <a:pt x="1528" y="84"/>
                    <a:pt x="1528" y="84"/>
                  </a:cubicBezTo>
                  <a:cubicBezTo>
                    <a:pt x="1499" y="161"/>
                    <a:pt x="1499" y="161"/>
                    <a:pt x="1499" y="161"/>
                  </a:cubicBezTo>
                  <a:moveTo>
                    <a:pt x="1424" y="182"/>
                  </a:moveTo>
                  <a:cubicBezTo>
                    <a:pt x="1290" y="124"/>
                    <a:pt x="1290" y="124"/>
                    <a:pt x="1290" y="124"/>
                  </a:cubicBezTo>
                  <a:cubicBezTo>
                    <a:pt x="1435" y="53"/>
                    <a:pt x="1435" y="53"/>
                    <a:pt x="1435" y="53"/>
                  </a:cubicBezTo>
                  <a:cubicBezTo>
                    <a:pt x="1424" y="182"/>
                    <a:pt x="1424" y="182"/>
                    <a:pt x="1424" y="182"/>
                  </a:cubicBezTo>
                  <a:moveTo>
                    <a:pt x="1149" y="111"/>
                  </a:moveTo>
                  <a:cubicBezTo>
                    <a:pt x="777" y="86"/>
                    <a:pt x="777" y="86"/>
                    <a:pt x="777" y="86"/>
                  </a:cubicBezTo>
                  <a:cubicBezTo>
                    <a:pt x="908" y="50"/>
                    <a:pt x="908" y="50"/>
                    <a:pt x="908" y="50"/>
                  </a:cubicBezTo>
                  <a:cubicBezTo>
                    <a:pt x="1149" y="111"/>
                    <a:pt x="1149" y="111"/>
                    <a:pt x="1149" y="111"/>
                  </a:cubicBezTo>
                  <a:moveTo>
                    <a:pt x="1277" y="121"/>
                  </a:moveTo>
                  <a:cubicBezTo>
                    <a:pt x="1176" y="113"/>
                    <a:pt x="1176" y="113"/>
                    <a:pt x="1176" y="113"/>
                  </a:cubicBezTo>
                  <a:cubicBezTo>
                    <a:pt x="1176" y="45"/>
                    <a:pt x="1176" y="45"/>
                    <a:pt x="1176" y="45"/>
                  </a:cubicBezTo>
                  <a:cubicBezTo>
                    <a:pt x="1277" y="121"/>
                    <a:pt x="1277" y="121"/>
                    <a:pt x="1277" y="121"/>
                  </a:cubicBezTo>
                  <a:moveTo>
                    <a:pt x="1285" y="121"/>
                  </a:moveTo>
                  <a:cubicBezTo>
                    <a:pt x="1181" y="43"/>
                    <a:pt x="1181" y="43"/>
                    <a:pt x="1181" y="43"/>
                  </a:cubicBezTo>
                  <a:cubicBezTo>
                    <a:pt x="1429" y="51"/>
                    <a:pt x="1429" y="51"/>
                    <a:pt x="1429" y="51"/>
                  </a:cubicBezTo>
                  <a:cubicBezTo>
                    <a:pt x="1285" y="121"/>
                    <a:pt x="1285" y="121"/>
                    <a:pt x="1285" y="121"/>
                  </a:cubicBezTo>
                  <a:moveTo>
                    <a:pt x="664" y="112"/>
                  </a:moveTo>
                  <a:cubicBezTo>
                    <a:pt x="568" y="89"/>
                    <a:pt x="568" y="89"/>
                    <a:pt x="568" y="89"/>
                  </a:cubicBezTo>
                  <a:cubicBezTo>
                    <a:pt x="715" y="30"/>
                    <a:pt x="715" y="30"/>
                    <a:pt x="715" y="30"/>
                  </a:cubicBezTo>
                  <a:cubicBezTo>
                    <a:pt x="664" y="112"/>
                    <a:pt x="664" y="112"/>
                    <a:pt x="664" y="112"/>
                  </a:cubicBezTo>
                  <a:moveTo>
                    <a:pt x="670" y="111"/>
                  </a:moveTo>
                  <a:cubicBezTo>
                    <a:pt x="721" y="29"/>
                    <a:pt x="721" y="29"/>
                    <a:pt x="721" y="29"/>
                  </a:cubicBezTo>
                  <a:cubicBezTo>
                    <a:pt x="760" y="86"/>
                    <a:pt x="760" y="86"/>
                    <a:pt x="760" y="86"/>
                  </a:cubicBezTo>
                  <a:cubicBezTo>
                    <a:pt x="670" y="111"/>
                    <a:pt x="670" y="111"/>
                    <a:pt x="670" y="111"/>
                  </a:cubicBezTo>
                  <a:moveTo>
                    <a:pt x="771" y="84"/>
                  </a:moveTo>
                  <a:cubicBezTo>
                    <a:pt x="818" y="28"/>
                    <a:pt x="818" y="28"/>
                    <a:pt x="818" y="28"/>
                  </a:cubicBezTo>
                  <a:cubicBezTo>
                    <a:pt x="899" y="48"/>
                    <a:pt x="899" y="48"/>
                    <a:pt x="899" y="48"/>
                  </a:cubicBezTo>
                  <a:cubicBezTo>
                    <a:pt x="771" y="84"/>
                    <a:pt x="771" y="84"/>
                    <a:pt x="771" y="84"/>
                  </a:cubicBezTo>
                  <a:moveTo>
                    <a:pt x="764" y="84"/>
                  </a:moveTo>
                  <a:cubicBezTo>
                    <a:pt x="725" y="27"/>
                    <a:pt x="725" y="27"/>
                    <a:pt x="725" y="27"/>
                  </a:cubicBezTo>
                  <a:cubicBezTo>
                    <a:pt x="812" y="27"/>
                    <a:pt x="812" y="27"/>
                    <a:pt x="812" y="27"/>
                  </a:cubicBezTo>
                  <a:cubicBezTo>
                    <a:pt x="764" y="84"/>
                    <a:pt x="764" y="84"/>
                    <a:pt x="764" y="84"/>
                  </a:cubicBezTo>
                  <a:moveTo>
                    <a:pt x="1172" y="109"/>
                  </a:moveTo>
                  <a:cubicBezTo>
                    <a:pt x="1078" y="8"/>
                    <a:pt x="1078" y="8"/>
                    <a:pt x="1078" y="8"/>
                  </a:cubicBezTo>
                  <a:cubicBezTo>
                    <a:pt x="1172" y="42"/>
                    <a:pt x="1172" y="42"/>
                    <a:pt x="1172" y="42"/>
                  </a:cubicBezTo>
                  <a:cubicBezTo>
                    <a:pt x="1172" y="109"/>
                    <a:pt x="1172" y="109"/>
                    <a:pt x="1172" y="109"/>
                  </a:cubicBezTo>
                  <a:moveTo>
                    <a:pt x="908" y="46"/>
                  </a:moveTo>
                  <a:cubicBezTo>
                    <a:pt x="830" y="26"/>
                    <a:pt x="830" y="26"/>
                    <a:pt x="830" y="26"/>
                  </a:cubicBezTo>
                  <a:cubicBezTo>
                    <a:pt x="1046" y="7"/>
                    <a:pt x="1046" y="7"/>
                    <a:pt x="1046" y="7"/>
                  </a:cubicBezTo>
                  <a:cubicBezTo>
                    <a:pt x="908" y="46"/>
                    <a:pt x="908" y="46"/>
                    <a:pt x="908" y="46"/>
                  </a:cubicBezTo>
                  <a:moveTo>
                    <a:pt x="1167" y="111"/>
                  </a:moveTo>
                  <a:cubicBezTo>
                    <a:pt x="916" y="48"/>
                    <a:pt x="916" y="48"/>
                    <a:pt x="916" y="48"/>
                  </a:cubicBezTo>
                  <a:cubicBezTo>
                    <a:pt x="1070" y="5"/>
                    <a:pt x="1070" y="5"/>
                    <a:pt x="1070" y="5"/>
                  </a:cubicBezTo>
                  <a:cubicBezTo>
                    <a:pt x="1167" y="111"/>
                    <a:pt x="1167" y="111"/>
                    <a:pt x="1167" y="111"/>
                  </a:cubicBezTo>
                  <a:moveTo>
                    <a:pt x="1071" y="0"/>
                  </a:moveTo>
                  <a:cubicBezTo>
                    <a:pt x="1070" y="1"/>
                    <a:pt x="1070" y="1"/>
                    <a:pt x="1070" y="1"/>
                  </a:cubicBezTo>
                  <a:cubicBezTo>
                    <a:pt x="817" y="23"/>
                    <a:pt x="817" y="23"/>
                    <a:pt x="817" y="23"/>
                  </a:cubicBezTo>
                  <a:cubicBezTo>
                    <a:pt x="816" y="23"/>
                    <a:pt x="816" y="23"/>
                    <a:pt x="816" y="23"/>
                  </a:cubicBezTo>
                  <a:cubicBezTo>
                    <a:pt x="816" y="23"/>
                    <a:pt x="816" y="23"/>
                    <a:pt x="816" y="23"/>
                  </a:cubicBezTo>
                  <a:cubicBezTo>
                    <a:pt x="722" y="23"/>
                    <a:pt x="722" y="23"/>
                    <a:pt x="722" y="23"/>
                  </a:cubicBezTo>
                  <a:cubicBezTo>
                    <a:pt x="721" y="21"/>
                    <a:pt x="721" y="21"/>
                    <a:pt x="721" y="21"/>
                  </a:cubicBezTo>
                  <a:cubicBezTo>
                    <a:pt x="720" y="23"/>
                    <a:pt x="720" y="23"/>
                    <a:pt x="720" y="23"/>
                  </a:cubicBezTo>
                  <a:cubicBezTo>
                    <a:pt x="561" y="87"/>
                    <a:pt x="561" y="87"/>
                    <a:pt x="561" y="87"/>
                  </a:cubicBezTo>
                  <a:cubicBezTo>
                    <a:pt x="559" y="84"/>
                    <a:pt x="559" y="84"/>
                    <a:pt x="559" y="84"/>
                  </a:cubicBezTo>
                  <a:cubicBezTo>
                    <a:pt x="559" y="86"/>
                    <a:pt x="559" y="86"/>
                    <a:pt x="559" y="86"/>
                  </a:cubicBezTo>
                  <a:cubicBezTo>
                    <a:pt x="479" y="55"/>
                    <a:pt x="479" y="55"/>
                    <a:pt x="479" y="55"/>
                  </a:cubicBezTo>
                  <a:cubicBezTo>
                    <a:pt x="481" y="48"/>
                    <a:pt x="481" y="48"/>
                    <a:pt x="481" y="48"/>
                  </a:cubicBezTo>
                  <a:cubicBezTo>
                    <a:pt x="475" y="55"/>
                    <a:pt x="475" y="55"/>
                    <a:pt x="475" y="55"/>
                  </a:cubicBezTo>
                  <a:cubicBezTo>
                    <a:pt x="344" y="54"/>
                    <a:pt x="344" y="54"/>
                    <a:pt x="344" y="54"/>
                  </a:cubicBezTo>
                  <a:cubicBezTo>
                    <a:pt x="344" y="50"/>
                    <a:pt x="344" y="50"/>
                    <a:pt x="344" y="50"/>
                  </a:cubicBezTo>
                  <a:cubicBezTo>
                    <a:pt x="342" y="53"/>
                    <a:pt x="342" y="53"/>
                    <a:pt x="342" y="53"/>
                  </a:cubicBezTo>
                  <a:cubicBezTo>
                    <a:pt x="338" y="44"/>
                    <a:pt x="338" y="44"/>
                    <a:pt x="338" y="44"/>
                  </a:cubicBezTo>
                  <a:cubicBezTo>
                    <a:pt x="339" y="56"/>
                    <a:pt x="339" y="56"/>
                    <a:pt x="339" y="56"/>
                  </a:cubicBezTo>
                  <a:cubicBezTo>
                    <a:pt x="241" y="173"/>
                    <a:pt x="241" y="173"/>
                    <a:pt x="241" y="173"/>
                  </a:cubicBezTo>
                  <a:cubicBezTo>
                    <a:pt x="235" y="179"/>
                    <a:pt x="235" y="179"/>
                    <a:pt x="235" y="179"/>
                  </a:cubicBezTo>
                  <a:cubicBezTo>
                    <a:pt x="244" y="175"/>
                    <a:pt x="244" y="175"/>
                    <a:pt x="244" y="175"/>
                  </a:cubicBezTo>
                  <a:cubicBezTo>
                    <a:pt x="261" y="185"/>
                    <a:pt x="297" y="207"/>
                    <a:pt x="307" y="211"/>
                  </a:cubicBezTo>
                  <a:cubicBezTo>
                    <a:pt x="304" y="224"/>
                    <a:pt x="304" y="224"/>
                    <a:pt x="304" y="224"/>
                  </a:cubicBezTo>
                  <a:cubicBezTo>
                    <a:pt x="312" y="211"/>
                    <a:pt x="312" y="211"/>
                    <a:pt x="312" y="211"/>
                  </a:cubicBezTo>
                  <a:cubicBezTo>
                    <a:pt x="321" y="207"/>
                    <a:pt x="362" y="176"/>
                    <a:pt x="389" y="156"/>
                  </a:cubicBezTo>
                  <a:cubicBezTo>
                    <a:pt x="389" y="157"/>
                    <a:pt x="389" y="157"/>
                    <a:pt x="389" y="157"/>
                  </a:cubicBezTo>
                  <a:cubicBezTo>
                    <a:pt x="390" y="155"/>
                    <a:pt x="390" y="155"/>
                    <a:pt x="390" y="155"/>
                  </a:cubicBezTo>
                  <a:cubicBezTo>
                    <a:pt x="435" y="174"/>
                    <a:pt x="435" y="174"/>
                    <a:pt x="435" y="174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282" y="231"/>
                    <a:pt x="282" y="231"/>
                    <a:pt x="282" y="231"/>
                  </a:cubicBezTo>
                  <a:cubicBezTo>
                    <a:pt x="280" y="229"/>
                    <a:pt x="280" y="229"/>
                    <a:pt x="280" y="229"/>
                  </a:cubicBezTo>
                  <a:cubicBezTo>
                    <a:pt x="278" y="232"/>
                    <a:pt x="278" y="232"/>
                    <a:pt x="278" y="232"/>
                  </a:cubicBezTo>
                  <a:cubicBezTo>
                    <a:pt x="153" y="291"/>
                    <a:pt x="153" y="291"/>
                    <a:pt x="153" y="291"/>
                  </a:cubicBezTo>
                  <a:cubicBezTo>
                    <a:pt x="149" y="287"/>
                    <a:pt x="149" y="287"/>
                    <a:pt x="149" y="287"/>
                  </a:cubicBezTo>
                  <a:cubicBezTo>
                    <a:pt x="150" y="293"/>
                    <a:pt x="150" y="293"/>
                    <a:pt x="150" y="293"/>
                  </a:cubicBezTo>
                  <a:cubicBezTo>
                    <a:pt x="111" y="342"/>
                    <a:pt x="111" y="342"/>
                    <a:pt x="111" y="342"/>
                  </a:cubicBezTo>
                  <a:cubicBezTo>
                    <a:pt x="108" y="341"/>
                    <a:pt x="108" y="341"/>
                    <a:pt x="108" y="341"/>
                  </a:cubicBezTo>
                  <a:cubicBezTo>
                    <a:pt x="110" y="344"/>
                    <a:pt x="110" y="344"/>
                    <a:pt x="110" y="344"/>
                  </a:cubicBezTo>
                  <a:cubicBezTo>
                    <a:pt x="100" y="370"/>
                    <a:pt x="84" y="410"/>
                    <a:pt x="81" y="414"/>
                  </a:cubicBezTo>
                  <a:cubicBezTo>
                    <a:pt x="77" y="417"/>
                    <a:pt x="77" y="417"/>
                    <a:pt x="77" y="417"/>
                  </a:cubicBezTo>
                  <a:cubicBezTo>
                    <a:pt x="162" y="426"/>
                    <a:pt x="162" y="426"/>
                    <a:pt x="162" y="426"/>
                  </a:cubicBezTo>
                  <a:cubicBezTo>
                    <a:pt x="142" y="450"/>
                    <a:pt x="142" y="450"/>
                    <a:pt x="142" y="450"/>
                  </a:cubicBezTo>
                  <a:cubicBezTo>
                    <a:pt x="93" y="501"/>
                    <a:pt x="93" y="501"/>
                    <a:pt x="93" y="501"/>
                  </a:cubicBezTo>
                  <a:cubicBezTo>
                    <a:pt x="90" y="501"/>
                    <a:pt x="90" y="501"/>
                    <a:pt x="90" y="501"/>
                  </a:cubicBezTo>
                  <a:cubicBezTo>
                    <a:pt x="92" y="504"/>
                    <a:pt x="92" y="504"/>
                    <a:pt x="92" y="504"/>
                  </a:cubicBezTo>
                  <a:cubicBezTo>
                    <a:pt x="22" y="614"/>
                    <a:pt x="22" y="614"/>
                    <a:pt x="22" y="614"/>
                  </a:cubicBezTo>
                  <a:cubicBezTo>
                    <a:pt x="17" y="614"/>
                    <a:pt x="17" y="614"/>
                    <a:pt x="17" y="614"/>
                  </a:cubicBezTo>
                  <a:cubicBezTo>
                    <a:pt x="21" y="617"/>
                    <a:pt x="21" y="617"/>
                    <a:pt x="21" y="617"/>
                  </a:cubicBezTo>
                  <a:cubicBezTo>
                    <a:pt x="8" y="675"/>
                    <a:pt x="8" y="675"/>
                    <a:pt x="8" y="675"/>
                  </a:cubicBezTo>
                  <a:cubicBezTo>
                    <a:pt x="0" y="675"/>
                    <a:pt x="0" y="675"/>
                    <a:pt x="0" y="675"/>
                  </a:cubicBezTo>
                  <a:cubicBezTo>
                    <a:pt x="9" y="679"/>
                    <a:pt x="9" y="679"/>
                    <a:pt x="9" y="679"/>
                  </a:cubicBezTo>
                  <a:cubicBezTo>
                    <a:pt x="95" y="807"/>
                    <a:pt x="95" y="807"/>
                    <a:pt x="95" y="807"/>
                  </a:cubicBezTo>
                  <a:cubicBezTo>
                    <a:pt x="95" y="809"/>
                    <a:pt x="95" y="809"/>
                    <a:pt x="95" y="809"/>
                  </a:cubicBezTo>
                  <a:cubicBezTo>
                    <a:pt x="97" y="808"/>
                    <a:pt x="97" y="808"/>
                    <a:pt x="97" y="808"/>
                  </a:cubicBezTo>
                  <a:cubicBezTo>
                    <a:pt x="266" y="846"/>
                    <a:pt x="266" y="846"/>
                    <a:pt x="266" y="846"/>
                  </a:cubicBezTo>
                  <a:cubicBezTo>
                    <a:pt x="303" y="1027"/>
                    <a:pt x="303" y="1027"/>
                    <a:pt x="303" y="1027"/>
                  </a:cubicBezTo>
                  <a:cubicBezTo>
                    <a:pt x="303" y="1027"/>
                    <a:pt x="303" y="1027"/>
                    <a:pt x="303" y="1027"/>
                  </a:cubicBezTo>
                  <a:cubicBezTo>
                    <a:pt x="303" y="1027"/>
                    <a:pt x="303" y="1027"/>
                    <a:pt x="303" y="1027"/>
                  </a:cubicBezTo>
                  <a:cubicBezTo>
                    <a:pt x="286" y="1105"/>
                    <a:pt x="286" y="1105"/>
                    <a:pt x="286" y="1105"/>
                  </a:cubicBezTo>
                  <a:cubicBezTo>
                    <a:pt x="284" y="1106"/>
                    <a:pt x="284" y="1106"/>
                    <a:pt x="284" y="1106"/>
                  </a:cubicBezTo>
                  <a:cubicBezTo>
                    <a:pt x="286" y="1108"/>
                    <a:pt x="286" y="1108"/>
                    <a:pt x="286" y="1108"/>
                  </a:cubicBezTo>
                  <a:cubicBezTo>
                    <a:pt x="380" y="1276"/>
                    <a:pt x="380" y="1276"/>
                    <a:pt x="380" y="1276"/>
                  </a:cubicBezTo>
                  <a:cubicBezTo>
                    <a:pt x="380" y="1284"/>
                    <a:pt x="380" y="1284"/>
                    <a:pt x="380" y="1284"/>
                  </a:cubicBezTo>
                  <a:cubicBezTo>
                    <a:pt x="384" y="1278"/>
                    <a:pt x="384" y="1278"/>
                    <a:pt x="384" y="1278"/>
                  </a:cubicBezTo>
                  <a:cubicBezTo>
                    <a:pt x="455" y="1255"/>
                    <a:pt x="455" y="1255"/>
                    <a:pt x="455" y="1255"/>
                  </a:cubicBezTo>
                  <a:cubicBezTo>
                    <a:pt x="457" y="1259"/>
                    <a:pt x="457" y="1259"/>
                    <a:pt x="457" y="1259"/>
                  </a:cubicBezTo>
                  <a:cubicBezTo>
                    <a:pt x="458" y="1253"/>
                    <a:pt x="458" y="1253"/>
                    <a:pt x="458" y="1253"/>
                  </a:cubicBezTo>
                  <a:cubicBezTo>
                    <a:pt x="557" y="1140"/>
                    <a:pt x="557" y="1140"/>
                    <a:pt x="557" y="1140"/>
                  </a:cubicBezTo>
                  <a:cubicBezTo>
                    <a:pt x="563" y="1142"/>
                    <a:pt x="563" y="1142"/>
                    <a:pt x="563" y="1142"/>
                  </a:cubicBezTo>
                  <a:cubicBezTo>
                    <a:pt x="558" y="1137"/>
                    <a:pt x="558" y="1137"/>
                    <a:pt x="558" y="1137"/>
                  </a:cubicBezTo>
                  <a:cubicBezTo>
                    <a:pt x="556" y="1097"/>
                    <a:pt x="556" y="1097"/>
                    <a:pt x="556" y="1097"/>
                  </a:cubicBezTo>
                  <a:cubicBezTo>
                    <a:pt x="557" y="1097"/>
                    <a:pt x="557" y="1097"/>
                    <a:pt x="557" y="1097"/>
                  </a:cubicBezTo>
                  <a:cubicBezTo>
                    <a:pt x="556" y="1095"/>
                    <a:pt x="556" y="1095"/>
                    <a:pt x="556" y="1095"/>
                  </a:cubicBezTo>
                  <a:cubicBezTo>
                    <a:pt x="607" y="1026"/>
                    <a:pt x="607" y="1026"/>
                    <a:pt x="607" y="1026"/>
                  </a:cubicBezTo>
                  <a:cubicBezTo>
                    <a:pt x="611" y="1027"/>
                    <a:pt x="611" y="1027"/>
                    <a:pt x="611" y="1027"/>
                  </a:cubicBezTo>
                  <a:cubicBezTo>
                    <a:pt x="608" y="1023"/>
                    <a:pt x="608" y="1023"/>
                    <a:pt x="608" y="1023"/>
                  </a:cubicBezTo>
                  <a:cubicBezTo>
                    <a:pt x="588" y="899"/>
                    <a:pt x="588" y="899"/>
                    <a:pt x="588" y="899"/>
                  </a:cubicBezTo>
                  <a:cubicBezTo>
                    <a:pt x="706" y="737"/>
                    <a:pt x="706" y="737"/>
                    <a:pt x="706" y="737"/>
                  </a:cubicBezTo>
                  <a:cubicBezTo>
                    <a:pt x="797" y="610"/>
                    <a:pt x="797" y="610"/>
                    <a:pt x="797" y="610"/>
                  </a:cubicBezTo>
                  <a:cubicBezTo>
                    <a:pt x="800" y="611"/>
                    <a:pt x="800" y="611"/>
                    <a:pt x="800" y="611"/>
                  </a:cubicBezTo>
                  <a:cubicBezTo>
                    <a:pt x="799" y="609"/>
                    <a:pt x="799" y="609"/>
                    <a:pt x="799" y="609"/>
                  </a:cubicBezTo>
                  <a:cubicBezTo>
                    <a:pt x="876" y="605"/>
                    <a:pt x="876" y="605"/>
                    <a:pt x="876" y="605"/>
                  </a:cubicBezTo>
                  <a:cubicBezTo>
                    <a:pt x="876" y="605"/>
                    <a:pt x="876" y="605"/>
                    <a:pt x="876" y="605"/>
                  </a:cubicBezTo>
                  <a:cubicBezTo>
                    <a:pt x="882" y="605"/>
                    <a:pt x="882" y="605"/>
                    <a:pt x="882" y="605"/>
                  </a:cubicBezTo>
                  <a:cubicBezTo>
                    <a:pt x="981" y="772"/>
                    <a:pt x="981" y="772"/>
                    <a:pt x="981" y="772"/>
                  </a:cubicBezTo>
                  <a:cubicBezTo>
                    <a:pt x="1023" y="691"/>
                    <a:pt x="1023" y="691"/>
                    <a:pt x="1023" y="691"/>
                  </a:cubicBezTo>
                  <a:cubicBezTo>
                    <a:pt x="1025" y="692"/>
                    <a:pt x="1025" y="692"/>
                    <a:pt x="1025" y="692"/>
                  </a:cubicBezTo>
                  <a:cubicBezTo>
                    <a:pt x="1025" y="689"/>
                    <a:pt x="1025" y="689"/>
                    <a:pt x="1025" y="689"/>
                  </a:cubicBezTo>
                  <a:cubicBezTo>
                    <a:pt x="1129" y="627"/>
                    <a:pt x="1129" y="627"/>
                    <a:pt x="1129" y="627"/>
                  </a:cubicBezTo>
                  <a:cubicBezTo>
                    <a:pt x="1129" y="628"/>
                    <a:pt x="1129" y="628"/>
                    <a:pt x="1129" y="628"/>
                  </a:cubicBezTo>
                  <a:cubicBezTo>
                    <a:pt x="1130" y="627"/>
                    <a:pt x="1130" y="627"/>
                    <a:pt x="1130" y="627"/>
                  </a:cubicBezTo>
                  <a:cubicBezTo>
                    <a:pt x="1242" y="782"/>
                    <a:pt x="1242" y="782"/>
                    <a:pt x="1242" y="782"/>
                  </a:cubicBezTo>
                  <a:cubicBezTo>
                    <a:pt x="1242" y="786"/>
                    <a:pt x="1242" y="786"/>
                    <a:pt x="1242" y="786"/>
                  </a:cubicBezTo>
                  <a:cubicBezTo>
                    <a:pt x="1277" y="761"/>
                    <a:pt x="1277" y="761"/>
                    <a:pt x="1277" y="761"/>
                  </a:cubicBezTo>
                  <a:cubicBezTo>
                    <a:pt x="1324" y="728"/>
                    <a:pt x="1324" y="728"/>
                    <a:pt x="1324" y="728"/>
                  </a:cubicBezTo>
                  <a:cubicBezTo>
                    <a:pt x="1326" y="726"/>
                    <a:pt x="1326" y="726"/>
                    <a:pt x="1326" y="726"/>
                  </a:cubicBezTo>
                  <a:cubicBezTo>
                    <a:pt x="1322" y="725"/>
                    <a:pt x="1322" y="725"/>
                    <a:pt x="1322" y="725"/>
                  </a:cubicBezTo>
                  <a:cubicBezTo>
                    <a:pt x="1285" y="651"/>
                    <a:pt x="1285" y="651"/>
                    <a:pt x="1285" y="651"/>
                  </a:cubicBezTo>
                  <a:cubicBezTo>
                    <a:pt x="1419" y="521"/>
                    <a:pt x="1419" y="521"/>
                    <a:pt x="1419" y="521"/>
                  </a:cubicBezTo>
                  <a:cubicBezTo>
                    <a:pt x="1423" y="520"/>
                    <a:pt x="1423" y="520"/>
                    <a:pt x="1423" y="520"/>
                  </a:cubicBezTo>
                  <a:cubicBezTo>
                    <a:pt x="1421" y="518"/>
                    <a:pt x="1421" y="518"/>
                    <a:pt x="1421" y="518"/>
                  </a:cubicBezTo>
                  <a:cubicBezTo>
                    <a:pt x="1462" y="394"/>
                    <a:pt x="1462" y="394"/>
                    <a:pt x="1462" y="394"/>
                  </a:cubicBezTo>
                  <a:cubicBezTo>
                    <a:pt x="1528" y="428"/>
                    <a:pt x="1528" y="428"/>
                    <a:pt x="1528" y="428"/>
                  </a:cubicBezTo>
                  <a:cubicBezTo>
                    <a:pt x="1474" y="514"/>
                    <a:pt x="1474" y="514"/>
                    <a:pt x="1474" y="514"/>
                  </a:cubicBezTo>
                  <a:cubicBezTo>
                    <a:pt x="1556" y="459"/>
                    <a:pt x="1556" y="459"/>
                    <a:pt x="1556" y="459"/>
                  </a:cubicBezTo>
                  <a:cubicBezTo>
                    <a:pt x="1558" y="461"/>
                    <a:pt x="1558" y="461"/>
                    <a:pt x="1558" y="461"/>
                  </a:cubicBezTo>
                  <a:cubicBezTo>
                    <a:pt x="1560" y="395"/>
                    <a:pt x="1560" y="395"/>
                    <a:pt x="1560" y="395"/>
                  </a:cubicBezTo>
                  <a:cubicBezTo>
                    <a:pt x="1562" y="392"/>
                    <a:pt x="1562" y="392"/>
                    <a:pt x="1562" y="392"/>
                  </a:cubicBezTo>
                  <a:cubicBezTo>
                    <a:pt x="1559" y="392"/>
                    <a:pt x="1559" y="392"/>
                    <a:pt x="1559" y="392"/>
                  </a:cubicBezTo>
                  <a:cubicBezTo>
                    <a:pt x="1485" y="277"/>
                    <a:pt x="1485" y="277"/>
                    <a:pt x="1485" y="277"/>
                  </a:cubicBezTo>
                  <a:cubicBezTo>
                    <a:pt x="1429" y="187"/>
                    <a:pt x="1429" y="187"/>
                    <a:pt x="1429" y="187"/>
                  </a:cubicBezTo>
                  <a:cubicBezTo>
                    <a:pt x="1498" y="169"/>
                    <a:pt x="1498" y="169"/>
                    <a:pt x="1498" y="169"/>
                  </a:cubicBezTo>
                  <a:cubicBezTo>
                    <a:pt x="1500" y="172"/>
                    <a:pt x="1500" y="172"/>
                    <a:pt x="1500" y="172"/>
                  </a:cubicBezTo>
                  <a:cubicBezTo>
                    <a:pt x="1500" y="170"/>
                    <a:pt x="1500" y="170"/>
                    <a:pt x="1500" y="170"/>
                  </a:cubicBezTo>
                  <a:cubicBezTo>
                    <a:pt x="1605" y="258"/>
                    <a:pt x="1605" y="258"/>
                    <a:pt x="1605" y="258"/>
                  </a:cubicBezTo>
                  <a:cubicBezTo>
                    <a:pt x="1609" y="156"/>
                    <a:pt x="1609" y="156"/>
                    <a:pt x="1609" y="156"/>
                  </a:cubicBezTo>
                  <a:cubicBezTo>
                    <a:pt x="1612" y="156"/>
                    <a:pt x="1612" y="156"/>
                    <a:pt x="1612" y="156"/>
                  </a:cubicBezTo>
                  <a:cubicBezTo>
                    <a:pt x="1611" y="155"/>
                    <a:pt x="1611" y="155"/>
                    <a:pt x="1611" y="155"/>
                  </a:cubicBezTo>
                  <a:cubicBezTo>
                    <a:pt x="1721" y="92"/>
                    <a:pt x="1721" y="92"/>
                    <a:pt x="1721" y="92"/>
                  </a:cubicBezTo>
                  <a:cubicBezTo>
                    <a:pt x="1532" y="80"/>
                    <a:pt x="1532" y="80"/>
                    <a:pt x="1532" y="80"/>
                  </a:cubicBezTo>
                  <a:cubicBezTo>
                    <a:pt x="1530" y="78"/>
                    <a:pt x="1530" y="78"/>
                    <a:pt x="1530" y="78"/>
                  </a:cubicBezTo>
                  <a:cubicBezTo>
                    <a:pt x="1529" y="79"/>
                    <a:pt x="1529" y="79"/>
                    <a:pt x="1529" y="79"/>
                  </a:cubicBezTo>
                  <a:cubicBezTo>
                    <a:pt x="1439" y="47"/>
                    <a:pt x="1439" y="47"/>
                    <a:pt x="1439" y="47"/>
                  </a:cubicBezTo>
                  <a:cubicBezTo>
                    <a:pt x="1436" y="41"/>
                    <a:pt x="1436" y="41"/>
                    <a:pt x="1436" y="41"/>
                  </a:cubicBezTo>
                  <a:cubicBezTo>
                    <a:pt x="1436" y="47"/>
                    <a:pt x="1436" y="47"/>
                    <a:pt x="1436" y="47"/>
                  </a:cubicBezTo>
                  <a:cubicBezTo>
                    <a:pt x="1175" y="38"/>
                    <a:pt x="1175" y="38"/>
                    <a:pt x="1175" y="38"/>
                  </a:cubicBezTo>
                  <a:cubicBezTo>
                    <a:pt x="1172" y="36"/>
                    <a:pt x="1172" y="36"/>
                    <a:pt x="1172" y="36"/>
                  </a:cubicBezTo>
                  <a:cubicBezTo>
                    <a:pt x="1172" y="37"/>
                    <a:pt x="1172" y="37"/>
                    <a:pt x="1172" y="37"/>
                  </a:cubicBezTo>
                  <a:cubicBezTo>
                    <a:pt x="1072" y="1"/>
                    <a:pt x="1072" y="1"/>
                    <a:pt x="1072" y="1"/>
                  </a:cubicBezTo>
                  <a:cubicBezTo>
                    <a:pt x="1071" y="0"/>
                    <a:pt x="1071" y="0"/>
                    <a:pt x="1071" y="0"/>
                  </a:cubicBezTo>
                </a:path>
              </a:pathLst>
            </a:cu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3" name="Freeform 289"/>
            <p:cNvSpPr>
              <a:spLocks noEditPoints="1"/>
            </p:cNvSpPr>
            <p:nvPr/>
          </p:nvSpPr>
          <p:spPr bwMode="auto">
            <a:xfrm>
              <a:off x="9201151" y="3055938"/>
              <a:ext cx="1830388" cy="671513"/>
            </a:xfrm>
            <a:custGeom>
              <a:avLst/>
              <a:gdLst>
                <a:gd name="T0" fmla="*/ 1120 w 1153"/>
                <a:gd name="T1" fmla="*/ 388 h 423"/>
                <a:gd name="T2" fmla="*/ 910 w 1153"/>
                <a:gd name="T3" fmla="*/ 352 h 423"/>
                <a:gd name="T4" fmla="*/ 868 w 1153"/>
                <a:gd name="T5" fmla="*/ 192 h 423"/>
                <a:gd name="T6" fmla="*/ 1120 w 1153"/>
                <a:gd name="T7" fmla="*/ 388 h 423"/>
                <a:gd name="T8" fmla="*/ 466 w 1153"/>
                <a:gd name="T9" fmla="*/ 392 h 423"/>
                <a:gd name="T10" fmla="*/ 493 w 1153"/>
                <a:gd name="T11" fmla="*/ 158 h 423"/>
                <a:gd name="T12" fmla="*/ 889 w 1153"/>
                <a:gd name="T13" fmla="*/ 354 h 423"/>
                <a:gd name="T14" fmla="*/ 466 w 1153"/>
                <a:gd name="T15" fmla="*/ 392 h 423"/>
                <a:gd name="T16" fmla="*/ 897 w 1153"/>
                <a:gd name="T17" fmla="*/ 348 h 423"/>
                <a:gd name="T18" fmla="*/ 512 w 1153"/>
                <a:gd name="T19" fmla="*/ 158 h 423"/>
                <a:gd name="T20" fmla="*/ 857 w 1153"/>
                <a:gd name="T21" fmla="*/ 186 h 423"/>
                <a:gd name="T22" fmla="*/ 897 w 1153"/>
                <a:gd name="T23" fmla="*/ 348 h 423"/>
                <a:gd name="T24" fmla="*/ 447 w 1153"/>
                <a:gd name="T25" fmla="*/ 386 h 423"/>
                <a:gd name="T26" fmla="*/ 133 w 1153"/>
                <a:gd name="T27" fmla="*/ 247 h 423"/>
                <a:gd name="T28" fmla="*/ 270 w 1153"/>
                <a:gd name="T29" fmla="*/ 134 h 423"/>
                <a:gd name="T30" fmla="*/ 447 w 1153"/>
                <a:gd name="T31" fmla="*/ 386 h 423"/>
                <a:gd name="T32" fmla="*/ 460 w 1153"/>
                <a:gd name="T33" fmla="*/ 372 h 423"/>
                <a:gd name="T34" fmla="*/ 368 w 1153"/>
                <a:gd name="T35" fmla="*/ 29 h 423"/>
                <a:gd name="T36" fmla="*/ 485 w 1153"/>
                <a:gd name="T37" fmla="*/ 152 h 423"/>
                <a:gd name="T38" fmla="*/ 460 w 1153"/>
                <a:gd name="T39" fmla="*/ 372 h 423"/>
                <a:gd name="T40" fmla="*/ 449 w 1153"/>
                <a:gd name="T41" fmla="*/ 372 h 423"/>
                <a:gd name="T42" fmla="*/ 277 w 1153"/>
                <a:gd name="T43" fmla="*/ 128 h 423"/>
                <a:gd name="T44" fmla="*/ 356 w 1153"/>
                <a:gd name="T45" fmla="*/ 23 h 423"/>
                <a:gd name="T46" fmla="*/ 449 w 1153"/>
                <a:gd name="T47" fmla="*/ 372 h 423"/>
                <a:gd name="T48" fmla="*/ 125 w 1153"/>
                <a:gd name="T49" fmla="*/ 241 h 423"/>
                <a:gd name="T50" fmla="*/ 19 w 1153"/>
                <a:gd name="T51" fmla="*/ 20 h 423"/>
                <a:gd name="T52" fmla="*/ 262 w 1153"/>
                <a:gd name="T53" fmla="*/ 128 h 423"/>
                <a:gd name="T54" fmla="*/ 125 w 1153"/>
                <a:gd name="T55" fmla="*/ 241 h 423"/>
                <a:gd name="T56" fmla="*/ 270 w 1153"/>
                <a:gd name="T57" fmla="*/ 122 h 423"/>
                <a:gd name="T58" fmla="*/ 31 w 1153"/>
                <a:gd name="T59" fmla="*/ 16 h 423"/>
                <a:gd name="T60" fmla="*/ 350 w 1153"/>
                <a:gd name="T61" fmla="*/ 16 h 423"/>
                <a:gd name="T62" fmla="*/ 270 w 1153"/>
                <a:gd name="T63" fmla="*/ 122 h 423"/>
                <a:gd name="T64" fmla="*/ 360 w 1153"/>
                <a:gd name="T65" fmla="*/ 0 h 423"/>
                <a:gd name="T66" fmla="*/ 356 w 1153"/>
                <a:gd name="T67" fmla="*/ 6 h 423"/>
                <a:gd name="T68" fmla="*/ 10 w 1153"/>
                <a:gd name="T69" fmla="*/ 6 h 423"/>
                <a:gd name="T70" fmla="*/ 0 w 1153"/>
                <a:gd name="T71" fmla="*/ 2 h 423"/>
                <a:gd name="T72" fmla="*/ 123 w 1153"/>
                <a:gd name="T73" fmla="*/ 255 h 423"/>
                <a:gd name="T74" fmla="*/ 125 w 1153"/>
                <a:gd name="T75" fmla="*/ 253 h 423"/>
                <a:gd name="T76" fmla="*/ 458 w 1153"/>
                <a:gd name="T77" fmla="*/ 400 h 423"/>
                <a:gd name="T78" fmla="*/ 464 w 1153"/>
                <a:gd name="T79" fmla="*/ 423 h 423"/>
                <a:gd name="T80" fmla="*/ 466 w 1153"/>
                <a:gd name="T81" fmla="*/ 400 h 423"/>
                <a:gd name="T82" fmla="*/ 903 w 1153"/>
                <a:gd name="T83" fmla="*/ 362 h 423"/>
                <a:gd name="T84" fmla="*/ 912 w 1153"/>
                <a:gd name="T85" fmla="*/ 366 h 423"/>
                <a:gd name="T86" fmla="*/ 912 w 1153"/>
                <a:gd name="T87" fmla="*/ 362 h 423"/>
                <a:gd name="T88" fmla="*/ 1153 w 1153"/>
                <a:gd name="T89" fmla="*/ 404 h 423"/>
                <a:gd name="T90" fmla="*/ 864 w 1153"/>
                <a:gd name="T91" fmla="*/ 178 h 423"/>
                <a:gd name="T92" fmla="*/ 864 w 1153"/>
                <a:gd name="T93" fmla="*/ 176 h 423"/>
                <a:gd name="T94" fmla="*/ 491 w 1153"/>
                <a:gd name="T95" fmla="*/ 146 h 423"/>
                <a:gd name="T96" fmla="*/ 362 w 1153"/>
                <a:gd name="T97" fmla="*/ 8 h 423"/>
                <a:gd name="T98" fmla="*/ 360 w 1153"/>
                <a:gd name="T99" fmla="*/ 0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53" h="423">
                  <a:moveTo>
                    <a:pt x="1120" y="388"/>
                  </a:moveTo>
                  <a:lnTo>
                    <a:pt x="910" y="352"/>
                  </a:lnTo>
                  <a:lnTo>
                    <a:pt x="868" y="192"/>
                  </a:lnTo>
                  <a:lnTo>
                    <a:pt x="1120" y="388"/>
                  </a:lnTo>
                  <a:close/>
                  <a:moveTo>
                    <a:pt x="466" y="392"/>
                  </a:moveTo>
                  <a:lnTo>
                    <a:pt x="493" y="158"/>
                  </a:lnTo>
                  <a:lnTo>
                    <a:pt x="889" y="354"/>
                  </a:lnTo>
                  <a:lnTo>
                    <a:pt x="466" y="392"/>
                  </a:lnTo>
                  <a:close/>
                  <a:moveTo>
                    <a:pt x="897" y="348"/>
                  </a:moveTo>
                  <a:lnTo>
                    <a:pt x="512" y="158"/>
                  </a:lnTo>
                  <a:lnTo>
                    <a:pt x="857" y="186"/>
                  </a:lnTo>
                  <a:lnTo>
                    <a:pt x="897" y="348"/>
                  </a:lnTo>
                  <a:close/>
                  <a:moveTo>
                    <a:pt x="447" y="386"/>
                  </a:moveTo>
                  <a:lnTo>
                    <a:pt x="133" y="247"/>
                  </a:lnTo>
                  <a:lnTo>
                    <a:pt x="270" y="134"/>
                  </a:lnTo>
                  <a:lnTo>
                    <a:pt x="447" y="386"/>
                  </a:lnTo>
                  <a:close/>
                  <a:moveTo>
                    <a:pt x="460" y="372"/>
                  </a:moveTo>
                  <a:lnTo>
                    <a:pt x="368" y="29"/>
                  </a:lnTo>
                  <a:lnTo>
                    <a:pt x="485" y="152"/>
                  </a:lnTo>
                  <a:lnTo>
                    <a:pt x="460" y="372"/>
                  </a:lnTo>
                  <a:close/>
                  <a:moveTo>
                    <a:pt x="449" y="372"/>
                  </a:moveTo>
                  <a:lnTo>
                    <a:pt x="277" y="128"/>
                  </a:lnTo>
                  <a:lnTo>
                    <a:pt x="356" y="23"/>
                  </a:lnTo>
                  <a:lnTo>
                    <a:pt x="449" y="372"/>
                  </a:lnTo>
                  <a:close/>
                  <a:moveTo>
                    <a:pt x="125" y="241"/>
                  </a:moveTo>
                  <a:lnTo>
                    <a:pt x="19" y="20"/>
                  </a:lnTo>
                  <a:lnTo>
                    <a:pt x="262" y="128"/>
                  </a:lnTo>
                  <a:lnTo>
                    <a:pt x="125" y="241"/>
                  </a:lnTo>
                  <a:close/>
                  <a:moveTo>
                    <a:pt x="270" y="122"/>
                  </a:moveTo>
                  <a:lnTo>
                    <a:pt x="31" y="16"/>
                  </a:lnTo>
                  <a:lnTo>
                    <a:pt x="350" y="16"/>
                  </a:lnTo>
                  <a:lnTo>
                    <a:pt x="270" y="122"/>
                  </a:lnTo>
                  <a:close/>
                  <a:moveTo>
                    <a:pt x="360" y="0"/>
                  </a:moveTo>
                  <a:lnTo>
                    <a:pt x="356" y="6"/>
                  </a:lnTo>
                  <a:lnTo>
                    <a:pt x="10" y="6"/>
                  </a:lnTo>
                  <a:lnTo>
                    <a:pt x="0" y="2"/>
                  </a:lnTo>
                  <a:lnTo>
                    <a:pt x="123" y="255"/>
                  </a:lnTo>
                  <a:lnTo>
                    <a:pt x="125" y="253"/>
                  </a:lnTo>
                  <a:lnTo>
                    <a:pt x="458" y="400"/>
                  </a:lnTo>
                  <a:lnTo>
                    <a:pt x="464" y="423"/>
                  </a:lnTo>
                  <a:lnTo>
                    <a:pt x="466" y="400"/>
                  </a:lnTo>
                  <a:lnTo>
                    <a:pt x="903" y="362"/>
                  </a:lnTo>
                  <a:lnTo>
                    <a:pt x="912" y="366"/>
                  </a:lnTo>
                  <a:lnTo>
                    <a:pt x="912" y="362"/>
                  </a:lnTo>
                  <a:lnTo>
                    <a:pt x="1153" y="404"/>
                  </a:lnTo>
                  <a:lnTo>
                    <a:pt x="864" y="178"/>
                  </a:lnTo>
                  <a:lnTo>
                    <a:pt x="864" y="176"/>
                  </a:lnTo>
                  <a:lnTo>
                    <a:pt x="491" y="146"/>
                  </a:lnTo>
                  <a:lnTo>
                    <a:pt x="362" y="8"/>
                  </a:lnTo>
                  <a:lnTo>
                    <a:pt x="360" y="0"/>
                  </a:lnTo>
                  <a:close/>
                </a:path>
              </a:pathLst>
            </a:cu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4" name="Freeform 290"/>
            <p:cNvSpPr>
              <a:spLocks noEditPoints="1"/>
            </p:cNvSpPr>
            <p:nvPr/>
          </p:nvSpPr>
          <p:spPr bwMode="auto">
            <a:xfrm>
              <a:off x="9201151" y="3055938"/>
              <a:ext cx="1830388" cy="671513"/>
            </a:xfrm>
            <a:custGeom>
              <a:avLst/>
              <a:gdLst>
                <a:gd name="T0" fmla="*/ 1120 w 1153"/>
                <a:gd name="T1" fmla="*/ 388 h 423"/>
                <a:gd name="T2" fmla="*/ 910 w 1153"/>
                <a:gd name="T3" fmla="*/ 352 h 423"/>
                <a:gd name="T4" fmla="*/ 868 w 1153"/>
                <a:gd name="T5" fmla="*/ 192 h 423"/>
                <a:gd name="T6" fmla="*/ 1120 w 1153"/>
                <a:gd name="T7" fmla="*/ 388 h 423"/>
                <a:gd name="T8" fmla="*/ 466 w 1153"/>
                <a:gd name="T9" fmla="*/ 392 h 423"/>
                <a:gd name="T10" fmla="*/ 493 w 1153"/>
                <a:gd name="T11" fmla="*/ 158 h 423"/>
                <a:gd name="T12" fmla="*/ 889 w 1153"/>
                <a:gd name="T13" fmla="*/ 354 h 423"/>
                <a:gd name="T14" fmla="*/ 466 w 1153"/>
                <a:gd name="T15" fmla="*/ 392 h 423"/>
                <a:gd name="T16" fmla="*/ 897 w 1153"/>
                <a:gd name="T17" fmla="*/ 348 h 423"/>
                <a:gd name="T18" fmla="*/ 512 w 1153"/>
                <a:gd name="T19" fmla="*/ 158 h 423"/>
                <a:gd name="T20" fmla="*/ 857 w 1153"/>
                <a:gd name="T21" fmla="*/ 186 h 423"/>
                <a:gd name="T22" fmla="*/ 897 w 1153"/>
                <a:gd name="T23" fmla="*/ 348 h 423"/>
                <a:gd name="T24" fmla="*/ 447 w 1153"/>
                <a:gd name="T25" fmla="*/ 386 h 423"/>
                <a:gd name="T26" fmla="*/ 133 w 1153"/>
                <a:gd name="T27" fmla="*/ 247 h 423"/>
                <a:gd name="T28" fmla="*/ 270 w 1153"/>
                <a:gd name="T29" fmla="*/ 134 h 423"/>
                <a:gd name="T30" fmla="*/ 447 w 1153"/>
                <a:gd name="T31" fmla="*/ 386 h 423"/>
                <a:gd name="T32" fmla="*/ 460 w 1153"/>
                <a:gd name="T33" fmla="*/ 372 h 423"/>
                <a:gd name="T34" fmla="*/ 368 w 1153"/>
                <a:gd name="T35" fmla="*/ 29 h 423"/>
                <a:gd name="T36" fmla="*/ 485 w 1153"/>
                <a:gd name="T37" fmla="*/ 152 h 423"/>
                <a:gd name="T38" fmla="*/ 460 w 1153"/>
                <a:gd name="T39" fmla="*/ 372 h 423"/>
                <a:gd name="T40" fmla="*/ 449 w 1153"/>
                <a:gd name="T41" fmla="*/ 372 h 423"/>
                <a:gd name="T42" fmla="*/ 277 w 1153"/>
                <a:gd name="T43" fmla="*/ 128 h 423"/>
                <a:gd name="T44" fmla="*/ 356 w 1153"/>
                <a:gd name="T45" fmla="*/ 23 h 423"/>
                <a:gd name="T46" fmla="*/ 449 w 1153"/>
                <a:gd name="T47" fmla="*/ 372 h 423"/>
                <a:gd name="T48" fmla="*/ 125 w 1153"/>
                <a:gd name="T49" fmla="*/ 241 h 423"/>
                <a:gd name="T50" fmla="*/ 19 w 1153"/>
                <a:gd name="T51" fmla="*/ 20 h 423"/>
                <a:gd name="T52" fmla="*/ 262 w 1153"/>
                <a:gd name="T53" fmla="*/ 128 h 423"/>
                <a:gd name="T54" fmla="*/ 125 w 1153"/>
                <a:gd name="T55" fmla="*/ 241 h 423"/>
                <a:gd name="T56" fmla="*/ 270 w 1153"/>
                <a:gd name="T57" fmla="*/ 122 h 423"/>
                <a:gd name="T58" fmla="*/ 31 w 1153"/>
                <a:gd name="T59" fmla="*/ 16 h 423"/>
                <a:gd name="T60" fmla="*/ 350 w 1153"/>
                <a:gd name="T61" fmla="*/ 16 h 423"/>
                <a:gd name="T62" fmla="*/ 270 w 1153"/>
                <a:gd name="T63" fmla="*/ 122 h 423"/>
                <a:gd name="T64" fmla="*/ 360 w 1153"/>
                <a:gd name="T65" fmla="*/ 0 h 423"/>
                <a:gd name="T66" fmla="*/ 356 w 1153"/>
                <a:gd name="T67" fmla="*/ 6 h 423"/>
                <a:gd name="T68" fmla="*/ 10 w 1153"/>
                <a:gd name="T69" fmla="*/ 6 h 423"/>
                <a:gd name="T70" fmla="*/ 0 w 1153"/>
                <a:gd name="T71" fmla="*/ 2 h 423"/>
                <a:gd name="T72" fmla="*/ 123 w 1153"/>
                <a:gd name="T73" fmla="*/ 255 h 423"/>
                <a:gd name="T74" fmla="*/ 125 w 1153"/>
                <a:gd name="T75" fmla="*/ 253 h 423"/>
                <a:gd name="T76" fmla="*/ 458 w 1153"/>
                <a:gd name="T77" fmla="*/ 400 h 423"/>
                <a:gd name="T78" fmla="*/ 464 w 1153"/>
                <a:gd name="T79" fmla="*/ 423 h 423"/>
                <a:gd name="T80" fmla="*/ 466 w 1153"/>
                <a:gd name="T81" fmla="*/ 400 h 423"/>
                <a:gd name="T82" fmla="*/ 903 w 1153"/>
                <a:gd name="T83" fmla="*/ 362 h 423"/>
                <a:gd name="T84" fmla="*/ 912 w 1153"/>
                <a:gd name="T85" fmla="*/ 366 h 423"/>
                <a:gd name="T86" fmla="*/ 912 w 1153"/>
                <a:gd name="T87" fmla="*/ 362 h 423"/>
                <a:gd name="T88" fmla="*/ 1153 w 1153"/>
                <a:gd name="T89" fmla="*/ 404 h 423"/>
                <a:gd name="T90" fmla="*/ 864 w 1153"/>
                <a:gd name="T91" fmla="*/ 178 h 423"/>
                <a:gd name="T92" fmla="*/ 864 w 1153"/>
                <a:gd name="T93" fmla="*/ 176 h 423"/>
                <a:gd name="T94" fmla="*/ 491 w 1153"/>
                <a:gd name="T95" fmla="*/ 146 h 423"/>
                <a:gd name="T96" fmla="*/ 362 w 1153"/>
                <a:gd name="T97" fmla="*/ 8 h 423"/>
                <a:gd name="T98" fmla="*/ 360 w 1153"/>
                <a:gd name="T99" fmla="*/ 0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53" h="423">
                  <a:moveTo>
                    <a:pt x="1120" y="388"/>
                  </a:moveTo>
                  <a:lnTo>
                    <a:pt x="910" y="352"/>
                  </a:lnTo>
                  <a:lnTo>
                    <a:pt x="868" y="192"/>
                  </a:lnTo>
                  <a:lnTo>
                    <a:pt x="1120" y="388"/>
                  </a:lnTo>
                  <a:moveTo>
                    <a:pt x="466" y="392"/>
                  </a:moveTo>
                  <a:lnTo>
                    <a:pt x="493" y="158"/>
                  </a:lnTo>
                  <a:lnTo>
                    <a:pt x="889" y="354"/>
                  </a:lnTo>
                  <a:lnTo>
                    <a:pt x="466" y="392"/>
                  </a:lnTo>
                  <a:moveTo>
                    <a:pt x="897" y="348"/>
                  </a:moveTo>
                  <a:lnTo>
                    <a:pt x="512" y="158"/>
                  </a:lnTo>
                  <a:lnTo>
                    <a:pt x="857" y="186"/>
                  </a:lnTo>
                  <a:lnTo>
                    <a:pt x="897" y="348"/>
                  </a:lnTo>
                  <a:moveTo>
                    <a:pt x="447" y="386"/>
                  </a:moveTo>
                  <a:lnTo>
                    <a:pt x="133" y="247"/>
                  </a:lnTo>
                  <a:lnTo>
                    <a:pt x="270" y="134"/>
                  </a:lnTo>
                  <a:lnTo>
                    <a:pt x="447" y="386"/>
                  </a:lnTo>
                  <a:moveTo>
                    <a:pt x="460" y="372"/>
                  </a:moveTo>
                  <a:lnTo>
                    <a:pt x="368" y="29"/>
                  </a:lnTo>
                  <a:lnTo>
                    <a:pt x="485" y="152"/>
                  </a:lnTo>
                  <a:lnTo>
                    <a:pt x="460" y="372"/>
                  </a:lnTo>
                  <a:moveTo>
                    <a:pt x="449" y="372"/>
                  </a:moveTo>
                  <a:lnTo>
                    <a:pt x="277" y="128"/>
                  </a:lnTo>
                  <a:lnTo>
                    <a:pt x="356" y="23"/>
                  </a:lnTo>
                  <a:lnTo>
                    <a:pt x="449" y="372"/>
                  </a:lnTo>
                  <a:moveTo>
                    <a:pt x="125" y="241"/>
                  </a:moveTo>
                  <a:lnTo>
                    <a:pt x="19" y="20"/>
                  </a:lnTo>
                  <a:lnTo>
                    <a:pt x="262" y="128"/>
                  </a:lnTo>
                  <a:lnTo>
                    <a:pt x="125" y="241"/>
                  </a:lnTo>
                  <a:moveTo>
                    <a:pt x="270" y="122"/>
                  </a:moveTo>
                  <a:lnTo>
                    <a:pt x="31" y="16"/>
                  </a:lnTo>
                  <a:lnTo>
                    <a:pt x="350" y="16"/>
                  </a:lnTo>
                  <a:lnTo>
                    <a:pt x="270" y="122"/>
                  </a:lnTo>
                  <a:moveTo>
                    <a:pt x="360" y="0"/>
                  </a:moveTo>
                  <a:lnTo>
                    <a:pt x="356" y="6"/>
                  </a:lnTo>
                  <a:lnTo>
                    <a:pt x="10" y="6"/>
                  </a:lnTo>
                  <a:lnTo>
                    <a:pt x="0" y="2"/>
                  </a:lnTo>
                  <a:lnTo>
                    <a:pt x="123" y="255"/>
                  </a:lnTo>
                  <a:lnTo>
                    <a:pt x="125" y="253"/>
                  </a:lnTo>
                  <a:lnTo>
                    <a:pt x="458" y="400"/>
                  </a:lnTo>
                  <a:lnTo>
                    <a:pt x="464" y="423"/>
                  </a:lnTo>
                  <a:lnTo>
                    <a:pt x="466" y="400"/>
                  </a:lnTo>
                  <a:lnTo>
                    <a:pt x="903" y="362"/>
                  </a:lnTo>
                  <a:lnTo>
                    <a:pt x="912" y="366"/>
                  </a:lnTo>
                  <a:lnTo>
                    <a:pt x="912" y="362"/>
                  </a:lnTo>
                  <a:lnTo>
                    <a:pt x="1153" y="404"/>
                  </a:lnTo>
                  <a:lnTo>
                    <a:pt x="864" y="178"/>
                  </a:lnTo>
                  <a:lnTo>
                    <a:pt x="864" y="176"/>
                  </a:lnTo>
                  <a:lnTo>
                    <a:pt x="491" y="146"/>
                  </a:lnTo>
                  <a:lnTo>
                    <a:pt x="362" y="8"/>
                  </a:lnTo>
                  <a:lnTo>
                    <a:pt x="360" y="0"/>
                  </a:lnTo>
                </a:path>
              </a:pathLst>
            </a:cu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5" name="Freeform 291"/>
            <p:cNvSpPr>
              <a:spLocks noEditPoints="1"/>
            </p:cNvSpPr>
            <p:nvPr/>
          </p:nvSpPr>
          <p:spPr bwMode="auto">
            <a:xfrm>
              <a:off x="9405938" y="3765551"/>
              <a:ext cx="1692275" cy="1081088"/>
            </a:xfrm>
            <a:custGeom>
              <a:avLst/>
              <a:gdLst>
                <a:gd name="T0" fmla="*/ 418 w 1066"/>
                <a:gd name="T1" fmla="*/ 529 h 681"/>
                <a:gd name="T2" fmla="*/ 516 w 1066"/>
                <a:gd name="T3" fmla="*/ 582 h 681"/>
                <a:gd name="T4" fmla="*/ 393 w 1066"/>
                <a:gd name="T5" fmla="*/ 517 h 681"/>
                <a:gd name="T6" fmla="*/ 416 w 1066"/>
                <a:gd name="T7" fmla="*/ 529 h 681"/>
                <a:gd name="T8" fmla="*/ 300 w 1066"/>
                <a:gd name="T9" fmla="*/ 469 h 681"/>
                <a:gd name="T10" fmla="*/ 375 w 1066"/>
                <a:gd name="T11" fmla="*/ 509 h 681"/>
                <a:gd name="T12" fmla="*/ 204 w 1066"/>
                <a:gd name="T13" fmla="*/ 430 h 681"/>
                <a:gd name="T14" fmla="*/ 29 w 1066"/>
                <a:gd name="T15" fmla="*/ 509 h 681"/>
                <a:gd name="T16" fmla="*/ 781 w 1066"/>
                <a:gd name="T17" fmla="*/ 372 h 681"/>
                <a:gd name="T18" fmla="*/ 793 w 1066"/>
                <a:gd name="T19" fmla="*/ 649 h 681"/>
                <a:gd name="T20" fmla="*/ 208 w 1066"/>
                <a:gd name="T21" fmla="*/ 420 h 681"/>
                <a:gd name="T22" fmla="*/ 264 w 1066"/>
                <a:gd name="T23" fmla="*/ 370 h 681"/>
                <a:gd name="T24" fmla="*/ 19 w 1066"/>
                <a:gd name="T25" fmla="*/ 503 h 681"/>
                <a:gd name="T26" fmla="*/ 198 w 1066"/>
                <a:gd name="T27" fmla="*/ 424 h 681"/>
                <a:gd name="T28" fmla="*/ 781 w 1066"/>
                <a:gd name="T29" fmla="*/ 653 h 681"/>
                <a:gd name="T30" fmla="*/ 612 w 1066"/>
                <a:gd name="T31" fmla="*/ 289 h 681"/>
                <a:gd name="T32" fmla="*/ 604 w 1066"/>
                <a:gd name="T33" fmla="*/ 626 h 681"/>
                <a:gd name="T34" fmla="*/ 604 w 1066"/>
                <a:gd name="T35" fmla="*/ 281 h 681"/>
                <a:gd name="T36" fmla="*/ 783 w 1066"/>
                <a:gd name="T37" fmla="*/ 634 h 681"/>
                <a:gd name="T38" fmla="*/ 772 w 1066"/>
                <a:gd name="T39" fmla="*/ 370 h 681"/>
                <a:gd name="T40" fmla="*/ 1035 w 1066"/>
                <a:gd name="T41" fmla="*/ 430 h 681"/>
                <a:gd name="T42" fmla="*/ 801 w 1066"/>
                <a:gd name="T43" fmla="*/ 202 h 681"/>
                <a:gd name="T44" fmla="*/ 410 w 1066"/>
                <a:gd name="T45" fmla="*/ 499 h 681"/>
                <a:gd name="T46" fmla="*/ 350 w 1066"/>
                <a:gd name="T47" fmla="*/ 186 h 681"/>
                <a:gd name="T48" fmla="*/ 264 w 1066"/>
                <a:gd name="T49" fmla="*/ 362 h 681"/>
                <a:gd name="T50" fmla="*/ 341 w 1066"/>
                <a:gd name="T51" fmla="*/ 182 h 681"/>
                <a:gd name="T52" fmla="*/ 762 w 1066"/>
                <a:gd name="T53" fmla="*/ 354 h 681"/>
                <a:gd name="T54" fmla="*/ 656 w 1066"/>
                <a:gd name="T55" fmla="*/ 174 h 681"/>
                <a:gd name="T56" fmla="*/ 772 w 1066"/>
                <a:gd name="T57" fmla="*/ 354 h 681"/>
                <a:gd name="T58" fmla="*/ 793 w 1066"/>
                <a:gd name="T59" fmla="*/ 196 h 681"/>
                <a:gd name="T60" fmla="*/ 608 w 1066"/>
                <a:gd name="T61" fmla="*/ 255 h 681"/>
                <a:gd name="T62" fmla="*/ 649 w 1066"/>
                <a:gd name="T63" fmla="*/ 166 h 681"/>
                <a:gd name="T64" fmla="*/ 427 w 1066"/>
                <a:gd name="T65" fmla="*/ 493 h 681"/>
                <a:gd name="T66" fmla="*/ 601 w 1066"/>
                <a:gd name="T67" fmla="*/ 267 h 681"/>
                <a:gd name="T68" fmla="*/ 418 w 1066"/>
                <a:gd name="T69" fmla="*/ 491 h 681"/>
                <a:gd name="T70" fmla="*/ 529 w 1066"/>
                <a:gd name="T71" fmla="*/ 50 h 681"/>
                <a:gd name="T72" fmla="*/ 1032 w 1066"/>
                <a:gd name="T73" fmla="*/ 416 h 681"/>
                <a:gd name="T74" fmla="*/ 837 w 1066"/>
                <a:gd name="T75" fmla="*/ 28 h 681"/>
                <a:gd name="T76" fmla="*/ 1032 w 1066"/>
                <a:gd name="T77" fmla="*/ 416 h 681"/>
                <a:gd name="T78" fmla="*/ 664 w 1066"/>
                <a:gd name="T79" fmla="*/ 162 h 681"/>
                <a:gd name="T80" fmla="*/ 793 w 1066"/>
                <a:gd name="T81" fmla="*/ 186 h 681"/>
                <a:gd name="T82" fmla="*/ 545 w 1066"/>
                <a:gd name="T83" fmla="*/ 42 h 681"/>
                <a:gd name="T84" fmla="*/ 654 w 1066"/>
                <a:gd name="T85" fmla="*/ 158 h 681"/>
                <a:gd name="T86" fmla="*/ 833 w 1066"/>
                <a:gd name="T87" fmla="*/ 8 h 681"/>
                <a:gd name="T88" fmla="*/ 535 w 1066"/>
                <a:gd name="T89" fmla="*/ 22 h 681"/>
                <a:gd name="T90" fmla="*/ 354 w 1066"/>
                <a:gd name="T91" fmla="*/ 162 h 681"/>
                <a:gd name="T92" fmla="*/ 348 w 1066"/>
                <a:gd name="T93" fmla="*/ 168 h 681"/>
                <a:gd name="T94" fmla="*/ 89 w 1066"/>
                <a:gd name="T95" fmla="*/ 305 h 681"/>
                <a:gd name="T96" fmla="*/ 0 w 1066"/>
                <a:gd name="T97" fmla="*/ 517 h 681"/>
                <a:gd name="T98" fmla="*/ 606 w 1066"/>
                <a:gd name="T99" fmla="*/ 639 h 681"/>
                <a:gd name="T100" fmla="*/ 612 w 1066"/>
                <a:gd name="T101" fmla="*/ 639 h 681"/>
                <a:gd name="T102" fmla="*/ 793 w 1066"/>
                <a:gd name="T103" fmla="*/ 681 h 681"/>
                <a:gd name="T104" fmla="*/ 1051 w 1066"/>
                <a:gd name="T105" fmla="*/ 445 h 681"/>
                <a:gd name="T106" fmla="*/ 1055 w 1066"/>
                <a:gd name="T107" fmla="*/ 438 h 681"/>
                <a:gd name="T108" fmla="*/ 841 w 1066"/>
                <a:gd name="T109" fmla="*/ 1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66" h="681">
                  <a:moveTo>
                    <a:pt x="516" y="582"/>
                  </a:moveTo>
                  <a:lnTo>
                    <a:pt x="418" y="529"/>
                  </a:lnTo>
                  <a:lnTo>
                    <a:pt x="420" y="519"/>
                  </a:lnTo>
                  <a:lnTo>
                    <a:pt x="516" y="582"/>
                  </a:lnTo>
                  <a:close/>
                  <a:moveTo>
                    <a:pt x="416" y="529"/>
                  </a:moveTo>
                  <a:lnTo>
                    <a:pt x="393" y="517"/>
                  </a:lnTo>
                  <a:lnTo>
                    <a:pt x="412" y="517"/>
                  </a:lnTo>
                  <a:lnTo>
                    <a:pt x="416" y="529"/>
                  </a:lnTo>
                  <a:close/>
                  <a:moveTo>
                    <a:pt x="375" y="509"/>
                  </a:moveTo>
                  <a:lnTo>
                    <a:pt x="300" y="469"/>
                  </a:lnTo>
                  <a:lnTo>
                    <a:pt x="393" y="509"/>
                  </a:lnTo>
                  <a:lnTo>
                    <a:pt x="375" y="509"/>
                  </a:lnTo>
                  <a:close/>
                  <a:moveTo>
                    <a:pt x="29" y="509"/>
                  </a:moveTo>
                  <a:lnTo>
                    <a:pt x="204" y="430"/>
                  </a:lnTo>
                  <a:lnTo>
                    <a:pt x="356" y="509"/>
                  </a:lnTo>
                  <a:lnTo>
                    <a:pt x="29" y="509"/>
                  </a:lnTo>
                  <a:close/>
                  <a:moveTo>
                    <a:pt x="793" y="649"/>
                  </a:moveTo>
                  <a:lnTo>
                    <a:pt x="781" y="372"/>
                  </a:lnTo>
                  <a:lnTo>
                    <a:pt x="1041" y="443"/>
                  </a:lnTo>
                  <a:lnTo>
                    <a:pt x="793" y="649"/>
                  </a:lnTo>
                  <a:close/>
                  <a:moveTo>
                    <a:pt x="397" y="499"/>
                  </a:moveTo>
                  <a:lnTo>
                    <a:pt x="208" y="420"/>
                  </a:lnTo>
                  <a:lnTo>
                    <a:pt x="119" y="323"/>
                  </a:lnTo>
                  <a:lnTo>
                    <a:pt x="264" y="370"/>
                  </a:lnTo>
                  <a:lnTo>
                    <a:pt x="397" y="499"/>
                  </a:lnTo>
                  <a:close/>
                  <a:moveTo>
                    <a:pt x="19" y="503"/>
                  </a:moveTo>
                  <a:lnTo>
                    <a:pt x="106" y="323"/>
                  </a:lnTo>
                  <a:lnTo>
                    <a:pt x="198" y="424"/>
                  </a:lnTo>
                  <a:lnTo>
                    <a:pt x="19" y="503"/>
                  </a:lnTo>
                  <a:close/>
                  <a:moveTo>
                    <a:pt x="781" y="653"/>
                  </a:moveTo>
                  <a:lnTo>
                    <a:pt x="612" y="630"/>
                  </a:lnTo>
                  <a:lnTo>
                    <a:pt x="612" y="289"/>
                  </a:lnTo>
                  <a:lnTo>
                    <a:pt x="781" y="653"/>
                  </a:lnTo>
                  <a:close/>
                  <a:moveTo>
                    <a:pt x="604" y="626"/>
                  </a:moveTo>
                  <a:lnTo>
                    <a:pt x="425" y="511"/>
                  </a:lnTo>
                  <a:lnTo>
                    <a:pt x="604" y="281"/>
                  </a:lnTo>
                  <a:lnTo>
                    <a:pt x="604" y="626"/>
                  </a:lnTo>
                  <a:close/>
                  <a:moveTo>
                    <a:pt x="783" y="634"/>
                  </a:moveTo>
                  <a:lnTo>
                    <a:pt x="618" y="279"/>
                  </a:lnTo>
                  <a:lnTo>
                    <a:pt x="772" y="370"/>
                  </a:lnTo>
                  <a:lnTo>
                    <a:pt x="783" y="634"/>
                  </a:lnTo>
                  <a:close/>
                  <a:moveTo>
                    <a:pt x="1035" y="430"/>
                  </a:moveTo>
                  <a:lnTo>
                    <a:pt x="781" y="364"/>
                  </a:lnTo>
                  <a:lnTo>
                    <a:pt x="801" y="202"/>
                  </a:lnTo>
                  <a:lnTo>
                    <a:pt x="1035" y="430"/>
                  </a:lnTo>
                  <a:close/>
                  <a:moveTo>
                    <a:pt x="410" y="499"/>
                  </a:moveTo>
                  <a:lnTo>
                    <a:pt x="273" y="366"/>
                  </a:lnTo>
                  <a:lnTo>
                    <a:pt x="350" y="186"/>
                  </a:lnTo>
                  <a:lnTo>
                    <a:pt x="410" y="499"/>
                  </a:lnTo>
                  <a:close/>
                  <a:moveTo>
                    <a:pt x="264" y="362"/>
                  </a:moveTo>
                  <a:lnTo>
                    <a:pt x="116" y="313"/>
                  </a:lnTo>
                  <a:lnTo>
                    <a:pt x="341" y="182"/>
                  </a:lnTo>
                  <a:lnTo>
                    <a:pt x="264" y="362"/>
                  </a:lnTo>
                  <a:close/>
                  <a:moveTo>
                    <a:pt x="762" y="354"/>
                  </a:moveTo>
                  <a:lnTo>
                    <a:pt x="614" y="265"/>
                  </a:lnTo>
                  <a:lnTo>
                    <a:pt x="656" y="174"/>
                  </a:lnTo>
                  <a:lnTo>
                    <a:pt x="762" y="354"/>
                  </a:lnTo>
                  <a:close/>
                  <a:moveTo>
                    <a:pt x="772" y="354"/>
                  </a:moveTo>
                  <a:lnTo>
                    <a:pt x="664" y="172"/>
                  </a:lnTo>
                  <a:lnTo>
                    <a:pt x="793" y="196"/>
                  </a:lnTo>
                  <a:lnTo>
                    <a:pt x="772" y="354"/>
                  </a:lnTo>
                  <a:close/>
                  <a:moveTo>
                    <a:pt x="608" y="255"/>
                  </a:moveTo>
                  <a:lnTo>
                    <a:pt x="545" y="57"/>
                  </a:lnTo>
                  <a:lnTo>
                    <a:pt x="649" y="166"/>
                  </a:lnTo>
                  <a:lnTo>
                    <a:pt x="608" y="255"/>
                  </a:lnTo>
                  <a:close/>
                  <a:moveTo>
                    <a:pt x="427" y="493"/>
                  </a:moveTo>
                  <a:lnTo>
                    <a:pt x="537" y="57"/>
                  </a:lnTo>
                  <a:lnTo>
                    <a:pt x="601" y="267"/>
                  </a:lnTo>
                  <a:lnTo>
                    <a:pt x="427" y="493"/>
                  </a:lnTo>
                  <a:close/>
                  <a:moveTo>
                    <a:pt x="418" y="491"/>
                  </a:moveTo>
                  <a:lnTo>
                    <a:pt x="356" y="172"/>
                  </a:lnTo>
                  <a:lnTo>
                    <a:pt x="529" y="50"/>
                  </a:lnTo>
                  <a:lnTo>
                    <a:pt x="418" y="491"/>
                  </a:lnTo>
                  <a:close/>
                  <a:moveTo>
                    <a:pt x="1032" y="416"/>
                  </a:moveTo>
                  <a:lnTo>
                    <a:pt x="803" y="190"/>
                  </a:lnTo>
                  <a:lnTo>
                    <a:pt x="837" y="28"/>
                  </a:lnTo>
                  <a:lnTo>
                    <a:pt x="928" y="214"/>
                  </a:lnTo>
                  <a:lnTo>
                    <a:pt x="1032" y="416"/>
                  </a:lnTo>
                  <a:close/>
                  <a:moveTo>
                    <a:pt x="793" y="186"/>
                  </a:moveTo>
                  <a:lnTo>
                    <a:pt x="664" y="162"/>
                  </a:lnTo>
                  <a:lnTo>
                    <a:pt x="828" y="24"/>
                  </a:lnTo>
                  <a:lnTo>
                    <a:pt x="793" y="186"/>
                  </a:lnTo>
                  <a:close/>
                  <a:moveTo>
                    <a:pt x="654" y="158"/>
                  </a:moveTo>
                  <a:lnTo>
                    <a:pt x="545" y="42"/>
                  </a:lnTo>
                  <a:lnTo>
                    <a:pt x="820" y="18"/>
                  </a:lnTo>
                  <a:lnTo>
                    <a:pt x="654" y="158"/>
                  </a:lnTo>
                  <a:close/>
                  <a:moveTo>
                    <a:pt x="843" y="0"/>
                  </a:moveTo>
                  <a:lnTo>
                    <a:pt x="833" y="8"/>
                  </a:lnTo>
                  <a:lnTo>
                    <a:pt x="539" y="34"/>
                  </a:lnTo>
                  <a:lnTo>
                    <a:pt x="535" y="22"/>
                  </a:lnTo>
                  <a:lnTo>
                    <a:pt x="531" y="36"/>
                  </a:lnTo>
                  <a:lnTo>
                    <a:pt x="354" y="162"/>
                  </a:lnTo>
                  <a:lnTo>
                    <a:pt x="354" y="156"/>
                  </a:lnTo>
                  <a:lnTo>
                    <a:pt x="348" y="168"/>
                  </a:lnTo>
                  <a:lnTo>
                    <a:pt x="104" y="309"/>
                  </a:lnTo>
                  <a:lnTo>
                    <a:pt x="89" y="305"/>
                  </a:lnTo>
                  <a:lnTo>
                    <a:pt x="100" y="315"/>
                  </a:lnTo>
                  <a:lnTo>
                    <a:pt x="0" y="517"/>
                  </a:lnTo>
                  <a:lnTo>
                    <a:pt x="373" y="517"/>
                  </a:lnTo>
                  <a:lnTo>
                    <a:pt x="606" y="639"/>
                  </a:lnTo>
                  <a:lnTo>
                    <a:pt x="612" y="643"/>
                  </a:lnTo>
                  <a:lnTo>
                    <a:pt x="612" y="639"/>
                  </a:lnTo>
                  <a:lnTo>
                    <a:pt x="785" y="663"/>
                  </a:lnTo>
                  <a:lnTo>
                    <a:pt x="793" y="681"/>
                  </a:lnTo>
                  <a:lnTo>
                    <a:pt x="793" y="661"/>
                  </a:lnTo>
                  <a:lnTo>
                    <a:pt x="1051" y="445"/>
                  </a:lnTo>
                  <a:lnTo>
                    <a:pt x="1066" y="449"/>
                  </a:lnTo>
                  <a:lnTo>
                    <a:pt x="1055" y="438"/>
                  </a:lnTo>
                  <a:lnTo>
                    <a:pt x="937" y="210"/>
                  </a:lnTo>
                  <a:lnTo>
                    <a:pt x="841" y="12"/>
                  </a:lnTo>
                  <a:lnTo>
                    <a:pt x="843" y="0"/>
                  </a:lnTo>
                  <a:close/>
                </a:path>
              </a:pathLst>
            </a:cu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6" name="Freeform 292"/>
            <p:cNvSpPr>
              <a:spLocks noEditPoints="1"/>
            </p:cNvSpPr>
            <p:nvPr/>
          </p:nvSpPr>
          <p:spPr bwMode="auto">
            <a:xfrm>
              <a:off x="9405938" y="3765551"/>
              <a:ext cx="1692275" cy="1081088"/>
            </a:xfrm>
            <a:custGeom>
              <a:avLst/>
              <a:gdLst>
                <a:gd name="T0" fmla="*/ 418 w 1066"/>
                <a:gd name="T1" fmla="*/ 529 h 681"/>
                <a:gd name="T2" fmla="*/ 516 w 1066"/>
                <a:gd name="T3" fmla="*/ 582 h 681"/>
                <a:gd name="T4" fmla="*/ 393 w 1066"/>
                <a:gd name="T5" fmla="*/ 517 h 681"/>
                <a:gd name="T6" fmla="*/ 416 w 1066"/>
                <a:gd name="T7" fmla="*/ 529 h 681"/>
                <a:gd name="T8" fmla="*/ 300 w 1066"/>
                <a:gd name="T9" fmla="*/ 469 h 681"/>
                <a:gd name="T10" fmla="*/ 375 w 1066"/>
                <a:gd name="T11" fmla="*/ 509 h 681"/>
                <a:gd name="T12" fmla="*/ 204 w 1066"/>
                <a:gd name="T13" fmla="*/ 430 h 681"/>
                <a:gd name="T14" fmla="*/ 29 w 1066"/>
                <a:gd name="T15" fmla="*/ 509 h 681"/>
                <a:gd name="T16" fmla="*/ 781 w 1066"/>
                <a:gd name="T17" fmla="*/ 372 h 681"/>
                <a:gd name="T18" fmla="*/ 793 w 1066"/>
                <a:gd name="T19" fmla="*/ 649 h 681"/>
                <a:gd name="T20" fmla="*/ 208 w 1066"/>
                <a:gd name="T21" fmla="*/ 420 h 681"/>
                <a:gd name="T22" fmla="*/ 264 w 1066"/>
                <a:gd name="T23" fmla="*/ 370 h 681"/>
                <a:gd name="T24" fmla="*/ 19 w 1066"/>
                <a:gd name="T25" fmla="*/ 503 h 681"/>
                <a:gd name="T26" fmla="*/ 198 w 1066"/>
                <a:gd name="T27" fmla="*/ 424 h 681"/>
                <a:gd name="T28" fmla="*/ 781 w 1066"/>
                <a:gd name="T29" fmla="*/ 653 h 681"/>
                <a:gd name="T30" fmla="*/ 612 w 1066"/>
                <a:gd name="T31" fmla="*/ 289 h 681"/>
                <a:gd name="T32" fmla="*/ 604 w 1066"/>
                <a:gd name="T33" fmla="*/ 626 h 681"/>
                <a:gd name="T34" fmla="*/ 604 w 1066"/>
                <a:gd name="T35" fmla="*/ 281 h 681"/>
                <a:gd name="T36" fmla="*/ 783 w 1066"/>
                <a:gd name="T37" fmla="*/ 634 h 681"/>
                <a:gd name="T38" fmla="*/ 772 w 1066"/>
                <a:gd name="T39" fmla="*/ 370 h 681"/>
                <a:gd name="T40" fmla="*/ 1035 w 1066"/>
                <a:gd name="T41" fmla="*/ 430 h 681"/>
                <a:gd name="T42" fmla="*/ 801 w 1066"/>
                <a:gd name="T43" fmla="*/ 202 h 681"/>
                <a:gd name="T44" fmla="*/ 410 w 1066"/>
                <a:gd name="T45" fmla="*/ 499 h 681"/>
                <a:gd name="T46" fmla="*/ 350 w 1066"/>
                <a:gd name="T47" fmla="*/ 186 h 681"/>
                <a:gd name="T48" fmla="*/ 264 w 1066"/>
                <a:gd name="T49" fmla="*/ 362 h 681"/>
                <a:gd name="T50" fmla="*/ 341 w 1066"/>
                <a:gd name="T51" fmla="*/ 182 h 681"/>
                <a:gd name="T52" fmla="*/ 762 w 1066"/>
                <a:gd name="T53" fmla="*/ 354 h 681"/>
                <a:gd name="T54" fmla="*/ 656 w 1066"/>
                <a:gd name="T55" fmla="*/ 174 h 681"/>
                <a:gd name="T56" fmla="*/ 772 w 1066"/>
                <a:gd name="T57" fmla="*/ 354 h 681"/>
                <a:gd name="T58" fmla="*/ 793 w 1066"/>
                <a:gd name="T59" fmla="*/ 196 h 681"/>
                <a:gd name="T60" fmla="*/ 608 w 1066"/>
                <a:gd name="T61" fmla="*/ 255 h 681"/>
                <a:gd name="T62" fmla="*/ 649 w 1066"/>
                <a:gd name="T63" fmla="*/ 166 h 681"/>
                <a:gd name="T64" fmla="*/ 427 w 1066"/>
                <a:gd name="T65" fmla="*/ 493 h 681"/>
                <a:gd name="T66" fmla="*/ 601 w 1066"/>
                <a:gd name="T67" fmla="*/ 267 h 681"/>
                <a:gd name="T68" fmla="*/ 418 w 1066"/>
                <a:gd name="T69" fmla="*/ 491 h 681"/>
                <a:gd name="T70" fmla="*/ 529 w 1066"/>
                <a:gd name="T71" fmla="*/ 50 h 681"/>
                <a:gd name="T72" fmla="*/ 1032 w 1066"/>
                <a:gd name="T73" fmla="*/ 416 h 681"/>
                <a:gd name="T74" fmla="*/ 837 w 1066"/>
                <a:gd name="T75" fmla="*/ 28 h 681"/>
                <a:gd name="T76" fmla="*/ 1032 w 1066"/>
                <a:gd name="T77" fmla="*/ 416 h 681"/>
                <a:gd name="T78" fmla="*/ 664 w 1066"/>
                <a:gd name="T79" fmla="*/ 162 h 681"/>
                <a:gd name="T80" fmla="*/ 793 w 1066"/>
                <a:gd name="T81" fmla="*/ 186 h 681"/>
                <a:gd name="T82" fmla="*/ 545 w 1066"/>
                <a:gd name="T83" fmla="*/ 42 h 681"/>
                <a:gd name="T84" fmla="*/ 654 w 1066"/>
                <a:gd name="T85" fmla="*/ 158 h 681"/>
                <a:gd name="T86" fmla="*/ 833 w 1066"/>
                <a:gd name="T87" fmla="*/ 8 h 681"/>
                <a:gd name="T88" fmla="*/ 535 w 1066"/>
                <a:gd name="T89" fmla="*/ 22 h 681"/>
                <a:gd name="T90" fmla="*/ 354 w 1066"/>
                <a:gd name="T91" fmla="*/ 162 h 681"/>
                <a:gd name="T92" fmla="*/ 348 w 1066"/>
                <a:gd name="T93" fmla="*/ 168 h 681"/>
                <a:gd name="T94" fmla="*/ 89 w 1066"/>
                <a:gd name="T95" fmla="*/ 305 h 681"/>
                <a:gd name="T96" fmla="*/ 0 w 1066"/>
                <a:gd name="T97" fmla="*/ 517 h 681"/>
                <a:gd name="T98" fmla="*/ 606 w 1066"/>
                <a:gd name="T99" fmla="*/ 639 h 681"/>
                <a:gd name="T100" fmla="*/ 612 w 1066"/>
                <a:gd name="T101" fmla="*/ 639 h 681"/>
                <a:gd name="T102" fmla="*/ 793 w 1066"/>
                <a:gd name="T103" fmla="*/ 681 h 681"/>
                <a:gd name="T104" fmla="*/ 1051 w 1066"/>
                <a:gd name="T105" fmla="*/ 445 h 681"/>
                <a:gd name="T106" fmla="*/ 1055 w 1066"/>
                <a:gd name="T107" fmla="*/ 438 h 681"/>
                <a:gd name="T108" fmla="*/ 841 w 1066"/>
                <a:gd name="T109" fmla="*/ 1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66" h="681">
                  <a:moveTo>
                    <a:pt x="516" y="582"/>
                  </a:moveTo>
                  <a:lnTo>
                    <a:pt x="418" y="529"/>
                  </a:lnTo>
                  <a:lnTo>
                    <a:pt x="420" y="519"/>
                  </a:lnTo>
                  <a:lnTo>
                    <a:pt x="516" y="582"/>
                  </a:lnTo>
                  <a:moveTo>
                    <a:pt x="416" y="529"/>
                  </a:moveTo>
                  <a:lnTo>
                    <a:pt x="393" y="517"/>
                  </a:lnTo>
                  <a:lnTo>
                    <a:pt x="412" y="517"/>
                  </a:lnTo>
                  <a:lnTo>
                    <a:pt x="416" y="529"/>
                  </a:lnTo>
                  <a:moveTo>
                    <a:pt x="375" y="509"/>
                  </a:moveTo>
                  <a:lnTo>
                    <a:pt x="300" y="469"/>
                  </a:lnTo>
                  <a:lnTo>
                    <a:pt x="393" y="509"/>
                  </a:lnTo>
                  <a:lnTo>
                    <a:pt x="375" y="509"/>
                  </a:lnTo>
                  <a:moveTo>
                    <a:pt x="29" y="509"/>
                  </a:moveTo>
                  <a:lnTo>
                    <a:pt x="204" y="430"/>
                  </a:lnTo>
                  <a:lnTo>
                    <a:pt x="356" y="509"/>
                  </a:lnTo>
                  <a:lnTo>
                    <a:pt x="29" y="509"/>
                  </a:lnTo>
                  <a:moveTo>
                    <a:pt x="793" y="649"/>
                  </a:moveTo>
                  <a:lnTo>
                    <a:pt x="781" y="372"/>
                  </a:lnTo>
                  <a:lnTo>
                    <a:pt x="1041" y="443"/>
                  </a:lnTo>
                  <a:lnTo>
                    <a:pt x="793" y="649"/>
                  </a:lnTo>
                  <a:moveTo>
                    <a:pt x="397" y="499"/>
                  </a:moveTo>
                  <a:lnTo>
                    <a:pt x="208" y="420"/>
                  </a:lnTo>
                  <a:lnTo>
                    <a:pt x="119" y="323"/>
                  </a:lnTo>
                  <a:lnTo>
                    <a:pt x="264" y="370"/>
                  </a:lnTo>
                  <a:lnTo>
                    <a:pt x="397" y="499"/>
                  </a:lnTo>
                  <a:moveTo>
                    <a:pt x="19" y="503"/>
                  </a:moveTo>
                  <a:lnTo>
                    <a:pt x="106" y="323"/>
                  </a:lnTo>
                  <a:lnTo>
                    <a:pt x="198" y="424"/>
                  </a:lnTo>
                  <a:lnTo>
                    <a:pt x="19" y="503"/>
                  </a:lnTo>
                  <a:moveTo>
                    <a:pt x="781" y="653"/>
                  </a:moveTo>
                  <a:lnTo>
                    <a:pt x="612" y="630"/>
                  </a:lnTo>
                  <a:lnTo>
                    <a:pt x="612" y="289"/>
                  </a:lnTo>
                  <a:lnTo>
                    <a:pt x="781" y="653"/>
                  </a:lnTo>
                  <a:moveTo>
                    <a:pt x="604" y="626"/>
                  </a:moveTo>
                  <a:lnTo>
                    <a:pt x="425" y="511"/>
                  </a:lnTo>
                  <a:lnTo>
                    <a:pt x="604" y="281"/>
                  </a:lnTo>
                  <a:lnTo>
                    <a:pt x="604" y="626"/>
                  </a:lnTo>
                  <a:moveTo>
                    <a:pt x="783" y="634"/>
                  </a:moveTo>
                  <a:lnTo>
                    <a:pt x="618" y="279"/>
                  </a:lnTo>
                  <a:lnTo>
                    <a:pt x="772" y="370"/>
                  </a:lnTo>
                  <a:lnTo>
                    <a:pt x="783" y="634"/>
                  </a:lnTo>
                  <a:moveTo>
                    <a:pt x="1035" y="430"/>
                  </a:moveTo>
                  <a:lnTo>
                    <a:pt x="781" y="364"/>
                  </a:lnTo>
                  <a:lnTo>
                    <a:pt x="801" y="202"/>
                  </a:lnTo>
                  <a:lnTo>
                    <a:pt x="1035" y="430"/>
                  </a:lnTo>
                  <a:moveTo>
                    <a:pt x="410" y="499"/>
                  </a:moveTo>
                  <a:lnTo>
                    <a:pt x="273" y="366"/>
                  </a:lnTo>
                  <a:lnTo>
                    <a:pt x="350" y="186"/>
                  </a:lnTo>
                  <a:lnTo>
                    <a:pt x="410" y="499"/>
                  </a:lnTo>
                  <a:moveTo>
                    <a:pt x="264" y="362"/>
                  </a:moveTo>
                  <a:lnTo>
                    <a:pt x="116" y="313"/>
                  </a:lnTo>
                  <a:lnTo>
                    <a:pt x="341" y="182"/>
                  </a:lnTo>
                  <a:lnTo>
                    <a:pt x="264" y="362"/>
                  </a:lnTo>
                  <a:moveTo>
                    <a:pt x="762" y="354"/>
                  </a:moveTo>
                  <a:lnTo>
                    <a:pt x="614" y="265"/>
                  </a:lnTo>
                  <a:lnTo>
                    <a:pt x="656" y="174"/>
                  </a:lnTo>
                  <a:lnTo>
                    <a:pt x="762" y="354"/>
                  </a:lnTo>
                  <a:moveTo>
                    <a:pt x="772" y="354"/>
                  </a:moveTo>
                  <a:lnTo>
                    <a:pt x="664" y="172"/>
                  </a:lnTo>
                  <a:lnTo>
                    <a:pt x="793" y="196"/>
                  </a:lnTo>
                  <a:lnTo>
                    <a:pt x="772" y="354"/>
                  </a:lnTo>
                  <a:moveTo>
                    <a:pt x="608" y="255"/>
                  </a:moveTo>
                  <a:lnTo>
                    <a:pt x="545" y="57"/>
                  </a:lnTo>
                  <a:lnTo>
                    <a:pt x="649" y="166"/>
                  </a:lnTo>
                  <a:lnTo>
                    <a:pt x="608" y="255"/>
                  </a:lnTo>
                  <a:moveTo>
                    <a:pt x="427" y="493"/>
                  </a:moveTo>
                  <a:lnTo>
                    <a:pt x="537" y="57"/>
                  </a:lnTo>
                  <a:lnTo>
                    <a:pt x="601" y="267"/>
                  </a:lnTo>
                  <a:lnTo>
                    <a:pt x="427" y="493"/>
                  </a:lnTo>
                  <a:moveTo>
                    <a:pt x="418" y="491"/>
                  </a:moveTo>
                  <a:lnTo>
                    <a:pt x="356" y="172"/>
                  </a:lnTo>
                  <a:lnTo>
                    <a:pt x="529" y="50"/>
                  </a:lnTo>
                  <a:lnTo>
                    <a:pt x="418" y="491"/>
                  </a:lnTo>
                  <a:moveTo>
                    <a:pt x="1032" y="416"/>
                  </a:moveTo>
                  <a:lnTo>
                    <a:pt x="803" y="190"/>
                  </a:lnTo>
                  <a:lnTo>
                    <a:pt x="837" y="28"/>
                  </a:lnTo>
                  <a:lnTo>
                    <a:pt x="928" y="214"/>
                  </a:lnTo>
                  <a:lnTo>
                    <a:pt x="1032" y="416"/>
                  </a:lnTo>
                  <a:moveTo>
                    <a:pt x="793" y="186"/>
                  </a:moveTo>
                  <a:lnTo>
                    <a:pt x="664" y="162"/>
                  </a:lnTo>
                  <a:lnTo>
                    <a:pt x="828" y="24"/>
                  </a:lnTo>
                  <a:lnTo>
                    <a:pt x="793" y="186"/>
                  </a:lnTo>
                  <a:moveTo>
                    <a:pt x="654" y="158"/>
                  </a:moveTo>
                  <a:lnTo>
                    <a:pt x="545" y="42"/>
                  </a:lnTo>
                  <a:lnTo>
                    <a:pt x="820" y="18"/>
                  </a:lnTo>
                  <a:lnTo>
                    <a:pt x="654" y="158"/>
                  </a:lnTo>
                  <a:moveTo>
                    <a:pt x="843" y="0"/>
                  </a:moveTo>
                  <a:lnTo>
                    <a:pt x="833" y="8"/>
                  </a:lnTo>
                  <a:lnTo>
                    <a:pt x="539" y="34"/>
                  </a:lnTo>
                  <a:lnTo>
                    <a:pt x="535" y="22"/>
                  </a:lnTo>
                  <a:lnTo>
                    <a:pt x="531" y="36"/>
                  </a:lnTo>
                  <a:lnTo>
                    <a:pt x="354" y="162"/>
                  </a:lnTo>
                  <a:lnTo>
                    <a:pt x="354" y="156"/>
                  </a:lnTo>
                  <a:lnTo>
                    <a:pt x="348" y="168"/>
                  </a:lnTo>
                  <a:lnTo>
                    <a:pt x="104" y="309"/>
                  </a:lnTo>
                  <a:lnTo>
                    <a:pt x="89" y="305"/>
                  </a:lnTo>
                  <a:lnTo>
                    <a:pt x="100" y="315"/>
                  </a:lnTo>
                  <a:lnTo>
                    <a:pt x="0" y="517"/>
                  </a:lnTo>
                  <a:lnTo>
                    <a:pt x="373" y="517"/>
                  </a:lnTo>
                  <a:lnTo>
                    <a:pt x="606" y="639"/>
                  </a:lnTo>
                  <a:lnTo>
                    <a:pt x="612" y="643"/>
                  </a:lnTo>
                  <a:lnTo>
                    <a:pt x="612" y="639"/>
                  </a:lnTo>
                  <a:lnTo>
                    <a:pt x="785" y="663"/>
                  </a:lnTo>
                  <a:lnTo>
                    <a:pt x="793" y="681"/>
                  </a:lnTo>
                  <a:lnTo>
                    <a:pt x="793" y="661"/>
                  </a:lnTo>
                  <a:lnTo>
                    <a:pt x="1051" y="445"/>
                  </a:lnTo>
                  <a:lnTo>
                    <a:pt x="1066" y="449"/>
                  </a:lnTo>
                  <a:lnTo>
                    <a:pt x="1055" y="438"/>
                  </a:lnTo>
                  <a:lnTo>
                    <a:pt x="937" y="210"/>
                  </a:lnTo>
                  <a:lnTo>
                    <a:pt x="841" y="12"/>
                  </a:lnTo>
                  <a:lnTo>
                    <a:pt x="843" y="0"/>
                  </a:lnTo>
                </a:path>
              </a:pathLst>
            </a:cu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7" name="Oval 293"/>
            <p:cNvSpPr>
              <a:spLocks noChangeArrowheads="1"/>
            </p:cNvSpPr>
            <p:nvPr/>
          </p:nvSpPr>
          <p:spPr bwMode="auto">
            <a:xfrm>
              <a:off x="1104901" y="1166813"/>
              <a:ext cx="49213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8" name="Oval 294"/>
            <p:cNvSpPr>
              <a:spLocks noChangeArrowheads="1"/>
            </p:cNvSpPr>
            <p:nvPr/>
          </p:nvSpPr>
          <p:spPr bwMode="auto">
            <a:xfrm>
              <a:off x="1309688" y="1214438"/>
              <a:ext cx="46038" cy="46038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9" name="Oval 295"/>
            <p:cNvSpPr>
              <a:spLocks noChangeArrowheads="1"/>
            </p:cNvSpPr>
            <p:nvPr/>
          </p:nvSpPr>
          <p:spPr bwMode="auto">
            <a:xfrm>
              <a:off x="1514476" y="1452563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0" name="Oval 296"/>
            <p:cNvSpPr>
              <a:spLocks noChangeArrowheads="1"/>
            </p:cNvSpPr>
            <p:nvPr/>
          </p:nvSpPr>
          <p:spPr bwMode="auto">
            <a:xfrm>
              <a:off x="1933576" y="1538288"/>
              <a:ext cx="49213" cy="46038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1" name="Oval 297"/>
            <p:cNvSpPr>
              <a:spLocks noChangeArrowheads="1"/>
            </p:cNvSpPr>
            <p:nvPr/>
          </p:nvSpPr>
          <p:spPr bwMode="auto">
            <a:xfrm>
              <a:off x="1747838" y="1285876"/>
              <a:ext cx="50800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2" name="Oval 298"/>
            <p:cNvSpPr>
              <a:spLocks noChangeArrowheads="1"/>
            </p:cNvSpPr>
            <p:nvPr/>
          </p:nvSpPr>
          <p:spPr bwMode="auto">
            <a:xfrm>
              <a:off x="2036763" y="1214438"/>
              <a:ext cx="46038" cy="46038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3" name="Oval 299"/>
            <p:cNvSpPr>
              <a:spLocks noChangeArrowheads="1"/>
            </p:cNvSpPr>
            <p:nvPr/>
          </p:nvSpPr>
          <p:spPr bwMode="auto">
            <a:xfrm>
              <a:off x="1701801" y="1041401"/>
              <a:ext cx="46038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4" name="Oval 300"/>
            <p:cNvSpPr>
              <a:spLocks noChangeArrowheads="1"/>
            </p:cNvSpPr>
            <p:nvPr/>
          </p:nvSpPr>
          <p:spPr bwMode="auto">
            <a:xfrm>
              <a:off x="1622426" y="849313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5" name="Oval 301"/>
            <p:cNvSpPr>
              <a:spLocks noChangeArrowheads="1"/>
            </p:cNvSpPr>
            <p:nvPr/>
          </p:nvSpPr>
          <p:spPr bwMode="auto">
            <a:xfrm>
              <a:off x="1725613" y="682626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6" name="Oval 302"/>
            <p:cNvSpPr>
              <a:spLocks noChangeArrowheads="1"/>
            </p:cNvSpPr>
            <p:nvPr/>
          </p:nvSpPr>
          <p:spPr bwMode="auto">
            <a:xfrm>
              <a:off x="2273301" y="971551"/>
              <a:ext cx="50800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7" name="Oval 303"/>
            <p:cNvSpPr>
              <a:spLocks noChangeArrowheads="1"/>
            </p:cNvSpPr>
            <p:nvPr/>
          </p:nvSpPr>
          <p:spPr bwMode="auto">
            <a:xfrm>
              <a:off x="2409826" y="1260476"/>
              <a:ext cx="49213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8" name="Oval 304"/>
            <p:cNvSpPr>
              <a:spLocks noChangeArrowheads="1"/>
            </p:cNvSpPr>
            <p:nvPr/>
          </p:nvSpPr>
          <p:spPr bwMode="auto">
            <a:xfrm>
              <a:off x="2611438" y="1144588"/>
              <a:ext cx="49213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9" name="Oval 305"/>
            <p:cNvSpPr>
              <a:spLocks noChangeArrowheads="1"/>
            </p:cNvSpPr>
            <p:nvPr/>
          </p:nvSpPr>
          <p:spPr bwMode="auto">
            <a:xfrm>
              <a:off x="2644776" y="1390651"/>
              <a:ext cx="46038" cy="46038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30" name="Oval 306"/>
            <p:cNvSpPr>
              <a:spLocks noChangeArrowheads="1"/>
            </p:cNvSpPr>
            <p:nvPr/>
          </p:nvSpPr>
          <p:spPr bwMode="auto">
            <a:xfrm>
              <a:off x="2838451" y="1098551"/>
              <a:ext cx="47625" cy="46038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31" name="Oval 307"/>
            <p:cNvSpPr>
              <a:spLocks noChangeArrowheads="1"/>
            </p:cNvSpPr>
            <p:nvPr/>
          </p:nvSpPr>
          <p:spPr bwMode="auto">
            <a:xfrm>
              <a:off x="2928938" y="1323976"/>
              <a:ext cx="49213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32" name="Oval 308"/>
            <p:cNvSpPr>
              <a:spLocks noChangeArrowheads="1"/>
            </p:cNvSpPr>
            <p:nvPr/>
          </p:nvSpPr>
          <p:spPr bwMode="auto">
            <a:xfrm>
              <a:off x="2862263" y="1414463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33" name="Oval 309"/>
            <p:cNvSpPr>
              <a:spLocks noChangeArrowheads="1"/>
            </p:cNvSpPr>
            <p:nvPr/>
          </p:nvSpPr>
          <p:spPr bwMode="auto">
            <a:xfrm>
              <a:off x="2806701" y="1519238"/>
              <a:ext cx="46038" cy="46038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34" name="Oval 310"/>
            <p:cNvSpPr>
              <a:spLocks noChangeArrowheads="1"/>
            </p:cNvSpPr>
            <p:nvPr/>
          </p:nvSpPr>
          <p:spPr bwMode="auto">
            <a:xfrm>
              <a:off x="2954338" y="1446213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35" name="Oval 311"/>
            <p:cNvSpPr>
              <a:spLocks noChangeArrowheads="1"/>
            </p:cNvSpPr>
            <p:nvPr/>
          </p:nvSpPr>
          <p:spPr bwMode="auto">
            <a:xfrm>
              <a:off x="3051176" y="1471613"/>
              <a:ext cx="49213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36" name="Oval 312"/>
            <p:cNvSpPr>
              <a:spLocks noChangeArrowheads="1"/>
            </p:cNvSpPr>
            <p:nvPr/>
          </p:nvSpPr>
          <p:spPr bwMode="auto">
            <a:xfrm>
              <a:off x="3335338" y="1509713"/>
              <a:ext cx="49213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37" name="Oval 313"/>
            <p:cNvSpPr>
              <a:spLocks noChangeArrowheads="1"/>
            </p:cNvSpPr>
            <p:nvPr/>
          </p:nvSpPr>
          <p:spPr bwMode="auto">
            <a:xfrm>
              <a:off x="3216276" y="1760538"/>
              <a:ext cx="46038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38" name="Oval 314"/>
            <p:cNvSpPr>
              <a:spLocks noChangeArrowheads="1"/>
            </p:cNvSpPr>
            <p:nvPr/>
          </p:nvSpPr>
          <p:spPr bwMode="auto">
            <a:xfrm>
              <a:off x="3436938" y="1192213"/>
              <a:ext cx="49213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39" name="Oval 315"/>
            <p:cNvSpPr>
              <a:spLocks noChangeArrowheads="1"/>
            </p:cNvSpPr>
            <p:nvPr/>
          </p:nvSpPr>
          <p:spPr bwMode="auto">
            <a:xfrm>
              <a:off x="3635376" y="974726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40" name="Oval 316"/>
            <p:cNvSpPr>
              <a:spLocks noChangeArrowheads="1"/>
            </p:cNvSpPr>
            <p:nvPr/>
          </p:nvSpPr>
          <p:spPr bwMode="auto">
            <a:xfrm>
              <a:off x="3903663" y="981076"/>
              <a:ext cx="49213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41" name="Oval 317"/>
            <p:cNvSpPr>
              <a:spLocks noChangeArrowheads="1"/>
            </p:cNvSpPr>
            <p:nvPr/>
          </p:nvSpPr>
          <p:spPr bwMode="auto">
            <a:xfrm>
              <a:off x="4227513" y="1252538"/>
              <a:ext cx="49213" cy="49213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42" name="Oval 318"/>
            <p:cNvSpPr>
              <a:spLocks noChangeArrowheads="1"/>
            </p:cNvSpPr>
            <p:nvPr/>
          </p:nvSpPr>
          <p:spPr bwMode="auto">
            <a:xfrm>
              <a:off x="3840163" y="1208088"/>
              <a:ext cx="49213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43" name="Oval 319"/>
            <p:cNvSpPr>
              <a:spLocks noChangeArrowheads="1"/>
            </p:cNvSpPr>
            <p:nvPr/>
          </p:nvSpPr>
          <p:spPr bwMode="auto">
            <a:xfrm>
              <a:off x="3711576" y="1230313"/>
              <a:ext cx="49213" cy="46038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44" name="Oval 320"/>
            <p:cNvSpPr>
              <a:spLocks noChangeArrowheads="1"/>
            </p:cNvSpPr>
            <p:nvPr/>
          </p:nvSpPr>
          <p:spPr bwMode="auto">
            <a:xfrm>
              <a:off x="3724276" y="1311276"/>
              <a:ext cx="50800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45" name="Oval 321"/>
            <p:cNvSpPr>
              <a:spLocks noChangeArrowheads="1"/>
            </p:cNvSpPr>
            <p:nvPr/>
          </p:nvSpPr>
          <p:spPr bwMode="auto">
            <a:xfrm>
              <a:off x="3803651" y="1433513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46" name="Oval 322"/>
            <p:cNvSpPr>
              <a:spLocks noChangeArrowheads="1"/>
            </p:cNvSpPr>
            <p:nvPr/>
          </p:nvSpPr>
          <p:spPr bwMode="auto">
            <a:xfrm>
              <a:off x="3436938" y="1760538"/>
              <a:ext cx="49213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47" name="Oval 323"/>
            <p:cNvSpPr>
              <a:spLocks noChangeArrowheads="1"/>
            </p:cNvSpPr>
            <p:nvPr/>
          </p:nvSpPr>
          <p:spPr bwMode="auto">
            <a:xfrm>
              <a:off x="3384551" y="909638"/>
              <a:ext cx="46038" cy="46038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48" name="Oval 324"/>
            <p:cNvSpPr>
              <a:spLocks noChangeArrowheads="1"/>
            </p:cNvSpPr>
            <p:nvPr/>
          </p:nvSpPr>
          <p:spPr bwMode="auto">
            <a:xfrm>
              <a:off x="3433763" y="682626"/>
              <a:ext cx="49213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49" name="Oval 325"/>
            <p:cNvSpPr>
              <a:spLocks noChangeArrowheads="1"/>
            </p:cNvSpPr>
            <p:nvPr/>
          </p:nvSpPr>
          <p:spPr bwMode="auto">
            <a:xfrm>
              <a:off x="3051176" y="460376"/>
              <a:ext cx="49213" cy="46038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50" name="Oval 326"/>
            <p:cNvSpPr>
              <a:spLocks noChangeArrowheads="1"/>
            </p:cNvSpPr>
            <p:nvPr/>
          </p:nvSpPr>
          <p:spPr bwMode="auto">
            <a:xfrm>
              <a:off x="3556001" y="460376"/>
              <a:ext cx="46038" cy="46038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51" name="Oval 327"/>
            <p:cNvSpPr>
              <a:spLocks noChangeArrowheads="1"/>
            </p:cNvSpPr>
            <p:nvPr/>
          </p:nvSpPr>
          <p:spPr bwMode="auto">
            <a:xfrm>
              <a:off x="3751263" y="839788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52" name="Oval 328"/>
            <p:cNvSpPr>
              <a:spLocks noChangeArrowheads="1"/>
            </p:cNvSpPr>
            <p:nvPr/>
          </p:nvSpPr>
          <p:spPr bwMode="auto">
            <a:xfrm>
              <a:off x="3925888" y="604838"/>
              <a:ext cx="46038" cy="46038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53" name="Oval 329"/>
            <p:cNvSpPr>
              <a:spLocks noChangeArrowheads="1"/>
            </p:cNvSpPr>
            <p:nvPr/>
          </p:nvSpPr>
          <p:spPr bwMode="auto">
            <a:xfrm>
              <a:off x="4203701" y="704851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54" name="Oval 330"/>
            <p:cNvSpPr>
              <a:spLocks noChangeArrowheads="1"/>
            </p:cNvSpPr>
            <p:nvPr/>
          </p:nvSpPr>
          <p:spPr bwMode="auto">
            <a:xfrm>
              <a:off x="4181476" y="265113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55" name="Oval 331"/>
            <p:cNvSpPr>
              <a:spLocks noChangeArrowheads="1"/>
            </p:cNvSpPr>
            <p:nvPr/>
          </p:nvSpPr>
          <p:spPr bwMode="auto">
            <a:xfrm>
              <a:off x="4392613" y="604838"/>
              <a:ext cx="49213" cy="46038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56" name="Oval 332"/>
            <p:cNvSpPr>
              <a:spLocks noChangeArrowheads="1"/>
            </p:cNvSpPr>
            <p:nvPr/>
          </p:nvSpPr>
          <p:spPr bwMode="auto">
            <a:xfrm>
              <a:off x="4511676" y="962026"/>
              <a:ext cx="46038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57" name="Oval 333"/>
            <p:cNvSpPr>
              <a:spLocks noChangeArrowheads="1"/>
            </p:cNvSpPr>
            <p:nvPr/>
          </p:nvSpPr>
          <p:spPr bwMode="auto">
            <a:xfrm>
              <a:off x="4783138" y="808038"/>
              <a:ext cx="46038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58" name="Oval 334"/>
            <p:cNvSpPr>
              <a:spLocks noChangeArrowheads="1"/>
            </p:cNvSpPr>
            <p:nvPr/>
          </p:nvSpPr>
          <p:spPr bwMode="auto">
            <a:xfrm>
              <a:off x="4851401" y="755651"/>
              <a:ext cx="49213" cy="46038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59" name="Oval 335"/>
            <p:cNvSpPr>
              <a:spLocks noChangeArrowheads="1"/>
            </p:cNvSpPr>
            <p:nvPr/>
          </p:nvSpPr>
          <p:spPr bwMode="auto">
            <a:xfrm>
              <a:off x="4905376" y="868363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60" name="Oval 336"/>
            <p:cNvSpPr>
              <a:spLocks noChangeArrowheads="1"/>
            </p:cNvSpPr>
            <p:nvPr/>
          </p:nvSpPr>
          <p:spPr bwMode="auto">
            <a:xfrm>
              <a:off x="4908551" y="736601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61" name="Oval 337"/>
            <p:cNvSpPr>
              <a:spLocks noChangeArrowheads="1"/>
            </p:cNvSpPr>
            <p:nvPr/>
          </p:nvSpPr>
          <p:spPr bwMode="auto">
            <a:xfrm>
              <a:off x="4908551" y="534988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62" name="Oval 338"/>
            <p:cNvSpPr>
              <a:spLocks noChangeArrowheads="1"/>
            </p:cNvSpPr>
            <p:nvPr/>
          </p:nvSpPr>
          <p:spPr bwMode="auto">
            <a:xfrm>
              <a:off x="4786313" y="482601"/>
              <a:ext cx="46038" cy="49213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63" name="Oval 339"/>
            <p:cNvSpPr>
              <a:spLocks noChangeArrowheads="1"/>
            </p:cNvSpPr>
            <p:nvPr/>
          </p:nvSpPr>
          <p:spPr bwMode="auto">
            <a:xfrm>
              <a:off x="4603751" y="415926"/>
              <a:ext cx="49213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64" name="Oval 340"/>
            <p:cNvSpPr>
              <a:spLocks noChangeArrowheads="1"/>
            </p:cNvSpPr>
            <p:nvPr/>
          </p:nvSpPr>
          <p:spPr bwMode="auto">
            <a:xfrm>
              <a:off x="4729163" y="315913"/>
              <a:ext cx="49213" cy="46038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65" name="Oval 341"/>
            <p:cNvSpPr>
              <a:spLocks noChangeArrowheads="1"/>
            </p:cNvSpPr>
            <p:nvPr/>
          </p:nvSpPr>
          <p:spPr bwMode="auto">
            <a:xfrm>
              <a:off x="5314951" y="390526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66" name="Oval 342"/>
            <p:cNvSpPr>
              <a:spLocks noChangeArrowheads="1"/>
            </p:cNvSpPr>
            <p:nvPr/>
          </p:nvSpPr>
          <p:spPr bwMode="auto">
            <a:xfrm>
              <a:off x="5724526" y="1031876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67" name="Oval 343"/>
            <p:cNvSpPr>
              <a:spLocks noChangeArrowheads="1"/>
            </p:cNvSpPr>
            <p:nvPr/>
          </p:nvSpPr>
          <p:spPr bwMode="auto">
            <a:xfrm>
              <a:off x="5684838" y="1260476"/>
              <a:ext cx="46038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68" name="Oval 344"/>
            <p:cNvSpPr>
              <a:spLocks noChangeArrowheads="1"/>
            </p:cNvSpPr>
            <p:nvPr/>
          </p:nvSpPr>
          <p:spPr bwMode="auto">
            <a:xfrm>
              <a:off x="5624513" y="1173163"/>
              <a:ext cx="50800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69" name="Oval 345"/>
            <p:cNvSpPr>
              <a:spLocks noChangeArrowheads="1"/>
            </p:cNvSpPr>
            <p:nvPr/>
          </p:nvSpPr>
          <p:spPr bwMode="auto">
            <a:xfrm>
              <a:off x="5538788" y="1270001"/>
              <a:ext cx="46038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70" name="Oval 346"/>
            <p:cNvSpPr>
              <a:spLocks noChangeArrowheads="1"/>
            </p:cNvSpPr>
            <p:nvPr/>
          </p:nvSpPr>
          <p:spPr bwMode="auto">
            <a:xfrm>
              <a:off x="5684838" y="1368426"/>
              <a:ext cx="46038" cy="49213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71" name="Oval 347"/>
            <p:cNvSpPr>
              <a:spLocks noChangeArrowheads="1"/>
            </p:cNvSpPr>
            <p:nvPr/>
          </p:nvSpPr>
          <p:spPr bwMode="auto">
            <a:xfrm>
              <a:off x="5908676" y="1243013"/>
              <a:ext cx="50800" cy="49213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72" name="Oval 348"/>
            <p:cNvSpPr>
              <a:spLocks noChangeArrowheads="1"/>
            </p:cNvSpPr>
            <p:nvPr/>
          </p:nvSpPr>
          <p:spPr bwMode="auto">
            <a:xfrm>
              <a:off x="6005513" y="1009651"/>
              <a:ext cx="49213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73" name="Oval 349"/>
            <p:cNvSpPr>
              <a:spLocks noChangeArrowheads="1"/>
            </p:cNvSpPr>
            <p:nvPr/>
          </p:nvSpPr>
          <p:spPr bwMode="auto">
            <a:xfrm>
              <a:off x="6223001" y="1150938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74" name="Oval 350"/>
            <p:cNvSpPr>
              <a:spLocks noChangeArrowheads="1"/>
            </p:cNvSpPr>
            <p:nvPr/>
          </p:nvSpPr>
          <p:spPr bwMode="auto">
            <a:xfrm>
              <a:off x="6319838" y="868363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75" name="Oval 351"/>
            <p:cNvSpPr>
              <a:spLocks noChangeArrowheads="1"/>
            </p:cNvSpPr>
            <p:nvPr/>
          </p:nvSpPr>
          <p:spPr bwMode="auto">
            <a:xfrm>
              <a:off x="6365876" y="925513"/>
              <a:ext cx="49213" cy="46038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76" name="Oval 352"/>
            <p:cNvSpPr>
              <a:spLocks noChangeArrowheads="1"/>
            </p:cNvSpPr>
            <p:nvPr/>
          </p:nvSpPr>
          <p:spPr bwMode="auto">
            <a:xfrm>
              <a:off x="6488113" y="949326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77" name="Oval 353"/>
            <p:cNvSpPr>
              <a:spLocks noChangeArrowheads="1"/>
            </p:cNvSpPr>
            <p:nvPr/>
          </p:nvSpPr>
          <p:spPr bwMode="auto">
            <a:xfrm>
              <a:off x="6329363" y="644526"/>
              <a:ext cx="49213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78" name="Oval 354"/>
            <p:cNvSpPr>
              <a:spLocks noChangeArrowheads="1"/>
            </p:cNvSpPr>
            <p:nvPr/>
          </p:nvSpPr>
          <p:spPr bwMode="auto">
            <a:xfrm>
              <a:off x="6781801" y="650876"/>
              <a:ext cx="46038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79" name="Oval 355"/>
            <p:cNvSpPr>
              <a:spLocks noChangeArrowheads="1"/>
            </p:cNvSpPr>
            <p:nvPr/>
          </p:nvSpPr>
          <p:spPr bwMode="auto">
            <a:xfrm>
              <a:off x="6702426" y="903288"/>
              <a:ext cx="46038" cy="46038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80" name="Oval 356"/>
            <p:cNvSpPr>
              <a:spLocks noChangeArrowheads="1"/>
            </p:cNvSpPr>
            <p:nvPr/>
          </p:nvSpPr>
          <p:spPr bwMode="auto">
            <a:xfrm>
              <a:off x="6653213" y="1025526"/>
              <a:ext cx="49213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81" name="Oval 357"/>
            <p:cNvSpPr>
              <a:spLocks noChangeArrowheads="1"/>
            </p:cNvSpPr>
            <p:nvPr/>
          </p:nvSpPr>
          <p:spPr bwMode="auto">
            <a:xfrm>
              <a:off x="6840538" y="1233488"/>
              <a:ext cx="47625" cy="49213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82" name="Oval 358"/>
            <p:cNvSpPr>
              <a:spLocks noChangeArrowheads="1"/>
            </p:cNvSpPr>
            <p:nvPr/>
          </p:nvSpPr>
          <p:spPr bwMode="auto">
            <a:xfrm>
              <a:off x="7046913" y="1028701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83" name="Oval 359"/>
            <p:cNvSpPr>
              <a:spLocks noChangeArrowheads="1"/>
            </p:cNvSpPr>
            <p:nvPr/>
          </p:nvSpPr>
          <p:spPr bwMode="auto">
            <a:xfrm>
              <a:off x="7046913" y="746126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84" name="Oval 360"/>
            <p:cNvSpPr>
              <a:spLocks noChangeArrowheads="1"/>
            </p:cNvSpPr>
            <p:nvPr/>
          </p:nvSpPr>
          <p:spPr bwMode="auto">
            <a:xfrm>
              <a:off x="7291388" y="1041401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85" name="Oval 361"/>
            <p:cNvSpPr>
              <a:spLocks noChangeArrowheads="1"/>
            </p:cNvSpPr>
            <p:nvPr/>
          </p:nvSpPr>
          <p:spPr bwMode="auto">
            <a:xfrm>
              <a:off x="7392988" y="823913"/>
              <a:ext cx="46038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86" name="Oval 362"/>
            <p:cNvSpPr>
              <a:spLocks noChangeArrowheads="1"/>
            </p:cNvSpPr>
            <p:nvPr/>
          </p:nvSpPr>
          <p:spPr bwMode="auto">
            <a:xfrm>
              <a:off x="7578726" y="541338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87" name="Oval 363"/>
            <p:cNvSpPr>
              <a:spLocks noChangeArrowheads="1"/>
            </p:cNvSpPr>
            <p:nvPr/>
          </p:nvSpPr>
          <p:spPr bwMode="auto">
            <a:xfrm>
              <a:off x="7723188" y="746126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88" name="Oval 364"/>
            <p:cNvSpPr>
              <a:spLocks noChangeArrowheads="1"/>
            </p:cNvSpPr>
            <p:nvPr/>
          </p:nvSpPr>
          <p:spPr bwMode="auto">
            <a:xfrm>
              <a:off x="7899401" y="541338"/>
              <a:ext cx="49213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89" name="Oval 365"/>
            <p:cNvSpPr>
              <a:spLocks noChangeArrowheads="1"/>
            </p:cNvSpPr>
            <p:nvPr/>
          </p:nvSpPr>
          <p:spPr bwMode="auto">
            <a:xfrm>
              <a:off x="8199438" y="614363"/>
              <a:ext cx="46038" cy="49213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90" name="Oval 366"/>
            <p:cNvSpPr>
              <a:spLocks noChangeArrowheads="1"/>
            </p:cNvSpPr>
            <p:nvPr/>
          </p:nvSpPr>
          <p:spPr bwMode="auto">
            <a:xfrm>
              <a:off x="8734426" y="476251"/>
              <a:ext cx="46038" cy="46038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91" name="Oval 367"/>
            <p:cNvSpPr>
              <a:spLocks noChangeArrowheads="1"/>
            </p:cNvSpPr>
            <p:nvPr/>
          </p:nvSpPr>
          <p:spPr bwMode="auto">
            <a:xfrm>
              <a:off x="9078913" y="833438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92" name="Oval 368"/>
            <p:cNvSpPr>
              <a:spLocks noChangeArrowheads="1"/>
            </p:cNvSpPr>
            <p:nvPr/>
          </p:nvSpPr>
          <p:spPr bwMode="auto">
            <a:xfrm>
              <a:off x="9078913" y="592138"/>
              <a:ext cx="46038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93" name="Oval 369"/>
            <p:cNvSpPr>
              <a:spLocks noChangeArrowheads="1"/>
            </p:cNvSpPr>
            <p:nvPr/>
          </p:nvSpPr>
          <p:spPr bwMode="auto">
            <a:xfrm>
              <a:off x="8543926" y="1050926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94" name="Oval 370"/>
            <p:cNvSpPr>
              <a:spLocks noChangeArrowheads="1"/>
            </p:cNvSpPr>
            <p:nvPr/>
          </p:nvSpPr>
          <p:spPr bwMode="auto">
            <a:xfrm>
              <a:off x="7875588" y="1430338"/>
              <a:ext cx="49213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95" name="Oval 371"/>
            <p:cNvSpPr>
              <a:spLocks noChangeArrowheads="1"/>
            </p:cNvSpPr>
            <p:nvPr/>
          </p:nvSpPr>
          <p:spPr bwMode="auto">
            <a:xfrm>
              <a:off x="7554913" y="1301751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96" name="Oval 372"/>
            <p:cNvSpPr>
              <a:spLocks noChangeArrowheads="1"/>
            </p:cNvSpPr>
            <p:nvPr/>
          </p:nvSpPr>
          <p:spPr bwMode="auto">
            <a:xfrm>
              <a:off x="7129463" y="1670051"/>
              <a:ext cx="49213" cy="49213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97" name="Oval 373"/>
            <p:cNvSpPr>
              <a:spLocks noChangeArrowheads="1"/>
            </p:cNvSpPr>
            <p:nvPr/>
          </p:nvSpPr>
          <p:spPr bwMode="auto">
            <a:xfrm>
              <a:off x="6940551" y="1368426"/>
              <a:ext cx="49213" cy="49213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98" name="Oval 374"/>
            <p:cNvSpPr>
              <a:spLocks noChangeArrowheads="1"/>
            </p:cNvSpPr>
            <p:nvPr/>
          </p:nvSpPr>
          <p:spPr bwMode="auto">
            <a:xfrm>
              <a:off x="6726238" y="1577976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99" name="Oval 375"/>
            <p:cNvSpPr>
              <a:spLocks noChangeArrowheads="1"/>
            </p:cNvSpPr>
            <p:nvPr/>
          </p:nvSpPr>
          <p:spPr bwMode="auto">
            <a:xfrm>
              <a:off x="6464301" y="1506538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00" name="Oval 376"/>
            <p:cNvSpPr>
              <a:spLocks noChangeArrowheads="1"/>
            </p:cNvSpPr>
            <p:nvPr/>
          </p:nvSpPr>
          <p:spPr bwMode="auto">
            <a:xfrm>
              <a:off x="6107113" y="1577976"/>
              <a:ext cx="50800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01" name="Oval 377"/>
            <p:cNvSpPr>
              <a:spLocks noChangeArrowheads="1"/>
            </p:cNvSpPr>
            <p:nvPr/>
          </p:nvSpPr>
          <p:spPr bwMode="auto">
            <a:xfrm>
              <a:off x="6246813" y="1423988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02" name="Oval 378"/>
            <p:cNvSpPr>
              <a:spLocks noChangeArrowheads="1"/>
            </p:cNvSpPr>
            <p:nvPr/>
          </p:nvSpPr>
          <p:spPr bwMode="auto">
            <a:xfrm>
              <a:off x="5886451" y="1565276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03" name="Oval 379"/>
            <p:cNvSpPr>
              <a:spLocks noChangeArrowheads="1"/>
            </p:cNvSpPr>
            <p:nvPr/>
          </p:nvSpPr>
          <p:spPr bwMode="auto">
            <a:xfrm>
              <a:off x="5826126" y="1625601"/>
              <a:ext cx="50800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04" name="Oval 380"/>
            <p:cNvSpPr>
              <a:spLocks noChangeArrowheads="1"/>
            </p:cNvSpPr>
            <p:nvPr/>
          </p:nvSpPr>
          <p:spPr bwMode="auto">
            <a:xfrm>
              <a:off x="6078538" y="1885951"/>
              <a:ext cx="46038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05" name="Oval 381"/>
            <p:cNvSpPr>
              <a:spLocks noChangeArrowheads="1"/>
            </p:cNvSpPr>
            <p:nvPr/>
          </p:nvSpPr>
          <p:spPr bwMode="auto">
            <a:xfrm>
              <a:off x="5681663" y="1911351"/>
              <a:ext cx="49213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06" name="Oval 382"/>
            <p:cNvSpPr>
              <a:spLocks noChangeArrowheads="1"/>
            </p:cNvSpPr>
            <p:nvPr/>
          </p:nvSpPr>
          <p:spPr bwMode="auto">
            <a:xfrm>
              <a:off x="5908676" y="2119313"/>
              <a:ext cx="50800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07" name="Oval 383"/>
            <p:cNvSpPr>
              <a:spLocks noChangeArrowheads="1"/>
            </p:cNvSpPr>
            <p:nvPr/>
          </p:nvSpPr>
          <p:spPr bwMode="auto">
            <a:xfrm>
              <a:off x="6207126" y="2074863"/>
              <a:ext cx="49213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08" name="Oval 384"/>
            <p:cNvSpPr>
              <a:spLocks noChangeArrowheads="1"/>
            </p:cNvSpPr>
            <p:nvPr/>
          </p:nvSpPr>
          <p:spPr bwMode="auto">
            <a:xfrm>
              <a:off x="6157913" y="2292351"/>
              <a:ext cx="46038" cy="49213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09" name="Oval 385"/>
            <p:cNvSpPr>
              <a:spLocks noChangeArrowheads="1"/>
            </p:cNvSpPr>
            <p:nvPr/>
          </p:nvSpPr>
          <p:spPr bwMode="auto">
            <a:xfrm>
              <a:off x="6045201" y="2219326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10" name="Oval 386"/>
            <p:cNvSpPr>
              <a:spLocks noChangeArrowheads="1"/>
            </p:cNvSpPr>
            <p:nvPr/>
          </p:nvSpPr>
          <p:spPr bwMode="auto">
            <a:xfrm>
              <a:off x="5908676" y="2341563"/>
              <a:ext cx="50800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11" name="Oval 387"/>
            <p:cNvSpPr>
              <a:spLocks noChangeArrowheads="1"/>
            </p:cNvSpPr>
            <p:nvPr/>
          </p:nvSpPr>
          <p:spPr bwMode="auto">
            <a:xfrm>
              <a:off x="5707063" y="2395538"/>
              <a:ext cx="50800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12" name="Oval 388"/>
            <p:cNvSpPr>
              <a:spLocks noChangeArrowheads="1"/>
            </p:cNvSpPr>
            <p:nvPr/>
          </p:nvSpPr>
          <p:spPr bwMode="auto">
            <a:xfrm>
              <a:off x="5513388" y="2074863"/>
              <a:ext cx="49213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13" name="Oval 389"/>
            <p:cNvSpPr>
              <a:spLocks noChangeArrowheads="1"/>
            </p:cNvSpPr>
            <p:nvPr/>
          </p:nvSpPr>
          <p:spPr bwMode="auto">
            <a:xfrm>
              <a:off x="5272088" y="2443163"/>
              <a:ext cx="49213" cy="46038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14" name="Oval 390"/>
            <p:cNvSpPr>
              <a:spLocks noChangeArrowheads="1"/>
            </p:cNvSpPr>
            <p:nvPr/>
          </p:nvSpPr>
          <p:spPr bwMode="auto">
            <a:xfrm>
              <a:off x="5221288" y="2636838"/>
              <a:ext cx="47625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15" name="Oval 391"/>
            <p:cNvSpPr>
              <a:spLocks noChangeArrowheads="1"/>
            </p:cNvSpPr>
            <p:nvPr/>
          </p:nvSpPr>
          <p:spPr bwMode="auto">
            <a:xfrm>
              <a:off x="5584826" y="2636838"/>
              <a:ext cx="50800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16" name="Oval 392"/>
            <p:cNvSpPr>
              <a:spLocks noChangeArrowheads="1"/>
            </p:cNvSpPr>
            <p:nvPr/>
          </p:nvSpPr>
          <p:spPr bwMode="auto">
            <a:xfrm>
              <a:off x="5489576" y="2747963"/>
              <a:ext cx="49213" cy="49213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17" name="Oval 393"/>
            <p:cNvSpPr>
              <a:spLocks noChangeArrowheads="1"/>
            </p:cNvSpPr>
            <p:nvPr/>
          </p:nvSpPr>
          <p:spPr bwMode="auto">
            <a:xfrm>
              <a:off x="5513388" y="3049588"/>
              <a:ext cx="49213" cy="49213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18" name="Oval 394"/>
            <p:cNvSpPr>
              <a:spLocks noChangeArrowheads="1"/>
            </p:cNvSpPr>
            <p:nvPr/>
          </p:nvSpPr>
          <p:spPr bwMode="auto">
            <a:xfrm>
              <a:off x="6091238" y="2857501"/>
              <a:ext cx="49213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19" name="Oval 395"/>
            <p:cNvSpPr>
              <a:spLocks noChangeArrowheads="1"/>
            </p:cNvSpPr>
            <p:nvPr/>
          </p:nvSpPr>
          <p:spPr bwMode="auto">
            <a:xfrm>
              <a:off x="6421438" y="3367088"/>
              <a:ext cx="46038" cy="49213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20" name="Oval 396"/>
            <p:cNvSpPr>
              <a:spLocks noChangeArrowheads="1"/>
            </p:cNvSpPr>
            <p:nvPr/>
          </p:nvSpPr>
          <p:spPr bwMode="auto">
            <a:xfrm>
              <a:off x="6203951" y="3756026"/>
              <a:ext cx="49213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21" name="Oval 397"/>
            <p:cNvSpPr>
              <a:spLocks noChangeArrowheads="1"/>
            </p:cNvSpPr>
            <p:nvPr/>
          </p:nvSpPr>
          <p:spPr bwMode="auto">
            <a:xfrm>
              <a:off x="6143626" y="4019551"/>
              <a:ext cx="46038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22" name="Oval 398"/>
            <p:cNvSpPr>
              <a:spLocks noChangeArrowheads="1"/>
            </p:cNvSpPr>
            <p:nvPr/>
          </p:nvSpPr>
          <p:spPr bwMode="auto">
            <a:xfrm>
              <a:off x="6299201" y="3913188"/>
              <a:ext cx="49213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23" name="Oval 399"/>
            <p:cNvSpPr>
              <a:spLocks noChangeArrowheads="1"/>
            </p:cNvSpPr>
            <p:nvPr/>
          </p:nvSpPr>
          <p:spPr bwMode="auto">
            <a:xfrm>
              <a:off x="6735763" y="4048126"/>
              <a:ext cx="49213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24" name="Oval 400"/>
            <p:cNvSpPr>
              <a:spLocks noChangeArrowheads="1"/>
            </p:cNvSpPr>
            <p:nvPr/>
          </p:nvSpPr>
          <p:spPr bwMode="auto">
            <a:xfrm>
              <a:off x="6870701" y="3960813"/>
              <a:ext cx="46038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25" name="Oval 401"/>
            <p:cNvSpPr>
              <a:spLocks noChangeArrowheads="1"/>
            </p:cNvSpPr>
            <p:nvPr/>
          </p:nvSpPr>
          <p:spPr bwMode="auto">
            <a:xfrm>
              <a:off x="6904038" y="3697288"/>
              <a:ext cx="46038" cy="46038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26" name="Oval 402"/>
            <p:cNvSpPr>
              <a:spLocks noChangeArrowheads="1"/>
            </p:cNvSpPr>
            <p:nvPr/>
          </p:nvSpPr>
          <p:spPr bwMode="auto">
            <a:xfrm>
              <a:off x="7200901" y="3743326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27" name="Oval 403"/>
            <p:cNvSpPr>
              <a:spLocks noChangeArrowheads="1"/>
            </p:cNvSpPr>
            <p:nvPr/>
          </p:nvSpPr>
          <p:spPr bwMode="auto">
            <a:xfrm>
              <a:off x="7135813" y="3344863"/>
              <a:ext cx="46038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28" name="Oval 404"/>
            <p:cNvSpPr>
              <a:spLocks noChangeArrowheads="1"/>
            </p:cNvSpPr>
            <p:nvPr/>
          </p:nvSpPr>
          <p:spPr bwMode="auto">
            <a:xfrm>
              <a:off x="7029451" y="3970338"/>
              <a:ext cx="46038" cy="49213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29" name="Oval 405"/>
            <p:cNvSpPr>
              <a:spLocks noChangeArrowheads="1"/>
            </p:cNvSpPr>
            <p:nvPr/>
          </p:nvSpPr>
          <p:spPr bwMode="auto">
            <a:xfrm>
              <a:off x="7029451" y="4117976"/>
              <a:ext cx="46038" cy="49213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30" name="Oval 406"/>
            <p:cNvSpPr>
              <a:spLocks noChangeArrowheads="1"/>
            </p:cNvSpPr>
            <p:nvPr/>
          </p:nvSpPr>
          <p:spPr bwMode="auto">
            <a:xfrm>
              <a:off x="6711951" y="4497388"/>
              <a:ext cx="49213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31" name="Oval 407"/>
            <p:cNvSpPr>
              <a:spLocks noChangeArrowheads="1"/>
            </p:cNvSpPr>
            <p:nvPr/>
          </p:nvSpPr>
          <p:spPr bwMode="auto">
            <a:xfrm>
              <a:off x="6599238" y="4330701"/>
              <a:ext cx="50800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32" name="Oval 408"/>
            <p:cNvSpPr>
              <a:spLocks noChangeArrowheads="1"/>
            </p:cNvSpPr>
            <p:nvPr/>
          </p:nvSpPr>
          <p:spPr bwMode="auto">
            <a:xfrm>
              <a:off x="6461126" y="4545013"/>
              <a:ext cx="46038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33" name="Oval 409"/>
            <p:cNvSpPr>
              <a:spLocks noChangeArrowheads="1"/>
            </p:cNvSpPr>
            <p:nvPr/>
          </p:nvSpPr>
          <p:spPr bwMode="auto">
            <a:xfrm>
              <a:off x="6461126" y="4230688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34" name="Oval 410"/>
            <p:cNvSpPr>
              <a:spLocks noChangeArrowheads="1"/>
            </p:cNvSpPr>
            <p:nvPr/>
          </p:nvSpPr>
          <p:spPr bwMode="auto">
            <a:xfrm>
              <a:off x="6091238" y="3175001"/>
              <a:ext cx="49213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35" name="Oval 411"/>
            <p:cNvSpPr>
              <a:spLocks noChangeArrowheads="1"/>
            </p:cNvSpPr>
            <p:nvPr/>
          </p:nvSpPr>
          <p:spPr bwMode="auto">
            <a:xfrm>
              <a:off x="6556376" y="3087688"/>
              <a:ext cx="47625" cy="46038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36" name="Oval 412"/>
            <p:cNvSpPr>
              <a:spLocks noChangeArrowheads="1"/>
            </p:cNvSpPr>
            <p:nvPr/>
          </p:nvSpPr>
          <p:spPr bwMode="auto">
            <a:xfrm>
              <a:off x="6778626" y="2578101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37" name="Oval 413"/>
            <p:cNvSpPr>
              <a:spLocks noChangeArrowheads="1"/>
            </p:cNvSpPr>
            <p:nvPr/>
          </p:nvSpPr>
          <p:spPr bwMode="auto">
            <a:xfrm>
              <a:off x="6916738" y="3367088"/>
              <a:ext cx="50800" cy="49213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38" name="Oval 414"/>
            <p:cNvSpPr>
              <a:spLocks noChangeArrowheads="1"/>
            </p:cNvSpPr>
            <p:nvPr/>
          </p:nvSpPr>
          <p:spPr bwMode="auto">
            <a:xfrm>
              <a:off x="6808788" y="2395538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39" name="Oval 415"/>
            <p:cNvSpPr>
              <a:spLocks noChangeArrowheads="1"/>
            </p:cNvSpPr>
            <p:nvPr/>
          </p:nvSpPr>
          <p:spPr bwMode="auto">
            <a:xfrm>
              <a:off x="6656388" y="2144713"/>
              <a:ext cx="46038" cy="46038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40" name="Oval 416"/>
            <p:cNvSpPr>
              <a:spLocks noChangeArrowheads="1"/>
            </p:cNvSpPr>
            <p:nvPr/>
          </p:nvSpPr>
          <p:spPr bwMode="auto">
            <a:xfrm>
              <a:off x="6559551" y="1908176"/>
              <a:ext cx="47625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41" name="Oval 417"/>
            <p:cNvSpPr>
              <a:spLocks noChangeArrowheads="1"/>
            </p:cNvSpPr>
            <p:nvPr/>
          </p:nvSpPr>
          <p:spPr bwMode="auto">
            <a:xfrm>
              <a:off x="6757988" y="1824038"/>
              <a:ext cx="50800" cy="46038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42" name="Oval 418"/>
            <p:cNvSpPr>
              <a:spLocks noChangeArrowheads="1"/>
            </p:cNvSpPr>
            <p:nvPr/>
          </p:nvSpPr>
          <p:spPr bwMode="auto">
            <a:xfrm>
              <a:off x="6904038" y="2058988"/>
              <a:ext cx="49213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43" name="Oval 419"/>
            <p:cNvSpPr>
              <a:spLocks noChangeArrowheads="1"/>
            </p:cNvSpPr>
            <p:nvPr/>
          </p:nvSpPr>
          <p:spPr bwMode="auto">
            <a:xfrm>
              <a:off x="7035801" y="1862138"/>
              <a:ext cx="46038" cy="49213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44" name="Oval 420"/>
            <p:cNvSpPr>
              <a:spLocks noChangeArrowheads="1"/>
            </p:cNvSpPr>
            <p:nvPr/>
          </p:nvSpPr>
          <p:spPr bwMode="auto">
            <a:xfrm>
              <a:off x="7151688" y="2103438"/>
              <a:ext cx="49213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45" name="Oval 421"/>
            <p:cNvSpPr>
              <a:spLocks noChangeArrowheads="1"/>
            </p:cNvSpPr>
            <p:nvPr/>
          </p:nvSpPr>
          <p:spPr bwMode="auto">
            <a:xfrm>
              <a:off x="6946901" y="2373313"/>
              <a:ext cx="46038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46" name="Oval 422"/>
            <p:cNvSpPr>
              <a:spLocks noChangeArrowheads="1"/>
            </p:cNvSpPr>
            <p:nvPr/>
          </p:nvSpPr>
          <p:spPr bwMode="auto">
            <a:xfrm>
              <a:off x="6873876" y="2443163"/>
              <a:ext cx="46038" cy="46038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47" name="Oval 423"/>
            <p:cNvSpPr>
              <a:spLocks noChangeArrowheads="1"/>
            </p:cNvSpPr>
            <p:nvPr/>
          </p:nvSpPr>
          <p:spPr bwMode="auto">
            <a:xfrm>
              <a:off x="7200901" y="2678113"/>
              <a:ext cx="46038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48" name="Oval 424"/>
            <p:cNvSpPr>
              <a:spLocks noChangeArrowheads="1"/>
            </p:cNvSpPr>
            <p:nvPr/>
          </p:nvSpPr>
          <p:spPr bwMode="auto">
            <a:xfrm>
              <a:off x="7539038" y="2292351"/>
              <a:ext cx="49213" cy="49213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49" name="Oval 425"/>
            <p:cNvSpPr>
              <a:spLocks noChangeArrowheads="1"/>
            </p:cNvSpPr>
            <p:nvPr/>
          </p:nvSpPr>
          <p:spPr bwMode="auto">
            <a:xfrm>
              <a:off x="7700963" y="2119313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50" name="Oval 426"/>
            <p:cNvSpPr>
              <a:spLocks noChangeArrowheads="1"/>
            </p:cNvSpPr>
            <p:nvPr/>
          </p:nvSpPr>
          <p:spPr bwMode="auto">
            <a:xfrm>
              <a:off x="7689851" y="1725613"/>
              <a:ext cx="50800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51" name="Oval 427"/>
            <p:cNvSpPr>
              <a:spLocks noChangeArrowheads="1"/>
            </p:cNvSpPr>
            <p:nvPr/>
          </p:nvSpPr>
          <p:spPr bwMode="auto">
            <a:xfrm>
              <a:off x="7829551" y="2408238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52" name="Oval 428"/>
            <p:cNvSpPr>
              <a:spLocks noChangeArrowheads="1"/>
            </p:cNvSpPr>
            <p:nvPr/>
          </p:nvSpPr>
          <p:spPr bwMode="auto">
            <a:xfrm>
              <a:off x="7967663" y="2222501"/>
              <a:ext cx="46038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53" name="Oval 429"/>
            <p:cNvSpPr>
              <a:spLocks noChangeArrowheads="1"/>
            </p:cNvSpPr>
            <p:nvPr/>
          </p:nvSpPr>
          <p:spPr bwMode="auto">
            <a:xfrm>
              <a:off x="8196263" y="2097088"/>
              <a:ext cx="49213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54" name="Oval 430"/>
            <p:cNvSpPr>
              <a:spLocks noChangeArrowheads="1"/>
            </p:cNvSpPr>
            <p:nvPr/>
          </p:nvSpPr>
          <p:spPr bwMode="auto">
            <a:xfrm>
              <a:off x="8355013" y="2222501"/>
              <a:ext cx="49213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55" name="Oval 431"/>
            <p:cNvSpPr>
              <a:spLocks noChangeArrowheads="1"/>
            </p:cNvSpPr>
            <p:nvPr/>
          </p:nvSpPr>
          <p:spPr bwMode="auto">
            <a:xfrm>
              <a:off x="8116888" y="2395538"/>
              <a:ext cx="49213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56" name="Oval 432"/>
            <p:cNvSpPr>
              <a:spLocks noChangeArrowheads="1"/>
            </p:cNvSpPr>
            <p:nvPr/>
          </p:nvSpPr>
          <p:spPr bwMode="auto">
            <a:xfrm>
              <a:off x="8578851" y="2678113"/>
              <a:ext cx="47625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57" name="Oval 433"/>
            <p:cNvSpPr>
              <a:spLocks noChangeArrowheads="1"/>
            </p:cNvSpPr>
            <p:nvPr/>
          </p:nvSpPr>
          <p:spPr bwMode="auto">
            <a:xfrm>
              <a:off x="8539163" y="2373313"/>
              <a:ext cx="50800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58" name="Oval 434"/>
            <p:cNvSpPr>
              <a:spLocks noChangeArrowheads="1"/>
            </p:cNvSpPr>
            <p:nvPr/>
          </p:nvSpPr>
          <p:spPr bwMode="auto">
            <a:xfrm>
              <a:off x="8529638" y="2103438"/>
              <a:ext cx="49213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59" name="Oval 435"/>
            <p:cNvSpPr>
              <a:spLocks noChangeArrowheads="1"/>
            </p:cNvSpPr>
            <p:nvPr/>
          </p:nvSpPr>
          <p:spPr bwMode="auto">
            <a:xfrm>
              <a:off x="8745538" y="1773238"/>
              <a:ext cx="46038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60" name="Oval 436"/>
            <p:cNvSpPr>
              <a:spLocks noChangeArrowheads="1"/>
            </p:cNvSpPr>
            <p:nvPr/>
          </p:nvSpPr>
          <p:spPr bwMode="auto">
            <a:xfrm>
              <a:off x="8813801" y="2058988"/>
              <a:ext cx="46038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61" name="Oval 437"/>
            <p:cNvSpPr>
              <a:spLocks noChangeArrowheads="1"/>
            </p:cNvSpPr>
            <p:nvPr/>
          </p:nvSpPr>
          <p:spPr bwMode="auto">
            <a:xfrm>
              <a:off x="8920163" y="2292351"/>
              <a:ext cx="49213" cy="49213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62" name="Oval 438"/>
            <p:cNvSpPr>
              <a:spLocks noChangeArrowheads="1"/>
            </p:cNvSpPr>
            <p:nvPr/>
          </p:nvSpPr>
          <p:spPr bwMode="auto">
            <a:xfrm>
              <a:off x="9078913" y="1974851"/>
              <a:ext cx="46038" cy="49213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63" name="Oval 439"/>
            <p:cNvSpPr>
              <a:spLocks noChangeArrowheads="1"/>
            </p:cNvSpPr>
            <p:nvPr/>
          </p:nvSpPr>
          <p:spPr bwMode="auto">
            <a:xfrm>
              <a:off x="9045576" y="1522413"/>
              <a:ext cx="46038" cy="49213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64" name="Oval 440"/>
            <p:cNvSpPr>
              <a:spLocks noChangeArrowheads="1"/>
            </p:cNvSpPr>
            <p:nvPr/>
          </p:nvSpPr>
          <p:spPr bwMode="auto">
            <a:xfrm>
              <a:off x="8566151" y="1358901"/>
              <a:ext cx="46038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65" name="Oval 441"/>
            <p:cNvSpPr>
              <a:spLocks noChangeArrowheads="1"/>
            </p:cNvSpPr>
            <p:nvPr/>
          </p:nvSpPr>
          <p:spPr bwMode="auto">
            <a:xfrm>
              <a:off x="9091613" y="1336676"/>
              <a:ext cx="49213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66" name="Oval 442"/>
            <p:cNvSpPr>
              <a:spLocks noChangeArrowheads="1"/>
            </p:cNvSpPr>
            <p:nvPr/>
          </p:nvSpPr>
          <p:spPr bwMode="auto">
            <a:xfrm>
              <a:off x="9424988" y="1397001"/>
              <a:ext cx="47625" cy="46038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67" name="Oval 443"/>
            <p:cNvSpPr>
              <a:spLocks noChangeArrowheads="1"/>
            </p:cNvSpPr>
            <p:nvPr/>
          </p:nvSpPr>
          <p:spPr bwMode="auto">
            <a:xfrm>
              <a:off x="9448801" y="858838"/>
              <a:ext cx="49213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68" name="Oval 444"/>
            <p:cNvSpPr>
              <a:spLocks noChangeArrowheads="1"/>
            </p:cNvSpPr>
            <p:nvPr/>
          </p:nvSpPr>
          <p:spPr bwMode="auto">
            <a:xfrm>
              <a:off x="9950451" y="620713"/>
              <a:ext cx="47625" cy="49213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69" name="Oval 445"/>
            <p:cNvSpPr>
              <a:spLocks noChangeArrowheads="1"/>
            </p:cNvSpPr>
            <p:nvPr/>
          </p:nvSpPr>
          <p:spPr bwMode="auto">
            <a:xfrm>
              <a:off x="10152063" y="1003301"/>
              <a:ext cx="50800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70" name="Oval 446"/>
            <p:cNvSpPr>
              <a:spLocks noChangeArrowheads="1"/>
            </p:cNvSpPr>
            <p:nvPr/>
          </p:nvSpPr>
          <p:spPr bwMode="auto">
            <a:xfrm>
              <a:off x="10258426" y="730251"/>
              <a:ext cx="49213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71" name="Oval 447"/>
            <p:cNvSpPr>
              <a:spLocks noChangeArrowheads="1"/>
            </p:cNvSpPr>
            <p:nvPr/>
          </p:nvSpPr>
          <p:spPr bwMode="auto">
            <a:xfrm>
              <a:off x="10506076" y="955676"/>
              <a:ext cx="49213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72" name="Oval 448"/>
            <p:cNvSpPr>
              <a:spLocks noChangeArrowheads="1"/>
            </p:cNvSpPr>
            <p:nvPr/>
          </p:nvSpPr>
          <p:spPr bwMode="auto">
            <a:xfrm>
              <a:off x="10496551" y="1289051"/>
              <a:ext cx="49213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73" name="Oval 449"/>
            <p:cNvSpPr>
              <a:spLocks noChangeArrowheads="1"/>
            </p:cNvSpPr>
            <p:nvPr/>
          </p:nvSpPr>
          <p:spPr bwMode="auto">
            <a:xfrm>
              <a:off x="9925051" y="1057276"/>
              <a:ext cx="49213" cy="46038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74" name="Oval 450"/>
            <p:cNvSpPr>
              <a:spLocks noChangeArrowheads="1"/>
            </p:cNvSpPr>
            <p:nvPr/>
          </p:nvSpPr>
          <p:spPr bwMode="auto">
            <a:xfrm>
              <a:off x="9891713" y="1547813"/>
              <a:ext cx="46038" cy="46038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75" name="Oval 451"/>
            <p:cNvSpPr>
              <a:spLocks noChangeArrowheads="1"/>
            </p:cNvSpPr>
            <p:nvPr/>
          </p:nvSpPr>
          <p:spPr bwMode="auto">
            <a:xfrm>
              <a:off x="9650413" y="1427163"/>
              <a:ext cx="49213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76" name="Oval 452"/>
            <p:cNvSpPr>
              <a:spLocks noChangeArrowheads="1"/>
            </p:cNvSpPr>
            <p:nvPr/>
          </p:nvSpPr>
          <p:spPr bwMode="auto">
            <a:xfrm>
              <a:off x="9564688" y="1808163"/>
              <a:ext cx="46038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77" name="Oval 453"/>
            <p:cNvSpPr>
              <a:spLocks noChangeArrowheads="1"/>
            </p:cNvSpPr>
            <p:nvPr/>
          </p:nvSpPr>
          <p:spPr bwMode="auto">
            <a:xfrm>
              <a:off x="10017126" y="1725613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78" name="Oval 454"/>
            <p:cNvSpPr>
              <a:spLocks noChangeArrowheads="1"/>
            </p:cNvSpPr>
            <p:nvPr/>
          </p:nvSpPr>
          <p:spPr bwMode="auto">
            <a:xfrm>
              <a:off x="10340976" y="1725613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79" name="Oval 455"/>
            <p:cNvSpPr>
              <a:spLocks noChangeArrowheads="1"/>
            </p:cNvSpPr>
            <p:nvPr/>
          </p:nvSpPr>
          <p:spPr bwMode="auto">
            <a:xfrm>
              <a:off x="10350501" y="1930401"/>
              <a:ext cx="49213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80" name="Oval 456"/>
            <p:cNvSpPr>
              <a:spLocks noChangeArrowheads="1"/>
            </p:cNvSpPr>
            <p:nvPr/>
          </p:nvSpPr>
          <p:spPr bwMode="auto">
            <a:xfrm>
              <a:off x="10245726" y="1830388"/>
              <a:ext cx="46038" cy="49213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81" name="Oval 457"/>
            <p:cNvSpPr>
              <a:spLocks noChangeArrowheads="1"/>
            </p:cNvSpPr>
            <p:nvPr/>
          </p:nvSpPr>
          <p:spPr bwMode="auto">
            <a:xfrm>
              <a:off x="10072688" y="2103438"/>
              <a:ext cx="47625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82" name="Oval 458"/>
            <p:cNvSpPr>
              <a:spLocks noChangeArrowheads="1"/>
            </p:cNvSpPr>
            <p:nvPr/>
          </p:nvSpPr>
          <p:spPr bwMode="auto">
            <a:xfrm>
              <a:off x="9894888" y="2125663"/>
              <a:ext cx="46038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83" name="Oval 459"/>
            <p:cNvSpPr>
              <a:spLocks noChangeArrowheads="1"/>
            </p:cNvSpPr>
            <p:nvPr/>
          </p:nvSpPr>
          <p:spPr bwMode="auto">
            <a:xfrm>
              <a:off x="9424988" y="2546351"/>
              <a:ext cx="47625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84" name="Oval 460"/>
            <p:cNvSpPr>
              <a:spLocks noChangeArrowheads="1"/>
            </p:cNvSpPr>
            <p:nvPr/>
          </p:nvSpPr>
          <p:spPr bwMode="auto">
            <a:xfrm>
              <a:off x="9564688" y="2800351"/>
              <a:ext cx="46038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85" name="Oval 461"/>
            <p:cNvSpPr>
              <a:spLocks noChangeArrowheads="1"/>
            </p:cNvSpPr>
            <p:nvPr/>
          </p:nvSpPr>
          <p:spPr bwMode="auto">
            <a:xfrm>
              <a:off x="9339263" y="2732088"/>
              <a:ext cx="46038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86" name="Oval 462"/>
            <p:cNvSpPr>
              <a:spLocks noChangeArrowheads="1"/>
            </p:cNvSpPr>
            <p:nvPr/>
          </p:nvSpPr>
          <p:spPr bwMode="auto">
            <a:xfrm>
              <a:off x="9302751" y="2970213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87" name="Oval 463"/>
            <p:cNvSpPr>
              <a:spLocks noChangeArrowheads="1"/>
            </p:cNvSpPr>
            <p:nvPr/>
          </p:nvSpPr>
          <p:spPr bwMode="auto">
            <a:xfrm>
              <a:off x="9201151" y="3049588"/>
              <a:ext cx="46038" cy="49213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88" name="Oval 464"/>
            <p:cNvSpPr>
              <a:spLocks noChangeArrowheads="1"/>
            </p:cNvSpPr>
            <p:nvPr/>
          </p:nvSpPr>
          <p:spPr bwMode="auto">
            <a:xfrm>
              <a:off x="9610726" y="3232151"/>
              <a:ext cx="49213" cy="49213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89" name="Oval 465"/>
            <p:cNvSpPr>
              <a:spLocks noChangeArrowheads="1"/>
            </p:cNvSpPr>
            <p:nvPr/>
          </p:nvSpPr>
          <p:spPr bwMode="auto">
            <a:xfrm>
              <a:off x="9739313" y="3049588"/>
              <a:ext cx="49213" cy="49213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90" name="Oval 466"/>
            <p:cNvSpPr>
              <a:spLocks noChangeArrowheads="1"/>
            </p:cNvSpPr>
            <p:nvPr/>
          </p:nvSpPr>
          <p:spPr bwMode="auto">
            <a:xfrm>
              <a:off x="9918701" y="3652838"/>
              <a:ext cx="49213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91" name="Oval 467"/>
            <p:cNvSpPr>
              <a:spLocks noChangeArrowheads="1"/>
            </p:cNvSpPr>
            <p:nvPr/>
          </p:nvSpPr>
          <p:spPr bwMode="auto">
            <a:xfrm>
              <a:off x="9363076" y="3422651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92" name="Oval 468"/>
            <p:cNvSpPr>
              <a:spLocks noChangeArrowheads="1"/>
            </p:cNvSpPr>
            <p:nvPr/>
          </p:nvSpPr>
          <p:spPr bwMode="auto">
            <a:xfrm>
              <a:off x="9967913" y="3268663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93" name="Oval 469"/>
            <p:cNvSpPr>
              <a:spLocks noChangeArrowheads="1"/>
            </p:cNvSpPr>
            <p:nvPr/>
          </p:nvSpPr>
          <p:spPr bwMode="auto">
            <a:xfrm>
              <a:off x="10612438" y="3595688"/>
              <a:ext cx="49213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94" name="Oval 470"/>
            <p:cNvSpPr>
              <a:spLocks noChangeArrowheads="1"/>
            </p:cNvSpPr>
            <p:nvPr/>
          </p:nvSpPr>
          <p:spPr bwMode="auto">
            <a:xfrm>
              <a:off x="10548938" y="3313113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95" name="Oval 471"/>
            <p:cNvSpPr>
              <a:spLocks noChangeArrowheads="1"/>
            </p:cNvSpPr>
            <p:nvPr/>
          </p:nvSpPr>
          <p:spPr bwMode="auto">
            <a:xfrm>
              <a:off x="11009313" y="3675063"/>
              <a:ext cx="46038" cy="46038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96" name="Oval 472"/>
            <p:cNvSpPr>
              <a:spLocks noChangeArrowheads="1"/>
            </p:cNvSpPr>
            <p:nvPr/>
          </p:nvSpPr>
          <p:spPr bwMode="auto">
            <a:xfrm>
              <a:off x="10704513" y="3765551"/>
              <a:ext cx="49213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97" name="Oval 473"/>
            <p:cNvSpPr>
              <a:spLocks noChangeArrowheads="1"/>
            </p:cNvSpPr>
            <p:nvPr/>
          </p:nvSpPr>
          <p:spPr bwMode="auto">
            <a:xfrm>
              <a:off x="10637838" y="4048126"/>
              <a:ext cx="47625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98" name="Oval 474"/>
            <p:cNvSpPr>
              <a:spLocks noChangeArrowheads="1"/>
            </p:cNvSpPr>
            <p:nvPr/>
          </p:nvSpPr>
          <p:spPr bwMode="auto">
            <a:xfrm>
              <a:off x="10420351" y="3998913"/>
              <a:ext cx="49213" cy="49213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99" name="Oval 475"/>
            <p:cNvSpPr>
              <a:spLocks noChangeArrowheads="1"/>
            </p:cNvSpPr>
            <p:nvPr/>
          </p:nvSpPr>
          <p:spPr bwMode="auto">
            <a:xfrm>
              <a:off x="10225088" y="3800476"/>
              <a:ext cx="49213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00" name="Oval 476"/>
            <p:cNvSpPr>
              <a:spLocks noChangeArrowheads="1"/>
            </p:cNvSpPr>
            <p:nvPr/>
          </p:nvSpPr>
          <p:spPr bwMode="auto">
            <a:xfrm>
              <a:off x="10044113" y="4557713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01" name="Oval 477"/>
            <p:cNvSpPr>
              <a:spLocks noChangeArrowheads="1"/>
            </p:cNvSpPr>
            <p:nvPr/>
          </p:nvSpPr>
          <p:spPr bwMode="auto">
            <a:xfrm>
              <a:off x="9805988" y="4318001"/>
              <a:ext cx="49213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02" name="Oval 478"/>
            <p:cNvSpPr>
              <a:spLocks noChangeArrowheads="1"/>
            </p:cNvSpPr>
            <p:nvPr/>
          </p:nvSpPr>
          <p:spPr bwMode="auto">
            <a:xfrm>
              <a:off x="9940926" y="3998913"/>
              <a:ext cx="49213" cy="49213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03" name="Oval 479"/>
            <p:cNvSpPr>
              <a:spLocks noChangeArrowheads="1"/>
            </p:cNvSpPr>
            <p:nvPr/>
          </p:nvSpPr>
          <p:spPr bwMode="auto">
            <a:xfrm>
              <a:off x="9550401" y="4240213"/>
              <a:ext cx="47625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04" name="Oval 480"/>
            <p:cNvSpPr>
              <a:spLocks noChangeArrowheads="1"/>
            </p:cNvSpPr>
            <p:nvPr/>
          </p:nvSpPr>
          <p:spPr bwMode="auto">
            <a:xfrm>
              <a:off x="9712326" y="4419601"/>
              <a:ext cx="50800" cy="49213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05" name="Oval 481"/>
            <p:cNvSpPr>
              <a:spLocks noChangeArrowheads="1"/>
            </p:cNvSpPr>
            <p:nvPr/>
          </p:nvSpPr>
          <p:spPr bwMode="auto">
            <a:xfrm>
              <a:off x="9393238" y="4557713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06" name="Oval 482"/>
            <p:cNvSpPr>
              <a:spLocks noChangeArrowheads="1"/>
            </p:cNvSpPr>
            <p:nvPr/>
          </p:nvSpPr>
          <p:spPr bwMode="auto">
            <a:xfrm>
              <a:off x="10347326" y="4746626"/>
              <a:ext cx="46038" cy="46038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07" name="Oval 483"/>
            <p:cNvSpPr>
              <a:spLocks noChangeArrowheads="1"/>
            </p:cNvSpPr>
            <p:nvPr/>
          </p:nvSpPr>
          <p:spPr bwMode="auto">
            <a:xfrm>
              <a:off x="10641013" y="4792663"/>
              <a:ext cx="47625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08" name="Oval 484"/>
            <p:cNvSpPr>
              <a:spLocks noChangeArrowheads="1"/>
            </p:cNvSpPr>
            <p:nvPr/>
          </p:nvSpPr>
          <p:spPr bwMode="auto">
            <a:xfrm>
              <a:off x="10347326" y="4179888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09" name="Oval 486"/>
            <p:cNvSpPr>
              <a:spLocks noChangeArrowheads="1"/>
            </p:cNvSpPr>
            <p:nvPr/>
          </p:nvSpPr>
          <p:spPr bwMode="auto">
            <a:xfrm>
              <a:off x="10621963" y="4321176"/>
              <a:ext cx="46038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10" name="Oval 487"/>
            <p:cNvSpPr>
              <a:spLocks noChangeArrowheads="1"/>
            </p:cNvSpPr>
            <p:nvPr/>
          </p:nvSpPr>
          <p:spPr bwMode="auto">
            <a:xfrm>
              <a:off x="11055351" y="4441826"/>
              <a:ext cx="49213" cy="49213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11" name="Oval 488"/>
            <p:cNvSpPr>
              <a:spLocks noChangeArrowheads="1"/>
            </p:cNvSpPr>
            <p:nvPr/>
          </p:nvSpPr>
          <p:spPr bwMode="auto">
            <a:xfrm>
              <a:off x="8947151" y="2462213"/>
              <a:ext cx="49213" cy="49213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12" name="Oval 489"/>
            <p:cNvSpPr>
              <a:spLocks noChangeArrowheads="1"/>
            </p:cNvSpPr>
            <p:nvPr/>
          </p:nvSpPr>
          <p:spPr bwMode="auto">
            <a:xfrm>
              <a:off x="9732963" y="1952626"/>
              <a:ext cx="49213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13" name="Oval 490"/>
            <p:cNvSpPr>
              <a:spLocks noChangeArrowheads="1"/>
            </p:cNvSpPr>
            <p:nvPr/>
          </p:nvSpPr>
          <p:spPr bwMode="auto">
            <a:xfrm>
              <a:off x="9375776" y="2157413"/>
              <a:ext cx="49213" cy="49213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14" name="Oval 491"/>
            <p:cNvSpPr>
              <a:spLocks noChangeArrowheads="1"/>
            </p:cNvSpPr>
            <p:nvPr/>
          </p:nvSpPr>
          <p:spPr bwMode="auto">
            <a:xfrm>
              <a:off x="8440738" y="2921001"/>
              <a:ext cx="46038" cy="49213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15" name="Oval 492"/>
            <p:cNvSpPr>
              <a:spLocks noChangeArrowheads="1"/>
            </p:cNvSpPr>
            <p:nvPr/>
          </p:nvSpPr>
          <p:spPr bwMode="auto">
            <a:xfrm>
              <a:off x="6559551" y="1725613"/>
              <a:ext cx="50800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16" name="Oval 493"/>
            <p:cNvSpPr>
              <a:spLocks noChangeArrowheads="1"/>
            </p:cNvSpPr>
            <p:nvPr/>
          </p:nvSpPr>
          <p:spPr bwMode="auto">
            <a:xfrm>
              <a:off x="6408738" y="1647826"/>
              <a:ext cx="46038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17" name="Oval 494"/>
            <p:cNvSpPr>
              <a:spLocks noChangeArrowheads="1"/>
            </p:cNvSpPr>
            <p:nvPr/>
          </p:nvSpPr>
          <p:spPr bwMode="auto">
            <a:xfrm>
              <a:off x="6342063" y="1801813"/>
              <a:ext cx="49213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18" name="Oval 495"/>
            <p:cNvSpPr>
              <a:spLocks noChangeArrowheads="1"/>
            </p:cNvSpPr>
            <p:nvPr/>
          </p:nvSpPr>
          <p:spPr bwMode="auto">
            <a:xfrm>
              <a:off x="6107113" y="1635126"/>
              <a:ext cx="50800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19" name="Oval 496"/>
            <p:cNvSpPr>
              <a:spLocks noChangeArrowheads="1"/>
            </p:cNvSpPr>
            <p:nvPr/>
          </p:nvSpPr>
          <p:spPr bwMode="auto">
            <a:xfrm>
              <a:off x="5908676" y="1701801"/>
              <a:ext cx="50800" cy="46038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20" name="Oval 497"/>
            <p:cNvSpPr>
              <a:spLocks noChangeArrowheads="1"/>
            </p:cNvSpPr>
            <p:nvPr/>
          </p:nvSpPr>
          <p:spPr bwMode="auto">
            <a:xfrm>
              <a:off x="5697538" y="1400176"/>
              <a:ext cx="49213" cy="46038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21" name="Oval 498"/>
            <p:cNvSpPr>
              <a:spLocks noChangeArrowheads="1"/>
            </p:cNvSpPr>
            <p:nvPr/>
          </p:nvSpPr>
          <p:spPr bwMode="auto">
            <a:xfrm>
              <a:off x="5562601" y="1565276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22" name="Oval 499"/>
            <p:cNvSpPr>
              <a:spLocks noChangeArrowheads="1"/>
            </p:cNvSpPr>
            <p:nvPr/>
          </p:nvSpPr>
          <p:spPr bwMode="auto">
            <a:xfrm>
              <a:off x="5473701" y="1801813"/>
              <a:ext cx="46038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23" name="Oval 500"/>
            <p:cNvSpPr>
              <a:spLocks noChangeArrowheads="1"/>
            </p:cNvSpPr>
            <p:nvPr/>
          </p:nvSpPr>
          <p:spPr bwMode="auto">
            <a:xfrm>
              <a:off x="5757863" y="1824038"/>
              <a:ext cx="46038" cy="46038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24" name="Oval 501"/>
            <p:cNvSpPr>
              <a:spLocks noChangeArrowheads="1"/>
            </p:cNvSpPr>
            <p:nvPr/>
          </p:nvSpPr>
          <p:spPr bwMode="auto">
            <a:xfrm>
              <a:off x="5746751" y="1587501"/>
              <a:ext cx="47625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25" name="Oval 502"/>
            <p:cNvSpPr>
              <a:spLocks noChangeArrowheads="1"/>
            </p:cNvSpPr>
            <p:nvPr/>
          </p:nvSpPr>
          <p:spPr bwMode="auto">
            <a:xfrm>
              <a:off x="6124576" y="1211263"/>
              <a:ext cx="49213" cy="49213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26" name="Oval 503"/>
            <p:cNvSpPr>
              <a:spLocks noChangeArrowheads="1"/>
            </p:cNvSpPr>
            <p:nvPr/>
          </p:nvSpPr>
          <p:spPr bwMode="auto">
            <a:xfrm>
              <a:off x="6437313" y="1211263"/>
              <a:ext cx="50800" cy="49213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27" name="Oval 504"/>
            <p:cNvSpPr>
              <a:spLocks noChangeArrowheads="1"/>
            </p:cNvSpPr>
            <p:nvPr/>
          </p:nvSpPr>
          <p:spPr bwMode="auto">
            <a:xfrm>
              <a:off x="5122863" y="614363"/>
              <a:ext cx="49213" cy="49213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28" name="Oval 505"/>
            <p:cNvSpPr>
              <a:spLocks noChangeArrowheads="1"/>
            </p:cNvSpPr>
            <p:nvPr/>
          </p:nvSpPr>
          <p:spPr bwMode="auto">
            <a:xfrm>
              <a:off x="5314951" y="512763"/>
              <a:ext cx="46038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29" name="Oval 506"/>
            <p:cNvSpPr>
              <a:spLocks noChangeArrowheads="1"/>
            </p:cNvSpPr>
            <p:nvPr/>
          </p:nvSpPr>
          <p:spPr bwMode="auto">
            <a:xfrm>
              <a:off x="5783263" y="252413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30" name="Oval 507"/>
            <p:cNvSpPr>
              <a:spLocks noChangeArrowheads="1"/>
            </p:cNvSpPr>
            <p:nvPr/>
          </p:nvSpPr>
          <p:spPr bwMode="auto">
            <a:xfrm>
              <a:off x="3060701" y="808038"/>
              <a:ext cx="49213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31" name="Oval 508"/>
            <p:cNvSpPr>
              <a:spLocks noChangeArrowheads="1"/>
            </p:cNvSpPr>
            <p:nvPr/>
          </p:nvSpPr>
          <p:spPr bwMode="auto">
            <a:xfrm>
              <a:off x="3143251" y="1028701"/>
              <a:ext cx="46038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32" name="Oval 509"/>
            <p:cNvSpPr>
              <a:spLocks noChangeArrowheads="1"/>
            </p:cNvSpPr>
            <p:nvPr/>
          </p:nvSpPr>
          <p:spPr bwMode="auto">
            <a:xfrm>
              <a:off x="2749551" y="1716088"/>
              <a:ext cx="49213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33" name="Oval 510"/>
            <p:cNvSpPr>
              <a:spLocks noChangeArrowheads="1"/>
            </p:cNvSpPr>
            <p:nvPr/>
          </p:nvSpPr>
          <p:spPr bwMode="auto">
            <a:xfrm>
              <a:off x="2386013" y="1676401"/>
              <a:ext cx="46038" cy="49213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34" name="Oval 511"/>
            <p:cNvSpPr>
              <a:spLocks noChangeArrowheads="1"/>
            </p:cNvSpPr>
            <p:nvPr/>
          </p:nvSpPr>
          <p:spPr bwMode="auto">
            <a:xfrm>
              <a:off x="2290763" y="1898651"/>
              <a:ext cx="49213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35" name="Oval 512"/>
            <p:cNvSpPr>
              <a:spLocks noChangeArrowheads="1"/>
            </p:cNvSpPr>
            <p:nvPr/>
          </p:nvSpPr>
          <p:spPr bwMode="auto">
            <a:xfrm>
              <a:off x="1725613" y="1898651"/>
              <a:ext cx="46038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36" name="Oval 513"/>
            <p:cNvSpPr>
              <a:spLocks noChangeArrowheads="1"/>
            </p:cNvSpPr>
            <p:nvPr/>
          </p:nvSpPr>
          <p:spPr bwMode="auto">
            <a:xfrm>
              <a:off x="2046288" y="2135188"/>
              <a:ext cx="46038" cy="46038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37" name="Oval 514"/>
            <p:cNvSpPr>
              <a:spLocks noChangeArrowheads="1"/>
            </p:cNvSpPr>
            <p:nvPr/>
          </p:nvSpPr>
          <p:spPr bwMode="auto">
            <a:xfrm>
              <a:off x="2544763" y="2206626"/>
              <a:ext cx="49213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38" name="Oval 515"/>
            <p:cNvSpPr>
              <a:spLocks noChangeArrowheads="1"/>
            </p:cNvSpPr>
            <p:nvPr/>
          </p:nvSpPr>
          <p:spPr bwMode="auto">
            <a:xfrm>
              <a:off x="2752726" y="2000251"/>
              <a:ext cx="50800" cy="49213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39" name="Oval 516"/>
            <p:cNvSpPr>
              <a:spLocks noChangeArrowheads="1"/>
            </p:cNvSpPr>
            <p:nvPr/>
          </p:nvSpPr>
          <p:spPr bwMode="auto">
            <a:xfrm>
              <a:off x="3051176" y="1760538"/>
              <a:ext cx="49213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40" name="Oval 517"/>
            <p:cNvSpPr>
              <a:spLocks noChangeArrowheads="1"/>
            </p:cNvSpPr>
            <p:nvPr/>
          </p:nvSpPr>
          <p:spPr bwMode="auto">
            <a:xfrm>
              <a:off x="3082926" y="2024063"/>
              <a:ext cx="50800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41" name="Oval 518"/>
            <p:cNvSpPr>
              <a:spLocks noChangeArrowheads="1"/>
            </p:cNvSpPr>
            <p:nvPr/>
          </p:nvSpPr>
          <p:spPr bwMode="auto">
            <a:xfrm>
              <a:off x="3051176" y="2320926"/>
              <a:ext cx="49213" cy="49213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42" name="Oval 519"/>
            <p:cNvSpPr>
              <a:spLocks noChangeArrowheads="1"/>
            </p:cNvSpPr>
            <p:nvPr/>
          </p:nvSpPr>
          <p:spPr bwMode="auto">
            <a:xfrm>
              <a:off x="2474913" y="2408238"/>
              <a:ext cx="47625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43" name="Oval 520"/>
            <p:cNvSpPr>
              <a:spLocks noChangeArrowheads="1"/>
            </p:cNvSpPr>
            <p:nvPr/>
          </p:nvSpPr>
          <p:spPr bwMode="auto">
            <a:xfrm>
              <a:off x="2238376" y="2581276"/>
              <a:ext cx="49213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44" name="Oval 521"/>
            <p:cNvSpPr>
              <a:spLocks noChangeArrowheads="1"/>
            </p:cNvSpPr>
            <p:nvPr/>
          </p:nvSpPr>
          <p:spPr bwMode="auto">
            <a:xfrm>
              <a:off x="2971801" y="2822576"/>
              <a:ext cx="46038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45" name="Oval 522"/>
            <p:cNvSpPr>
              <a:spLocks noChangeArrowheads="1"/>
            </p:cNvSpPr>
            <p:nvPr/>
          </p:nvSpPr>
          <p:spPr bwMode="auto">
            <a:xfrm>
              <a:off x="3446463" y="2822576"/>
              <a:ext cx="47625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46" name="Oval 523"/>
            <p:cNvSpPr>
              <a:spLocks noChangeArrowheads="1"/>
            </p:cNvSpPr>
            <p:nvPr/>
          </p:nvSpPr>
          <p:spPr bwMode="auto">
            <a:xfrm>
              <a:off x="3717926" y="2967038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47" name="Oval 524"/>
            <p:cNvSpPr>
              <a:spLocks noChangeArrowheads="1"/>
            </p:cNvSpPr>
            <p:nvPr/>
          </p:nvSpPr>
          <p:spPr bwMode="auto">
            <a:xfrm>
              <a:off x="4075113" y="3117851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48" name="Oval 525"/>
            <p:cNvSpPr>
              <a:spLocks noChangeArrowheads="1"/>
            </p:cNvSpPr>
            <p:nvPr/>
          </p:nvSpPr>
          <p:spPr bwMode="auto">
            <a:xfrm>
              <a:off x="3656013" y="3190876"/>
              <a:ext cx="49213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49" name="Oval 526"/>
            <p:cNvSpPr>
              <a:spLocks noChangeArrowheads="1"/>
            </p:cNvSpPr>
            <p:nvPr/>
          </p:nvSpPr>
          <p:spPr bwMode="auto">
            <a:xfrm>
              <a:off x="3397251" y="3014663"/>
              <a:ext cx="49213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50" name="Oval 527"/>
            <p:cNvSpPr>
              <a:spLocks noChangeArrowheads="1"/>
            </p:cNvSpPr>
            <p:nvPr/>
          </p:nvSpPr>
          <p:spPr bwMode="auto">
            <a:xfrm>
              <a:off x="3225801" y="3049588"/>
              <a:ext cx="46038" cy="49213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51" name="Oval 528"/>
            <p:cNvSpPr>
              <a:spLocks noChangeArrowheads="1"/>
            </p:cNvSpPr>
            <p:nvPr/>
          </p:nvSpPr>
          <p:spPr bwMode="auto">
            <a:xfrm>
              <a:off x="3051176" y="3049588"/>
              <a:ext cx="49213" cy="49213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52" name="Oval 529"/>
            <p:cNvSpPr>
              <a:spLocks noChangeArrowheads="1"/>
            </p:cNvSpPr>
            <p:nvPr/>
          </p:nvSpPr>
          <p:spPr bwMode="auto">
            <a:xfrm>
              <a:off x="3017838" y="3165476"/>
              <a:ext cx="49213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53" name="Oval 530"/>
            <p:cNvSpPr>
              <a:spLocks noChangeArrowheads="1"/>
            </p:cNvSpPr>
            <p:nvPr/>
          </p:nvSpPr>
          <p:spPr bwMode="auto">
            <a:xfrm>
              <a:off x="3225801" y="3219451"/>
              <a:ext cx="46038" cy="49213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54" name="Oval 531"/>
            <p:cNvSpPr>
              <a:spLocks noChangeArrowheads="1"/>
            </p:cNvSpPr>
            <p:nvPr/>
          </p:nvSpPr>
          <p:spPr bwMode="auto">
            <a:xfrm>
              <a:off x="3424238" y="3219451"/>
              <a:ext cx="49213" cy="49213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55" name="Oval 532"/>
            <p:cNvSpPr>
              <a:spLocks noChangeArrowheads="1"/>
            </p:cNvSpPr>
            <p:nvPr/>
          </p:nvSpPr>
          <p:spPr bwMode="auto">
            <a:xfrm>
              <a:off x="3513138" y="3630613"/>
              <a:ext cx="49213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56" name="Oval 533"/>
            <p:cNvSpPr>
              <a:spLocks noChangeArrowheads="1"/>
            </p:cNvSpPr>
            <p:nvPr/>
          </p:nvSpPr>
          <p:spPr bwMode="auto">
            <a:xfrm>
              <a:off x="3794126" y="3557588"/>
              <a:ext cx="49213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57" name="Oval 534"/>
            <p:cNvSpPr>
              <a:spLocks noChangeArrowheads="1"/>
            </p:cNvSpPr>
            <p:nvPr/>
          </p:nvSpPr>
          <p:spPr bwMode="auto">
            <a:xfrm>
              <a:off x="4157663" y="3546476"/>
              <a:ext cx="46038" cy="46038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58" name="Oval 535"/>
            <p:cNvSpPr>
              <a:spLocks noChangeArrowheads="1"/>
            </p:cNvSpPr>
            <p:nvPr/>
          </p:nvSpPr>
          <p:spPr bwMode="auto">
            <a:xfrm>
              <a:off x="4227513" y="3768726"/>
              <a:ext cx="49213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59" name="Oval 536"/>
            <p:cNvSpPr>
              <a:spLocks noChangeArrowheads="1"/>
            </p:cNvSpPr>
            <p:nvPr/>
          </p:nvSpPr>
          <p:spPr bwMode="auto">
            <a:xfrm>
              <a:off x="4332288" y="3948113"/>
              <a:ext cx="47625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60" name="Oval 537"/>
            <p:cNvSpPr>
              <a:spLocks noChangeArrowheads="1"/>
            </p:cNvSpPr>
            <p:nvPr/>
          </p:nvSpPr>
          <p:spPr bwMode="auto">
            <a:xfrm>
              <a:off x="4227513" y="4130676"/>
              <a:ext cx="49213" cy="49213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61" name="Oval 538"/>
            <p:cNvSpPr>
              <a:spLocks noChangeArrowheads="1"/>
            </p:cNvSpPr>
            <p:nvPr/>
          </p:nvSpPr>
          <p:spPr bwMode="auto">
            <a:xfrm>
              <a:off x="4414838" y="4086226"/>
              <a:ext cx="50800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62" name="Oval 539"/>
            <p:cNvSpPr>
              <a:spLocks noChangeArrowheads="1"/>
            </p:cNvSpPr>
            <p:nvPr/>
          </p:nvSpPr>
          <p:spPr bwMode="auto">
            <a:xfrm>
              <a:off x="4151313" y="4249738"/>
              <a:ext cx="49213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63" name="Oval 540"/>
            <p:cNvSpPr>
              <a:spLocks noChangeArrowheads="1"/>
            </p:cNvSpPr>
            <p:nvPr/>
          </p:nvSpPr>
          <p:spPr bwMode="auto">
            <a:xfrm>
              <a:off x="3989388" y="4625976"/>
              <a:ext cx="49213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64" name="Oval 541"/>
            <p:cNvSpPr>
              <a:spLocks noChangeArrowheads="1"/>
            </p:cNvSpPr>
            <p:nvPr/>
          </p:nvSpPr>
          <p:spPr bwMode="auto">
            <a:xfrm>
              <a:off x="3721101" y="4432301"/>
              <a:ext cx="49213" cy="46038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65" name="Oval 542"/>
            <p:cNvSpPr>
              <a:spLocks noChangeArrowheads="1"/>
            </p:cNvSpPr>
            <p:nvPr/>
          </p:nvSpPr>
          <p:spPr bwMode="auto">
            <a:xfrm>
              <a:off x="3638551" y="4779963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66" name="Oval 543"/>
            <p:cNvSpPr>
              <a:spLocks noChangeArrowheads="1"/>
            </p:cNvSpPr>
            <p:nvPr/>
          </p:nvSpPr>
          <p:spPr bwMode="auto">
            <a:xfrm>
              <a:off x="3843338" y="4695826"/>
              <a:ext cx="50800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67" name="Oval 544"/>
            <p:cNvSpPr>
              <a:spLocks noChangeArrowheads="1"/>
            </p:cNvSpPr>
            <p:nvPr/>
          </p:nvSpPr>
          <p:spPr bwMode="auto">
            <a:xfrm>
              <a:off x="3440113" y="4776788"/>
              <a:ext cx="46038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68" name="Oval 545"/>
            <p:cNvSpPr>
              <a:spLocks noChangeArrowheads="1"/>
            </p:cNvSpPr>
            <p:nvPr/>
          </p:nvSpPr>
          <p:spPr bwMode="auto">
            <a:xfrm>
              <a:off x="3616326" y="5276851"/>
              <a:ext cx="46038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69" name="Oval 546"/>
            <p:cNvSpPr>
              <a:spLocks noChangeArrowheads="1"/>
            </p:cNvSpPr>
            <p:nvPr/>
          </p:nvSpPr>
          <p:spPr bwMode="auto">
            <a:xfrm>
              <a:off x="3775076" y="5280026"/>
              <a:ext cx="46038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70" name="Oval 547"/>
            <p:cNvSpPr>
              <a:spLocks noChangeArrowheads="1"/>
            </p:cNvSpPr>
            <p:nvPr/>
          </p:nvSpPr>
          <p:spPr bwMode="auto">
            <a:xfrm>
              <a:off x="3979863" y="5418138"/>
              <a:ext cx="49213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71" name="Oval 548"/>
            <p:cNvSpPr>
              <a:spLocks noChangeArrowheads="1"/>
            </p:cNvSpPr>
            <p:nvPr/>
          </p:nvSpPr>
          <p:spPr bwMode="auto">
            <a:xfrm>
              <a:off x="4567238" y="3530601"/>
              <a:ext cx="49213" cy="49213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72" name="Oval 549"/>
            <p:cNvSpPr>
              <a:spLocks noChangeArrowheads="1"/>
            </p:cNvSpPr>
            <p:nvPr/>
          </p:nvSpPr>
          <p:spPr bwMode="auto">
            <a:xfrm>
              <a:off x="4319588" y="3367088"/>
              <a:ext cx="46038" cy="46038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73" name="Oval 550"/>
            <p:cNvSpPr>
              <a:spLocks noChangeArrowheads="1"/>
            </p:cNvSpPr>
            <p:nvPr/>
          </p:nvSpPr>
          <p:spPr bwMode="auto">
            <a:xfrm>
              <a:off x="3770313" y="4016376"/>
              <a:ext cx="47625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74" name="Oval 551"/>
            <p:cNvSpPr>
              <a:spLocks noChangeArrowheads="1"/>
            </p:cNvSpPr>
            <p:nvPr/>
          </p:nvSpPr>
          <p:spPr bwMode="auto">
            <a:xfrm>
              <a:off x="3424238" y="4262438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75" name="Oval 552"/>
            <p:cNvSpPr>
              <a:spLocks noChangeArrowheads="1"/>
            </p:cNvSpPr>
            <p:nvPr/>
          </p:nvSpPr>
          <p:spPr bwMode="auto">
            <a:xfrm>
              <a:off x="3770313" y="4224338"/>
              <a:ext cx="47625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76" name="Oval 553"/>
            <p:cNvSpPr>
              <a:spLocks noChangeArrowheads="1"/>
            </p:cNvSpPr>
            <p:nvPr/>
          </p:nvSpPr>
          <p:spPr bwMode="auto">
            <a:xfrm>
              <a:off x="3351213" y="3925888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77" name="Oval 554"/>
            <p:cNvSpPr>
              <a:spLocks noChangeArrowheads="1"/>
            </p:cNvSpPr>
            <p:nvPr/>
          </p:nvSpPr>
          <p:spPr bwMode="auto">
            <a:xfrm>
              <a:off x="3363913" y="3413126"/>
              <a:ext cx="47625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78" name="Oval 555"/>
            <p:cNvSpPr>
              <a:spLocks noChangeArrowheads="1"/>
            </p:cNvSpPr>
            <p:nvPr/>
          </p:nvSpPr>
          <p:spPr bwMode="auto">
            <a:xfrm>
              <a:off x="2997201" y="3392488"/>
              <a:ext cx="50800" cy="49213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79" name="Oval 556"/>
            <p:cNvSpPr>
              <a:spLocks noChangeArrowheads="1"/>
            </p:cNvSpPr>
            <p:nvPr/>
          </p:nvSpPr>
          <p:spPr bwMode="auto">
            <a:xfrm>
              <a:off x="3087688" y="3630613"/>
              <a:ext cx="49213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80" name="Oval 557"/>
            <p:cNvSpPr>
              <a:spLocks noChangeArrowheads="1"/>
            </p:cNvSpPr>
            <p:nvPr/>
          </p:nvSpPr>
          <p:spPr bwMode="auto">
            <a:xfrm>
              <a:off x="2819401" y="2540001"/>
              <a:ext cx="46038" cy="44450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81" name="Oval 558"/>
            <p:cNvSpPr>
              <a:spLocks noChangeArrowheads="1"/>
            </p:cNvSpPr>
            <p:nvPr/>
          </p:nvSpPr>
          <p:spPr bwMode="auto">
            <a:xfrm>
              <a:off x="2317751" y="682626"/>
              <a:ext cx="46038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82" name="Oval 559"/>
            <p:cNvSpPr>
              <a:spLocks noChangeArrowheads="1"/>
            </p:cNvSpPr>
            <p:nvPr/>
          </p:nvSpPr>
          <p:spPr bwMode="auto">
            <a:xfrm>
              <a:off x="2644776" y="928688"/>
              <a:ext cx="46038" cy="46038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83" name="Oval 560"/>
            <p:cNvSpPr>
              <a:spLocks noChangeArrowheads="1"/>
            </p:cNvSpPr>
            <p:nvPr/>
          </p:nvSpPr>
          <p:spPr bwMode="auto">
            <a:xfrm>
              <a:off x="2611438" y="660401"/>
              <a:ext cx="49213" cy="47625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84" name="Oval 561"/>
            <p:cNvSpPr>
              <a:spLocks noChangeArrowheads="1"/>
            </p:cNvSpPr>
            <p:nvPr/>
          </p:nvSpPr>
          <p:spPr bwMode="auto">
            <a:xfrm>
              <a:off x="2217738" y="781051"/>
              <a:ext cx="49213" cy="49213"/>
            </a:xfrm>
            <a:prstGeom prst="ellipse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</p:grpSp>
      <p:sp>
        <p:nvSpPr>
          <p:cNvPr id="285" name="文本占位符 11"/>
          <p:cNvSpPr>
            <a:spLocks noGrp="1"/>
          </p:cNvSpPr>
          <p:nvPr>
            <p:ph type="body" sz="quarter" idx="12" hasCustomPrompt="1"/>
          </p:nvPr>
        </p:nvSpPr>
        <p:spPr>
          <a:xfrm>
            <a:off x="394781" y="777957"/>
            <a:ext cx="11478135" cy="36349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07340" indent="-3048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p"/>
              <a:defRPr sz="1335">
                <a:solidFill>
                  <a:schemeClr val="tx1"/>
                </a:solidFill>
                <a:latin typeface="Arial" panose="020B0604020202020204" pitchFamily="34" charset="0"/>
                <a:ea typeface="方正准圆简体" panose="02000500000000000000"/>
                <a:cs typeface="Arial" panose="020B0604020202020204" pitchFamily="34" charset="0"/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altLang="zh-CN" dirty="0"/>
              <a:t>10</a:t>
            </a:r>
            <a:r>
              <a:rPr lang="zh-CN" altLang="en-US" dirty="0"/>
              <a:t>号普通黑体</a:t>
            </a:r>
            <a:r>
              <a:rPr lang="en-US" altLang="zh-CN" dirty="0"/>
              <a:t>/</a:t>
            </a:r>
            <a:r>
              <a:rPr lang="zh-CN" altLang="en-US" dirty="0"/>
              <a:t>英文</a:t>
            </a:r>
            <a:r>
              <a:rPr lang="en-US" altLang="zh-CN" dirty="0"/>
              <a:t>Arial</a:t>
            </a:r>
            <a:r>
              <a:rPr lang="zh-CN" altLang="en-US" dirty="0"/>
              <a:t>，行间距</a:t>
            </a:r>
            <a:r>
              <a:rPr lang="en-US" altLang="zh-CN" dirty="0"/>
              <a:t>1.5</a:t>
            </a:r>
            <a:r>
              <a:rPr lang="zh-CN" altLang="en-US" dirty="0"/>
              <a:t>倍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常规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30031" y="197091"/>
            <a:ext cx="9153749" cy="458792"/>
          </a:xfrm>
          <a:prstGeom prst="rect">
            <a:avLst/>
          </a:prstGeom>
        </p:spPr>
        <p:txBody>
          <a:bodyPr/>
          <a:lstStyle>
            <a:lvl1pPr>
              <a:defRPr sz="2135" b="1">
                <a:latin typeface="Arial" panose="020B0604020202020204" pitchFamily="34" charset="0"/>
                <a:ea typeface="方正准圆简体" panose="02000500000000000000"/>
                <a:cs typeface="Arial" panose="020B0604020202020204" pitchFamily="34" charset="0"/>
              </a:defRPr>
            </a:lvl1pPr>
          </a:lstStyle>
          <a:p>
            <a:r>
              <a:rPr lang="en-US" altLang="zh-CN" dirty="0"/>
              <a:t>18</a:t>
            </a:r>
            <a:r>
              <a:rPr lang="zh-CN" altLang="en-US" dirty="0"/>
              <a:t>号加粗黑体</a:t>
            </a:r>
            <a:r>
              <a:rPr lang="en-US" altLang="zh-CN" dirty="0"/>
              <a:t>/</a:t>
            </a:r>
            <a:r>
              <a:rPr lang="zh-CN" altLang="en-US" dirty="0"/>
              <a:t>英文</a:t>
            </a:r>
            <a:r>
              <a:rPr lang="en-US" altLang="zh-CN" dirty="0"/>
              <a:t>Arial</a:t>
            </a:r>
            <a:r>
              <a:rPr lang="zh-CN" altLang="en-US" dirty="0"/>
              <a:t>，有换行需求大小改成</a:t>
            </a:r>
            <a:r>
              <a:rPr lang="en-US" altLang="zh-CN" dirty="0"/>
              <a:t>16</a:t>
            </a:r>
            <a:r>
              <a:rPr lang="zh-CN" altLang="en-US" dirty="0"/>
              <a:t>号</a:t>
            </a:r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1950" y="205017"/>
            <a:ext cx="1880965" cy="516236"/>
          </a:xfrm>
          <a:prstGeom prst="rect">
            <a:avLst/>
          </a:prstGeom>
        </p:spPr>
      </p:pic>
      <p:sp>
        <p:nvSpPr>
          <p:cNvPr id="9" name="灯片编号占位符 4"/>
          <p:cNvSpPr>
            <a:spLocks noGrp="1"/>
          </p:cNvSpPr>
          <p:nvPr>
            <p:ph type="sldNum" sz="quarter" idx="13"/>
          </p:nvPr>
        </p:nvSpPr>
        <p:spPr>
          <a:xfrm>
            <a:off x="9263269" y="6489278"/>
            <a:ext cx="2743200" cy="366183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898989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-</a:t>
            </a:r>
            <a:fld id="{84BDE525-BA62-4144-9B04-0CF18C20FE85}" type="slidenum">
              <a:rPr lang="zh-CN" altLang="en-US" smtClean="0"/>
              <a:t>‹#›</a:t>
            </a:fld>
            <a:r>
              <a:rPr lang="en-US" altLang="zh-CN"/>
              <a:t>-</a:t>
            </a:r>
            <a:endParaRPr lang="zh-CN" altLang="en-US" dirty="0"/>
          </a:p>
        </p:txBody>
      </p:sp>
      <p:cxnSp>
        <p:nvCxnSpPr>
          <p:cNvPr id="11" name="直接连接符 10"/>
          <p:cNvCxnSpPr/>
          <p:nvPr userDrawn="1"/>
        </p:nvCxnSpPr>
        <p:spPr>
          <a:xfrm flipV="1">
            <a:off x="319089" y="752477"/>
            <a:ext cx="11553825" cy="1"/>
          </a:xfrm>
          <a:prstGeom prst="line">
            <a:avLst/>
          </a:prstGeom>
          <a:ln w="28575">
            <a:solidFill>
              <a:srgbClr val="005B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占位符 11"/>
          <p:cNvSpPr>
            <a:spLocks noGrp="1"/>
          </p:cNvSpPr>
          <p:nvPr>
            <p:ph type="body" sz="quarter" idx="12" hasCustomPrompt="1"/>
          </p:nvPr>
        </p:nvSpPr>
        <p:spPr>
          <a:xfrm>
            <a:off x="394781" y="777957"/>
            <a:ext cx="11478135" cy="36349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07340" indent="-3048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p"/>
              <a:defRPr sz="1335">
                <a:solidFill>
                  <a:schemeClr val="tx1"/>
                </a:solidFill>
                <a:latin typeface="Arial" panose="020B0604020202020204" pitchFamily="34" charset="0"/>
                <a:ea typeface="方正准圆简体" panose="02000500000000000000"/>
                <a:cs typeface="Arial" panose="020B0604020202020204" pitchFamily="34" charset="0"/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altLang="zh-CN" dirty="0"/>
              <a:t>10</a:t>
            </a:r>
            <a:r>
              <a:rPr lang="zh-CN" altLang="en-US" dirty="0"/>
              <a:t>号普通黑体</a:t>
            </a:r>
            <a:r>
              <a:rPr lang="en-US" altLang="zh-CN" dirty="0"/>
              <a:t>/</a:t>
            </a:r>
            <a:r>
              <a:rPr lang="zh-CN" altLang="en-US" dirty="0"/>
              <a:t>英文</a:t>
            </a:r>
            <a:r>
              <a:rPr lang="en-US" altLang="zh-CN" dirty="0"/>
              <a:t>Arial</a:t>
            </a:r>
            <a:r>
              <a:rPr lang="zh-CN" altLang="en-US" dirty="0"/>
              <a:t>，行间距</a:t>
            </a:r>
            <a:r>
              <a:rPr lang="en-US" altLang="zh-CN" dirty="0"/>
              <a:t>1.5</a:t>
            </a:r>
            <a:r>
              <a:rPr lang="zh-CN" altLang="en-US" dirty="0"/>
              <a:t>倍</a:t>
            </a: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4"/>
          </p:nvPr>
        </p:nvSpPr>
        <p:spPr>
          <a:xfrm>
            <a:off x="174929" y="6345200"/>
            <a:ext cx="6445609" cy="394168"/>
          </a:xfrm>
        </p:spPr>
        <p:txBody>
          <a:bodyPr/>
          <a:lstStyle>
            <a:lvl1pPr algn="l">
              <a:defRPr>
                <a:latin typeface="Arial" panose="020B0604020202020204" pitchFamily="34" charset="0"/>
                <a:ea typeface="方正准圆简体" panose="02000500000000000000"/>
                <a:cs typeface="Arial" panose="020B0604020202020204" pitchFamily="34" charset="0"/>
              </a:defRPr>
            </a:lvl1pPr>
          </a:lstStyle>
          <a:p>
            <a:r>
              <a:rPr lang="zh-CN" altLang="en-US" sz="935">
                <a:solidFill>
                  <a:prstClr val="black">
                    <a:tint val="75000"/>
                  </a:prstClr>
                </a:solidFill>
              </a:rPr>
              <a:t>数据来源：</a:t>
            </a:r>
            <a:r>
              <a:rPr lang="en-US" altLang="zh-CN" sz="935">
                <a:solidFill>
                  <a:prstClr val="black">
                    <a:tint val="75000"/>
                  </a:prstClr>
                </a:solidFill>
              </a:rPr>
              <a:t>7</a:t>
            </a:r>
            <a:r>
              <a:rPr lang="zh-CN" altLang="en-US" sz="935">
                <a:solidFill>
                  <a:prstClr val="black">
                    <a:tint val="75000"/>
                  </a:prstClr>
                </a:solidFill>
              </a:rPr>
              <a:t>号黑体</a:t>
            </a:r>
            <a:r>
              <a:rPr lang="en-US" altLang="zh-CN" sz="935">
                <a:solidFill>
                  <a:prstClr val="black">
                    <a:tint val="75000"/>
                  </a:prstClr>
                </a:solidFill>
              </a:rPr>
              <a:t>/</a:t>
            </a:r>
            <a:r>
              <a:rPr lang="zh-CN" altLang="en-US" sz="935">
                <a:solidFill>
                  <a:prstClr val="black">
                    <a:tint val="75000"/>
                  </a:prstClr>
                </a:solidFill>
              </a:rPr>
              <a:t>英文</a:t>
            </a:r>
            <a:r>
              <a:rPr lang="en-US" altLang="zh-CN" sz="935">
                <a:solidFill>
                  <a:prstClr val="black">
                    <a:tint val="75000"/>
                  </a:prstClr>
                </a:solidFill>
              </a:rPr>
              <a:t>Arial</a:t>
            </a:r>
            <a:r>
              <a:rPr lang="zh-CN" altLang="en-US" sz="935">
                <a:solidFill>
                  <a:prstClr val="black">
                    <a:tint val="75000"/>
                  </a:prstClr>
                </a:solidFill>
              </a:rPr>
              <a:t>，灰色</a:t>
            </a:r>
            <a:r>
              <a:rPr lang="en-US" altLang="zh-CN" sz="935">
                <a:solidFill>
                  <a:prstClr val="black">
                    <a:tint val="75000"/>
                  </a:prstClr>
                </a:solidFill>
              </a:rPr>
              <a:t>,</a:t>
            </a:r>
            <a:r>
              <a:rPr lang="zh-CN" altLang="en-US" sz="935">
                <a:solidFill>
                  <a:prstClr val="black">
                    <a:tint val="75000"/>
                  </a:prstClr>
                </a:solidFill>
              </a:rPr>
              <a:t>额外注释自主添加</a:t>
            </a:r>
            <a:endParaRPr lang="zh-CN" altLang="en-US" sz="935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页">
    <p:bg>
      <p:bgPr>
        <a:solidFill>
          <a:srgbClr val="005B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 userDrawn="1"/>
        </p:nvGrpSpPr>
        <p:grpSpPr>
          <a:xfrm>
            <a:off x="1084264" y="252414"/>
            <a:ext cx="10020301" cy="5210175"/>
            <a:chOff x="1084263" y="252413"/>
            <a:chExt cx="10020301" cy="5210175"/>
          </a:xfrm>
        </p:grpSpPr>
        <p:sp>
          <p:nvSpPr>
            <p:cNvPr id="4" name="Freeform 285"/>
            <p:cNvSpPr>
              <a:spLocks noEditPoints="1"/>
            </p:cNvSpPr>
            <p:nvPr/>
          </p:nvSpPr>
          <p:spPr bwMode="auto">
            <a:xfrm>
              <a:off x="1084263" y="265113"/>
              <a:ext cx="4725988" cy="5187950"/>
            </a:xfrm>
            <a:custGeom>
              <a:avLst/>
              <a:gdLst>
                <a:gd name="T0" fmla="*/ 770 w 1430"/>
                <a:gd name="T1" fmla="*/ 1558 h 1617"/>
                <a:gd name="T2" fmla="*/ 812 w 1430"/>
                <a:gd name="T3" fmla="*/ 1315 h 1617"/>
                <a:gd name="T4" fmla="*/ 810 w 1430"/>
                <a:gd name="T5" fmla="*/ 1307 h 1617"/>
                <a:gd name="T6" fmla="*/ 826 w 1430"/>
                <a:gd name="T7" fmla="*/ 1243 h 1617"/>
                <a:gd name="T8" fmla="*/ 819 w 1430"/>
                <a:gd name="T9" fmla="*/ 1239 h 1617"/>
                <a:gd name="T10" fmla="*/ 1014 w 1430"/>
                <a:gd name="T11" fmla="*/ 1193 h 1617"/>
                <a:gd name="T12" fmla="*/ 1018 w 1430"/>
                <a:gd name="T13" fmla="*/ 1102 h 1617"/>
                <a:gd name="T14" fmla="*/ 959 w 1430"/>
                <a:gd name="T15" fmla="*/ 1097 h 1617"/>
                <a:gd name="T16" fmla="*/ 935 w 1430"/>
                <a:gd name="T17" fmla="*/ 1035 h 1617"/>
                <a:gd name="T18" fmla="*/ 592 w 1430"/>
                <a:gd name="T19" fmla="*/ 986 h 1617"/>
                <a:gd name="T20" fmla="*/ 744 w 1430"/>
                <a:gd name="T21" fmla="*/ 1056 h 1617"/>
                <a:gd name="T22" fmla="*/ 696 w 1430"/>
                <a:gd name="T23" fmla="*/ 984 h 1617"/>
                <a:gd name="T24" fmla="*/ 781 w 1430"/>
                <a:gd name="T25" fmla="*/ 922 h 1617"/>
                <a:gd name="T26" fmla="*/ 934 w 1430"/>
                <a:gd name="T27" fmla="*/ 1028 h 1617"/>
                <a:gd name="T28" fmla="*/ 715 w 1430"/>
                <a:gd name="T29" fmla="*/ 925 h 1617"/>
                <a:gd name="T30" fmla="*/ 711 w 1430"/>
                <a:gd name="T31" fmla="*/ 864 h 1617"/>
                <a:gd name="T32" fmla="*/ 708 w 1430"/>
                <a:gd name="T33" fmla="*/ 859 h 1617"/>
                <a:gd name="T34" fmla="*/ 364 w 1430"/>
                <a:gd name="T35" fmla="*/ 729 h 1617"/>
                <a:gd name="T36" fmla="*/ 514 w 1430"/>
                <a:gd name="T37" fmla="*/ 550 h 1617"/>
                <a:gd name="T38" fmla="*/ 299 w 1430"/>
                <a:gd name="T39" fmla="*/ 588 h 1617"/>
                <a:gd name="T40" fmla="*/ 653 w 1430"/>
                <a:gd name="T41" fmla="*/ 475 h 1617"/>
                <a:gd name="T42" fmla="*/ 378 w 1430"/>
                <a:gd name="T43" fmla="*/ 512 h 1617"/>
                <a:gd name="T44" fmla="*/ 207 w 1430"/>
                <a:gd name="T45" fmla="*/ 512 h 1617"/>
                <a:gd name="T46" fmla="*/ 525 w 1430"/>
                <a:gd name="T47" fmla="*/ 400 h 1617"/>
                <a:gd name="T48" fmla="*/ 577 w 1430"/>
                <a:gd name="T49" fmla="*/ 378 h 1617"/>
                <a:gd name="T50" fmla="*/ 484 w 1430"/>
                <a:gd name="T51" fmla="*/ 365 h 1617"/>
                <a:gd name="T52" fmla="*/ 670 w 1430"/>
                <a:gd name="T53" fmla="*/ 389 h 1617"/>
                <a:gd name="T54" fmla="*/ 805 w 1430"/>
                <a:gd name="T55" fmla="*/ 337 h 1617"/>
                <a:gd name="T56" fmla="*/ 509 w 1430"/>
                <a:gd name="T57" fmla="*/ 459 h 1617"/>
                <a:gd name="T58" fmla="*/ 710 w 1430"/>
                <a:gd name="T59" fmla="*/ 381 h 1617"/>
                <a:gd name="T60" fmla="*/ 290 w 1430"/>
                <a:gd name="T61" fmla="*/ 307 h 1617"/>
                <a:gd name="T62" fmla="*/ 71 w 1430"/>
                <a:gd name="T63" fmla="*/ 303 h 1617"/>
                <a:gd name="T64" fmla="*/ 79 w 1430"/>
                <a:gd name="T65" fmla="*/ 300 h 1617"/>
                <a:gd name="T66" fmla="*/ 634 w 1430"/>
                <a:gd name="T67" fmla="*/ 248 h 1617"/>
                <a:gd name="T68" fmla="*/ 808 w 1430"/>
                <a:gd name="T69" fmla="*/ 332 h 1617"/>
                <a:gd name="T70" fmla="*/ 844 w 1430"/>
                <a:gd name="T71" fmla="*/ 298 h 1617"/>
                <a:gd name="T72" fmla="*/ 366 w 1430"/>
                <a:gd name="T73" fmla="*/ 230 h 1617"/>
                <a:gd name="T74" fmla="*/ 381 w 1430"/>
                <a:gd name="T75" fmla="*/ 231 h 1617"/>
                <a:gd name="T76" fmla="*/ 721 w 1430"/>
                <a:gd name="T77" fmla="*/ 290 h 1617"/>
                <a:gd name="T78" fmla="*/ 541 w 1430"/>
                <a:gd name="T79" fmla="*/ 264 h 1617"/>
                <a:gd name="T80" fmla="*/ 1154 w 1430"/>
                <a:gd name="T81" fmla="*/ 194 h 1617"/>
                <a:gd name="T82" fmla="*/ 1158 w 1430"/>
                <a:gd name="T83" fmla="*/ 181 h 1617"/>
                <a:gd name="T84" fmla="*/ 379 w 1430"/>
                <a:gd name="T85" fmla="*/ 141 h 1617"/>
                <a:gd name="T86" fmla="*/ 385 w 1430"/>
                <a:gd name="T87" fmla="*/ 139 h 1617"/>
                <a:gd name="T88" fmla="*/ 1005 w 1430"/>
                <a:gd name="T89" fmla="*/ 117 h 1617"/>
                <a:gd name="T90" fmla="*/ 1161 w 1430"/>
                <a:gd name="T91" fmla="*/ 94 h 1617"/>
                <a:gd name="T92" fmla="*/ 609 w 1430"/>
                <a:gd name="T93" fmla="*/ 175 h 1617"/>
                <a:gd name="T94" fmla="*/ 1288 w 1430"/>
                <a:gd name="T95" fmla="*/ 86 h 1617"/>
                <a:gd name="T96" fmla="*/ 1164 w 1430"/>
                <a:gd name="T97" fmla="*/ 151 h 1617"/>
                <a:gd name="T98" fmla="*/ 1164 w 1430"/>
                <a:gd name="T99" fmla="*/ 90 h 1617"/>
                <a:gd name="T100" fmla="*/ 870 w 1430"/>
                <a:gd name="T101" fmla="*/ 113 h 1617"/>
                <a:gd name="T102" fmla="*/ 937 w 1430"/>
                <a:gd name="T103" fmla="*/ 9 h 1617"/>
                <a:gd name="T104" fmla="*/ 755 w 1430"/>
                <a:gd name="T105" fmla="*/ 62 h 1617"/>
                <a:gd name="T106" fmla="*/ 197 w 1430"/>
                <a:gd name="T107" fmla="*/ 139 h 1617"/>
                <a:gd name="T108" fmla="*/ 136 w 1430"/>
                <a:gd name="T109" fmla="*/ 381 h 1617"/>
                <a:gd name="T110" fmla="*/ 600 w 1430"/>
                <a:gd name="T111" fmla="*/ 876 h 1617"/>
                <a:gd name="T112" fmla="*/ 711 w 1430"/>
                <a:gd name="T113" fmla="*/ 1256 h 1617"/>
                <a:gd name="T114" fmla="*/ 848 w 1430"/>
                <a:gd name="T115" fmla="*/ 1391 h 1617"/>
                <a:gd name="T116" fmla="*/ 1065 w 1430"/>
                <a:gd name="T117" fmla="*/ 1030 h 1617"/>
                <a:gd name="T118" fmla="*/ 724 w 1430"/>
                <a:gd name="T119" fmla="*/ 797 h 1617"/>
                <a:gd name="T120" fmla="*/ 832 w 1430"/>
                <a:gd name="T121" fmla="*/ 376 h 1617"/>
                <a:gd name="T122" fmla="*/ 815 w 1430"/>
                <a:gd name="T123" fmla="*/ 188 h 1617"/>
                <a:gd name="T124" fmla="*/ 1286 w 1430"/>
                <a:gd name="T125" fmla="*/ 95 h 16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30" h="1617">
                  <a:moveTo>
                    <a:pt x="858" y="1601"/>
                  </a:moveTo>
                  <a:cubicBezTo>
                    <a:pt x="784" y="1572"/>
                    <a:pt x="784" y="1572"/>
                    <a:pt x="784" y="1572"/>
                  </a:cubicBezTo>
                  <a:cubicBezTo>
                    <a:pt x="821" y="1572"/>
                    <a:pt x="821" y="1572"/>
                    <a:pt x="821" y="1572"/>
                  </a:cubicBezTo>
                  <a:cubicBezTo>
                    <a:pt x="858" y="1601"/>
                    <a:pt x="858" y="1601"/>
                    <a:pt x="858" y="1601"/>
                  </a:cubicBezTo>
                  <a:moveTo>
                    <a:pt x="775" y="1568"/>
                  </a:moveTo>
                  <a:cubicBezTo>
                    <a:pt x="814" y="1486"/>
                    <a:pt x="814" y="1486"/>
                    <a:pt x="814" y="1486"/>
                  </a:cubicBezTo>
                  <a:cubicBezTo>
                    <a:pt x="819" y="1568"/>
                    <a:pt x="819" y="1568"/>
                    <a:pt x="819" y="1568"/>
                  </a:cubicBezTo>
                  <a:cubicBezTo>
                    <a:pt x="775" y="1568"/>
                    <a:pt x="775" y="1568"/>
                    <a:pt x="775" y="1568"/>
                  </a:cubicBezTo>
                  <a:moveTo>
                    <a:pt x="775" y="1558"/>
                  </a:moveTo>
                  <a:cubicBezTo>
                    <a:pt x="781" y="1423"/>
                    <a:pt x="781" y="1423"/>
                    <a:pt x="781" y="1423"/>
                  </a:cubicBezTo>
                  <a:cubicBezTo>
                    <a:pt x="813" y="1477"/>
                    <a:pt x="813" y="1477"/>
                    <a:pt x="813" y="1477"/>
                  </a:cubicBezTo>
                  <a:cubicBezTo>
                    <a:pt x="775" y="1558"/>
                    <a:pt x="775" y="1558"/>
                    <a:pt x="775" y="1558"/>
                  </a:cubicBezTo>
                  <a:moveTo>
                    <a:pt x="770" y="1558"/>
                  </a:moveTo>
                  <a:cubicBezTo>
                    <a:pt x="723" y="1418"/>
                    <a:pt x="723" y="1418"/>
                    <a:pt x="723" y="1418"/>
                  </a:cubicBezTo>
                  <a:cubicBezTo>
                    <a:pt x="777" y="1418"/>
                    <a:pt x="777" y="1418"/>
                    <a:pt x="777" y="1418"/>
                  </a:cubicBezTo>
                  <a:cubicBezTo>
                    <a:pt x="770" y="1558"/>
                    <a:pt x="770" y="1558"/>
                    <a:pt x="770" y="1558"/>
                  </a:cubicBezTo>
                  <a:moveTo>
                    <a:pt x="815" y="1471"/>
                  </a:moveTo>
                  <a:cubicBezTo>
                    <a:pt x="783" y="1416"/>
                    <a:pt x="783" y="1416"/>
                    <a:pt x="783" y="1416"/>
                  </a:cubicBezTo>
                  <a:cubicBezTo>
                    <a:pt x="842" y="1394"/>
                    <a:pt x="842" y="1394"/>
                    <a:pt x="842" y="1394"/>
                  </a:cubicBezTo>
                  <a:cubicBezTo>
                    <a:pt x="815" y="1471"/>
                    <a:pt x="815" y="1471"/>
                    <a:pt x="815" y="1471"/>
                  </a:cubicBezTo>
                  <a:moveTo>
                    <a:pt x="724" y="1413"/>
                  </a:moveTo>
                  <a:cubicBezTo>
                    <a:pt x="802" y="1317"/>
                    <a:pt x="802" y="1317"/>
                    <a:pt x="802" y="1317"/>
                  </a:cubicBezTo>
                  <a:cubicBezTo>
                    <a:pt x="778" y="1413"/>
                    <a:pt x="778" y="1413"/>
                    <a:pt x="778" y="1413"/>
                  </a:cubicBezTo>
                  <a:cubicBezTo>
                    <a:pt x="724" y="1413"/>
                    <a:pt x="724" y="1413"/>
                    <a:pt x="724" y="1413"/>
                  </a:cubicBezTo>
                  <a:moveTo>
                    <a:pt x="846" y="1387"/>
                  </a:moveTo>
                  <a:cubicBezTo>
                    <a:pt x="812" y="1315"/>
                    <a:pt x="812" y="1315"/>
                    <a:pt x="812" y="1315"/>
                  </a:cubicBezTo>
                  <a:cubicBezTo>
                    <a:pt x="883" y="1368"/>
                    <a:pt x="883" y="1368"/>
                    <a:pt x="883" y="1368"/>
                  </a:cubicBezTo>
                  <a:cubicBezTo>
                    <a:pt x="846" y="1387"/>
                    <a:pt x="846" y="1387"/>
                    <a:pt x="846" y="1387"/>
                  </a:cubicBezTo>
                  <a:moveTo>
                    <a:pt x="783" y="1412"/>
                  </a:moveTo>
                  <a:cubicBezTo>
                    <a:pt x="807" y="1314"/>
                    <a:pt x="807" y="1314"/>
                    <a:pt x="807" y="1314"/>
                  </a:cubicBezTo>
                  <a:cubicBezTo>
                    <a:pt x="842" y="1389"/>
                    <a:pt x="842" y="1389"/>
                    <a:pt x="842" y="1389"/>
                  </a:cubicBezTo>
                  <a:cubicBezTo>
                    <a:pt x="783" y="1412"/>
                    <a:pt x="783" y="1412"/>
                    <a:pt x="783" y="1412"/>
                  </a:cubicBezTo>
                  <a:moveTo>
                    <a:pt x="721" y="1409"/>
                  </a:moveTo>
                  <a:cubicBezTo>
                    <a:pt x="716" y="1257"/>
                    <a:pt x="716" y="1257"/>
                    <a:pt x="716" y="1257"/>
                  </a:cubicBezTo>
                  <a:cubicBezTo>
                    <a:pt x="803" y="1308"/>
                    <a:pt x="803" y="1308"/>
                    <a:pt x="803" y="1308"/>
                  </a:cubicBezTo>
                  <a:cubicBezTo>
                    <a:pt x="721" y="1409"/>
                    <a:pt x="721" y="1409"/>
                    <a:pt x="721" y="1409"/>
                  </a:cubicBezTo>
                  <a:moveTo>
                    <a:pt x="881" y="1361"/>
                  </a:moveTo>
                  <a:cubicBezTo>
                    <a:pt x="810" y="1307"/>
                    <a:pt x="810" y="1307"/>
                    <a:pt x="810" y="1307"/>
                  </a:cubicBezTo>
                  <a:cubicBezTo>
                    <a:pt x="810" y="1307"/>
                    <a:pt x="810" y="1307"/>
                    <a:pt x="810" y="1307"/>
                  </a:cubicBezTo>
                  <a:cubicBezTo>
                    <a:pt x="809" y="1306"/>
                    <a:pt x="809" y="1306"/>
                    <a:pt x="809" y="1306"/>
                  </a:cubicBezTo>
                  <a:cubicBezTo>
                    <a:pt x="822" y="1247"/>
                    <a:pt x="822" y="1247"/>
                    <a:pt x="822" y="1247"/>
                  </a:cubicBezTo>
                  <a:cubicBezTo>
                    <a:pt x="831" y="1263"/>
                    <a:pt x="860" y="1319"/>
                    <a:pt x="881" y="1361"/>
                  </a:cubicBezTo>
                  <a:moveTo>
                    <a:pt x="801" y="1302"/>
                  </a:moveTo>
                  <a:cubicBezTo>
                    <a:pt x="720" y="1255"/>
                    <a:pt x="720" y="1255"/>
                    <a:pt x="720" y="1255"/>
                  </a:cubicBezTo>
                  <a:cubicBezTo>
                    <a:pt x="818" y="1244"/>
                    <a:pt x="818" y="1244"/>
                    <a:pt x="818" y="1244"/>
                  </a:cubicBezTo>
                  <a:cubicBezTo>
                    <a:pt x="805" y="1303"/>
                    <a:pt x="805" y="1303"/>
                    <a:pt x="805" y="1303"/>
                  </a:cubicBezTo>
                  <a:cubicBezTo>
                    <a:pt x="800" y="1300"/>
                    <a:pt x="800" y="1300"/>
                    <a:pt x="800" y="1300"/>
                  </a:cubicBezTo>
                  <a:cubicBezTo>
                    <a:pt x="801" y="1302"/>
                    <a:pt x="801" y="1302"/>
                    <a:pt x="801" y="1302"/>
                  </a:cubicBezTo>
                  <a:moveTo>
                    <a:pt x="887" y="1363"/>
                  </a:moveTo>
                  <a:cubicBezTo>
                    <a:pt x="876" y="1341"/>
                    <a:pt x="835" y="1260"/>
                    <a:pt x="825" y="1243"/>
                  </a:cubicBezTo>
                  <a:cubicBezTo>
                    <a:pt x="826" y="1243"/>
                    <a:pt x="826" y="1243"/>
                    <a:pt x="826" y="1243"/>
                  </a:cubicBezTo>
                  <a:cubicBezTo>
                    <a:pt x="826" y="1243"/>
                    <a:pt x="826" y="1243"/>
                    <a:pt x="826" y="1243"/>
                  </a:cubicBezTo>
                  <a:cubicBezTo>
                    <a:pt x="842" y="1243"/>
                    <a:pt x="897" y="1248"/>
                    <a:pt x="934" y="1252"/>
                  </a:cubicBezTo>
                  <a:cubicBezTo>
                    <a:pt x="887" y="1363"/>
                    <a:pt x="887" y="1363"/>
                    <a:pt x="887" y="1363"/>
                  </a:cubicBezTo>
                  <a:moveTo>
                    <a:pt x="936" y="1248"/>
                  </a:moveTo>
                  <a:cubicBezTo>
                    <a:pt x="888" y="1243"/>
                    <a:pt x="860" y="1240"/>
                    <a:pt x="844" y="1239"/>
                  </a:cubicBezTo>
                  <a:cubicBezTo>
                    <a:pt x="954" y="1216"/>
                    <a:pt x="954" y="1216"/>
                    <a:pt x="954" y="1216"/>
                  </a:cubicBezTo>
                  <a:cubicBezTo>
                    <a:pt x="936" y="1248"/>
                    <a:pt x="936" y="1248"/>
                    <a:pt x="936" y="1248"/>
                  </a:cubicBezTo>
                  <a:moveTo>
                    <a:pt x="943" y="1244"/>
                  </a:moveTo>
                  <a:cubicBezTo>
                    <a:pt x="960" y="1215"/>
                    <a:pt x="960" y="1215"/>
                    <a:pt x="960" y="1215"/>
                  </a:cubicBezTo>
                  <a:cubicBezTo>
                    <a:pt x="1004" y="1206"/>
                    <a:pt x="1004" y="1206"/>
                    <a:pt x="1004" y="1206"/>
                  </a:cubicBezTo>
                  <a:cubicBezTo>
                    <a:pt x="943" y="1244"/>
                    <a:pt x="943" y="1244"/>
                    <a:pt x="943" y="1244"/>
                  </a:cubicBezTo>
                  <a:moveTo>
                    <a:pt x="722" y="1250"/>
                  </a:moveTo>
                  <a:cubicBezTo>
                    <a:pt x="819" y="1181"/>
                    <a:pt x="819" y="1181"/>
                    <a:pt x="819" y="1181"/>
                  </a:cubicBezTo>
                  <a:cubicBezTo>
                    <a:pt x="819" y="1239"/>
                    <a:pt x="819" y="1239"/>
                    <a:pt x="819" y="1239"/>
                  </a:cubicBezTo>
                  <a:cubicBezTo>
                    <a:pt x="722" y="1250"/>
                    <a:pt x="722" y="1250"/>
                    <a:pt x="722" y="1250"/>
                  </a:cubicBezTo>
                  <a:moveTo>
                    <a:pt x="962" y="1210"/>
                  </a:moveTo>
                  <a:cubicBezTo>
                    <a:pt x="990" y="1160"/>
                    <a:pt x="990" y="1160"/>
                    <a:pt x="990" y="1160"/>
                  </a:cubicBezTo>
                  <a:cubicBezTo>
                    <a:pt x="1013" y="1199"/>
                    <a:pt x="1013" y="1199"/>
                    <a:pt x="1013" y="1199"/>
                  </a:cubicBezTo>
                  <a:cubicBezTo>
                    <a:pt x="962" y="1210"/>
                    <a:pt x="962" y="1210"/>
                    <a:pt x="962" y="1210"/>
                  </a:cubicBezTo>
                  <a:moveTo>
                    <a:pt x="715" y="1250"/>
                  </a:moveTo>
                  <a:cubicBezTo>
                    <a:pt x="695" y="1153"/>
                    <a:pt x="695" y="1153"/>
                    <a:pt x="695" y="1153"/>
                  </a:cubicBezTo>
                  <a:cubicBezTo>
                    <a:pt x="816" y="1178"/>
                    <a:pt x="816" y="1178"/>
                    <a:pt x="816" y="1178"/>
                  </a:cubicBezTo>
                  <a:cubicBezTo>
                    <a:pt x="715" y="1250"/>
                    <a:pt x="715" y="1250"/>
                    <a:pt x="715" y="1250"/>
                  </a:cubicBezTo>
                  <a:moveTo>
                    <a:pt x="1014" y="1193"/>
                  </a:moveTo>
                  <a:cubicBezTo>
                    <a:pt x="993" y="1156"/>
                    <a:pt x="993" y="1156"/>
                    <a:pt x="993" y="1156"/>
                  </a:cubicBezTo>
                  <a:cubicBezTo>
                    <a:pt x="1018" y="1112"/>
                    <a:pt x="1018" y="1112"/>
                    <a:pt x="1018" y="1112"/>
                  </a:cubicBezTo>
                  <a:cubicBezTo>
                    <a:pt x="1014" y="1193"/>
                    <a:pt x="1014" y="1193"/>
                    <a:pt x="1014" y="1193"/>
                  </a:cubicBezTo>
                  <a:moveTo>
                    <a:pt x="824" y="1236"/>
                  </a:moveTo>
                  <a:cubicBezTo>
                    <a:pt x="824" y="1178"/>
                    <a:pt x="824" y="1178"/>
                    <a:pt x="824" y="1178"/>
                  </a:cubicBezTo>
                  <a:cubicBezTo>
                    <a:pt x="945" y="1109"/>
                    <a:pt x="945" y="1109"/>
                    <a:pt x="945" y="1109"/>
                  </a:cubicBezTo>
                  <a:cubicBezTo>
                    <a:pt x="824" y="1236"/>
                    <a:pt x="824" y="1236"/>
                    <a:pt x="824" y="1236"/>
                  </a:cubicBezTo>
                  <a:moveTo>
                    <a:pt x="828" y="1238"/>
                  </a:moveTo>
                  <a:cubicBezTo>
                    <a:pt x="957" y="1103"/>
                    <a:pt x="957" y="1103"/>
                    <a:pt x="957" y="1103"/>
                  </a:cubicBezTo>
                  <a:cubicBezTo>
                    <a:pt x="988" y="1156"/>
                    <a:pt x="988" y="1156"/>
                    <a:pt x="988" y="1156"/>
                  </a:cubicBezTo>
                  <a:cubicBezTo>
                    <a:pt x="957" y="1211"/>
                    <a:pt x="957" y="1211"/>
                    <a:pt x="957" y="1211"/>
                  </a:cubicBezTo>
                  <a:cubicBezTo>
                    <a:pt x="828" y="1238"/>
                    <a:pt x="828" y="1238"/>
                    <a:pt x="828" y="1238"/>
                  </a:cubicBezTo>
                  <a:moveTo>
                    <a:pt x="990" y="1151"/>
                  </a:moveTo>
                  <a:cubicBezTo>
                    <a:pt x="962" y="1101"/>
                    <a:pt x="962" y="1101"/>
                    <a:pt x="962" y="1101"/>
                  </a:cubicBezTo>
                  <a:cubicBezTo>
                    <a:pt x="1018" y="1101"/>
                    <a:pt x="1018" y="1101"/>
                    <a:pt x="1018" y="1101"/>
                  </a:cubicBezTo>
                  <a:cubicBezTo>
                    <a:pt x="1018" y="1102"/>
                    <a:pt x="1018" y="1102"/>
                    <a:pt x="1018" y="1102"/>
                  </a:cubicBezTo>
                  <a:cubicBezTo>
                    <a:pt x="990" y="1151"/>
                    <a:pt x="990" y="1151"/>
                    <a:pt x="990" y="1151"/>
                  </a:cubicBezTo>
                  <a:moveTo>
                    <a:pt x="816" y="1174"/>
                  </a:moveTo>
                  <a:cubicBezTo>
                    <a:pt x="696" y="1148"/>
                    <a:pt x="696" y="1148"/>
                    <a:pt x="696" y="1148"/>
                  </a:cubicBezTo>
                  <a:cubicBezTo>
                    <a:pt x="742" y="1063"/>
                    <a:pt x="742" y="1063"/>
                    <a:pt x="742" y="1063"/>
                  </a:cubicBezTo>
                  <a:cubicBezTo>
                    <a:pt x="816" y="1174"/>
                    <a:pt x="816" y="1174"/>
                    <a:pt x="816" y="1174"/>
                  </a:cubicBezTo>
                  <a:moveTo>
                    <a:pt x="692" y="1146"/>
                  </a:moveTo>
                  <a:cubicBezTo>
                    <a:pt x="618" y="1061"/>
                    <a:pt x="618" y="1061"/>
                    <a:pt x="618" y="1061"/>
                  </a:cubicBezTo>
                  <a:cubicBezTo>
                    <a:pt x="738" y="1061"/>
                    <a:pt x="738" y="1061"/>
                    <a:pt x="738" y="1061"/>
                  </a:cubicBezTo>
                  <a:cubicBezTo>
                    <a:pt x="692" y="1146"/>
                    <a:pt x="692" y="1146"/>
                    <a:pt x="692" y="1146"/>
                  </a:cubicBezTo>
                  <a:moveTo>
                    <a:pt x="959" y="1097"/>
                  </a:moveTo>
                  <a:cubicBezTo>
                    <a:pt x="941" y="1039"/>
                    <a:pt x="941" y="1039"/>
                    <a:pt x="941" y="1039"/>
                  </a:cubicBezTo>
                  <a:cubicBezTo>
                    <a:pt x="1014" y="1097"/>
                    <a:pt x="1014" y="1097"/>
                    <a:pt x="1014" y="1097"/>
                  </a:cubicBezTo>
                  <a:cubicBezTo>
                    <a:pt x="959" y="1097"/>
                    <a:pt x="959" y="1097"/>
                    <a:pt x="959" y="1097"/>
                  </a:cubicBezTo>
                  <a:moveTo>
                    <a:pt x="833" y="1041"/>
                  </a:moveTo>
                  <a:cubicBezTo>
                    <a:pt x="832" y="1038"/>
                    <a:pt x="832" y="1038"/>
                    <a:pt x="832" y="1038"/>
                  </a:cubicBezTo>
                  <a:cubicBezTo>
                    <a:pt x="953" y="1099"/>
                    <a:pt x="953" y="1099"/>
                    <a:pt x="953" y="1099"/>
                  </a:cubicBezTo>
                  <a:cubicBezTo>
                    <a:pt x="824" y="1173"/>
                    <a:pt x="824" y="1173"/>
                    <a:pt x="824" y="1173"/>
                  </a:cubicBezTo>
                  <a:cubicBezTo>
                    <a:pt x="829" y="1038"/>
                    <a:pt x="829" y="1038"/>
                    <a:pt x="829" y="1038"/>
                  </a:cubicBezTo>
                  <a:cubicBezTo>
                    <a:pt x="833" y="1041"/>
                    <a:pt x="833" y="1041"/>
                    <a:pt x="833" y="1041"/>
                  </a:cubicBezTo>
                  <a:moveTo>
                    <a:pt x="819" y="1170"/>
                  </a:moveTo>
                  <a:cubicBezTo>
                    <a:pt x="745" y="1060"/>
                    <a:pt x="745" y="1060"/>
                    <a:pt x="745" y="1060"/>
                  </a:cubicBezTo>
                  <a:cubicBezTo>
                    <a:pt x="825" y="1036"/>
                    <a:pt x="825" y="1036"/>
                    <a:pt x="825" y="1036"/>
                  </a:cubicBezTo>
                  <a:cubicBezTo>
                    <a:pt x="819" y="1170"/>
                    <a:pt x="819" y="1170"/>
                    <a:pt x="819" y="1170"/>
                  </a:cubicBezTo>
                  <a:moveTo>
                    <a:pt x="954" y="1095"/>
                  </a:moveTo>
                  <a:cubicBezTo>
                    <a:pt x="837" y="1035"/>
                    <a:pt x="837" y="1035"/>
                    <a:pt x="837" y="1035"/>
                  </a:cubicBezTo>
                  <a:cubicBezTo>
                    <a:pt x="935" y="1035"/>
                    <a:pt x="935" y="1035"/>
                    <a:pt x="935" y="1035"/>
                  </a:cubicBezTo>
                  <a:cubicBezTo>
                    <a:pt x="936" y="1038"/>
                    <a:pt x="936" y="1038"/>
                    <a:pt x="936" y="1038"/>
                  </a:cubicBezTo>
                  <a:cubicBezTo>
                    <a:pt x="936" y="1038"/>
                    <a:pt x="936" y="1038"/>
                    <a:pt x="936" y="1038"/>
                  </a:cubicBezTo>
                  <a:cubicBezTo>
                    <a:pt x="954" y="1095"/>
                    <a:pt x="954" y="1095"/>
                    <a:pt x="954" y="1095"/>
                  </a:cubicBezTo>
                  <a:moveTo>
                    <a:pt x="1020" y="1096"/>
                  </a:moveTo>
                  <a:cubicBezTo>
                    <a:pt x="943" y="1035"/>
                    <a:pt x="943" y="1035"/>
                    <a:pt x="943" y="1035"/>
                  </a:cubicBezTo>
                  <a:cubicBezTo>
                    <a:pt x="1059" y="1031"/>
                    <a:pt x="1059" y="1031"/>
                    <a:pt x="1059" y="1031"/>
                  </a:cubicBezTo>
                  <a:cubicBezTo>
                    <a:pt x="1020" y="1096"/>
                    <a:pt x="1020" y="1096"/>
                    <a:pt x="1020" y="1096"/>
                  </a:cubicBezTo>
                  <a:moveTo>
                    <a:pt x="619" y="1056"/>
                  </a:moveTo>
                  <a:cubicBezTo>
                    <a:pt x="696" y="993"/>
                    <a:pt x="696" y="993"/>
                    <a:pt x="696" y="993"/>
                  </a:cubicBezTo>
                  <a:cubicBezTo>
                    <a:pt x="738" y="1056"/>
                    <a:pt x="738" y="1056"/>
                    <a:pt x="738" y="1056"/>
                  </a:cubicBezTo>
                  <a:cubicBezTo>
                    <a:pt x="619" y="1056"/>
                    <a:pt x="619" y="1056"/>
                    <a:pt x="619" y="1056"/>
                  </a:cubicBezTo>
                  <a:moveTo>
                    <a:pt x="614" y="1055"/>
                  </a:moveTo>
                  <a:cubicBezTo>
                    <a:pt x="592" y="986"/>
                    <a:pt x="592" y="986"/>
                    <a:pt x="592" y="986"/>
                  </a:cubicBezTo>
                  <a:cubicBezTo>
                    <a:pt x="691" y="991"/>
                    <a:pt x="691" y="991"/>
                    <a:pt x="691" y="991"/>
                  </a:cubicBezTo>
                  <a:cubicBezTo>
                    <a:pt x="614" y="1055"/>
                    <a:pt x="614" y="1055"/>
                    <a:pt x="614" y="1055"/>
                  </a:cubicBezTo>
                  <a:moveTo>
                    <a:pt x="942" y="1031"/>
                  </a:moveTo>
                  <a:cubicBezTo>
                    <a:pt x="985" y="975"/>
                    <a:pt x="985" y="975"/>
                    <a:pt x="985" y="975"/>
                  </a:cubicBezTo>
                  <a:cubicBezTo>
                    <a:pt x="1056" y="1026"/>
                    <a:pt x="1056" y="1026"/>
                    <a:pt x="1056" y="1026"/>
                  </a:cubicBezTo>
                  <a:cubicBezTo>
                    <a:pt x="942" y="1031"/>
                    <a:pt x="942" y="1031"/>
                    <a:pt x="942" y="1031"/>
                  </a:cubicBezTo>
                  <a:moveTo>
                    <a:pt x="737" y="1047"/>
                  </a:moveTo>
                  <a:cubicBezTo>
                    <a:pt x="700" y="990"/>
                    <a:pt x="700" y="990"/>
                    <a:pt x="700" y="990"/>
                  </a:cubicBezTo>
                  <a:cubicBezTo>
                    <a:pt x="703" y="988"/>
                    <a:pt x="703" y="988"/>
                    <a:pt x="703" y="988"/>
                  </a:cubicBezTo>
                  <a:cubicBezTo>
                    <a:pt x="700" y="987"/>
                    <a:pt x="700" y="987"/>
                    <a:pt x="700" y="987"/>
                  </a:cubicBezTo>
                  <a:cubicBezTo>
                    <a:pt x="713" y="937"/>
                    <a:pt x="713" y="937"/>
                    <a:pt x="713" y="937"/>
                  </a:cubicBezTo>
                  <a:cubicBezTo>
                    <a:pt x="737" y="1047"/>
                    <a:pt x="737" y="1047"/>
                    <a:pt x="737" y="1047"/>
                  </a:cubicBezTo>
                  <a:moveTo>
                    <a:pt x="744" y="1056"/>
                  </a:moveTo>
                  <a:cubicBezTo>
                    <a:pt x="717" y="934"/>
                    <a:pt x="717" y="934"/>
                    <a:pt x="717" y="934"/>
                  </a:cubicBezTo>
                  <a:cubicBezTo>
                    <a:pt x="822" y="1031"/>
                    <a:pt x="822" y="1031"/>
                    <a:pt x="822" y="1031"/>
                  </a:cubicBezTo>
                  <a:cubicBezTo>
                    <a:pt x="818" y="1031"/>
                    <a:pt x="818" y="1031"/>
                    <a:pt x="818" y="1031"/>
                  </a:cubicBezTo>
                  <a:cubicBezTo>
                    <a:pt x="821" y="1032"/>
                    <a:pt x="821" y="1032"/>
                    <a:pt x="821" y="1032"/>
                  </a:cubicBezTo>
                  <a:cubicBezTo>
                    <a:pt x="744" y="1056"/>
                    <a:pt x="744" y="1056"/>
                    <a:pt x="744" y="1056"/>
                  </a:cubicBezTo>
                  <a:moveTo>
                    <a:pt x="692" y="987"/>
                  </a:moveTo>
                  <a:cubicBezTo>
                    <a:pt x="595" y="982"/>
                    <a:pt x="595" y="982"/>
                    <a:pt x="595" y="982"/>
                  </a:cubicBezTo>
                  <a:cubicBezTo>
                    <a:pt x="653" y="931"/>
                    <a:pt x="653" y="931"/>
                    <a:pt x="653" y="931"/>
                  </a:cubicBezTo>
                  <a:cubicBezTo>
                    <a:pt x="692" y="987"/>
                    <a:pt x="692" y="987"/>
                    <a:pt x="692" y="987"/>
                  </a:cubicBezTo>
                  <a:moveTo>
                    <a:pt x="661" y="932"/>
                  </a:moveTo>
                  <a:cubicBezTo>
                    <a:pt x="659" y="930"/>
                    <a:pt x="659" y="930"/>
                    <a:pt x="659" y="930"/>
                  </a:cubicBezTo>
                  <a:cubicBezTo>
                    <a:pt x="710" y="930"/>
                    <a:pt x="710" y="930"/>
                    <a:pt x="710" y="930"/>
                  </a:cubicBezTo>
                  <a:cubicBezTo>
                    <a:pt x="696" y="984"/>
                    <a:pt x="696" y="984"/>
                    <a:pt x="696" y="984"/>
                  </a:cubicBezTo>
                  <a:cubicBezTo>
                    <a:pt x="659" y="932"/>
                    <a:pt x="659" y="932"/>
                    <a:pt x="659" y="932"/>
                  </a:cubicBezTo>
                  <a:cubicBezTo>
                    <a:pt x="661" y="932"/>
                    <a:pt x="661" y="932"/>
                    <a:pt x="661" y="932"/>
                  </a:cubicBezTo>
                  <a:moveTo>
                    <a:pt x="829" y="1030"/>
                  </a:moveTo>
                  <a:cubicBezTo>
                    <a:pt x="789" y="925"/>
                    <a:pt x="789" y="925"/>
                    <a:pt x="789" y="925"/>
                  </a:cubicBezTo>
                  <a:cubicBezTo>
                    <a:pt x="930" y="1031"/>
                    <a:pt x="930" y="1031"/>
                    <a:pt x="930" y="1031"/>
                  </a:cubicBezTo>
                  <a:cubicBezTo>
                    <a:pt x="830" y="1031"/>
                    <a:pt x="830" y="1031"/>
                    <a:pt x="830" y="1031"/>
                  </a:cubicBezTo>
                  <a:cubicBezTo>
                    <a:pt x="830" y="1030"/>
                    <a:pt x="830" y="1030"/>
                    <a:pt x="830" y="1030"/>
                  </a:cubicBezTo>
                  <a:cubicBezTo>
                    <a:pt x="829" y="1030"/>
                    <a:pt x="829" y="1030"/>
                    <a:pt x="829" y="1030"/>
                  </a:cubicBezTo>
                  <a:moveTo>
                    <a:pt x="781" y="922"/>
                  </a:moveTo>
                  <a:cubicBezTo>
                    <a:pt x="782" y="922"/>
                    <a:pt x="782" y="922"/>
                    <a:pt x="782" y="922"/>
                  </a:cubicBezTo>
                  <a:cubicBezTo>
                    <a:pt x="822" y="1025"/>
                    <a:pt x="822" y="1025"/>
                    <a:pt x="822" y="1025"/>
                  </a:cubicBezTo>
                  <a:cubicBezTo>
                    <a:pt x="718" y="930"/>
                    <a:pt x="718" y="930"/>
                    <a:pt x="718" y="930"/>
                  </a:cubicBezTo>
                  <a:cubicBezTo>
                    <a:pt x="781" y="922"/>
                    <a:pt x="781" y="922"/>
                    <a:pt x="781" y="922"/>
                  </a:cubicBezTo>
                  <a:cubicBezTo>
                    <a:pt x="781" y="922"/>
                    <a:pt x="781" y="922"/>
                    <a:pt x="781" y="922"/>
                  </a:cubicBezTo>
                  <a:moveTo>
                    <a:pt x="591" y="979"/>
                  </a:moveTo>
                  <a:cubicBezTo>
                    <a:pt x="591" y="914"/>
                    <a:pt x="591" y="914"/>
                    <a:pt x="591" y="914"/>
                  </a:cubicBezTo>
                  <a:cubicBezTo>
                    <a:pt x="649" y="929"/>
                    <a:pt x="649" y="929"/>
                    <a:pt x="649" y="929"/>
                  </a:cubicBezTo>
                  <a:cubicBezTo>
                    <a:pt x="591" y="979"/>
                    <a:pt x="591" y="979"/>
                    <a:pt x="591" y="979"/>
                  </a:cubicBezTo>
                  <a:moveTo>
                    <a:pt x="938" y="1028"/>
                  </a:moveTo>
                  <a:cubicBezTo>
                    <a:pt x="915" y="902"/>
                    <a:pt x="915" y="902"/>
                    <a:pt x="915" y="902"/>
                  </a:cubicBezTo>
                  <a:cubicBezTo>
                    <a:pt x="982" y="972"/>
                    <a:pt x="982" y="972"/>
                    <a:pt x="982" y="972"/>
                  </a:cubicBezTo>
                  <a:cubicBezTo>
                    <a:pt x="938" y="1028"/>
                    <a:pt x="938" y="1028"/>
                    <a:pt x="938" y="1028"/>
                  </a:cubicBezTo>
                  <a:moveTo>
                    <a:pt x="934" y="1028"/>
                  </a:moveTo>
                  <a:cubicBezTo>
                    <a:pt x="789" y="920"/>
                    <a:pt x="789" y="920"/>
                    <a:pt x="789" y="920"/>
                  </a:cubicBezTo>
                  <a:cubicBezTo>
                    <a:pt x="910" y="898"/>
                    <a:pt x="910" y="898"/>
                    <a:pt x="910" y="898"/>
                  </a:cubicBezTo>
                  <a:cubicBezTo>
                    <a:pt x="934" y="1028"/>
                    <a:pt x="934" y="1028"/>
                    <a:pt x="934" y="1028"/>
                  </a:cubicBezTo>
                  <a:moveTo>
                    <a:pt x="656" y="926"/>
                  </a:moveTo>
                  <a:cubicBezTo>
                    <a:pt x="656" y="880"/>
                    <a:pt x="656" y="880"/>
                    <a:pt x="656" y="880"/>
                  </a:cubicBezTo>
                  <a:cubicBezTo>
                    <a:pt x="707" y="926"/>
                    <a:pt x="707" y="926"/>
                    <a:pt x="707" y="926"/>
                  </a:cubicBezTo>
                  <a:cubicBezTo>
                    <a:pt x="656" y="926"/>
                    <a:pt x="656" y="926"/>
                    <a:pt x="656" y="926"/>
                  </a:cubicBezTo>
                  <a:moveTo>
                    <a:pt x="646" y="924"/>
                  </a:moveTo>
                  <a:cubicBezTo>
                    <a:pt x="592" y="910"/>
                    <a:pt x="592" y="910"/>
                    <a:pt x="592" y="910"/>
                  </a:cubicBezTo>
                  <a:cubicBezTo>
                    <a:pt x="603" y="880"/>
                    <a:pt x="603" y="880"/>
                    <a:pt x="603" y="880"/>
                  </a:cubicBezTo>
                  <a:cubicBezTo>
                    <a:pt x="646" y="924"/>
                    <a:pt x="646" y="924"/>
                    <a:pt x="646" y="924"/>
                  </a:cubicBezTo>
                  <a:moveTo>
                    <a:pt x="651" y="922"/>
                  </a:moveTo>
                  <a:cubicBezTo>
                    <a:pt x="608" y="878"/>
                    <a:pt x="608" y="878"/>
                    <a:pt x="608" y="878"/>
                  </a:cubicBezTo>
                  <a:cubicBezTo>
                    <a:pt x="651" y="878"/>
                    <a:pt x="651" y="878"/>
                    <a:pt x="651" y="878"/>
                  </a:cubicBezTo>
                  <a:cubicBezTo>
                    <a:pt x="651" y="922"/>
                    <a:pt x="651" y="922"/>
                    <a:pt x="651" y="922"/>
                  </a:cubicBezTo>
                  <a:moveTo>
                    <a:pt x="715" y="925"/>
                  </a:moveTo>
                  <a:cubicBezTo>
                    <a:pt x="708" y="867"/>
                    <a:pt x="708" y="867"/>
                    <a:pt x="708" y="867"/>
                  </a:cubicBezTo>
                  <a:cubicBezTo>
                    <a:pt x="778" y="917"/>
                    <a:pt x="778" y="917"/>
                    <a:pt x="778" y="917"/>
                  </a:cubicBezTo>
                  <a:cubicBezTo>
                    <a:pt x="715" y="925"/>
                    <a:pt x="715" y="925"/>
                    <a:pt x="715" y="925"/>
                  </a:cubicBezTo>
                  <a:moveTo>
                    <a:pt x="710" y="922"/>
                  </a:moveTo>
                  <a:cubicBezTo>
                    <a:pt x="658" y="877"/>
                    <a:pt x="658" y="877"/>
                    <a:pt x="658" y="877"/>
                  </a:cubicBezTo>
                  <a:cubicBezTo>
                    <a:pt x="703" y="865"/>
                    <a:pt x="703" y="865"/>
                    <a:pt x="703" y="865"/>
                  </a:cubicBezTo>
                  <a:cubicBezTo>
                    <a:pt x="710" y="922"/>
                    <a:pt x="710" y="922"/>
                    <a:pt x="710" y="922"/>
                  </a:cubicBezTo>
                  <a:moveTo>
                    <a:pt x="787" y="916"/>
                  </a:moveTo>
                  <a:cubicBezTo>
                    <a:pt x="805" y="853"/>
                    <a:pt x="805" y="853"/>
                    <a:pt x="805" y="853"/>
                  </a:cubicBezTo>
                  <a:cubicBezTo>
                    <a:pt x="904" y="894"/>
                    <a:pt x="904" y="894"/>
                    <a:pt x="904" y="894"/>
                  </a:cubicBezTo>
                  <a:cubicBezTo>
                    <a:pt x="787" y="916"/>
                    <a:pt x="787" y="916"/>
                    <a:pt x="787" y="916"/>
                  </a:cubicBezTo>
                  <a:moveTo>
                    <a:pt x="783" y="915"/>
                  </a:moveTo>
                  <a:cubicBezTo>
                    <a:pt x="711" y="864"/>
                    <a:pt x="711" y="864"/>
                    <a:pt x="711" y="864"/>
                  </a:cubicBezTo>
                  <a:cubicBezTo>
                    <a:pt x="800" y="853"/>
                    <a:pt x="800" y="853"/>
                    <a:pt x="800" y="853"/>
                  </a:cubicBezTo>
                  <a:cubicBezTo>
                    <a:pt x="783" y="915"/>
                    <a:pt x="783" y="915"/>
                    <a:pt x="783" y="915"/>
                  </a:cubicBezTo>
                  <a:moveTo>
                    <a:pt x="604" y="873"/>
                  </a:moveTo>
                  <a:cubicBezTo>
                    <a:pt x="582" y="813"/>
                    <a:pt x="582" y="813"/>
                    <a:pt x="582" y="813"/>
                  </a:cubicBezTo>
                  <a:cubicBezTo>
                    <a:pt x="648" y="873"/>
                    <a:pt x="648" y="873"/>
                    <a:pt x="648" y="873"/>
                  </a:cubicBezTo>
                  <a:cubicBezTo>
                    <a:pt x="604" y="873"/>
                    <a:pt x="604" y="873"/>
                    <a:pt x="604" y="873"/>
                  </a:cubicBezTo>
                  <a:moveTo>
                    <a:pt x="660" y="871"/>
                  </a:moveTo>
                  <a:cubicBezTo>
                    <a:pt x="715" y="813"/>
                    <a:pt x="715" y="813"/>
                    <a:pt x="715" y="813"/>
                  </a:cubicBezTo>
                  <a:cubicBezTo>
                    <a:pt x="703" y="860"/>
                    <a:pt x="703" y="860"/>
                    <a:pt x="703" y="860"/>
                  </a:cubicBezTo>
                  <a:cubicBezTo>
                    <a:pt x="703" y="860"/>
                    <a:pt x="703" y="860"/>
                    <a:pt x="703" y="860"/>
                  </a:cubicBezTo>
                  <a:cubicBezTo>
                    <a:pt x="703" y="860"/>
                    <a:pt x="703" y="860"/>
                    <a:pt x="703" y="860"/>
                  </a:cubicBezTo>
                  <a:cubicBezTo>
                    <a:pt x="660" y="871"/>
                    <a:pt x="660" y="871"/>
                    <a:pt x="660" y="871"/>
                  </a:cubicBezTo>
                  <a:moveTo>
                    <a:pt x="708" y="859"/>
                  </a:moveTo>
                  <a:cubicBezTo>
                    <a:pt x="721" y="808"/>
                    <a:pt x="721" y="808"/>
                    <a:pt x="721" y="808"/>
                  </a:cubicBezTo>
                  <a:cubicBezTo>
                    <a:pt x="796" y="849"/>
                    <a:pt x="796" y="849"/>
                    <a:pt x="796" y="849"/>
                  </a:cubicBezTo>
                  <a:cubicBezTo>
                    <a:pt x="708" y="859"/>
                    <a:pt x="708" y="859"/>
                    <a:pt x="708" y="859"/>
                  </a:cubicBezTo>
                  <a:moveTo>
                    <a:pt x="653" y="872"/>
                  </a:moveTo>
                  <a:cubicBezTo>
                    <a:pt x="583" y="807"/>
                    <a:pt x="583" y="807"/>
                    <a:pt x="583" y="807"/>
                  </a:cubicBezTo>
                  <a:cubicBezTo>
                    <a:pt x="714" y="807"/>
                    <a:pt x="714" y="807"/>
                    <a:pt x="714" y="807"/>
                  </a:cubicBezTo>
                  <a:cubicBezTo>
                    <a:pt x="653" y="872"/>
                    <a:pt x="653" y="872"/>
                    <a:pt x="653" y="872"/>
                  </a:cubicBezTo>
                  <a:moveTo>
                    <a:pt x="569" y="796"/>
                  </a:moveTo>
                  <a:cubicBezTo>
                    <a:pt x="437" y="682"/>
                    <a:pt x="437" y="682"/>
                    <a:pt x="437" y="682"/>
                  </a:cubicBezTo>
                  <a:cubicBezTo>
                    <a:pt x="529" y="718"/>
                    <a:pt x="529" y="718"/>
                    <a:pt x="529" y="718"/>
                  </a:cubicBezTo>
                  <a:cubicBezTo>
                    <a:pt x="569" y="796"/>
                    <a:pt x="569" y="796"/>
                    <a:pt x="569" y="796"/>
                  </a:cubicBezTo>
                  <a:moveTo>
                    <a:pt x="567" y="799"/>
                  </a:moveTo>
                  <a:cubicBezTo>
                    <a:pt x="364" y="729"/>
                    <a:pt x="364" y="729"/>
                    <a:pt x="364" y="729"/>
                  </a:cubicBezTo>
                  <a:cubicBezTo>
                    <a:pt x="425" y="678"/>
                    <a:pt x="425" y="678"/>
                    <a:pt x="425" y="678"/>
                  </a:cubicBezTo>
                  <a:cubicBezTo>
                    <a:pt x="567" y="799"/>
                    <a:pt x="567" y="799"/>
                    <a:pt x="567" y="799"/>
                  </a:cubicBezTo>
                  <a:moveTo>
                    <a:pt x="374" y="715"/>
                  </a:moveTo>
                  <a:cubicBezTo>
                    <a:pt x="442" y="625"/>
                    <a:pt x="442" y="625"/>
                    <a:pt x="442" y="625"/>
                  </a:cubicBezTo>
                  <a:cubicBezTo>
                    <a:pt x="424" y="673"/>
                    <a:pt x="424" y="673"/>
                    <a:pt x="424" y="673"/>
                  </a:cubicBezTo>
                  <a:cubicBezTo>
                    <a:pt x="374" y="715"/>
                    <a:pt x="374" y="715"/>
                    <a:pt x="374" y="715"/>
                  </a:cubicBezTo>
                  <a:moveTo>
                    <a:pt x="360" y="726"/>
                  </a:moveTo>
                  <a:cubicBezTo>
                    <a:pt x="303" y="593"/>
                    <a:pt x="303" y="593"/>
                    <a:pt x="303" y="593"/>
                  </a:cubicBezTo>
                  <a:cubicBezTo>
                    <a:pt x="445" y="613"/>
                    <a:pt x="445" y="613"/>
                    <a:pt x="445" y="613"/>
                  </a:cubicBezTo>
                  <a:cubicBezTo>
                    <a:pt x="360" y="726"/>
                    <a:pt x="360" y="726"/>
                    <a:pt x="360" y="726"/>
                  </a:cubicBezTo>
                  <a:moveTo>
                    <a:pt x="596" y="645"/>
                  </a:moveTo>
                  <a:cubicBezTo>
                    <a:pt x="454" y="610"/>
                    <a:pt x="454" y="610"/>
                    <a:pt x="454" y="610"/>
                  </a:cubicBezTo>
                  <a:cubicBezTo>
                    <a:pt x="514" y="550"/>
                    <a:pt x="514" y="550"/>
                    <a:pt x="514" y="550"/>
                  </a:cubicBezTo>
                  <a:cubicBezTo>
                    <a:pt x="596" y="645"/>
                    <a:pt x="596" y="645"/>
                    <a:pt x="596" y="645"/>
                  </a:cubicBezTo>
                  <a:moveTo>
                    <a:pt x="450" y="608"/>
                  </a:moveTo>
                  <a:cubicBezTo>
                    <a:pt x="379" y="518"/>
                    <a:pt x="379" y="518"/>
                    <a:pt x="379" y="518"/>
                  </a:cubicBezTo>
                  <a:cubicBezTo>
                    <a:pt x="510" y="548"/>
                    <a:pt x="510" y="548"/>
                    <a:pt x="510" y="548"/>
                  </a:cubicBezTo>
                  <a:cubicBezTo>
                    <a:pt x="450" y="608"/>
                    <a:pt x="450" y="608"/>
                    <a:pt x="450" y="608"/>
                  </a:cubicBezTo>
                  <a:moveTo>
                    <a:pt x="444" y="609"/>
                  </a:moveTo>
                  <a:cubicBezTo>
                    <a:pt x="304" y="589"/>
                    <a:pt x="304" y="589"/>
                    <a:pt x="304" y="589"/>
                  </a:cubicBezTo>
                  <a:cubicBezTo>
                    <a:pt x="373" y="518"/>
                    <a:pt x="373" y="518"/>
                    <a:pt x="373" y="518"/>
                  </a:cubicBezTo>
                  <a:cubicBezTo>
                    <a:pt x="444" y="609"/>
                    <a:pt x="444" y="609"/>
                    <a:pt x="444" y="609"/>
                  </a:cubicBezTo>
                  <a:moveTo>
                    <a:pt x="299" y="588"/>
                  </a:moveTo>
                  <a:cubicBezTo>
                    <a:pt x="210" y="516"/>
                    <a:pt x="210" y="516"/>
                    <a:pt x="210" y="516"/>
                  </a:cubicBezTo>
                  <a:cubicBezTo>
                    <a:pt x="368" y="516"/>
                    <a:pt x="368" y="516"/>
                    <a:pt x="368" y="516"/>
                  </a:cubicBezTo>
                  <a:cubicBezTo>
                    <a:pt x="299" y="588"/>
                    <a:pt x="299" y="588"/>
                    <a:pt x="299" y="588"/>
                  </a:cubicBezTo>
                  <a:moveTo>
                    <a:pt x="601" y="644"/>
                  </a:moveTo>
                  <a:cubicBezTo>
                    <a:pt x="517" y="547"/>
                    <a:pt x="517" y="547"/>
                    <a:pt x="517" y="547"/>
                  </a:cubicBezTo>
                  <a:cubicBezTo>
                    <a:pt x="599" y="477"/>
                    <a:pt x="599" y="477"/>
                    <a:pt x="599" y="477"/>
                  </a:cubicBezTo>
                  <a:cubicBezTo>
                    <a:pt x="609" y="559"/>
                    <a:pt x="609" y="559"/>
                    <a:pt x="609" y="559"/>
                  </a:cubicBezTo>
                  <a:cubicBezTo>
                    <a:pt x="601" y="644"/>
                    <a:pt x="601" y="644"/>
                    <a:pt x="601" y="644"/>
                  </a:cubicBezTo>
                  <a:moveTo>
                    <a:pt x="605" y="480"/>
                  </a:moveTo>
                  <a:cubicBezTo>
                    <a:pt x="604" y="475"/>
                    <a:pt x="604" y="475"/>
                    <a:pt x="604" y="475"/>
                  </a:cubicBezTo>
                  <a:cubicBezTo>
                    <a:pt x="648" y="475"/>
                    <a:pt x="648" y="475"/>
                    <a:pt x="648" y="475"/>
                  </a:cubicBezTo>
                  <a:cubicBezTo>
                    <a:pt x="613" y="551"/>
                    <a:pt x="613" y="551"/>
                    <a:pt x="613" y="551"/>
                  </a:cubicBezTo>
                  <a:cubicBezTo>
                    <a:pt x="604" y="479"/>
                    <a:pt x="604" y="479"/>
                    <a:pt x="604" y="479"/>
                  </a:cubicBezTo>
                  <a:cubicBezTo>
                    <a:pt x="605" y="480"/>
                    <a:pt x="605" y="480"/>
                    <a:pt x="605" y="480"/>
                  </a:cubicBezTo>
                  <a:moveTo>
                    <a:pt x="618" y="551"/>
                  </a:moveTo>
                  <a:cubicBezTo>
                    <a:pt x="653" y="475"/>
                    <a:pt x="653" y="475"/>
                    <a:pt x="653" y="475"/>
                  </a:cubicBezTo>
                  <a:cubicBezTo>
                    <a:pt x="713" y="474"/>
                    <a:pt x="713" y="474"/>
                    <a:pt x="713" y="474"/>
                  </a:cubicBezTo>
                  <a:cubicBezTo>
                    <a:pt x="618" y="551"/>
                    <a:pt x="618" y="551"/>
                    <a:pt x="618" y="551"/>
                  </a:cubicBezTo>
                  <a:moveTo>
                    <a:pt x="521" y="474"/>
                  </a:moveTo>
                  <a:cubicBezTo>
                    <a:pt x="517" y="464"/>
                    <a:pt x="517" y="464"/>
                    <a:pt x="517" y="464"/>
                  </a:cubicBezTo>
                  <a:cubicBezTo>
                    <a:pt x="596" y="474"/>
                    <a:pt x="596" y="474"/>
                    <a:pt x="596" y="474"/>
                  </a:cubicBezTo>
                  <a:cubicBezTo>
                    <a:pt x="516" y="542"/>
                    <a:pt x="516" y="542"/>
                    <a:pt x="516" y="542"/>
                  </a:cubicBezTo>
                  <a:cubicBezTo>
                    <a:pt x="516" y="468"/>
                    <a:pt x="516" y="468"/>
                    <a:pt x="516" y="468"/>
                  </a:cubicBezTo>
                  <a:cubicBezTo>
                    <a:pt x="521" y="474"/>
                    <a:pt x="521" y="474"/>
                    <a:pt x="521" y="474"/>
                  </a:cubicBezTo>
                  <a:moveTo>
                    <a:pt x="377" y="512"/>
                  </a:moveTo>
                  <a:cubicBezTo>
                    <a:pt x="404" y="452"/>
                    <a:pt x="404" y="452"/>
                    <a:pt x="404" y="452"/>
                  </a:cubicBezTo>
                  <a:cubicBezTo>
                    <a:pt x="506" y="543"/>
                    <a:pt x="506" y="543"/>
                    <a:pt x="506" y="543"/>
                  </a:cubicBezTo>
                  <a:cubicBezTo>
                    <a:pt x="377" y="513"/>
                    <a:pt x="377" y="513"/>
                    <a:pt x="377" y="513"/>
                  </a:cubicBezTo>
                  <a:cubicBezTo>
                    <a:pt x="378" y="512"/>
                    <a:pt x="378" y="512"/>
                    <a:pt x="378" y="512"/>
                  </a:cubicBezTo>
                  <a:cubicBezTo>
                    <a:pt x="377" y="512"/>
                    <a:pt x="377" y="512"/>
                    <a:pt x="377" y="512"/>
                  </a:cubicBezTo>
                  <a:moveTo>
                    <a:pt x="512" y="542"/>
                  </a:moveTo>
                  <a:cubicBezTo>
                    <a:pt x="410" y="451"/>
                    <a:pt x="410" y="451"/>
                    <a:pt x="410" y="451"/>
                  </a:cubicBezTo>
                  <a:cubicBezTo>
                    <a:pt x="512" y="464"/>
                    <a:pt x="512" y="464"/>
                    <a:pt x="512" y="464"/>
                  </a:cubicBezTo>
                  <a:cubicBezTo>
                    <a:pt x="512" y="542"/>
                    <a:pt x="512" y="542"/>
                    <a:pt x="512" y="542"/>
                  </a:cubicBezTo>
                  <a:moveTo>
                    <a:pt x="372" y="510"/>
                  </a:moveTo>
                  <a:cubicBezTo>
                    <a:pt x="272" y="409"/>
                    <a:pt x="272" y="409"/>
                    <a:pt x="272" y="409"/>
                  </a:cubicBezTo>
                  <a:cubicBezTo>
                    <a:pt x="400" y="450"/>
                    <a:pt x="400" y="450"/>
                    <a:pt x="400" y="450"/>
                  </a:cubicBezTo>
                  <a:cubicBezTo>
                    <a:pt x="372" y="510"/>
                    <a:pt x="372" y="510"/>
                    <a:pt x="372" y="510"/>
                  </a:cubicBezTo>
                  <a:moveTo>
                    <a:pt x="207" y="512"/>
                  </a:moveTo>
                  <a:cubicBezTo>
                    <a:pt x="264" y="408"/>
                    <a:pt x="264" y="408"/>
                    <a:pt x="264" y="408"/>
                  </a:cubicBezTo>
                  <a:cubicBezTo>
                    <a:pt x="368" y="512"/>
                    <a:pt x="368" y="512"/>
                    <a:pt x="368" y="512"/>
                  </a:cubicBezTo>
                  <a:cubicBezTo>
                    <a:pt x="207" y="512"/>
                    <a:pt x="207" y="512"/>
                    <a:pt x="207" y="512"/>
                  </a:cubicBezTo>
                  <a:moveTo>
                    <a:pt x="607" y="471"/>
                  </a:moveTo>
                  <a:cubicBezTo>
                    <a:pt x="681" y="403"/>
                    <a:pt x="681" y="403"/>
                    <a:pt x="681" y="403"/>
                  </a:cubicBezTo>
                  <a:cubicBezTo>
                    <a:pt x="650" y="470"/>
                    <a:pt x="650" y="470"/>
                    <a:pt x="650" y="470"/>
                  </a:cubicBezTo>
                  <a:cubicBezTo>
                    <a:pt x="607" y="471"/>
                    <a:pt x="607" y="471"/>
                    <a:pt x="607" y="471"/>
                  </a:cubicBezTo>
                  <a:moveTo>
                    <a:pt x="655" y="470"/>
                  </a:moveTo>
                  <a:cubicBezTo>
                    <a:pt x="688" y="400"/>
                    <a:pt x="688" y="400"/>
                    <a:pt x="688" y="400"/>
                  </a:cubicBezTo>
                  <a:cubicBezTo>
                    <a:pt x="688" y="401"/>
                    <a:pt x="688" y="401"/>
                    <a:pt x="688" y="401"/>
                  </a:cubicBezTo>
                  <a:cubicBezTo>
                    <a:pt x="688" y="401"/>
                    <a:pt x="688" y="401"/>
                    <a:pt x="688" y="401"/>
                  </a:cubicBezTo>
                  <a:cubicBezTo>
                    <a:pt x="716" y="470"/>
                    <a:pt x="716" y="470"/>
                    <a:pt x="716" y="470"/>
                  </a:cubicBezTo>
                  <a:cubicBezTo>
                    <a:pt x="655" y="470"/>
                    <a:pt x="655" y="470"/>
                    <a:pt x="655" y="470"/>
                  </a:cubicBezTo>
                  <a:moveTo>
                    <a:pt x="595" y="470"/>
                  </a:moveTo>
                  <a:cubicBezTo>
                    <a:pt x="516" y="460"/>
                    <a:pt x="516" y="460"/>
                    <a:pt x="516" y="460"/>
                  </a:cubicBezTo>
                  <a:cubicBezTo>
                    <a:pt x="525" y="400"/>
                    <a:pt x="525" y="400"/>
                    <a:pt x="525" y="400"/>
                  </a:cubicBezTo>
                  <a:cubicBezTo>
                    <a:pt x="595" y="470"/>
                    <a:pt x="595" y="470"/>
                    <a:pt x="595" y="470"/>
                  </a:cubicBezTo>
                  <a:moveTo>
                    <a:pt x="603" y="468"/>
                  </a:moveTo>
                  <a:cubicBezTo>
                    <a:pt x="603" y="383"/>
                    <a:pt x="603" y="383"/>
                    <a:pt x="603" y="383"/>
                  </a:cubicBezTo>
                  <a:cubicBezTo>
                    <a:pt x="607" y="384"/>
                    <a:pt x="607" y="384"/>
                    <a:pt x="607" y="384"/>
                  </a:cubicBezTo>
                  <a:cubicBezTo>
                    <a:pt x="607" y="384"/>
                    <a:pt x="607" y="384"/>
                    <a:pt x="607" y="384"/>
                  </a:cubicBezTo>
                  <a:cubicBezTo>
                    <a:pt x="683" y="396"/>
                    <a:pt x="683" y="396"/>
                    <a:pt x="683" y="396"/>
                  </a:cubicBezTo>
                  <a:cubicBezTo>
                    <a:pt x="603" y="468"/>
                    <a:pt x="603" y="468"/>
                    <a:pt x="603" y="468"/>
                  </a:cubicBezTo>
                  <a:moveTo>
                    <a:pt x="204" y="509"/>
                  </a:moveTo>
                  <a:cubicBezTo>
                    <a:pt x="142" y="382"/>
                    <a:pt x="142" y="382"/>
                    <a:pt x="142" y="382"/>
                  </a:cubicBezTo>
                  <a:cubicBezTo>
                    <a:pt x="260" y="406"/>
                    <a:pt x="260" y="406"/>
                    <a:pt x="260" y="406"/>
                  </a:cubicBezTo>
                  <a:cubicBezTo>
                    <a:pt x="204" y="509"/>
                    <a:pt x="204" y="509"/>
                    <a:pt x="204" y="509"/>
                  </a:cubicBezTo>
                  <a:moveTo>
                    <a:pt x="599" y="456"/>
                  </a:moveTo>
                  <a:cubicBezTo>
                    <a:pt x="577" y="378"/>
                    <a:pt x="577" y="378"/>
                    <a:pt x="577" y="378"/>
                  </a:cubicBezTo>
                  <a:cubicBezTo>
                    <a:pt x="599" y="382"/>
                    <a:pt x="599" y="382"/>
                    <a:pt x="599" y="382"/>
                  </a:cubicBezTo>
                  <a:cubicBezTo>
                    <a:pt x="599" y="456"/>
                    <a:pt x="599" y="456"/>
                    <a:pt x="599" y="456"/>
                  </a:cubicBezTo>
                  <a:moveTo>
                    <a:pt x="720" y="468"/>
                  </a:moveTo>
                  <a:cubicBezTo>
                    <a:pt x="691" y="396"/>
                    <a:pt x="691" y="396"/>
                    <a:pt x="691" y="396"/>
                  </a:cubicBezTo>
                  <a:cubicBezTo>
                    <a:pt x="822" y="378"/>
                    <a:pt x="822" y="378"/>
                    <a:pt x="822" y="378"/>
                  </a:cubicBezTo>
                  <a:cubicBezTo>
                    <a:pt x="720" y="468"/>
                    <a:pt x="720" y="468"/>
                    <a:pt x="720" y="468"/>
                  </a:cubicBezTo>
                  <a:moveTo>
                    <a:pt x="597" y="465"/>
                  </a:moveTo>
                  <a:cubicBezTo>
                    <a:pt x="526" y="395"/>
                    <a:pt x="526" y="395"/>
                    <a:pt x="526" y="395"/>
                  </a:cubicBezTo>
                  <a:cubicBezTo>
                    <a:pt x="544" y="372"/>
                    <a:pt x="544" y="372"/>
                    <a:pt x="544" y="372"/>
                  </a:cubicBezTo>
                  <a:cubicBezTo>
                    <a:pt x="572" y="377"/>
                    <a:pt x="572" y="377"/>
                    <a:pt x="572" y="377"/>
                  </a:cubicBezTo>
                  <a:cubicBezTo>
                    <a:pt x="597" y="465"/>
                    <a:pt x="597" y="465"/>
                    <a:pt x="597" y="465"/>
                  </a:cubicBezTo>
                  <a:moveTo>
                    <a:pt x="513" y="452"/>
                  </a:moveTo>
                  <a:cubicBezTo>
                    <a:pt x="484" y="365"/>
                    <a:pt x="484" y="365"/>
                    <a:pt x="484" y="365"/>
                  </a:cubicBezTo>
                  <a:cubicBezTo>
                    <a:pt x="521" y="396"/>
                    <a:pt x="521" y="396"/>
                    <a:pt x="521" y="396"/>
                  </a:cubicBezTo>
                  <a:cubicBezTo>
                    <a:pt x="513" y="452"/>
                    <a:pt x="513" y="452"/>
                    <a:pt x="513" y="452"/>
                  </a:cubicBezTo>
                  <a:moveTo>
                    <a:pt x="521" y="391"/>
                  </a:moveTo>
                  <a:cubicBezTo>
                    <a:pt x="487" y="362"/>
                    <a:pt x="487" y="362"/>
                    <a:pt x="487" y="362"/>
                  </a:cubicBezTo>
                  <a:cubicBezTo>
                    <a:pt x="539" y="371"/>
                    <a:pt x="539" y="371"/>
                    <a:pt x="539" y="371"/>
                  </a:cubicBezTo>
                  <a:cubicBezTo>
                    <a:pt x="523" y="392"/>
                    <a:pt x="523" y="392"/>
                    <a:pt x="523" y="392"/>
                  </a:cubicBezTo>
                  <a:cubicBezTo>
                    <a:pt x="521" y="390"/>
                    <a:pt x="521" y="390"/>
                    <a:pt x="521" y="390"/>
                  </a:cubicBezTo>
                  <a:cubicBezTo>
                    <a:pt x="521" y="391"/>
                    <a:pt x="521" y="391"/>
                    <a:pt x="521" y="391"/>
                  </a:cubicBezTo>
                  <a:moveTo>
                    <a:pt x="595" y="377"/>
                  </a:moveTo>
                  <a:cubicBezTo>
                    <a:pt x="576" y="373"/>
                    <a:pt x="576" y="373"/>
                    <a:pt x="576" y="373"/>
                  </a:cubicBezTo>
                  <a:cubicBezTo>
                    <a:pt x="570" y="350"/>
                    <a:pt x="570" y="350"/>
                    <a:pt x="570" y="350"/>
                  </a:cubicBezTo>
                  <a:cubicBezTo>
                    <a:pt x="595" y="377"/>
                    <a:pt x="595" y="377"/>
                    <a:pt x="595" y="377"/>
                  </a:cubicBezTo>
                  <a:moveTo>
                    <a:pt x="670" y="389"/>
                  </a:moveTo>
                  <a:cubicBezTo>
                    <a:pt x="602" y="378"/>
                    <a:pt x="602" y="378"/>
                    <a:pt x="602" y="378"/>
                  </a:cubicBezTo>
                  <a:cubicBezTo>
                    <a:pt x="574" y="348"/>
                    <a:pt x="574" y="348"/>
                    <a:pt x="574" y="348"/>
                  </a:cubicBezTo>
                  <a:cubicBezTo>
                    <a:pt x="670" y="389"/>
                    <a:pt x="670" y="389"/>
                    <a:pt x="670" y="389"/>
                  </a:cubicBezTo>
                  <a:moveTo>
                    <a:pt x="571" y="373"/>
                  </a:moveTo>
                  <a:cubicBezTo>
                    <a:pt x="547" y="368"/>
                    <a:pt x="547" y="368"/>
                    <a:pt x="547" y="368"/>
                  </a:cubicBezTo>
                  <a:cubicBezTo>
                    <a:pt x="564" y="347"/>
                    <a:pt x="564" y="347"/>
                    <a:pt x="564" y="347"/>
                  </a:cubicBezTo>
                  <a:cubicBezTo>
                    <a:pt x="571" y="373"/>
                    <a:pt x="571" y="373"/>
                    <a:pt x="571" y="373"/>
                  </a:cubicBezTo>
                  <a:moveTo>
                    <a:pt x="542" y="367"/>
                  </a:moveTo>
                  <a:cubicBezTo>
                    <a:pt x="492" y="358"/>
                    <a:pt x="492" y="358"/>
                    <a:pt x="492" y="358"/>
                  </a:cubicBezTo>
                  <a:cubicBezTo>
                    <a:pt x="559" y="345"/>
                    <a:pt x="559" y="345"/>
                    <a:pt x="559" y="345"/>
                  </a:cubicBezTo>
                  <a:cubicBezTo>
                    <a:pt x="542" y="367"/>
                    <a:pt x="542" y="367"/>
                    <a:pt x="542" y="367"/>
                  </a:cubicBezTo>
                  <a:moveTo>
                    <a:pt x="701" y="390"/>
                  </a:moveTo>
                  <a:cubicBezTo>
                    <a:pt x="805" y="337"/>
                    <a:pt x="805" y="337"/>
                    <a:pt x="805" y="337"/>
                  </a:cubicBezTo>
                  <a:cubicBezTo>
                    <a:pt x="825" y="373"/>
                    <a:pt x="825" y="373"/>
                    <a:pt x="825" y="373"/>
                  </a:cubicBezTo>
                  <a:cubicBezTo>
                    <a:pt x="701" y="390"/>
                    <a:pt x="701" y="390"/>
                    <a:pt x="701" y="390"/>
                  </a:cubicBezTo>
                  <a:moveTo>
                    <a:pt x="258" y="401"/>
                  </a:moveTo>
                  <a:cubicBezTo>
                    <a:pt x="143" y="378"/>
                    <a:pt x="143" y="378"/>
                    <a:pt x="143" y="378"/>
                  </a:cubicBezTo>
                  <a:cubicBezTo>
                    <a:pt x="208" y="330"/>
                    <a:pt x="208" y="330"/>
                    <a:pt x="208" y="330"/>
                  </a:cubicBezTo>
                  <a:cubicBezTo>
                    <a:pt x="258" y="401"/>
                    <a:pt x="258" y="401"/>
                    <a:pt x="258" y="401"/>
                  </a:cubicBezTo>
                  <a:moveTo>
                    <a:pt x="507" y="449"/>
                  </a:moveTo>
                  <a:cubicBezTo>
                    <a:pt x="417" y="326"/>
                    <a:pt x="417" y="326"/>
                    <a:pt x="417" y="326"/>
                  </a:cubicBezTo>
                  <a:cubicBezTo>
                    <a:pt x="473" y="357"/>
                    <a:pt x="473" y="357"/>
                    <a:pt x="473" y="357"/>
                  </a:cubicBezTo>
                  <a:cubicBezTo>
                    <a:pt x="467" y="358"/>
                    <a:pt x="467" y="358"/>
                    <a:pt x="467" y="358"/>
                  </a:cubicBezTo>
                  <a:cubicBezTo>
                    <a:pt x="478" y="360"/>
                    <a:pt x="478" y="360"/>
                    <a:pt x="478" y="360"/>
                  </a:cubicBezTo>
                  <a:cubicBezTo>
                    <a:pt x="507" y="449"/>
                    <a:pt x="507" y="449"/>
                    <a:pt x="507" y="449"/>
                  </a:cubicBezTo>
                  <a:moveTo>
                    <a:pt x="509" y="459"/>
                  </a:moveTo>
                  <a:cubicBezTo>
                    <a:pt x="405" y="446"/>
                    <a:pt x="405" y="446"/>
                    <a:pt x="405" y="446"/>
                  </a:cubicBezTo>
                  <a:cubicBezTo>
                    <a:pt x="411" y="326"/>
                    <a:pt x="411" y="326"/>
                    <a:pt x="411" y="326"/>
                  </a:cubicBezTo>
                  <a:cubicBezTo>
                    <a:pt x="509" y="459"/>
                    <a:pt x="509" y="459"/>
                    <a:pt x="509" y="459"/>
                  </a:cubicBezTo>
                  <a:moveTo>
                    <a:pt x="830" y="372"/>
                  </a:moveTo>
                  <a:cubicBezTo>
                    <a:pt x="810" y="336"/>
                    <a:pt x="810" y="336"/>
                    <a:pt x="810" y="336"/>
                  </a:cubicBezTo>
                  <a:cubicBezTo>
                    <a:pt x="944" y="317"/>
                    <a:pt x="944" y="317"/>
                    <a:pt x="944" y="317"/>
                  </a:cubicBezTo>
                  <a:cubicBezTo>
                    <a:pt x="830" y="372"/>
                    <a:pt x="830" y="372"/>
                    <a:pt x="830" y="372"/>
                  </a:cubicBezTo>
                  <a:moveTo>
                    <a:pt x="710" y="381"/>
                  </a:moveTo>
                  <a:cubicBezTo>
                    <a:pt x="802" y="311"/>
                    <a:pt x="802" y="311"/>
                    <a:pt x="802" y="311"/>
                  </a:cubicBezTo>
                  <a:cubicBezTo>
                    <a:pt x="804" y="332"/>
                    <a:pt x="804" y="332"/>
                    <a:pt x="804" y="332"/>
                  </a:cubicBezTo>
                  <a:cubicBezTo>
                    <a:pt x="803" y="332"/>
                    <a:pt x="803" y="332"/>
                    <a:pt x="803" y="332"/>
                  </a:cubicBezTo>
                  <a:cubicBezTo>
                    <a:pt x="803" y="333"/>
                    <a:pt x="803" y="333"/>
                    <a:pt x="803" y="333"/>
                  </a:cubicBezTo>
                  <a:cubicBezTo>
                    <a:pt x="710" y="381"/>
                    <a:pt x="710" y="381"/>
                    <a:pt x="710" y="381"/>
                  </a:cubicBezTo>
                  <a:moveTo>
                    <a:pt x="397" y="444"/>
                  </a:moveTo>
                  <a:cubicBezTo>
                    <a:pt x="267" y="403"/>
                    <a:pt x="267" y="403"/>
                    <a:pt x="267" y="403"/>
                  </a:cubicBezTo>
                  <a:cubicBezTo>
                    <a:pt x="267" y="403"/>
                    <a:pt x="267" y="403"/>
                    <a:pt x="267" y="403"/>
                  </a:cubicBezTo>
                  <a:cubicBezTo>
                    <a:pt x="266" y="403"/>
                    <a:pt x="266" y="403"/>
                    <a:pt x="266" y="403"/>
                  </a:cubicBezTo>
                  <a:cubicBezTo>
                    <a:pt x="294" y="309"/>
                    <a:pt x="294" y="309"/>
                    <a:pt x="294" y="309"/>
                  </a:cubicBezTo>
                  <a:cubicBezTo>
                    <a:pt x="397" y="444"/>
                    <a:pt x="397" y="444"/>
                    <a:pt x="397" y="444"/>
                  </a:cubicBezTo>
                  <a:moveTo>
                    <a:pt x="138" y="376"/>
                  </a:moveTo>
                  <a:cubicBezTo>
                    <a:pt x="77" y="309"/>
                    <a:pt x="77" y="309"/>
                    <a:pt x="77" y="309"/>
                  </a:cubicBezTo>
                  <a:cubicBezTo>
                    <a:pt x="202" y="328"/>
                    <a:pt x="202" y="328"/>
                    <a:pt x="202" y="328"/>
                  </a:cubicBezTo>
                  <a:cubicBezTo>
                    <a:pt x="138" y="376"/>
                    <a:pt x="138" y="376"/>
                    <a:pt x="138" y="376"/>
                  </a:cubicBezTo>
                  <a:moveTo>
                    <a:pt x="263" y="399"/>
                  </a:moveTo>
                  <a:cubicBezTo>
                    <a:pt x="212" y="328"/>
                    <a:pt x="212" y="328"/>
                    <a:pt x="212" y="328"/>
                  </a:cubicBezTo>
                  <a:cubicBezTo>
                    <a:pt x="290" y="307"/>
                    <a:pt x="290" y="307"/>
                    <a:pt x="290" y="307"/>
                  </a:cubicBezTo>
                  <a:cubicBezTo>
                    <a:pt x="263" y="399"/>
                    <a:pt x="263" y="399"/>
                    <a:pt x="263" y="399"/>
                  </a:cubicBezTo>
                  <a:moveTo>
                    <a:pt x="401" y="442"/>
                  </a:moveTo>
                  <a:cubicBezTo>
                    <a:pt x="299" y="307"/>
                    <a:pt x="299" y="307"/>
                    <a:pt x="299" y="307"/>
                  </a:cubicBezTo>
                  <a:cubicBezTo>
                    <a:pt x="407" y="321"/>
                    <a:pt x="407" y="321"/>
                    <a:pt x="407" y="321"/>
                  </a:cubicBezTo>
                  <a:cubicBezTo>
                    <a:pt x="401" y="442"/>
                    <a:pt x="401" y="442"/>
                    <a:pt x="401" y="442"/>
                  </a:cubicBezTo>
                  <a:moveTo>
                    <a:pt x="85" y="305"/>
                  </a:moveTo>
                  <a:cubicBezTo>
                    <a:pt x="79" y="305"/>
                    <a:pt x="79" y="305"/>
                    <a:pt x="79" y="305"/>
                  </a:cubicBezTo>
                  <a:cubicBezTo>
                    <a:pt x="80" y="304"/>
                    <a:pt x="80" y="304"/>
                    <a:pt x="80" y="304"/>
                  </a:cubicBezTo>
                  <a:cubicBezTo>
                    <a:pt x="85" y="305"/>
                    <a:pt x="85" y="305"/>
                    <a:pt x="85" y="305"/>
                  </a:cubicBezTo>
                  <a:moveTo>
                    <a:pt x="71" y="303"/>
                  </a:moveTo>
                  <a:cubicBezTo>
                    <a:pt x="67" y="302"/>
                    <a:pt x="67" y="302"/>
                    <a:pt x="67" y="302"/>
                  </a:cubicBezTo>
                  <a:cubicBezTo>
                    <a:pt x="72" y="303"/>
                    <a:pt x="72" y="303"/>
                    <a:pt x="72" y="303"/>
                  </a:cubicBezTo>
                  <a:cubicBezTo>
                    <a:pt x="71" y="303"/>
                    <a:pt x="71" y="303"/>
                    <a:pt x="71" y="303"/>
                  </a:cubicBezTo>
                  <a:moveTo>
                    <a:pt x="692" y="388"/>
                  </a:moveTo>
                  <a:cubicBezTo>
                    <a:pt x="721" y="298"/>
                    <a:pt x="721" y="298"/>
                    <a:pt x="721" y="298"/>
                  </a:cubicBezTo>
                  <a:cubicBezTo>
                    <a:pt x="798" y="309"/>
                    <a:pt x="798" y="309"/>
                    <a:pt x="798" y="309"/>
                  </a:cubicBezTo>
                  <a:cubicBezTo>
                    <a:pt x="692" y="388"/>
                    <a:pt x="692" y="388"/>
                    <a:pt x="692" y="388"/>
                  </a:cubicBezTo>
                  <a:moveTo>
                    <a:pt x="481" y="355"/>
                  </a:moveTo>
                  <a:cubicBezTo>
                    <a:pt x="472" y="286"/>
                    <a:pt x="472" y="286"/>
                    <a:pt x="472" y="286"/>
                  </a:cubicBezTo>
                  <a:cubicBezTo>
                    <a:pt x="559" y="341"/>
                    <a:pt x="559" y="341"/>
                    <a:pt x="559" y="341"/>
                  </a:cubicBezTo>
                  <a:cubicBezTo>
                    <a:pt x="481" y="355"/>
                    <a:pt x="481" y="355"/>
                    <a:pt x="481" y="355"/>
                  </a:cubicBezTo>
                  <a:moveTo>
                    <a:pt x="477" y="354"/>
                  </a:moveTo>
                  <a:cubicBezTo>
                    <a:pt x="413" y="319"/>
                    <a:pt x="413" y="319"/>
                    <a:pt x="413" y="319"/>
                  </a:cubicBezTo>
                  <a:cubicBezTo>
                    <a:pt x="467" y="285"/>
                    <a:pt x="467" y="285"/>
                    <a:pt x="467" y="285"/>
                  </a:cubicBezTo>
                  <a:cubicBezTo>
                    <a:pt x="477" y="354"/>
                    <a:pt x="477" y="354"/>
                    <a:pt x="477" y="354"/>
                  </a:cubicBezTo>
                  <a:moveTo>
                    <a:pt x="79" y="300"/>
                  </a:moveTo>
                  <a:cubicBezTo>
                    <a:pt x="23" y="289"/>
                    <a:pt x="23" y="289"/>
                    <a:pt x="23" y="289"/>
                  </a:cubicBezTo>
                  <a:cubicBezTo>
                    <a:pt x="173" y="257"/>
                    <a:pt x="173" y="257"/>
                    <a:pt x="173" y="257"/>
                  </a:cubicBezTo>
                  <a:cubicBezTo>
                    <a:pt x="79" y="300"/>
                    <a:pt x="79" y="300"/>
                    <a:pt x="79" y="300"/>
                  </a:cubicBezTo>
                  <a:moveTo>
                    <a:pt x="210" y="324"/>
                  </a:moveTo>
                  <a:cubicBezTo>
                    <a:pt x="196" y="254"/>
                    <a:pt x="196" y="254"/>
                    <a:pt x="196" y="254"/>
                  </a:cubicBezTo>
                  <a:cubicBezTo>
                    <a:pt x="287" y="303"/>
                    <a:pt x="287" y="303"/>
                    <a:pt x="287" y="303"/>
                  </a:cubicBezTo>
                  <a:cubicBezTo>
                    <a:pt x="210" y="324"/>
                    <a:pt x="210" y="324"/>
                    <a:pt x="210" y="324"/>
                  </a:cubicBezTo>
                  <a:moveTo>
                    <a:pt x="205" y="324"/>
                  </a:moveTo>
                  <a:cubicBezTo>
                    <a:pt x="87" y="301"/>
                    <a:pt x="87" y="301"/>
                    <a:pt x="87" y="301"/>
                  </a:cubicBezTo>
                  <a:cubicBezTo>
                    <a:pt x="191" y="253"/>
                    <a:pt x="191" y="253"/>
                    <a:pt x="191" y="253"/>
                  </a:cubicBezTo>
                  <a:cubicBezTo>
                    <a:pt x="205" y="324"/>
                    <a:pt x="205" y="324"/>
                    <a:pt x="205" y="324"/>
                  </a:cubicBezTo>
                  <a:moveTo>
                    <a:pt x="688" y="387"/>
                  </a:moveTo>
                  <a:cubicBezTo>
                    <a:pt x="634" y="248"/>
                    <a:pt x="634" y="248"/>
                    <a:pt x="634" y="248"/>
                  </a:cubicBezTo>
                  <a:cubicBezTo>
                    <a:pt x="717" y="296"/>
                    <a:pt x="717" y="296"/>
                    <a:pt x="717" y="296"/>
                  </a:cubicBezTo>
                  <a:cubicBezTo>
                    <a:pt x="688" y="387"/>
                    <a:pt x="688" y="387"/>
                    <a:pt x="688" y="387"/>
                  </a:cubicBezTo>
                  <a:moveTo>
                    <a:pt x="570" y="338"/>
                  </a:moveTo>
                  <a:cubicBezTo>
                    <a:pt x="629" y="248"/>
                    <a:pt x="629" y="248"/>
                    <a:pt x="629" y="248"/>
                  </a:cubicBezTo>
                  <a:cubicBezTo>
                    <a:pt x="684" y="390"/>
                    <a:pt x="684" y="390"/>
                    <a:pt x="684" y="390"/>
                  </a:cubicBezTo>
                  <a:cubicBezTo>
                    <a:pt x="569" y="341"/>
                    <a:pt x="569" y="341"/>
                    <a:pt x="569" y="341"/>
                  </a:cubicBezTo>
                  <a:cubicBezTo>
                    <a:pt x="570" y="338"/>
                    <a:pt x="570" y="338"/>
                    <a:pt x="570" y="338"/>
                  </a:cubicBezTo>
                  <a:cubicBezTo>
                    <a:pt x="570" y="338"/>
                    <a:pt x="570" y="338"/>
                    <a:pt x="570" y="338"/>
                  </a:cubicBezTo>
                  <a:moveTo>
                    <a:pt x="565" y="337"/>
                  </a:moveTo>
                  <a:cubicBezTo>
                    <a:pt x="538" y="270"/>
                    <a:pt x="538" y="270"/>
                    <a:pt x="538" y="270"/>
                  </a:cubicBezTo>
                  <a:cubicBezTo>
                    <a:pt x="624" y="246"/>
                    <a:pt x="624" y="246"/>
                    <a:pt x="624" y="246"/>
                  </a:cubicBezTo>
                  <a:cubicBezTo>
                    <a:pt x="565" y="337"/>
                    <a:pt x="565" y="337"/>
                    <a:pt x="565" y="337"/>
                  </a:cubicBezTo>
                  <a:moveTo>
                    <a:pt x="808" y="332"/>
                  </a:moveTo>
                  <a:cubicBezTo>
                    <a:pt x="806" y="308"/>
                    <a:pt x="806" y="308"/>
                    <a:pt x="806" y="308"/>
                  </a:cubicBezTo>
                  <a:cubicBezTo>
                    <a:pt x="809" y="306"/>
                    <a:pt x="809" y="306"/>
                    <a:pt x="809" y="306"/>
                  </a:cubicBezTo>
                  <a:cubicBezTo>
                    <a:pt x="807" y="305"/>
                    <a:pt x="807" y="305"/>
                    <a:pt x="807" y="305"/>
                  </a:cubicBezTo>
                  <a:cubicBezTo>
                    <a:pt x="855" y="242"/>
                    <a:pt x="855" y="242"/>
                    <a:pt x="855" y="242"/>
                  </a:cubicBezTo>
                  <a:cubicBezTo>
                    <a:pt x="838" y="302"/>
                    <a:pt x="838" y="302"/>
                    <a:pt x="838" y="302"/>
                  </a:cubicBezTo>
                  <a:cubicBezTo>
                    <a:pt x="940" y="313"/>
                    <a:pt x="940" y="313"/>
                    <a:pt x="940" y="313"/>
                  </a:cubicBezTo>
                  <a:cubicBezTo>
                    <a:pt x="808" y="332"/>
                    <a:pt x="808" y="332"/>
                    <a:pt x="808" y="332"/>
                  </a:cubicBezTo>
                  <a:moveTo>
                    <a:pt x="800" y="304"/>
                  </a:moveTo>
                  <a:cubicBezTo>
                    <a:pt x="724" y="294"/>
                    <a:pt x="724" y="294"/>
                    <a:pt x="724" y="294"/>
                  </a:cubicBezTo>
                  <a:cubicBezTo>
                    <a:pt x="778" y="235"/>
                    <a:pt x="778" y="235"/>
                    <a:pt x="778" y="235"/>
                  </a:cubicBezTo>
                  <a:cubicBezTo>
                    <a:pt x="800" y="304"/>
                    <a:pt x="800" y="304"/>
                    <a:pt x="800" y="304"/>
                  </a:cubicBezTo>
                  <a:moveTo>
                    <a:pt x="951" y="310"/>
                  </a:moveTo>
                  <a:cubicBezTo>
                    <a:pt x="844" y="298"/>
                    <a:pt x="844" y="298"/>
                    <a:pt x="844" y="298"/>
                  </a:cubicBezTo>
                  <a:cubicBezTo>
                    <a:pt x="862" y="235"/>
                    <a:pt x="862" y="235"/>
                    <a:pt x="862" y="235"/>
                  </a:cubicBezTo>
                  <a:cubicBezTo>
                    <a:pt x="951" y="310"/>
                    <a:pt x="951" y="310"/>
                    <a:pt x="951" y="310"/>
                  </a:cubicBezTo>
                  <a:moveTo>
                    <a:pt x="804" y="302"/>
                  </a:moveTo>
                  <a:cubicBezTo>
                    <a:pt x="782" y="233"/>
                    <a:pt x="782" y="233"/>
                    <a:pt x="782" y="233"/>
                  </a:cubicBezTo>
                  <a:cubicBezTo>
                    <a:pt x="856" y="233"/>
                    <a:pt x="856" y="233"/>
                    <a:pt x="856" y="233"/>
                  </a:cubicBezTo>
                  <a:cubicBezTo>
                    <a:pt x="804" y="302"/>
                    <a:pt x="804" y="302"/>
                    <a:pt x="804" y="302"/>
                  </a:cubicBezTo>
                  <a:moveTo>
                    <a:pt x="410" y="316"/>
                  </a:moveTo>
                  <a:cubicBezTo>
                    <a:pt x="372" y="231"/>
                    <a:pt x="372" y="231"/>
                    <a:pt x="372" y="231"/>
                  </a:cubicBezTo>
                  <a:cubicBezTo>
                    <a:pt x="465" y="282"/>
                    <a:pt x="465" y="282"/>
                    <a:pt x="465" y="282"/>
                  </a:cubicBezTo>
                  <a:cubicBezTo>
                    <a:pt x="410" y="316"/>
                    <a:pt x="410" y="316"/>
                    <a:pt x="410" y="316"/>
                  </a:cubicBezTo>
                  <a:moveTo>
                    <a:pt x="404" y="316"/>
                  </a:moveTo>
                  <a:cubicBezTo>
                    <a:pt x="298" y="303"/>
                    <a:pt x="298" y="303"/>
                    <a:pt x="298" y="303"/>
                  </a:cubicBezTo>
                  <a:cubicBezTo>
                    <a:pt x="366" y="230"/>
                    <a:pt x="366" y="230"/>
                    <a:pt x="366" y="230"/>
                  </a:cubicBezTo>
                  <a:cubicBezTo>
                    <a:pt x="404" y="314"/>
                    <a:pt x="404" y="314"/>
                    <a:pt x="404" y="314"/>
                  </a:cubicBezTo>
                  <a:cubicBezTo>
                    <a:pt x="401" y="312"/>
                    <a:pt x="401" y="312"/>
                    <a:pt x="401" y="312"/>
                  </a:cubicBezTo>
                  <a:cubicBezTo>
                    <a:pt x="404" y="316"/>
                    <a:pt x="404" y="316"/>
                    <a:pt x="404" y="316"/>
                  </a:cubicBezTo>
                  <a:moveTo>
                    <a:pt x="293" y="301"/>
                  </a:moveTo>
                  <a:cubicBezTo>
                    <a:pt x="200" y="251"/>
                    <a:pt x="200" y="251"/>
                    <a:pt x="200" y="251"/>
                  </a:cubicBezTo>
                  <a:cubicBezTo>
                    <a:pt x="361" y="229"/>
                    <a:pt x="361" y="229"/>
                    <a:pt x="361" y="229"/>
                  </a:cubicBezTo>
                  <a:cubicBezTo>
                    <a:pt x="293" y="301"/>
                    <a:pt x="293" y="301"/>
                    <a:pt x="293" y="301"/>
                  </a:cubicBezTo>
                  <a:moveTo>
                    <a:pt x="560" y="336"/>
                  </a:moveTo>
                  <a:cubicBezTo>
                    <a:pt x="471" y="281"/>
                    <a:pt x="471" y="281"/>
                    <a:pt x="471" y="281"/>
                  </a:cubicBezTo>
                  <a:cubicBezTo>
                    <a:pt x="481" y="218"/>
                    <a:pt x="481" y="218"/>
                    <a:pt x="481" y="218"/>
                  </a:cubicBezTo>
                  <a:cubicBezTo>
                    <a:pt x="533" y="269"/>
                    <a:pt x="533" y="269"/>
                    <a:pt x="533" y="269"/>
                  </a:cubicBezTo>
                  <a:cubicBezTo>
                    <a:pt x="560" y="336"/>
                    <a:pt x="560" y="336"/>
                    <a:pt x="560" y="336"/>
                  </a:cubicBezTo>
                  <a:moveTo>
                    <a:pt x="381" y="231"/>
                  </a:moveTo>
                  <a:cubicBezTo>
                    <a:pt x="374" y="228"/>
                    <a:pt x="374" y="228"/>
                    <a:pt x="374" y="228"/>
                  </a:cubicBezTo>
                  <a:cubicBezTo>
                    <a:pt x="477" y="216"/>
                    <a:pt x="477" y="216"/>
                    <a:pt x="477" y="216"/>
                  </a:cubicBezTo>
                  <a:cubicBezTo>
                    <a:pt x="467" y="278"/>
                    <a:pt x="467" y="278"/>
                    <a:pt x="467" y="278"/>
                  </a:cubicBezTo>
                  <a:cubicBezTo>
                    <a:pt x="380" y="231"/>
                    <a:pt x="380" y="231"/>
                    <a:pt x="380" y="231"/>
                  </a:cubicBezTo>
                  <a:cubicBezTo>
                    <a:pt x="381" y="231"/>
                    <a:pt x="381" y="231"/>
                    <a:pt x="381" y="231"/>
                  </a:cubicBezTo>
                  <a:moveTo>
                    <a:pt x="716" y="291"/>
                  </a:moveTo>
                  <a:cubicBezTo>
                    <a:pt x="634" y="243"/>
                    <a:pt x="634" y="243"/>
                    <a:pt x="634" y="243"/>
                  </a:cubicBezTo>
                  <a:cubicBezTo>
                    <a:pt x="700" y="210"/>
                    <a:pt x="700" y="210"/>
                    <a:pt x="700" y="210"/>
                  </a:cubicBezTo>
                  <a:cubicBezTo>
                    <a:pt x="716" y="291"/>
                    <a:pt x="716" y="291"/>
                    <a:pt x="716" y="291"/>
                  </a:cubicBezTo>
                  <a:moveTo>
                    <a:pt x="721" y="290"/>
                  </a:moveTo>
                  <a:cubicBezTo>
                    <a:pt x="704" y="210"/>
                    <a:pt x="704" y="210"/>
                    <a:pt x="704" y="210"/>
                  </a:cubicBezTo>
                  <a:cubicBezTo>
                    <a:pt x="775" y="232"/>
                    <a:pt x="775" y="232"/>
                    <a:pt x="775" y="232"/>
                  </a:cubicBezTo>
                  <a:cubicBezTo>
                    <a:pt x="721" y="290"/>
                    <a:pt x="721" y="290"/>
                    <a:pt x="721" y="290"/>
                  </a:cubicBezTo>
                  <a:moveTo>
                    <a:pt x="195" y="248"/>
                  </a:moveTo>
                  <a:cubicBezTo>
                    <a:pt x="174" y="193"/>
                    <a:pt x="174" y="193"/>
                    <a:pt x="174" y="193"/>
                  </a:cubicBezTo>
                  <a:cubicBezTo>
                    <a:pt x="353" y="226"/>
                    <a:pt x="353" y="226"/>
                    <a:pt x="353" y="226"/>
                  </a:cubicBezTo>
                  <a:cubicBezTo>
                    <a:pt x="195" y="248"/>
                    <a:pt x="195" y="248"/>
                    <a:pt x="195" y="248"/>
                  </a:cubicBezTo>
                  <a:moveTo>
                    <a:pt x="18" y="285"/>
                  </a:moveTo>
                  <a:cubicBezTo>
                    <a:pt x="89" y="210"/>
                    <a:pt x="89" y="210"/>
                    <a:pt x="89" y="210"/>
                  </a:cubicBezTo>
                  <a:cubicBezTo>
                    <a:pt x="169" y="193"/>
                    <a:pt x="169" y="193"/>
                    <a:pt x="169" y="193"/>
                  </a:cubicBezTo>
                  <a:cubicBezTo>
                    <a:pt x="190" y="249"/>
                    <a:pt x="190" y="249"/>
                    <a:pt x="190" y="249"/>
                  </a:cubicBezTo>
                  <a:cubicBezTo>
                    <a:pt x="18" y="285"/>
                    <a:pt x="18" y="285"/>
                    <a:pt x="18" y="285"/>
                  </a:cubicBezTo>
                  <a:moveTo>
                    <a:pt x="541" y="264"/>
                  </a:moveTo>
                  <a:cubicBezTo>
                    <a:pt x="606" y="181"/>
                    <a:pt x="606" y="181"/>
                    <a:pt x="606" y="181"/>
                  </a:cubicBezTo>
                  <a:cubicBezTo>
                    <a:pt x="627" y="241"/>
                    <a:pt x="627" y="241"/>
                    <a:pt x="627" y="241"/>
                  </a:cubicBezTo>
                  <a:cubicBezTo>
                    <a:pt x="541" y="264"/>
                    <a:pt x="541" y="264"/>
                    <a:pt x="541" y="264"/>
                  </a:cubicBezTo>
                  <a:moveTo>
                    <a:pt x="535" y="265"/>
                  </a:moveTo>
                  <a:cubicBezTo>
                    <a:pt x="484" y="215"/>
                    <a:pt x="484" y="215"/>
                    <a:pt x="484" y="215"/>
                  </a:cubicBezTo>
                  <a:cubicBezTo>
                    <a:pt x="601" y="181"/>
                    <a:pt x="601" y="181"/>
                    <a:pt x="601" y="181"/>
                  </a:cubicBezTo>
                  <a:cubicBezTo>
                    <a:pt x="535" y="265"/>
                    <a:pt x="535" y="265"/>
                    <a:pt x="535" y="265"/>
                  </a:cubicBezTo>
                  <a:moveTo>
                    <a:pt x="631" y="240"/>
                  </a:moveTo>
                  <a:cubicBezTo>
                    <a:pt x="611" y="180"/>
                    <a:pt x="611" y="180"/>
                    <a:pt x="611" y="180"/>
                  </a:cubicBezTo>
                  <a:cubicBezTo>
                    <a:pt x="692" y="206"/>
                    <a:pt x="692" y="206"/>
                    <a:pt x="692" y="206"/>
                  </a:cubicBezTo>
                  <a:cubicBezTo>
                    <a:pt x="692" y="206"/>
                    <a:pt x="692" y="206"/>
                    <a:pt x="692" y="206"/>
                  </a:cubicBezTo>
                  <a:cubicBezTo>
                    <a:pt x="695" y="207"/>
                    <a:pt x="695" y="207"/>
                    <a:pt x="695" y="207"/>
                  </a:cubicBezTo>
                  <a:cubicBezTo>
                    <a:pt x="631" y="240"/>
                    <a:pt x="631" y="240"/>
                    <a:pt x="631" y="240"/>
                  </a:cubicBezTo>
                  <a:moveTo>
                    <a:pt x="1058" y="216"/>
                  </a:moveTo>
                  <a:cubicBezTo>
                    <a:pt x="1124" y="178"/>
                    <a:pt x="1124" y="178"/>
                    <a:pt x="1124" y="178"/>
                  </a:cubicBezTo>
                  <a:cubicBezTo>
                    <a:pt x="1154" y="194"/>
                    <a:pt x="1154" y="194"/>
                    <a:pt x="1154" y="194"/>
                  </a:cubicBezTo>
                  <a:cubicBezTo>
                    <a:pt x="1058" y="216"/>
                    <a:pt x="1058" y="216"/>
                    <a:pt x="1058" y="216"/>
                  </a:cubicBezTo>
                  <a:moveTo>
                    <a:pt x="369" y="224"/>
                  </a:moveTo>
                  <a:cubicBezTo>
                    <a:pt x="354" y="171"/>
                    <a:pt x="354" y="171"/>
                    <a:pt x="354" y="171"/>
                  </a:cubicBezTo>
                  <a:cubicBezTo>
                    <a:pt x="470" y="212"/>
                    <a:pt x="470" y="212"/>
                    <a:pt x="470" y="212"/>
                  </a:cubicBezTo>
                  <a:cubicBezTo>
                    <a:pt x="369" y="224"/>
                    <a:pt x="369" y="224"/>
                    <a:pt x="369" y="224"/>
                  </a:cubicBezTo>
                  <a:moveTo>
                    <a:pt x="1157" y="190"/>
                  </a:moveTo>
                  <a:cubicBezTo>
                    <a:pt x="1129" y="176"/>
                    <a:pt x="1129" y="176"/>
                    <a:pt x="1129" y="176"/>
                  </a:cubicBezTo>
                  <a:cubicBezTo>
                    <a:pt x="1149" y="165"/>
                    <a:pt x="1149" y="165"/>
                    <a:pt x="1149" y="165"/>
                  </a:cubicBezTo>
                  <a:cubicBezTo>
                    <a:pt x="1157" y="190"/>
                    <a:pt x="1157" y="190"/>
                    <a:pt x="1157" y="190"/>
                  </a:cubicBezTo>
                  <a:moveTo>
                    <a:pt x="1158" y="181"/>
                  </a:moveTo>
                  <a:cubicBezTo>
                    <a:pt x="1153" y="162"/>
                    <a:pt x="1153" y="162"/>
                    <a:pt x="1153" y="162"/>
                  </a:cubicBezTo>
                  <a:cubicBezTo>
                    <a:pt x="1159" y="159"/>
                    <a:pt x="1159" y="159"/>
                    <a:pt x="1159" y="159"/>
                  </a:cubicBezTo>
                  <a:cubicBezTo>
                    <a:pt x="1158" y="181"/>
                    <a:pt x="1158" y="181"/>
                    <a:pt x="1158" y="181"/>
                  </a:cubicBezTo>
                  <a:moveTo>
                    <a:pt x="362" y="221"/>
                  </a:moveTo>
                  <a:cubicBezTo>
                    <a:pt x="215" y="143"/>
                    <a:pt x="215" y="143"/>
                    <a:pt x="215" y="143"/>
                  </a:cubicBezTo>
                  <a:cubicBezTo>
                    <a:pt x="349" y="170"/>
                    <a:pt x="349" y="170"/>
                    <a:pt x="349" y="170"/>
                  </a:cubicBezTo>
                  <a:cubicBezTo>
                    <a:pt x="363" y="222"/>
                    <a:pt x="363" y="222"/>
                    <a:pt x="363" y="222"/>
                  </a:cubicBezTo>
                  <a:cubicBezTo>
                    <a:pt x="362" y="221"/>
                    <a:pt x="362" y="221"/>
                    <a:pt x="362" y="221"/>
                  </a:cubicBezTo>
                  <a:cubicBezTo>
                    <a:pt x="362" y="221"/>
                    <a:pt x="362" y="221"/>
                    <a:pt x="362" y="221"/>
                  </a:cubicBezTo>
                  <a:moveTo>
                    <a:pt x="353" y="221"/>
                  </a:moveTo>
                  <a:cubicBezTo>
                    <a:pt x="174" y="189"/>
                    <a:pt x="174" y="189"/>
                    <a:pt x="174" y="189"/>
                  </a:cubicBezTo>
                  <a:cubicBezTo>
                    <a:pt x="201" y="141"/>
                    <a:pt x="201" y="141"/>
                    <a:pt x="201" y="141"/>
                  </a:cubicBezTo>
                  <a:cubicBezTo>
                    <a:pt x="353" y="221"/>
                    <a:pt x="353" y="221"/>
                    <a:pt x="353" y="221"/>
                  </a:cubicBezTo>
                  <a:moveTo>
                    <a:pt x="466" y="206"/>
                  </a:moveTo>
                  <a:cubicBezTo>
                    <a:pt x="355" y="167"/>
                    <a:pt x="355" y="167"/>
                    <a:pt x="355" y="167"/>
                  </a:cubicBezTo>
                  <a:cubicBezTo>
                    <a:pt x="379" y="141"/>
                    <a:pt x="379" y="141"/>
                    <a:pt x="379" y="141"/>
                  </a:cubicBezTo>
                  <a:cubicBezTo>
                    <a:pt x="466" y="206"/>
                    <a:pt x="466" y="206"/>
                    <a:pt x="466" y="206"/>
                  </a:cubicBezTo>
                  <a:moveTo>
                    <a:pt x="347" y="165"/>
                  </a:moveTo>
                  <a:cubicBezTo>
                    <a:pt x="223" y="140"/>
                    <a:pt x="223" y="140"/>
                    <a:pt x="223" y="140"/>
                  </a:cubicBezTo>
                  <a:cubicBezTo>
                    <a:pt x="374" y="140"/>
                    <a:pt x="374" y="140"/>
                    <a:pt x="374" y="140"/>
                  </a:cubicBezTo>
                  <a:cubicBezTo>
                    <a:pt x="350" y="165"/>
                    <a:pt x="350" y="165"/>
                    <a:pt x="350" y="165"/>
                  </a:cubicBezTo>
                  <a:cubicBezTo>
                    <a:pt x="347" y="164"/>
                    <a:pt x="347" y="164"/>
                    <a:pt x="347" y="164"/>
                  </a:cubicBezTo>
                  <a:cubicBezTo>
                    <a:pt x="347" y="165"/>
                    <a:pt x="347" y="165"/>
                    <a:pt x="347" y="165"/>
                  </a:cubicBezTo>
                  <a:moveTo>
                    <a:pt x="481" y="211"/>
                  </a:moveTo>
                  <a:cubicBezTo>
                    <a:pt x="470" y="132"/>
                    <a:pt x="470" y="132"/>
                    <a:pt x="470" y="132"/>
                  </a:cubicBezTo>
                  <a:cubicBezTo>
                    <a:pt x="599" y="177"/>
                    <a:pt x="599" y="177"/>
                    <a:pt x="599" y="177"/>
                  </a:cubicBezTo>
                  <a:cubicBezTo>
                    <a:pt x="481" y="211"/>
                    <a:pt x="481" y="211"/>
                    <a:pt x="481" y="211"/>
                  </a:cubicBezTo>
                  <a:moveTo>
                    <a:pt x="476" y="208"/>
                  </a:moveTo>
                  <a:cubicBezTo>
                    <a:pt x="385" y="139"/>
                    <a:pt x="385" y="139"/>
                    <a:pt x="385" y="139"/>
                  </a:cubicBezTo>
                  <a:cubicBezTo>
                    <a:pt x="466" y="131"/>
                    <a:pt x="466" y="131"/>
                    <a:pt x="466" y="131"/>
                  </a:cubicBezTo>
                  <a:cubicBezTo>
                    <a:pt x="476" y="208"/>
                    <a:pt x="476" y="208"/>
                    <a:pt x="476" y="208"/>
                  </a:cubicBezTo>
                  <a:moveTo>
                    <a:pt x="1163" y="188"/>
                  </a:moveTo>
                  <a:cubicBezTo>
                    <a:pt x="1164" y="156"/>
                    <a:pt x="1164" y="156"/>
                    <a:pt x="1164" y="156"/>
                  </a:cubicBezTo>
                  <a:cubicBezTo>
                    <a:pt x="1217" y="126"/>
                    <a:pt x="1217" y="126"/>
                    <a:pt x="1217" y="126"/>
                  </a:cubicBezTo>
                  <a:cubicBezTo>
                    <a:pt x="1163" y="188"/>
                    <a:pt x="1163" y="188"/>
                    <a:pt x="1163" y="188"/>
                  </a:cubicBezTo>
                  <a:moveTo>
                    <a:pt x="1045" y="218"/>
                  </a:moveTo>
                  <a:cubicBezTo>
                    <a:pt x="1010" y="118"/>
                    <a:pt x="1010" y="118"/>
                    <a:pt x="1010" y="118"/>
                  </a:cubicBezTo>
                  <a:cubicBezTo>
                    <a:pt x="1120" y="176"/>
                    <a:pt x="1120" y="176"/>
                    <a:pt x="1120" y="176"/>
                  </a:cubicBezTo>
                  <a:cubicBezTo>
                    <a:pt x="1045" y="218"/>
                    <a:pt x="1045" y="218"/>
                    <a:pt x="1045" y="218"/>
                  </a:cubicBezTo>
                  <a:moveTo>
                    <a:pt x="1039" y="215"/>
                  </a:moveTo>
                  <a:cubicBezTo>
                    <a:pt x="956" y="147"/>
                    <a:pt x="956" y="147"/>
                    <a:pt x="956" y="147"/>
                  </a:cubicBezTo>
                  <a:cubicBezTo>
                    <a:pt x="1005" y="117"/>
                    <a:pt x="1005" y="117"/>
                    <a:pt x="1005" y="117"/>
                  </a:cubicBezTo>
                  <a:cubicBezTo>
                    <a:pt x="1039" y="215"/>
                    <a:pt x="1039" y="215"/>
                    <a:pt x="1039" y="215"/>
                  </a:cubicBezTo>
                  <a:moveTo>
                    <a:pt x="821" y="180"/>
                  </a:moveTo>
                  <a:cubicBezTo>
                    <a:pt x="867" y="116"/>
                    <a:pt x="867" y="116"/>
                    <a:pt x="867" y="116"/>
                  </a:cubicBezTo>
                  <a:cubicBezTo>
                    <a:pt x="945" y="146"/>
                    <a:pt x="945" y="146"/>
                    <a:pt x="945" y="146"/>
                  </a:cubicBezTo>
                  <a:cubicBezTo>
                    <a:pt x="821" y="180"/>
                    <a:pt x="821" y="180"/>
                    <a:pt x="821" y="180"/>
                  </a:cubicBezTo>
                  <a:moveTo>
                    <a:pt x="1179" y="176"/>
                  </a:moveTo>
                  <a:cubicBezTo>
                    <a:pt x="1229" y="119"/>
                    <a:pt x="1229" y="119"/>
                    <a:pt x="1229" y="119"/>
                  </a:cubicBezTo>
                  <a:cubicBezTo>
                    <a:pt x="1283" y="89"/>
                    <a:pt x="1283" y="89"/>
                    <a:pt x="1283" y="89"/>
                  </a:cubicBezTo>
                  <a:cubicBezTo>
                    <a:pt x="1283" y="92"/>
                    <a:pt x="1283" y="92"/>
                    <a:pt x="1283" y="92"/>
                  </a:cubicBezTo>
                  <a:cubicBezTo>
                    <a:pt x="1179" y="176"/>
                    <a:pt x="1179" y="176"/>
                    <a:pt x="1179" y="176"/>
                  </a:cubicBezTo>
                  <a:moveTo>
                    <a:pt x="1152" y="158"/>
                  </a:moveTo>
                  <a:cubicBezTo>
                    <a:pt x="1128" y="81"/>
                    <a:pt x="1128" y="81"/>
                    <a:pt x="1128" y="81"/>
                  </a:cubicBezTo>
                  <a:cubicBezTo>
                    <a:pt x="1161" y="94"/>
                    <a:pt x="1161" y="94"/>
                    <a:pt x="1161" y="94"/>
                  </a:cubicBezTo>
                  <a:cubicBezTo>
                    <a:pt x="1159" y="153"/>
                    <a:pt x="1159" y="153"/>
                    <a:pt x="1159" y="153"/>
                  </a:cubicBezTo>
                  <a:cubicBezTo>
                    <a:pt x="1152" y="158"/>
                    <a:pt x="1152" y="158"/>
                    <a:pt x="1152" y="158"/>
                  </a:cubicBezTo>
                  <a:moveTo>
                    <a:pt x="705" y="204"/>
                  </a:moveTo>
                  <a:cubicBezTo>
                    <a:pt x="721" y="142"/>
                    <a:pt x="721" y="142"/>
                    <a:pt x="721" y="142"/>
                  </a:cubicBezTo>
                  <a:cubicBezTo>
                    <a:pt x="755" y="72"/>
                    <a:pt x="755" y="72"/>
                    <a:pt x="755" y="72"/>
                  </a:cubicBezTo>
                  <a:cubicBezTo>
                    <a:pt x="812" y="183"/>
                    <a:pt x="812" y="183"/>
                    <a:pt x="812" y="183"/>
                  </a:cubicBezTo>
                  <a:cubicBezTo>
                    <a:pt x="705" y="204"/>
                    <a:pt x="705" y="204"/>
                    <a:pt x="705" y="204"/>
                  </a:cubicBezTo>
                  <a:moveTo>
                    <a:pt x="816" y="180"/>
                  </a:moveTo>
                  <a:cubicBezTo>
                    <a:pt x="760" y="72"/>
                    <a:pt x="760" y="72"/>
                    <a:pt x="760" y="72"/>
                  </a:cubicBezTo>
                  <a:cubicBezTo>
                    <a:pt x="795" y="88"/>
                    <a:pt x="846" y="111"/>
                    <a:pt x="862" y="115"/>
                  </a:cubicBezTo>
                  <a:cubicBezTo>
                    <a:pt x="816" y="180"/>
                    <a:pt x="816" y="180"/>
                    <a:pt x="816" y="180"/>
                  </a:cubicBezTo>
                  <a:moveTo>
                    <a:pt x="700" y="204"/>
                  </a:moveTo>
                  <a:cubicBezTo>
                    <a:pt x="609" y="175"/>
                    <a:pt x="609" y="175"/>
                    <a:pt x="609" y="175"/>
                  </a:cubicBezTo>
                  <a:cubicBezTo>
                    <a:pt x="603" y="71"/>
                    <a:pt x="603" y="71"/>
                    <a:pt x="603" y="71"/>
                  </a:cubicBezTo>
                  <a:cubicBezTo>
                    <a:pt x="717" y="142"/>
                    <a:pt x="717" y="142"/>
                    <a:pt x="717" y="142"/>
                  </a:cubicBezTo>
                  <a:cubicBezTo>
                    <a:pt x="700" y="204"/>
                    <a:pt x="700" y="204"/>
                    <a:pt x="700" y="204"/>
                  </a:cubicBezTo>
                  <a:moveTo>
                    <a:pt x="605" y="173"/>
                  </a:moveTo>
                  <a:cubicBezTo>
                    <a:pt x="473" y="128"/>
                    <a:pt x="473" y="128"/>
                    <a:pt x="473" y="128"/>
                  </a:cubicBezTo>
                  <a:cubicBezTo>
                    <a:pt x="599" y="71"/>
                    <a:pt x="599" y="71"/>
                    <a:pt x="599" y="71"/>
                  </a:cubicBezTo>
                  <a:cubicBezTo>
                    <a:pt x="605" y="173"/>
                    <a:pt x="605" y="173"/>
                    <a:pt x="605" y="173"/>
                  </a:cubicBezTo>
                  <a:moveTo>
                    <a:pt x="719" y="137"/>
                  </a:moveTo>
                  <a:cubicBezTo>
                    <a:pt x="609" y="69"/>
                    <a:pt x="609" y="69"/>
                    <a:pt x="609" y="69"/>
                  </a:cubicBezTo>
                  <a:cubicBezTo>
                    <a:pt x="752" y="69"/>
                    <a:pt x="752" y="69"/>
                    <a:pt x="752" y="69"/>
                  </a:cubicBezTo>
                  <a:cubicBezTo>
                    <a:pt x="719" y="137"/>
                    <a:pt x="719" y="137"/>
                    <a:pt x="719" y="137"/>
                  </a:cubicBezTo>
                  <a:moveTo>
                    <a:pt x="1287" y="88"/>
                  </a:moveTo>
                  <a:cubicBezTo>
                    <a:pt x="1288" y="86"/>
                    <a:pt x="1288" y="86"/>
                    <a:pt x="1288" y="86"/>
                  </a:cubicBezTo>
                  <a:cubicBezTo>
                    <a:pt x="1333" y="60"/>
                    <a:pt x="1333" y="60"/>
                    <a:pt x="1333" y="60"/>
                  </a:cubicBezTo>
                  <a:cubicBezTo>
                    <a:pt x="1312" y="73"/>
                    <a:pt x="1295" y="84"/>
                    <a:pt x="1287" y="88"/>
                  </a:cubicBezTo>
                  <a:moveTo>
                    <a:pt x="1124" y="173"/>
                  </a:moveTo>
                  <a:cubicBezTo>
                    <a:pt x="1010" y="113"/>
                    <a:pt x="1010" y="113"/>
                    <a:pt x="1010" y="113"/>
                  </a:cubicBezTo>
                  <a:cubicBezTo>
                    <a:pt x="1073" y="59"/>
                    <a:pt x="1073" y="59"/>
                    <a:pt x="1073" y="59"/>
                  </a:cubicBezTo>
                  <a:cubicBezTo>
                    <a:pt x="1123" y="79"/>
                    <a:pt x="1123" y="79"/>
                    <a:pt x="1123" y="79"/>
                  </a:cubicBezTo>
                  <a:cubicBezTo>
                    <a:pt x="1148" y="160"/>
                    <a:pt x="1148" y="160"/>
                    <a:pt x="1148" y="160"/>
                  </a:cubicBezTo>
                  <a:cubicBezTo>
                    <a:pt x="1124" y="173"/>
                    <a:pt x="1124" y="173"/>
                    <a:pt x="1124" y="173"/>
                  </a:cubicBezTo>
                  <a:moveTo>
                    <a:pt x="1238" y="109"/>
                  </a:moveTo>
                  <a:cubicBezTo>
                    <a:pt x="1286" y="53"/>
                    <a:pt x="1286" y="53"/>
                    <a:pt x="1286" y="53"/>
                  </a:cubicBezTo>
                  <a:cubicBezTo>
                    <a:pt x="1283" y="83"/>
                    <a:pt x="1283" y="83"/>
                    <a:pt x="1283" y="83"/>
                  </a:cubicBezTo>
                  <a:cubicBezTo>
                    <a:pt x="1238" y="109"/>
                    <a:pt x="1238" y="109"/>
                    <a:pt x="1238" y="109"/>
                  </a:cubicBezTo>
                  <a:moveTo>
                    <a:pt x="1164" y="151"/>
                  </a:moveTo>
                  <a:cubicBezTo>
                    <a:pt x="1165" y="94"/>
                    <a:pt x="1165" y="94"/>
                    <a:pt x="1165" y="94"/>
                  </a:cubicBezTo>
                  <a:cubicBezTo>
                    <a:pt x="1282" y="51"/>
                    <a:pt x="1282" y="51"/>
                    <a:pt x="1282" y="51"/>
                  </a:cubicBezTo>
                  <a:cubicBezTo>
                    <a:pt x="1226" y="116"/>
                    <a:pt x="1226" y="116"/>
                    <a:pt x="1226" y="116"/>
                  </a:cubicBezTo>
                  <a:cubicBezTo>
                    <a:pt x="1164" y="151"/>
                    <a:pt x="1164" y="151"/>
                    <a:pt x="1164" y="151"/>
                  </a:cubicBezTo>
                  <a:moveTo>
                    <a:pt x="1156" y="87"/>
                  </a:moveTo>
                  <a:cubicBezTo>
                    <a:pt x="1127" y="76"/>
                    <a:pt x="1127" y="76"/>
                    <a:pt x="1127" y="76"/>
                  </a:cubicBezTo>
                  <a:cubicBezTo>
                    <a:pt x="1115" y="36"/>
                    <a:pt x="1115" y="36"/>
                    <a:pt x="1115" y="36"/>
                  </a:cubicBezTo>
                  <a:cubicBezTo>
                    <a:pt x="1156" y="87"/>
                    <a:pt x="1156" y="87"/>
                    <a:pt x="1156" y="87"/>
                  </a:cubicBezTo>
                  <a:moveTo>
                    <a:pt x="1121" y="74"/>
                  </a:moveTo>
                  <a:cubicBezTo>
                    <a:pt x="1077" y="56"/>
                    <a:pt x="1077" y="56"/>
                    <a:pt x="1077" y="56"/>
                  </a:cubicBezTo>
                  <a:cubicBezTo>
                    <a:pt x="1108" y="29"/>
                    <a:pt x="1108" y="29"/>
                    <a:pt x="1108" y="29"/>
                  </a:cubicBezTo>
                  <a:cubicBezTo>
                    <a:pt x="1121" y="74"/>
                    <a:pt x="1121" y="74"/>
                    <a:pt x="1121" y="74"/>
                  </a:cubicBezTo>
                  <a:moveTo>
                    <a:pt x="1164" y="90"/>
                  </a:moveTo>
                  <a:cubicBezTo>
                    <a:pt x="1114" y="28"/>
                    <a:pt x="1114" y="28"/>
                    <a:pt x="1114" y="28"/>
                  </a:cubicBezTo>
                  <a:cubicBezTo>
                    <a:pt x="1280" y="47"/>
                    <a:pt x="1280" y="47"/>
                    <a:pt x="1280" y="47"/>
                  </a:cubicBezTo>
                  <a:cubicBezTo>
                    <a:pt x="1164" y="90"/>
                    <a:pt x="1164" y="90"/>
                    <a:pt x="1164" y="90"/>
                  </a:cubicBezTo>
                  <a:moveTo>
                    <a:pt x="1288" y="80"/>
                  </a:moveTo>
                  <a:cubicBezTo>
                    <a:pt x="1291" y="48"/>
                    <a:pt x="1291" y="48"/>
                    <a:pt x="1291" y="48"/>
                  </a:cubicBezTo>
                  <a:cubicBezTo>
                    <a:pt x="1349" y="32"/>
                    <a:pt x="1383" y="22"/>
                    <a:pt x="1403" y="15"/>
                  </a:cubicBezTo>
                  <a:cubicBezTo>
                    <a:pt x="1288" y="80"/>
                    <a:pt x="1288" y="80"/>
                    <a:pt x="1288" y="80"/>
                  </a:cubicBezTo>
                  <a:moveTo>
                    <a:pt x="954" y="143"/>
                  </a:moveTo>
                  <a:cubicBezTo>
                    <a:pt x="946" y="14"/>
                    <a:pt x="946" y="14"/>
                    <a:pt x="946" y="14"/>
                  </a:cubicBezTo>
                  <a:cubicBezTo>
                    <a:pt x="1003" y="113"/>
                    <a:pt x="1003" y="113"/>
                    <a:pt x="1003" y="113"/>
                  </a:cubicBezTo>
                  <a:cubicBezTo>
                    <a:pt x="954" y="143"/>
                    <a:pt x="954" y="143"/>
                    <a:pt x="954" y="143"/>
                  </a:cubicBezTo>
                  <a:moveTo>
                    <a:pt x="949" y="143"/>
                  </a:moveTo>
                  <a:cubicBezTo>
                    <a:pt x="870" y="113"/>
                    <a:pt x="870" y="113"/>
                    <a:pt x="870" y="113"/>
                  </a:cubicBezTo>
                  <a:cubicBezTo>
                    <a:pt x="877" y="101"/>
                    <a:pt x="914" y="49"/>
                    <a:pt x="941" y="11"/>
                  </a:cubicBezTo>
                  <a:cubicBezTo>
                    <a:pt x="949" y="143"/>
                    <a:pt x="949" y="143"/>
                    <a:pt x="949" y="143"/>
                  </a:cubicBezTo>
                  <a:moveTo>
                    <a:pt x="1006" y="110"/>
                  </a:moveTo>
                  <a:cubicBezTo>
                    <a:pt x="948" y="9"/>
                    <a:pt x="948" y="9"/>
                    <a:pt x="948" y="9"/>
                  </a:cubicBezTo>
                  <a:cubicBezTo>
                    <a:pt x="1069" y="57"/>
                    <a:pt x="1069" y="57"/>
                    <a:pt x="1069" y="57"/>
                  </a:cubicBezTo>
                  <a:cubicBezTo>
                    <a:pt x="1006" y="110"/>
                    <a:pt x="1006" y="110"/>
                    <a:pt x="1006" y="110"/>
                  </a:cubicBezTo>
                  <a:moveTo>
                    <a:pt x="1072" y="54"/>
                  </a:moveTo>
                  <a:cubicBezTo>
                    <a:pt x="960" y="9"/>
                    <a:pt x="960" y="9"/>
                    <a:pt x="960" y="9"/>
                  </a:cubicBezTo>
                  <a:cubicBezTo>
                    <a:pt x="1104" y="27"/>
                    <a:pt x="1104" y="27"/>
                    <a:pt x="1104" y="27"/>
                  </a:cubicBezTo>
                  <a:cubicBezTo>
                    <a:pt x="1072" y="54"/>
                    <a:pt x="1072" y="54"/>
                    <a:pt x="1072" y="54"/>
                  </a:cubicBezTo>
                  <a:moveTo>
                    <a:pt x="865" y="112"/>
                  </a:moveTo>
                  <a:cubicBezTo>
                    <a:pt x="856" y="110"/>
                    <a:pt x="799" y="85"/>
                    <a:pt x="761" y="68"/>
                  </a:cubicBezTo>
                  <a:cubicBezTo>
                    <a:pt x="937" y="9"/>
                    <a:pt x="937" y="9"/>
                    <a:pt x="937" y="9"/>
                  </a:cubicBezTo>
                  <a:cubicBezTo>
                    <a:pt x="920" y="33"/>
                    <a:pt x="871" y="101"/>
                    <a:pt x="865" y="112"/>
                  </a:cubicBezTo>
                  <a:moveTo>
                    <a:pt x="1288" y="44"/>
                  </a:moveTo>
                  <a:cubicBezTo>
                    <a:pt x="1133" y="26"/>
                    <a:pt x="1133" y="26"/>
                    <a:pt x="1133" y="26"/>
                  </a:cubicBezTo>
                  <a:cubicBezTo>
                    <a:pt x="1197" y="21"/>
                    <a:pt x="1371" y="8"/>
                    <a:pt x="1416" y="6"/>
                  </a:cubicBezTo>
                  <a:cubicBezTo>
                    <a:pt x="1393" y="14"/>
                    <a:pt x="1334" y="31"/>
                    <a:pt x="1292" y="43"/>
                  </a:cubicBezTo>
                  <a:cubicBezTo>
                    <a:pt x="1292" y="39"/>
                    <a:pt x="1292" y="39"/>
                    <a:pt x="1292" y="39"/>
                  </a:cubicBezTo>
                  <a:cubicBezTo>
                    <a:pt x="1288" y="44"/>
                    <a:pt x="1288" y="44"/>
                    <a:pt x="1288" y="44"/>
                  </a:cubicBezTo>
                  <a:moveTo>
                    <a:pt x="943" y="0"/>
                  </a:moveTo>
                  <a:cubicBezTo>
                    <a:pt x="942" y="2"/>
                    <a:pt x="942" y="2"/>
                    <a:pt x="942" y="2"/>
                  </a:cubicBezTo>
                  <a:cubicBezTo>
                    <a:pt x="940" y="1"/>
                    <a:pt x="940" y="1"/>
                    <a:pt x="940" y="1"/>
                  </a:cubicBezTo>
                  <a:cubicBezTo>
                    <a:pt x="940" y="3"/>
                    <a:pt x="940" y="3"/>
                    <a:pt x="940" y="3"/>
                  </a:cubicBezTo>
                  <a:cubicBezTo>
                    <a:pt x="757" y="64"/>
                    <a:pt x="757" y="64"/>
                    <a:pt x="757" y="64"/>
                  </a:cubicBezTo>
                  <a:cubicBezTo>
                    <a:pt x="755" y="62"/>
                    <a:pt x="755" y="62"/>
                    <a:pt x="755" y="62"/>
                  </a:cubicBezTo>
                  <a:cubicBezTo>
                    <a:pt x="754" y="65"/>
                    <a:pt x="754" y="65"/>
                    <a:pt x="754" y="65"/>
                  </a:cubicBezTo>
                  <a:cubicBezTo>
                    <a:pt x="602" y="65"/>
                    <a:pt x="602" y="65"/>
                    <a:pt x="602" y="65"/>
                  </a:cubicBezTo>
                  <a:cubicBezTo>
                    <a:pt x="598" y="63"/>
                    <a:pt x="598" y="63"/>
                    <a:pt x="598" y="63"/>
                  </a:cubicBezTo>
                  <a:cubicBezTo>
                    <a:pt x="599" y="66"/>
                    <a:pt x="599" y="66"/>
                    <a:pt x="599" y="66"/>
                  </a:cubicBezTo>
                  <a:cubicBezTo>
                    <a:pt x="467" y="126"/>
                    <a:pt x="467" y="126"/>
                    <a:pt x="467" y="126"/>
                  </a:cubicBezTo>
                  <a:cubicBezTo>
                    <a:pt x="465" y="125"/>
                    <a:pt x="465" y="125"/>
                    <a:pt x="465" y="125"/>
                  </a:cubicBezTo>
                  <a:cubicBezTo>
                    <a:pt x="465" y="127"/>
                    <a:pt x="465" y="127"/>
                    <a:pt x="465" y="127"/>
                  </a:cubicBezTo>
                  <a:cubicBezTo>
                    <a:pt x="380" y="135"/>
                    <a:pt x="380" y="135"/>
                    <a:pt x="380" y="135"/>
                  </a:cubicBezTo>
                  <a:cubicBezTo>
                    <a:pt x="379" y="135"/>
                    <a:pt x="379" y="135"/>
                    <a:pt x="379" y="135"/>
                  </a:cubicBezTo>
                  <a:cubicBezTo>
                    <a:pt x="378" y="135"/>
                    <a:pt x="378" y="135"/>
                    <a:pt x="378" y="135"/>
                  </a:cubicBezTo>
                  <a:cubicBezTo>
                    <a:pt x="201" y="135"/>
                    <a:pt x="201" y="135"/>
                    <a:pt x="201" y="135"/>
                  </a:cubicBezTo>
                  <a:cubicBezTo>
                    <a:pt x="186" y="133"/>
                    <a:pt x="186" y="133"/>
                    <a:pt x="186" y="133"/>
                  </a:cubicBezTo>
                  <a:cubicBezTo>
                    <a:pt x="197" y="139"/>
                    <a:pt x="197" y="139"/>
                    <a:pt x="197" y="139"/>
                  </a:cubicBezTo>
                  <a:cubicBezTo>
                    <a:pt x="169" y="188"/>
                    <a:pt x="169" y="188"/>
                    <a:pt x="169" y="188"/>
                  </a:cubicBezTo>
                  <a:cubicBezTo>
                    <a:pt x="167" y="187"/>
                    <a:pt x="167" y="187"/>
                    <a:pt x="167" y="187"/>
                  </a:cubicBezTo>
                  <a:cubicBezTo>
                    <a:pt x="168" y="189"/>
                    <a:pt x="168" y="189"/>
                    <a:pt x="168" y="189"/>
                  </a:cubicBezTo>
                  <a:cubicBezTo>
                    <a:pt x="87" y="206"/>
                    <a:pt x="87" y="206"/>
                    <a:pt x="87" y="206"/>
                  </a:cubicBezTo>
                  <a:cubicBezTo>
                    <a:pt x="10" y="287"/>
                    <a:pt x="10" y="287"/>
                    <a:pt x="10" y="287"/>
                  </a:cubicBezTo>
                  <a:cubicBezTo>
                    <a:pt x="0" y="289"/>
                    <a:pt x="0" y="289"/>
                    <a:pt x="0" y="289"/>
                  </a:cubicBezTo>
                  <a:cubicBezTo>
                    <a:pt x="11" y="291"/>
                    <a:pt x="11" y="291"/>
                    <a:pt x="11" y="291"/>
                  </a:cubicBezTo>
                  <a:cubicBezTo>
                    <a:pt x="65" y="306"/>
                    <a:pt x="65" y="306"/>
                    <a:pt x="65" y="306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08"/>
                    <a:pt x="70" y="308"/>
                    <a:pt x="70" y="308"/>
                  </a:cubicBezTo>
                  <a:cubicBezTo>
                    <a:pt x="134" y="379"/>
                    <a:pt x="134" y="379"/>
                    <a:pt x="134" y="379"/>
                  </a:cubicBezTo>
                  <a:cubicBezTo>
                    <a:pt x="132" y="380"/>
                    <a:pt x="132" y="380"/>
                    <a:pt x="132" y="380"/>
                  </a:cubicBezTo>
                  <a:cubicBezTo>
                    <a:pt x="136" y="381"/>
                    <a:pt x="136" y="381"/>
                    <a:pt x="136" y="381"/>
                  </a:cubicBezTo>
                  <a:cubicBezTo>
                    <a:pt x="201" y="514"/>
                    <a:pt x="201" y="514"/>
                    <a:pt x="201" y="514"/>
                  </a:cubicBezTo>
                  <a:cubicBezTo>
                    <a:pt x="200" y="516"/>
                    <a:pt x="200" y="516"/>
                    <a:pt x="200" y="516"/>
                  </a:cubicBezTo>
                  <a:cubicBezTo>
                    <a:pt x="203" y="516"/>
                    <a:pt x="203" y="516"/>
                    <a:pt x="203" y="516"/>
                  </a:cubicBezTo>
                  <a:cubicBezTo>
                    <a:pt x="296" y="591"/>
                    <a:pt x="296" y="591"/>
                    <a:pt x="296" y="591"/>
                  </a:cubicBezTo>
                  <a:cubicBezTo>
                    <a:pt x="295" y="592"/>
                    <a:pt x="295" y="592"/>
                    <a:pt x="295" y="592"/>
                  </a:cubicBezTo>
                  <a:cubicBezTo>
                    <a:pt x="298" y="593"/>
                    <a:pt x="298" y="593"/>
                    <a:pt x="298" y="593"/>
                  </a:cubicBezTo>
                  <a:cubicBezTo>
                    <a:pt x="357" y="730"/>
                    <a:pt x="357" y="730"/>
                    <a:pt x="357" y="730"/>
                  </a:cubicBezTo>
                  <a:cubicBezTo>
                    <a:pt x="346" y="745"/>
                    <a:pt x="346" y="745"/>
                    <a:pt x="346" y="745"/>
                  </a:cubicBezTo>
                  <a:cubicBezTo>
                    <a:pt x="360" y="733"/>
                    <a:pt x="360" y="733"/>
                    <a:pt x="360" y="733"/>
                  </a:cubicBezTo>
                  <a:cubicBezTo>
                    <a:pt x="575" y="807"/>
                    <a:pt x="575" y="807"/>
                    <a:pt x="575" y="807"/>
                  </a:cubicBezTo>
                  <a:cubicBezTo>
                    <a:pt x="599" y="873"/>
                    <a:pt x="599" y="873"/>
                    <a:pt x="599" y="873"/>
                  </a:cubicBezTo>
                  <a:cubicBezTo>
                    <a:pt x="597" y="873"/>
                    <a:pt x="597" y="873"/>
                    <a:pt x="597" y="873"/>
                  </a:cubicBezTo>
                  <a:cubicBezTo>
                    <a:pt x="600" y="876"/>
                    <a:pt x="600" y="876"/>
                    <a:pt x="600" y="876"/>
                  </a:cubicBezTo>
                  <a:cubicBezTo>
                    <a:pt x="587" y="911"/>
                    <a:pt x="587" y="911"/>
                    <a:pt x="587" y="911"/>
                  </a:cubicBezTo>
                  <a:cubicBezTo>
                    <a:pt x="587" y="982"/>
                    <a:pt x="587" y="982"/>
                    <a:pt x="587" y="982"/>
                  </a:cubicBezTo>
                  <a:cubicBezTo>
                    <a:pt x="583" y="985"/>
                    <a:pt x="583" y="985"/>
                    <a:pt x="583" y="985"/>
                  </a:cubicBezTo>
                  <a:cubicBezTo>
                    <a:pt x="587" y="986"/>
                    <a:pt x="587" y="986"/>
                    <a:pt x="587" y="986"/>
                  </a:cubicBezTo>
                  <a:cubicBezTo>
                    <a:pt x="610" y="1058"/>
                    <a:pt x="610" y="1058"/>
                    <a:pt x="610" y="1058"/>
                  </a:cubicBezTo>
                  <a:cubicBezTo>
                    <a:pt x="607" y="1061"/>
                    <a:pt x="607" y="1061"/>
                    <a:pt x="607" y="1061"/>
                  </a:cubicBezTo>
                  <a:cubicBezTo>
                    <a:pt x="612" y="1061"/>
                    <a:pt x="612" y="1061"/>
                    <a:pt x="612" y="1061"/>
                  </a:cubicBezTo>
                  <a:cubicBezTo>
                    <a:pt x="690" y="1150"/>
                    <a:pt x="690" y="1150"/>
                    <a:pt x="690" y="1150"/>
                  </a:cubicBezTo>
                  <a:cubicBezTo>
                    <a:pt x="689" y="1151"/>
                    <a:pt x="689" y="1151"/>
                    <a:pt x="689" y="1151"/>
                  </a:cubicBezTo>
                  <a:cubicBezTo>
                    <a:pt x="691" y="1152"/>
                    <a:pt x="691" y="1152"/>
                    <a:pt x="691" y="1152"/>
                  </a:cubicBezTo>
                  <a:cubicBezTo>
                    <a:pt x="711" y="1252"/>
                    <a:pt x="711" y="1252"/>
                    <a:pt x="711" y="1252"/>
                  </a:cubicBezTo>
                  <a:cubicBezTo>
                    <a:pt x="705" y="1257"/>
                    <a:pt x="705" y="1257"/>
                    <a:pt x="705" y="1257"/>
                  </a:cubicBezTo>
                  <a:cubicBezTo>
                    <a:pt x="711" y="1256"/>
                    <a:pt x="711" y="1256"/>
                    <a:pt x="711" y="1256"/>
                  </a:cubicBezTo>
                  <a:cubicBezTo>
                    <a:pt x="717" y="1415"/>
                    <a:pt x="717" y="1415"/>
                    <a:pt x="717" y="1415"/>
                  </a:cubicBezTo>
                  <a:cubicBezTo>
                    <a:pt x="715" y="1418"/>
                    <a:pt x="715" y="1418"/>
                    <a:pt x="715" y="1418"/>
                  </a:cubicBezTo>
                  <a:cubicBezTo>
                    <a:pt x="718" y="1418"/>
                    <a:pt x="718" y="1418"/>
                    <a:pt x="718" y="1418"/>
                  </a:cubicBezTo>
                  <a:cubicBezTo>
                    <a:pt x="769" y="1570"/>
                    <a:pt x="769" y="1570"/>
                    <a:pt x="769" y="1570"/>
                  </a:cubicBezTo>
                  <a:cubicBezTo>
                    <a:pt x="768" y="1572"/>
                    <a:pt x="768" y="1572"/>
                    <a:pt x="768" y="1572"/>
                  </a:cubicBezTo>
                  <a:cubicBezTo>
                    <a:pt x="771" y="1572"/>
                    <a:pt x="771" y="1572"/>
                    <a:pt x="771" y="1572"/>
                  </a:cubicBezTo>
                  <a:cubicBezTo>
                    <a:pt x="886" y="1617"/>
                    <a:pt x="886" y="1617"/>
                    <a:pt x="886" y="1617"/>
                  </a:cubicBezTo>
                  <a:cubicBezTo>
                    <a:pt x="824" y="1569"/>
                    <a:pt x="824" y="1569"/>
                    <a:pt x="824" y="1569"/>
                  </a:cubicBezTo>
                  <a:cubicBezTo>
                    <a:pt x="818" y="1477"/>
                    <a:pt x="818" y="1477"/>
                    <a:pt x="818" y="1477"/>
                  </a:cubicBezTo>
                  <a:cubicBezTo>
                    <a:pt x="818" y="1477"/>
                    <a:pt x="818" y="1477"/>
                    <a:pt x="818" y="1477"/>
                  </a:cubicBezTo>
                  <a:cubicBezTo>
                    <a:pt x="818" y="1477"/>
                    <a:pt x="818" y="1477"/>
                    <a:pt x="818" y="1477"/>
                  </a:cubicBezTo>
                  <a:cubicBezTo>
                    <a:pt x="847" y="1392"/>
                    <a:pt x="847" y="1392"/>
                    <a:pt x="847" y="1392"/>
                  </a:cubicBezTo>
                  <a:cubicBezTo>
                    <a:pt x="848" y="1391"/>
                    <a:pt x="848" y="1391"/>
                    <a:pt x="848" y="1391"/>
                  </a:cubicBezTo>
                  <a:cubicBezTo>
                    <a:pt x="848" y="1391"/>
                    <a:pt x="848" y="1391"/>
                    <a:pt x="848" y="1391"/>
                  </a:cubicBezTo>
                  <a:cubicBezTo>
                    <a:pt x="887" y="1371"/>
                    <a:pt x="887" y="1371"/>
                    <a:pt x="887" y="1371"/>
                  </a:cubicBezTo>
                  <a:cubicBezTo>
                    <a:pt x="894" y="1376"/>
                    <a:pt x="894" y="1376"/>
                    <a:pt x="894" y="1376"/>
                  </a:cubicBezTo>
                  <a:cubicBezTo>
                    <a:pt x="890" y="1369"/>
                    <a:pt x="890" y="1369"/>
                    <a:pt x="890" y="1369"/>
                  </a:cubicBezTo>
                  <a:cubicBezTo>
                    <a:pt x="939" y="1252"/>
                    <a:pt x="939" y="1252"/>
                    <a:pt x="939" y="1252"/>
                  </a:cubicBezTo>
                  <a:cubicBezTo>
                    <a:pt x="1017" y="1203"/>
                    <a:pt x="1017" y="1203"/>
                    <a:pt x="1017" y="1203"/>
                  </a:cubicBezTo>
                  <a:cubicBezTo>
                    <a:pt x="1020" y="1202"/>
                    <a:pt x="1020" y="1202"/>
                    <a:pt x="1020" y="1202"/>
                  </a:cubicBezTo>
                  <a:cubicBezTo>
                    <a:pt x="1019" y="1200"/>
                    <a:pt x="1019" y="1200"/>
                    <a:pt x="1019" y="1200"/>
                  </a:cubicBezTo>
                  <a:cubicBezTo>
                    <a:pt x="1023" y="1103"/>
                    <a:pt x="1023" y="1103"/>
                    <a:pt x="1023" y="1103"/>
                  </a:cubicBezTo>
                  <a:cubicBezTo>
                    <a:pt x="1024" y="1101"/>
                    <a:pt x="1024" y="1101"/>
                    <a:pt x="1024" y="1101"/>
                  </a:cubicBezTo>
                  <a:cubicBezTo>
                    <a:pt x="1027" y="1101"/>
                    <a:pt x="1027" y="1101"/>
                    <a:pt x="1027" y="1101"/>
                  </a:cubicBezTo>
                  <a:cubicBezTo>
                    <a:pt x="1025" y="1099"/>
                    <a:pt x="1025" y="1099"/>
                    <a:pt x="1025" y="1099"/>
                  </a:cubicBezTo>
                  <a:cubicBezTo>
                    <a:pt x="1065" y="1030"/>
                    <a:pt x="1065" y="1030"/>
                    <a:pt x="1065" y="1030"/>
                  </a:cubicBezTo>
                  <a:cubicBezTo>
                    <a:pt x="1066" y="1028"/>
                    <a:pt x="1066" y="1028"/>
                    <a:pt x="1066" y="1028"/>
                  </a:cubicBezTo>
                  <a:cubicBezTo>
                    <a:pt x="1066" y="1028"/>
                    <a:pt x="1066" y="1028"/>
                    <a:pt x="1066" y="1028"/>
                  </a:cubicBezTo>
                  <a:cubicBezTo>
                    <a:pt x="1067" y="1026"/>
                    <a:pt x="1067" y="1026"/>
                    <a:pt x="1067" y="1026"/>
                  </a:cubicBezTo>
                  <a:cubicBezTo>
                    <a:pt x="1063" y="1026"/>
                    <a:pt x="1063" y="1026"/>
                    <a:pt x="1063" y="1026"/>
                  </a:cubicBezTo>
                  <a:cubicBezTo>
                    <a:pt x="986" y="970"/>
                    <a:pt x="986" y="970"/>
                    <a:pt x="986" y="970"/>
                  </a:cubicBezTo>
                  <a:cubicBezTo>
                    <a:pt x="913" y="894"/>
                    <a:pt x="913" y="894"/>
                    <a:pt x="913" y="894"/>
                  </a:cubicBezTo>
                  <a:cubicBezTo>
                    <a:pt x="913" y="892"/>
                    <a:pt x="913" y="892"/>
                    <a:pt x="913" y="892"/>
                  </a:cubicBezTo>
                  <a:cubicBezTo>
                    <a:pt x="912" y="893"/>
                    <a:pt x="912" y="893"/>
                    <a:pt x="912" y="893"/>
                  </a:cubicBezTo>
                  <a:cubicBezTo>
                    <a:pt x="806" y="849"/>
                    <a:pt x="806" y="849"/>
                    <a:pt x="806" y="849"/>
                  </a:cubicBezTo>
                  <a:cubicBezTo>
                    <a:pt x="806" y="847"/>
                    <a:pt x="806" y="847"/>
                    <a:pt x="806" y="847"/>
                  </a:cubicBezTo>
                  <a:cubicBezTo>
                    <a:pt x="804" y="848"/>
                    <a:pt x="804" y="848"/>
                    <a:pt x="804" y="848"/>
                  </a:cubicBezTo>
                  <a:cubicBezTo>
                    <a:pt x="722" y="804"/>
                    <a:pt x="722" y="804"/>
                    <a:pt x="722" y="804"/>
                  </a:cubicBezTo>
                  <a:cubicBezTo>
                    <a:pt x="724" y="797"/>
                    <a:pt x="724" y="797"/>
                    <a:pt x="724" y="797"/>
                  </a:cubicBezTo>
                  <a:cubicBezTo>
                    <a:pt x="718" y="803"/>
                    <a:pt x="718" y="803"/>
                    <a:pt x="718" y="803"/>
                  </a:cubicBezTo>
                  <a:cubicBezTo>
                    <a:pt x="578" y="803"/>
                    <a:pt x="578" y="803"/>
                    <a:pt x="578" y="803"/>
                  </a:cubicBezTo>
                  <a:cubicBezTo>
                    <a:pt x="532" y="715"/>
                    <a:pt x="532" y="715"/>
                    <a:pt x="532" y="715"/>
                  </a:cubicBezTo>
                  <a:cubicBezTo>
                    <a:pt x="532" y="715"/>
                    <a:pt x="532" y="715"/>
                    <a:pt x="532" y="715"/>
                  </a:cubicBezTo>
                  <a:cubicBezTo>
                    <a:pt x="428" y="673"/>
                    <a:pt x="428" y="673"/>
                    <a:pt x="428" y="673"/>
                  </a:cubicBezTo>
                  <a:cubicBezTo>
                    <a:pt x="451" y="614"/>
                    <a:pt x="451" y="614"/>
                    <a:pt x="451" y="614"/>
                  </a:cubicBezTo>
                  <a:cubicBezTo>
                    <a:pt x="604" y="652"/>
                    <a:pt x="604" y="652"/>
                    <a:pt x="604" y="652"/>
                  </a:cubicBezTo>
                  <a:cubicBezTo>
                    <a:pt x="614" y="560"/>
                    <a:pt x="614" y="560"/>
                    <a:pt x="614" y="560"/>
                  </a:cubicBezTo>
                  <a:cubicBezTo>
                    <a:pt x="720" y="474"/>
                    <a:pt x="720" y="474"/>
                    <a:pt x="720" y="474"/>
                  </a:cubicBezTo>
                  <a:cubicBezTo>
                    <a:pt x="723" y="474"/>
                    <a:pt x="723" y="474"/>
                    <a:pt x="723" y="474"/>
                  </a:cubicBezTo>
                  <a:cubicBezTo>
                    <a:pt x="722" y="473"/>
                    <a:pt x="722" y="473"/>
                    <a:pt x="722" y="473"/>
                  </a:cubicBezTo>
                  <a:cubicBezTo>
                    <a:pt x="830" y="377"/>
                    <a:pt x="830" y="377"/>
                    <a:pt x="830" y="377"/>
                  </a:cubicBezTo>
                  <a:cubicBezTo>
                    <a:pt x="832" y="376"/>
                    <a:pt x="832" y="376"/>
                    <a:pt x="832" y="376"/>
                  </a:cubicBezTo>
                  <a:cubicBezTo>
                    <a:pt x="832" y="376"/>
                    <a:pt x="832" y="376"/>
                    <a:pt x="832" y="376"/>
                  </a:cubicBezTo>
                  <a:cubicBezTo>
                    <a:pt x="958" y="315"/>
                    <a:pt x="958" y="315"/>
                    <a:pt x="958" y="315"/>
                  </a:cubicBezTo>
                  <a:cubicBezTo>
                    <a:pt x="976" y="313"/>
                    <a:pt x="976" y="313"/>
                    <a:pt x="976" y="313"/>
                  </a:cubicBezTo>
                  <a:cubicBezTo>
                    <a:pt x="959" y="311"/>
                    <a:pt x="959" y="311"/>
                    <a:pt x="959" y="311"/>
                  </a:cubicBezTo>
                  <a:cubicBezTo>
                    <a:pt x="863" y="230"/>
                    <a:pt x="863" y="230"/>
                    <a:pt x="863" y="230"/>
                  </a:cubicBezTo>
                  <a:cubicBezTo>
                    <a:pt x="866" y="220"/>
                    <a:pt x="866" y="220"/>
                    <a:pt x="866" y="220"/>
                  </a:cubicBezTo>
                  <a:cubicBezTo>
                    <a:pt x="859" y="228"/>
                    <a:pt x="859" y="228"/>
                    <a:pt x="859" y="228"/>
                  </a:cubicBezTo>
                  <a:cubicBezTo>
                    <a:pt x="781" y="228"/>
                    <a:pt x="781" y="228"/>
                    <a:pt x="781" y="228"/>
                  </a:cubicBezTo>
                  <a:cubicBezTo>
                    <a:pt x="780" y="226"/>
                    <a:pt x="780" y="226"/>
                    <a:pt x="780" y="226"/>
                  </a:cubicBezTo>
                  <a:cubicBezTo>
                    <a:pt x="779" y="228"/>
                    <a:pt x="779" y="228"/>
                    <a:pt x="779" y="228"/>
                  </a:cubicBezTo>
                  <a:cubicBezTo>
                    <a:pt x="711" y="207"/>
                    <a:pt x="711" y="207"/>
                    <a:pt x="711" y="207"/>
                  </a:cubicBezTo>
                  <a:cubicBezTo>
                    <a:pt x="814" y="187"/>
                    <a:pt x="814" y="187"/>
                    <a:pt x="814" y="187"/>
                  </a:cubicBezTo>
                  <a:cubicBezTo>
                    <a:pt x="815" y="188"/>
                    <a:pt x="815" y="188"/>
                    <a:pt x="815" y="188"/>
                  </a:cubicBezTo>
                  <a:cubicBezTo>
                    <a:pt x="817" y="186"/>
                    <a:pt x="817" y="186"/>
                    <a:pt x="817" y="186"/>
                  </a:cubicBezTo>
                  <a:cubicBezTo>
                    <a:pt x="950" y="149"/>
                    <a:pt x="950" y="149"/>
                    <a:pt x="950" y="149"/>
                  </a:cubicBezTo>
                  <a:cubicBezTo>
                    <a:pt x="950" y="150"/>
                    <a:pt x="950" y="150"/>
                    <a:pt x="950" y="150"/>
                  </a:cubicBezTo>
                  <a:cubicBezTo>
                    <a:pt x="952" y="149"/>
                    <a:pt x="952" y="149"/>
                    <a:pt x="952" y="149"/>
                  </a:cubicBezTo>
                  <a:cubicBezTo>
                    <a:pt x="1041" y="223"/>
                    <a:pt x="1041" y="223"/>
                    <a:pt x="1041" y="223"/>
                  </a:cubicBezTo>
                  <a:cubicBezTo>
                    <a:pt x="1042" y="225"/>
                    <a:pt x="1042" y="225"/>
                    <a:pt x="1042" y="225"/>
                  </a:cubicBezTo>
                  <a:cubicBezTo>
                    <a:pt x="1044" y="224"/>
                    <a:pt x="1044" y="224"/>
                    <a:pt x="1044" y="224"/>
                  </a:cubicBezTo>
                  <a:cubicBezTo>
                    <a:pt x="1158" y="198"/>
                    <a:pt x="1158" y="198"/>
                    <a:pt x="1158" y="198"/>
                  </a:cubicBezTo>
                  <a:cubicBezTo>
                    <a:pt x="1158" y="201"/>
                    <a:pt x="1158" y="201"/>
                    <a:pt x="1158" y="201"/>
                  </a:cubicBezTo>
                  <a:cubicBezTo>
                    <a:pt x="1161" y="198"/>
                    <a:pt x="1161" y="198"/>
                    <a:pt x="1161" y="198"/>
                  </a:cubicBezTo>
                  <a:cubicBezTo>
                    <a:pt x="1164" y="199"/>
                    <a:pt x="1164" y="199"/>
                    <a:pt x="1164" y="199"/>
                  </a:cubicBezTo>
                  <a:cubicBezTo>
                    <a:pt x="1163" y="195"/>
                    <a:pt x="1163" y="195"/>
                    <a:pt x="1163" y="195"/>
                  </a:cubicBezTo>
                  <a:cubicBezTo>
                    <a:pt x="1286" y="95"/>
                    <a:pt x="1286" y="95"/>
                    <a:pt x="1286" y="95"/>
                  </a:cubicBezTo>
                  <a:cubicBezTo>
                    <a:pt x="1291" y="91"/>
                    <a:pt x="1416" y="14"/>
                    <a:pt x="1428" y="7"/>
                  </a:cubicBezTo>
                  <a:cubicBezTo>
                    <a:pt x="1429" y="6"/>
                    <a:pt x="1429" y="6"/>
                    <a:pt x="1430" y="5"/>
                  </a:cubicBezTo>
                  <a:cubicBezTo>
                    <a:pt x="1430" y="5"/>
                    <a:pt x="1430" y="5"/>
                    <a:pt x="1430" y="5"/>
                  </a:cubicBezTo>
                  <a:cubicBezTo>
                    <a:pt x="1430" y="5"/>
                    <a:pt x="1430" y="5"/>
                    <a:pt x="1430" y="5"/>
                  </a:cubicBezTo>
                  <a:cubicBezTo>
                    <a:pt x="1430" y="4"/>
                    <a:pt x="1430" y="4"/>
                    <a:pt x="1430" y="4"/>
                  </a:cubicBezTo>
                  <a:cubicBezTo>
                    <a:pt x="1430" y="4"/>
                    <a:pt x="1430" y="3"/>
                    <a:pt x="1428" y="2"/>
                  </a:cubicBezTo>
                  <a:cubicBezTo>
                    <a:pt x="1427" y="2"/>
                    <a:pt x="1426" y="2"/>
                    <a:pt x="1425" y="2"/>
                  </a:cubicBezTo>
                  <a:cubicBezTo>
                    <a:pt x="1396" y="2"/>
                    <a:pt x="1126" y="22"/>
                    <a:pt x="1110" y="23"/>
                  </a:cubicBezTo>
                  <a:cubicBezTo>
                    <a:pt x="1104" y="15"/>
                    <a:pt x="1104" y="15"/>
                    <a:pt x="1104" y="15"/>
                  </a:cubicBezTo>
                  <a:cubicBezTo>
                    <a:pt x="1106" y="23"/>
                    <a:pt x="1106" y="23"/>
                    <a:pt x="1106" y="23"/>
                  </a:cubicBezTo>
                  <a:cubicBezTo>
                    <a:pt x="944" y="2"/>
                    <a:pt x="944" y="2"/>
                    <a:pt x="944" y="2"/>
                  </a:cubicBezTo>
                  <a:cubicBezTo>
                    <a:pt x="943" y="0"/>
                    <a:pt x="943" y="0"/>
                    <a:pt x="943" y="0"/>
                  </a:cubicBezTo>
                </a:path>
              </a:pathLst>
            </a:cu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5" name="Freeform 286"/>
            <p:cNvSpPr>
              <a:spLocks noEditPoints="1"/>
            </p:cNvSpPr>
            <p:nvPr/>
          </p:nvSpPr>
          <p:spPr bwMode="auto">
            <a:xfrm>
              <a:off x="5548313" y="1047751"/>
              <a:ext cx="396875" cy="346075"/>
            </a:xfrm>
            <a:custGeom>
              <a:avLst/>
              <a:gdLst>
                <a:gd name="T0" fmla="*/ 105 w 250"/>
                <a:gd name="T1" fmla="*/ 202 h 218"/>
                <a:gd name="T2" fmla="*/ 105 w 250"/>
                <a:gd name="T3" fmla="*/ 152 h 218"/>
                <a:gd name="T4" fmla="*/ 221 w 250"/>
                <a:gd name="T5" fmla="*/ 146 h 218"/>
                <a:gd name="T6" fmla="*/ 105 w 250"/>
                <a:gd name="T7" fmla="*/ 202 h 218"/>
                <a:gd name="T8" fmla="*/ 21 w 250"/>
                <a:gd name="T9" fmla="*/ 146 h 218"/>
                <a:gd name="T10" fmla="*/ 61 w 250"/>
                <a:gd name="T11" fmla="*/ 99 h 218"/>
                <a:gd name="T12" fmla="*/ 92 w 250"/>
                <a:gd name="T13" fmla="*/ 142 h 218"/>
                <a:gd name="T14" fmla="*/ 21 w 250"/>
                <a:gd name="T15" fmla="*/ 146 h 218"/>
                <a:gd name="T16" fmla="*/ 96 w 250"/>
                <a:gd name="T17" fmla="*/ 136 h 218"/>
                <a:gd name="T18" fmla="*/ 67 w 250"/>
                <a:gd name="T19" fmla="*/ 91 h 218"/>
                <a:gd name="T20" fmla="*/ 117 w 250"/>
                <a:gd name="T21" fmla="*/ 26 h 218"/>
                <a:gd name="T22" fmla="*/ 96 w 250"/>
                <a:gd name="T23" fmla="*/ 136 h 218"/>
                <a:gd name="T24" fmla="*/ 105 w 250"/>
                <a:gd name="T25" fmla="*/ 142 h 218"/>
                <a:gd name="T26" fmla="*/ 127 w 250"/>
                <a:gd name="T27" fmla="*/ 18 h 218"/>
                <a:gd name="T28" fmla="*/ 234 w 250"/>
                <a:gd name="T29" fmla="*/ 136 h 218"/>
                <a:gd name="T30" fmla="*/ 105 w 250"/>
                <a:gd name="T31" fmla="*/ 142 h 218"/>
                <a:gd name="T32" fmla="*/ 125 w 250"/>
                <a:gd name="T33" fmla="*/ 0 h 218"/>
                <a:gd name="T34" fmla="*/ 59 w 250"/>
                <a:gd name="T35" fmla="*/ 89 h 218"/>
                <a:gd name="T36" fmla="*/ 0 w 250"/>
                <a:gd name="T37" fmla="*/ 156 h 218"/>
                <a:gd name="T38" fmla="*/ 94 w 250"/>
                <a:gd name="T39" fmla="*/ 152 h 218"/>
                <a:gd name="T40" fmla="*/ 94 w 250"/>
                <a:gd name="T41" fmla="*/ 218 h 218"/>
                <a:gd name="T42" fmla="*/ 250 w 250"/>
                <a:gd name="T43" fmla="*/ 142 h 218"/>
                <a:gd name="T44" fmla="*/ 125 w 250"/>
                <a:gd name="T45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0" h="218">
                  <a:moveTo>
                    <a:pt x="105" y="202"/>
                  </a:moveTo>
                  <a:lnTo>
                    <a:pt x="105" y="152"/>
                  </a:lnTo>
                  <a:lnTo>
                    <a:pt x="221" y="146"/>
                  </a:lnTo>
                  <a:lnTo>
                    <a:pt x="105" y="202"/>
                  </a:lnTo>
                  <a:close/>
                  <a:moveTo>
                    <a:pt x="21" y="146"/>
                  </a:moveTo>
                  <a:lnTo>
                    <a:pt x="61" y="99"/>
                  </a:lnTo>
                  <a:lnTo>
                    <a:pt x="92" y="142"/>
                  </a:lnTo>
                  <a:lnTo>
                    <a:pt x="21" y="146"/>
                  </a:lnTo>
                  <a:close/>
                  <a:moveTo>
                    <a:pt x="96" y="136"/>
                  </a:moveTo>
                  <a:lnTo>
                    <a:pt x="67" y="91"/>
                  </a:lnTo>
                  <a:lnTo>
                    <a:pt x="117" y="26"/>
                  </a:lnTo>
                  <a:lnTo>
                    <a:pt x="96" y="136"/>
                  </a:lnTo>
                  <a:close/>
                  <a:moveTo>
                    <a:pt x="105" y="142"/>
                  </a:moveTo>
                  <a:lnTo>
                    <a:pt x="127" y="18"/>
                  </a:lnTo>
                  <a:lnTo>
                    <a:pt x="234" y="136"/>
                  </a:lnTo>
                  <a:lnTo>
                    <a:pt x="105" y="142"/>
                  </a:lnTo>
                  <a:close/>
                  <a:moveTo>
                    <a:pt x="125" y="0"/>
                  </a:moveTo>
                  <a:lnTo>
                    <a:pt x="59" y="89"/>
                  </a:lnTo>
                  <a:lnTo>
                    <a:pt x="0" y="156"/>
                  </a:lnTo>
                  <a:lnTo>
                    <a:pt x="94" y="152"/>
                  </a:lnTo>
                  <a:lnTo>
                    <a:pt x="94" y="218"/>
                  </a:lnTo>
                  <a:lnTo>
                    <a:pt x="250" y="142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6" name="Freeform 287"/>
            <p:cNvSpPr>
              <a:spLocks noEditPoints="1"/>
            </p:cNvSpPr>
            <p:nvPr/>
          </p:nvSpPr>
          <p:spPr bwMode="auto">
            <a:xfrm>
              <a:off x="5548313" y="1047751"/>
              <a:ext cx="396875" cy="346075"/>
            </a:xfrm>
            <a:custGeom>
              <a:avLst/>
              <a:gdLst>
                <a:gd name="T0" fmla="*/ 105 w 250"/>
                <a:gd name="T1" fmla="*/ 202 h 218"/>
                <a:gd name="T2" fmla="*/ 105 w 250"/>
                <a:gd name="T3" fmla="*/ 152 h 218"/>
                <a:gd name="T4" fmla="*/ 221 w 250"/>
                <a:gd name="T5" fmla="*/ 146 h 218"/>
                <a:gd name="T6" fmla="*/ 105 w 250"/>
                <a:gd name="T7" fmla="*/ 202 h 218"/>
                <a:gd name="T8" fmla="*/ 21 w 250"/>
                <a:gd name="T9" fmla="*/ 146 h 218"/>
                <a:gd name="T10" fmla="*/ 61 w 250"/>
                <a:gd name="T11" fmla="*/ 99 h 218"/>
                <a:gd name="T12" fmla="*/ 92 w 250"/>
                <a:gd name="T13" fmla="*/ 142 h 218"/>
                <a:gd name="T14" fmla="*/ 21 w 250"/>
                <a:gd name="T15" fmla="*/ 146 h 218"/>
                <a:gd name="T16" fmla="*/ 96 w 250"/>
                <a:gd name="T17" fmla="*/ 136 h 218"/>
                <a:gd name="T18" fmla="*/ 67 w 250"/>
                <a:gd name="T19" fmla="*/ 91 h 218"/>
                <a:gd name="T20" fmla="*/ 117 w 250"/>
                <a:gd name="T21" fmla="*/ 26 h 218"/>
                <a:gd name="T22" fmla="*/ 96 w 250"/>
                <a:gd name="T23" fmla="*/ 136 h 218"/>
                <a:gd name="T24" fmla="*/ 105 w 250"/>
                <a:gd name="T25" fmla="*/ 142 h 218"/>
                <a:gd name="T26" fmla="*/ 127 w 250"/>
                <a:gd name="T27" fmla="*/ 18 h 218"/>
                <a:gd name="T28" fmla="*/ 234 w 250"/>
                <a:gd name="T29" fmla="*/ 136 h 218"/>
                <a:gd name="T30" fmla="*/ 105 w 250"/>
                <a:gd name="T31" fmla="*/ 142 h 218"/>
                <a:gd name="T32" fmla="*/ 125 w 250"/>
                <a:gd name="T33" fmla="*/ 0 h 218"/>
                <a:gd name="T34" fmla="*/ 59 w 250"/>
                <a:gd name="T35" fmla="*/ 89 h 218"/>
                <a:gd name="T36" fmla="*/ 0 w 250"/>
                <a:gd name="T37" fmla="*/ 156 h 218"/>
                <a:gd name="T38" fmla="*/ 94 w 250"/>
                <a:gd name="T39" fmla="*/ 152 h 218"/>
                <a:gd name="T40" fmla="*/ 94 w 250"/>
                <a:gd name="T41" fmla="*/ 218 h 218"/>
                <a:gd name="T42" fmla="*/ 250 w 250"/>
                <a:gd name="T43" fmla="*/ 142 h 218"/>
                <a:gd name="T44" fmla="*/ 125 w 250"/>
                <a:gd name="T45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0" h="218">
                  <a:moveTo>
                    <a:pt x="105" y="202"/>
                  </a:moveTo>
                  <a:lnTo>
                    <a:pt x="105" y="152"/>
                  </a:lnTo>
                  <a:lnTo>
                    <a:pt x="221" y="146"/>
                  </a:lnTo>
                  <a:lnTo>
                    <a:pt x="105" y="202"/>
                  </a:lnTo>
                  <a:moveTo>
                    <a:pt x="21" y="146"/>
                  </a:moveTo>
                  <a:lnTo>
                    <a:pt x="61" y="99"/>
                  </a:lnTo>
                  <a:lnTo>
                    <a:pt x="92" y="142"/>
                  </a:lnTo>
                  <a:lnTo>
                    <a:pt x="21" y="146"/>
                  </a:lnTo>
                  <a:moveTo>
                    <a:pt x="96" y="136"/>
                  </a:moveTo>
                  <a:lnTo>
                    <a:pt x="67" y="91"/>
                  </a:lnTo>
                  <a:lnTo>
                    <a:pt x="117" y="26"/>
                  </a:lnTo>
                  <a:lnTo>
                    <a:pt x="96" y="136"/>
                  </a:lnTo>
                  <a:moveTo>
                    <a:pt x="105" y="142"/>
                  </a:moveTo>
                  <a:lnTo>
                    <a:pt x="127" y="18"/>
                  </a:lnTo>
                  <a:lnTo>
                    <a:pt x="234" y="136"/>
                  </a:lnTo>
                  <a:lnTo>
                    <a:pt x="105" y="142"/>
                  </a:lnTo>
                  <a:moveTo>
                    <a:pt x="125" y="0"/>
                  </a:moveTo>
                  <a:lnTo>
                    <a:pt x="59" y="89"/>
                  </a:lnTo>
                  <a:lnTo>
                    <a:pt x="0" y="156"/>
                  </a:lnTo>
                  <a:lnTo>
                    <a:pt x="94" y="152"/>
                  </a:lnTo>
                  <a:lnTo>
                    <a:pt x="94" y="218"/>
                  </a:lnTo>
                  <a:lnTo>
                    <a:pt x="250" y="142"/>
                  </a:lnTo>
                  <a:lnTo>
                    <a:pt x="125" y="0"/>
                  </a:lnTo>
                </a:path>
              </a:pathLst>
            </a:cu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7" name="Freeform 288"/>
            <p:cNvSpPr>
              <a:spLocks noEditPoints="1"/>
            </p:cNvSpPr>
            <p:nvPr/>
          </p:nvSpPr>
          <p:spPr bwMode="auto">
            <a:xfrm>
              <a:off x="5221288" y="485776"/>
              <a:ext cx="5688013" cy="4119563"/>
            </a:xfrm>
            <a:custGeom>
              <a:avLst/>
              <a:gdLst>
                <a:gd name="T0" fmla="*/ 459 w 1721"/>
                <a:gd name="T1" fmla="*/ 1245 h 1284"/>
                <a:gd name="T2" fmla="*/ 339 w 1721"/>
                <a:gd name="T3" fmla="*/ 1076 h 1284"/>
                <a:gd name="T4" fmla="*/ 602 w 1721"/>
                <a:gd name="T5" fmla="*/ 1026 h 1284"/>
                <a:gd name="T6" fmla="*/ 337 w 1721"/>
                <a:gd name="T7" fmla="*/ 1070 h 1284"/>
                <a:gd name="T8" fmla="*/ 365 w 1721"/>
                <a:gd name="T9" fmla="*/ 906 h 1284"/>
                <a:gd name="T10" fmla="*/ 265 w 1721"/>
                <a:gd name="T11" fmla="*/ 752 h 1284"/>
                <a:gd name="T12" fmla="*/ 17 w 1721"/>
                <a:gd name="T13" fmla="*/ 683 h 1284"/>
                <a:gd name="T14" fmla="*/ 479 w 1721"/>
                <a:gd name="T15" fmla="*/ 666 h 1284"/>
                <a:gd name="T16" fmla="*/ 1250 w 1721"/>
                <a:gd name="T17" fmla="*/ 708 h 1284"/>
                <a:gd name="T18" fmla="*/ 789 w 1721"/>
                <a:gd name="T19" fmla="*/ 612 h 1284"/>
                <a:gd name="T20" fmla="*/ 507 w 1721"/>
                <a:gd name="T21" fmla="*/ 621 h 1284"/>
                <a:gd name="T22" fmla="*/ 1010 w 1721"/>
                <a:gd name="T23" fmla="*/ 597 h 1284"/>
                <a:gd name="T24" fmla="*/ 706 w 1721"/>
                <a:gd name="T25" fmla="*/ 580 h 1284"/>
                <a:gd name="T26" fmla="*/ 955 w 1721"/>
                <a:gd name="T27" fmla="*/ 551 h 1284"/>
                <a:gd name="T28" fmla="*/ 1253 w 1721"/>
                <a:gd name="T29" fmla="*/ 703 h 1284"/>
                <a:gd name="T30" fmla="*/ 1283 w 1721"/>
                <a:gd name="T31" fmla="*/ 646 h 1284"/>
                <a:gd name="T32" fmla="*/ 535 w 1721"/>
                <a:gd name="T33" fmla="*/ 593 h 1284"/>
                <a:gd name="T34" fmla="*/ 955 w 1721"/>
                <a:gd name="T35" fmla="*/ 545 h 1284"/>
                <a:gd name="T36" fmla="*/ 155 w 1721"/>
                <a:gd name="T37" fmla="*/ 598 h 1284"/>
                <a:gd name="T38" fmla="*/ 589 w 1721"/>
                <a:gd name="T39" fmla="*/ 515 h 1284"/>
                <a:gd name="T40" fmla="*/ 1273 w 1721"/>
                <a:gd name="T41" fmla="*/ 528 h 1284"/>
                <a:gd name="T42" fmla="*/ 587 w 1721"/>
                <a:gd name="T43" fmla="*/ 508 h 1284"/>
                <a:gd name="T44" fmla="*/ 1090 w 1721"/>
                <a:gd name="T45" fmla="*/ 496 h 1284"/>
                <a:gd name="T46" fmla="*/ 754 w 1721"/>
                <a:gd name="T47" fmla="*/ 407 h 1284"/>
                <a:gd name="T48" fmla="*/ 1417 w 1721"/>
                <a:gd name="T49" fmla="*/ 514 h 1284"/>
                <a:gd name="T50" fmla="*/ 1553 w 1721"/>
                <a:gd name="T51" fmla="*/ 396 h 1284"/>
                <a:gd name="T52" fmla="*/ 580 w 1721"/>
                <a:gd name="T53" fmla="*/ 383 h 1284"/>
                <a:gd name="T54" fmla="*/ 284 w 1721"/>
                <a:gd name="T55" fmla="*/ 365 h 1284"/>
                <a:gd name="T56" fmla="*/ 212 w 1721"/>
                <a:gd name="T57" fmla="*/ 385 h 1284"/>
                <a:gd name="T58" fmla="*/ 1323 w 1721"/>
                <a:gd name="T59" fmla="*/ 422 h 1284"/>
                <a:gd name="T60" fmla="*/ 1461 w 1721"/>
                <a:gd name="T61" fmla="*/ 389 h 1284"/>
                <a:gd name="T62" fmla="*/ 216 w 1721"/>
                <a:gd name="T63" fmla="*/ 348 h 1284"/>
                <a:gd name="T64" fmla="*/ 366 w 1721"/>
                <a:gd name="T65" fmla="*/ 364 h 1284"/>
                <a:gd name="T66" fmla="*/ 759 w 1721"/>
                <a:gd name="T67" fmla="*/ 389 h 1284"/>
                <a:gd name="T68" fmla="*/ 1179 w 1721"/>
                <a:gd name="T69" fmla="*/ 473 h 1284"/>
                <a:gd name="T70" fmla="*/ 1282 w 1721"/>
                <a:gd name="T71" fmla="*/ 294 h 1284"/>
                <a:gd name="T72" fmla="*/ 1161 w 1721"/>
                <a:gd name="T73" fmla="*/ 326 h 1284"/>
                <a:gd name="T74" fmla="*/ 753 w 1721"/>
                <a:gd name="T75" fmla="*/ 387 h 1284"/>
                <a:gd name="T76" fmla="*/ 461 w 1721"/>
                <a:gd name="T77" fmla="*/ 342 h 1284"/>
                <a:gd name="T78" fmla="*/ 317 w 1721"/>
                <a:gd name="T79" fmla="*/ 298 h 1284"/>
                <a:gd name="T80" fmla="*/ 505 w 1721"/>
                <a:gd name="T81" fmla="*/ 247 h 1284"/>
                <a:gd name="T82" fmla="*/ 589 w 1721"/>
                <a:gd name="T83" fmla="*/ 371 h 1284"/>
                <a:gd name="T84" fmla="*/ 1601 w 1721"/>
                <a:gd name="T85" fmla="*/ 249 h 1284"/>
                <a:gd name="T86" fmla="*/ 438 w 1721"/>
                <a:gd name="T87" fmla="*/ 171 h 1284"/>
                <a:gd name="T88" fmla="*/ 316 w 1721"/>
                <a:gd name="T89" fmla="*/ 195 h 1284"/>
                <a:gd name="T90" fmla="*/ 1283 w 1721"/>
                <a:gd name="T91" fmla="*/ 126 h 1284"/>
                <a:gd name="T92" fmla="*/ 460 w 1721"/>
                <a:gd name="T93" fmla="*/ 139 h 1284"/>
                <a:gd name="T94" fmla="*/ 1503 w 1721"/>
                <a:gd name="T95" fmla="*/ 164 h 1284"/>
                <a:gd name="T96" fmla="*/ 396 w 1721"/>
                <a:gd name="T97" fmla="*/ 149 h 1284"/>
                <a:gd name="T98" fmla="*/ 390 w 1721"/>
                <a:gd name="T99" fmla="*/ 149 h 1284"/>
                <a:gd name="T100" fmla="*/ 1277 w 1721"/>
                <a:gd name="T101" fmla="*/ 121 h 1284"/>
                <a:gd name="T102" fmla="*/ 818 w 1721"/>
                <a:gd name="T103" fmla="*/ 28 h 1284"/>
                <a:gd name="T104" fmla="*/ 1070 w 1721"/>
                <a:gd name="T105" fmla="*/ 5 h 1284"/>
                <a:gd name="T106" fmla="*/ 344 w 1721"/>
                <a:gd name="T107" fmla="*/ 50 h 1284"/>
                <a:gd name="T108" fmla="*/ 282 w 1721"/>
                <a:gd name="T109" fmla="*/ 231 h 1284"/>
                <a:gd name="T110" fmla="*/ 17 w 1721"/>
                <a:gd name="T111" fmla="*/ 614 h 1284"/>
                <a:gd name="T112" fmla="*/ 384 w 1721"/>
                <a:gd name="T113" fmla="*/ 1278 h 1284"/>
                <a:gd name="T114" fmla="*/ 799 w 1721"/>
                <a:gd name="T115" fmla="*/ 609 h 1284"/>
                <a:gd name="T116" fmla="*/ 1285 w 1721"/>
                <a:gd name="T117" fmla="*/ 651 h 1284"/>
                <a:gd name="T118" fmla="*/ 1605 w 1721"/>
                <a:gd name="T119" fmla="*/ 258 h 1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721" h="1284">
                  <a:moveTo>
                    <a:pt x="387" y="1272"/>
                  </a:moveTo>
                  <a:cubicBezTo>
                    <a:pt x="426" y="1208"/>
                    <a:pt x="426" y="1208"/>
                    <a:pt x="426" y="1208"/>
                  </a:cubicBezTo>
                  <a:cubicBezTo>
                    <a:pt x="452" y="1251"/>
                    <a:pt x="452" y="1251"/>
                    <a:pt x="452" y="1251"/>
                  </a:cubicBezTo>
                  <a:cubicBezTo>
                    <a:pt x="387" y="1272"/>
                    <a:pt x="387" y="1272"/>
                    <a:pt x="387" y="1272"/>
                  </a:cubicBezTo>
                  <a:moveTo>
                    <a:pt x="384" y="1268"/>
                  </a:moveTo>
                  <a:cubicBezTo>
                    <a:pt x="384" y="1182"/>
                    <a:pt x="384" y="1182"/>
                    <a:pt x="384" y="1182"/>
                  </a:cubicBezTo>
                  <a:cubicBezTo>
                    <a:pt x="423" y="1204"/>
                    <a:pt x="423" y="1204"/>
                    <a:pt x="423" y="1204"/>
                  </a:cubicBezTo>
                  <a:cubicBezTo>
                    <a:pt x="384" y="1268"/>
                    <a:pt x="384" y="1268"/>
                    <a:pt x="384" y="1268"/>
                  </a:cubicBezTo>
                  <a:moveTo>
                    <a:pt x="454" y="1245"/>
                  </a:moveTo>
                  <a:cubicBezTo>
                    <a:pt x="428" y="1203"/>
                    <a:pt x="428" y="1203"/>
                    <a:pt x="428" y="1203"/>
                  </a:cubicBezTo>
                  <a:cubicBezTo>
                    <a:pt x="467" y="1129"/>
                    <a:pt x="467" y="1129"/>
                    <a:pt x="467" y="1129"/>
                  </a:cubicBezTo>
                  <a:cubicBezTo>
                    <a:pt x="454" y="1245"/>
                    <a:pt x="454" y="1245"/>
                    <a:pt x="454" y="1245"/>
                  </a:cubicBezTo>
                  <a:moveTo>
                    <a:pt x="425" y="1200"/>
                  </a:moveTo>
                  <a:cubicBezTo>
                    <a:pt x="386" y="1177"/>
                    <a:pt x="386" y="1177"/>
                    <a:pt x="386" y="1177"/>
                  </a:cubicBezTo>
                  <a:cubicBezTo>
                    <a:pt x="464" y="1124"/>
                    <a:pt x="464" y="1124"/>
                    <a:pt x="464" y="1124"/>
                  </a:cubicBezTo>
                  <a:cubicBezTo>
                    <a:pt x="425" y="1200"/>
                    <a:pt x="425" y="1200"/>
                    <a:pt x="425" y="1200"/>
                  </a:cubicBezTo>
                  <a:moveTo>
                    <a:pt x="459" y="1245"/>
                  </a:moveTo>
                  <a:cubicBezTo>
                    <a:pt x="473" y="1120"/>
                    <a:pt x="473" y="1120"/>
                    <a:pt x="473" y="1120"/>
                  </a:cubicBezTo>
                  <a:cubicBezTo>
                    <a:pt x="552" y="1139"/>
                    <a:pt x="552" y="1139"/>
                    <a:pt x="552" y="1139"/>
                  </a:cubicBezTo>
                  <a:cubicBezTo>
                    <a:pt x="459" y="1245"/>
                    <a:pt x="459" y="1245"/>
                    <a:pt x="459" y="1245"/>
                  </a:cubicBezTo>
                  <a:moveTo>
                    <a:pt x="380" y="1267"/>
                  </a:moveTo>
                  <a:cubicBezTo>
                    <a:pt x="295" y="1115"/>
                    <a:pt x="295" y="1115"/>
                    <a:pt x="295" y="1115"/>
                  </a:cubicBezTo>
                  <a:cubicBezTo>
                    <a:pt x="380" y="1179"/>
                    <a:pt x="380" y="1179"/>
                    <a:pt x="380" y="1179"/>
                  </a:cubicBezTo>
                  <a:cubicBezTo>
                    <a:pt x="380" y="1267"/>
                    <a:pt x="380" y="1267"/>
                    <a:pt x="380" y="1267"/>
                  </a:cubicBezTo>
                  <a:moveTo>
                    <a:pt x="553" y="1132"/>
                  </a:moveTo>
                  <a:cubicBezTo>
                    <a:pt x="514" y="1092"/>
                    <a:pt x="514" y="1092"/>
                    <a:pt x="514" y="1092"/>
                  </a:cubicBezTo>
                  <a:cubicBezTo>
                    <a:pt x="551" y="1096"/>
                    <a:pt x="551" y="1096"/>
                    <a:pt x="551" y="1096"/>
                  </a:cubicBezTo>
                  <a:cubicBezTo>
                    <a:pt x="553" y="1132"/>
                    <a:pt x="553" y="1132"/>
                    <a:pt x="553" y="1132"/>
                  </a:cubicBezTo>
                  <a:moveTo>
                    <a:pt x="549" y="1134"/>
                  </a:moveTo>
                  <a:cubicBezTo>
                    <a:pt x="476" y="1116"/>
                    <a:pt x="476" y="1116"/>
                    <a:pt x="476" y="1116"/>
                  </a:cubicBezTo>
                  <a:cubicBezTo>
                    <a:pt x="507" y="1092"/>
                    <a:pt x="507" y="1092"/>
                    <a:pt x="507" y="1092"/>
                  </a:cubicBezTo>
                  <a:cubicBezTo>
                    <a:pt x="549" y="1134"/>
                    <a:pt x="549" y="1134"/>
                    <a:pt x="549" y="1134"/>
                  </a:cubicBezTo>
                  <a:moveTo>
                    <a:pt x="383" y="1174"/>
                  </a:moveTo>
                  <a:cubicBezTo>
                    <a:pt x="339" y="1076"/>
                    <a:pt x="339" y="1076"/>
                    <a:pt x="339" y="1076"/>
                  </a:cubicBezTo>
                  <a:cubicBezTo>
                    <a:pt x="466" y="1118"/>
                    <a:pt x="466" y="1118"/>
                    <a:pt x="466" y="1118"/>
                  </a:cubicBezTo>
                  <a:cubicBezTo>
                    <a:pt x="383" y="1174"/>
                    <a:pt x="383" y="1174"/>
                    <a:pt x="383" y="1174"/>
                  </a:cubicBezTo>
                  <a:moveTo>
                    <a:pt x="376" y="1171"/>
                  </a:moveTo>
                  <a:cubicBezTo>
                    <a:pt x="291" y="1106"/>
                    <a:pt x="291" y="1106"/>
                    <a:pt x="291" y="1106"/>
                  </a:cubicBezTo>
                  <a:cubicBezTo>
                    <a:pt x="334" y="1075"/>
                    <a:pt x="334" y="1075"/>
                    <a:pt x="334" y="1075"/>
                  </a:cubicBezTo>
                  <a:cubicBezTo>
                    <a:pt x="376" y="1171"/>
                    <a:pt x="376" y="1171"/>
                    <a:pt x="376" y="1171"/>
                  </a:cubicBezTo>
                  <a:moveTo>
                    <a:pt x="291" y="1101"/>
                  </a:moveTo>
                  <a:cubicBezTo>
                    <a:pt x="307" y="1033"/>
                    <a:pt x="307" y="1033"/>
                    <a:pt x="307" y="1033"/>
                  </a:cubicBezTo>
                  <a:cubicBezTo>
                    <a:pt x="331" y="1071"/>
                    <a:pt x="331" y="1071"/>
                    <a:pt x="331" y="1071"/>
                  </a:cubicBezTo>
                  <a:cubicBezTo>
                    <a:pt x="291" y="1101"/>
                    <a:pt x="291" y="1101"/>
                    <a:pt x="291" y="1101"/>
                  </a:cubicBezTo>
                  <a:moveTo>
                    <a:pt x="549" y="1092"/>
                  </a:moveTo>
                  <a:cubicBezTo>
                    <a:pt x="510" y="1087"/>
                    <a:pt x="510" y="1087"/>
                    <a:pt x="510" y="1087"/>
                  </a:cubicBezTo>
                  <a:cubicBezTo>
                    <a:pt x="518" y="1018"/>
                    <a:pt x="518" y="1018"/>
                    <a:pt x="518" y="1018"/>
                  </a:cubicBezTo>
                  <a:cubicBezTo>
                    <a:pt x="549" y="1092"/>
                    <a:pt x="549" y="1092"/>
                    <a:pt x="549" y="1092"/>
                  </a:cubicBezTo>
                  <a:moveTo>
                    <a:pt x="554" y="1090"/>
                  </a:moveTo>
                  <a:cubicBezTo>
                    <a:pt x="520" y="1012"/>
                    <a:pt x="520" y="1012"/>
                    <a:pt x="520" y="1012"/>
                  </a:cubicBezTo>
                  <a:cubicBezTo>
                    <a:pt x="602" y="1026"/>
                    <a:pt x="602" y="1026"/>
                    <a:pt x="602" y="1026"/>
                  </a:cubicBezTo>
                  <a:cubicBezTo>
                    <a:pt x="554" y="1090"/>
                    <a:pt x="554" y="1090"/>
                    <a:pt x="554" y="1090"/>
                  </a:cubicBezTo>
                  <a:moveTo>
                    <a:pt x="471" y="1113"/>
                  </a:moveTo>
                  <a:cubicBezTo>
                    <a:pt x="380" y="925"/>
                    <a:pt x="380" y="925"/>
                    <a:pt x="380" y="925"/>
                  </a:cubicBezTo>
                  <a:cubicBezTo>
                    <a:pt x="503" y="1086"/>
                    <a:pt x="503" y="1086"/>
                    <a:pt x="503" y="1086"/>
                  </a:cubicBezTo>
                  <a:cubicBezTo>
                    <a:pt x="502" y="1086"/>
                    <a:pt x="502" y="1086"/>
                    <a:pt x="502" y="1086"/>
                  </a:cubicBezTo>
                  <a:cubicBezTo>
                    <a:pt x="504" y="1089"/>
                    <a:pt x="504" y="1089"/>
                    <a:pt x="504" y="1089"/>
                  </a:cubicBezTo>
                  <a:cubicBezTo>
                    <a:pt x="471" y="1113"/>
                    <a:pt x="471" y="1113"/>
                    <a:pt x="471" y="1113"/>
                  </a:cubicBezTo>
                  <a:moveTo>
                    <a:pt x="333" y="1066"/>
                  </a:moveTo>
                  <a:cubicBezTo>
                    <a:pt x="308" y="1027"/>
                    <a:pt x="308" y="1027"/>
                    <a:pt x="308" y="1027"/>
                  </a:cubicBezTo>
                  <a:cubicBezTo>
                    <a:pt x="363" y="921"/>
                    <a:pt x="363" y="921"/>
                    <a:pt x="363" y="921"/>
                  </a:cubicBezTo>
                  <a:cubicBezTo>
                    <a:pt x="333" y="1066"/>
                    <a:pt x="333" y="1066"/>
                    <a:pt x="333" y="1066"/>
                  </a:cubicBezTo>
                  <a:moveTo>
                    <a:pt x="506" y="1083"/>
                  </a:moveTo>
                  <a:cubicBezTo>
                    <a:pt x="379" y="915"/>
                    <a:pt x="379" y="915"/>
                    <a:pt x="379" y="915"/>
                  </a:cubicBezTo>
                  <a:cubicBezTo>
                    <a:pt x="514" y="1010"/>
                    <a:pt x="514" y="1010"/>
                    <a:pt x="514" y="1010"/>
                  </a:cubicBezTo>
                  <a:cubicBezTo>
                    <a:pt x="506" y="1083"/>
                    <a:pt x="506" y="1083"/>
                    <a:pt x="506" y="1083"/>
                  </a:cubicBezTo>
                  <a:moveTo>
                    <a:pt x="466" y="1113"/>
                  </a:moveTo>
                  <a:cubicBezTo>
                    <a:pt x="337" y="1070"/>
                    <a:pt x="337" y="1070"/>
                    <a:pt x="337" y="1070"/>
                  </a:cubicBezTo>
                  <a:cubicBezTo>
                    <a:pt x="369" y="912"/>
                    <a:pt x="369" y="912"/>
                    <a:pt x="369" y="912"/>
                  </a:cubicBezTo>
                  <a:cubicBezTo>
                    <a:pt x="466" y="1113"/>
                    <a:pt x="466" y="1113"/>
                    <a:pt x="466" y="1113"/>
                  </a:cubicBezTo>
                  <a:moveTo>
                    <a:pt x="601" y="1021"/>
                  </a:moveTo>
                  <a:cubicBezTo>
                    <a:pt x="519" y="1007"/>
                    <a:pt x="519" y="1007"/>
                    <a:pt x="519" y="1007"/>
                  </a:cubicBezTo>
                  <a:cubicBezTo>
                    <a:pt x="523" y="912"/>
                    <a:pt x="523" y="912"/>
                    <a:pt x="523" y="912"/>
                  </a:cubicBezTo>
                  <a:cubicBezTo>
                    <a:pt x="601" y="1021"/>
                    <a:pt x="601" y="1021"/>
                    <a:pt x="601" y="1021"/>
                  </a:cubicBezTo>
                  <a:moveTo>
                    <a:pt x="515" y="1005"/>
                  </a:moveTo>
                  <a:cubicBezTo>
                    <a:pt x="375" y="908"/>
                    <a:pt x="375" y="908"/>
                    <a:pt x="375" y="908"/>
                  </a:cubicBezTo>
                  <a:cubicBezTo>
                    <a:pt x="519" y="908"/>
                    <a:pt x="519" y="908"/>
                    <a:pt x="519" y="908"/>
                  </a:cubicBezTo>
                  <a:cubicBezTo>
                    <a:pt x="515" y="1005"/>
                    <a:pt x="515" y="1005"/>
                    <a:pt x="515" y="1005"/>
                  </a:cubicBezTo>
                  <a:moveTo>
                    <a:pt x="602" y="1015"/>
                  </a:moveTo>
                  <a:cubicBezTo>
                    <a:pt x="525" y="907"/>
                    <a:pt x="525" y="907"/>
                    <a:pt x="525" y="907"/>
                  </a:cubicBezTo>
                  <a:cubicBezTo>
                    <a:pt x="584" y="900"/>
                    <a:pt x="584" y="900"/>
                    <a:pt x="584" y="900"/>
                  </a:cubicBezTo>
                  <a:cubicBezTo>
                    <a:pt x="602" y="1015"/>
                    <a:pt x="602" y="1015"/>
                    <a:pt x="602" y="1015"/>
                  </a:cubicBezTo>
                  <a:moveTo>
                    <a:pt x="307" y="1020"/>
                  </a:moveTo>
                  <a:cubicBezTo>
                    <a:pt x="271" y="849"/>
                    <a:pt x="271" y="849"/>
                    <a:pt x="271" y="849"/>
                  </a:cubicBezTo>
                  <a:cubicBezTo>
                    <a:pt x="365" y="906"/>
                    <a:pt x="365" y="906"/>
                    <a:pt x="365" y="906"/>
                  </a:cubicBezTo>
                  <a:cubicBezTo>
                    <a:pt x="307" y="1020"/>
                    <a:pt x="307" y="1020"/>
                    <a:pt x="307" y="1020"/>
                  </a:cubicBezTo>
                  <a:moveTo>
                    <a:pt x="372" y="903"/>
                  </a:moveTo>
                  <a:cubicBezTo>
                    <a:pt x="411" y="821"/>
                    <a:pt x="411" y="821"/>
                    <a:pt x="411" y="821"/>
                  </a:cubicBezTo>
                  <a:cubicBezTo>
                    <a:pt x="515" y="903"/>
                    <a:pt x="515" y="903"/>
                    <a:pt x="515" y="903"/>
                  </a:cubicBezTo>
                  <a:cubicBezTo>
                    <a:pt x="372" y="903"/>
                    <a:pt x="372" y="903"/>
                    <a:pt x="372" y="903"/>
                  </a:cubicBezTo>
                  <a:moveTo>
                    <a:pt x="361" y="898"/>
                  </a:moveTo>
                  <a:cubicBezTo>
                    <a:pt x="270" y="843"/>
                    <a:pt x="270" y="843"/>
                    <a:pt x="270" y="843"/>
                  </a:cubicBezTo>
                  <a:cubicBezTo>
                    <a:pt x="270" y="755"/>
                    <a:pt x="270" y="755"/>
                    <a:pt x="270" y="755"/>
                  </a:cubicBezTo>
                  <a:cubicBezTo>
                    <a:pt x="361" y="898"/>
                    <a:pt x="361" y="898"/>
                    <a:pt x="361" y="898"/>
                  </a:cubicBezTo>
                  <a:moveTo>
                    <a:pt x="368" y="901"/>
                  </a:moveTo>
                  <a:cubicBezTo>
                    <a:pt x="274" y="752"/>
                    <a:pt x="274" y="752"/>
                    <a:pt x="274" y="752"/>
                  </a:cubicBezTo>
                  <a:cubicBezTo>
                    <a:pt x="408" y="818"/>
                    <a:pt x="408" y="818"/>
                    <a:pt x="408" y="818"/>
                  </a:cubicBezTo>
                  <a:cubicBezTo>
                    <a:pt x="368" y="901"/>
                    <a:pt x="368" y="901"/>
                    <a:pt x="368" y="901"/>
                  </a:cubicBezTo>
                  <a:moveTo>
                    <a:pt x="266" y="841"/>
                  </a:moveTo>
                  <a:cubicBezTo>
                    <a:pt x="105" y="805"/>
                    <a:pt x="105" y="805"/>
                    <a:pt x="105" y="805"/>
                  </a:cubicBezTo>
                  <a:cubicBezTo>
                    <a:pt x="265" y="750"/>
                    <a:pt x="265" y="750"/>
                    <a:pt x="265" y="750"/>
                  </a:cubicBezTo>
                  <a:cubicBezTo>
                    <a:pt x="265" y="752"/>
                    <a:pt x="265" y="752"/>
                    <a:pt x="265" y="752"/>
                  </a:cubicBezTo>
                  <a:cubicBezTo>
                    <a:pt x="266" y="751"/>
                    <a:pt x="266" y="751"/>
                    <a:pt x="266" y="751"/>
                  </a:cubicBezTo>
                  <a:cubicBezTo>
                    <a:pt x="266" y="841"/>
                    <a:pt x="266" y="841"/>
                    <a:pt x="266" y="841"/>
                  </a:cubicBezTo>
                  <a:moveTo>
                    <a:pt x="99" y="803"/>
                  </a:moveTo>
                  <a:cubicBezTo>
                    <a:pt x="87" y="716"/>
                    <a:pt x="87" y="716"/>
                    <a:pt x="87" y="716"/>
                  </a:cubicBezTo>
                  <a:cubicBezTo>
                    <a:pt x="259" y="748"/>
                    <a:pt x="259" y="748"/>
                    <a:pt x="259" y="748"/>
                  </a:cubicBezTo>
                  <a:cubicBezTo>
                    <a:pt x="99" y="803"/>
                    <a:pt x="99" y="803"/>
                    <a:pt x="99" y="803"/>
                  </a:cubicBezTo>
                  <a:moveTo>
                    <a:pt x="1247" y="776"/>
                  </a:moveTo>
                  <a:cubicBezTo>
                    <a:pt x="1255" y="709"/>
                    <a:pt x="1255" y="709"/>
                    <a:pt x="1255" y="709"/>
                  </a:cubicBezTo>
                  <a:cubicBezTo>
                    <a:pt x="1316" y="728"/>
                    <a:pt x="1316" y="728"/>
                    <a:pt x="1316" y="728"/>
                  </a:cubicBezTo>
                  <a:cubicBezTo>
                    <a:pt x="1276" y="756"/>
                    <a:pt x="1276" y="756"/>
                    <a:pt x="1276" y="756"/>
                  </a:cubicBezTo>
                  <a:cubicBezTo>
                    <a:pt x="1247" y="776"/>
                    <a:pt x="1247" y="776"/>
                    <a:pt x="1247" y="776"/>
                  </a:cubicBezTo>
                  <a:moveTo>
                    <a:pt x="525" y="903"/>
                  </a:moveTo>
                  <a:cubicBezTo>
                    <a:pt x="602" y="707"/>
                    <a:pt x="602" y="707"/>
                    <a:pt x="602" y="707"/>
                  </a:cubicBezTo>
                  <a:cubicBezTo>
                    <a:pt x="584" y="896"/>
                    <a:pt x="584" y="896"/>
                    <a:pt x="584" y="896"/>
                  </a:cubicBezTo>
                  <a:cubicBezTo>
                    <a:pt x="525" y="903"/>
                    <a:pt x="525" y="903"/>
                    <a:pt x="525" y="903"/>
                  </a:cubicBezTo>
                  <a:moveTo>
                    <a:pt x="94" y="797"/>
                  </a:moveTo>
                  <a:cubicBezTo>
                    <a:pt x="17" y="683"/>
                    <a:pt x="17" y="683"/>
                    <a:pt x="17" y="683"/>
                  </a:cubicBezTo>
                  <a:cubicBezTo>
                    <a:pt x="81" y="714"/>
                    <a:pt x="81" y="714"/>
                    <a:pt x="81" y="714"/>
                  </a:cubicBezTo>
                  <a:cubicBezTo>
                    <a:pt x="80" y="715"/>
                    <a:pt x="80" y="715"/>
                    <a:pt x="80" y="715"/>
                  </a:cubicBezTo>
                  <a:cubicBezTo>
                    <a:pt x="83" y="715"/>
                    <a:pt x="83" y="715"/>
                    <a:pt x="83" y="715"/>
                  </a:cubicBezTo>
                  <a:cubicBezTo>
                    <a:pt x="94" y="797"/>
                    <a:pt x="94" y="797"/>
                    <a:pt x="94" y="797"/>
                  </a:cubicBezTo>
                  <a:moveTo>
                    <a:pt x="251" y="741"/>
                  </a:moveTo>
                  <a:cubicBezTo>
                    <a:pt x="90" y="712"/>
                    <a:pt x="90" y="712"/>
                    <a:pt x="90" y="712"/>
                  </a:cubicBezTo>
                  <a:cubicBezTo>
                    <a:pt x="120" y="682"/>
                    <a:pt x="120" y="682"/>
                    <a:pt x="120" y="682"/>
                  </a:cubicBezTo>
                  <a:cubicBezTo>
                    <a:pt x="251" y="741"/>
                    <a:pt x="251" y="741"/>
                    <a:pt x="251" y="741"/>
                  </a:cubicBezTo>
                  <a:moveTo>
                    <a:pt x="84" y="710"/>
                  </a:moveTo>
                  <a:cubicBezTo>
                    <a:pt x="21" y="680"/>
                    <a:pt x="21" y="680"/>
                    <a:pt x="21" y="680"/>
                  </a:cubicBezTo>
                  <a:cubicBezTo>
                    <a:pt x="114" y="682"/>
                    <a:pt x="114" y="682"/>
                    <a:pt x="114" y="682"/>
                  </a:cubicBezTo>
                  <a:cubicBezTo>
                    <a:pt x="84" y="710"/>
                    <a:pt x="84" y="710"/>
                    <a:pt x="84" y="710"/>
                  </a:cubicBezTo>
                  <a:moveTo>
                    <a:pt x="518" y="900"/>
                  </a:moveTo>
                  <a:cubicBezTo>
                    <a:pt x="413" y="816"/>
                    <a:pt x="413" y="816"/>
                    <a:pt x="413" y="816"/>
                  </a:cubicBezTo>
                  <a:cubicBezTo>
                    <a:pt x="414" y="816"/>
                    <a:pt x="414" y="816"/>
                    <a:pt x="414" y="816"/>
                  </a:cubicBezTo>
                  <a:cubicBezTo>
                    <a:pt x="414" y="816"/>
                    <a:pt x="414" y="816"/>
                    <a:pt x="414" y="816"/>
                  </a:cubicBezTo>
                  <a:cubicBezTo>
                    <a:pt x="479" y="666"/>
                    <a:pt x="479" y="666"/>
                    <a:pt x="479" y="666"/>
                  </a:cubicBezTo>
                  <a:cubicBezTo>
                    <a:pt x="518" y="900"/>
                    <a:pt x="518" y="900"/>
                    <a:pt x="518" y="900"/>
                  </a:cubicBezTo>
                  <a:moveTo>
                    <a:pt x="409" y="814"/>
                  </a:moveTo>
                  <a:cubicBezTo>
                    <a:pt x="274" y="747"/>
                    <a:pt x="274" y="747"/>
                    <a:pt x="274" y="747"/>
                  </a:cubicBezTo>
                  <a:cubicBezTo>
                    <a:pt x="475" y="662"/>
                    <a:pt x="475" y="662"/>
                    <a:pt x="475" y="662"/>
                  </a:cubicBezTo>
                  <a:cubicBezTo>
                    <a:pt x="409" y="814"/>
                    <a:pt x="409" y="814"/>
                    <a:pt x="409" y="814"/>
                  </a:cubicBezTo>
                  <a:moveTo>
                    <a:pt x="522" y="897"/>
                  </a:moveTo>
                  <a:cubicBezTo>
                    <a:pt x="482" y="661"/>
                    <a:pt x="482" y="661"/>
                    <a:pt x="482" y="661"/>
                  </a:cubicBezTo>
                  <a:cubicBezTo>
                    <a:pt x="603" y="693"/>
                    <a:pt x="603" y="693"/>
                    <a:pt x="603" y="693"/>
                  </a:cubicBezTo>
                  <a:cubicBezTo>
                    <a:pt x="522" y="897"/>
                    <a:pt x="522" y="897"/>
                    <a:pt x="522" y="897"/>
                  </a:cubicBezTo>
                  <a:moveTo>
                    <a:pt x="1316" y="723"/>
                  </a:moveTo>
                  <a:cubicBezTo>
                    <a:pt x="1257" y="705"/>
                    <a:pt x="1257" y="705"/>
                    <a:pt x="1257" y="705"/>
                  </a:cubicBezTo>
                  <a:cubicBezTo>
                    <a:pt x="1282" y="655"/>
                    <a:pt x="1282" y="655"/>
                    <a:pt x="1282" y="655"/>
                  </a:cubicBezTo>
                  <a:cubicBezTo>
                    <a:pt x="1316" y="723"/>
                    <a:pt x="1316" y="723"/>
                    <a:pt x="1316" y="723"/>
                  </a:cubicBezTo>
                  <a:moveTo>
                    <a:pt x="1243" y="775"/>
                  </a:moveTo>
                  <a:cubicBezTo>
                    <a:pt x="1140" y="632"/>
                    <a:pt x="1140" y="632"/>
                    <a:pt x="1140" y="632"/>
                  </a:cubicBezTo>
                  <a:cubicBezTo>
                    <a:pt x="1250" y="707"/>
                    <a:pt x="1250" y="707"/>
                    <a:pt x="1250" y="707"/>
                  </a:cubicBezTo>
                  <a:cubicBezTo>
                    <a:pt x="1250" y="708"/>
                    <a:pt x="1250" y="708"/>
                    <a:pt x="1250" y="708"/>
                  </a:cubicBezTo>
                  <a:cubicBezTo>
                    <a:pt x="1251" y="708"/>
                    <a:pt x="1251" y="708"/>
                    <a:pt x="1251" y="708"/>
                  </a:cubicBezTo>
                  <a:cubicBezTo>
                    <a:pt x="1243" y="775"/>
                    <a:pt x="1243" y="775"/>
                    <a:pt x="1243" y="775"/>
                  </a:cubicBezTo>
                  <a:moveTo>
                    <a:pt x="261" y="741"/>
                  </a:moveTo>
                  <a:cubicBezTo>
                    <a:pt x="123" y="679"/>
                    <a:pt x="123" y="679"/>
                    <a:pt x="123" y="679"/>
                  </a:cubicBezTo>
                  <a:cubicBezTo>
                    <a:pt x="173" y="630"/>
                    <a:pt x="173" y="630"/>
                    <a:pt x="173" y="630"/>
                  </a:cubicBezTo>
                  <a:cubicBezTo>
                    <a:pt x="261" y="741"/>
                    <a:pt x="261" y="741"/>
                    <a:pt x="261" y="741"/>
                  </a:cubicBezTo>
                  <a:moveTo>
                    <a:pt x="595" y="687"/>
                  </a:moveTo>
                  <a:cubicBezTo>
                    <a:pt x="484" y="657"/>
                    <a:pt x="484" y="657"/>
                    <a:pt x="484" y="657"/>
                  </a:cubicBezTo>
                  <a:cubicBezTo>
                    <a:pt x="510" y="623"/>
                    <a:pt x="510" y="623"/>
                    <a:pt x="510" y="623"/>
                  </a:cubicBezTo>
                  <a:cubicBezTo>
                    <a:pt x="595" y="687"/>
                    <a:pt x="595" y="687"/>
                    <a:pt x="595" y="687"/>
                  </a:cubicBezTo>
                  <a:moveTo>
                    <a:pt x="112" y="677"/>
                  </a:moveTo>
                  <a:cubicBezTo>
                    <a:pt x="13" y="675"/>
                    <a:pt x="13" y="675"/>
                    <a:pt x="13" y="675"/>
                  </a:cubicBezTo>
                  <a:cubicBezTo>
                    <a:pt x="25" y="620"/>
                    <a:pt x="25" y="620"/>
                    <a:pt x="25" y="620"/>
                  </a:cubicBezTo>
                  <a:cubicBezTo>
                    <a:pt x="112" y="677"/>
                    <a:pt x="112" y="677"/>
                    <a:pt x="112" y="677"/>
                  </a:cubicBezTo>
                  <a:moveTo>
                    <a:pt x="589" y="890"/>
                  </a:moveTo>
                  <a:cubicBezTo>
                    <a:pt x="608" y="693"/>
                    <a:pt x="608" y="693"/>
                    <a:pt x="608" y="693"/>
                  </a:cubicBezTo>
                  <a:cubicBezTo>
                    <a:pt x="789" y="612"/>
                    <a:pt x="789" y="612"/>
                    <a:pt x="789" y="612"/>
                  </a:cubicBezTo>
                  <a:cubicBezTo>
                    <a:pt x="703" y="735"/>
                    <a:pt x="703" y="735"/>
                    <a:pt x="703" y="735"/>
                  </a:cubicBezTo>
                  <a:cubicBezTo>
                    <a:pt x="589" y="890"/>
                    <a:pt x="589" y="890"/>
                    <a:pt x="589" y="890"/>
                  </a:cubicBezTo>
                  <a:moveTo>
                    <a:pt x="980" y="763"/>
                  </a:moveTo>
                  <a:cubicBezTo>
                    <a:pt x="890" y="609"/>
                    <a:pt x="890" y="609"/>
                    <a:pt x="890" y="609"/>
                  </a:cubicBezTo>
                  <a:cubicBezTo>
                    <a:pt x="1019" y="689"/>
                    <a:pt x="1019" y="689"/>
                    <a:pt x="1019" y="689"/>
                  </a:cubicBezTo>
                  <a:cubicBezTo>
                    <a:pt x="980" y="763"/>
                    <a:pt x="980" y="763"/>
                    <a:pt x="980" y="763"/>
                  </a:cubicBezTo>
                  <a:moveTo>
                    <a:pt x="127" y="669"/>
                  </a:moveTo>
                  <a:cubicBezTo>
                    <a:pt x="155" y="607"/>
                    <a:pt x="155" y="607"/>
                    <a:pt x="155" y="607"/>
                  </a:cubicBezTo>
                  <a:cubicBezTo>
                    <a:pt x="171" y="626"/>
                    <a:pt x="171" y="626"/>
                    <a:pt x="171" y="626"/>
                  </a:cubicBezTo>
                  <a:cubicBezTo>
                    <a:pt x="127" y="669"/>
                    <a:pt x="127" y="669"/>
                    <a:pt x="127" y="669"/>
                  </a:cubicBezTo>
                  <a:moveTo>
                    <a:pt x="289" y="736"/>
                  </a:moveTo>
                  <a:cubicBezTo>
                    <a:pt x="483" y="606"/>
                    <a:pt x="483" y="606"/>
                    <a:pt x="483" y="606"/>
                  </a:cubicBezTo>
                  <a:cubicBezTo>
                    <a:pt x="477" y="656"/>
                    <a:pt x="477" y="656"/>
                    <a:pt x="477" y="656"/>
                  </a:cubicBezTo>
                  <a:cubicBezTo>
                    <a:pt x="289" y="736"/>
                    <a:pt x="289" y="736"/>
                    <a:pt x="289" y="736"/>
                  </a:cubicBezTo>
                  <a:moveTo>
                    <a:pt x="483" y="651"/>
                  </a:moveTo>
                  <a:cubicBezTo>
                    <a:pt x="487" y="606"/>
                    <a:pt x="487" y="606"/>
                    <a:pt x="487" y="606"/>
                  </a:cubicBezTo>
                  <a:cubicBezTo>
                    <a:pt x="507" y="621"/>
                    <a:pt x="507" y="621"/>
                    <a:pt x="507" y="621"/>
                  </a:cubicBezTo>
                  <a:cubicBezTo>
                    <a:pt x="483" y="651"/>
                    <a:pt x="483" y="651"/>
                    <a:pt x="483" y="651"/>
                  </a:cubicBezTo>
                  <a:moveTo>
                    <a:pt x="119" y="676"/>
                  </a:moveTo>
                  <a:cubicBezTo>
                    <a:pt x="30" y="618"/>
                    <a:pt x="30" y="618"/>
                    <a:pt x="30" y="618"/>
                  </a:cubicBezTo>
                  <a:cubicBezTo>
                    <a:pt x="151" y="605"/>
                    <a:pt x="151" y="605"/>
                    <a:pt x="151" y="605"/>
                  </a:cubicBezTo>
                  <a:cubicBezTo>
                    <a:pt x="119" y="676"/>
                    <a:pt x="119" y="676"/>
                    <a:pt x="119" y="676"/>
                  </a:cubicBezTo>
                  <a:moveTo>
                    <a:pt x="509" y="617"/>
                  </a:moveTo>
                  <a:cubicBezTo>
                    <a:pt x="491" y="603"/>
                    <a:pt x="491" y="603"/>
                    <a:pt x="491" y="603"/>
                  </a:cubicBezTo>
                  <a:cubicBezTo>
                    <a:pt x="524" y="599"/>
                    <a:pt x="524" y="599"/>
                    <a:pt x="524" y="599"/>
                  </a:cubicBezTo>
                  <a:cubicBezTo>
                    <a:pt x="509" y="617"/>
                    <a:pt x="509" y="617"/>
                    <a:pt x="509" y="617"/>
                  </a:cubicBezTo>
                  <a:moveTo>
                    <a:pt x="1024" y="684"/>
                  </a:moveTo>
                  <a:cubicBezTo>
                    <a:pt x="1014" y="597"/>
                    <a:pt x="1014" y="597"/>
                    <a:pt x="1014" y="597"/>
                  </a:cubicBezTo>
                  <a:cubicBezTo>
                    <a:pt x="1125" y="624"/>
                    <a:pt x="1125" y="624"/>
                    <a:pt x="1125" y="624"/>
                  </a:cubicBezTo>
                  <a:cubicBezTo>
                    <a:pt x="1024" y="684"/>
                    <a:pt x="1024" y="684"/>
                    <a:pt x="1024" y="684"/>
                  </a:cubicBezTo>
                  <a:moveTo>
                    <a:pt x="1020" y="684"/>
                  </a:moveTo>
                  <a:cubicBezTo>
                    <a:pt x="890" y="604"/>
                    <a:pt x="890" y="604"/>
                    <a:pt x="890" y="604"/>
                  </a:cubicBezTo>
                  <a:cubicBezTo>
                    <a:pt x="1010" y="596"/>
                    <a:pt x="1010" y="596"/>
                    <a:pt x="1010" y="596"/>
                  </a:cubicBezTo>
                  <a:cubicBezTo>
                    <a:pt x="1010" y="597"/>
                    <a:pt x="1010" y="597"/>
                    <a:pt x="1010" y="597"/>
                  </a:cubicBezTo>
                  <a:cubicBezTo>
                    <a:pt x="1010" y="597"/>
                    <a:pt x="1010" y="597"/>
                    <a:pt x="1010" y="597"/>
                  </a:cubicBezTo>
                  <a:cubicBezTo>
                    <a:pt x="1020" y="684"/>
                    <a:pt x="1020" y="684"/>
                    <a:pt x="1020" y="684"/>
                  </a:cubicBezTo>
                  <a:moveTo>
                    <a:pt x="174" y="623"/>
                  </a:moveTo>
                  <a:cubicBezTo>
                    <a:pt x="159" y="604"/>
                    <a:pt x="159" y="604"/>
                    <a:pt x="159" y="604"/>
                  </a:cubicBezTo>
                  <a:cubicBezTo>
                    <a:pt x="205" y="592"/>
                    <a:pt x="205" y="592"/>
                    <a:pt x="205" y="592"/>
                  </a:cubicBezTo>
                  <a:cubicBezTo>
                    <a:pt x="174" y="623"/>
                    <a:pt x="174" y="623"/>
                    <a:pt x="174" y="623"/>
                  </a:cubicBezTo>
                  <a:moveTo>
                    <a:pt x="605" y="689"/>
                  </a:moveTo>
                  <a:cubicBezTo>
                    <a:pt x="513" y="620"/>
                    <a:pt x="513" y="620"/>
                    <a:pt x="513" y="620"/>
                  </a:cubicBezTo>
                  <a:cubicBezTo>
                    <a:pt x="531" y="598"/>
                    <a:pt x="531" y="598"/>
                    <a:pt x="531" y="598"/>
                  </a:cubicBezTo>
                  <a:cubicBezTo>
                    <a:pt x="705" y="574"/>
                    <a:pt x="705" y="574"/>
                    <a:pt x="705" y="574"/>
                  </a:cubicBezTo>
                  <a:cubicBezTo>
                    <a:pt x="605" y="689"/>
                    <a:pt x="605" y="689"/>
                    <a:pt x="605" y="689"/>
                  </a:cubicBezTo>
                  <a:moveTo>
                    <a:pt x="706" y="580"/>
                  </a:moveTo>
                  <a:cubicBezTo>
                    <a:pt x="711" y="574"/>
                    <a:pt x="711" y="574"/>
                    <a:pt x="711" y="574"/>
                  </a:cubicBezTo>
                  <a:cubicBezTo>
                    <a:pt x="790" y="607"/>
                    <a:pt x="790" y="607"/>
                    <a:pt x="790" y="607"/>
                  </a:cubicBezTo>
                  <a:cubicBezTo>
                    <a:pt x="614" y="686"/>
                    <a:pt x="614" y="686"/>
                    <a:pt x="614" y="686"/>
                  </a:cubicBezTo>
                  <a:cubicBezTo>
                    <a:pt x="706" y="580"/>
                    <a:pt x="706" y="580"/>
                    <a:pt x="706" y="580"/>
                  </a:cubicBezTo>
                  <a:cubicBezTo>
                    <a:pt x="706" y="580"/>
                    <a:pt x="706" y="580"/>
                    <a:pt x="706" y="580"/>
                  </a:cubicBezTo>
                  <a:moveTo>
                    <a:pt x="1128" y="621"/>
                  </a:moveTo>
                  <a:cubicBezTo>
                    <a:pt x="1022" y="594"/>
                    <a:pt x="1022" y="594"/>
                    <a:pt x="1022" y="594"/>
                  </a:cubicBezTo>
                  <a:cubicBezTo>
                    <a:pt x="1122" y="573"/>
                    <a:pt x="1122" y="573"/>
                    <a:pt x="1122" y="573"/>
                  </a:cubicBezTo>
                  <a:cubicBezTo>
                    <a:pt x="1128" y="621"/>
                    <a:pt x="1128" y="621"/>
                    <a:pt x="1128" y="621"/>
                  </a:cubicBezTo>
                  <a:moveTo>
                    <a:pt x="267" y="741"/>
                  </a:moveTo>
                  <a:cubicBezTo>
                    <a:pt x="177" y="627"/>
                    <a:pt x="177" y="627"/>
                    <a:pt x="177" y="627"/>
                  </a:cubicBezTo>
                  <a:cubicBezTo>
                    <a:pt x="214" y="590"/>
                    <a:pt x="214" y="590"/>
                    <a:pt x="214" y="590"/>
                  </a:cubicBezTo>
                  <a:cubicBezTo>
                    <a:pt x="289" y="572"/>
                    <a:pt x="289" y="572"/>
                    <a:pt x="289" y="572"/>
                  </a:cubicBezTo>
                  <a:cubicBezTo>
                    <a:pt x="289" y="572"/>
                    <a:pt x="289" y="572"/>
                    <a:pt x="289" y="572"/>
                  </a:cubicBezTo>
                  <a:cubicBezTo>
                    <a:pt x="289" y="572"/>
                    <a:pt x="289" y="572"/>
                    <a:pt x="289" y="572"/>
                  </a:cubicBezTo>
                  <a:cubicBezTo>
                    <a:pt x="267" y="741"/>
                    <a:pt x="267" y="741"/>
                    <a:pt x="267" y="741"/>
                  </a:cubicBezTo>
                  <a:moveTo>
                    <a:pt x="271" y="742"/>
                  </a:moveTo>
                  <a:cubicBezTo>
                    <a:pt x="294" y="572"/>
                    <a:pt x="294" y="572"/>
                    <a:pt x="294" y="572"/>
                  </a:cubicBezTo>
                  <a:cubicBezTo>
                    <a:pt x="479" y="603"/>
                    <a:pt x="479" y="603"/>
                    <a:pt x="479" y="603"/>
                  </a:cubicBezTo>
                  <a:cubicBezTo>
                    <a:pt x="271" y="742"/>
                    <a:pt x="271" y="742"/>
                    <a:pt x="271" y="742"/>
                  </a:cubicBezTo>
                  <a:moveTo>
                    <a:pt x="890" y="600"/>
                  </a:moveTo>
                  <a:cubicBezTo>
                    <a:pt x="955" y="551"/>
                    <a:pt x="955" y="551"/>
                    <a:pt x="955" y="551"/>
                  </a:cubicBezTo>
                  <a:cubicBezTo>
                    <a:pt x="1006" y="592"/>
                    <a:pt x="1006" y="592"/>
                    <a:pt x="1006" y="592"/>
                  </a:cubicBezTo>
                  <a:cubicBezTo>
                    <a:pt x="890" y="600"/>
                    <a:pt x="890" y="600"/>
                    <a:pt x="890" y="600"/>
                  </a:cubicBezTo>
                  <a:moveTo>
                    <a:pt x="800" y="605"/>
                  </a:moveTo>
                  <a:cubicBezTo>
                    <a:pt x="838" y="550"/>
                    <a:pt x="838" y="550"/>
                    <a:pt x="838" y="550"/>
                  </a:cubicBezTo>
                  <a:cubicBezTo>
                    <a:pt x="878" y="601"/>
                    <a:pt x="878" y="601"/>
                    <a:pt x="878" y="601"/>
                  </a:cubicBezTo>
                  <a:cubicBezTo>
                    <a:pt x="800" y="605"/>
                    <a:pt x="800" y="605"/>
                    <a:pt x="800" y="605"/>
                  </a:cubicBezTo>
                  <a:moveTo>
                    <a:pt x="220" y="584"/>
                  </a:moveTo>
                  <a:cubicBezTo>
                    <a:pt x="257" y="548"/>
                    <a:pt x="257" y="548"/>
                    <a:pt x="257" y="548"/>
                  </a:cubicBezTo>
                  <a:cubicBezTo>
                    <a:pt x="286" y="568"/>
                    <a:pt x="286" y="568"/>
                    <a:pt x="286" y="568"/>
                  </a:cubicBezTo>
                  <a:cubicBezTo>
                    <a:pt x="220" y="584"/>
                    <a:pt x="220" y="584"/>
                    <a:pt x="220" y="584"/>
                  </a:cubicBezTo>
                  <a:moveTo>
                    <a:pt x="1129" y="575"/>
                  </a:moveTo>
                  <a:cubicBezTo>
                    <a:pt x="1127" y="572"/>
                    <a:pt x="1127" y="572"/>
                    <a:pt x="1127" y="572"/>
                  </a:cubicBezTo>
                  <a:cubicBezTo>
                    <a:pt x="1251" y="537"/>
                    <a:pt x="1251" y="537"/>
                    <a:pt x="1251" y="537"/>
                  </a:cubicBezTo>
                  <a:cubicBezTo>
                    <a:pt x="1132" y="620"/>
                    <a:pt x="1132" y="620"/>
                    <a:pt x="1132" y="620"/>
                  </a:cubicBezTo>
                  <a:cubicBezTo>
                    <a:pt x="1127" y="574"/>
                    <a:pt x="1127" y="574"/>
                    <a:pt x="1127" y="574"/>
                  </a:cubicBezTo>
                  <a:cubicBezTo>
                    <a:pt x="1129" y="575"/>
                    <a:pt x="1129" y="575"/>
                    <a:pt x="1129" y="575"/>
                  </a:cubicBezTo>
                  <a:moveTo>
                    <a:pt x="1253" y="703"/>
                  </a:moveTo>
                  <a:cubicBezTo>
                    <a:pt x="1134" y="624"/>
                    <a:pt x="1134" y="624"/>
                    <a:pt x="1134" y="624"/>
                  </a:cubicBezTo>
                  <a:cubicBezTo>
                    <a:pt x="1261" y="535"/>
                    <a:pt x="1261" y="535"/>
                    <a:pt x="1261" y="535"/>
                  </a:cubicBezTo>
                  <a:cubicBezTo>
                    <a:pt x="1261" y="542"/>
                    <a:pt x="1261" y="542"/>
                    <a:pt x="1261" y="542"/>
                  </a:cubicBezTo>
                  <a:cubicBezTo>
                    <a:pt x="1262" y="538"/>
                    <a:pt x="1262" y="538"/>
                    <a:pt x="1262" y="538"/>
                  </a:cubicBezTo>
                  <a:cubicBezTo>
                    <a:pt x="1279" y="650"/>
                    <a:pt x="1279" y="650"/>
                    <a:pt x="1279" y="650"/>
                  </a:cubicBezTo>
                  <a:cubicBezTo>
                    <a:pt x="1279" y="650"/>
                    <a:pt x="1279" y="650"/>
                    <a:pt x="1279" y="650"/>
                  </a:cubicBezTo>
                  <a:cubicBezTo>
                    <a:pt x="1279" y="651"/>
                    <a:pt x="1279" y="651"/>
                    <a:pt x="1279" y="651"/>
                  </a:cubicBezTo>
                  <a:cubicBezTo>
                    <a:pt x="1253" y="703"/>
                    <a:pt x="1253" y="703"/>
                    <a:pt x="1253" y="703"/>
                  </a:cubicBezTo>
                  <a:moveTo>
                    <a:pt x="482" y="599"/>
                  </a:moveTo>
                  <a:cubicBezTo>
                    <a:pt x="302" y="569"/>
                    <a:pt x="302" y="569"/>
                    <a:pt x="302" y="569"/>
                  </a:cubicBezTo>
                  <a:cubicBezTo>
                    <a:pt x="440" y="527"/>
                    <a:pt x="440" y="527"/>
                    <a:pt x="440" y="527"/>
                  </a:cubicBezTo>
                  <a:cubicBezTo>
                    <a:pt x="451" y="545"/>
                    <a:pt x="475" y="586"/>
                    <a:pt x="482" y="599"/>
                  </a:cubicBezTo>
                  <a:moveTo>
                    <a:pt x="493" y="599"/>
                  </a:moveTo>
                  <a:cubicBezTo>
                    <a:pt x="583" y="526"/>
                    <a:pt x="583" y="526"/>
                    <a:pt x="583" y="526"/>
                  </a:cubicBezTo>
                  <a:cubicBezTo>
                    <a:pt x="528" y="594"/>
                    <a:pt x="528" y="594"/>
                    <a:pt x="528" y="594"/>
                  </a:cubicBezTo>
                  <a:cubicBezTo>
                    <a:pt x="493" y="599"/>
                    <a:pt x="493" y="599"/>
                    <a:pt x="493" y="599"/>
                  </a:cubicBezTo>
                  <a:moveTo>
                    <a:pt x="1283" y="646"/>
                  </a:moveTo>
                  <a:cubicBezTo>
                    <a:pt x="1266" y="533"/>
                    <a:pt x="1266" y="533"/>
                    <a:pt x="1266" y="533"/>
                  </a:cubicBezTo>
                  <a:cubicBezTo>
                    <a:pt x="1412" y="521"/>
                    <a:pt x="1412" y="521"/>
                    <a:pt x="1412" y="521"/>
                  </a:cubicBezTo>
                  <a:cubicBezTo>
                    <a:pt x="1283" y="646"/>
                    <a:pt x="1283" y="646"/>
                    <a:pt x="1283" y="646"/>
                  </a:cubicBezTo>
                  <a:moveTo>
                    <a:pt x="792" y="603"/>
                  </a:moveTo>
                  <a:cubicBezTo>
                    <a:pt x="714" y="571"/>
                    <a:pt x="714" y="571"/>
                    <a:pt x="714" y="571"/>
                  </a:cubicBezTo>
                  <a:cubicBezTo>
                    <a:pt x="755" y="521"/>
                    <a:pt x="755" y="521"/>
                    <a:pt x="755" y="521"/>
                  </a:cubicBezTo>
                  <a:cubicBezTo>
                    <a:pt x="792" y="603"/>
                    <a:pt x="792" y="603"/>
                    <a:pt x="792" y="603"/>
                  </a:cubicBezTo>
                  <a:moveTo>
                    <a:pt x="796" y="602"/>
                  </a:moveTo>
                  <a:cubicBezTo>
                    <a:pt x="760" y="520"/>
                    <a:pt x="760" y="520"/>
                    <a:pt x="760" y="520"/>
                  </a:cubicBezTo>
                  <a:cubicBezTo>
                    <a:pt x="835" y="548"/>
                    <a:pt x="835" y="548"/>
                    <a:pt x="835" y="548"/>
                  </a:cubicBezTo>
                  <a:cubicBezTo>
                    <a:pt x="796" y="602"/>
                    <a:pt x="796" y="602"/>
                    <a:pt x="796" y="602"/>
                  </a:cubicBezTo>
                  <a:moveTo>
                    <a:pt x="160" y="599"/>
                  </a:moveTo>
                  <a:cubicBezTo>
                    <a:pt x="216" y="519"/>
                    <a:pt x="216" y="519"/>
                    <a:pt x="216" y="519"/>
                  </a:cubicBezTo>
                  <a:cubicBezTo>
                    <a:pt x="253" y="545"/>
                    <a:pt x="253" y="545"/>
                    <a:pt x="253" y="545"/>
                  </a:cubicBezTo>
                  <a:cubicBezTo>
                    <a:pt x="212" y="586"/>
                    <a:pt x="212" y="586"/>
                    <a:pt x="212" y="586"/>
                  </a:cubicBezTo>
                  <a:cubicBezTo>
                    <a:pt x="160" y="599"/>
                    <a:pt x="160" y="599"/>
                    <a:pt x="160" y="599"/>
                  </a:cubicBezTo>
                  <a:moveTo>
                    <a:pt x="535" y="593"/>
                  </a:moveTo>
                  <a:cubicBezTo>
                    <a:pt x="596" y="516"/>
                    <a:pt x="596" y="516"/>
                    <a:pt x="596" y="516"/>
                  </a:cubicBezTo>
                  <a:cubicBezTo>
                    <a:pt x="703" y="570"/>
                    <a:pt x="703" y="570"/>
                    <a:pt x="703" y="570"/>
                  </a:cubicBezTo>
                  <a:cubicBezTo>
                    <a:pt x="535" y="593"/>
                    <a:pt x="535" y="593"/>
                    <a:pt x="535" y="593"/>
                  </a:cubicBezTo>
                  <a:moveTo>
                    <a:pt x="1009" y="589"/>
                  </a:moveTo>
                  <a:cubicBezTo>
                    <a:pt x="959" y="548"/>
                    <a:pt x="959" y="548"/>
                    <a:pt x="959" y="548"/>
                  </a:cubicBezTo>
                  <a:cubicBezTo>
                    <a:pt x="1003" y="515"/>
                    <a:pt x="1003" y="515"/>
                    <a:pt x="1003" y="515"/>
                  </a:cubicBezTo>
                  <a:cubicBezTo>
                    <a:pt x="1009" y="589"/>
                    <a:pt x="1009" y="589"/>
                    <a:pt x="1009" y="589"/>
                  </a:cubicBezTo>
                  <a:moveTo>
                    <a:pt x="1014" y="591"/>
                  </a:moveTo>
                  <a:cubicBezTo>
                    <a:pt x="1007" y="515"/>
                    <a:pt x="1007" y="515"/>
                    <a:pt x="1007" y="515"/>
                  </a:cubicBezTo>
                  <a:cubicBezTo>
                    <a:pt x="1117" y="569"/>
                    <a:pt x="1117" y="569"/>
                    <a:pt x="1117" y="569"/>
                  </a:cubicBezTo>
                  <a:cubicBezTo>
                    <a:pt x="1014" y="591"/>
                    <a:pt x="1014" y="591"/>
                    <a:pt x="1014" y="591"/>
                  </a:cubicBezTo>
                  <a:moveTo>
                    <a:pt x="883" y="599"/>
                  </a:moveTo>
                  <a:cubicBezTo>
                    <a:pt x="842" y="547"/>
                    <a:pt x="842" y="547"/>
                    <a:pt x="842" y="547"/>
                  </a:cubicBezTo>
                  <a:cubicBezTo>
                    <a:pt x="910" y="513"/>
                    <a:pt x="910" y="513"/>
                    <a:pt x="910" y="513"/>
                  </a:cubicBezTo>
                  <a:cubicBezTo>
                    <a:pt x="952" y="548"/>
                    <a:pt x="952" y="548"/>
                    <a:pt x="952" y="548"/>
                  </a:cubicBezTo>
                  <a:cubicBezTo>
                    <a:pt x="883" y="599"/>
                    <a:pt x="883" y="599"/>
                    <a:pt x="883" y="599"/>
                  </a:cubicBezTo>
                  <a:moveTo>
                    <a:pt x="955" y="545"/>
                  </a:moveTo>
                  <a:cubicBezTo>
                    <a:pt x="916" y="513"/>
                    <a:pt x="916" y="513"/>
                    <a:pt x="916" y="513"/>
                  </a:cubicBezTo>
                  <a:cubicBezTo>
                    <a:pt x="998" y="513"/>
                    <a:pt x="998" y="513"/>
                    <a:pt x="998" y="513"/>
                  </a:cubicBezTo>
                  <a:cubicBezTo>
                    <a:pt x="955" y="545"/>
                    <a:pt x="955" y="545"/>
                    <a:pt x="955" y="545"/>
                  </a:cubicBezTo>
                  <a:moveTo>
                    <a:pt x="28" y="613"/>
                  </a:moveTo>
                  <a:cubicBezTo>
                    <a:pt x="94" y="508"/>
                    <a:pt x="94" y="508"/>
                    <a:pt x="94" y="508"/>
                  </a:cubicBezTo>
                  <a:cubicBezTo>
                    <a:pt x="151" y="600"/>
                    <a:pt x="151" y="600"/>
                    <a:pt x="151" y="600"/>
                  </a:cubicBezTo>
                  <a:cubicBezTo>
                    <a:pt x="28" y="613"/>
                    <a:pt x="28" y="613"/>
                    <a:pt x="28" y="613"/>
                  </a:cubicBezTo>
                  <a:moveTo>
                    <a:pt x="257" y="542"/>
                  </a:moveTo>
                  <a:cubicBezTo>
                    <a:pt x="221" y="518"/>
                    <a:pt x="221" y="518"/>
                    <a:pt x="221" y="518"/>
                  </a:cubicBezTo>
                  <a:cubicBezTo>
                    <a:pt x="293" y="507"/>
                    <a:pt x="293" y="507"/>
                    <a:pt x="293" y="507"/>
                  </a:cubicBezTo>
                  <a:cubicBezTo>
                    <a:pt x="257" y="542"/>
                    <a:pt x="257" y="542"/>
                    <a:pt x="257" y="542"/>
                  </a:cubicBezTo>
                  <a:moveTo>
                    <a:pt x="155" y="598"/>
                  </a:moveTo>
                  <a:cubicBezTo>
                    <a:pt x="99" y="506"/>
                    <a:pt x="99" y="506"/>
                    <a:pt x="99" y="506"/>
                  </a:cubicBezTo>
                  <a:cubicBezTo>
                    <a:pt x="211" y="518"/>
                    <a:pt x="211" y="518"/>
                    <a:pt x="211" y="518"/>
                  </a:cubicBezTo>
                  <a:cubicBezTo>
                    <a:pt x="210" y="519"/>
                    <a:pt x="210" y="519"/>
                    <a:pt x="210" y="519"/>
                  </a:cubicBezTo>
                  <a:cubicBezTo>
                    <a:pt x="210" y="519"/>
                    <a:pt x="210" y="519"/>
                    <a:pt x="210" y="519"/>
                  </a:cubicBezTo>
                  <a:cubicBezTo>
                    <a:pt x="155" y="598"/>
                    <a:pt x="155" y="598"/>
                    <a:pt x="155" y="598"/>
                  </a:cubicBezTo>
                  <a:moveTo>
                    <a:pt x="290" y="565"/>
                  </a:moveTo>
                  <a:cubicBezTo>
                    <a:pt x="260" y="545"/>
                    <a:pt x="260" y="545"/>
                    <a:pt x="260" y="545"/>
                  </a:cubicBezTo>
                  <a:cubicBezTo>
                    <a:pt x="301" y="506"/>
                    <a:pt x="301" y="506"/>
                    <a:pt x="301" y="506"/>
                  </a:cubicBezTo>
                  <a:cubicBezTo>
                    <a:pt x="306" y="505"/>
                    <a:pt x="306" y="505"/>
                    <a:pt x="306" y="505"/>
                  </a:cubicBezTo>
                  <a:cubicBezTo>
                    <a:pt x="290" y="565"/>
                    <a:pt x="290" y="565"/>
                    <a:pt x="290" y="565"/>
                  </a:cubicBezTo>
                  <a:moveTo>
                    <a:pt x="295" y="566"/>
                  </a:moveTo>
                  <a:cubicBezTo>
                    <a:pt x="310" y="505"/>
                    <a:pt x="310" y="505"/>
                    <a:pt x="310" y="505"/>
                  </a:cubicBezTo>
                  <a:cubicBezTo>
                    <a:pt x="431" y="525"/>
                    <a:pt x="431" y="525"/>
                    <a:pt x="431" y="525"/>
                  </a:cubicBezTo>
                  <a:cubicBezTo>
                    <a:pt x="295" y="566"/>
                    <a:pt x="295" y="566"/>
                    <a:pt x="295" y="566"/>
                  </a:cubicBezTo>
                  <a:moveTo>
                    <a:pt x="486" y="598"/>
                  </a:moveTo>
                  <a:cubicBezTo>
                    <a:pt x="479" y="583"/>
                    <a:pt x="451" y="538"/>
                    <a:pt x="444" y="526"/>
                  </a:cubicBezTo>
                  <a:cubicBezTo>
                    <a:pt x="515" y="501"/>
                    <a:pt x="515" y="501"/>
                    <a:pt x="515" y="501"/>
                  </a:cubicBezTo>
                  <a:cubicBezTo>
                    <a:pt x="506" y="535"/>
                    <a:pt x="491" y="585"/>
                    <a:pt x="486" y="598"/>
                  </a:cubicBezTo>
                  <a:moveTo>
                    <a:pt x="492" y="593"/>
                  </a:moveTo>
                  <a:cubicBezTo>
                    <a:pt x="497" y="581"/>
                    <a:pt x="505" y="555"/>
                    <a:pt x="520" y="500"/>
                  </a:cubicBezTo>
                  <a:cubicBezTo>
                    <a:pt x="589" y="513"/>
                    <a:pt x="589" y="513"/>
                    <a:pt x="589" y="513"/>
                  </a:cubicBezTo>
                  <a:cubicBezTo>
                    <a:pt x="589" y="515"/>
                    <a:pt x="589" y="515"/>
                    <a:pt x="589" y="515"/>
                  </a:cubicBezTo>
                  <a:cubicBezTo>
                    <a:pt x="492" y="593"/>
                    <a:pt x="492" y="593"/>
                    <a:pt x="492" y="593"/>
                  </a:cubicBezTo>
                  <a:moveTo>
                    <a:pt x="1120" y="566"/>
                  </a:moveTo>
                  <a:cubicBezTo>
                    <a:pt x="1012" y="512"/>
                    <a:pt x="1012" y="512"/>
                    <a:pt x="1012" y="512"/>
                  </a:cubicBezTo>
                  <a:cubicBezTo>
                    <a:pt x="1092" y="500"/>
                    <a:pt x="1092" y="500"/>
                    <a:pt x="1092" y="500"/>
                  </a:cubicBezTo>
                  <a:cubicBezTo>
                    <a:pt x="1120" y="566"/>
                    <a:pt x="1120" y="566"/>
                    <a:pt x="1120" y="566"/>
                  </a:cubicBezTo>
                  <a:moveTo>
                    <a:pt x="1124" y="565"/>
                  </a:moveTo>
                  <a:cubicBezTo>
                    <a:pt x="1096" y="499"/>
                    <a:pt x="1096" y="499"/>
                    <a:pt x="1096" y="499"/>
                  </a:cubicBezTo>
                  <a:cubicBezTo>
                    <a:pt x="1169" y="476"/>
                    <a:pt x="1169" y="476"/>
                    <a:pt x="1169" y="476"/>
                  </a:cubicBezTo>
                  <a:cubicBezTo>
                    <a:pt x="1124" y="565"/>
                    <a:pt x="1124" y="565"/>
                    <a:pt x="1124" y="565"/>
                  </a:cubicBezTo>
                  <a:moveTo>
                    <a:pt x="1128" y="567"/>
                  </a:moveTo>
                  <a:cubicBezTo>
                    <a:pt x="1175" y="476"/>
                    <a:pt x="1175" y="476"/>
                    <a:pt x="1175" y="476"/>
                  </a:cubicBezTo>
                  <a:cubicBezTo>
                    <a:pt x="1258" y="530"/>
                    <a:pt x="1258" y="530"/>
                    <a:pt x="1258" y="530"/>
                  </a:cubicBezTo>
                  <a:cubicBezTo>
                    <a:pt x="1128" y="567"/>
                    <a:pt x="1128" y="567"/>
                    <a:pt x="1128" y="567"/>
                  </a:cubicBezTo>
                  <a:moveTo>
                    <a:pt x="1273" y="528"/>
                  </a:moveTo>
                  <a:cubicBezTo>
                    <a:pt x="1373" y="471"/>
                    <a:pt x="1373" y="471"/>
                    <a:pt x="1373" y="471"/>
                  </a:cubicBezTo>
                  <a:cubicBezTo>
                    <a:pt x="1414" y="517"/>
                    <a:pt x="1414" y="517"/>
                    <a:pt x="1414" y="517"/>
                  </a:cubicBezTo>
                  <a:cubicBezTo>
                    <a:pt x="1273" y="528"/>
                    <a:pt x="1273" y="528"/>
                    <a:pt x="1273" y="528"/>
                  </a:cubicBezTo>
                  <a:moveTo>
                    <a:pt x="209" y="513"/>
                  </a:moveTo>
                  <a:cubicBezTo>
                    <a:pt x="99" y="502"/>
                    <a:pt x="99" y="502"/>
                    <a:pt x="99" y="502"/>
                  </a:cubicBezTo>
                  <a:cubicBezTo>
                    <a:pt x="144" y="454"/>
                    <a:pt x="144" y="454"/>
                    <a:pt x="144" y="454"/>
                  </a:cubicBezTo>
                  <a:cubicBezTo>
                    <a:pt x="209" y="513"/>
                    <a:pt x="209" y="513"/>
                    <a:pt x="209" y="513"/>
                  </a:cubicBezTo>
                  <a:moveTo>
                    <a:pt x="220" y="513"/>
                  </a:moveTo>
                  <a:cubicBezTo>
                    <a:pt x="268" y="446"/>
                    <a:pt x="268" y="446"/>
                    <a:pt x="268" y="446"/>
                  </a:cubicBezTo>
                  <a:cubicBezTo>
                    <a:pt x="303" y="497"/>
                    <a:pt x="303" y="497"/>
                    <a:pt x="303" y="497"/>
                  </a:cubicBezTo>
                  <a:cubicBezTo>
                    <a:pt x="299" y="501"/>
                    <a:pt x="299" y="501"/>
                    <a:pt x="299" y="501"/>
                  </a:cubicBezTo>
                  <a:cubicBezTo>
                    <a:pt x="220" y="513"/>
                    <a:pt x="220" y="513"/>
                    <a:pt x="220" y="513"/>
                  </a:cubicBezTo>
                  <a:moveTo>
                    <a:pt x="215" y="513"/>
                  </a:moveTo>
                  <a:cubicBezTo>
                    <a:pt x="149" y="453"/>
                    <a:pt x="149" y="453"/>
                    <a:pt x="149" y="453"/>
                  </a:cubicBezTo>
                  <a:cubicBezTo>
                    <a:pt x="264" y="445"/>
                    <a:pt x="264" y="445"/>
                    <a:pt x="264" y="445"/>
                  </a:cubicBezTo>
                  <a:cubicBezTo>
                    <a:pt x="215" y="513"/>
                    <a:pt x="215" y="513"/>
                    <a:pt x="215" y="513"/>
                  </a:cubicBezTo>
                  <a:moveTo>
                    <a:pt x="587" y="508"/>
                  </a:moveTo>
                  <a:cubicBezTo>
                    <a:pt x="522" y="496"/>
                    <a:pt x="522" y="496"/>
                    <a:pt x="522" y="496"/>
                  </a:cubicBezTo>
                  <a:cubicBezTo>
                    <a:pt x="556" y="437"/>
                    <a:pt x="556" y="437"/>
                    <a:pt x="556" y="437"/>
                  </a:cubicBezTo>
                  <a:cubicBezTo>
                    <a:pt x="587" y="508"/>
                    <a:pt x="587" y="508"/>
                    <a:pt x="587" y="508"/>
                  </a:cubicBezTo>
                  <a:moveTo>
                    <a:pt x="1489" y="499"/>
                  </a:moveTo>
                  <a:cubicBezTo>
                    <a:pt x="1531" y="431"/>
                    <a:pt x="1531" y="431"/>
                    <a:pt x="1531" y="431"/>
                  </a:cubicBezTo>
                  <a:cubicBezTo>
                    <a:pt x="1553" y="455"/>
                    <a:pt x="1553" y="455"/>
                    <a:pt x="1553" y="455"/>
                  </a:cubicBezTo>
                  <a:cubicBezTo>
                    <a:pt x="1489" y="499"/>
                    <a:pt x="1489" y="499"/>
                    <a:pt x="1489" y="499"/>
                  </a:cubicBezTo>
                  <a:moveTo>
                    <a:pt x="518" y="493"/>
                  </a:moveTo>
                  <a:cubicBezTo>
                    <a:pt x="476" y="428"/>
                    <a:pt x="476" y="428"/>
                    <a:pt x="476" y="428"/>
                  </a:cubicBezTo>
                  <a:cubicBezTo>
                    <a:pt x="552" y="434"/>
                    <a:pt x="552" y="434"/>
                    <a:pt x="552" y="434"/>
                  </a:cubicBezTo>
                  <a:cubicBezTo>
                    <a:pt x="518" y="493"/>
                    <a:pt x="518" y="493"/>
                    <a:pt x="518" y="493"/>
                  </a:cubicBezTo>
                  <a:moveTo>
                    <a:pt x="1320" y="430"/>
                  </a:moveTo>
                  <a:cubicBezTo>
                    <a:pt x="1321" y="426"/>
                    <a:pt x="1321" y="426"/>
                    <a:pt x="1321" y="426"/>
                  </a:cubicBezTo>
                  <a:cubicBezTo>
                    <a:pt x="1370" y="468"/>
                    <a:pt x="1370" y="468"/>
                    <a:pt x="1370" y="468"/>
                  </a:cubicBezTo>
                  <a:cubicBezTo>
                    <a:pt x="1269" y="525"/>
                    <a:pt x="1269" y="525"/>
                    <a:pt x="1269" y="525"/>
                  </a:cubicBezTo>
                  <a:cubicBezTo>
                    <a:pt x="1319" y="428"/>
                    <a:pt x="1319" y="428"/>
                    <a:pt x="1319" y="428"/>
                  </a:cubicBezTo>
                  <a:cubicBezTo>
                    <a:pt x="1320" y="430"/>
                    <a:pt x="1320" y="430"/>
                    <a:pt x="1320" y="430"/>
                  </a:cubicBezTo>
                  <a:moveTo>
                    <a:pt x="1009" y="508"/>
                  </a:moveTo>
                  <a:cubicBezTo>
                    <a:pt x="1070" y="418"/>
                    <a:pt x="1070" y="418"/>
                    <a:pt x="1070" y="418"/>
                  </a:cubicBezTo>
                  <a:cubicBezTo>
                    <a:pt x="1090" y="496"/>
                    <a:pt x="1090" y="496"/>
                    <a:pt x="1090" y="496"/>
                  </a:cubicBezTo>
                  <a:cubicBezTo>
                    <a:pt x="1009" y="508"/>
                    <a:pt x="1009" y="508"/>
                    <a:pt x="1009" y="508"/>
                  </a:cubicBezTo>
                  <a:moveTo>
                    <a:pt x="310" y="500"/>
                  </a:moveTo>
                  <a:cubicBezTo>
                    <a:pt x="309" y="498"/>
                    <a:pt x="309" y="498"/>
                    <a:pt x="309" y="498"/>
                  </a:cubicBezTo>
                  <a:cubicBezTo>
                    <a:pt x="391" y="417"/>
                    <a:pt x="391" y="417"/>
                    <a:pt x="391" y="417"/>
                  </a:cubicBezTo>
                  <a:cubicBezTo>
                    <a:pt x="410" y="452"/>
                    <a:pt x="410" y="452"/>
                    <a:pt x="410" y="452"/>
                  </a:cubicBezTo>
                  <a:cubicBezTo>
                    <a:pt x="471" y="428"/>
                    <a:pt x="471" y="428"/>
                    <a:pt x="471" y="428"/>
                  </a:cubicBezTo>
                  <a:cubicBezTo>
                    <a:pt x="515" y="496"/>
                    <a:pt x="515" y="496"/>
                    <a:pt x="515" y="496"/>
                  </a:cubicBezTo>
                  <a:cubicBezTo>
                    <a:pt x="440" y="522"/>
                    <a:pt x="440" y="522"/>
                    <a:pt x="440" y="522"/>
                  </a:cubicBezTo>
                  <a:cubicBezTo>
                    <a:pt x="311" y="500"/>
                    <a:pt x="311" y="500"/>
                    <a:pt x="311" y="500"/>
                  </a:cubicBezTo>
                  <a:cubicBezTo>
                    <a:pt x="312" y="499"/>
                    <a:pt x="312" y="499"/>
                    <a:pt x="312" y="499"/>
                  </a:cubicBezTo>
                  <a:cubicBezTo>
                    <a:pt x="310" y="500"/>
                    <a:pt x="310" y="500"/>
                    <a:pt x="310" y="500"/>
                  </a:cubicBezTo>
                  <a:moveTo>
                    <a:pt x="1094" y="495"/>
                  </a:moveTo>
                  <a:cubicBezTo>
                    <a:pt x="1074" y="417"/>
                    <a:pt x="1074" y="417"/>
                    <a:pt x="1074" y="417"/>
                  </a:cubicBezTo>
                  <a:cubicBezTo>
                    <a:pt x="1168" y="472"/>
                    <a:pt x="1168" y="472"/>
                    <a:pt x="1168" y="472"/>
                  </a:cubicBezTo>
                  <a:cubicBezTo>
                    <a:pt x="1094" y="495"/>
                    <a:pt x="1094" y="495"/>
                    <a:pt x="1094" y="495"/>
                  </a:cubicBezTo>
                  <a:moveTo>
                    <a:pt x="715" y="562"/>
                  </a:moveTo>
                  <a:cubicBezTo>
                    <a:pt x="754" y="407"/>
                    <a:pt x="754" y="407"/>
                    <a:pt x="754" y="407"/>
                  </a:cubicBezTo>
                  <a:cubicBezTo>
                    <a:pt x="754" y="513"/>
                    <a:pt x="754" y="513"/>
                    <a:pt x="754" y="513"/>
                  </a:cubicBezTo>
                  <a:cubicBezTo>
                    <a:pt x="752" y="512"/>
                    <a:pt x="752" y="512"/>
                    <a:pt x="752" y="512"/>
                  </a:cubicBezTo>
                  <a:cubicBezTo>
                    <a:pt x="753" y="516"/>
                    <a:pt x="753" y="516"/>
                    <a:pt x="753" y="516"/>
                  </a:cubicBezTo>
                  <a:cubicBezTo>
                    <a:pt x="715" y="562"/>
                    <a:pt x="715" y="562"/>
                    <a:pt x="715" y="562"/>
                  </a:cubicBezTo>
                  <a:moveTo>
                    <a:pt x="1554" y="450"/>
                  </a:moveTo>
                  <a:cubicBezTo>
                    <a:pt x="1534" y="427"/>
                    <a:pt x="1534" y="427"/>
                    <a:pt x="1534" y="427"/>
                  </a:cubicBezTo>
                  <a:cubicBezTo>
                    <a:pt x="1555" y="401"/>
                    <a:pt x="1555" y="401"/>
                    <a:pt x="1555" y="401"/>
                  </a:cubicBezTo>
                  <a:cubicBezTo>
                    <a:pt x="1554" y="442"/>
                    <a:pt x="1554" y="442"/>
                    <a:pt x="1554" y="442"/>
                  </a:cubicBezTo>
                  <a:cubicBezTo>
                    <a:pt x="1554" y="450"/>
                    <a:pt x="1554" y="450"/>
                    <a:pt x="1554" y="450"/>
                  </a:cubicBezTo>
                  <a:moveTo>
                    <a:pt x="834" y="543"/>
                  </a:moveTo>
                  <a:cubicBezTo>
                    <a:pt x="758" y="515"/>
                    <a:pt x="758" y="515"/>
                    <a:pt x="758" y="515"/>
                  </a:cubicBezTo>
                  <a:cubicBezTo>
                    <a:pt x="758" y="398"/>
                    <a:pt x="758" y="398"/>
                    <a:pt x="758" y="398"/>
                  </a:cubicBezTo>
                  <a:cubicBezTo>
                    <a:pt x="834" y="543"/>
                    <a:pt x="834" y="543"/>
                    <a:pt x="834" y="543"/>
                  </a:cubicBezTo>
                  <a:moveTo>
                    <a:pt x="1417" y="514"/>
                  </a:moveTo>
                  <a:cubicBezTo>
                    <a:pt x="1377" y="468"/>
                    <a:pt x="1377" y="468"/>
                    <a:pt x="1377" y="468"/>
                  </a:cubicBezTo>
                  <a:cubicBezTo>
                    <a:pt x="1456" y="398"/>
                    <a:pt x="1456" y="398"/>
                    <a:pt x="1456" y="398"/>
                  </a:cubicBezTo>
                  <a:cubicBezTo>
                    <a:pt x="1417" y="514"/>
                    <a:pt x="1417" y="514"/>
                    <a:pt x="1417" y="514"/>
                  </a:cubicBezTo>
                  <a:moveTo>
                    <a:pt x="839" y="544"/>
                  </a:moveTo>
                  <a:cubicBezTo>
                    <a:pt x="763" y="398"/>
                    <a:pt x="763" y="398"/>
                    <a:pt x="763" y="398"/>
                  </a:cubicBezTo>
                  <a:cubicBezTo>
                    <a:pt x="906" y="510"/>
                    <a:pt x="906" y="510"/>
                    <a:pt x="906" y="510"/>
                  </a:cubicBezTo>
                  <a:cubicBezTo>
                    <a:pt x="839" y="544"/>
                    <a:pt x="839" y="544"/>
                    <a:pt x="839" y="544"/>
                  </a:cubicBezTo>
                  <a:moveTo>
                    <a:pt x="412" y="447"/>
                  </a:moveTo>
                  <a:cubicBezTo>
                    <a:pt x="394" y="414"/>
                    <a:pt x="394" y="414"/>
                    <a:pt x="394" y="414"/>
                  </a:cubicBezTo>
                  <a:cubicBezTo>
                    <a:pt x="413" y="395"/>
                    <a:pt x="413" y="395"/>
                    <a:pt x="413" y="395"/>
                  </a:cubicBezTo>
                  <a:cubicBezTo>
                    <a:pt x="467" y="425"/>
                    <a:pt x="467" y="425"/>
                    <a:pt x="467" y="425"/>
                  </a:cubicBezTo>
                  <a:cubicBezTo>
                    <a:pt x="412" y="447"/>
                    <a:pt x="412" y="447"/>
                    <a:pt x="412" y="447"/>
                  </a:cubicBezTo>
                  <a:moveTo>
                    <a:pt x="709" y="568"/>
                  </a:moveTo>
                  <a:cubicBezTo>
                    <a:pt x="599" y="512"/>
                    <a:pt x="599" y="512"/>
                    <a:pt x="599" y="512"/>
                  </a:cubicBezTo>
                  <a:cubicBezTo>
                    <a:pt x="609" y="500"/>
                    <a:pt x="609" y="500"/>
                    <a:pt x="609" y="500"/>
                  </a:cubicBezTo>
                  <a:cubicBezTo>
                    <a:pt x="752" y="395"/>
                    <a:pt x="752" y="395"/>
                    <a:pt x="752" y="395"/>
                  </a:cubicBezTo>
                  <a:cubicBezTo>
                    <a:pt x="709" y="568"/>
                    <a:pt x="709" y="568"/>
                    <a:pt x="709" y="568"/>
                  </a:cubicBezTo>
                  <a:moveTo>
                    <a:pt x="1530" y="424"/>
                  </a:moveTo>
                  <a:cubicBezTo>
                    <a:pt x="1470" y="394"/>
                    <a:pt x="1470" y="394"/>
                    <a:pt x="1470" y="394"/>
                  </a:cubicBezTo>
                  <a:cubicBezTo>
                    <a:pt x="1553" y="396"/>
                    <a:pt x="1553" y="396"/>
                    <a:pt x="1553" y="396"/>
                  </a:cubicBezTo>
                  <a:cubicBezTo>
                    <a:pt x="1530" y="424"/>
                    <a:pt x="1530" y="424"/>
                    <a:pt x="1530" y="424"/>
                  </a:cubicBezTo>
                  <a:moveTo>
                    <a:pt x="167" y="429"/>
                  </a:moveTo>
                  <a:cubicBezTo>
                    <a:pt x="168" y="426"/>
                    <a:pt x="168" y="426"/>
                    <a:pt x="168" y="426"/>
                  </a:cubicBezTo>
                  <a:cubicBezTo>
                    <a:pt x="215" y="388"/>
                    <a:pt x="215" y="388"/>
                    <a:pt x="215" y="388"/>
                  </a:cubicBezTo>
                  <a:cubicBezTo>
                    <a:pt x="263" y="440"/>
                    <a:pt x="263" y="440"/>
                    <a:pt x="263" y="440"/>
                  </a:cubicBezTo>
                  <a:cubicBezTo>
                    <a:pt x="149" y="448"/>
                    <a:pt x="149" y="448"/>
                    <a:pt x="149" y="448"/>
                  </a:cubicBezTo>
                  <a:cubicBezTo>
                    <a:pt x="166" y="428"/>
                    <a:pt x="166" y="428"/>
                    <a:pt x="166" y="428"/>
                  </a:cubicBezTo>
                  <a:cubicBezTo>
                    <a:pt x="167" y="429"/>
                    <a:pt x="167" y="429"/>
                    <a:pt x="167" y="429"/>
                  </a:cubicBezTo>
                  <a:moveTo>
                    <a:pt x="588" y="499"/>
                  </a:moveTo>
                  <a:cubicBezTo>
                    <a:pt x="559" y="432"/>
                    <a:pt x="559" y="432"/>
                    <a:pt x="559" y="432"/>
                  </a:cubicBezTo>
                  <a:cubicBezTo>
                    <a:pt x="560" y="430"/>
                    <a:pt x="560" y="430"/>
                    <a:pt x="560" y="430"/>
                  </a:cubicBezTo>
                  <a:cubicBezTo>
                    <a:pt x="560" y="430"/>
                    <a:pt x="560" y="430"/>
                    <a:pt x="560" y="430"/>
                  </a:cubicBezTo>
                  <a:cubicBezTo>
                    <a:pt x="583" y="386"/>
                    <a:pt x="583" y="386"/>
                    <a:pt x="583" y="386"/>
                  </a:cubicBezTo>
                  <a:cubicBezTo>
                    <a:pt x="588" y="499"/>
                    <a:pt x="588" y="499"/>
                    <a:pt x="588" y="499"/>
                  </a:cubicBezTo>
                  <a:moveTo>
                    <a:pt x="555" y="429"/>
                  </a:moveTo>
                  <a:cubicBezTo>
                    <a:pt x="482" y="424"/>
                    <a:pt x="482" y="424"/>
                    <a:pt x="482" y="424"/>
                  </a:cubicBezTo>
                  <a:cubicBezTo>
                    <a:pt x="580" y="383"/>
                    <a:pt x="580" y="383"/>
                    <a:pt x="580" y="383"/>
                  </a:cubicBezTo>
                  <a:cubicBezTo>
                    <a:pt x="555" y="429"/>
                    <a:pt x="555" y="429"/>
                    <a:pt x="555" y="429"/>
                  </a:cubicBezTo>
                  <a:moveTo>
                    <a:pt x="590" y="382"/>
                  </a:moveTo>
                  <a:cubicBezTo>
                    <a:pt x="590" y="381"/>
                    <a:pt x="590" y="381"/>
                    <a:pt x="590" y="381"/>
                  </a:cubicBezTo>
                  <a:cubicBezTo>
                    <a:pt x="750" y="391"/>
                    <a:pt x="750" y="391"/>
                    <a:pt x="750" y="391"/>
                  </a:cubicBezTo>
                  <a:cubicBezTo>
                    <a:pt x="593" y="506"/>
                    <a:pt x="593" y="506"/>
                    <a:pt x="593" y="506"/>
                  </a:cubicBezTo>
                  <a:cubicBezTo>
                    <a:pt x="588" y="381"/>
                    <a:pt x="588" y="381"/>
                    <a:pt x="588" y="381"/>
                  </a:cubicBezTo>
                  <a:cubicBezTo>
                    <a:pt x="590" y="382"/>
                    <a:pt x="590" y="382"/>
                    <a:pt x="590" y="382"/>
                  </a:cubicBezTo>
                  <a:moveTo>
                    <a:pt x="462" y="417"/>
                  </a:moveTo>
                  <a:cubicBezTo>
                    <a:pt x="417" y="392"/>
                    <a:pt x="417" y="392"/>
                    <a:pt x="417" y="392"/>
                  </a:cubicBezTo>
                  <a:cubicBezTo>
                    <a:pt x="429" y="380"/>
                    <a:pt x="429" y="380"/>
                    <a:pt x="429" y="380"/>
                  </a:cubicBezTo>
                  <a:cubicBezTo>
                    <a:pt x="462" y="417"/>
                    <a:pt x="462" y="417"/>
                    <a:pt x="462" y="417"/>
                  </a:cubicBezTo>
                  <a:moveTo>
                    <a:pt x="392" y="410"/>
                  </a:moveTo>
                  <a:cubicBezTo>
                    <a:pt x="373" y="373"/>
                    <a:pt x="373" y="373"/>
                    <a:pt x="373" y="373"/>
                  </a:cubicBezTo>
                  <a:cubicBezTo>
                    <a:pt x="409" y="393"/>
                    <a:pt x="409" y="393"/>
                    <a:pt x="409" y="393"/>
                  </a:cubicBezTo>
                  <a:cubicBezTo>
                    <a:pt x="392" y="410"/>
                    <a:pt x="392" y="410"/>
                    <a:pt x="392" y="410"/>
                  </a:cubicBezTo>
                  <a:moveTo>
                    <a:pt x="347" y="416"/>
                  </a:moveTo>
                  <a:cubicBezTo>
                    <a:pt x="284" y="365"/>
                    <a:pt x="284" y="365"/>
                    <a:pt x="284" y="365"/>
                  </a:cubicBezTo>
                  <a:cubicBezTo>
                    <a:pt x="364" y="369"/>
                    <a:pt x="364" y="369"/>
                    <a:pt x="364" y="369"/>
                  </a:cubicBezTo>
                  <a:cubicBezTo>
                    <a:pt x="347" y="416"/>
                    <a:pt x="347" y="416"/>
                    <a:pt x="347" y="416"/>
                  </a:cubicBezTo>
                  <a:moveTo>
                    <a:pt x="269" y="440"/>
                  </a:moveTo>
                  <a:cubicBezTo>
                    <a:pt x="220" y="386"/>
                    <a:pt x="220" y="386"/>
                    <a:pt x="220" y="386"/>
                  </a:cubicBezTo>
                  <a:cubicBezTo>
                    <a:pt x="277" y="365"/>
                    <a:pt x="277" y="365"/>
                    <a:pt x="277" y="365"/>
                  </a:cubicBezTo>
                  <a:cubicBezTo>
                    <a:pt x="349" y="423"/>
                    <a:pt x="349" y="423"/>
                    <a:pt x="349" y="423"/>
                  </a:cubicBezTo>
                  <a:cubicBezTo>
                    <a:pt x="367" y="373"/>
                    <a:pt x="367" y="373"/>
                    <a:pt x="367" y="373"/>
                  </a:cubicBezTo>
                  <a:cubicBezTo>
                    <a:pt x="389" y="413"/>
                    <a:pt x="389" y="413"/>
                    <a:pt x="389" y="413"/>
                  </a:cubicBezTo>
                  <a:cubicBezTo>
                    <a:pt x="306" y="494"/>
                    <a:pt x="306" y="494"/>
                    <a:pt x="306" y="494"/>
                  </a:cubicBezTo>
                  <a:cubicBezTo>
                    <a:pt x="271" y="442"/>
                    <a:pt x="271" y="442"/>
                    <a:pt x="271" y="442"/>
                  </a:cubicBezTo>
                  <a:cubicBezTo>
                    <a:pt x="271" y="442"/>
                    <a:pt x="271" y="442"/>
                    <a:pt x="271" y="442"/>
                  </a:cubicBezTo>
                  <a:cubicBezTo>
                    <a:pt x="270" y="441"/>
                    <a:pt x="270" y="441"/>
                    <a:pt x="270" y="441"/>
                  </a:cubicBezTo>
                  <a:cubicBezTo>
                    <a:pt x="269" y="440"/>
                    <a:pt x="269" y="440"/>
                    <a:pt x="269" y="440"/>
                  </a:cubicBezTo>
                  <a:cubicBezTo>
                    <a:pt x="269" y="440"/>
                    <a:pt x="269" y="440"/>
                    <a:pt x="269" y="440"/>
                  </a:cubicBezTo>
                  <a:moveTo>
                    <a:pt x="171" y="417"/>
                  </a:moveTo>
                  <a:cubicBezTo>
                    <a:pt x="192" y="365"/>
                    <a:pt x="192" y="365"/>
                    <a:pt x="192" y="365"/>
                  </a:cubicBezTo>
                  <a:cubicBezTo>
                    <a:pt x="212" y="385"/>
                    <a:pt x="212" y="385"/>
                    <a:pt x="212" y="385"/>
                  </a:cubicBezTo>
                  <a:cubicBezTo>
                    <a:pt x="171" y="417"/>
                    <a:pt x="171" y="417"/>
                    <a:pt x="171" y="417"/>
                  </a:cubicBezTo>
                  <a:moveTo>
                    <a:pt x="168" y="413"/>
                  </a:moveTo>
                  <a:cubicBezTo>
                    <a:pt x="167" y="353"/>
                    <a:pt x="167" y="353"/>
                    <a:pt x="167" y="353"/>
                  </a:cubicBezTo>
                  <a:cubicBezTo>
                    <a:pt x="189" y="362"/>
                    <a:pt x="189" y="362"/>
                    <a:pt x="189" y="362"/>
                  </a:cubicBezTo>
                  <a:cubicBezTo>
                    <a:pt x="168" y="413"/>
                    <a:pt x="168" y="413"/>
                    <a:pt x="168" y="413"/>
                  </a:cubicBezTo>
                  <a:moveTo>
                    <a:pt x="190" y="358"/>
                  </a:moveTo>
                  <a:cubicBezTo>
                    <a:pt x="174" y="351"/>
                    <a:pt x="174" y="351"/>
                    <a:pt x="174" y="351"/>
                  </a:cubicBezTo>
                  <a:cubicBezTo>
                    <a:pt x="199" y="349"/>
                    <a:pt x="199" y="349"/>
                    <a:pt x="199" y="349"/>
                  </a:cubicBezTo>
                  <a:cubicBezTo>
                    <a:pt x="192" y="358"/>
                    <a:pt x="192" y="358"/>
                    <a:pt x="192" y="358"/>
                  </a:cubicBezTo>
                  <a:cubicBezTo>
                    <a:pt x="191" y="357"/>
                    <a:pt x="191" y="357"/>
                    <a:pt x="191" y="357"/>
                  </a:cubicBezTo>
                  <a:cubicBezTo>
                    <a:pt x="190" y="358"/>
                    <a:pt x="190" y="358"/>
                    <a:pt x="190" y="358"/>
                  </a:cubicBezTo>
                  <a:moveTo>
                    <a:pt x="212" y="378"/>
                  </a:moveTo>
                  <a:cubicBezTo>
                    <a:pt x="195" y="361"/>
                    <a:pt x="195" y="361"/>
                    <a:pt x="195" y="361"/>
                  </a:cubicBezTo>
                  <a:cubicBezTo>
                    <a:pt x="205" y="349"/>
                    <a:pt x="205" y="349"/>
                    <a:pt x="205" y="349"/>
                  </a:cubicBezTo>
                  <a:cubicBezTo>
                    <a:pt x="212" y="378"/>
                    <a:pt x="212" y="378"/>
                    <a:pt x="212" y="378"/>
                  </a:cubicBezTo>
                  <a:moveTo>
                    <a:pt x="1373" y="464"/>
                  </a:moveTo>
                  <a:cubicBezTo>
                    <a:pt x="1323" y="422"/>
                    <a:pt x="1323" y="422"/>
                    <a:pt x="1323" y="422"/>
                  </a:cubicBezTo>
                  <a:cubicBezTo>
                    <a:pt x="1415" y="349"/>
                    <a:pt x="1415" y="349"/>
                    <a:pt x="1415" y="349"/>
                  </a:cubicBezTo>
                  <a:cubicBezTo>
                    <a:pt x="1373" y="464"/>
                    <a:pt x="1373" y="464"/>
                    <a:pt x="1373" y="464"/>
                  </a:cubicBezTo>
                  <a:moveTo>
                    <a:pt x="162" y="421"/>
                  </a:moveTo>
                  <a:cubicBezTo>
                    <a:pt x="86" y="413"/>
                    <a:pt x="86" y="413"/>
                    <a:pt x="86" y="413"/>
                  </a:cubicBezTo>
                  <a:cubicBezTo>
                    <a:pt x="92" y="401"/>
                    <a:pt x="107" y="363"/>
                    <a:pt x="113" y="349"/>
                  </a:cubicBezTo>
                  <a:cubicBezTo>
                    <a:pt x="162" y="421"/>
                    <a:pt x="162" y="421"/>
                    <a:pt x="162" y="421"/>
                  </a:cubicBezTo>
                  <a:moveTo>
                    <a:pt x="231" y="377"/>
                  </a:moveTo>
                  <a:cubicBezTo>
                    <a:pt x="273" y="348"/>
                    <a:pt x="273" y="348"/>
                    <a:pt x="273" y="348"/>
                  </a:cubicBezTo>
                  <a:cubicBezTo>
                    <a:pt x="275" y="361"/>
                    <a:pt x="275" y="361"/>
                    <a:pt x="275" y="361"/>
                  </a:cubicBezTo>
                  <a:cubicBezTo>
                    <a:pt x="231" y="377"/>
                    <a:pt x="231" y="377"/>
                    <a:pt x="231" y="377"/>
                  </a:cubicBezTo>
                  <a:moveTo>
                    <a:pt x="473" y="423"/>
                  </a:moveTo>
                  <a:cubicBezTo>
                    <a:pt x="432" y="377"/>
                    <a:pt x="432" y="377"/>
                    <a:pt x="432" y="377"/>
                  </a:cubicBezTo>
                  <a:cubicBezTo>
                    <a:pt x="463" y="347"/>
                    <a:pt x="463" y="347"/>
                    <a:pt x="463" y="347"/>
                  </a:cubicBezTo>
                  <a:cubicBezTo>
                    <a:pt x="578" y="378"/>
                    <a:pt x="578" y="378"/>
                    <a:pt x="578" y="378"/>
                  </a:cubicBezTo>
                  <a:cubicBezTo>
                    <a:pt x="473" y="423"/>
                    <a:pt x="473" y="423"/>
                    <a:pt x="473" y="423"/>
                  </a:cubicBezTo>
                  <a:moveTo>
                    <a:pt x="1544" y="391"/>
                  </a:moveTo>
                  <a:cubicBezTo>
                    <a:pt x="1461" y="389"/>
                    <a:pt x="1461" y="389"/>
                    <a:pt x="1461" y="389"/>
                  </a:cubicBezTo>
                  <a:cubicBezTo>
                    <a:pt x="1427" y="347"/>
                    <a:pt x="1427" y="347"/>
                    <a:pt x="1427" y="347"/>
                  </a:cubicBezTo>
                  <a:cubicBezTo>
                    <a:pt x="1544" y="391"/>
                    <a:pt x="1544" y="391"/>
                    <a:pt x="1544" y="391"/>
                  </a:cubicBezTo>
                  <a:moveTo>
                    <a:pt x="345" y="364"/>
                  </a:moveTo>
                  <a:cubicBezTo>
                    <a:pt x="279" y="360"/>
                    <a:pt x="279" y="360"/>
                    <a:pt x="279" y="360"/>
                  </a:cubicBezTo>
                  <a:cubicBezTo>
                    <a:pt x="278" y="347"/>
                    <a:pt x="278" y="347"/>
                    <a:pt x="278" y="347"/>
                  </a:cubicBezTo>
                  <a:cubicBezTo>
                    <a:pt x="345" y="364"/>
                    <a:pt x="345" y="364"/>
                    <a:pt x="345" y="364"/>
                  </a:cubicBezTo>
                  <a:moveTo>
                    <a:pt x="164" y="417"/>
                  </a:moveTo>
                  <a:cubicBezTo>
                    <a:pt x="117" y="347"/>
                    <a:pt x="117" y="347"/>
                    <a:pt x="117" y="347"/>
                  </a:cubicBezTo>
                  <a:cubicBezTo>
                    <a:pt x="162" y="352"/>
                    <a:pt x="162" y="352"/>
                    <a:pt x="162" y="352"/>
                  </a:cubicBezTo>
                  <a:cubicBezTo>
                    <a:pt x="164" y="417"/>
                    <a:pt x="164" y="417"/>
                    <a:pt x="164" y="417"/>
                  </a:cubicBezTo>
                  <a:moveTo>
                    <a:pt x="1379" y="460"/>
                  </a:moveTo>
                  <a:cubicBezTo>
                    <a:pt x="1421" y="346"/>
                    <a:pt x="1421" y="346"/>
                    <a:pt x="1421" y="346"/>
                  </a:cubicBezTo>
                  <a:cubicBezTo>
                    <a:pt x="1457" y="391"/>
                    <a:pt x="1457" y="391"/>
                    <a:pt x="1457" y="391"/>
                  </a:cubicBezTo>
                  <a:cubicBezTo>
                    <a:pt x="1379" y="460"/>
                    <a:pt x="1379" y="460"/>
                    <a:pt x="1379" y="460"/>
                  </a:cubicBezTo>
                  <a:moveTo>
                    <a:pt x="217" y="381"/>
                  </a:moveTo>
                  <a:cubicBezTo>
                    <a:pt x="210" y="348"/>
                    <a:pt x="210" y="348"/>
                    <a:pt x="210" y="348"/>
                  </a:cubicBezTo>
                  <a:cubicBezTo>
                    <a:pt x="216" y="348"/>
                    <a:pt x="216" y="348"/>
                    <a:pt x="216" y="348"/>
                  </a:cubicBezTo>
                  <a:cubicBezTo>
                    <a:pt x="219" y="346"/>
                    <a:pt x="219" y="346"/>
                    <a:pt x="219" y="346"/>
                  </a:cubicBezTo>
                  <a:cubicBezTo>
                    <a:pt x="268" y="346"/>
                    <a:pt x="268" y="346"/>
                    <a:pt x="268" y="346"/>
                  </a:cubicBezTo>
                  <a:cubicBezTo>
                    <a:pt x="217" y="381"/>
                    <a:pt x="217" y="381"/>
                    <a:pt x="217" y="381"/>
                  </a:cubicBezTo>
                  <a:moveTo>
                    <a:pt x="1171" y="468"/>
                  </a:moveTo>
                  <a:cubicBezTo>
                    <a:pt x="1074" y="412"/>
                    <a:pt x="1074" y="412"/>
                    <a:pt x="1074" y="412"/>
                  </a:cubicBezTo>
                  <a:cubicBezTo>
                    <a:pt x="1161" y="332"/>
                    <a:pt x="1161" y="332"/>
                    <a:pt x="1161" y="332"/>
                  </a:cubicBezTo>
                  <a:cubicBezTo>
                    <a:pt x="1171" y="468"/>
                    <a:pt x="1171" y="468"/>
                    <a:pt x="1171" y="468"/>
                  </a:cubicBezTo>
                  <a:moveTo>
                    <a:pt x="413" y="390"/>
                  </a:moveTo>
                  <a:cubicBezTo>
                    <a:pt x="370" y="366"/>
                    <a:pt x="370" y="366"/>
                    <a:pt x="370" y="366"/>
                  </a:cubicBezTo>
                  <a:cubicBezTo>
                    <a:pt x="382" y="327"/>
                    <a:pt x="382" y="327"/>
                    <a:pt x="382" y="327"/>
                  </a:cubicBezTo>
                  <a:cubicBezTo>
                    <a:pt x="426" y="377"/>
                    <a:pt x="426" y="377"/>
                    <a:pt x="426" y="377"/>
                  </a:cubicBezTo>
                  <a:cubicBezTo>
                    <a:pt x="413" y="390"/>
                    <a:pt x="413" y="390"/>
                    <a:pt x="413" y="390"/>
                  </a:cubicBezTo>
                  <a:moveTo>
                    <a:pt x="429" y="374"/>
                  </a:moveTo>
                  <a:cubicBezTo>
                    <a:pt x="387" y="327"/>
                    <a:pt x="387" y="327"/>
                    <a:pt x="387" y="327"/>
                  </a:cubicBezTo>
                  <a:cubicBezTo>
                    <a:pt x="458" y="346"/>
                    <a:pt x="458" y="346"/>
                    <a:pt x="458" y="346"/>
                  </a:cubicBezTo>
                  <a:cubicBezTo>
                    <a:pt x="429" y="374"/>
                    <a:pt x="429" y="374"/>
                    <a:pt x="429" y="374"/>
                  </a:cubicBezTo>
                  <a:moveTo>
                    <a:pt x="366" y="364"/>
                  </a:moveTo>
                  <a:cubicBezTo>
                    <a:pt x="285" y="344"/>
                    <a:pt x="285" y="344"/>
                    <a:pt x="285" y="344"/>
                  </a:cubicBezTo>
                  <a:cubicBezTo>
                    <a:pt x="377" y="326"/>
                    <a:pt x="377" y="326"/>
                    <a:pt x="377" y="326"/>
                  </a:cubicBezTo>
                  <a:cubicBezTo>
                    <a:pt x="366" y="364"/>
                    <a:pt x="366" y="364"/>
                    <a:pt x="366" y="364"/>
                  </a:cubicBezTo>
                  <a:moveTo>
                    <a:pt x="911" y="508"/>
                  </a:moveTo>
                  <a:cubicBezTo>
                    <a:pt x="818" y="314"/>
                    <a:pt x="818" y="314"/>
                    <a:pt x="818" y="314"/>
                  </a:cubicBezTo>
                  <a:cubicBezTo>
                    <a:pt x="999" y="508"/>
                    <a:pt x="999" y="508"/>
                    <a:pt x="999" y="508"/>
                  </a:cubicBezTo>
                  <a:cubicBezTo>
                    <a:pt x="911" y="508"/>
                    <a:pt x="911" y="508"/>
                    <a:pt x="911" y="508"/>
                  </a:cubicBezTo>
                  <a:moveTo>
                    <a:pt x="230" y="342"/>
                  </a:moveTo>
                  <a:cubicBezTo>
                    <a:pt x="307" y="308"/>
                    <a:pt x="307" y="308"/>
                    <a:pt x="307" y="308"/>
                  </a:cubicBezTo>
                  <a:cubicBezTo>
                    <a:pt x="274" y="342"/>
                    <a:pt x="274" y="342"/>
                    <a:pt x="274" y="342"/>
                  </a:cubicBezTo>
                  <a:cubicBezTo>
                    <a:pt x="230" y="342"/>
                    <a:pt x="230" y="342"/>
                    <a:pt x="230" y="342"/>
                  </a:cubicBezTo>
                  <a:moveTo>
                    <a:pt x="1323" y="416"/>
                  </a:moveTo>
                  <a:cubicBezTo>
                    <a:pt x="1349" y="307"/>
                    <a:pt x="1349" y="307"/>
                    <a:pt x="1349" y="307"/>
                  </a:cubicBezTo>
                  <a:cubicBezTo>
                    <a:pt x="1416" y="342"/>
                    <a:pt x="1416" y="342"/>
                    <a:pt x="1416" y="342"/>
                  </a:cubicBezTo>
                  <a:cubicBezTo>
                    <a:pt x="1323" y="416"/>
                    <a:pt x="1323" y="416"/>
                    <a:pt x="1323" y="416"/>
                  </a:cubicBezTo>
                  <a:moveTo>
                    <a:pt x="904" y="503"/>
                  </a:moveTo>
                  <a:cubicBezTo>
                    <a:pt x="759" y="389"/>
                    <a:pt x="759" y="389"/>
                    <a:pt x="759" y="389"/>
                  </a:cubicBezTo>
                  <a:cubicBezTo>
                    <a:pt x="809" y="306"/>
                    <a:pt x="809" y="306"/>
                    <a:pt x="809" y="306"/>
                  </a:cubicBezTo>
                  <a:cubicBezTo>
                    <a:pt x="904" y="503"/>
                    <a:pt x="904" y="503"/>
                    <a:pt x="904" y="503"/>
                  </a:cubicBezTo>
                  <a:moveTo>
                    <a:pt x="316" y="305"/>
                  </a:moveTo>
                  <a:cubicBezTo>
                    <a:pt x="317" y="304"/>
                    <a:pt x="317" y="304"/>
                    <a:pt x="317" y="304"/>
                  </a:cubicBezTo>
                  <a:cubicBezTo>
                    <a:pt x="372" y="322"/>
                    <a:pt x="372" y="322"/>
                    <a:pt x="372" y="322"/>
                  </a:cubicBezTo>
                  <a:cubicBezTo>
                    <a:pt x="282" y="340"/>
                    <a:pt x="282" y="340"/>
                    <a:pt x="282" y="340"/>
                  </a:cubicBezTo>
                  <a:cubicBezTo>
                    <a:pt x="316" y="305"/>
                    <a:pt x="316" y="305"/>
                    <a:pt x="316" y="305"/>
                  </a:cubicBezTo>
                  <a:cubicBezTo>
                    <a:pt x="316" y="305"/>
                    <a:pt x="316" y="305"/>
                    <a:pt x="316" y="305"/>
                  </a:cubicBezTo>
                  <a:moveTo>
                    <a:pt x="1266" y="520"/>
                  </a:moveTo>
                  <a:cubicBezTo>
                    <a:pt x="1281" y="304"/>
                    <a:pt x="1281" y="304"/>
                    <a:pt x="1281" y="304"/>
                  </a:cubicBezTo>
                  <a:cubicBezTo>
                    <a:pt x="1317" y="421"/>
                    <a:pt x="1317" y="421"/>
                    <a:pt x="1317" y="421"/>
                  </a:cubicBezTo>
                  <a:cubicBezTo>
                    <a:pt x="1316" y="422"/>
                    <a:pt x="1316" y="422"/>
                    <a:pt x="1316" y="422"/>
                  </a:cubicBezTo>
                  <a:cubicBezTo>
                    <a:pt x="1317" y="422"/>
                    <a:pt x="1317" y="422"/>
                    <a:pt x="1317" y="422"/>
                  </a:cubicBezTo>
                  <a:cubicBezTo>
                    <a:pt x="1266" y="520"/>
                    <a:pt x="1266" y="520"/>
                    <a:pt x="1266" y="520"/>
                  </a:cubicBezTo>
                  <a:moveTo>
                    <a:pt x="1261" y="527"/>
                  </a:moveTo>
                  <a:cubicBezTo>
                    <a:pt x="1179" y="473"/>
                    <a:pt x="1179" y="473"/>
                    <a:pt x="1179" y="473"/>
                  </a:cubicBezTo>
                  <a:cubicBezTo>
                    <a:pt x="1179" y="473"/>
                    <a:pt x="1179" y="473"/>
                    <a:pt x="1179" y="473"/>
                  </a:cubicBezTo>
                  <a:cubicBezTo>
                    <a:pt x="1177" y="472"/>
                    <a:pt x="1177" y="472"/>
                    <a:pt x="1177" y="472"/>
                  </a:cubicBezTo>
                  <a:cubicBezTo>
                    <a:pt x="1276" y="301"/>
                    <a:pt x="1276" y="301"/>
                    <a:pt x="1276" y="301"/>
                  </a:cubicBezTo>
                  <a:cubicBezTo>
                    <a:pt x="1261" y="527"/>
                    <a:pt x="1261" y="527"/>
                    <a:pt x="1261" y="527"/>
                  </a:cubicBezTo>
                  <a:moveTo>
                    <a:pt x="166" y="347"/>
                  </a:moveTo>
                  <a:cubicBezTo>
                    <a:pt x="156" y="300"/>
                    <a:pt x="156" y="300"/>
                    <a:pt x="156" y="300"/>
                  </a:cubicBezTo>
                  <a:cubicBezTo>
                    <a:pt x="201" y="342"/>
                    <a:pt x="201" y="342"/>
                    <a:pt x="201" y="342"/>
                  </a:cubicBezTo>
                  <a:cubicBezTo>
                    <a:pt x="166" y="347"/>
                    <a:pt x="166" y="347"/>
                    <a:pt x="166" y="347"/>
                  </a:cubicBezTo>
                  <a:moveTo>
                    <a:pt x="162" y="347"/>
                  </a:moveTo>
                  <a:cubicBezTo>
                    <a:pt x="117" y="342"/>
                    <a:pt x="117" y="342"/>
                    <a:pt x="117" y="342"/>
                  </a:cubicBezTo>
                  <a:cubicBezTo>
                    <a:pt x="151" y="299"/>
                    <a:pt x="151" y="299"/>
                    <a:pt x="151" y="299"/>
                  </a:cubicBezTo>
                  <a:cubicBezTo>
                    <a:pt x="162" y="347"/>
                    <a:pt x="162" y="347"/>
                    <a:pt x="162" y="347"/>
                  </a:cubicBezTo>
                  <a:moveTo>
                    <a:pt x="1176" y="465"/>
                  </a:moveTo>
                  <a:cubicBezTo>
                    <a:pt x="1166" y="329"/>
                    <a:pt x="1166" y="329"/>
                    <a:pt x="1166" y="329"/>
                  </a:cubicBezTo>
                  <a:cubicBezTo>
                    <a:pt x="1274" y="295"/>
                    <a:pt x="1274" y="295"/>
                    <a:pt x="1274" y="295"/>
                  </a:cubicBezTo>
                  <a:cubicBezTo>
                    <a:pt x="1176" y="465"/>
                    <a:pt x="1176" y="465"/>
                    <a:pt x="1176" y="465"/>
                  </a:cubicBezTo>
                  <a:moveTo>
                    <a:pt x="1319" y="413"/>
                  </a:moveTo>
                  <a:cubicBezTo>
                    <a:pt x="1282" y="294"/>
                    <a:pt x="1282" y="294"/>
                    <a:pt x="1282" y="294"/>
                  </a:cubicBezTo>
                  <a:cubicBezTo>
                    <a:pt x="1345" y="306"/>
                    <a:pt x="1345" y="306"/>
                    <a:pt x="1345" y="306"/>
                  </a:cubicBezTo>
                  <a:cubicBezTo>
                    <a:pt x="1319" y="413"/>
                    <a:pt x="1319" y="413"/>
                    <a:pt x="1319" y="413"/>
                  </a:cubicBezTo>
                  <a:moveTo>
                    <a:pt x="1007" y="502"/>
                  </a:moveTo>
                  <a:cubicBezTo>
                    <a:pt x="1022" y="290"/>
                    <a:pt x="1022" y="290"/>
                    <a:pt x="1022" y="290"/>
                  </a:cubicBezTo>
                  <a:cubicBezTo>
                    <a:pt x="1068" y="411"/>
                    <a:pt x="1068" y="411"/>
                    <a:pt x="1068" y="411"/>
                  </a:cubicBezTo>
                  <a:cubicBezTo>
                    <a:pt x="1067" y="413"/>
                    <a:pt x="1067" y="413"/>
                    <a:pt x="1067" y="413"/>
                  </a:cubicBezTo>
                  <a:cubicBezTo>
                    <a:pt x="1067" y="413"/>
                    <a:pt x="1067" y="413"/>
                    <a:pt x="1067" y="413"/>
                  </a:cubicBezTo>
                  <a:cubicBezTo>
                    <a:pt x="1007" y="502"/>
                    <a:pt x="1007" y="502"/>
                    <a:pt x="1007" y="502"/>
                  </a:cubicBezTo>
                  <a:moveTo>
                    <a:pt x="580" y="374"/>
                  </a:moveTo>
                  <a:cubicBezTo>
                    <a:pt x="466" y="344"/>
                    <a:pt x="466" y="344"/>
                    <a:pt x="466" y="344"/>
                  </a:cubicBezTo>
                  <a:cubicBezTo>
                    <a:pt x="524" y="287"/>
                    <a:pt x="524" y="287"/>
                    <a:pt x="524" y="287"/>
                  </a:cubicBezTo>
                  <a:cubicBezTo>
                    <a:pt x="580" y="374"/>
                    <a:pt x="580" y="374"/>
                    <a:pt x="580" y="374"/>
                  </a:cubicBezTo>
                  <a:moveTo>
                    <a:pt x="1090" y="391"/>
                  </a:moveTo>
                  <a:cubicBezTo>
                    <a:pt x="1174" y="285"/>
                    <a:pt x="1174" y="285"/>
                    <a:pt x="1174" y="285"/>
                  </a:cubicBezTo>
                  <a:cubicBezTo>
                    <a:pt x="1162" y="326"/>
                    <a:pt x="1162" y="326"/>
                    <a:pt x="1162" y="326"/>
                  </a:cubicBezTo>
                  <a:cubicBezTo>
                    <a:pt x="1161" y="326"/>
                    <a:pt x="1161" y="326"/>
                    <a:pt x="1161" y="326"/>
                  </a:cubicBezTo>
                  <a:cubicBezTo>
                    <a:pt x="1161" y="326"/>
                    <a:pt x="1161" y="326"/>
                    <a:pt x="1161" y="326"/>
                  </a:cubicBezTo>
                  <a:cubicBezTo>
                    <a:pt x="1090" y="391"/>
                    <a:pt x="1090" y="391"/>
                    <a:pt x="1090" y="391"/>
                  </a:cubicBezTo>
                  <a:moveTo>
                    <a:pt x="1003" y="505"/>
                  </a:moveTo>
                  <a:cubicBezTo>
                    <a:pt x="814" y="303"/>
                    <a:pt x="814" y="303"/>
                    <a:pt x="814" y="303"/>
                  </a:cubicBezTo>
                  <a:cubicBezTo>
                    <a:pt x="1018" y="282"/>
                    <a:pt x="1018" y="282"/>
                    <a:pt x="1018" y="282"/>
                  </a:cubicBezTo>
                  <a:cubicBezTo>
                    <a:pt x="1003" y="505"/>
                    <a:pt x="1003" y="505"/>
                    <a:pt x="1003" y="505"/>
                  </a:cubicBezTo>
                  <a:moveTo>
                    <a:pt x="1167" y="324"/>
                  </a:moveTo>
                  <a:cubicBezTo>
                    <a:pt x="1182" y="277"/>
                    <a:pt x="1182" y="277"/>
                    <a:pt x="1182" y="277"/>
                  </a:cubicBezTo>
                  <a:cubicBezTo>
                    <a:pt x="1270" y="292"/>
                    <a:pt x="1270" y="292"/>
                    <a:pt x="1270" y="292"/>
                  </a:cubicBezTo>
                  <a:cubicBezTo>
                    <a:pt x="1167" y="324"/>
                    <a:pt x="1167" y="324"/>
                    <a:pt x="1167" y="324"/>
                  </a:cubicBezTo>
                  <a:moveTo>
                    <a:pt x="1071" y="408"/>
                  </a:moveTo>
                  <a:cubicBezTo>
                    <a:pt x="1024" y="281"/>
                    <a:pt x="1024" y="281"/>
                    <a:pt x="1024" y="281"/>
                  </a:cubicBezTo>
                  <a:cubicBezTo>
                    <a:pt x="1175" y="277"/>
                    <a:pt x="1175" y="277"/>
                    <a:pt x="1175" y="277"/>
                  </a:cubicBezTo>
                  <a:cubicBezTo>
                    <a:pt x="1071" y="408"/>
                    <a:pt x="1071" y="408"/>
                    <a:pt x="1071" y="408"/>
                  </a:cubicBezTo>
                  <a:moveTo>
                    <a:pt x="753" y="387"/>
                  </a:moveTo>
                  <a:cubicBezTo>
                    <a:pt x="591" y="376"/>
                    <a:pt x="591" y="376"/>
                    <a:pt x="591" y="376"/>
                  </a:cubicBezTo>
                  <a:cubicBezTo>
                    <a:pt x="710" y="266"/>
                    <a:pt x="710" y="266"/>
                    <a:pt x="710" y="266"/>
                  </a:cubicBezTo>
                  <a:cubicBezTo>
                    <a:pt x="753" y="387"/>
                    <a:pt x="753" y="387"/>
                    <a:pt x="753" y="387"/>
                  </a:cubicBezTo>
                  <a:moveTo>
                    <a:pt x="756" y="381"/>
                  </a:moveTo>
                  <a:cubicBezTo>
                    <a:pt x="715" y="266"/>
                    <a:pt x="715" y="266"/>
                    <a:pt x="715" y="266"/>
                  </a:cubicBezTo>
                  <a:cubicBezTo>
                    <a:pt x="806" y="303"/>
                    <a:pt x="806" y="303"/>
                    <a:pt x="806" y="303"/>
                  </a:cubicBezTo>
                  <a:cubicBezTo>
                    <a:pt x="758" y="381"/>
                    <a:pt x="758" y="381"/>
                    <a:pt x="758" y="381"/>
                  </a:cubicBezTo>
                  <a:cubicBezTo>
                    <a:pt x="758" y="371"/>
                    <a:pt x="758" y="371"/>
                    <a:pt x="758" y="371"/>
                  </a:cubicBezTo>
                  <a:cubicBezTo>
                    <a:pt x="756" y="381"/>
                    <a:pt x="756" y="381"/>
                    <a:pt x="756" y="381"/>
                  </a:cubicBezTo>
                  <a:moveTo>
                    <a:pt x="380" y="320"/>
                  </a:moveTo>
                  <a:cubicBezTo>
                    <a:pt x="324" y="302"/>
                    <a:pt x="324" y="302"/>
                    <a:pt x="324" y="302"/>
                  </a:cubicBezTo>
                  <a:cubicBezTo>
                    <a:pt x="486" y="253"/>
                    <a:pt x="486" y="253"/>
                    <a:pt x="486" y="253"/>
                  </a:cubicBezTo>
                  <a:cubicBezTo>
                    <a:pt x="380" y="320"/>
                    <a:pt x="380" y="320"/>
                    <a:pt x="380" y="320"/>
                  </a:cubicBezTo>
                  <a:moveTo>
                    <a:pt x="461" y="342"/>
                  </a:moveTo>
                  <a:cubicBezTo>
                    <a:pt x="386" y="322"/>
                    <a:pt x="386" y="322"/>
                    <a:pt x="386" y="322"/>
                  </a:cubicBezTo>
                  <a:cubicBezTo>
                    <a:pt x="500" y="249"/>
                    <a:pt x="500" y="249"/>
                    <a:pt x="500" y="249"/>
                  </a:cubicBezTo>
                  <a:cubicBezTo>
                    <a:pt x="500" y="250"/>
                    <a:pt x="500" y="250"/>
                    <a:pt x="500" y="250"/>
                  </a:cubicBezTo>
                  <a:cubicBezTo>
                    <a:pt x="501" y="250"/>
                    <a:pt x="501" y="250"/>
                    <a:pt x="501" y="250"/>
                  </a:cubicBezTo>
                  <a:cubicBezTo>
                    <a:pt x="522" y="283"/>
                    <a:pt x="522" y="283"/>
                    <a:pt x="522" y="283"/>
                  </a:cubicBezTo>
                  <a:cubicBezTo>
                    <a:pt x="461" y="342"/>
                    <a:pt x="461" y="342"/>
                    <a:pt x="461" y="342"/>
                  </a:cubicBezTo>
                  <a:moveTo>
                    <a:pt x="206" y="340"/>
                  </a:moveTo>
                  <a:cubicBezTo>
                    <a:pt x="157" y="294"/>
                    <a:pt x="157" y="294"/>
                    <a:pt x="157" y="294"/>
                  </a:cubicBezTo>
                  <a:cubicBezTo>
                    <a:pt x="274" y="239"/>
                    <a:pt x="274" y="239"/>
                    <a:pt x="274" y="239"/>
                  </a:cubicBezTo>
                  <a:cubicBezTo>
                    <a:pt x="206" y="340"/>
                    <a:pt x="206" y="340"/>
                    <a:pt x="206" y="340"/>
                  </a:cubicBezTo>
                  <a:moveTo>
                    <a:pt x="211" y="342"/>
                  </a:moveTo>
                  <a:cubicBezTo>
                    <a:pt x="280" y="238"/>
                    <a:pt x="280" y="238"/>
                    <a:pt x="280" y="238"/>
                  </a:cubicBezTo>
                  <a:cubicBezTo>
                    <a:pt x="313" y="300"/>
                    <a:pt x="313" y="300"/>
                    <a:pt x="313" y="300"/>
                  </a:cubicBezTo>
                  <a:cubicBezTo>
                    <a:pt x="218" y="342"/>
                    <a:pt x="218" y="342"/>
                    <a:pt x="218" y="342"/>
                  </a:cubicBezTo>
                  <a:cubicBezTo>
                    <a:pt x="211" y="342"/>
                    <a:pt x="211" y="342"/>
                    <a:pt x="211" y="342"/>
                  </a:cubicBezTo>
                  <a:moveTo>
                    <a:pt x="323" y="297"/>
                  </a:moveTo>
                  <a:cubicBezTo>
                    <a:pt x="377" y="236"/>
                    <a:pt x="377" y="236"/>
                    <a:pt x="377" y="236"/>
                  </a:cubicBezTo>
                  <a:cubicBezTo>
                    <a:pt x="489" y="247"/>
                    <a:pt x="489" y="247"/>
                    <a:pt x="489" y="247"/>
                  </a:cubicBezTo>
                  <a:cubicBezTo>
                    <a:pt x="323" y="297"/>
                    <a:pt x="323" y="297"/>
                    <a:pt x="323" y="297"/>
                  </a:cubicBezTo>
                  <a:moveTo>
                    <a:pt x="317" y="298"/>
                  </a:moveTo>
                  <a:cubicBezTo>
                    <a:pt x="284" y="236"/>
                    <a:pt x="284" y="236"/>
                    <a:pt x="284" y="236"/>
                  </a:cubicBezTo>
                  <a:cubicBezTo>
                    <a:pt x="371" y="236"/>
                    <a:pt x="371" y="236"/>
                    <a:pt x="371" y="236"/>
                  </a:cubicBezTo>
                  <a:cubicBezTo>
                    <a:pt x="317" y="298"/>
                    <a:pt x="317" y="298"/>
                    <a:pt x="317" y="298"/>
                  </a:cubicBezTo>
                  <a:moveTo>
                    <a:pt x="1418" y="338"/>
                  </a:moveTo>
                  <a:cubicBezTo>
                    <a:pt x="1351" y="303"/>
                    <a:pt x="1351" y="303"/>
                    <a:pt x="1351" y="303"/>
                  </a:cubicBezTo>
                  <a:cubicBezTo>
                    <a:pt x="1423" y="194"/>
                    <a:pt x="1423" y="194"/>
                    <a:pt x="1423" y="194"/>
                  </a:cubicBezTo>
                  <a:cubicBezTo>
                    <a:pt x="1418" y="338"/>
                    <a:pt x="1418" y="338"/>
                    <a:pt x="1418" y="338"/>
                  </a:cubicBezTo>
                  <a:moveTo>
                    <a:pt x="1552" y="390"/>
                  </a:moveTo>
                  <a:cubicBezTo>
                    <a:pt x="1422" y="340"/>
                    <a:pt x="1422" y="340"/>
                    <a:pt x="1422" y="340"/>
                  </a:cubicBezTo>
                  <a:cubicBezTo>
                    <a:pt x="1428" y="193"/>
                    <a:pt x="1428" y="193"/>
                    <a:pt x="1428" y="193"/>
                  </a:cubicBezTo>
                  <a:cubicBezTo>
                    <a:pt x="1481" y="280"/>
                    <a:pt x="1481" y="280"/>
                    <a:pt x="1481" y="280"/>
                  </a:cubicBezTo>
                  <a:cubicBezTo>
                    <a:pt x="1552" y="390"/>
                    <a:pt x="1552" y="390"/>
                    <a:pt x="1552" y="390"/>
                  </a:cubicBezTo>
                  <a:moveTo>
                    <a:pt x="809" y="299"/>
                  </a:moveTo>
                  <a:cubicBezTo>
                    <a:pt x="718" y="263"/>
                    <a:pt x="718" y="263"/>
                    <a:pt x="718" y="263"/>
                  </a:cubicBezTo>
                  <a:cubicBezTo>
                    <a:pt x="996" y="190"/>
                    <a:pt x="996" y="190"/>
                    <a:pt x="996" y="190"/>
                  </a:cubicBezTo>
                  <a:cubicBezTo>
                    <a:pt x="810" y="298"/>
                    <a:pt x="810" y="298"/>
                    <a:pt x="810" y="298"/>
                  </a:cubicBezTo>
                  <a:cubicBezTo>
                    <a:pt x="810" y="297"/>
                    <a:pt x="810" y="297"/>
                    <a:pt x="810" y="297"/>
                  </a:cubicBezTo>
                  <a:cubicBezTo>
                    <a:pt x="809" y="299"/>
                    <a:pt x="809" y="299"/>
                    <a:pt x="809" y="299"/>
                  </a:cubicBezTo>
                  <a:moveTo>
                    <a:pt x="506" y="249"/>
                  </a:moveTo>
                  <a:cubicBezTo>
                    <a:pt x="505" y="247"/>
                    <a:pt x="505" y="247"/>
                    <a:pt x="505" y="247"/>
                  </a:cubicBezTo>
                  <a:cubicBezTo>
                    <a:pt x="620" y="188"/>
                    <a:pt x="620" y="188"/>
                    <a:pt x="620" y="188"/>
                  </a:cubicBezTo>
                  <a:cubicBezTo>
                    <a:pt x="525" y="280"/>
                    <a:pt x="525" y="280"/>
                    <a:pt x="525" y="280"/>
                  </a:cubicBezTo>
                  <a:cubicBezTo>
                    <a:pt x="505" y="249"/>
                    <a:pt x="505" y="249"/>
                    <a:pt x="505" y="249"/>
                  </a:cubicBezTo>
                  <a:cubicBezTo>
                    <a:pt x="506" y="249"/>
                    <a:pt x="506" y="249"/>
                    <a:pt x="506" y="249"/>
                  </a:cubicBezTo>
                  <a:moveTo>
                    <a:pt x="1023" y="277"/>
                  </a:moveTo>
                  <a:cubicBezTo>
                    <a:pt x="1014" y="187"/>
                    <a:pt x="1014" y="187"/>
                    <a:pt x="1014" y="187"/>
                  </a:cubicBezTo>
                  <a:cubicBezTo>
                    <a:pt x="1172" y="273"/>
                    <a:pt x="1172" y="273"/>
                    <a:pt x="1172" y="273"/>
                  </a:cubicBezTo>
                  <a:cubicBezTo>
                    <a:pt x="1023" y="277"/>
                    <a:pt x="1023" y="277"/>
                    <a:pt x="1023" y="277"/>
                  </a:cubicBezTo>
                  <a:moveTo>
                    <a:pt x="820" y="298"/>
                  </a:moveTo>
                  <a:cubicBezTo>
                    <a:pt x="1010" y="187"/>
                    <a:pt x="1010" y="187"/>
                    <a:pt x="1010" y="187"/>
                  </a:cubicBezTo>
                  <a:cubicBezTo>
                    <a:pt x="1018" y="277"/>
                    <a:pt x="1018" y="277"/>
                    <a:pt x="1018" y="277"/>
                  </a:cubicBezTo>
                  <a:cubicBezTo>
                    <a:pt x="820" y="298"/>
                    <a:pt x="820" y="298"/>
                    <a:pt x="820" y="298"/>
                  </a:cubicBezTo>
                  <a:moveTo>
                    <a:pt x="584" y="372"/>
                  </a:moveTo>
                  <a:cubicBezTo>
                    <a:pt x="528" y="284"/>
                    <a:pt x="528" y="284"/>
                    <a:pt x="528" y="284"/>
                  </a:cubicBezTo>
                  <a:cubicBezTo>
                    <a:pt x="628" y="186"/>
                    <a:pt x="628" y="186"/>
                    <a:pt x="628" y="186"/>
                  </a:cubicBezTo>
                  <a:cubicBezTo>
                    <a:pt x="584" y="372"/>
                    <a:pt x="584" y="372"/>
                    <a:pt x="584" y="372"/>
                  </a:cubicBezTo>
                  <a:moveTo>
                    <a:pt x="589" y="371"/>
                  </a:moveTo>
                  <a:cubicBezTo>
                    <a:pt x="633" y="183"/>
                    <a:pt x="633" y="183"/>
                    <a:pt x="633" y="183"/>
                  </a:cubicBezTo>
                  <a:cubicBezTo>
                    <a:pt x="707" y="261"/>
                    <a:pt x="707" y="261"/>
                    <a:pt x="707" y="261"/>
                  </a:cubicBezTo>
                  <a:cubicBezTo>
                    <a:pt x="704" y="262"/>
                    <a:pt x="704" y="262"/>
                    <a:pt x="704" y="262"/>
                  </a:cubicBezTo>
                  <a:cubicBezTo>
                    <a:pt x="707" y="263"/>
                    <a:pt x="707" y="263"/>
                    <a:pt x="707" y="263"/>
                  </a:cubicBezTo>
                  <a:cubicBezTo>
                    <a:pt x="589" y="371"/>
                    <a:pt x="589" y="371"/>
                    <a:pt x="589" y="371"/>
                  </a:cubicBezTo>
                  <a:moveTo>
                    <a:pt x="510" y="239"/>
                  </a:moveTo>
                  <a:cubicBezTo>
                    <a:pt x="558" y="181"/>
                    <a:pt x="558" y="181"/>
                    <a:pt x="558" y="181"/>
                  </a:cubicBezTo>
                  <a:cubicBezTo>
                    <a:pt x="622" y="181"/>
                    <a:pt x="622" y="181"/>
                    <a:pt x="622" y="181"/>
                  </a:cubicBezTo>
                  <a:cubicBezTo>
                    <a:pt x="510" y="239"/>
                    <a:pt x="510" y="239"/>
                    <a:pt x="510" y="239"/>
                  </a:cubicBezTo>
                  <a:moveTo>
                    <a:pt x="496" y="243"/>
                  </a:moveTo>
                  <a:cubicBezTo>
                    <a:pt x="381" y="232"/>
                    <a:pt x="381" y="232"/>
                    <a:pt x="381" y="232"/>
                  </a:cubicBezTo>
                  <a:cubicBezTo>
                    <a:pt x="439" y="177"/>
                    <a:pt x="439" y="177"/>
                    <a:pt x="439" y="177"/>
                  </a:cubicBezTo>
                  <a:cubicBezTo>
                    <a:pt x="496" y="243"/>
                    <a:pt x="496" y="243"/>
                    <a:pt x="496" y="243"/>
                  </a:cubicBezTo>
                  <a:moveTo>
                    <a:pt x="1601" y="249"/>
                  </a:moveTo>
                  <a:cubicBezTo>
                    <a:pt x="1505" y="168"/>
                    <a:pt x="1505" y="168"/>
                    <a:pt x="1505" y="168"/>
                  </a:cubicBezTo>
                  <a:cubicBezTo>
                    <a:pt x="1605" y="157"/>
                    <a:pt x="1605" y="157"/>
                    <a:pt x="1605" y="157"/>
                  </a:cubicBezTo>
                  <a:cubicBezTo>
                    <a:pt x="1601" y="249"/>
                    <a:pt x="1601" y="249"/>
                    <a:pt x="1601" y="249"/>
                  </a:cubicBezTo>
                  <a:moveTo>
                    <a:pt x="493" y="233"/>
                  </a:moveTo>
                  <a:cubicBezTo>
                    <a:pt x="442" y="174"/>
                    <a:pt x="442" y="174"/>
                    <a:pt x="442" y="174"/>
                  </a:cubicBezTo>
                  <a:cubicBezTo>
                    <a:pt x="443" y="173"/>
                    <a:pt x="443" y="173"/>
                    <a:pt x="443" y="173"/>
                  </a:cubicBezTo>
                  <a:cubicBezTo>
                    <a:pt x="442" y="173"/>
                    <a:pt x="442" y="173"/>
                    <a:pt x="442" y="173"/>
                  </a:cubicBezTo>
                  <a:cubicBezTo>
                    <a:pt x="455" y="145"/>
                    <a:pt x="455" y="145"/>
                    <a:pt x="455" y="145"/>
                  </a:cubicBezTo>
                  <a:cubicBezTo>
                    <a:pt x="493" y="233"/>
                    <a:pt x="493" y="233"/>
                    <a:pt x="493" y="233"/>
                  </a:cubicBezTo>
                  <a:moveTo>
                    <a:pt x="356" y="149"/>
                  </a:moveTo>
                  <a:cubicBezTo>
                    <a:pt x="355" y="145"/>
                    <a:pt x="355" y="145"/>
                    <a:pt x="355" y="145"/>
                  </a:cubicBezTo>
                  <a:cubicBezTo>
                    <a:pt x="385" y="154"/>
                    <a:pt x="385" y="154"/>
                    <a:pt x="385" y="154"/>
                  </a:cubicBezTo>
                  <a:cubicBezTo>
                    <a:pt x="362" y="171"/>
                    <a:pt x="331" y="194"/>
                    <a:pt x="317" y="203"/>
                  </a:cubicBezTo>
                  <a:cubicBezTo>
                    <a:pt x="353" y="146"/>
                    <a:pt x="353" y="146"/>
                    <a:pt x="353" y="146"/>
                  </a:cubicBezTo>
                  <a:cubicBezTo>
                    <a:pt x="356" y="149"/>
                    <a:pt x="356" y="149"/>
                    <a:pt x="356" y="149"/>
                  </a:cubicBezTo>
                  <a:moveTo>
                    <a:pt x="502" y="242"/>
                  </a:moveTo>
                  <a:cubicBezTo>
                    <a:pt x="459" y="144"/>
                    <a:pt x="459" y="144"/>
                    <a:pt x="459" y="144"/>
                  </a:cubicBezTo>
                  <a:cubicBezTo>
                    <a:pt x="522" y="169"/>
                    <a:pt x="545" y="177"/>
                    <a:pt x="553" y="180"/>
                  </a:cubicBezTo>
                  <a:cubicBezTo>
                    <a:pt x="502" y="242"/>
                    <a:pt x="502" y="242"/>
                    <a:pt x="502" y="242"/>
                  </a:cubicBezTo>
                  <a:moveTo>
                    <a:pt x="438" y="171"/>
                  </a:moveTo>
                  <a:cubicBezTo>
                    <a:pt x="397" y="153"/>
                    <a:pt x="397" y="153"/>
                    <a:pt x="397" y="153"/>
                  </a:cubicBezTo>
                  <a:cubicBezTo>
                    <a:pt x="451" y="143"/>
                    <a:pt x="451" y="143"/>
                    <a:pt x="451" y="143"/>
                  </a:cubicBezTo>
                  <a:cubicBezTo>
                    <a:pt x="438" y="171"/>
                    <a:pt x="438" y="171"/>
                    <a:pt x="438" y="171"/>
                  </a:cubicBezTo>
                  <a:moveTo>
                    <a:pt x="1344" y="301"/>
                  </a:moveTo>
                  <a:cubicBezTo>
                    <a:pt x="1289" y="291"/>
                    <a:pt x="1289" y="291"/>
                    <a:pt x="1289" y="291"/>
                  </a:cubicBezTo>
                  <a:cubicBezTo>
                    <a:pt x="1289" y="291"/>
                    <a:pt x="1289" y="291"/>
                    <a:pt x="1289" y="291"/>
                  </a:cubicBezTo>
                  <a:cubicBezTo>
                    <a:pt x="1282" y="290"/>
                    <a:pt x="1282" y="290"/>
                    <a:pt x="1282" y="290"/>
                  </a:cubicBezTo>
                  <a:cubicBezTo>
                    <a:pt x="1287" y="136"/>
                    <a:pt x="1287" y="136"/>
                    <a:pt x="1287" y="136"/>
                  </a:cubicBezTo>
                  <a:cubicBezTo>
                    <a:pt x="1344" y="301"/>
                    <a:pt x="1344" y="301"/>
                    <a:pt x="1344" y="301"/>
                  </a:cubicBezTo>
                  <a:moveTo>
                    <a:pt x="309" y="207"/>
                  </a:moveTo>
                  <a:cubicBezTo>
                    <a:pt x="300" y="203"/>
                    <a:pt x="270" y="185"/>
                    <a:pt x="249" y="172"/>
                  </a:cubicBezTo>
                  <a:cubicBezTo>
                    <a:pt x="278" y="157"/>
                    <a:pt x="318" y="136"/>
                    <a:pt x="333" y="130"/>
                  </a:cubicBezTo>
                  <a:cubicBezTo>
                    <a:pt x="325" y="146"/>
                    <a:pt x="313" y="192"/>
                    <a:pt x="309" y="207"/>
                  </a:cubicBezTo>
                  <a:moveTo>
                    <a:pt x="316" y="195"/>
                  </a:moveTo>
                  <a:cubicBezTo>
                    <a:pt x="324" y="169"/>
                    <a:pt x="333" y="138"/>
                    <a:pt x="338" y="129"/>
                  </a:cubicBezTo>
                  <a:cubicBezTo>
                    <a:pt x="350" y="142"/>
                    <a:pt x="350" y="142"/>
                    <a:pt x="350" y="142"/>
                  </a:cubicBezTo>
                  <a:cubicBezTo>
                    <a:pt x="316" y="195"/>
                    <a:pt x="316" y="195"/>
                    <a:pt x="316" y="195"/>
                  </a:cubicBezTo>
                  <a:moveTo>
                    <a:pt x="1348" y="299"/>
                  </a:moveTo>
                  <a:cubicBezTo>
                    <a:pt x="1289" y="128"/>
                    <a:pt x="1289" y="128"/>
                    <a:pt x="1289" y="128"/>
                  </a:cubicBezTo>
                  <a:cubicBezTo>
                    <a:pt x="1422" y="187"/>
                    <a:pt x="1422" y="187"/>
                    <a:pt x="1422" y="187"/>
                  </a:cubicBezTo>
                  <a:cubicBezTo>
                    <a:pt x="1348" y="299"/>
                    <a:pt x="1348" y="299"/>
                    <a:pt x="1348" y="299"/>
                  </a:cubicBezTo>
                  <a:moveTo>
                    <a:pt x="1182" y="272"/>
                  </a:moveTo>
                  <a:cubicBezTo>
                    <a:pt x="1176" y="124"/>
                    <a:pt x="1176" y="124"/>
                    <a:pt x="1176" y="124"/>
                  </a:cubicBezTo>
                  <a:cubicBezTo>
                    <a:pt x="1275" y="288"/>
                    <a:pt x="1275" y="288"/>
                    <a:pt x="1275" y="288"/>
                  </a:cubicBezTo>
                  <a:cubicBezTo>
                    <a:pt x="1184" y="273"/>
                    <a:pt x="1184" y="273"/>
                    <a:pt x="1184" y="273"/>
                  </a:cubicBezTo>
                  <a:cubicBezTo>
                    <a:pt x="1185" y="272"/>
                    <a:pt x="1185" y="272"/>
                    <a:pt x="1185" y="272"/>
                  </a:cubicBezTo>
                  <a:cubicBezTo>
                    <a:pt x="1182" y="272"/>
                    <a:pt x="1182" y="272"/>
                    <a:pt x="1182" y="272"/>
                  </a:cubicBezTo>
                  <a:moveTo>
                    <a:pt x="1178" y="271"/>
                  </a:moveTo>
                  <a:cubicBezTo>
                    <a:pt x="1017" y="184"/>
                    <a:pt x="1017" y="184"/>
                    <a:pt x="1017" y="184"/>
                  </a:cubicBezTo>
                  <a:cubicBezTo>
                    <a:pt x="1172" y="118"/>
                    <a:pt x="1172" y="118"/>
                    <a:pt x="1172" y="118"/>
                  </a:cubicBezTo>
                  <a:cubicBezTo>
                    <a:pt x="1178" y="271"/>
                    <a:pt x="1178" y="271"/>
                    <a:pt x="1178" y="271"/>
                  </a:cubicBezTo>
                  <a:moveTo>
                    <a:pt x="1181" y="119"/>
                  </a:moveTo>
                  <a:cubicBezTo>
                    <a:pt x="1179" y="118"/>
                    <a:pt x="1179" y="118"/>
                    <a:pt x="1179" y="118"/>
                  </a:cubicBezTo>
                  <a:cubicBezTo>
                    <a:pt x="1283" y="126"/>
                    <a:pt x="1283" y="126"/>
                    <a:pt x="1283" y="126"/>
                  </a:cubicBezTo>
                  <a:cubicBezTo>
                    <a:pt x="1277" y="284"/>
                    <a:pt x="1277" y="284"/>
                    <a:pt x="1277" y="284"/>
                  </a:cubicBezTo>
                  <a:cubicBezTo>
                    <a:pt x="1179" y="118"/>
                    <a:pt x="1179" y="118"/>
                    <a:pt x="1179" y="118"/>
                  </a:cubicBezTo>
                  <a:cubicBezTo>
                    <a:pt x="1181" y="119"/>
                    <a:pt x="1181" y="119"/>
                    <a:pt x="1181" y="119"/>
                  </a:cubicBezTo>
                  <a:moveTo>
                    <a:pt x="559" y="177"/>
                  </a:moveTo>
                  <a:cubicBezTo>
                    <a:pt x="558" y="168"/>
                    <a:pt x="561" y="126"/>
                    <a:pt x="562" y="96"/>
                  </a:cubicBezTo>
                  <a:cubicBezTo>
                    <a:pt x="627" y="177"/>
                    <a:pt x="627" y="177"/>
                    <a:pt x="627" y="177"/>
                  </a:cubicBezTo>
                  <a:cubicBezTo>
                    <a:pt x="559" y="177"/>
                    <a:pt x="559" y="177"/>
                    <a:pt x="559" y="177"/>
                  </a:cubicBezTo>
                  <a:moveTo>
                    <a:pt x="638" y="172"/>
                  </a:moveTo>
                  <a:cubicBezTo>
                    <a:pt x="667" y="117"/>
                    <a:pt x="667" y="117"/>
                    <a:pt x="667" y="117"/>
                  </a:cubicBezTo>
                  <a:cubicBezTo>
                    <a:pt x="752" y="93"/>
                    <a:pt x="752" y="93"/>
                    <a:pt x="752" y="93"/>
                  </a:cubicBezTo>
                  <a:cubicBezTo>
                    <a:pt x="638" y="172"/>
                    <a:pt x="638" y="172"/>
                    <a:pt x="638" y="172"/>
                  </a:cubicBezTo>
                  <a:moveTo>
                    <a:pt x="631" y="175"/>
                  </a:moveTo>
                  <a:cubicBezTo>
                    <a:pt x="566" y="93"/>
                    <a:pt x="566" y="93"/>
                    <a:pt x="566" y="93"/>
                  </a:cubicBezTo>
                  <a:cubicBezTo>
                    <a:pt x="662" y="116"/>
                    <a:pt x="662" y="116"/>
                    <a:pt x="662" y="116"/>
                  </a:cubicBezTo>
                  <a:cubicBezTo>
                    <a:pt x="631" y="175"/>
                    <a:pt x="631" y="175"/>
                    <a:pt x="631" y="175"/>
                  </a:cubicBezTo>
                  <a:moveTo>
                    <a:pt x="555" y="176"/>
                  </a:moveTo>
                  <a:cubicBezTo>
                    <a:pt x="542" y="172"/>
                    <a:pt x="495" y="153"/>
                    <a:pt x="460" y="139"/>
                  </a:cubicBezTo>
                  <a:cubicBezTo>
                    <a:pt x="558" y="93"/>
                    <a:pt x="558" y="93"/>
                    <a:pt x="558" y="93"/>
                  </a:cubicBezTo>
                  <a:cubicBezTo>
                    <a:pt x="555" y="149"/>
                    <a:pt x="554" y="169"/>
                    <a:pt x="555" y="176"/>
                  </a:cubicBezTo>
                  <a:moveTo>
                    <a:pt x="710" y="258"/>
                  </a:moveTo>
                  <a:cubicBezTo>
                    <a:pt x="635" y="179"/>
                    <a:pt x="635" y="179"/>
                    <a:pt x="635" y="179"/>
                  </a:cubicBezTo>
                  <a:cubicBezTo>
                    <a:pt x="760" y="93"/>
                    <a:pt x="760" y="93"/>
                    <a:pt x="760" y="93"/>
                  </a:cubicBezTo>
                  <a:cubicBezTo>
                    <a:pt x="710" y="258"/>
                    <a:pt x="710" y="258"/>
                    <a:pt x="710" y="258"/>
                  </a:cubicBezTo>
                  <a:moveTo>
                    <a:pt x="1011" y="181"/>
                  </a:moveTo>
                  <a:cubicBezTo>
                    <a:pt x="779" y="91"/>
                    <a:pt x="779" y="91"/>
                    <a:pt x="779" y="91"/>
                  </a:cubicBezTo>
                  <a:cubicBezTo>
                    <a:pt x="1164" y="116"/>
                    <a:pt x="1164" y="116"/>
                    <a:pt x="1164" y="116"/>
                  </a:cubicBezTo>
                  <a:cubicBezTo>
                    <a:pt x="1014" y="180"/>
                    <a:pt x="1014" y="180"/>
                    <a:pt x="1014" y="180"/>
                  </a:cubicBezTo>
                  <a:cubicBezTo>
                    <a:pt x="1013" y="180"/>
                    <a:pt x="1013" y="180"/>
                    <a:pt x="1013" y="180"/>
                  </a:cubicBezTo>
                  <a:cubicBezTo>
                    <a:pt x="1011" y="181"/>
                    <a:pt x="1011" y="181"/>
                    <a:pt x="1011" y="181"/>
                  </a:cubicBezTo>
                  <a:moveTo>
                    <a:pt x="715" y="259"/>
                  </a:moveTo>
                  <a:cubicBezTo>
                    <a:pt x="766" y="91"/>
                    <a:pt x="766" y="91"/>
                    <a:pt x="766" y="91"/>
                  </a:cubicBezTo>
                  <a:cubicBezTo>
                    <a:pt x="1004" y="183"/>
                    <a:pt x="1004" y="183"/>
                    <a:pt x="1004" y="183"/>
                  </a:cubicBezTo>
                  <a:cubicBezTo>
                    <a:pt x="715" y="259"/>
                    <a:pt x="715" y="259"/>
                    <a:pt x="715" y="259"/>
                  </a:cubicBezTo>
                  <a:moveTo>
                    <a:pt x="1503" y="164"/>
                  </a:moveTo>
                  <a:cubicBezTo>
                    <a:pt x="1532" y="86"/>
                    <a:pt x="1532" y="86"/>
                    <a:pt x="1532" y="86"/>
                  </a:cubicBezTo>
                  <a:cubicBezTo>
                    <a:pt x="1602" y="152"/>
                    <a:pt x="1602" y="152"/>
                    <a:pt x="1602" y="152"/>
                  </a:cubicBezTo>
                  <a:cubicBezTo>
                    <a:pt x="1503" y="164"/>
                    <a:pt x="1503" y="164"/>
                    <a:pt x="1503" y="164"/>
                  </a:cubicBezTo>
                  <a:moveTo>
                    <a:pt x="1608" y="151"/>
                  </a:moveTo>
                  <a:cubicBezTo>
                    <a:pt x="1537" y="85"/>
                    <a:pt x="1537" y="85"/>
                    <a:pt x="1537" y="85"/>
                  </a:cubicBezTo>
                  <a:cubicBezTo>
                    <a:pt x="1706" y="96"/>
                    <a:pt x="1706" y="96"/>
                    <a:pt x="1706" y="96"/>
                  </a:cubicBezTo>
                  <a:cubicBezTo>
                    <a:pt x="1608" y="151"/>
                    <a:pt x="1608" y="151"/>
                    <a:pt x="1608" y="151"/>
                  </a:cubicBezTo>
                  <a:moveTo>
                    <a:pt x="349" y="135"/>
                  </a:moveTo>
                  <a:cubicBezTo>
                    <a:pt x="340" y="125"/>
                    <a:pt x="340" y="125"/>
                    <a:pt x="340" y="125"/>
                  </a:cubicBezTo>
                  <a:cubicBezTo>
                    <a:pt x="340" y="125"/>
                    <a:pt x="340" y="124"/>
                    <a:pt x="340" y="124"/>
                  </a:cubicBezTo>
                  <a:cubicBezTo>
                    <a:pt x="343" y="82"/>
                    <a:pt x="343" y="82"/>
                    <a:pt x="343" y="82"/>
                  </a:cubicBezTo>
                  <a:cubicBezTo>
                    <a:pt x="349" y="135"/>
                    <a:pt x="349" y="135"/>
                    <a:pt x="349" y="135"/>
                  </a:cubicBezTo>
                  <a:moveTo>
                    <a:pt x="385" y="149"/>
                  </a:moveTo>
                  <a:cubicBezTo>
                    <a:pt x="355" y="140"/>
                    <a:pt x="355" y="140"/>
                    <a:pt x="355" y="140"/>
                  </a:cubicBezTo>
                  <a:cubicBezTo>
                    <a:pt x="346" y="70"/>
                    <a:pt x="346" y="70"/>
                    <a:pt x="346" y="70"/>
                  </a:cubicBezTo>
                  <a:cubicBezTo>
                    <a:pt x="385" y="149"/>
                    <a:pt x="385" y="149"/>
                    <a:pt x="385" y="149"/>
                  </a:cubicBezTo>
                  <a:moveTo>
                    <a:pt x="396" y="149"/>
                  </a:moveTo>
                  <a:cubicBezTo>
                    <a:pt x="472" y="65"/>
                    <a:pt x="472" y="65"/>
                    <a:pt x="472" y="65"/>
                  </a:cubicBezTo>
                  <a:cubicBezTo>
                    <a:pt x="453" y="137"/>
                    <a:pt x="453" y="137"/>
                    <a:pt x="453" y="137"/>
                  </a:cubicBezTo>
                  <a:cubicBezTo>
                    <a:pt x="451" y="135"/>
                    <a:pt x="451" y="135"/>
                    <a:pt x="451" y="135"/>
                  </a:cubicBezTo>
                  <a:cubicBezTo>
                    <a:pt x="452" y="138"/>
                    <a:pt x="452" y="138"/>
                    <a:pt x="452" y="138"/>
                  </a:cubicBezTo>
                  <a:cubicBezTo>
                    <a:pt x="396" y="149"/>
                    <a:pt x="396" y="149"/>
                    <a:pt x="396" y="149"/>
                  </a:cubicBezTo>
                  <a:moveTo>
                    <a:pt x="253" y="165"/>
                  </a:moveTo>
                  <a:cubicBezTo>
                    <a:pt x="339" y="63"/>
                    <a:pt x="339" y="63"/>
                    <a:pt x="339" y="63"/>
                  </a:cubicBezTo>
                  <a:cubicBezTo>
                    <a:pt x="336" y="124"/>
                    <a:pt x="336" y="124"/>
                    <a:pt x="336" y="124"/>
                  </a:cubicBezTo>
                  <a:cubicBezTo>
                    <a:pt x="329" y="126"/>
                    <a:pt x="310" y="136"/>
                    <a:pt x="253" y="165"/>
                  </a:cubicBezTo>
                  <a:moveTo>
                    <a:pt x="458" y="135"/>
                  </a:moveTo>
                  <a:cubicBezTo>
                    <a:pt x="478" y="60"/>
                    <a:pt x="478" y="60"/>
                    <a:pt x="478" y="60"/>
                  </a:cubicBezTo>
                  <a:cubicBezTo>
                    <a:pt x="555" y="90"/>
                    <a:pt x="555" y="90"/>
                    <a:pt x="555" y="90"/>
                  </a:cubicBezTo>
                  <a:cubicBezTo>
                    <a:pt x="458" y="135"/>
                    <a:pt x="458" y="135"/>
                    <a:pt x="458" y="135"/>
                  </a:cubicBezTo>
                  <a:moveTo>
                    <a:pt x="390" y="149"/>
                  </a:moveTo>
                  <a:cubicBezTo>
                    <a:pt x="345" y="59"/>
                    <a:pt x="345" y="59"/>
                    <a:pt x="345" y="59"/>
                  </a:cubicBezTo>
                  <a:cubicBezTo>
                    <a:pt x="472" y="59"/>
                    <a:pt x="472" y="59"/>
                    <a:pt x="472" y="59"/>
                  </a:cubicBezTo>
                  <a:cubicBezTo>
                    <a:pt x="390" y="149"/>
                    <a:pt x="390" y="149"/>
                    <a:pt x="390" y="149"/>
                  </a:cubicBezTo>
                  <a:moveTo>
                    <a:pt x="1428" y="183"/>
                  </a:moveTo>
                  <a:cubicBezTo>
                    <a:pt x="1439" y="57"/>
                    <a:pt x="1439" y="57"/>
                    <a:pt x="1439" y="57"/>
                  </a:cubicBezTo>
                  <a:cubicBezTo>
                    <a:pt x="1496" y="165"/>
                    <a:pt x="1496" y="165"/>
                    <a:pt x="1496" y="165"/>
                  </a:cubicBezTo>
                  <a:cubicBezTo>
                    <a:pt x="1428" y="183"/>
                    <a:pt x="1428" y="183"/>
                    <a:pt x="1428" y="183"/>
                  </a:cubicBezTo>
                  <a:moveTo>
                    <a:pt x="1499" y="161"/>
                  </a:moveTo>
                  <a:cubicBezTo>
                    <a:pt x="1442" y="53"/>
                    <a:pt x="1442" y="53"/>
                    <a:pt x="1442" y="53"/>
                  </a:cubicBezTo>
                  <a:cubicBezTo>
                    <a:pt x="1528" y="84"/>
                    <a:pt x="1528" y="84"/>
                    <a:pt x="1528" y="84"/>
                  </a:cubicBezTo>
                  <a:cubicBezTo>
                    <a:pt x="1499" y="161"/>
                    <a:pt x="1499" y="161"/>
                    <a:pt x="1499" y="161"/>
                  </a:cubicBezTo>
                  <a:moveTo>
                    <a:pt x="1424" y="182"/>
                  </a:moveTo>
                  <a:cubicBezTo>
                    <a:pt x="1290" y="124"/>
                    <a:pt x="1290" y="124"/>
                    <a:pt x="1290" y="124"/>
                  </a:cubicBezTo>
                  <a:cubicBezTo>
                    <a:pt x="1435" y="53"/>
                    <a:pt x="1435" y="53"/>
                    <a:pt x="1435" y="53"/>
                  </a:cubicBezTo>
                  <a:cubicBezTo>
                    <a:pt x="1424" y="182"/>
                    <a:pt x="1424" y="182"/>
                    <a:pt x="1424" y="182"/>
                  </a:cubicBezTo>
                  <a:moveTo>
                    <a:pt x="1149" y="111"/>
                  </a:moveTo>
                  <a:cubicBezTo>
                    <a:pt x="777" y="86"/>
                    <a:pt x="777" y="86"/>
                    <a:pt x="777" y="86"/>
                  </a:cubicBezTo>
                  <a:cubicBezTo>
                    <a:pt x="908" y="50"/>
                    <a:pt x="908" y="50"/>
                    <a:pt x="908" y="50"/>
                  </a:cubicBezTo>
                  <a:cubicBezTo>
                    <a:pt x="1149" y="111"/>
                    <a:pt x="1149" y="111"/>
                    <a:pt x="1149" y="111"/>
                  </a:cubicBezTo>
                  <a:moveTo>
                    <a:pt x="1277" y="121"/>
                  </a:moveTo>
                  <a:cubicBezTo>
                    <a:pt x="1176" y="113"/>
                    <a:pt x="1176" y="113"/>
                    <a:pt x="1176" y="113"/>
                  </a:cubicBezTo>
                  <a:cubicBezTo>
                    <a:pt x="1176" y="45"/>
                    <a:pt x="1176" y="45"/>
                    <a:pt x="1176" y="45"/>
                  </a:cubicBezTo>
                  <a:cubicBezTo>
                    <a:pt x="1277" y="121"/>
                    <a:pt x="1277" y="121"/>
                    <a:pt x="1277" y="121"/>
                  </a:cubicBezTo>
                  <a:moveTo>
                    <a:pt x="1285" y="121"/>
                  </a:moveTo>
                  <a:cubicBezTo>
                    <a:pt x="1181" y="43"/>
                    <a:pt x="1181" y="43"/>
                    <a:pt x="1181" y="43"/>
                  </a:cubicBezTo>
                  <a:cubicBezTo>
                    <a:pt x="1429" y="51"/>
                    <a:pt x="1429" y="51"/>
                    <a:pt x="1429" y="51"/>
                  </a:cubicBezTo>
                  <a:cubicBezTo>
                    <a:pt x="1285" y="121"/>
                    <a:pt x="1285" y="121"/>
                    <a:pt x="1285" y="121"/>
                  </a:cubicBezTo>
                  <a:moveTo>
                    <a:pt x="664" y="112"/>
                  </a:moveTo>
                  <a:cubicBezTo>
                    <a:pt x="568" y="89"/>
                    <a:pt x="568" y="89"/>
                    <a:pt x="568" y="89"/>
                  </a:cubicBezTo>
                  <a:cubicBezTo>
                    <a:pt x="715" y="30"/>
                    <a:pt x="715" y="30"/>
                    <a:pt x="715" y="30"/>
                  </a:cubicBezTo>
                  <a:cubicBezTo>
                    <a:pt x="664" y="112"/>
                    <a:pt x="664" y="112"/>
                    <a:pt x="664" y="112"/>
                  </a:cubicBezTo>
                  <a:moveTo>
                    <a:pt x="670" y="111"/>
                  </a:moveTo>
                  <a:cubicBezTo>
                    <a:pt x="721" y="29"/>
                    <a:pt x="721" y="29"/>
                    <a:pt x="721" y="29"/>
                  </a:cubicBezTo>
                  <a:cubicBezTo>
                    <a:pt x="760" y="86"/>
                    <a:pt x="760" y="86"/>
                    <a:pt x="760" y="86"/>
                  </a:cubicBezTo>
                  <a:cubicBezTo>
                    <a:pt x="670" y="111"/>
                    <a:pt x="670" y="111"/>
                    <a:pt x="670" y="111"/>
                  </a:cubicBezTo>
                  <a:moveTo>
                    <a:pt x="771" y="84"/>
                  </a:moveTo>
                  <a:cubicBezTo>
                    <a:pt x="818" y="28"/>
                    <a:pt x="818" y="28"/>
                    <a:pt x="818" y="28"/>
                  </a:cubicBezTo>
                  <a:cubicBezTo>
                    <a:pt x="899" y="48"/>
                    <a:pt x="899" y="48"/>
                    <a:pt x="899" y="48"/>
                  </a:cubicBezTo>
                  <a:cubicBezTo>
                    <a:pt x="771" y="84"/>
                    <a:pt x="771" y="84"/>
                    <a:pt x="771" y="84"/>
                  </a:cubicBezTo>
                  <a:moveTo>
                    <a:pt x="764" y="84"/>
                  </a:moveTo>
                  <a:cubicBezTo>
                    <a:pt x="725" y="27"/>
                    <a:pt x="725" y="27"/>
                    <a:pt x="725" y="27"/>
                  </a:cubicBezTo>
                  <a:cubicBezTo>
                    <a:pt x="812" y="27"/>
                    <a:pt x="812" y="27"/>
                    <a:pt x="812" y="27"/>
                  </a:cubicBezTo>
                  <a:cubicBezTo>
                    <a:pt x="764" y="84"/>
                    <a:pt x="764" y="84"/>
                    <a:pt x="764" y="84"/>
                  </a:cubicBezTo>
                  <a:moveTo>
                    <a:pt x="1172" y="109"/>
                  </a:moveTo>
                  <a:cubicBezTo>
                    <a:pt x="1078" y="8"/>
                    <a:pt x="1078" y="8"/>
                    <a:pt x="1078" y="8"/>
                  </a:cubicBezTo>
                  <a:cubicBezTo>
                    <a:pt x="1172" y="42"/>
                    <a:pt x="1172" y="42"/>
                    <a:pt x="1172" y="42"/>
                  </a:cubicBezTo>
                  <a:cubicBezTo>
                    <a:pt x="1172" y="109"/>
                    <a:pt x="1172" y="109"/>
                    <a:pt x="1172" y="109"/>
                  </a:cubicBezTo>
                  <a:moveTo>
                    <a:pt x="908" y="46"/>
                  </a:moveTo>
                  <a:cubicBezTo>
                    <a:pt x="830" y="26"/>
                    <a:pt x="830" y="26"/>
                    <a:pt x="830" y="26"/>
                  </a:cubicBezTo>
                  <a:cubicBezTo>
                    <a:pt x="1046" y="7"/>
                    <a:pt x="1046" y="7"/>
                    <a:pt x="1046" y="7"/>
                  </a:cubicBezTo>
                  <a:cubicBezTo>
                    <a:pt x="908" y="46"/>
                    <a:pt x="908" y="46"/>
                    <a:pt x="908" y="46"/>
                  </a:cubicBezTo>
                  <a:moveTo>
                    <a:pt x="1167" y="111"/>
                  </a:moveTo>
                  <a:cubicBezTo>
                    <a:pt x="916" y="48"/>
                    <a:pt x="916" y="48"/>
                    <a:pt x="916" y="48"/>
                  </a:cubicBezTo>
                  <a:cubicBezTo>
                    <a:pt x="1070" y="5"/>
                    <a:pt x="1070" y="5"/>
                    <a:pt x="1070" y="5"/>
                  </a:cubicBezTo>
                  <a:cubicBezTo>
                    <a:pt x="1167" y="111"/>
                    <a:pt x="1167" y="111"/>
                    <a:pt x="1167" y="111"/>
                  </a:cubicBezTo>
                  <a:moveTo>
                    <a:pt x="1071" y="0"/>
                  </a:moveTo>
                  <a:cubicBezTo>
                    <a:pt x="1070" y="1"/>
                    <a:pt x="1070" y="1"/>
                    <a:pt x="1070" y="1"/>
                  </a:cubicBezTo>
                  <a:cubicBezTo>
                    <a:pt x="817" y="23"/>
                    <a:pt x="817" y="23"/>
                    <a:pt x="817" y="23"/>
                  </a:cubicBezTo>
                  <a:cubicBezTo>
                    <a:pt x="816" y="23"/>
                    <a:pt x="816" y="23"/>
                    <a:pt x="816" y="23"/>
                  </a:cubicBezTo>
                  <a:cubicBezTo>
                    <a:pt x="816" y="23"/>
                    <a:pt x="816" y="23"/>
                    <a:pt x="816" y="23"/>
                  </a:cubicBezTo>
                  <a:cubicBezTo>
                    <a:pt x="722" y="23"/>
                    <a:pt x="722" y="23"/>
                    <a:pt x="722" y="23"/>
                  </a:cubicBezTo>
                  <a:cubicBezTo>
                    <a:pt x="721" y="21"/>
                    <a:pt x="721" y="21"/>
                    <a:pt x="721" y="21"/>
                  </a:cubicBezTo>
                  <a:cubicBezTo>
                    <a:pt x="720" y="23"/>
                    <a:pt x="720" y="23"/>
                    <a:pt x="720" y="23"/>
                  </a:cubicBezTo>
                  <a:cubicBezTo>
                    <a:pt x="561" y="87"/>
                    <a:pt x="561" y="87"/>
                    <a:pt x="561" y="87"/>
                  </a:cubicBezTo>
                  <a:cubicBezTo>
                    <a:pt x="559" y="84"/>
                    <a:pt x="559" y="84"/>
                    <a:pt x="559" y="84"/>
                  </a:cubicBezTo>
                  <a:cubicBezTo>
                    <a:pt x="559" y="86"/>
                    <a:pt x="559" y="86"/>
                    <a:pt x="559" y="86"/>
                  </a:cubicBezTo>
                  <a:cubicBezTo>
                    <a:pt x="479" y="55"/>
                    <a:pt x="479" y="55"/>
                    <a:pt x="479" y="55"/>
                  </a:cubicBezTo>
                  <a:cubicBezTo>
                    <a:pt x="481" y="48"/>
                    <a:pt x="481" y="48"/>
                    <a:pt x="481" y="48"/>
                  </a:cubicBezTo>
                  <a:cubicBezTo>
                    <a:pt x="475" y="55"/>
                    <a:pt x="475" y="55"/>
                    <a:pt x="475" y="55"/>
                  </a:cubicBezTo>
                  <a:cubicBezTo>
                    <a:pt x="344" y="54"/>
                    <a:pt x="344" y="54"/>
                    <a:pt x="344" y="54"/>
                  </a:cubicBezTo>
                  <a:cubicBezTo>
                    <a:pt x="344" y="50"/>
                    <a:pt x="344" y="50"/>
                    <a:pt x="344" y="50"/>
                  </a:cubicBezTo>
                  <a:cubicBezTo>
                    <a:pt x="342" y="53"/>
                    <a:pt x="342" y="53"/>
                    <a:pt x="342" y="53"/>
                  </a:cubicBezTo>
                  <a:cubicBezTo>
                    <a:pt x="338" y="44"/>
                    <a:pt x="338" y="44"/>
                    <a:pt x="338" y="44"/>
                  </a:cubicBezTo>
                  <a:cubicBezTo>
                    <a:pt x="339" y="56"/>
                    <a:pt x="339" y="56"/>
                    <a:pt x="339" y="56"/>
                  </a:cubicBezTo>
                  <a:cubicBezTo>
                    <a:pt x="241" y="173"/>
                    <a:pt x="241" y="173"/>
                    <a:pt x="241" y="173"/>
                  </a:cubicBezTo>
                  <a:cubicBezTo>
                    <a:pt x="235" y="179"/>
                    <a:pt x="235" y="179"/>
                    <a:pt x="235" y="179"/>
                  </a:cubicBezTo>
                  <a:cubicBezTo>
                    <a:pt x="244" y="175"/>
                    <a:pt x="244" y="175"/>
                    <a:pt x="244" y="175"/>
                  </a:cubicBezTo>
                  <a:cubicBezTo>
                    <a:pt x="261" y="185"/>
                    <a:pt x="297" y="207"/>
                    <a:pt x="307" y="211"/>
                  </a:cubicBezTo>
                  <a:cubicBezTo>
                    <a:pt x="304" y="224"/>
                    <a:pt x="304" y="224"/>
                    <a:pt x="304" y="224"/>
                  </a:cubicBezTo>
                  <a:cubicBezTo>
                    <a:pt x="312" y="211"/>
                    <a:pt x="312" y="211"/>
                    <a:pt x="312" y="211"/>
                  </a:cubicBezTo>
                  <a:cubicBezTo>
                    <a:pt x="321" y="207"/>
                    <a:pt x="362" y="176"/>
                    <a:pt x="389" y="156"/>
                  </a:cubicBezTo>
                  <a:cubicBezTo>
                    <a:pt x="389" y="157"/>
                    <a:pt x="389" y="157"/>
                    <a:pt x="389" y="157"/>
                  </a:cubicBezTo>
                  <a:cubicBezTo>
                    <a:pt x="390" y="155"/>
                    <a:pt x="390" y="155"/>
                    <a:pt x="390" y="155"/>
                  </a:cubicBezTo>
                  <a:cubicBezTo>
                    <a:pt x="435" y="174"/>
                    <a:pt x="435" y="174"/>
                    <a:pt x="435" y="174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282" y="231"/>
                    <a:pt x="282" y="231"/>
                    <a:pt x="282" y="231"/>
                  </a:cubicBezTo>
                  <a:cubicBezTo>
                    <a:pt x="280" y="229"/>
                    <a:pt x="280" y="229"/>
                    <a:pt x="280" y="229"/>
                  </a:cubicBezTo>
                  <a:cubicBezTo>
                    <a:pt x="278" y="232"/>
                    <a:pt x="278" y="232"/>
                    <a:pt x="278" y="232"/>
                  </a:cubicBezTo>
                  <a:cubicBezTo>
                    <a:pt x="153" y="291"/>
                    <a:pt x="153" y="291"/>
                    <a:pt x="153" y="291"/>
                  </a:cubicBezTo>
                  <a:cubicBezTo>
                    <a:pt x="149" y="287"/>
                    <a:pt x="149" y="287"/>
                    <a:pt x="149" y="287"/>
                  </a:cubicBezTo>
                  <a:cubicBezTo>
                    <a:pt x="150" y="293"/>
                    <a:pt x="150" y="293"/>
                    <a:pt x="150" y="293"/>
                  </a:cubicBezTo>
                  <a:cubicBezTo>
                    <a:pt x="111" y="342"/>
                    <a:pt x="111" y="342"/>
                    <a:pt x="111" y="342"/>
                  </a:cubicBezTo>
                  <a:cubicBezTo>
                    <a:pt x="108" y="341"/>
                    <a:pt x="108" y="341"/>
                    <a:pt x="108" y="341"/>
                  </a:cubicBezTo>
                  <a:cubicBezTo>
                    <a:pt x="110" y="344"/>
                    <a:pt x="110" y="344"/>
                    <a:pt x="110" y="344"/>
                  </a:cubicBezTo>
                  <a:cubicBezTo>
                    <a:pt x="100" y="370"/>
                    <a:pt x="84" y="410"/>
                    <a:pt x="81" y="414"/>
                  </a:cubicBezTo>
                  <a:cubicBezTo>
                    <a:pt x="77" y="417"/>
                    <a:pt x="77" y="417"/>
                    <a:pt x="77" y="417"/>
                  </a:cubicBezTo>
                  <a:cubicBezTo>
                    <a:pt x="162" y="426"/>
                    <a:pt x="162" y="426"/>
                    <a:pt x="162" y="426"/>
                  </a:cubicBezTo>
                  <a:cubicBezTo>
                    <a:pt x="142" y="450"/>
                    <a:pt x="142" y="450"/>
                    <a:pt x="142" y="450"/>
                  </a:cubicBezTo>
                  <a:cubicBezTo>
                    <a:pt x="93" y="501"/>
                    <a:pt x="93" y="501"/>
                    <a:pt x="93" y="501"/>
                  </a:cubicBezTo>
                  <a:cubicBezTo>
                    <a:pt x="90" y="501"/>
                    <a:pt x="90" y="501"/>
                    <a:pt x="90" y="501"/>
                  </a:cubicBezTo>
                  <a:cubicBezTo>
                    <a:pt x="92" y="504"/>
                    <a:pt x="92" y="504"/>
                    <a:pt x="92" y="504"/>
                  </a:cubicBezTo>
                  <a:cubicBezTo>
                    <a:pt x="22" y="614"/>
                    <a:pt x="22" y="614"/>
                    <a:pt x="22" y="614"/>
                  </a:cubicBezTo>
                  <a:cubicBezTo>
                    <a:pt x="17" y="614"/>
                    <a:pt x="17" y="614"/>
                    <a:pt x="17" y="614"/>
                  </a:cubicBezTo>
                  <a:cubicBezTo>
                    <a:pt x="21" y="617"/>
                    <a:pt x="21" y="617"/>
                    <a:pt x="21" y="617"/>
                  </a:cubicBezTo>
                  <a:cubicBezTo>
                    <a:pt x="8" y="675"/>
                    <a:pt x="8" y="675"/>
                    <a:pt x="8" y="675"/>
                  </a:cubicBezTo>
                  <a:cubicBezTo>
                    <a:pt x="0" y="675"/>
                    <a:pt x="0" y="675"/>
                    <a:pt x="0" y="675"/>
                  </a:cubicBezTo>
                  <a:cubicBezTo>
                    <a:pt x="9" y="679"/>
                    <a:pt x="9" y="679"/>
                    <a:pt x="9" y="679"/>
                  </a:cubicBezTo>
                  <a:cubicBezTo>
                    <a:pt x="95" y="807"/>
                    <a:pt x="95" y="807"/>
                    <a:pt x="95" y="807"/>
                  </a:cubicBezTo>
                  <a:cubicBezTo>
                    <a:pt x="95" y="809"/>
                    <a:pt x="95" y="809"/>
                    <a:pt x="95" y="809"/>
                  </a:cubicBezTo>
                  <a:cubicBezTo>
                    <a:pt x="97" y="808"/>
                    <a:pt x="97" y="808"/>
                    <a:pt x="97" y="808"/>
                  </a:cubicBezTo>
                  <a:cubicBezTo>
                    <a:pt x="266" y="846"/>
                    <a:pt x="266" y="846"/>
                    <a:pt x="266" y="846"/>
                  </a:cubicBezTo>
                  <a:cubicBezTo>
                    <a:pt x="303" y="1027"/>
                    <a:pt x="303" y="1027"/>
                    <a:pt x="303" y="1027"/>
                  </a:cubicBezTo>
                  <a:cubicBezTo>
                    <a:pt x="303" y="1027"/>
                    <a:pt x="303" y="1027"/>
                    <a:pt x="303" y="1027"/>
                  </a:cubicBezTo>
                  <a:cubicBezTo>
                    <a:pt x="303" y="1027"/>
                    <a:pt x="303" y="1027"/>
                    <a:pt x="303" y="1027"/>
                  </a:cubicBezTo>
                  <a:cubicBezTo>
                    <a:pt x="286" y="1105"/>
                    <a:pt x="286" y="1105"/>
                    <a:pt x="286" y="1105"/>
                  </a:cubicBezTo>
                  <a:cubicBezTo>
                    <a:pt x="284" y="1106"/>
                    <a:pt x="284" y="1106"/>
                    <a:pt x="284" y="1106"/>
                  </a:cubicBezTo>
                  <a:cubicBezTo>
                    <a:pt x="286" y="1108"/>
                    <a:pt x="286" y="1108"/>
                    <a:pt x="286" y="1108"/>
                  </a:cubicBezTo>
                  <a:cubicBezTo>
                    <a:pt x="380" y="1276"/>
                    <a:pt x="380" y="1276"/>
                    <a:pt x="380" y="1276"/>
                  </a:cubicBezTo>
                  <a:cubicBezTo>
                    <a:pt x="380" y="1284"/>
                    <a:pt x="380" y="1284"/>
                    <a:pt x="380" y="1284"/>
                  </a:cubicBezTo>
                  <a:cubicBezTo>
                    <a:pt x="384" y="1278"/>
                    <a:pt x="384" y="1278"/>
                    <a:pt x="384" y="1278"/>
                  </a:cubicBezTo>
                  <a:cubicBezTo>
                    <a:pt x="455" y="1255"/>
                    <a:pt x="455" y="1255"/>
                    <a:pt x="455" y="1255"/>
                  </a:cubicBezTo>
                  <a:cubicBezTo>
                    <a:pt x="457" y="1259"/>
                    <a:pt x="457" y="1259"/>
                    <a:pt x="457" y="1259"/>
                  </a:cubicBezTo>
                  <a:cubicBezTo>
                    <a:pt x="458" y="1253"/>
                    <a:pt x="458" y="1253"/>
                    <a:pt x="458" y="1253"/>
                  </a:cubicBezTo>
                  <a:cubicBezTo>
                    <a:pt x="557" y="1140"/>
                    <a:pt x="557" y="1140"/>
                    <a:pt x="557" y="1140"/>
                  </a:cubicBezTo>
                  <a:cubicBezTo>
                    <a:pt x="563" y="1142"/>
                    <a:pt x="563" y="1142"/>
                    <a:pt x="563" y="1142"/>
                  </a:cubicBezTo>
                  <a:cubicBezTo>
                    <a:pt x="558" y="1137"/>
                    <a:pt x="558" y="1137"/>
                    <a:pt x="558" y="1137"/>
                  </a:cubicBezTo>
                  <a:cubicBezTo>
                    <a:pt x="556" y="1097"/>
                    <a:pt x="556" y="1097"/>
                    <a:pt x="556" y="1097"/>
                  </a:cubicBezTo>
                  <a:cubicBezTo>
                    <a:pt x="557" y="1097"/>
                    <a:pt x="557" y="1097"/>
                    <a:pt x="557" y="1097"/>
                  </a:cubicBezTo>
                  <a:cubicBezTo>
                    <a:pt x="556" y="1095"/>
                    <a:pt x="556" y="1095"/>
                    <a:pt x="556" y="1095"/>
                  </a:cubicBezTo>
                  <a:cubicBezTo>
                    <a:pt x="607" y="1026"/>
                    <a:pt x="607" y="1026"/>
                    <a:pt x="607" y="1026"/>
                  </a:cubicBezTo>
                  <a:cubicBezTo>
                    <a:pt x="611" y="1027"/>
                    <a:pt x="611" y="1027"/>
                    <a:pt x="611" y="1027"/>
                  </a:cubicBezTo>
                  <a:cubicBezTo>
                    <a:pt x="608" y="1023"/>
                    <a:pt x="608" y="1023"/>
                    <a:pt x="608" y="1023"/>
                  </a:cubicBezTo>
                  <a:cubicBezTo>
                    <a:pt x="588" y="899"/>
                    <a:pt x="588" y="899"/>
                    <a:pt x="588" y="899"/>
                  </a:cubicBezTo>
                  <a:cubicBezTo>
                    <a:pt x="706" y="737"/>
                    <a:pt x="706" y="737"/>
                    <a:pt x="706" y="737"/>
                  </a:cubicBezTo>
                  <a:cubicBezTo>
                    <a:pt x="797" y="610"/>
                    <a:pt x="797" y="610"/>
                    <a:pt x="797" y="610"/>
                  </a:cubicBezTo>
                  <a:cubicBezTo>
                    <a:pt x="800" y="611"/>
                    <a:pt x="800" y="611"/>
                    <a:pt x="800" y="611"/>
                  </a:cubicBezTo>
                  <a:cubicBezTo>
                    <a:pt x="799" y="609"/>
                    <a:pt x="799" y="609"/>
                    <a:pt x="799" y="609"/>
                  </a:cubicBezTo>
                  <a:cubicBezTo>
                    <a:pt x="876" y="605"/>
                    <a:pt x="876" y="605"/>
                    <a:pt x="876" y="605"/>
                  </a:cubicBezTo>
                  <a:cubicBezTo>
                    <a:pt x="876" y="605"/>
                    <a:pt x="876" y="605"/>
                    <a:pt x="876" y="605"/>
                  </a:cubicBezTo>
                  <a:cubicBezTo>
                    <a:pt x="882" y="605"/>
                    <a:pt x="882" y="605"/>
                    <a:pt x="882" y="605"/>
                  </a:cubicBezTo>
                  <a:cubicBezTo>
                    <a:pt x="981" y="772"/>
                    <a:pt x="981" y="772"/>
                    <a:pt x="981" y="772"/>
                  </a:cubicBezTo>
                  <a:cubicBezTo>
                    <a:pt x="1023" y="691"/>
                    <a:pt x="1023" y="691"/>
                    <a:pt x="1023" y="691"/>
                  </a:cubicBezTo>
                  <a:cubicBezTo>
                    <a:pt x="1025" y="692"/>
                    <a:pt x="1025" y="692"/>
                    <a:pt x="1025" y="692"/>
                  </a:cubicBezTo>
                  <a:cubicBezTo>
                    <a:pt x="1025" y="689"/>
                    <a:pt x="1025" y="689"/>
                    <a:pt x="1025" y="689"/>
                  </a:cubicBezTo>
                  <a:cubicBezTo>
                    <a:pt x="1129" y="627"/>
                    <a:pt x="1129" y="627"/>
                    <a:pt x="1129" y="627"/>
                  </a:cubicBezTo>
                  <a:cubicBezTo>
                    <a:pt x="1129" y="628"/>
                    <a:pt x="1129" y="628"/>
                    <a:pt x="1129" y="628"/>
                  </a:cubicBezTo>
                  <a:cubicBezTo>
                    <a:pt x="1130" y="627"/>
                    <a:pt x="1130" y="627"/>
                    <a:pt x="1130" y="627"/>
                  </a:cubicBezTo>
                  <a:cubicBezTo>
                    <a:pt x="1242" y="782"/>
                    <a:pt x="1242" y="782"/>
                    <a:pt x="1242" y="782"/>
                  </a:cubicBezTo>
                  <a:cubicBezTo>
                    <a:pt x="1242" y="786"/>
                    <a:pt x="1242" y="786"/>
                    <a:pt x="1242" y="786"/>
                  </a:cubicBezTo>
                  <a:cubicBezTo>
                    <a:pt x="1277" y="761"/>
                    <a:pt x="1277" y="761"/>
                    <a:pt x="1277" y="761"/>
                  </a:cubicBezTo>
                  <a:cubicBezTo>
                    <a:pt x="1324" y="728"/>
                    <a:pt x="1324" y="728"/>
                    <a:pt x="1324" y="728"/>
                  </a:cubicBezTo>
                  <a:cubicBezTo>
                    <a:pt x="1326" y="726"/>
                    <a:pt x="1326" y="726"/>
                    <a:pt x="1326" y="726"/>
                  </a:cubicBezTo>
                  <a:cubicBezTo>
                    <a:pt x="1322" y="725"/>
                    <a:pt x="1322" y="725"/>
                    <a:pt x="1322" y="725"/>
                  </a:cubicBezTo>
                  <a:cubicBezTo>
                    <a:pt x="1285" y="651"/>
                    <a:pt x="1285" y="651"/>
                    <a:pt x="1285" y="651"/>
                  </a:cubicBezTo>
                  <a:cubicBezTo>
                    <a:pt x="1419" y="521"/>
                    <a:pt x="1419" y="521"/>
                    <a:pt x="1419" y="521"/>
                  </a:cubicBezTo>
                  <a:cubicBezTo>
                    <a:pt x="1423" y="520"/>
                    <a:pt x="1423" y="520"/>
                    <a:pt x="1423" y="520"/>
                  </a:cubicBezTo>
                  <a:cubicBezTo>
                    <a:pt x="1421" y="518"/>
                    <a:pt x="1421" y="518"/>
                    <a:pt x="1421" y="518"/>
                  </a:cubicBezTo>
                  <a:cubicBezTo>
                    <a:pt x="1462" y="394"/>
                    <a:pt x="1462" y="394"/>
                    <a:pt x="1462" y="394"/>
                  </a:cubicBezTo>
                  <a:cubicBezTo>
                    <a:pt x="1528" y="428"/>
                    <a:pt x="1528" y="428"/>
                    <a:pt x="1528" y="428"/>
                  </a:cubicBezTo>
                  <a:cubicBezTo>
                    <a:pt x="1474" y="514"/>
                    <a:pt x="1474" y="514"/>
                    <a:pt x="1474" y="514"/>
                  </a:cubicBezTo>
                  <a:cubicBezTo>
                    <a:pt x="1556" y="459"/>
                    <a:pt x="1556" y="459"/>
                    <a:pt x="1556" y="459"/>
                  </a:cubicBezTo>
                  <a:cubicBezTo>
                    <a:pt x="1558" y="461"/>
                    <a:pt x="1558" y="461"/>
                    <a:pt x="1558" y="461"/>
                  </a:cubicBezTo>
                  <a:cubicBezTo>
                    <a:pt x="1560" y="395"/>
                    <a:pt x="1560" y="395"/>
                    <a:pt x="1560" y="395"/>
                  </a:cubicBezTo>
                  <a:cubicBezTo>
                    <a:pt x="1562" y="392"/>
                    <a:pt x="1562" y="392"/>
                    <a:pt x="1562" y="392"/>
                  </a:cubicBezTo>
                  <a:cubicBezTo>
                    <a:pt x="1559" y="392"/>
                    <a:pt x="1559" y="392"/>
                    <a:pt x="1559" y="392"/>
                  </a:cubicBezTo>
                  <a:cubicBezTo>
                    <a:pt x="1485" y="277"/>
                    <a:pt x="1485" y="277"/>
                    <a:pt x="1485" y="277"/>
                  </a:cubicBezTo>
                  <a:cubicBezTo>
                    <a:pt x="1429" y="187"/>
                    <a:pt x="1429" y="187"/>
                    <a:pt x="1429" y="187"/>
                  </a:cubicBezTo>
                  <a:cubicBezTo>
                    <a:pt x="1498" y="169"/>
                    <a:pt x="1498" y="169"/>
                    <a:pt x="1498" y="169"/>
                  </a:cubicBezTo>
                  <a:cubicBezTo>
                    <a:pt x="1500" y="172"/>
                    <a:pt x="1500" y="172"/>
                    <a:pt x="1500" y="172"/>
                  </a:cubicBezTo>
                  <a:cubicBezTo>
                    <a:pt x="1500" y="170"/>
                    <a:pt x="1500" y="170"/>
                    <a:pt x="1500" y="170"/>
                  </a:cubicBezTo>
                  <a:cubicBezTo>
                    <a:pt x="1605" y="258"/>
                    <a:pt x="1605" y="258"/>
                    <a:pt x="1605" y="258"/>
                  </a:cubicBezTo>
                  <a:cubicBezTo>
                    <a:pt x="1609" y="156"/>
                    <a:pt x="1609" y="156"/>
                    <a:pt x="1609" y="156"/>
                  </a:cubicBezTo>
                  <a:cubicBezTo>
                    <a:pt x="1612" y="156"/>
                    <a:pt x="1612" y="156"/>
                    <a:pt x="1612" y="156"/>
                  </a:cubicBezTo>
                  <a:cubicBezTo>
                    <a:pt x="1611" y="155"/>
                    <a:pt x="1611" y="155"/>
                    <a:pt x="1611" y="155"/>
                  </a:cubicBezTo>
                  <a:cubicBezTo>
                    <a:pt x="1721" y="92"/>
                    <a:pt x="1721" y="92"/>
                    <a:pt x="1721" y="92"/>
                  </a:cubicBezTo>
                  <a:cubicBezTo>
                    <a:pt x="1532" y="80"/>
                    <a:pt x="1532" y="80"/>
                    <a:pt x="1532" y="80"/>
                  </a:cubicBezTo>
                  <a:cubicBezTo>
                    <a:pt x="1530" y="78"/>
                    <a:pt x="1530" y="78"/>
                    <a:pt x="1530" y="78"/>
                  </a:cubicBezTo>
                  <a:cubicBezTo>
                    <a:pt x="1529" y="79"/>
                    <a:pt x="1529" y="79"/>
                    <a:pt x="1529" y="79"/>
                  </a:cubicBezTo>
                  <a:cubicBezTo>
                    <a:pt x="1439" y="47"/>
                    <a:pt x="1439" y="47"/>
                    <a:pt x="1439" y="47"/>
                  </a:cubicBezTo>
                  <a:cubicBezTo>
                    <a:pt x="1436" y="41"/>
                    <a:pt x="1436" y="41"/>
                    <a:pt x="1436" y="41"/>
                  </a:cubicBezTo>
                  <a:cubicBezTo>
                    <a:pt x="1436" y="47"/>
                    <a:pt x="1436" y="47"/>
                    <a:pt x="1436" y="47"/>
                  </a:cubicBezTo>
                  <a:cubicBezTo>
                    <a:pt x="1175" y="38"/>
                    <a:pt x="1175" y="38"/>
                    <a:pt x="1175" y="38"/>
                  </a:cubicBezTo>
                  <a:cubicBezTo>
                    <a:pt x="1172" y="36"/>
                    <a:pt x="1172" y="36"/>
                    <a:pt x="1172" y="36"/>
                  </a:cubicBezTo>
                  <a:cubicBezTo>
                    <a:pt x="1172" y="37"/>
                    <a:pt x="1172" y="37"/>
                    <a:pt x="1172" y="37"/>
                  </a:cubicBezTo>
                  <a:cubicBezTo>
                    <a:pt x="1072" y="1"/>
                    <a:pt x="1072" y="1"/>
                    <a:pt x="1072" y="1"/>
                  </a:cubicBezTo>
                  <a:cubicBezTo>
                    <a:pt x="1071" y="0"/>
                    <a:pt x="1071" y="0"/>
                    <a:pt x="1071" y="0"/>
                  </a:cubicBezTo>
                </a:path>
              </a:pathLst>
            </a:cu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8" name="Freeform 289"/>
            <p:cNvSpPr>
              <a:spLocks noEditPoints="1"/>
            </p:cNvSpPr>
            <p:nvPr/>
          </p:nvSpPr>
          <p:spPr bwMode="auto">
            <a:xfrm>
              <a:off x="9201151" y="3055938"/>
              <a:ext cx="1830388" cy="671513"/>
            </a:xfrm>
            <a:custGeom>
              <a:avLst/>
              <a:gdLst>
                <a:gd name="T0" fmla="*/ 1120 w 1153"/>
                <a:gd name="T1" fmla="*/ 388 h 423"/>
                <a:gd name="T2" fmla="*/ 910 w 1153"/>
                <a:gd name="T3" fmla="*/ 352 h 423"/>
                <a:gd name="T4" fmla="*/ 868 w 1153"/>
                <a:gd name="T5" fmla="*/ 192 h 423"/>
                <a:gd name="T6" fmla="*/ 1120 w 1153"/>
                <a:gd name="T7" fmla="*/ 388 h 423"/>
                <a:gd name="T8" fmla="*/ 466 w 1153"/>
                <a:gd name="T9" fmla="*/ 392 h 423"/>
                <a:gd name="T10" fmla="*/ 493 w 1153"/>
                <a:gd name="T11" fmla="*/ 158 h 423"/>
                <a:gd name="T12" fmla="*/ 889 w 1153"/>
                <a:gd name="T13" fmla="*/ 354 h 423"/>
                <a:gd name="T14" fmla="*/ 466 w 1153"/>
                <a:gd name="T15" fmla="*/ 392 h 423"/>
                <a:gd name="T16" fmla="*/ 897 w 1153"/>
                <a:gd name="T17" fmla="*/ 348 h 423"/>
                <a:gd name="T18" fmla="*/ 512 w 1153"/>
                <a:gd name="T19" fmla="*/ 158 h 423"/>
                <a:gd name="T20" fmla="*/ 857 w 1153"/>
                <a:gd name="T21" fmla="*/ 186 h 423"/>
                <a:gd name="T22" fmla="*/ 897 w 1153"/>
                <a:gd name="T23" fmla="*/ 348 h 423"/>
                <a:gd name="T24" fmla="*/ 447 w 1153"/>
                <a:gd name="T25" fmla="*/ 386 h 423"/>
                <a:gd name="T26" fmla="*/ 133 w 1153"/>
                <a:gd name="T27" fmla="*/ 247 h 423"/>
                <a:gd name="T28" fmla="*/ 270 w 1153"/>
                <a:gd name="T29" fmla="*/ 134 h 423"/>
                <a:gd name="T30" fmla="*/ 447 w 1153"/>
                <a:gd name="T31" fmla="*/ 386 h 423"/>
                <a:gd name="T32" fmla="*/ 460 w 1153"/>
                <a:gd name="T33" fmla="*/ 372 h 423"/>
                <a:gd name="T34" fmla="*/ 368 w 1153"/>
                <a:gd name="T35" fmla="*/ 29 h 423"/>
                <a:gd name="T36" fmla="*/ 485 w 1153"/>
                <a:gd name="T37" fmla="*/ 152 h 423"/>
                <a:gd name="T38" fmla="*/ 460 w 1153"/>
                <a:gd name="T39" fmla="*/ 372 h 423"/>
                <a:gd name="T40" fmla="*/ 449 w 1153"/>
                <a:gd name="T41" fmla="*/ 372 h 423"/>
                <a:gd name="T42" fmla="*/ 277 w 1153"/>
                <a:gd name="T43" fmla="*/ 128 h 423"/>
                <a:gd name="T44" fmla="*/ 356 w 1153"/>
                <a:gd name="T45" fmla="*/ 23 h 423"/>
                <a:gd name="T46" fmla="*/ 449 w 1153"/>
                <a:gd name="T47" fmla="*/ 372 h 423"/>
                <a:gd name="T48" fmla="*/ 125 w 1153"/>
                <a:gd name="T49" fmla="*/ 241 h 423"/>
                <a:gd name="T50" fmla="*/ 19 w 1153"/>
                <a:gd name="T51" fmla="*/ 20 h 423"/>
                <a:gd name="T52" fmla="*/ 262 w 1153"/>
                <a:gd name="T53" fmla="*/ 128 h 423"/>
                <a:gd name="T54" fmla="*/ 125 w 1153"/>
                <a:gd name="T55" fmla="*/ 241 h 423"/>
                <a:gd name="T56" fmla="*/ 270 w 1153"/>
                <a:gd name="T57" fmla="*/ 122 h 423"/>
                <a:gd name="T58" fmla="*/ 31 w 1153"/>
                <a:gd name="T59" fmla="*/ 16 h 423"/>
                <a:gd name="T60" fmla="*/ 350 w 1153"/>
                <a:gd name="T61" fmla="*/ 16 h 423"/>
                <a:gd name="T62" fmla="*/ 270 w 1153"/>
                <a:gd name="T63" fmla="*/ 122 h 423"/>
                <a:gd name="T64" fmla="*/ 360 w 1153"/>
                <a:gd name="T65" fmla="*/ 0 h 423"/>
                <a:gd name="T66" fmla="*/ 356 w 1153"/>
                <a:gd name="T67" fmla="*/ 6 h 423"/>
                <a:gd name="T68" fmla="*/ 10 w 1153"/>
                <a:gd name="T69" fmla="*/ 6 h 423"/>
                <a:gd name="T70" fmla="*/ 0 w 1153"/>
                <a:gd name="T71" fmla="*/ 2 h 423"/>
                <a:gd name="T72" fmla="*/ 123 w 1153"/>
                <a:gd name="T73" fmla="*/ 255 h 423"/>
                <a:gd name="T74" fmla="*/ 125 w 1153"/>
                <a:gd name="T75" fmla="*/ 253 h 423"/>
                <a:gd name="T76" fmla="*/ 458 w 1153"/>
                <a:gd name="T77" fmla="*/ 400 h 423"/>
                <a:gd name="T78" fmla="*/ 464 w 1153"/>
                <a:gd name="T79" fmla="*/ 423 h 423"/>
                <a:gd name="T80" fmla="*/ 466 w 1153"/>
                <a:gd name="T81" fmla="*/ 400 h 423"/>
                <a:gd name="T82" fmla="*/ 903 w 1153"/>
                <a:gd name="T83" fmla="*/ 362 h 423"/>
                <a:gd name="T84" fmla="*/ 912 w 1153"/>
                <a:gd name="T85" fmla="*/ 366 h 423"/>
                <a:gd name="T86" fmla="*/ 912 w 1153"/>
                <a:gd name="T87" fmla="*/ 362 h 423"/>
                <a:gd name="T88" fmla="*/ 1153 w 1153"/>
                <a:gd name="T89" fmla="*/ 404 h 423"/>
                <a:gd name="T90" fmla="*/ 864 w 1153"/>
                <a:gd name="T91" fmla="*/ 178 h 423"/>
                <a:gd name="T92" fmla="*/ 864 w 1153"/>
                <a:gd name="T93" fmla="*/ 176 h 423"/>
                <a:gd name="T94" fmla="*/ 491 w 1153"/>
                <a:gd name="T95" fmla="*/ 146 h 423"/>
                <a:gd name="T96" fmla="*/ 362 w 1153"/>
                <a:gd name="T97" fmla="*/ 8 h 423"/>
                <a:gd name="T98" fmla="*/ 360 w 1153"/>
                <a:gd name="T99" fmla="*/ 0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53" h="423">
                  <a:moveTo>
                    <a:pt x="1120" y="388"/>
                  </a:moveTo>
                  <a:lnTo>
                    <a:pt x="910" y="352"/>
                  </a:lnTo>
                  <a:lnTo>
                    <a:pt x="868" y="192"/>
                  </a:lnTo>
                  <a:lnTo>
                    <a:pt x="1120" y="388"/>
                  </a:lnTo>
                  <a:close/>
                  <a:moveTo>
                    <a:pt x="466" y="392"/>
                  </a:moveTo>
                  <a:lnTo>
                    <a:pt x="493" y="158"/>
                  </a:lnTo>
                  <a:lnTo>
                    <a:pt x="889" y="354"/>
                  </a:lnTo>
                  <a:lnTo>
                    <a:pt x="466" y="392"/>
                  </a:lnTo>
                  <a:close/>
                  <a:moveTo>
                    <a:pt x="897" y="348"/>
                  </a:moveTo>
                  <a:lnTo>
                    <a:pt x="512" y="158"/>
                  </a:lnTo>
                  <a:lnTo>
                    <a:pt x="857" y="186"/>
                  </a:lnTo>
                  <a:lnTo>
                    <a:pt x="897" y="348"/>
                  </a:lnTo>
                  <a:close/>
                  <a:moveTo>
                    <a:pt x="447" y="386"/>
                  </a:moveTo>
                  <a:lnTo>
                    <a:pt x="133" y="247"/>
                  </a:lnTo>
                  <a:lnTo>
                    <a:pt x="270" y="134"/>
                  </a:lnTo>
                  <a:lnTo>
                    <a:pt x="447" y="386"/>
                  </a:lnTo>
                  <a:close/>
                  <a:moveTo>
                    <a:pt x="460" y="372"/>
                  </a:moveTo>
                  <a:lnTo>
                    <a:pt x="368" y="29"/>
                  </a:lnTo>
                  <a:lnTo>
                    <a:pt x="485" y="152"/>
                  </a:lnTo>
                  <a:lnTo>
                    <a:pt x="460" y="372"/>
                  </a:lnTo>
                  <a:close/>
                  <a:moveTo>
                    <a:pt x="449" y="372"/>
                  </a:moveTo>
                  <a:lnTo>
                    <a:pt x="277" y="128"/>
                  </a:lnTo>
                  <a:lnTo>
                    <a:pt x="356" y="23"/>
                  </a:lnTo>
                  <a:lnTo>
                    <a:pt x="449" y="372"/>
                  </a:lnTo>
                  <a:close/>
                  <a:moveTo>
                    <a:pt x="125" y="241"/>
                  </a:moveTo>
                  <a:lnTo>
                    <a:pt x="19" y="20"/>
                  </a:lnTo>
                  <a:lnTo>
                    <a:pt x="262" y="128"/>
                  </a:lnTo>
                  <a:lnTo>
                    <a:pt x="125" y="241"/>
                  </a:lnTo>
                  <a:close/>
                  <a:moveTo>
                    <a:pt x="270" y="122"/>
                  </a:moveTo>
                  <a:lnTo>
                    <a:pt x="31" y="16"/>
                  </a:lnTo>
                  <a:lnTo>
                    <a:pt x="350" y="16"/>
                  </a:lnTo>
                  <a:lnTo>
                    <a:pt x="270" y="122"/>
                  </a:lnTo>
                  <a:close/>
                  <a:moveTo>
                    <a:pt x="360" y="0"/>
                  </a:moveTo>
                  <a:lnTo>
                    <a:pt x="356" y="6"/>
                  </a:lnTo>
                  <a:lnTo>
                    <a:pt x="10" y="6"/>
                  </a:lnTo>
                  <a:lnTo>
                    <a:pt x="0" y="2"/>
                  </a:lnTo>
                  <a:lnTo>
                    <a:pt x="123" y="255"/>
                  </a:lnTo>
                  <a:lnTo>
                    <a:pt x="125" y="253"/>
                  </a:lnTo>
                  <a:lnTo>
                    <a:pt x="458" y="400"/>
                  </a:lnTo>
                  <a:lnTo>
                    <a:pt x="464" y="423"/>
                  </a:lnTo>
                  <a:lnTo>
                    <a:pt x="466" y="400"/>
                  </a:lnTo>
                  <a:lnTo>
                    <a:pt x="903" y="362"/>
                  </a:lnTo>
                  <a:lnTo>
                    <a:pt x="912" y="366"/>
                  </a:lnTo>
                  <a:lnTo>
                    <a:pt x="912" y="362"/>
                  </a:lnTo>
                  <a:lnTo>
                    <a:pt x="1153" y="404"/>
                  </a:lnTo>
                  <a:lnTo>
                    <a:pt x="864" y="178"/>
                  </a:lnTo>
                  <a:lnTo>
                    <a:pt x="864" y="176"/>
                  </a:lnTo>
                  <a:lnTo>
                    <a:pt x="491" y="146"/>
                  </a:lnTo>
                  <a:lnTo>
                    <a:pt x="362" y="8"/>
                  </a:lnTo>
                  <a:lnTo>
                    <a:pt x="360" y="0"/>
                  </a:lnTo>
                  <a:close/>
                </a:path>
              </a:pathLst>
            </a:cu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9" name="Freeform 290"/>
            <p:cNvSpPr>
              <a:spLocks noEditPoints="1"/>
            </p:cNvSpPr>
            <p:nvPr/>
          </p:nvSpPr>
          <p:spPr bwMode="auto">
            <a:xfrm>
              <a:off x="9201151" y="3055938"/>
              <a:ext cx="1830388" cy="671513"/>
            </a:xfrm>
            <a:custGeom>
              <a:avLst/>
              <a:gdLst>
                <a:gd name="T0" fmla="*/ 1120 w 1153"/>
                <a:gd name="T1" fmla="*/ 388 h 423"/>
                <a:gd name="T2" fmla="*/ 910 w 1153"/>
                <a:gd name="T3" fmla="*/ 352 h 423"/>
                <a:gd name="T4" fmla="*/ 868 w 1153"/>
                <a:gd name="T5" fmla="*/ 192 h 423"/>
                <a:gd name="T6" fmla="*/ 1120 w 1153"/>
                <a:gd name="T7" fmla="*/ 388 h 423"/>
                <a:gd name="T8" fmla="*/ 466 w 1153"/>
                <a:gd name="T9" fmla="*/ 392 h 423"/>
                <a:gd name="T10" fmla="*/ 493 w 1153"/>
                <a:gd name="T11" fmla="*/ 158 h 423"/>
                <a:gd name="T12" fmla="*/ 889 w 1153"/>
                <a:gd name="T13" fmla="*/ 354 h 423"/>
                <a:gd name="T14" fmla="*/ 466 w 1153"/>
                <a:gd name="T15" fmla="*/ 392 h 423"/>
                <a:gd name="T16" fmla="*/ 897 w 1153"/>
                <a:gd name="T17" fmla="*/ 348 h 423"/>
                <a:gd name="T18" fmla="*/ 512 w 1153"/>
                <a:gd name="T19" fmla="*/ 158 h 423"/>
                <a:gd name="T20" fmla="*/ 857 w 1153"/>
                <a:gd name="T21" fmla="*/ 186 h 423"/>
                <a:gd name="T22" fmla="*/ 897 w 1153"/>
                <a:gd name="T23" fmla="*/ 348 h 423"/>
                <a:gd name="T24" fmla="*/ 447 w 1153"/>
                <a:gd name="T25" fmla="*/ 386 h 423"/>
                <a:gd name="T26" fmla="*/ 133 w 1153"/>
                <a:gd name="T27" fmla="*/ 247 h 423"/>
                <a:gd name="T28" fmla="*/ 270 w 1153"/>
                <a:gd name="T29" fmla="*/ 134 h 423"/>
                <a:gd name="T30" fmla="*/ 447 w 1153"/>
                <a:gd name="T31" fmla="*/ 386 h 423"/>
                <a:gd name="T32" fmla="*/ 460 w 1153"/>
                <a:gd name="T33" fmla="*/ 372 h 423"/>
                <a:gd name="T34" fmla="*/ 368 w 1153"/>
                <a:gd name="T35" fmla="*/ 29 h 423"/>
                <a:gd name="T36" fmla="*/ 485 w 1153"/>
                <a:gd name="T37" fmla="*/ 152 h 423"/>
                <a:gd name="T38" fmla="*/ 460 w 1153"/>
                <a:gd name="T39" fmla="*/ 372 h 423"/>
                <a:gd name="T40" fmla="*/ 449 w 1153"/>
                <a:gd name="T41" fmla="*/ 372 h 423"/>
                <a:gd name="T42" fmla="*/ 277 w 1153"/>
                <a:gd name="T43" fmla="*/ 128 h 423"/>
                <a:gd name="T44" fmla="*/ 356 w 1153"/>
                <a:gd name="T45" fmla="*/ 23 h 423"/>
                <a:gd name="T46" fmla="*/ 449 w 1153"/>
                <a:gd name="T47" fmla="*/ 372 h 423"/>
                <a:gd name="T48" fmla="*/ 125 w 1153"/>
                <a:gd name="T49" fmla="*/ 241 h 423"/>
                <a:gd name="T50" fmla="*/ 19 w 1153"/>
                <a:gd name="T51" fmla="*/ 20 h 423"/>
                <a:gd name="T52" fmla="*/ 262 w 1153"/>
                <a:gd name="T53" fmla="*/ 128 h 423"/>
                <a:gd name="T54" fmla="*/ 125 w 1153"/>
                <a:gd name="T55" fmla="*/ 241 h 423"/>
                <a:gd name="T56" fmla="*/ 270 w 1153"/>
                <a:gd name="T57" fmla="*/ 122 h 423"/>
                <a:gd name="T58" fmla="*/ 31 w 1153"/>
                <a:gd name="T59" fmla="*/ 16 h 423"/>
                <a:gd name="T60" fmla="*/ 350 w 1153"/>
                <a:gd name="T61" fmla="*/ 16 h 423"/>
                <a:gd name="T62" fmla="*/ 270 w 1153"/>
                <a:gd name="T63" fmla="*/ 122 h 423"/>
                <a:gd name="T64" fmla="*/ 360 w 1153"/>
                <a:gd name="T65" fmla="*/ 0 h 423"/>
                <a:gd name="T66" fmla="*/ 356 w 1153"/>
                <a:gd name="T67" fmla="*/ 6 h 423"/>
                <a:gd name="T68" fmla="*/ 10 w 1153"/>
                <a:gd name="T69" fmla="*/ 6 h 423"/>
                <a:gd name="T70" fmla="*/ 0 w 1153"/>
                <a:gd name="T71" fmla="*/ 2 h 423"/>
                <a:gd name="T72" fmla="*/ 123 w 1153"/>
                <a:gd name="T73" fmla="*/ 255 h 423"/>
                <a:gd name="T74" fmla="*/ 125 w 1153"/>
                <a:gd name="T75" fmla="*/ 253 h 423"/>
                <a:gd name="T76" fmla="*/ 458 w 1153"/>
                <a:gd name="T77" fmla="*/ 400 h 423"/>
                <a:gd name="T78" fmla="*/ 464 w 1153"/>
                <a:gd name="T79" fmla="*/ 423 h 423"/>
                <a:gd name="T80" fmla="*/ 466 w 1153"/>
                <a:gd name="T81" fmla="*/ 400 h 423"/>
                <a:gd name="T82" fmla="*/ 903 w 1153"/>
                <a:gd name="T83" fmla="*/ 362 h 423"/>
                <a:gd name="T84" fmla="*/ 912 w 1153"/>
                <a:gd name="T85" fmla="*/ 366 h 423"/>
                <a:gd name="T86" fmla="*/ 912 w 1153"/>
                <a:gd name="T87" fmla="*/ 362 h 423"/>
                <a:gd name="T88" fmla="*/ 1153 w 1153"/>
                <a:gd name="T89" fmla="*/ 404 h 423"/>
                <a:gd name="T90" fmla="*/ 864 w 1153"/>
                <a:gd name="T91" fmla="*/ 178 h 423"/>
                <a:gd name="T92" fmla="*/ 864 w 1153"/>
                <a:gd name="T93" fmla="*/ 176 h 423"/>
                <a:gd name="T94" fmla="*/ 491 w 1153"/>
                <a:gd name="T95" fmla="*/ 146 h 423"/>
                <a:gd name="T96" fmla="*/ 362 w 1153"/>
                <a:gd name="T97" fmla="*/ 8 h 423"/>
                <a:gd name="T98" fmla="*/ 360 w 1153"/>
                <a:gd name="T99" fmla="*/ 0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53" h="423">
                  <a:moveTo>
                    <a:pt x="1120" y="388"/>
                  </a:moveTo>
                  <a:lnTo>
                    <a:pt x="910" y="352"/>
                  </a:lnTo>
                  <a:lnTo>
                    <a:pt x="868" y="192"/>
                  </a:lnTo>
                  <a:lnTo>
                    <a:pt x="1120" y="388"/>
                  </a:lnTo>
                  <a:moveTo>
                    <a:pt x="466" y="392"/>
                  </a:moveTo>
                  <a:lnTo>
                    <a:pt x="493" y="158"/>
                  </a:lnTo>
                  <a:lnTo>
                    <a:pt x="889" y="354"/>
                  </a:lnTo>
                  <a:lnTo>
                    <a:pt x="466" y="392"/>
                  </a:lnTo>
                  <a:moveTo>
                    <a:pt x="897" y="348"/>
                  </a:moveTo>
                  <a:lnTo>
                    <a:pt x="512" y="158"/>
                  </a:lnTo>
                  <a:lnTo>
                    <a:pt x="857" y="186"/>
                  </a:lnTo>
                  <a:lnTo>
                    <a:pt x="897" y="348"/>
                  </a:lnTo>
                  <a:moveTo>
                    <a:pt x="447" y="386"/>
                  </a:moveTo>
                  <a:lnTo>
                    <a:pt x="133" y="247"/>
                  </a:lnTo>
                  <a:lnTo>
                    <a:pt x="270" y="134"/>
                  </a:lnTo>
                  <a:lnTo>
                    <a:pt x="447" y="386"/>
                  </a:lnTo>
                  <a:moveTo>
                    <a:pt x="460" y="372"/>
                  </a:moveTo>
                  <a:lnTo>
                    <a:pt x="368" y="29"/>
                  </a:lnTo>
                  <a:lnTo>
                    <a:pt x="485" y="152"/>
                  </a:lnTo>
                  <a:lnTo>
                    <a:pt x="460" y="372"/>
                  </a:lnTo>
                  <a:moveTo>
                    <a:pt x="449" y="372"/>
                  </a:moveTo>
                  <a:lnTo>
                    <a:pt x="277" y="128"/>
                  </a:lnTo>
                  <a:lnTo>
                    <a:pt x="356" y="23"/>
                  </a:lnTo>
                  <a:lnTo>
                    <a:pt x="449" y="372"/>
                  </a:lnTo>
                  <a:moveTo>
                    <a:pt x="125" y="241"/>
                  </a:moveTo>
                  <a:lnTo>
                    <a:pt x="19" y="20"/>
                  </a:lnTo>
                  <a:lnTo>
                    <a:pt x="262" y="128"/>
                  </a:lnTo>
                  <a:lnTo>
                    <a:pt x="125" y="241"/>
                  </a:lnTo>
                  <a:moveTo>
                    <a:pt x="270" y="122"/>
                  </a:moveTo>
                  <a:lnTo>
                    <a:pt x="31" y="16"/>
                  </a:lnTo>
                  <a:lnTo>
                    <a:pt x="350" y="16"/>
                  </a:lnTo>
                  <a:lnTo>
                    <a:pt x="270" y="122"/>
                  </a:lnTo>
                  <a:moveTo>
                    <a:pt x="360" y="0"/>
                  </a:moveTo>
                  <a:lnTo>
                    <a:pt x="356" y="6"/>
                  </a:lnTo>
                  <a:lnTo>
                    <a:pt x="10" y="6"/>
                  </a:lnTo>
                  <a:lnTo>
                    <a:pt x="0" y="2"/>
                  </a:lnTo>
                  <a:lnTo>
                    <a:pt x="123" y="255"/>
                  </a:lnTo>
                  <a:lnTo>
                    <a:pt x="125" y="253"/>
                  </a:lnTo>
                  <a:lnTo>
                    <a:pt x="458" y="400"/>
                  </a:lnTo>
                  <a:lnTo>
                    <a:pt x="464" y="423"/>
                  </a:lnTo>
                  <a:lnTo>
                    <a:pt x="466" y="400"/>
                  </a:lnTo>
                  <a:lnTo>
                    <a:pt x="903" y="362"/>
                  </a:lnTo>
                  <a:lnTo>
                    <a:pt x="912" y="366"/>
                  </a:lnTo>
                  <a:lnTo>
                    <a:pt x="912" y="362"/>
                  </a:lnTo>
                  <a:lnTo>
                    <a:pt x="1153" y="404"/>
                  </a:lnTo>
                  <a:lnTo>
                    <a:pt x="864" y="178"/>
                  </a:lnTo>
                  <a:lnTo>
                    <a:pt x="864" y="176"/>
                  </a:lnTo>
                  <a:lnTo>
                    <a:pt x="491" y="146"/>
                  </a:lnTo>
                  <a:lnTo>
                    <a:pt x="362" y="8"/>
                  </a:lnTo>
                  <a:lnTo>
                    <a:pt x="360" y="0"/>
                  </a:lnTo>
                </a:path>
              </a:pathLst>
            </a:cu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0" name="Freeform 291"/>
            <p:cNvSpPr>
              <a:spLocks noEditPoints="1"/>
            </p:cNvSpPr>
            <p:nvPr/>
          </p:nvSpPr>
          <p:spPr bwMode="auto">
            <a:xfrm>
              <a:off x="9405938" y="3765551"/>
              <a:ext cx="1692275" cy="1081088"/>
            </a:xfrm>
            <a:custGeom>
              <a:avLst/>
              <a:gdLst>
                <a:gd name="T0" fmla="*/ 418 w 1066"/>
                <a:gd name="T1" fmla="*/ 529 h 681"/>
                <a:gd name="T2" fmla="*/ 516 w 1066"/>
                <a:gd name="T3" fmla="*/ 582 h 681"/>
                <a:gd name="T4" fmla="*/ 393 w 1066"/>
                <a:gd name="T5" fmla="*/ 517 h 681"/>
                <a:gd name="T6" fmla="*/ 416 w 1066"/>
                <a:gd name="T7" fmla="*/ 529 h 681"/>
                <a:gd name="T8" fmla="*/ 300 w 1066"/>
                <a:gd name="T9" fmla="*/ 469 h 681"/>
                <a:gd name="T10" fmla="*/ 375 w 1066"/>
                <a:gd name="T11" fmla="*/ 509 h 681"/>
                <a:gd name="T12" fmla="*/ 204 w 1066"/>
                <a:gd name="T13" fmla="*/ 430 h 681"/>
                <a:gd name="T14" fmla="*/ 29 w 1066"/>
                <a:gd name="T15" fmla="*/ 509 h 681"/>
                <a:gd name="T16" fmla="*/ 781 w 1066"/>
                <a:gd name="T17" fmla="*/ 372 h 681"/>
                <a:gd name="T18" fmla="*/ 793 w 1066"/>
                <a:gd name="T19" fmla="*/ 649 h 681"/>
                <a:gd name="T20" fmla="*/ 208 w 1066"/>
                <a:gd name="T21" fmla="*/ 420 h 681"/>
                <a:gd name="T22" fmla="*/ 264 w 1066"/>
                <a:gd name="T23" fmla="*/ 370 h 681"/>
                <a:gd name="T24" fmla="*/ 19 w 1066"/>
                <a:gd name="T25" fmla="*/ 503 h 681"/>
                <a:gd name="T26" fmla="*/ 198 w 1066"/>
                <a:gd name="T27" fmla="*/ 424 h 681"/>
                <a:gd name="T28" fmla="*/ 781 w 1066"/>
                <a:gd name="T29" fmla="*/ 653 h 681"/>
                <a:gd name="T30" fmla="*/ 612 w 1066"/>
                <a:gd name="T31" fmla="*/ 289 h 681"/>
                <a:gd name="T32" fmla="*/ 604 w 1066"/>
                <a:gd name="T33" fmla="*/ 626 h 681"/>
                <a:gd name="T34" fmla="*/ 604 w 1066"/>
                <a:gd name="T35" fmla="*/ 281 h 681"/>
                <a:gd name="T36" fmla="*/ 783 w 1066"/>
                <a:gd name="T37" fmla="*/ 634 h 681"/>
                <a:gd name="T38" fmla="*/ 772 w 1066"/>
                <a:gd name="T39" fmla="*/ 370 h 681"/>
                <a:gd name="T40" fmla="*/ 1035 w 1066"/>
                <a:gd name="T41" fmla="*/ 430 h 681"/>
                <a:gd name="T42" fmla="*/ 801 w 1066"/>
                <a:gd name="T43" fmla="*/ 202 h 681"/>
                <a:gd name="T44" fmla="*/ 410 w 1066"/>
                <a:gd name="T45" fmla="*/ 499 h 681"/>
                <a:gd name="T46" fmla="*/ 350 w 1066"/>
                <a:gd name="T47" fmla="*/ 186 h 681"/>
                <a:gd name="T48" fmla="*/ 264 w 1066"/>
                <a:gd name="T49" fmla="*/ 362 h 681"/>
                <a:gd name="T50" fmla="*/ 341 w 1066"/>
                <a:gd name="T51" fmla="*/ 182 h 681"/>
                <a:gd name="T52" fmla="*/ 762 w 1066"/>
                <a:gd name="T53" fmla="*/ 354 h 681"/>
                <a:gd name="T54" fmla="*/ 656 w 1066"/>
                <a:gd name="T55" fmla="*/ 174 h 681"/>
                <a:gd name="T56" fmla="*/ 772 w 1066"/>
                <a:gd name="T57" fmla="*/ 354 h 681"/>
                <a:gd name="T58" fmla="*/ 793 w 1066"/>
                <a:gd name="T59" fmla="*/ 196 h 681"/>
                <a:gd name="T60" fmla="*/ 608 w 1066"/>
                <a:gd name="T61" fmla="*/ 255 h 681"/>
                <a:gd name="T62" fmla="*/ 649 w 1066"/>
                <a:gd name="T63" fmla="*/ 166 h 681"/>
                <a:gd name="T64" fmla="*/ 427 w 1066"/>
                <a:gd name="T65" fmla="*/ 493 h 681"/>
                <a:gd name="T66" fmla="*/ 601 w 1066"/>
                <a:gd name="T67" fmla="*/ 267 h 681"/>
                <a:gd name="T68" fmla="*/ 418 w 1066"/>
                <a:gd name="T69" fmla="*/ 491 h 681"/>
                <a:gd name="T70" fmla="*/ 529 w 1066"/>
                <a:gd name="T71" fmla="*/ 50 h 681"/>
                <a:gd name="T72" fmla="*/ 1032 w 1066"/>
                <a:gd name="T73" fmla="*/ 416 h 681"/>
                <a:gd name="T74" fmla="*/ 837 w 1066"/>
                <a:gd name="T75" fmla="*/ 28 h 681"/>
                <a:gd name="T76" fmla="*/ 1032 w 1066"/>
                <a:gd name="T77" fmla="*/ 416 h 681"/>
                <a:gd name="T78" fmla="*/ 664 w 1066"/>
                <a:gd name="T79" fmla="*/ 162 h 681"/>
                <a:gd name="T80" fmla="*/ 793 w 1066"/>
                <a:gd name="T81" fmla="*/ 186 h 681"/>
                <a:gd name="T82" fmla="*/ 545 w 1066"/>
                <a:gd name="T83" fmla="*/ 42 h 681"/>
                <a:gd name="T84" fmla="*/ 654 w 1066"/>
                <a:gd name="T85" fmla="*/ 158 h 681"/>
                <a:gd name="T86" fmla="*/ 833 w 1066"/>
                <a:gd name="T87" fmla="*/ 8 h 681"/>
                <a:gd name="T88" fmla="*/ 535 w 1066"/>
                <a:gd name="T89" fmla="*/ 22 h 681"/>
                <a:gd name="T90" fmla="*/ 354 w 1066"/>
                <a:gd name="T91" fmla="*/ 162 h 681"/>
                <a:gd name="T92" fmla="*/ 348 w 1066"/>
                <a:gd name="T93" fmla="*/ 168 h 681"/>
                <a:gd name="T94" fmla="*/ 89 w 1066"/>
                <a:gd name="T95" fmla="*/ 305 h 681"/>
                <a:gd name="T96" fmla="*/ 0 w 1066"/>
                <a:gd name="T97" fmla="*/ 517 h 681"/>
                <a:gd name="T98" fmla="*/ 606 w 1066"/>
                <a:gd name="T99" fmla="*/ 639 h 681"/>
                <a:gd name="T100" fmla="*/ 612 w 1066"/>
                <a:gd name="T101" fmla="*/ 639 h 681"/>
                <a:gd name="T102" fmla="*/ 793 w 1066"/>
                <a:gd name="T103" fmla="*/ 681 h 681"/>
                <a:gd name="T104" fmla="*/ 1051 w 1066"/>
                <a:gd name="T105" fmla="*/ 445 h 681"/>
                <a:gd name="T106" fmla="*/ 1055 w 1066"/>
                <a:gd name="T107" fmla="*/ 438 h 681"/>
                <a:gd name="T108" fmla="*/ 841 w 1066"/>
                <a:gd name="T109" fmla="*/ 1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66" h="681">
                  <a:moveTo>
                    <a:pt x="516" y="582"/>
                  </a:moveTo>
                  <a:lnTo>
                    <a:pt x="418" y="529"/>
                  </a:lnTo>
                  <a:lnTo>
                    <a:pt x="420" y="519"/>
                  </a:lnTo>
                  <a:lnTo>
                    <a:pt x="516" y="582"/>
                  </a:lnTo>
                  <a:close/>
                  <a:moveTo>
                    <a:pt x="416" y="529"/>
                  </a:moveTo>
                  <a:lnTo>
                    <a:pt x="393" y="517"/>
                  </a:lnTo>
                  <a:lnTo>
                    <a:pt x="412" y="517"/>
                  </a:lnTo>
                  <a:lnTo>
                    <a:pt x="416" y="529"/>
                  </a:lnTo>
                  <a:close/>
                  <a:moveTo>
                    <a:pt x="375" y="509"/>
                  </a:moveTo>
                  <a:lnTo>
                    <a:pt x="300" y="469"/>
                  </a:lnTo>
                  <a:lnTo>
                    <a:pt x="393" y="509"/>
                  </a:lnTo>
                  <a:lnTo>
                    <a:pt x="375" y="509"/>
                  </a:lnTo>
                  <a:close/>
                  <a:moveTo>
                    <a:pt x="29" y="509"/>
                  </a:moveTo>
                  <a:lnTo>
                    <a:pt x="204" y="430"/>
                  </a:lnTo>
                  <a:lnTo>
                    <a:pt x="356" y="509"/>
                  </a:lnTo>
                  <a:lnTo>
                    <a:pt x="29" y="509"/>
                  </a:lnTo>
                  <a:close/>
                  <a:moveTo>
                    <a:pt x="793" y="649"/>
                  </a:moveTo>
                  <a:lnTo>
                    <a:pt x="781" y="372"/>
                  </a:lnTo>
                  <a:lnTo>
                    <a:pt x="1041" y="443"/>
                  </a:lnTo>
                  <a:lnTo>
                    <a:pt x="793" y="649"/>
                  </a:lnTo>
                  <a:close/>
                  <a:moveTo>
                    <a:pt x="397" y="499"/>
                  </a:moveTo>
                  <a:lnTo>
                    <a:pt x="208" y="420"/>
                  </a:lnTo>
                  <a:lnTo>
                    <a:pt x="119" y="323"/>
                  </a:lnTo>
                  <a:lnTo>
                    <a:pt x="264" y="370"/>
                  </a:lnTo>
                  <a:lnTo>
                    <a:pt x="397" y="499"/>
                  </a:lnTo>
                  <a:close/>
                  <a:moveTo>
                    <a:pt x="19" y="503"/>
                  </a:moveTo>
                  <a:lnTo>
                    <a:pt x="106" y="323"/>
                  </a:lnTo>
                  <a:lnTo>
                    <a:pt x="198" y="424"/>
                  </a:lnTo>
                  <a:lnTo>
                    <a:pt x="19" y="503"/>
                  </a:lnTo>
                  <a:close/>
                  <a:moveTo>
                    <a:pt x="781" y="653"/>
                  </a:moveTo>
                  <a:lnTo>
                    <a:pt x="612" y="630"/>
                  </a:lnTo>
                  <a:lnTo>
                    <a:pt x="612" y="289"/>
                  </a:lnTo>
                  <a:lnTo>
                    <a:pt x="781" y="653"/>
                  </a:lnTo>
                  <a:close/>
                  <a:moveTo>
                    <a:pt x="604" y="626"/>
                  </a:moveTo>
                  <a:lnTo>
                    <a:pt x="425" y="511"/>
                  </a:lnTo>
                  <a:lnTo>
                    <a:pt x="604" y="281"/>
                  </a:lnTo>
                  <a:lnTo>
                    <a:pt x="604" y="626"/>
                  </a:lnTo>
                  <a:close/>
                  <a:moveTo>
                    <a:pt x="783" y="634"/>
                  </a:moveTo>
                  <a:lnTo>
                    <a:pt x="618" y="279"/>
                  </a:lnTo>
                  <a:lnTo>
                    <a:pt x="772" y="370"/>
                  </a:lnTo>
                  <a:lnTo>
                    <a:pt x="783" y="634"/>
                  </a:lnTo>
                  <a:close/>
                  <a:moveTo>
                    <a:pt x="1035" y="430"/>
                  </a:moveTo>
                  <a:lnTo>
                    <a:pt x="781" y="364"/>
                  </a:lnTo>
                  <a:lnTo>
                    <a:pt x="801" y="202"/>
                  </a:lnTo>
                  <a:lnTo>
                    <a:pt x="1035" y="430"/>
                  </a:lnTo>
                  <a:close/>
                  <a:moveTo>
                    <a:pt x="410" y="499"/>
                  </a:moveTo>
                  <a:lnTo>
                    <a:pt x="273" y="366"/>
                  </a:lnTo>
                  <a:lnTo>
                    <a:pt x="350" y="186"/>
                  </a:lnTo>
                  <a:lnTo>
                    <a:pt x="410" y="499"/>
                  </a:lnTo>
                  <a:close/>
                  <a:moveTo>
                    <a:pt x="264" y="362"/>
                  </a:moveTo>
                  <a:lnTo>
                    <a:pt x="116" y="313"/>
                  </a:lnTo>
                  <a:lnTo>
                    <a:pt x="341" y="182"/>
                  </a:lnTo>
                  <a:lnTo>
                    <a:pt x="264" y="362"/>
                  </a:lnTo>
                  <a:close/>
                  <a:moveTo>
                    <a:pt x="762" y="354"/>
                  </a:moveTo>
                  <a:lnTo>
                    <a:pt x="614" y="265"/>
                  </a:lnTo>
                  <a:lnTo>
                    <a:pt x="656" y="174"/>
                  </a:lnTo>
                  <a:lnTo>
                    <a:pt x="762" y="354"/>
                  </a:lnTo>
                  <a:close/>
                  <a:moveTo>
                    <a:pt x="772" y="354"/>
                  </a:moveTo>
                  <a:lnTo>
                    <a:pt x="664" y="172"/>
                  </a:lnTo>
                  <a:lnTo>
                    <a:pt x="793" y="196"/>
                  </a:lnTo>
                  <a:lnTo>
                    <a:pt x="772" y="354"/>
                  </a:lnTo>
                  <a:close/>
                  <a:moveTo>
                    <a:pt x="608" y="255"/>
                  </a:moveTo>
                  <a:lnTo>
                    <a:pt x="545" y="57"/>
                  </a:lnTo>
                  <a:lnTo>
                    <a:pt x="649" y="166"/>
                  </a:lnTo>
                  <a:lnTo>
                    <a:pt x="608" y="255"/>
                  </a:lnTo>
                  <a:close/>
                  <a:moveTo>
                    <a:pt x="427" y="493"/>
                  </a:moveTo>
                  <a:lnTo>
                    <a:pt x="537" y="57"/>
                  </a:lnTo>
                  <a:lnTo>
                    <a:pt x="601" y="267"/>
                  </a:lnTo>
                  <a:lnTo>
                    <a:pt x="427" y="493"/>
                  </a:lnTo>
                  <a:close/>
                  <a:moveTo>
                    <a:pt x="418" y="491"/>
                  </a:moveTo>
                  <a:lnTo>
                    <a:pt x="356" y="172"/>
                  </a:lnTo>
                  <a:lnTo>
                    <a:pt x="529" y="50"/>
                  </a:lnTo>
                  <a:lnTo>
                    <a:pt x="418" y="491"/>
                  </a:lnTo>
                  <a:close/>
                  <a:moveTo>
                    <a:pt x="1032" y="416"/>
                  </a:moveTo>
                  <a:lnTo>
                    <a:pt x="803" y="190"/>
                  </a:lnTo>
                  <a:lnTo>
                    <a:pt x="837" y="28"/>
                  </a:lnTo>
                  <a:lnTo>
                    <a:pt x="928" y="214"/>
                  </a:lnTo>
                  <a:lnTo>
                    <a:pt x="1032" y="416"/>
                  </a:lnTo>
                  <a:close/>
                  <a:moveTo>
                    <a:pt x="793" y="186"/>
                  </a:moveTo>
                  <a:lnTo>
                    <a:pt x="664" y="162"/>
                  </a:lnTo>
                  <a:lnTo>
                    <a:pt x="828" y="24"/>
                  </a:lnTo>
                  <a:lnTo>
                    <a:pt x="793" y="186"/>
                  </a:lnTo>
                  <a:close/>
                  <a:moveTo>
                    <a:pt x="654" y="158"/>
                  </a:moveTo>
                  <a:lnTo>
                    <a:pt x="545" y="42"/>
                  </a:lnTo>
                  <a:lnTo>
                    <a:pt x="820" y="18"/>
                  </a:lnTo>
                  <a:lnTo>
                    <a:pt x="654" y="158"/>
                  </a:lnTo>
                  <a:close/>
                  <a:moveTo>
                    <a:pt x="843" y="0"/>
                  </a:moveTo>
                  <a:lnTo>
                    <a:pt x="833" y="8"/>
                  </a:lnTo>
                  <a:lnTo>
                    <a:pt x="539" y="34"/>
                  </a:lnTo>
                  <a:lnTo>
                    <a:pt x="535" y="22"/>
                  </a:lnTo>
                  <a:lnTo>
                    <a:pt x="531" y="36"/>
                  </a:lnTo>
                  <a:lnTo>
                    <a:pt x="354" y="162"/>
                  </a:lnTo>
                  <a:lnTo>
                    <a:pt x="354" y="156"/>
                  </a:lnTo>
                  <a:lnTo>
                    <a:pt x="348" y="168"/>
                  </a:lnTo>
                  <a:lnTo>
                    <a:pt x="104" y="309"/>
                  </a:lnTo>
                  <a:lnTo>
                    <a:pt x="89" y="305"/>
                  </a:lnTo>
                  <a:lnTo>
                    <a:pt x="100" y="315"/>
                  </a:lnTo>
                  <a:lnTo>
                    <a:pt x="0" y="517"/>
                  </a:lnTo>
                  <a:lnTo>
                    <a:pt x="373" y="517"/>
                  </a:lnTo>
                  <a:lnTo>
                    <a:pt x="606" y="639"/>
                  </a:lnTo>
                  <a:lnTo>
                    <a:pt x="612" y="643"/>
                  </a:lnTo>
                  <a:lnTo>
                    <a:pt x="612" y="639"/>
                  </a:lnTo>
                  <a:lnTo>
                    <a:pt x="785" y="663"/>
                  </a:lnTo>
                  <a:lnTo>
                    <a:pt x="793" y="681"/>
                  </a:lnTo>
                  <a:lnTo>
                    <a:pt x="793" y="661"/>
                  </a:lnTo>
                  <a:lnTo>
                    <a:pt x="1051" y="445"/>
                  </a:lnTo>
                  <a:lnTo>
                    <a:pt x="1066" y="449"/>
                  </a:lnTo>
                  <a:lnTo>
                    <a:pt x="1055" y="438"/>
                  </a:lnTo>
                  <a:lnTo>
                    <a:pt x="937" y="210"/>
                  </a:lnTo>
                  <a:lnTo>
                    <a:pt x="841" y="12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1" name="Freeform 292"/>
            <p:cNvSpPr>
              <a:spLocks noEditPoints="1"/>
            </p:cNvSpPr>
            <p:nvPr/>
          </p:nvSpPr>
          <p:spPr bwMode="auto">
            <a:xfrm>
              <a:off x="9405938" y="3765551"/>
              <a:ext cx="1692275" cy="1081088"/>
            </a:xfrm>
            <a:custGeom>
              <a:avLst/>
              <a:gdLst>
                <a:gd name="T0" fmla="*/ 418 w 1066"/>
                <a:gd name="T1" fmla="*/ 529 h 681"/>
                <a:gd name="T2" fmla="*/ 516 w 1066"/>
                <a:gd name="T3" fmla="*/ 582 h 681"/>
                <a:gd name="T4" fmla="*/ 393 w 1066"/>
                <a:gd name="T5" fmla="*/ 517 h 681"/>
                <a:gd name="T6" fmla="*/ 416 w 1066"/>
                <a:gd name="T7" fmla="*/ 529 h 681"/>
                <a:gd name="T8" fmla="*/ 300 w 1066"/>
                <a:gd name="T9" fmla="*/ 469 h 681"/>
                <a:gd name="T10" fmla="*/ 375 w 1066"/>
                <a:gd name="T11" fmla="*/ 509 h 681"/>
                <a:gd name="T12" fmla="*/ 204 w 1066"/>
                <a:gd name="T13" fmla="*/ 430 h 681"/>
                <a:gd name="T14" fmla="*/ 29 w 1066"/>
                <a:gd name="T15" fmla="*/ 509 h 681"/>
                <a:gd name="T16" fmla="*/ 781 w 1066"/>
                <a:gd name="T17" fmla="*/ 372 h 681"/>
                <a:gd name="T18" fmla="*/ 793 w 1066"/>
                <a:gd name="T19" fmla="*/ 649 h 681"/>
                <a:gd name="T20" fmla="*/ 208 w 1066"/>
                <a:gd name="T21" fmla="*/ 420 h 681"/>
                <a:gd name="T22" fmla="*/ 264 w 1066"/>
                <a:gd name="T23" fmla="*/ 370 h 681"/>
                <a:gd name="T24" fmla="*/ 19 w 1066"/>
                <a:gd name="T25" fmla="*/ 503 h 681"/>
                <a:gd name="T26" fmla="*/ 198 w 1066"/>
                <a:gd name="T27" fmla="*/ 424 h 681"/>
                <a:gd name="T28" fmla="*/ 781 w 1066"/>
                <a:gd name="T29" fmla="*/ 653 h 681"/>
                <a:gd name="T30" fmla="*/ 612 w 1066"/>
                <a:gd name="T31" fmla="*/ 289 h 681"/>
                <a:gd name="T32" fmla="*/ 604 w 1066"/>
                <a:gd name="T33" fmla="*/ 626 h 681"/>
                <a:gd name="T34" fmla="*/ 604 w 1066"/>
                <a:gd name="T35" fmla="*/ 281 h 681"/>
                <a:gd name="T36" fmla="*/ 783 w 1066"/>
                <a:gd name="T37" fmla="*/ 634 h 681"/>
                <a:gd name="T38" fmla="*/ 772 w 1066"/>
                <a:gd name="T39" fmla="*/ 370 h 681"/>
                <a:gd name="T40" fmla="*/ 1035 w 1066"/>
                <a:gd name="T41" fmla="*/ 430 h 681"/>
                <a:gd name="T42" fmla="*/ 801 w 1066"/>
                <a:gd name="T43" fmla="*/ 202 h 681"/>
                <a:gd name="T44" fmla="*/ 410 w 1066"/>
                <a:gd name="T45" fmla="*/ 499 h 681"/>
                <a:gd name="T46" fmla="*/ 350 w 1066"/>
                <a:gd name="T47" fmla="*/ 186 h 681"/>
                <a:gd name="T48" fmla="*/ 264 w 1066"/>
                <a:gd name="T49" fmla="*/ 362 h 681"/>
                <a:gd name="T50" fmla="*/ 341 w 1066"/>
                <a:gd name="T51" fmla="*/ 182 h 681"/>
                <a:gd name="T52" fmla="*/ 762 w 1066"/>
                <a:gd name="T53" fmla="*/ 354 h 681"/>
                <a:gd name="T54" fmla="*/ 656 w 1066"/>
                <a:gd name="T55" fmla="*/ 174 h 681"/>
                <a:gd name="T56" fmla="*/ 772 w 1066"/>
                <a:gd name="T57" fmla="*/ 354 h 681"/>
                <a:gd name="T58" fmla="*/ 793 w 1066"/>
                <a:gd name="T59" fmla="*/ 196 h 681"/>
                <a:gd name="T60" fmla="*/ 608 w 1066"/>
                <a:gd name="T61" fmla="*/ 255 h 681"/>
                <a:gd name="T62" fmla="*/ 649 w 1066"/>
                <a:gd name="T63" fmla="*/ 166 h 681"/>
                <a:gd name="T64" fmla="*/ 427 w 1066"/>
                <a:gd name="T65" fmla="*/ 493 h 681"/>
                <a:gd name="T66" fmla="*/ 601 w 1066"/>
                <a:gd name="T67" fmla="*/ 267 h 681"/>
                <a:gd name="T68" fmla="*/ 418 w 1066"/>
                <a:gd name="T69" fmla="*/ 491 h 681"/>
                <a:gd name="T70" fmla="*/ 529 w 1066"/>
                <a:gd name="T71" fmla="*/ 50 h 681"/>
                <a:gd name="T72" fmla="*/ 1032 w 1066"/>
                <a:gd name="T73" fmla="*/ 416 h 681"/>
                <a:gd name="T74" fmla="*/ 837 w 1066"/>
                <a:gd name="T75" fmla="*/ 28 h 681"/>
                <a:gd name="T76" fmla="*/ 1032 w 1066"/>
                <a:gd name="T77" fmla="*/ 416 h 681"/>
                <a:gd name="T78" fmla="*/ 664 w 1066"/>
                <a:gd name="T79" fmla="*/ 162 h 681"/>
                <a:gd name="T80" fmla="*/ 793 w 1066"/>
                <a:gd name="T81" fmla="*/ 186 h 681"/>
                <a:gd name="T82" fmla="*/ 545 w 1066"/>
                <a:gd name="T83" fmla="*/ 42 h 681"/>
                <a:gd name="T84" fmla="*/ 654 w 1066"/>
                <a:gd name="T85" fmla="*/ 158 h 681"/>
                <a:gd name="T86" fmla="*/ 833 w 1066"/>
                <a:gd name="T87" fmla="*/ 8 h 681"/>
                <a:gd name="T88" fmla="*/ 535 w 1066"/>
                <a:gd name="T89" fmla="*/ 22 h 681"/>
                <a:gd name="T90" fmla="*/ 354 w 1066"/>
                <a:gd name="T91" fmla="*/ 162 h 681"/>
                <a:gd name="T92" fmla="*/ 348 w 1066"/>
                <a:gd name="T93" fmla="*/ 168 h 681"/>
                <a:gd name="T94" fmla="*/ 89 w 1066"/>
                <a:gd name="T95" fmla="*/ 305 h 681"/>
                <a:gd name="T96" fmla="*/ 0 w 1066"/>
                <a:gd name="T97" fmla="*/ 517 h 681"/>
                <a:gd name="T98" fmla="*/ 606 w 1066"/>
                <a:gd name="T99" fmla="*/ 639 h 681"/>
                <a:gd name="T100" fmla="*/ 612 w 1066"/>
                <a:gd name="T101" fmla="*/ 639 h 681"/>
                <a:gd name="T102" fmla="*/ 793 w 1066"/>
                <a:gd name="T103" fmla="*/ 681 h 681"/>
                <a:gd name="T104" fmla="*/ 1051 w 1066"/>
                <a:gd name="T105" fmla="*/ 445 h 681"/>
                <a:gd name="T106" fmla="*/ 1055 w 1066"/>
                <a:gd name="T107" fmla="*/ 438 h 681"/>
                <a:gd name="T108" fmla="*/ 841 w 1066"/>
                <a:gd name="T109" fmla="*/ 1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66" h="681">
                  <a:moveTo>
                    <a:pt x="516" y="582"/>
                  </a:moveTo>
                  <a:lnTo>
                    <a:pt x="418" y="529"/>
                  </a:lnTo>
                  <a:lnTo>
                    <a:pt x="420" y="519"/>
                  </a:lnTo>
                  <a:lnTo>
                    <a:pt x="516" y="582"/>
                  </a:lnTo>
                  <a:moveTo>
                    <a:pt x="416" y="529"/>
                  </a:moveTo>
                  <a:lnTo>
                    <a:pt x="393" y="517"/>
                  </a:lnTo>
                  <a:lnTo>
                    <a:pt x="412" y="517"/>
                  </a:lnTo>
                  <a:lnTo>
                    <a:pt x="416" y="529"/>
                  </a:lnTo>
                  <a:moveTo>
                    <a:pt x="375" y="509"/>
                  </a:moveTo>
                  <a:lnTo>
                    <a:pt x="300" y="469"/>
                  </a:lnTo>
                  <a:lnTo>
                    <a:pt x="393" y="509"/>
                  </a:lnTo>
                  <a:lnTo>
                    <a:pt x="375" y="509"/>
                  </a:lnTo>
                  <a:moveTo>
                    <a:pt x="29" y="509"/>
                  </a:moveTo>
                  <a:lnTo>
                    <a:pt x="204" y="430"/>
                  </a:lnTo>
                  <a:lnTo>
                    <a:pt x="356" y="509"/>
                  </a:lnTo>
                  <a:lnTo>
                    <a:pt x="29" y="509"/>
                  </a:lnTo>
                  <a:moveTo>
                    <a:pt x="793" y="649"/>
                  </a:moveTo>
                  <a:lnTo>
                    <a:pt x="781" y="372"/>
                  </a:lnTo>
                  <a:lnTo>
                    <a:pt x="1041" y="443"/>
                  </a:lnTo>
                  <a:lnTo>
                    <a:pt x="793" y="649"/>
                  </a:lnTo>
                  <a:moveTo>
                    <a:pt x="397" y="499"/>
                  </a:moveTo>
                  <a:lnTo>
                    <a:pt x="208" y="420"/>
                  </a:lnTo>
                  <a:lnTo>
                    <a:pt x="119" y="323"/>
                  </a:lnTo>
                  <a:lnTo>
                    <a:pt x="264" y="370"/>
                  </a:lnTo>
                  <a:lnTo>
                    <a:pt x="397" y="499"/>
                  </a:lnTo>
                  <a:moveTo>
                    <a:pt x="19" y="503"/>
                  </a:moveTo>
                  <a:lnTo>
                    <a:pt x="106" y="323"/>
                  </a:lnTo>
                  <a:lnTo>
                    <a:pt x="198" y="424"/>
                  </a:lnTo>
                  <a:lnTo>
                    <a:pt x="19" y="503"/>
                  </a:lnTo>
                  <a:moveTo>
                    <a:pt x="781" y="653"/>
                  </a:moveTo>
                  <a:lnTo>
                    <a:pt x="612" y="630"/>
                  </a:lnTo>
                  <a:lnTo>
                    <a:pt x="612" y="289"/>
                  </a:lnTo>
                  <a:lnTo>
                    <a:pt x="781" y="653"/>
                  </a:lnTo>
                  <a:moveTo>
                    <a:pt x="604" y="626"/>
                  </a:moveTo>
                  <a:lnTo>
                    <a:pt x="425" y="511"/>
                  </a:lnTo>
                  <a:lnTo>
                    <a:pt x="604" y="281"/>
                  </a:lnTo>
                  <a:lnTo>
                    <a:pt x="604" y="626"/>
                  </a:lnTo>
                  <a:moveTo>
                    <a:pt x="783" y="634"/>
                  </a:moveTo>
                  <a:lnTo>
                    <a:pt x="618" y="279"/>
                  </a:lnTo>
                  <a:lnTo>
                    <a:pt x="772" y="370"/>
                  </a:lnTo>
                  <a:lnTo>
                    <a:pt x="783" y="634"/>
                  </a:lnTo>
                  <a:moveTo>
                    <a:pt x="1035" y="430"/>
                  </a:moveTo>
                  <a:lnTo>
                    <a:pt x="781" y="364"/>
                  </a:lnTo>
                  <a:lnTo>
                    <a:pt x="801" y="202"/>
                  </a:lnTo>
                  <a:lnTo>
                    <a:pt x="1035" y="430"/>
                  </a:lnTo>
                  <a:moveTo>
                    <a:pt x="410" y="499"/>
                  </a:moveTo>
                  <a:lnTo>
                    <a:pt x="273" y="366"/>
                  </a:lnTo>
                  <a:lnTo>
                    <a:pt x="350" y="186"/>
                  </a:lnTo>
                  <a:lnTo>
                    <a:pt x="410" y="499"/>
                  </a:lnTo>
                  <a:moveTo>
                    <a:pt x="264" y="362"/>
                  </a:moveTo>
                  <a:lnTo>
                    <a:pt x="116" y="313"/>
                  </a:lnTo>
                  <a:lnTo>
                    <a:pt x="341" y="182"/>
                  </a:lnTo>
                  <a:lnTo>
                    <a:pt x="264" y="362"/>
                  </a:lnTo>
                  <a:moveTo>
                    <a:pt x="762" y="354"/>
                  </a:moveTo>
                  <a:lnTo>
                    <a:pt x="614" y="265"/>
                  </a:lnTo>
                  <a:lnTo>
                    <a:pt x="656" y="174"/>
                  </a:lnTo>
                  <a:lnTo>
                    <a:pt x="762" y="354"/>
                  </a:lnTo>
                  <a:moveTo>
                    <a:pt x="772" y="354"/>
                  </a:moveTo>
                  <a:lnTo>
                    <a:pt x="664" y="172"/>
                  </a:lnTo>
                  <a:lnTo>
                    <a:pt x="793" y="196"/>
                  </a:lnTo>
                  <a:lnTo>
                    <a:pt x="772" y="354"/>
                  </a:lnTo>
                  <a:moveTo>
                    <a:pt x="608" y="255"/>
                  </a:moveTo>
                  <a:lnTo>
                    <a:pt x="545" y="57"/>
                  </a:lnTo>
                  <a:lnTo>
                    <a:pt x="649" y="166"/>
                  </a:lnTo>
                  <a:lnTo>
                    <a:pt x="608" y="255"/>
                  </a:lnTo>
                  <a:moveTo>
                    <a:pt x="427" y="493"/>
                  </a:moveTo>
                  <a:lnTo>
                    <a:pt x="537" y="57"/>
                  </a:lnTo>
                  <a:lnTo>
                    <a:pt x="601" y="267"/>
                  </a:lnTo>
                  <a:lnTo>
                    <a:pt x="427" y="493"/>
                  </a:lnTo>
                  <a:moveTo>
                    <a:pt x="418" y="491"/>
                  </a:moveTo>
                  <a:lnTo>
                    <a:pt x="356" y="172"/>
                  </a:lnTo>
                  <a:lnTo>
                    <a:pt x="529" y="50"/>
                  </a:lnTo>
                  <a:lnTo>
                    <a:pt x="418" y="491"/>
                  </a:lnTo>
                  <a:moveTo>
                    <a:pt x="1032" y="416"/>
                  </a:moveTo>
                  <a:lnTo>
                    <a:pt x="803" y="190"/>
                  </a:lnTo>
                  <a:lnTo>
                    <a:pt x="837" y="28"/>
                  </a:lnTo>
                  <a:lnTo>
                    <a:pt x="928" y="214"/>
                  </a:lnTo>
                  <a:lnTo>
                    <a:pt x="1032" y="416"/>
                  </a:lnTo>
                  <a:moveTo>
                    <a:pt x="793" y="186"/>
                  </a:moveTo>
                  <a:lnTo>
                    <a:pt x="664" y="162"/>
                  </a:lnTo>
                  <a:lnTo>
                    <a:pt x="828" y="24"/>
                  </a:lnTo>
                  <a:lnTo>
                    <a:pt x="793" y="186"/>
                  </a:lnTo>
                  <a:moveTo>
                    <a:pt x="654" y="158"/>
                  </a:moveTo>
                  <a:lnTo>
                    <a:pt x="545" y="42"/>
                  </a:lnTo>
                  <a:lnTo>
                    <a:pt x="820" y="18"/>
                  </a:lnTo>
                  <a:lnTo>
                    <a:pt x="654" y="158"/>
                  </a:lnTo>
                  <a:moveTo>
                    <a:pt x="843" y="0"/>
                  </a:moveTo>
                  <a:lnTo>
                    <a:pt x="833" y="8"/>
                  </a:lnTo>
                  <a:lnTo>
                    <a:pt x="539" y="34"/>
                  </a:lnTo>
                  <a:lnTo>
                    <a:pt x="535" y="22"/>
                  </a:lnTo>
                  <a:lnTo>
                    <a:pt x="531" y="36"/>
                  </a:lnTo>
                  <a:lnTo>
                    <a:pt x="354" y="162"/>
                  </a:lnTo>
                  <a:lnTo>
                    <a:pt x="354" y="156"/>
                  </a:lnTo>
                  <a:lnTo>
                    <a:pt x="348" y="168"/>
                  </a:lnTo>
                  <a:lnTo>
                    <a:pt x="104" y="309"/>
                  </a:lnTo>
                  <a:lnTo>
                    <a:pt x="89" y="305"/>
                  </a:lnTo>
                  <a:lnTo>
                    <a:pt x="100" y="315"/>
                  </a:lnTo>
                  <a:lnTo>
                    <a:pt x="0" y="517"/>
                  </a:lnTo>
                  <a:lnTo>
                    <a:pt x="373" y="517"/>
                  </a:lnTo>
                  <a:lnTo>
                    <a:pt x="606" y="639"/>
                  </a:lnTo>
                  <a:lnTo>
                    <a:pt x="612" y="643"/>
                  </a:lnTo>
                  <a:lnTo>
                    <a:pt x="612" y="639"/>
                  </a:lnTo>
                  <a:lnTo>
                    <a:pt x="785" y="663"/>
                  </a:lnTo>
                  <a:lnTo>
                    <a:pt x="793" y="681"/>
                  </a:lnTo>
                  <a:lnTo>
                    <a:pt x="793" y="661"/>
                  </a:lnTo>
                  <a:lnTo>
                    <a:pt x="1051" y="445"/>
                  </a:lnTo>
                  <a:lnTo>
                    <a:pt x="1066" y="449"/>
                  </a:lnTo>
                  <a:lnTo>
                    <a:pt x="1055" y="438"/>
                  </a:lnTo>
                  <a:lnTo>
                    <a:pt x="937" y="210"/>
                  </a:lnTo>
                  <a:lnTo>
                    <a:pt x="841" y="12"/>
                  </a:lnTo>
                  <a:lnTo>
                    <a:pt x="843" y="0"/>
                  </a:lnTo>
                </a:path>
              </a:pathLst>
            </a:cu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2" name="Oval 293"/>
            <p:cNvSpPr>
              <a:spLocks noChangeArrowheads="1"/>
            </p:cNvSpPr>
            <p:nvPr/>
          </p:nvSpPr>
          <p:spPr bwMode="auto">
            <a:xfrm>
              <a:off x="1104901" y="1166813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3" name="Oval 294"/>
            <p:cNvSpPr>
              <a:spLocks noChangeArrowheads="1"/>
            </p:cNvSpPr>
            <p:nvPr/>
          </p:nvSpPr>
          <p:spPr bwMode="auto">
            <a:xfrm>
              <a:off x="1309688" y="1214438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4" name="Oval 295"/>
            <p:cNvSpPr>
              <a:spLocks noChangeArrowheads="1"/>
            </p:cNvSpPr>
            <p:nvPr/>
          </p:nvSpPr>
          <p:spPr bwMode="auto">
            <a:xfrm>
              <a:off x="1514476" y="145256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5" name="Oval 296"/>
            <p:cNvSpPr>
              <a:spLocks noChangeArrowheads="1"/>
            </p:cNvSpPr>
            <p:nvPr/>
          </p:nvSpPr>
          <p:spPr bwMode="auto">
            <a:xfrm>
              <a:off x="1933576" y="1538288"/>
              <a:ext cx="49213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6" name="Oval 297"/>
            <p:cNvSpPr>
              <a:spLocks noChangeArrowheads="1"/>
            </p:cNvSpPr>
            <p:nvPr/>
          </p:nvSpPr>
          <p:spPr bwMode="auto">
            <a:xfrm>
              <a:off x="1747838" y="1285876"/>
              <a:ext cx="50800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7" name="Oval 298"/>
            <p:cNvSpPr>
              <a:spLocks noChangeArrowheads="1"/>
            </p:cNvSpPr>
            <p:nvPr/>
          </p:nvSpPr>
          <p:spPr bwMode="auto">
            <a:xfrm>
              <a:off x="2036763" y="1214438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8" name="Oval 299"/>
            <p:cNvSpPr>
              <a:spLocks noChangeArrowheads="1"/>
            </p:cNvSpPr>
            <p:nvPr/>
          </p:nvSpPr>
          <p:spPr bwMode="auto">
            <a:xfrm>
              <a:off x="1701801" y="1041401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9" name="Oval 300"/>
            <p:cNvSpPr>
              <a:spLocks noChangeArrowheads="1"/>
            </p:cNvSpPr>
            <p:nvPr/>
          </p:nvSpPr>
          <p:spPr bwMode="auto">
            <a:xfrm>
              <a:off x="1622426" y="84931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0" name="Oval 301"/>
            <p:cNvSpPr>
              <a:spLocks noChangeArrowheads="1"/>
            </p:cNvSpPr>
            <p:nvPr/>
          </p:nvSpPr>
          <p:spPr bwMode="auto">
            <a:xfrm>
              <a:off x="1725613" y="682626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1" name="Oval 302"/>
            <p:cNvSpPr>
              <a:spLocks noChangeArrowheads="1"/>
            </p:cNvSpPr>
            <p:nvPr/>
          </p:nvSpPr>
          <p:spPr bwMode="auto">
            <a:xfrm>
              <a:off x="2273301" y="971551"/>
              <a:ext cx="50800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2" name="Oval 303"/>
            <p:cNvSpPr>
              <a:spLocks noChangeArrowheads="1"/>
            </p:cNvSpPr>
            <p:nvPr/>
          </p:nvSpPr>
          <p:spPr bwMode="auto">
            <a:xfrm>
              <a:off x="2409826" y="1260476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3" name="Oval 304"/>
            <p:cNvSpPr>
              <a:spLocks noChangeArrowheads="1"/>
            </p:cNvSpPr>
            <p:nvPr/>
          </p:nvSpPr>
          <p:spPr bwMode="auto">
            <a:xfrm>
              <a:off x="2611438" y="1144588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4" name="Oval 305"/>
            <p:cNvSpPr>
              <a:spLocks noChangeArrowheads="1"/>
            </p:cNvSpPr>
            <p:nvPr/>
          </p:nvSpPr>
          <p:spPr bwMode="auto">
            <a:xfrm>
              <a:off x="2644776" y="1390651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5" name="Oval 306"/>
            <p:cNvSpPr>
              <a:spLocks noChangeArrowheads="1"/>
            </p:cNvSpPr>
            <p:nvPr/>
          </p:nvSpPr>
          <p:spPr bwMode="auto">
            <a:xfrm>
              <a:off x="2838451" y="1098551"/>
              <a:ext cx="47625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6" name="Oval 307"/>
            <p:cNvSpPr>
              <a:spLocks noChangeArrowheads="1"/>
            </p:cNvSpPr>
            <p:nvPr/>
          </p:nvSpPr>
          <p:spPr bwMode="auto">
            <a:xfrm>
              <a:off x="2928938" y="1323976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7" name="Oval 308"/>
            <p:cNvSpPr>
              <a:spLocks noChangeArrowheads="1"/>
            </p:cNvSpPr>
            <p:nvPr/>
          </p:nvSpPr>
          <p:spPr bwMode="auto">
            <a:xfrm>
              <a:off x="2862263" y="141446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8" name="Oval 309"/>
            <p:cNvSpPr>
              <a:spLocks noChangeArrowheads="1"/>
            </p:cNvSpPr>
            <p:nvPr/>
          </p:nvSpPr>
          <p:spPr bwMode="auto">
            <a:xfrm>
              <a:off x="2806701" y="1519238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9" name="Oval 310"/>
            <p:cNvSpPr>
              <a:spLocks noChangeArrowheads="1"/>
            </p:cNvSpPr>
            <p:nvPr/>
          </p:nvSpPr>
          <p:spPr bwMode="auto">
            <a:xfrm>
              <a:off x="2954338" y="144621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30" name="Oval 311"/>
            <p:cNvSpPr>
              <a:spLocks noChangeArrowheads="1"/>
            </p:cNvSpPr>
            <p:nvPr/>
          </p:nvSpPr>
          <p:spPr bwMode="auto">
            <a:xfrm>
              <a:off x="3051176" y="1471613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31" name="Oval 312"/>
            <p:cNvSpPr>
              <a:spLocks noChangeArrowheads="1"/>
            </p:cNvSpPr>
            <p:nvPr/>
          </p:nvSpPr>
          <p:spPr bwMode="auto">
            <a:xfrm>
              <a:off x="3335338" y="1509713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32" name="Oval 313"/>
            <p:cNvSpPr>
              <a:spLocks noChangeArrowheads="1"/>
            </p:cNvSpPr>
            <p:nvPr/>
          </p:nvSpPr>
          <p:spPr bwMode="auto">
            <a:xfrm>
              <a:off x="3216276" y="1760538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33" name="Oval 314"/>
            <p:cNvSpPr>
              <a:spLocks noChangeArrowheads="1"/>
            </p:cNvSpPr>
            <p:nvPr/>
          </p:nvSpPr>
          <p:spPr bwMode="auto">
            <a:xfrm>
              <a:off x="3436938" y="1192213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34" name="Oval 315"/>
            <p:cNvSpPr>
              <a:spLocks noChangeArrowheads="1"/>
            </p:cNvSpPr>
            <p:nvPr/>
          </p:nvSpPr>
          <p:spPr bwMode="auto">
            <a:xfrm>
              <a:off x="3635376" y="974726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35" name="Oval 316"/>
            <p:cNvSpPr>
              <a:spLocks noChangeArrowheads="1"/>
            </p:cNvSpPr>
            <p:nvPr/>
          </p:nvSpPr>
          <p:spPr bwMode="auto">
            <a:xfrm>
              <a:off x="3903663" y="981076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36" name="Oval 317"/>
            <p:cNvSpPr>
              <a:spLocks noChangeArrowheads="1"/>
            </p:cNvSpPr>
            <p:nvPr/>
          </p:nvSpPr>
          <p:spPr bwMode="auto">
            <a:xfrm>
              <a:off x="4227513" y="1252538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37" name="Oval 318"/>
            <p:cNvSpPr>
              <a:spLocks noChangeArrowheads="1"/>
            </p:cNvSpPr>
            <p:nvPr/>
          </p:nvSpPr>
          <p:spPr bwMode="auto">
            <a:xfrm>
              <a:off x="3840163" y="1208088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38" name="Oval 319"/>
            <p:cNvSpPr>
              <a:spLocks noChangeArrowheads="1"/>
            </p:cNvSpPr>
            <p:nvPr/>
          </p:nvSpPr>
          <p:spPr bwMode="auto">
            <a:xfrm>
              <a:off x="3711576" y="1230313"/>
              <a:ext cx="49213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39" name="Oval 320"/>
            <p:cNvSpPr>
              <a:spLocks noChangeArrowheads="1"/>
            </p:cNvSpPr>
            <p:nvPr/>
          </p:nvSpPr>
          <p:spPr bwMode="auto">
            <a:xfrm>
              <a:off x="3724276" y="1311276"/>
              <a:ext cx="50800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40" name="Oval 321"/>
            <p:cNvSpPr>
              <a:spLocks noChangeArrowheads="1"/>
            </p:cNvSpPr>
            <p:nvPr/>
          </p:nvSpPr>
          <p:spPr bwMode="auto">
            <a:xfrm>
              <a:off x="3803651" y="143351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41" name="Oval 322"/>
            <p:cNvSpPr>
              <a:spLocks noChangeArrowheads="1"/>
            </p:cNvSpPr>
            <p:nvPr/>
          </p:nvSpPr>
          <p:spPr bwMode="auto">
            <a:xfrm>
              <a:off x="3436938" y="1760538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42" name="Oval 323"/>
            <p:cNvSpPr>
              <a:spLocks noChangeArrowheads="1"/>
            </p:cNvSpPr>
            <p:nvPr/>
          </p:nvSpPr>
          <p:spPr bwMode="auto">
            <a:xfrm>
              <a:off x="3384551" y="909638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43" name="Oval 324"/>
            <p:cNvSpPr>
              <a:spLocks noChangeArrowheads="1"/>
            </p:cNvSpPr>
            <p:nvPr/>
          </p:nvSpPr>
          <p:spPr bwMode="auto">
            <a:xfrm>
              <a:off x="3433763" y="682626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44" name="Oval 325"/>
            <p:cNvSpPr>
              <a:spLocks noChangeArrowheads="1"/>
            </p:cNvSpPr>
            <p:nvPr/>
          </p:nvSpPr>
          <p:spPr bwMode="auto">
            <a:xfrm>
              <a:off x="3051176" y="460376"/>
              <a:ext cx="49213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45" name="Oval 326"/>
            <p:cNvSpPr>
              <a:spLocks noChangeArrowheads="1"/>
            </p:cNvSpPr>
            <p:nvPr/>
          </p:nvSpPr>
          <p:spPr bwMode="auto">
            <a:xfrm>
              <a:off x="3556001" y="460376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46" name="Oval 327"/>
            <p:cNvSpPr>
              <a:spLocks noChangeArrowheads="1"/>
            </p:cNvSpPr>
            <p:nvPr/>
          </p:nvSpPr>
          <p:spPr bwMode="auto">
            <a:xfrm>
              <a:off x="3751263" y="839788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47" name="Oval 328"/>
            <p:cNvSpPr>
              <a:spLocks noChangeArrowheads="1"/>
            </p:cNvSpPr>
            <p:nvPr/>
          </p:nvSpPr>
          <p:spPr bwMode="auto">
            <a:xfrm>
              <a:off x="3925888" y="604838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48" name="Oval 329"/>
            <p:cNvSpPr>
              <a:spLocks noChangeArrowheads="1"/>
            </p:cNvSpPr>
            <p:nvPr/>
          </p:nvSpPr>
          <p:spPr bwMode="auto">
            <a:xfrm>
              <a:off x="4203701" y="704851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49" name="Oval 330"/>
            <p:cNvSpPr>
              <a:spLocks noChangeArrowheads="1"/>
            </p:cNvSpPr>
            <p:nvPr/>
          </p:nvSpPr>
          <p:spPr bwMode="auto">
            <a:xfrm>
              <a:off x="4181476" y="26511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50" name="Oval 331"/>
            <p:cNvSpPr>
              <a:spLocks noChangeArrowheads="1"/>
            </p:cNvSpPr>
            <p:nvPr/>
          </p:nvSpPr>
          <p:spPr bwMode="auto">
            <a:xfrm>
              <a:off x="4392613" y="604838"/>
              <a:ext cx="49213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51" name="Oval 332"/>
            <p:cNvSpPr>
              <a:spLocks noChangeArrowheads="1"/>
            </p:cNvSpPr>
            <p:nvPr/>
          </p:nvSpPr>
          <p:spPr bwMode="auto">
            <a:xfrm>
              <a:off x="4511676" y="962026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52" name="Oval 333"/>
            <p:cNvSpPr>
              <a:spLocks noChangeArrowheads="1"/>
            </p:cNvSpPr>
            <p:nvPr/>
          </p:nvSpPr>
          <p:spPr bwMode="auto">
            <a:xfrm>
              <a:off x="4783138" y="808038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53" name="Oval 334"/>
            <p:cNvSpPr>
              <a:spLocks noChangeArrowheads="1"/>
            </p:cNvSpPr>
            <p:nvPr/>
          </p:nvSpPr>
          <p:spPr bwMode="auto">
            <a:xfrm>
              <a:off x="4851401" y="755651"/>
              <a:ext cx="49213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54" name="Oval 335"/>
            <p:cNvSpPr>
              <a:spLocks noChangeArrowheads="1"/>
            </p:cNvSpPr>
            <p:nvPr/>
          </p:nvSpPr>
          <p:spPr bwMode="auto">
            <a:xfrm>
              <a:off x="4905376" y="86836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55" name="Oval 336"/>
            <p:cNvSpPr>
              <a:spLocks noChangeArrowheads="1"/>
            </p:cNvSpPr>
            <p:nvPr/>
          </p:nvSpPr>
          <p:spPr bwMode="auto">
            <a:xfrm>
              <a:off x="4908551" y="736601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56" name="Oval 337"/>
            <p:cNvSpPr>
              <a:spLocks noChangeArrowheads="1"/>
            </p:cNvSpPr>
            <p:nvPr/>
          </p:nvSpPr>
          <p:spPr bwMode="auto">
            <a:xfrm>
              <a:off x="4908551" y="534988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57" name="Oval 338"/>
            <p:cNvSpPr>
              <a:spLocks noChangeArrowheads="1"/>
            </p:cNvSpPr>
            <p:nvPr/>
          </p:nvSpPr>
          <p:spPr bwMode="auto">
            <a:xfrm>
              <a:off x="4786313" y="482601"/>
              <a:ext cx="46038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58" name="Oval 339"/>
            <p:cNvSpPr>
              <a:spLocks noChangeArrowheads="1"/>
            </p:cNvSpPr>
            <p:nvPr/>
          </p:nvSpPr>
          <p:spPr bwMode="auto">
            <a:xfrm>
              <a:off x="4603751" y="415926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59" name="Oval 340"/>
            <p:cNvSpPr>
              <a:spLocks noChangeArrowheads="1"/>
            </p:cNvSpPr>
            <p:nvPr/>
          </p:nvSpPr>
          <p:spPr bwMode="auto">
            <a:xfrm>
              <a:off x="4729163" y="315913"/>
              <a:ext cx="49213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60" name="Oval 341"/>
            <p:cNvSpPr>
              <a:spLocks noChangeArrowheads="1"/>
            </p:cNvSpPr>
            <p:nvPr/>
          </p:nvSpPr>
          <p:spPr bwMode="auto">
            <a:xfrm>
              <a:off x="5314951" y="390526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61" name="Oval 342"/>
            <p:cNvSpPr>
              <a:spLocks noChangeArrowheads="1"/>
            </p:cNvSpPr>
            <p:nvPr/>
          </p:nvSpPr>
          <p:spPr bwMode="auto">
            <a:xfrm>
              <a:off x="5724526" y="1031876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62" name="Oval 343"/>
            <p:cNvSpPr>
              <a:spLocks noChangeArrowheads="1"/>
            </p:cNvSpPr>
            <p:nvPr/>
          </p:nvSpPr>
          <p:spPr bwMode="auto">
            <a:xfrm>
              <a:off x="5684838" y="1260476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63" name="Oval 344"/>
            <p:cNvSpPr>
              <a:spLocks noChangeArrowheads="1"/>
            </p:cNvSpPr>
            <p:nvPr/>
          </p:nvSpPr>
          <p:spPr bwMode="auto">
            <a:xfrm>
              <a:off x="5624513" y="1173163"/>
              <a:ext cx="50800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64" name="Oval 345"/>
            <p:cNvSpPr>
              <a:spLocks noChangeArrowheads="1"/>
            </p:cNvSpPr>
            <p:nvPr/>
          </p:nvSpPr>
          <p:spPr bwMode="auto">
            <a:xfrm>
              <a:off x="5538788" y="1270001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65" name="Oval 346"/>
            <p:cNvSpPr>
              <a:spLocks noChangeArrowheads="1"/>
            </p:cNvSpPr>
            <p:nvPr/>
          </p:nvSpPr>
          <p:spPr bwMode="auto">
            <a:xfrm>
              <a:off x="5684838" y="1368426"/>
              <a:ext cx="46038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66" name="Oval 347"/>
            <p:cNvSpPr>
              <a:spLocks noChangeArrowheads="1"/>
            </p:cNvSpPr>
            <p:nvPr/>
          </p:nvSpPr>
          <p:spPr bwMode="auto">
            <a:xfrm>
              <a:off x="5908676" y="1243013"/>
              <a:ext cx="50800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67" name="Oval 348"/>
            <p:cNvSpPr>
              <a:spLocks noChangeArrowheads="1"/>
            </p:cNvSpPr>
            <p:nvPr/>
          </p:nvSpPr>
          <p:spPr bwMode="auto">
            <a:xfrm>
              <a:off x="6005513" y="1009651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68" name="Oval 349"/>
            <p:cNvSpPr>
              <a:spLocks noChangeArrowheads="1"/>
            </p:cNvSpPr>
            <p:nvPr/>
          </p:nvSpPr>
          <p:spPr bwMode="auto">
            <a:xfrm>
              <a:off x="6223001" y="1150938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69" name="Oval 350"/>
            <p:cNvSpPr>
              <a:spLocks noChangeArrowheads="1"/>
            </p:cNvSpPr>
            <p:nvPr/>
          </p:nvSpPr>
          <p:spPr bwMode="auto">
            <a:xfrm>
              <a:off x="6319838" y="86836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70" name="Oval 351"/>
            <p:cNvSpPr>
              <a:spLocks noChangeArrowheads="1"/>
            </p:cNvSpPr>
            <p:nvPr/>
          </p:nvSpPr>
          <p:spPr bwMode="auto">
            <a:xfrm>
              <a:off x="6365876" y="925513"/>
              <a:ext cx="49213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71" name="Oval 352"/>
            <p:cNvSpPr>
              <a:spLocks noChangeArrowheads="1"/>
            </p:cNvSpPr>
            <p:nvPr/>
          </p:nvSpPr>
          <p:spPr bwMode="auto">
            <a:xfrm>
              <a:off x="6488113" y="949326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72" name="Oval 353"/>
            <p:cNvSpPr>
              <a:spLocks noChangeArrowheads="1"/>
            </p:cNvSpPr>
            <p:nvPr/>
          </p:nvSpPr>
          <p:spPr bwMode="auto">
            <a:xfrm>
              <a:off x="6329363" y="644526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73" name="Oval 354"/>
            <p:cNvSpPr>
              <a:spLocks noChangeArrowheads="1"/>
            </p:cNvSpPr>
            <p:nvPr/>
          </p:nvSpPr>
          <p:spPr bwMode="auto">
            <a:xfrm>
              <a:off x="6781801" y="650876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74" name="Oval 355"/>
            <p:cNvSpPr>
              <a:spLocks noChangeArrowheads="1"/>
            </p:cNvSpPr>
            <p:nvPr/>
          </p:nvSpPr>
          <p:spPr bwMode="auto">
            <a:xfrm>
              <a:off x="6702426" y="903288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75" name="Oval 356"/>
            <p:cNvSpPr>
              <a:spLocks noChangeArrowheads="1"/>
            </p:cNvSpPr>
            <p:nvPr/>
          </p:nvSpPr>
          <p:spPr bwMode="auto">
            <a:xfrm>
              <a:off x="6653213" y="1025526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76" name="Oval 357"/>
            <p:cNvSpPr>
              <a:spLocks noChangeArrowheads="1"/>
            </p:cNvSpPr>
            <p:nvPr/>
          </p:nvSpPr>
          <p:spPr bwMode="auto">
            <a:xfrm>
              <a:off x="6840538" y="1233488"/>
              <a:ext cx="47625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77" name="Oval 358"/>
            <p:cNvSpPr>
              <a:spLocks noChangeArrowheads="1"/>
            </p:cNvSpPr>
            <p:nvPr/>
          </p:nvSpPr>
          <p:spPr bwMode="auto">
            <a:xfrm>
              <a:off x="7046913" y="1028701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78" name="Oval 359"/>
            <p:cNvSpPr>
              <a:spLocks noChangeArrowheads="1"/>
            </p:cNvSpPr>
            <p:nvPr/>
          </p:nvSpPr>
          <p:spPr bwMode="auto">
            <a:xfrm>
              <a:off x="7046913" y="746126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79" name="Oval 360"/>
            <p:cNvSpPr>
              <a:spLocks noChangeArrowheads="1"/>
            </p:cNvSpPr>
            <p:nvPr/>
          </p:nvSpPr>
          <p:spPr bwMode="auto">
            <a:xfrm>
              <a:off x="7291388" y="1041401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80" name="Oval 361"/>
            <p:cNvSpPr>
              <a:spLocks noChangeArrowheads="1"/>
            </p:cNvSpPr>
            <p:nvPr/>
          </p:nvSpPr>
          <p:spPr bwMode="auto">
            <a:xfrm>
              <a:off x="7392988" y="823913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81" name="Oval 362"/>
            <p:cNvSpPr>
              <a:spLocks noChangeArrowheads="1"/>
            </p:cNvSpPr>
            <p:nvPr/>
          </p:nvSpPr>
          <p:spPr bwMode="auto">
            <a:xfrm>
              <a:off x="7578726" y="541338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82" name="Oval 363"/>
            <p:cNvSpPr>
              <a:spLocks noChangeArrowheads="1"/>
            </p:cNvSpPr>
            <p:nvPr/>
          </p:nvSpPr>
          <p:spPr bwMode="auto">
            <a:xfrm>
              <a:off x="7723188" y="746126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83" name="Oval 364"/>
            <p:cNvSpPr>
              <a:spLocks noChangeArrowheads="1"/>
            </p:cNvSpPr>
            <p:nvPr/>
          </p:nvSpPr>
          <p:spPr bwMode="auto">
            <a:xfrm>
              <a:off x="7899401" y="541338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84" name="Oval 365"/>
            <p:cNvSpPr>
              <a:spLocks noChangeArrowheads="1"/>
            </p:cNvSpPr>
            <p:nvPr/>
          </p:nvSpPr>
          <p:spPr bwMode="auto">
            <a:xfrm>
              <a:off x="8199438" y="614363"/>
              <a:ext cx="46038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85" name="Oval 366"/>
            <p:cNvSpPr>
              <a:spLocks noChangeArrowheads="1"/>
            </p:cNvSpPr>
            <p:nvPr/>
          </p:nvSpPr>
          <p:spPr bwMode="auto">
            <a:xfrm>
              <a:off x="8734426" y="476251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86" name="Oval 367"/>
            <p:cNvSpPr>
              <a:spLocks noChangeArrowheads="1"/>
            </p:cNvSpPr>
            <p:nvPr/>
          </p:nvSpPr>
          <p:spPr bwMode="auto">
            <a:xfrm>
              <a:off x="9078913" y="833438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87" name="Oval 368"/>
            <p:cNvSpPr>
              <a:spLocks noChangeArrowheads="1"/>
            </p:cNvSpPr>
            <p:nvPr/>
          </p:nvSpPr>
          <p:spPr bwMode="auto">
            <a:xfrm>
              <a:off x="9078913" y="592138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88" name="Oval 369"/>
            <p:cNvSpPr>
              <a:spLocks noChangeArrowheads="1"/>
            </p:cNvSpPr>
            <p:nvPr/>
          </p:nvSpPr>
          <p:spPr bwMode="auto">
            <a:xfrm>
              <a:off x="8543926" y="1050926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89" name="Oval 370"/>
            <p:cNvSpPr>
              <a:spLocks noChangeArrowheads="1"/>
            </p:cNvSpPr>
            <p:nvPr/>
          </p:nvSpPr>
          <p:spPr bwMode="auto">
            <a:xfrm>
              <a:off x="7875588" y="1430338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90" name="Oval 371"/>
            <p:cNvSpPr>
              <a:spLocks noChangeArrowheads="1"/>
            </p:cNvSpPr>
            <p:nvPr/>
          </p:nvSpPr>
          <p:spPr bwMode="auto">
            <a:xfrm>
              <a:off x="7554913" y="1301751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91" name="Oval 372"/>
            <p:cNvSpPr>
              <a:spLocks noChangeArrowheads="1"/>
            </p:cNvSpPr>
            <p:nvPr/>
          </p:nvSpPr>
          <p:spPr bwMode="auto">
            <a:xfrm>
              <a:off x="7129463" y="1670051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92" name="Oval 373"/>
            <p:cNvSpPr>
              <a:spLocks noChangeArrowheads="1"/>
            </p:cNvSpPr>
            <p:nvPr/>
          </p:nvSpPr>
          <p:spPr bwMode="auto">
            <a:xfrm>
              <a:off x="6940551" y="1368426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93" name="Oval 374"/>
            <p:cNvSpPr>
              <a:spLocks noChangeArrowheads="1"/>
            </p:cNvSpPr>
            <p:nvPr/>
          </p:nvSpPr>
          <p:spPr bwMode="auto">
            <a:xfrm>
              <a:off x="6726238" y="1577976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94" name="Oval 375"/>
            <p:cNvSpPr>
              <a:spLocks noChangeArrowheads="1"/>
            </p:cNvSpPr>
            <p:nvPr/>
          </p:nvSpPr>
          <p:spPr bwMode="auto">
            <a:xfrm>
              <a:off x="6464301" y="1506538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95" name="Oval 376"/>
            <p:cNvSpPr>
              <a:spLocks noChangeArrowheads="1"/>
            </p:cNvSpPr>
            <p:nvPr/>
          </p:nvSpPr>
          <p:spPr bwMode="auto">
            <a:xfrm>
              <a:off x="6107113" y="1577976"/>
              <a:ext cx="50800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96" name="Oval 377"/>
            <p:cNvSpPr>
              <a:spLocks noChangeArrowheads="1"/>
            </p:cNvSpPr>
            <p:nvPr/>
          </p:nvSpPr>
          <p:spPr bwMode="auto">
            <a:xfrm>
              <a:off x="6246813" y="1423988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97" name="Oval 378"/>
            <p:cNvSpPr>
              <a:spLocks noChangeArrowheads="1"/>
            </p:cNvSpPr>
            <p:nvPr/>
          </p:nvSpPr>
          <p:spPr bwMode="auto">
            <a:xfrm>
              <a:off x="5886451" y="1565276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98" name="Oval 379"/>
            <p:cNvSpPr>
              <a:spLocks noChangeArrowheads="1"/>
            </p:cNvSpPr>
            <p:nvPr/>
          </p:nvSpPr>
          <p:spPr bwMode="auto">
            <a:xfrm>
              <a:off x="5826126" y="1625601"/>
              <a:ext cx="50800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99" name="Oval 380"/>
            <p:cNvSpPr>
              <a:spLocks noChangeArrowheads="1"/>
            </p:cNvSpPr>
            <p:nvPr/>
          </p:nvSpPr>
          <p:spPr bwMode="auto">
            <a:xfrm>
              <a:off x="6078538" y="1885951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00" name="Oval 381"/>
            <p:cNvSpPr>
              <a:spLocks noChangeArrowheads="1"/>
            </p:cNvSpPr>
            <p:nvPr/>
          </p:nvSpPr>
          <p:spPr bwMode="auto">
            <a:xfrm>
              <a:off x="5681663" y="1911351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01" name="Oval 382"/>
            <p:cNvSpPr>
              <a:spLocks noChangeArrowheads="1"/>
            </p:cNvSpPr>
            <p:nvPr/>
          </p:nvSpPr>
          <p:spPr bwMode="auto">
            <a:xfrm>
              <a:off x="5908676" y="2119313"/>
              <a:ext cx="50800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02" name="Oval 383"/>
            <p:cNvSpPr>
              <a:spLocks noChangeArrowheads="1"/>
            </p:cNvSpPr>
            <p:nvPr/>
          </p:nvSpPr>
          <p:spPr bwMode="auto">
            <a:xfrm>
              <a:off x="6207126" y="2074863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03" name="Oval 384"/>
            <p:cNvSpPr>
              <a:spLocks noChangeArrowheads="1"/>
            </p:cNvSpPr>
            <p:nvPr/>
          </p:nvSpPr>
          <p:spPr bwMode="auto">
            <a:xfrm>
              <a:off x="6157913" y="2292351"/>
              <a:ext cx="46038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04" name="Oval 385"/>
            <p:cNvSpPr>
              <a:spLocks noChangeArrowheads="1"/>
            </p:cNvSpPr>
            <p:nvPr/>
          </p:nvSpPr>
          <p:spPr bwMode="auto">
            <a:xfrm>
              <a:off x="6045201" y="2219326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05" name="Oval 386"/>
            <p:cNvSpPr>
              <a:spLocks noChangeArrowheads="1"/>
            </p:cNvSpPr>
            <p:nvPr/>
          </p:nvSpPr>
          <p:spPr bwMode="auto">
            <a:xfrm>
              <a:off x="5908676" y="2341563"/>
              <a:ext cx="50800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06" name="Oval 387"/>
            <p:cNvSpPr>
              <a:spLocks noChangeArrowheads="1"/>
            </p:cNvSpPr>
            <p:nvPr/>
          </p:nvSpPr>
          <p:spPr bwMode="auto">
            <a:xfrm>
              <a:off x="5707063" y="2395538"/>
              <a:ext cx="50800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07" name="Oval 388"/>
            <p:cNvSpPr>
              <a:spLocks noChangeArrowheads="1"/>
            </p:cNvSpPr>
            <p:nvPr/>
          </p:nvSpPr>
          <p:spPr bwMode="auto">
            <a:xfrm>
              <a:off x="5513388" y="2074863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08" name="Oval 389"/>
            <p:cNvSpPr>
              <a:spLocks noChangeArrowheads="1"/>
            </p:cNvSpPr>
            <p:nvPr/>
          </p:nvSpPr>
          <p:spPr bwMode="auto">
            <a:xfrm>
              <a:off x="5272088" y="2443163"/>
              <a:ext cx="49213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09" name="Oval 390"/>
            <p:cNvSpPr>
              <a:spLocks noChangeArrowheads="1"/>
            </p:cNvSpPr>
            <p:nvPr/>
          </p:nvSpPr>
          <p:spPr bwMode="auto">
            <a:xfrm>
              <a:off x="5221288" y="2636838"/>
              <a:ext cx="47625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10" name="Oval 391"/>
            <p:cNvSpPr>
              <a:spLocks noChangeArrowheads="1"/>
            </p:cNvSpPr>
            <p:nvPr/>
          </p:nvSpPr>
          <p:spPr bwMode="auto">
            <a:xfrm>
              <a:off x="5584826" y="2636838"/>
              <a:ext cx="50800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11" name="Oval 392"/>
            <p:cNvSpPr>
              <a:spLocks noChangeArrowheads="1"/>
            </p:cNvSpPr>
            <p:nvPr/>
          </p:nvSpPr>
          <p:spPr bwMode="auto">
            <a:xfrm>
              <a:off x="5489576" y="2747963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12" name="Oval 393"/>
            <p:cNvSpPr>
              <a:spLocks noChangeArrowheads="1"/>
            </p:cNvSpPr>
            <p:nvPr/>
          </p:nvSpPr>
          <p:spPr bwMode="auto">
            <a:xfrm>
              <a:off x="5513388" y="3049588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13" name="Oval 394"/>
            <p:cNvSpPr>
              <a:spLocks noChangeArrowheads="1"/>
            </p:cNvSpPr>
            <p:nvPr/>
          </p:nvSpPr>
          <p:spPr bwMode="auto">
            <a:xfrm>
              <a:off x="6091238" y="2857501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14" name="Oval 395"/>
            <p:cNvSpPr>
              <a:spLocks noChangeArrowheads="1"/>
            </p:cNvSpPr>
            <p:nvPr/>
          </p:nvSpPr>
          <p:spPr bwMode="auto">
            <a:xfrm>
              <a:off x="6421438" y="3367088"/>
              <a:ext cx="46038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15" name="Oval 396"/>
            <p:cNvSpPr>
              <a:spLocks noChangeArrowheads="1"/>
            </p:cNvSpPr>
            <p:nvPr/>
          </p:nvSpPr>
          <p:spPr bwMode="auto">
            <a:xfrm>
              <a:off x="6203951" y="3756026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16" name="Oval 397"/>
            <p:cNvSpPr>
              <a:spLocks noChangeArrowheads="1"/>
            </p:cNvSpPr>
            <p:nvPr/>
          </p:nvSpPr>
          <p:spPr bwMode="auto">
            <a:xfrm>
              <a:off x="6143626" y="4019551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17" name="Oval 398"/>
            <p:cNvSpPr>
              <a:spLocks noChangeArrowheads="1"/>
            </p:cNvSpPr>
            <p:nvPr/>
          </p:nvSpPr>
          <p:spPr bwMode="auto">
            <a:xfrm>
              <a:off x="6299201" y="3913188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18" name="Oval 399"/>
            <p:cNvSpPr>
              <a:spLocks noChangeArrowheads="1"/>
            </p:cNvSpPr>
            <p:nvPr/>
          </p:nvSpPr>
          <p:spPr bwMode="auto">
            <a:xfrm>
              <a:off x="6735763" y="4048126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19" name="Oval 400"/>
            <p:cNvSpPr>
              <a:spLocks noChangeArrowheads="1"/>
            </p:cNvSpPr>
            <p:nvPr/>
          </p:nvSpPr>
          <p:spPr bwMode="auto">
            <a:xfrm>
              <a:off x="6870701" y="3960813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20" name="Oval 401"/>
            <p:cNvSpPr>
              <a:spLocks noChangeArrowheads="1"/>
            </p:cNvSpPr>
            <p:nvPr/>
          </p:nvSpPr>
          <p:spPr bwMode="auto">
            <a:xfrm>
              <a:off x="6904038" y="3697288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21" name="Oval 402"/>
            <p:cNvSpPr>
              <a:spLocks noChangeArrowheads="1"/>
            </p:cNvSpPr>
            <p:nvPr/>
          </p:nvSpPr>
          <p:spPr bwMode="auto">
            <a:xfrm>
              <a:off x="7200901" y="3743326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22" name="Oval 403"/>
            <p:cNvSpPr>
              <a:spLocks noChangeArrowheads="1"/>
            </p:cNvSpPr>
            <p:nvPr/>
          </p:nvSpPr>
          <p:spPr bwMode="auto">
            <a:xfrm>
              <a:off x="7135813" y="3344863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23" name="Oval 404"/>
            <p:cNvSpPr>
              <a:spLocks noChangeArrowheads="1"/>
            </p:cNvSpPr>
            <p:nvPr/>
          </p:nvSpPr>
          <p:spPr bwMode="auto">
            <a:xfrm>
              <a:off x="7029451" y="3970338"/>
              <a:ext cx="46038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24" name="Oval 405"/>
            <p:cNvSpPr>
              <a:spLocks noChangeArrowheads="1"/>
            </p:cNvSpPr>
            <p:nvPr/>
          </p:nvSpPr>
          <p:spPr bwMode="auto">
            <a:xfrm>
              <a:off x="7029451" y="4117976"/>
              <a:ext cx="46038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25" name="Oval 406"/>
            <p:cNvSpPr>
              <a:spLocks noChangeArrowheads="1"/>
            </p:cNvSpPr>
            <p:nvPr/>
          </p:nvSpPr>
          <p:spPr bwMode="auto">
            <a:xfrm>
              <a:off x="6711951" y="4497388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26" name="Oval 407"/>
            <p:cNvSpPr>
              <a:spLocks noChangeArrowheads="1"/>
            </p:cNvSpPr>
            <p:nvPr/>
          </p:nvSpPr>
          <p:spPr bwMode="auto">
            <a:xfrm>
              <a:off x="6599238" y="4330701"/>
              <a:ext cx="50800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27" name="Oval 408"/>
            <p:cNvSpPr>
              <a:spLocks noChangeArrowheads="1"/>
            </p:cNvSpPr>
            <p:nvPr/>
          </p:nvSpPr>
          <p:spPr bwMode="auto">
            <a:xfrm>
              <a:off x="6461126" y="4545013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28" name="Oval 409"/>
            <p:cNvSpPr>
              <a:spLocks noChangeArrowheads="1"/>
            </p:cNvSpPr>
            <p:nvPr/>
          </p:nvSpPr>
          <p:spPr bwMode="auto">
            <a:xfrm>
              <a:off x="6461126" y="4230688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29" name="Oval 410"/>
            <p:cNvSpPr>
              <a:spLocks noChangeArrowheads="1"/>
            </p:cNvSpPr>
            <p:nvPr/>
          </p:nvSpPr>
          <p:spPr bwMode="auto">
            <a:xfrm>
              <a:off x="6091238" y="3175001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30" name="Oval 411"/>
            <p:cNvSpPr>
              <a:spLocks noChangeArrowheads="1"/>
            </p:cNvSpPr>
            <p:nvPr/>
          </p:nvSpPr>
          <p:spPr bwMode="auto">
            <a:xfrm>
              <a:off x="6556376" y="3087688"/>
              <a:ext cx="47625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31" name="Oval 412"/>
            <p:cNvSpPr>
              <a:spLocks noChangeArrowheads="1"/>
            </p:cNvSpPr>
            <p:nvPr/>
          </p:nvSpPr>
          <p:spPr bwMode="auto">
            <a:xfrm>
              <a:off x="6778626" y="2578101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32" name="Oval 413"/>
            <p:cNvSpPr>
              <a:spLocks noChangeArrowheads="1"/>
            </p:cNvSpPr>
            <p:nvPr/>
          </p:nvSpPr>
          <p:spPr bwMode="auto">
            <a:xfrm>
              <a:off x="6916738" y="3367088"/>
              <a:ext cx="50800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33" name="Oval 414"/>
            <p:cNvSpPr>
              <a:spLocks noChangeArrowheads="1"/>
            </p:cNvSpPr>
            <p:nvPr/>
          </p:nvSpPr>
          <p:spPr bwMode="auto">
            <a:xfrm>
              <a:off x="6808788" y="2395538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34" name="Oval 415"/>
            <p:cNvSpPr>
              <a:spLocks noChangeArrowheads="1"/>
            </p:cNvSpPr>
            <p:nvPr/>
          </p:nvSpPr>
          <p:spPr bwMode="auto">
            <a:xfrm>
              <a:off x="6656388" y="2144713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35" name="Oval 416"/>
            <p:cNvSpPr>
              <a:spLocks noChangeArrowheads="1"/>
            </p:cNvSpPr>
            <p:nvPr/>
          </p:nvSpPr>
          <p:spPr bwMode="auto">
            <a:xfrm>
              <a:off x="6559551" y="1908176"/>
              <a:ext cx="47625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36" name="Oval 417"/>
            <p:cNvSpPr>
              <a:spLocks noChangeArrowheads="1"/>
            </p:cNvSpPr>
            <p:nvPr/>
          </p:nvSpPr>
          <p:spPr bwMode="auto">
            <a:xfrm>
              <a:off x="6757988" y="1824038"/>
              <a:ext cx="50800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37" name="Oval 418"/>
            <p:cNvSpPr>
              <a:spLocks noChangeArrowheads="1"/>
            </p:cNvSpPr>
            <p:nvPr/>
          </p:nvSpPr>
          <p:spPr bwMode="auto">
            <a:xfrm>
              <a:off x="6904038" y="2058988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38" name="Oval 419"/>
            <p:cNvSpPr>
              <a:spLocks noChangeArrowheads="1"/>
            </p:cNvSpPr>
            <p:nvPr/>
          </p:nvSpPr>
          <p:spPr bwMode="auto">
            <a:xfrm>
              <a:off x="7035801" y="1862138"/>
              <a:ext cx="46038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39" name="Oval 420"/>
            <p:cNvSpPr>
              <a:spLocks noChangeArrowheads="1"/>
            </p:cNvSpPr>
            <p:nvPr/>
          </p:nvSpPr>
          <p:spPr bwMode="auto">
            <a:xfrm>
              <a:off x="7151688" y="2103438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40" name="Oval 421"/>
            <p:cNvSpPr>
              <a:spLocks noChangeArrowheads="1"/>
            </p:cNvSpPr>
            <p:nvPr/>
          </p:nvSpPr>
          <p:spPr bwMode="auto">
            <a:xfrm>
              <a:off x="6946901" y="2373313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41" name="Oval 422"/>
            <p:cNvSpPr>
              <a:spLocks noChangeArrowheads="1"/>
            </p:cNvSpPr>
            <p:nvPr/>
          </p:nvSpPr>
          <p:spPr bwMode="auto">
            <a:xfrm>
              <a:off x="6873876" y="2443163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42" name="Oval 423"/>
            <p:cNvSpPr>
              <a:spLocks noChangeArrowheads="1"/>
            </p:cNvSpPr>
            <p:nvPr/>
          </p:nvSpPr>
          <p:spPr bwMode="auto">
            <a:xfrm>
              <a:off x="7200901" y="2678113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43" name="Oval 424"/>
            <p:cNvSpPr>
              <a:spLocks noChangeArrowheads="1"/>
            </p:cNvSpPr>
            <p:nvPr/>
          </p:nvSpPr>
          <p:spPr bwMode="auto">
            <a:xfrm>
              <a:off x="7539038" y="2292351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44" name="Oval 425"/>
            <p:cNvSpPr>
              <a:spLocks noChangeArrowheads="1"/>
            </p:cNvSpPr>
            <p:nvPr/>
          </p:nvSpPr>
          <p:spPr bwMode="auto">
            <a:xfrm>
              <a:off x="7700963" y="211931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45" name="Oval 426"/>
            <p:cNvSpPr>
              <a:spLocks noChangeArrowheads="1"/>
            </p:cNvSpPr>
            <p:nvPr/>
          </p:nvSpPr>
          <p:spPr bwMode="auto">
            <a:xfrm>
              <a:off x="7689851" y="1725613"/>
              <a:ext cx="50800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46" name="Oval 427"/>
            <p:cNvSpPr>
              <a:spLocks noChangeArrowheads="1"/>
            </p:cNvSpPr>
            <p:nvPr/>
          </p:nvSpPr>
          <p:spPr bwMode="auto">
            <a:xfrm>
              <a:off x="7829551" y="2408238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47" name="Oval 428"/>
            <p:cNvSpPr>
              <a:spLocks noChangeArrowheads="1"/>
            </p:cNvSpPr>
            <p:nvPr/>
          </p:nvSpPr>
          <p:spPr bwMode="auto">
            <a:xfrm>
              <a:off x="7967663" y="2222501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48" name="Oval 429"/>
            <p:cNvSpPr>
              <a:spLocks noChangeArrowheads="1"/>
            </p:cNvSpPr>
            <p:nvPr/>
          </p:nvSpPr>
          <p:spPr bwMode="auto">
            <a:xfrm>
              <a:off x="8196263" y="2097088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49" name="Oval 430"/>
            <p:cNvSpPr>
              <a:spLocks noChangeArrowheads="1"/>
            </p:cNvSpPr>
            <p:nvPr/>
          </p:nvSpPr>
          <p:spPr bwMode="auto">
            <a:xfrm>
              <a:off x="8355013" y="2222501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50" name="Oval 431"/>
            <p:cNvSpPr>
              <a:spLocks noChangeArrowheads="1"/>
            </p:cNvSpPr>
            <p:nvPr/>
          </p:nvSpPr>
          <p:spPr bwMode="auto">
            <a:xfrm>
              <a:off x="8116888" y="2395538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51" name="Oval 432"/>
            <p:cNvSpPr>
              <a:spLocks noChangeArrowheads="1"/>
            </p:cNvSpPr>
            <p:nvPr/>
          </p:nvSpPr>
          <p:spPr bwMode="auto">
            <a:xfrm>
              <a:off x="8578851" y="2678113"/>
              <a:ext cx="47625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52" name="Oval 433"/>
            <p:cNvSpPr>
              <a:spLocks noChangeArrowheads="1"/>
            </p:cNvSpPr>
            <p:nvPr/>
          </p:nvSpPr>
          <p:spPr bwMode="auto">
            <a:xfrm>
              <a:off x="8539163" y="2373313"/>
              <a:ext cx="50800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53" name="Oval 434"/>
            <p:cNvSpPr>
              <a:spLocks noChangeArrowheads="1"/>
            </p:cNvSpPr>
            <p:nvPr/>
          </p:nvSpPr>
          <p:spPr bwMode="auto">
            <a:xfrm>
              <a:off x="8529638" y="2103438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54" name="Oval 435"/>
            <p:cNvSpPr>
              <a:spLocks noChangeArrowheads="1"/>
            </p:cNvSpPr>
            <p:nvPr/>
          </p:nvSpPr>
          <p:spPr bwMode="auto">
            <a:xfrm>
              <a:off x="8745538" y="1773238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55" name="Oval 436"/>
            <p:cNvSpPr>
              <a:spLocks noChangeArrowheads="1"/>
            </p:cNvSpPr>
            <p:nvPr/>
          </p:nvSpPr>
          <p:spPr bwMode="auto">
            <a:xfrm>
              <a:off x="8813801" y="2058988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56" name="Oval 437"/>
            <p:cNvSpPr>
              <a:spLocks noChangeArrowheads="1"/>
            </p:cNvSpPr>
            <p:nvPr/>
          </p:nvSpPr>
          <p:spPr bwMode="auto">
            <a:xfrm>
              <a:off x="8920163" y="2292351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57" name="Oval 438"/>
            <p:cNvSpPr>
              <a:spLocks noChangeArrowheads="1"/>
            </p:cNvSpPr>
            <p:nvPr/>
          </p:nvSpPr>
          <p:spPr bwMode="auto">
            <a:xfrm>
              <a:off x="9078913" y="1974851"/>
              <a:ext cx="46038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58" name="Oval 439"/>
            <p:cNvSpPr>
              <a:spLocks noChangeArrowheads="1"/>
            </p:cNvSpPr>
            <p:nvPr/>
          </p:nvSpPr>
          <p:spPr bwMode="auto">
            <a:xfrm>
              <a:off x="9045576" y="1522413"/>
              <a:ext cx="46038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59" name="Oval 440"/>
            <p:cNvSpPr>
              <a:spLocks noChangeArrowheads="1"/>
            </p:cNvSpPr>
            <p:nvPr/>
          </p:nvSpPr>
          <p:spPr bwMode="auto">
            <a:xfrm>
              <a:off x="8566151" y="1358901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60" name="Oval 441"/>
            <p:cNvSpPr>
              <a:spLocks noChangeArrowheads="1"/>
            </p:cNvSpPr>
            <p:nvPr/>
          </p:nvSpPr>
          <p:spPr bwMode="auto">
            <a:xfrm>
              <a:off x="9091613" y="1336676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61" name="Oval 442"/>
            <p:cNvSpPr>
              <a:spLocks noChangeArrowheads="1"/>
            </p:cNvSpPr>
            <p:nvPr/>
          </p:nvSpPr>
          <p:spPr bwMode="auto">
            <a:xfrm>
              <a:off x="9424988" y="1397001"/>
              <a:ext cx="47625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62" name="Oval 443"/>
            <p:cNvSpPr>
              <a:spLocks noChangeArrowheads="1"/>
            </p:cNvSpPr>
            <p:nvPr/>
          </p:nvSpPr>
          <p:spPr bwMode="auto">
            <a:xfrm>
              <a:off x="9448801" y="858838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63" name="Oval 444"/>
            <p:cNvSpPr>
              <a:spLocks noChangeArrowheads="1"/>
            </p:cNvSpPr>
            <p:nvPr/>
          </p:nvSpPr>
          <p:spPr bwMode="auto">
            <a:xfrm>
              <a:off x="9950451" y="620713"/>
              <a:ext cx="47625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64" name="Oval 445"/>
            <p:cNvSpPr>
              <a:spLocks noChangeArrowheads="1"/>
            </p:cNvSpPr>
            <p:nvPr/>
          </p:nvSpPr>
          <p:spPr bwMode="auto">
            <a:xfrm>
              <a:off x="10152063" y="1003301"/>
              <a:ext cx="50800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65" name="Oval 446"/>
            <p:cNvSpPr>
              <a:spLocks noChangeArrowheads="1"/>
            </p:cNvSpPr>
            <p:nvPr/>
          </p:nvSpPr>
          <p:spPr bwMode="auto">
            <a:xfrm>
              <a:off x="10258426" y="730251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66" name="Oval 447"/>
            <p:cNvSpPr>
              <a:spLocks noChangeArrowheads="1"/>
            </p:cNvSpPr>
            <p:nvPr/>
          </p:nvSpPr>
          <p:spPr bwMode="auto">
            <a:xfrm>
              <a:off x="10506076" y="955676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67" name="Oval 448"/>
            <p:cNvSpPr>
              <a:spLocks noChangeArrowheads="1"/>
            </p:cNvSpPr>
            <p:nvPr/>
          </p:nvSpPr>
          <p:spPr bwMode="auto">
            <a:xfrm>
              <a:off x="10496551" y="1289051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68" name="Oval 449"/>
            <p:cNvSpPr>
              <a:spLocks noChangeArrowheads="1"/>
            </p:cNvSpPr>
            <p:nvPr/>
          </p:nvSpPr>
          <p:spPr bwMode="auto">
            <a:xfrm>
              <a:off x="9925051" y="1057276"/>
              <a:ext cx="49213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69" name="Oval 450"/>
            <p:cNvSpPr>
              <a:spLocks noChangeArrowheads="1"/>
            </p:cNvSpPr>
            <p:nvPr/>
          </p:nvSpPr>
          <p:spPr bwMode="auto">
            <a:xfrm>
              <a:off x="9891713" y="1547813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70" name="Oval 451"/>
            <p:cNvSpPr>
              <a:spLocks noChangeArrowheads="1"/>
            </p:cNvSpPr>
            <p:nvPr/>
          </p:nvSpPr>
          <p:spPr bwMode="auto">
            <a:xfrm>
              <a:off x="9650413" y="1427163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71" name="Oval 452"/>
            <p:cNvSpPr>
              <a:spLocks noChangeArrowheads="1"/>
            </p:cNvSpPr>
            <p:nvPr/>
          </p:nvSpPr>
          <p:spPr bwMode="auto">
            <a:xfrm>
              <a:off x="9564688" y="1808163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72" name="Oval 453"/>
            <p:cNvSpPr>
              <a:spLocks noChangeArrowheads="1"/>
            </p:cNvSpPr>
            <p:nvPr/>
          </p:nvSpPr>
          <p:spPr bwMode="auto">
            <a:xfrm>
              <a:off x="10017126" y="172561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73" name="Oval 454"/>
            <p:cNvSpPr>
              <a:spLocks noChangeArrowheads="1"/>
            </p:cNvSpPr>
            <p:nvPr/>
          </p:nvSpPr>
          <p:spPr bwMode="auto">
            <a:xfrm>
              <a:off x="10340976" y="172561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74" name="Oval 455"/>
            <p:cNvSpPr>
              <a:spLocks noChangeArrowheads="1"/>
            </p:cNvSpPr>
            <p:nvPr/>
          </p:nvSpPr>
          <p:spPr bwMode="auto">
            <a:xfrm>
              <a:off x="10350501" y="1930401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75" name="Oval 456"/>
            <p:cNvSpPr>
              <a:spLocks noChangeArrowheads="1"/>
            </p:cNvSpPr>
            <p:nvPr/>
          </p:nvSpPr>
          <p:spPr bwMode="auto">
            <a:xfrm>
              <a:off x="10245726" y="1830388"/>
              <a:ext cx="46038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76" name="Oval 457"/>
            <p:cNvSpPr>
              <a:spLocks noChangeArrowheads="1"/>
            </p:cNvSpPr>
            <p:nvPr/>
          </p:nvSpPr>
          <p:spPr bwMode="auto">
            <a:xfrm>
              <a:off x="10072688" y="2103438"/>
              <a:ext cx="47625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77" name="Oval 458"/>
            <p:cNvSpPr>
              <a:spLocks noChangeArrowheads="1"/>
            </p:cNvSpPr>
            <p:nvPr/>
          </p:nvSpPr>
          <p:spPr bwMode="auto">
            <a:xfrm>
              <a:off x="9894888" y="2125663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78" name="Oval 459"/>
            <p:cNvSpPr>
              <a:spLocks noChangeArrowheads="1"/>
            </p:cNvSpPr>
            <p:nvPr/>
          </p:nvSpPr>
          <p:spPr bwMode="auto">
            <a:xfrm>
              <a:off x="9424988" y="2546351"/>
              <a:ext cx="47625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79" name="Oval 460"/>
            <p:cNvSpPr>
              <a:spLocks noChangeArrowheads="1"/>
            </p:cNvSpPr>
            <p:nvPr/>
          </p:nvSpPr>
          <p:spPr bwMode="auto">
            <a:xfrm>
              <a:off x="9564688" y="2800351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80" name="Oval 461"/>
            <p:cNvSpPr>
              <a:spLocks noChangeArrowheads="1"/>
            </p:cNvSpPr>
            <p:nvPr/>
          </p:nvSpPr>
          <p:spPr bwMode="auto">
            <a:xfrm>
              <a:off x="9339263" y="2732088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81" name="Oval 462"/>
            <p:cNvSpPr>
              <a:spLocks noChangeArrowheads="1"/>
            </p:cNvSpPr>
            <p:nvPr/>
          </p:nvSpPr>
          <p:spPr bwMode="auto">
            <a:xfrm>
              <a:off x="9302751" y="297021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82" name="Oval 463"/>
            <p:cNvSpPr>
              <a:spLocks noChangeArrowheads="1"/>
            </p:cNvSpPr>
            <p:nvPr/>
          </p:nvSpPr>
          <p:spPr bwMode="auto">
            <a:xfrm>
              <a:off x="9201151" y="3049588"/>
              <a:ext cx="46038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83" name="Oval 464"/>
            <p:cNvSpPr>
              <a:spLocks noChangeArrowheads="1"/>
            </p:cNvSpPr>
            <p:nvPr/>
          </p:nvSpPr>
          <p:spPr bwMode="auto">
            <a:xfrm>
              <a:off x="9610726" y="3232151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84" name="Oval 465"/>
            <p:cNvSpPr>
              <a:spLocks noChangeArrowheads="1"/>
            </p:cNvSpPr>
            <p:nvPr/>
          </p:nvSpPr>
          <p:spPr bwMode="auto">
            <a:xfrm>
              <a:off x="9739313" y="3049588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85" name="Oval 466"/>
            <p:cNvSpPr>
              <a:spLocks noChangeArrowheads="1"/>
            </p:cNvSpPr>
            <p:nvPr/>
          </p:nvSpPr>
          <p:spPr bwMode="auto">
            <a:xfrm>
              <a:off x="9918701" y="3652838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86" name="Oval 467"/>
            <p:cNvSpPr>
              <a:spLocks noChangeArrowheads="1"/>
            </p:cNvSpPr>
            <p:nvPr/>
          </p:nvSpPr>
          <p:spPr bwMode="auto">
            <a:xfrm>
              <a:off x="9363076" y="3422651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87" name="Oval 468"/>
            <p:cNvSpPr>
              <a:spLocks noChangeArrowheads="1"/>
            </p:cNvSpPr>
            <p:nvPr/>
          </p:nvSpPr>
          <p:spPr bwMode="auto">
            <a:xfrm>
              <a:off x="9967913" y="326866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88" name="Oval 469"/>
            <p:cNvSpPr>
              <a:spLocks noChangeArrowheads="1"/>
            </p:cNvSpPr>
            <p:nvPr/>
          </p:nvSpPr>
          <p:spPr bwMode="auto">
            <a:xfrm>
              <a:off x="10612438" y="3595688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89" name="Oval 470"/>
            <p:cNvSpPr>
              <a:spLocks noChangeArrowheads="1"/>
            </p:cNvSpPr>
            <p:nvPr/>
          </p:nvSpPr>
          <p:spPr bwMode="auto">
            <a:xfrm>
              <a:off x="10548938" y="331311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90" name="Oval 471"/>
            <p:cNvSpPr>
              <a:spLocks noChangeArrowheads="1"/>
            </p:cNvSpPr>
            <p:nvPr/>
          </p:nvSpPr>
          <p:spPr bwMode="auto">
            <a:xfrm>
              <a:off x="11009313" y="3675063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91" name="Oval 472"/>
            <p:cNvSpPr>
              <a:spLocks noChangeArrowheads="1"/>
            </p:cNvSpPr>
            <p:nvPr/>
          </p:nvSpPr>
          <p:spPr bwMode="auto">
            <a:xfrm>
              <a:off x="10704513" y="3765551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92" name="Oval 473"/>
            <p:cNvSpPr>
              <a:spLocks noChangeArrowheads="1"/>
            </p:cNvSpPr>
            <p:nvPr/>
          </p:nvSpPr>
          <p:spPr bwMode="auto">
            <a:xfrm>
              <a:off x="10637838" y="4048126"/>
              <a:ext cx="47625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93" name="Oval 474"/>
            <p:cNvSpPr>
              <a:spLocks noChangeArrowheads="1"/>
            </p:cNvSpPr>
            <p:nvPr/>
          </p:nvSpPr>
          <p:spPr bwMode="auto">
            <a:xfrm>
              <a:off x="10420351" y="3998913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94" name="Oval 475"/>
            <p:cNvSpPr>
              <a:spLocks noChangeArrowheads="1"/>
            </p:cNvSpPr>
            <p:nvPr/>
          </p:nvSpPr>
          <p:spPr bwMode="auto">
            <a:xfrm>
              <a:off x="10225088" y="3800476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95" name="Oval 476"/>
            <p:cNvSpPr>
              <a:spLocks noChangeArrowheads="1"/>
            </p:cNvSpPr>
            <p:nvPr/>
          </p:nvSpPr>
          <p:spPr bwMode="auto">
            <a:xfrm>
              <a:off x="10044113" y="455771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96" name="Oval 477"/>
            <p:cNvSpPr>
              <a:spLocks noChangeArrowheads="1"/>
            </p:cNvSpPr>
            <p:nvPr/>
          </p:nvSpPr>
          <p:spPr bwMode="auto">
            <a:xfrm>
              <a:off x="9805988" y="4318001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97" name="Oval 478"/>
            <p:cNvSpPr>
              <a:spLocks noChangeArrowheads="1"/>
            </p:cNvSpPr>
            <p:nvPr/>
          </p:nvSpPr>
          <p:spPr bwMode="auto">
            <a:xfrm>
              <a:off x="9940926" y="3998913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98" name="Oval 479"/>
            <p:cNvSpPr>
              <a:spLocks noChangeArrowheads="1"/>
            </p:cNvSpPr>
            <p:nvPr/>
          </p:nvSpPr>
          <p:spPr bwMode="auto">
            <a:xfrm>
              <a:off x="9550401" y="4240213"/>
              <a:ext cx="47625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99" name="Oval 480"/>
            <p:cNvSpPr>
              <a:spLocks noChangeArrowheads="1"/>
            </p:cNvSpPr>
            <p:nvPr/>
          </p:nvSpPr>
          <p:spPr bwMode="auto">
            <a:xfrm>
              <a:off x="9712326" y="4419601"/>
              <a:ext cx="50800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00" name="Oval 481"/>
            <p:cNvSpPr>
              <a:spLocks noChangeArrowheads="1"/>
            </p:cNvSpPr>
            <p:nvPr/>
          </p:nvSpPr>
          <p:spPr bwMode="auto">
            <a:xfrm>
              <a:off x="9393238" y="455771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01" name="Oval 482"/>
            <p:cNvSpPr>
              <a:spLocks noChangeArrowheads="1"/>
            </p:cNvSpPr>
            <p:nvPr/>
          </p:nvSpPr>
          <p:spPr bwMode="auto">
            <a:xfrm>
              <a:off x="10347326" y="4746626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02" name="Oval 483"/>
            <p:cNvSpPr>
              <a:spLocks noChangeArrowheads="1"/>
            </p:cNvSpPr>
            <p:nvPr/>
          </p:nvSpPr>
          <p:spPr bwMode="auto">
            <a:xfrm>
              <a:off x="10641013" y="4792663"/>
              <a:ext cx="47625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03" name="Oval 484"/>
            <p:cNvSpPr>
              <a:spLocks noChangeArrowheads="1"/>
            </p:cNvSpPr>
            <p:nvPr/>
          </p:nvSpPr>
          <p:spPr bwMode="auto">
            <a:xfrm>
              <a:off x="10347326" y="4179888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04" name="Oval 486"/>
            <p:cNvSpPr>
              <a:spLocks noChangeArrowheads="1"/>
            </p:cNvSpPr>
            <p:nvPr/>
          </p:nvSpPr>
          <p:spPr bwMode="auto">
            <a:xfrm>
              <a:off x="10621963" y="4321176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05" name="Oval 487"/>
            <p:cNvSpPr>
              <a:spLocks noChangeArrowheads="1"/>
            </p:cNvSpPr>
            <p:nvPr/>
          </p:nvSpPr>
          <p:spPr bwMode="auto">
            <a:xfrm>
              <a:off x="11055351" y="4441826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06" name="Oval 488"/>
            <p:cNvSpPr>
              <a:spLocks noChangeArrowheads="1"/>
            </p:cNvSpPr>
            <p:nvPr/>
          </p:nvSpPr>
          <p:spPr bwMode="auto">
            <a:xfrm>
              <a:off x="8947151" y="2462213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07" name="Oval 489"/>
            <p:cNvSpPr>
              <a:spLocks noChangeArrowheads="1"/>
            </p:cNvSpPr>
            <p:nvPr/>
          </p:nvSpPr>
          <p:spPr bwMode="auto">
            <a:xfrm>
              <a:off x="9732963" y="1952626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08" name="Oval 490"/>
            <p:cNvSpPr>
              <a:spLocks noChangeArrowheads="1"/>
            </p:cNvSpPr>
            <p:nvPr/>
          </p:nvSpPr>
          <p:spPr bwMode="auto">
            <a:xfrm>
              <a:off x="9375776" y="2157413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09" name="Oval 491"/>
            <p:cNvSpPr>
              <a:spLocks noChangeArrowheads="1"/>
            </p:cNvSpPr>
            <p:nvPr/>
          </p:nvSpPr>
          <p:spPr bwMode="auto">
            <a:xfrm>
              <a:off x="8440738" y="2921001"/>
              <a:ext cx="46038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10" name="Oval 492"/>
            <p:cNvSpPr>
              <a:spLocks noChangeArrowheads="1"/>
            </p:cNvSpPr>
            <p:nvPr/>
          </p:nvSpPr>
          <p:spPr bwMode="auto">
            <a:xfrm>
              <a:off x="6559551" y="1725613"/>
              <a:ext cx="50800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11" name="Oval 493"/>
            <p:cNvSpPr>
              <a:spLocks noChangeArrowheads="1"/>
            </p:cNvSpPr>
            <p:nvPr/>
          </p:nvSpPr>
          <p:spPr bwMode="auto">
            <a:xfrm>
              <a:off x="6408738" y="1647826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12" name="Oval 494"/>
            <p:cNvSpPr>
              <a:spLocks noChangeArrowheads="1"/>
            </p:cNvSpPr>
            <p:nvPr/>
          </p:nvSpPr>
          <p:spPr bwMode="auto">
            <a:xfrm>
              <a:off x="6342063" y="1801813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13" name="Oval 495"/>
            <p:cNvSpPr>
              <a:spLocks noChangeArrowheads="1"/>
            </p:cNvSpPr>
            <p:nvPr/>
          </p:nvSpPr>
          <p:spPr bwMode="auto">
            <a:xfrm>
              <a:off x="6107113" y="1635126"/>
              <a:ext cx="50800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14" name="Oval 496"/>
            <p:cNvSpPr>
              <a:spLocks noChangeArrowheads="1"/>
            </p:cNvSpPr>
            <p:nvPr/>
          </p:nvSpPr>
          <p:spPr bwMode="auto">
            <a:xfrm>
              <a:off x="5908676" y="1701801"/>
              <a:ext cx="50800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15" name="Oval 497"/>
            <p:cNvSpPr>
              <a:spLocks noChangeArrowheads="1"/>
            </p:cNvSpPr>
            <p:nvPr/>
          </p:nvSpPr>
          <p:spPr bwMode="auto">
            <a:xfrm>
              <a:off x="5697538" y="1400176"/>
              <a:ext cx="49213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16" name="Oval 498"/>
            <p:cNvSpPr>
              <a:spLocks noChangeArrowheads="1"/>
            </p:cNvSpPr>
            <p:nvPr/>
          </p:nvSpPr>
          <p:spPr bwMode="auto">
            <a:xfrm>
              <a:off x="5562601" y="1565276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17" name="Oval 499"/>
            <p:cNvSpPr>
              <a:spLocks noChangeArrowheads="1"/>
            </p:cNvSpPr>
            <p:nvPr/>
          </p:nvSpPr>
          <p:spPr bwMode="auto">
            <a:xfrm>
              <a:off x="5473701" y="1801813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18" name="Oval 500"/>
            <p:cNvSpPr>
              <a:spLocks noChangeArrowheads="1"/>
            </p:cNvSpPr>
            <p:nvPr/>
          </p:nvSpPr>
          <p:spPr bwMode="auto">
            <a:xfrm>
              <a:off x="5757863" y="1824038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19" name="Oval 501"/>
            <p:cNvSpPr>
              <a:spLocks noChangeArrowheads="1"/>
            </p:cNvSpPr>
            <p:nvPr/>
          </p:nvSpPr>
          <p:spPr bwMode="auto">
            <a:xfrm>
              <a:off x="5746751" y="1587501"/>
              <a:ext cx="47625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20" name="Oval 502"/>
            <p:cNvSpPr>
              <a:spLocks noChangeArrowheads="1"/>
            </p:cNvSpPr>
            <p:nvPr/>
          </p:nvSpPr>
          <p:spPr bwMode="auto">
            <a:xfrm>
              <a:off x="6124576" y="1211263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21" name="Oval 503"/>
            <p:cNvSpPr>
              <a:spLocks noChangeArrowheads="1"/>
            </p:cNvSpPr>
            <p:nvPr/>
          </p:nvSpPr>
          <p:spPr bwMode="auto">
            <a:xfrm>
              <a:off x="6437313" y="1211263"/>
              <a:ext cx="50800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22" name="Oval 504"/>
            <p:cNvSpPr>
              <a:spLocks noChangeArrowheads="1"/>
            </p:cNvSpPr>
            <p:nvPr/>
          </p:nvSpPr>
          <p:spPr bwMode="auto">
            <a:xfrm>
              <a:off x="5122863" y="614363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23" name="Oval 505"/>
            <p:cNvSpPr>
              <a:spLocks noChangeArrowheads="1"/>
            </p:cNvSpPr>
            <p:nvPr/>
          </p:nvSpPr>
          <p:spPr bwMode="auto">
            <a:xfrm>
              <a:off x="5314951" y="512763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24" name="Oval 506"/>
            <p:cNvSpPr>
              <a:spLocks noChangeArrowheads="1"/>
            </p:cNvSpPr>
            <p:nvPr/>
          </p:nvSpPr>
          <p:spPr bwMode="auto">
            <a:xfrm>
              <a:off x="5783263" y="25241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25" name="Oval 507"/>
            <p:cNvSpPr>
              <a:spLocks noChangeArrowheads="1"/>
            </p:cNvSpPr>
            <p:nvPr/>
          </p:nvSpPr>
          <p:spPr bwMode="auto">
            <a:xfrm>
              <a:off x="3060701" y="808038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26" name="Oval 508"/>
            <p:cNvSpPr>
              <a:spLocks noChangeArrowheads="1"/>
            </p:cNvSpPr>
            <p:nvPr/>
          </p:nvSpPr>
          <p:spPr bwMode="auto">
            <a:xfrm>
              <a:off x="3143251" y="1028701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27" name="Oval 509"/>
            <p:cNvSpPr>
              <a:spLocks noChangeArrowheads="1"/>
            </p:cNvSpPr>
            <p:nvPr/>
          </p:nvSpPr>
          <p:spPr bwMode="auto">
            <a:xfrm>
              <a:off x="2749551" y="1716088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28" name="Oval 510"/>
            <p:cNvSpPr>
              <a:spLocks noChangeArrowheads="1"/>
            </p:cNvSpPr>
            <p:nvPr/>
          </p:nvSpPr>
          <p:spPr bwMode="auto">
            <a:xfrm>
              <a:off x="2386013" y="1676401"/>
              <a:ext cx="46038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29" name="Oval 511"/>
            <p:cNvSpPr>
              <a:spLocks noChangeArrowheads="1"/>
            </p:cNvSpPr>
            <p:nvPr/>
          </p:nvSpPr>
          <p:spPr bwMode="auto">
            <a:xfrm>
              <a:off x="2290763" y="1898651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30" name="Oval 512"/>
            <p:cNvSpPr>
              <a:spLocks noChangeArrowheads="1"/>
            </p:cNvSpPr>
            <p:nvPr/>
          </p:nvSpPr>
          <p:spPr bwMode="auto">
            <a:xfrm>
              <a:off x="1725613" y="1898651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31" name="Oval 513"/>
            <p:cNvSpPr>
              <a:spLocks noChangeArrowheads="1"/>
            </p:cNvSpPr>
            <p:nvPr/>
          </p:nvSpPr>
          <p:spPr bwMode="auto">
            <a:xfrm>
              <a:off x="2046288" y="2135188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32" name="Oval 514"/>
            <p:cNvSpPr>
              <a:spLocks noChangeArrowheads="1"/>
            </p:cNvSpPr>
            <p:nvPr/>
          </p:nvSpPr>
          <p:spPr bwMode="auto">
            <a:xfrm>
              <a:off x="2544763" y="2206626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33" name="Oval 515"/>
            <p:cNvSpPr>
              <a:spLocks noChangeArrowheads="1"/>
            </p:cNvSpPr>
            <p:nvPr/>
          </p:nvSpPr>
          <p:spPr bwMode="auto">
            <a:xfrm>
              <a:off x="2752726" y="2000251"/>
              <a:ext cx="50800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34" name="Oval 516"/>
            <p:cNvSpPr>
              <a:spLocks noChangeArrowheads="1"/>
            </p:cNvSpPr>
            <p:nvPr/>
          </p:nvSpPr>
          <p:spPr bwMode="auto">
            <a:xfrm>
              <a:off x="3051176" y="1760538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35" name="Oval 517"/>
            <p:cNvSpPr>
              <a:spLocks noChangeArrowheads="1"/>
            </p:cNvSpPr>
            <p:nvPr/>
          </p:nvSpPr>
          <p:spPr bwMode="auto">
            <a:xfrm>
              <a:off x="3082926" y="2024063"/>
              <a:ext cx="50800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36" name="Oval 518"/>
            <p:cNvSpPr>
              <a:spLocks noChangeArrowheads="1"/>
            </p:cNvSpPr>
            <p:nvPr/>
          </p:nvSpPr>
          <p:spPr bwMode="auto">
            <a:xfrm>
              <a:off x="3051176" y="2320926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37" name="Oval 519"/>
            <p:cNvSpPr>
              <a:spLocks noChangeArrowheads="1"/>
            </p:cNvSpPr>
            <p:nvPr/>
          </p:nvSpPr>
          <p:spPr bwMode="auto">
            <a:xfrm>
              <a:off x="2474913" y="2408238"/>
              <a:ext cx="47625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38" name="Oval 520"/>
            <p:cNvSpPr>
              <a:spLocks noChangeArrowheads="1"/>
            </p:cNvSpPr>
            <p:nvPr/>
          </p:nvSpPr>
          <p:spPr bwMode="auto">
            <a:xfrm>
              <a:off x="2238376" y="2581276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39" name="Oval 521"/>
            <p:cNvSpPr>
              <a:spLocks noChangeArrowheads="1"/>
            </p:cNvSpPr>
            <p:nvPr/>
          </p:nvSpPr>
          <p:spPr bwMode="auto">
            <a:xfrm>
              <a:off x="2971801" y="2822576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40" name="Oval 522"/>
            <p:cNvSpPr>
              <a:spLocks noChangeArrowheads="1"/>
            </p:cNvSpPr>
            <p:nvPr/>
          </p:nvSpPr>
          <p:spPr bwMode="auto">
            <a:xfrm>
              <a:off x="3446463" y="2822576"/>
              <a:ext cx="47625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41" name="Oval 523"/>
            <p:cNvSpPr>
              <a:spLocks noChangeArrowheads="1"/>
            </p:cNvSpPr>
            <p:nvPr/>
          </p:nvSpPr>
          <p:spPr bwMode="auto">
            <a:xfrm>
              <a:off x="3717926" y="2967038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42" name="Oval 524"/>
            <p:cNvSpPr>
              <a:spLocks noChangeArrowheads="1"/>
            </p:cNvSpPr>
            <p:nvPr/>
          </p:nvSpPr>
          <p:spPr bwMode="auto">
            <a:xfrm>
              <a:off x="4075113" y="3117851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43" name="Oval 525"/>
            <p:cNvSpPr>
              <a:spLocks noChangeArrowheads="1"/>
            </p:cNvSpPr>
            <p:nvPr/>
          </p:nvSpPr>
          <p:spPr bwMode="auto">
            <a:xfrm>
              <a:off x="3656013" y="3190876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44" name="Oval 526"/>
            <p:cNvSpPr>
              <a:spLocks noChangeArrowheads="1"/>
            </p:cNvSpPr>
            <p:nvPr/>
          </p:nvSpPr>
          <p:spPr bwMode="auto">
            <a:xfrm>
              <a:off x="3397251" y="3014663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45" name="Oval 527"/>
            <p:cNvSpPr>
              <a:spLocks noChangeArrowheads="1"/>
            </p:cNvSpPr>
            <p:nvPr/>
          </p:nvSpPr>
          <p:spPr bwMode="auto">
            <a:xfrm>
              <a:off x="3225801" y="3049588"/>
              <a:ext cx="46038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46" name="Oval 528"/>
            <p:cNvSpPr>
              <a:spLocks noChangeArrowheads="1"/>
            </p:cNvSpPr>
            <p:nvPr/>
          </p:nvSpPr>
          <p:spPr bwMode="auto">
            <a:xfrm>
              <a:off x="3051176" y="3049588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47" name="Oval 529"/>
            <p:cNvSpPr>
              <a:spLocks noChangeArrowheads="1"/>
            </p:cNvSpPr>
            <p:nvPr/>
          </p:nvSpPr>
          <p:spPr bwMode="auto">
            <a:xfrm>
              <a:off x="3017838" y="3165476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48" name="Oval 530"/>
            <p:cNvSpPr>
              <a:spLocks noChangeArrowheads="1"/>
            </p:cNvSpPr>
            <p:nvPr/>
          </p:nvSpPr>
          <p:spPr bwMode="auto">
            <a:xfrm>
              <a:off x="3225801" y="3219451"/>
              <a:ext cx="46038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49" name="Oval 531"/>
            <p:cNvSpPr>
              <a:spLocks noChangeArrowheads="1"/>
            </p:cNvSpPr>
            <p:nvPr/>
          </p:nvSpPr>
          <p:spPr bwMode="auto">
            <a:xfrm>
              <a:off x="3424238" y="3219451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50" name="Oval 532"/>
            <p:cNvSpPr>
              <a:spLocks noChangeArrowheads="1"/>
            </p:cNvSpPr>
            <p:nvPr/>
          </p:nvSpPr>
          <p:spPr bwMode="auto">
            <a:xfrm>
              <a:off x="3513138" y="3630613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51" name="Oval 533"/>
            <p:cNvSpPr>
              <a:spLocks noChangeArrowheads="1"/>
            </p:cNvSpPr>
            <p:nvPr/>
          </p:nvSpPr>
          <p:spPr bwMode="auto">
            <a:xfrm>
              <a:off x="3794126" y="3557588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52" name="Oval 534"/>
            <p:cNvSpPr>
              <a:spLocks noChangeArrowheads="1"/>
            </p:cNvSpPr>
            <p:nvPr/>
          </p:nvSpPr>
          <p:spPr bwMode="auto">
            <a:xfrm>
              <a:off x="4157663" y="3546476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53" name="Oval 535"/>
            <p:cNvSpPr>
              <a:spLocks noChangeArrowheads="1"/>
            </p:cNvSpPr>
            <p:nvPr/>
          </p:nvSpPr>
          <p:spPr bwMode="auto">
            <a:xfrm>
              <a:off x="4227513" y="3768726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54" name="Oval 536"/>
            <p:cNvSpPr>
              <a:spLocks noChangeArrowheads="1"/>
            </p:cNvSpPr>
            <p:nvPr/>
          </p:nvSpPr>
          <p:spPr bwMode="auto">
            <a:xfrm>
              <a:off x="4332288" y="3948113"/>
              <a:ext cx="47625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55" name="Oval 537"/>
            <p:cNvSpPr>
              <a:spLocks noChangeArrowheads="1"/>
            </p:cNvSpPr>
            <p:nvPr/>
          </p:nvSpPr>
          <p:spPr bwMode="auto">
            <a:xfrm>
              <a:off x="4227513" y="4130676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56" name="Oval 538"/>
            <p:cNvSpPr>
              <a:spLocks noChangeArrowheads="1"/>
            </p:cNvSpPr>
            <p:nvPr/>
          </p:nvSpPr>
          <p:spPr bwMode="auto">
            <a:xfrm>
              <a:off x="4414838" y="4086226"/>
              <a:ext cx="50800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57" name="Oval 539"/>
            <p:cNvSpPr>
              <a:spLocks noChangeArrowheads="1"/>
            </p:cNvSpPr>
            <p:nvPr/>
          </p:nvSpPr>
          <p:spPr bwMode="auto">
            <a:xfrm>
              <a:off x="4151313" y="4249738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58" name="Oval 540"/>
            <p:cNvSpPr>
              <a:spLocks noChangeArrowheads="1"/>
            </p:cNvSpPr>
            <p:nvPr/>
          </p:nvSpPr>
          <p:spPr bwMode="auto">
            <a:xfrm>
              <a:off x="3989388" y="4625976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59" name="Oval 541"/>
            <p:cNvSpPr>
              <a:spLocks noChangeArrowheads="1"/>
            </p:cNvSpPr>
            <p:nvPr/>
          </p:nvSpPr>
          <p:spPr bwMode="auto">
            <a:xfrm>
              <a:off x="3721101" y="4432301"/>
              <a:ext cx="49213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60" name="Oval 542"/>
            <p:cNvSpPr>
              <a:spLocks noChangeArrowheads="1"/>
            </p:cNvSpPr>
            <p:nvPr/>
          </p:nvSpPr>
          <p:spPr bwMode="auto">
            <a:xfrm>
              <a:off x="3638551" y="477996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61" name="Oval 543"/>
            <p:cNvSpPr>
              <a:spLocks noChangeArrowheads="1"/>
            </p:cNvSpPr>
            <p:nvPr/>
          </p:nvSpPr>
          <p:spPr bwMode="auto">
            <a:xfrm>
              <a:off x="3843338" y="4695826"/>
              <a:ext cx="50800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62" name="Oval 544"/>
            <p:cNvSpPr>
              <a:spLocks noChangeArrowheads="1"/>
            </p:cNvSpPr>
            <p:nvPr/>
          </p:nvSpPr>
          <p:spPr bwMode="auto">
            <a:xfrm>
              <a:off x="3440113" y="4776788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63" name="Oval 545"/>
            <p:cNvSpPr>
              <a:spLocks noChangeArrowheads="1"/>
            </p:cNvSpPr>
            <p:nvPr/>
          </p:nvSpPr>
          <p:spPr bwMode="auto">
            <a:xfrm>
              <a:off x="3616326" y="5276851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64" name="Oval 546"/>
            <p:cNvSpPr>
              <a:spLocks noChangeArrowheads="1"/>
            </p:cNvSpPr>
            <p:nvPr/>
          </p:nvSpPr>
          <p:spPr bwMode="auto">
            <a:xfrm>
              <a:off x="3775076" y="5280026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65" name="Oval 547"/>
            <p:cNvSpPr>
              <a:spLocks noChangeArrowheads="1"/>
            </p:cNvSpPr>
            <p:nvPr/>
          </p:nvSpPr>
          <p:spPr bwMode="auto">
            <a:xfrm>
              <a:off x="3979863" y="5418138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66" name="Oval 548"/>
            <p:cNvSpPr>
              <a:spLocks noChangeArrowheads="1"/>
            </p:cNvSpPr>
            <p:nvPr/>
          </p:nvSpPr>
          <p:spPr bwMode="auto">
            <a:xfrm>
              <a:off x="4567238" y="3530601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67" name="Oval 549"/>
            <p:cNvSpPr>
              <a:spLocks noChangeArrowheads="1"/>
            </p:cNvSpPr>
            <p:nvPr/>
          </p:nvSpPr>
          <p:spPr bwMode="auto">
            <a:xfrm>
              <a:off x="4319588" y="3367088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68" name="Oval 550"/>
            <p:cNvSpPr>
              <a:spLocks noChangeArrowheads="1"/>
            </p:cNvSpPr>
            <p:nvPr/>
          </p:nvSpPr>
          <p:spPr bwMode="auto">
            <a:xfrm>
              <a:off x="3770313" y="4016376"/>
              <a:ext cx="47625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69" name="Oval 551"/>
            <p:cNvSpPr>
              <a:spLocks noChangeArrowheads="1"/>
            </p:cNvSpPr>
            <p:nvPr/>
          </p:nvSpPr>
          <p:spPr bwMode="auto">
            <a:xfrm>
              <a:off x="3424238" y="4262438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70" name="Oval 552"/>
            <p:cNvSpPr>
              <a:spLocks noChangeArrowheads="1"/>
            </p:cNvSpPr>
            <p:nvPr/>
          </p:nvSpPr>
          <p:spPr bwMode="auto">
            <a:xfrm>
              <a:off x="3770313" y="4224338"/>
              <a:ext cx="47625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71" name="Oval 553"/>
            <p:cNvSpPr>
              <a:spLocks noChangeArrowheads="1"/>
            </p:cNvSpPr>
            <p:nvPr/>
          </p:nvSpPr>
          <p:spPr bwMode="auto">
            <a:xfrm>
              <a:off x="3351213" y="3925888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72" name="Oval 554"/>
            <p:cNvSpPr>
              <a:spLocks noChangeArrowheads="1"/>
            </p:cNvSpPr>
            <p:nvPr/>
          </p:nvSpPr>
          <p:spPr bwMode="auto">
            <a:xfrm>
              <a:off x="3363913" y="3413126"/>
              <a:ext cx="47625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73" name="Oval 555"/>
            <p:cNvSpPr>
              <a:spLocks noChangeArrowheads="1"/>
            </p:cNvSpPr>
            <p:nvPr/>
          </p:nvSpPr>
          <p:spPr bwMode="auto">
            <a:xfrm>
              <a:off x="2997201" y="3392488"/>
              <a:ext cx="50800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74" name="Oval 556"/>
            <p:cNvSpPr>
              <a:spLocks noChangeArrowheads="1"/>
            </p:cNvSpPr>
            <p:nvPr/>
          </p:nvSpPr>
          <p:spPr bwMode="auto">
            <a:xfrm>
              <a:off x="3087688" y="3630613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75" name="Oval 557"/>
            <p:cNvSpPr>
              <a:spLocks noChangeArrowheads="1"/>
            </p:cNvSpPr>
            <p:nvPr/>
          </p:nvSpPr>
          <p:spPr bwMode="auto">
            <a:xfrm>
              <a:off x="2819401" y="2540001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76" name="Oval 558"/>
            <p:cNvSpPr>
              <a:spLocks noChangeArrowheads="1"/>
            </p:cNvSpPr>
            <p:nvPr/>
          </p:nvSpPr>
          <p:spPr bwMode="auto">
            <a:xfrm>
              <a:off x="2317751" y="682626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77" name="Oval 559"/>
            <p:cNvSpPr>
              <a:spLocks noChangeArrowheads="1"/>
            </p:cNvSpPr>
            <p:nvPr/>
          </p:nvSpPr>
          <p:spPr bwMode="auto">
            <a:xfrm>
              <a:off x="2644776" y="928688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78" name="Oval 560"/>
            <p:cNvSpPr>
              <a:spLocks noChangeArrowheads="1"/>
            </p:cNvSpPr>
            <p:nvPr/>
          </p:nvSpPr>
          <p:spPr bwMode="auto">
            <a:xfrm>
              <a:off x="2611438" y="660401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79" name="Oval 561"/>
            <p:cNvSpPr>
              <a:spLocks noChangeArrowheads="1"/>
            </p:cNvSpPr>
            <p:nvPr/>
          </p:nvSpPr>
          <p:spPr bwMode="auto">
            <a:xfrm>
              <a:off x="2217738" y="781051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</p:grpSp>
      <p:sp>
        <p:nvSpPr>
          <p:cNvPr id="280" name="矩形 279"/>
          <p:cNvSpPr/>
          <p:nvPr userDrawn="1"/>
        </p:nvSpPr>
        <p:spPr>
          <a:xfrm>
            <a:off x="0" y="5727701"/>
            <a:ext cx="12192000" cy="11302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5">
              <a:solidFill>
                <a:prstClr val="white"/>
              </a:solidFill>
            </a:endParaRPr>
          </a:p>
        </p:txBody>
      </p:sp>
      <p:pic>
        <p:nvPicPr>
          <p:cNvPr id="281" name="图片 28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6" t="51472" r="55266" b="6067"/>
          <a:stretch>
            <a:fillRect/>
          </a:stretch>
        </p:blipFill>
        <p:spPr>
          <a:xfrm>
            <a:off x="7868447" y="4321628"/>
            <a:ext cx="4020071" cy="2450197"/>
          </a:xfrm>
          <a:prstGeom prst="rect">
            <a:avLst/>
          </a:prstGeom>
        </p:spPr>
      </p:pic>
      <p:sp>
        <p:nvSpPr>
          <p:cNvPr id="287" name="文本框 286"/>
          <p:cNvSpPr txBox="1"/>
          <p:nvPr userDrawn="1"/>
        </p:nvSpPr>
        <p:spPr>
          <a:xfrm>
            <a:off x="980255" y="1328645"/>
            <a:ext cx="377699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80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Thanks</a:t>
            </a:r>
            <a:endParaRPr lang="zh-CN" altLang="en-US" sz="8000" b="1" dirty="0">
              <a:solidFill>
                <a:prstClr val="white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288" name="文本框 287"/>
          <p:cNvSpPr txBox="1"/>
          <p:nvPr userDrawn="1"/>
        </p:nvSpPr>
        <p:spPr>
          <a:xfrm>
            <a:off x="1120680" y="2621805"/>
            <a:ext cx="3919537" cy="300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355" dirty="0">
                <a:solidFill>
                  <a:prstClr val="white"/>
                </a:solidFill>
                <a:latin typeface="Arial" panose="020B0604020202020204" pitchFamily="34" charset="0"/>
                <a:ea typeface="方正准圆简体" panose="02000500000000000000"/>
                <a:cs typeface="Arial" panose="020B0604020202020204" pitchFamily="34" charset="0"/>
              </a:rPr>
              <a:t>关注</a:t>
            </a:r>
            <a:r>
              <a:rPr lang="en-US" altLang="zh-CN" sz="1355" dirty="0">
                <a:solidFill>
                  <a:prstClr val="white"/>
                </a:solidFill>
                <a:latin typeface="Arial" panose="020B0604020202020204" pitchFamily="34" charset="0"/>
                <a:ea typeface="方正准圆简体" panose="02000500000000000000"/>
                <a:cs typeface="Arial" panose="020B0604020202020204" pitchFamily="34" charset="0"/>
              </a:rPr>
              <a:t>AVC</a:t>
            </a:r>
            <a:r>
              <a:rPr lang="zh-CN" altLang="en-US" sz="1355" dirty="0">
                <a:solidFill>
                  <a:prstClr val="white"/>
                </a:solidFill>
                <a:latin typeface="Arial" panose="020B0604020202020204" pitchFamily="34" charset="0"/>
                <a:ea typeface="方正准圆简体" panose="02000500000000000000"/>
                <a:cs typeface="Arial" panose="020B0604020202020204" pitchFamily="34" charset="0"/>
              </a:rPr>
              <a:t>官方微信获取更多数据咨讯</a:t>
            </a:r>
          </a:p>
        </p:txBody>
      </p:sp>
      <p:sp>
        <p:nvSpPr>
          <p:cNvPr id="289" name="矩形 288"/>
          <p:cNvSpPr/>
          <p:nvPr userDrawn="1"/>
        </p:nvSpPr>
        <p:spPr>
          <a:xfrm>
            <a:off x="2908300" y="3460327"/>
            <a:ext cx="4792133" cy="8635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1065" b="1" dirty="0">
                <a:solidFill>
                  <a:prstClr val="white"/>
                </a:solidFill>
                <a:latin typeface="Arial" panose="020B0604020202020204" pitchFamily="34" charset="0"/>
                <a:ea typeface="方正准圆简体" panose="02000500000000000000"/>
                <a:cs typeface="Arial" panose="020B0604020202020204" pitchFamily="34" charset="0"/>
              </a:rPr>
              <a:t>奥维睿沃</a:t>
            </a:r>
            <a:r>
              <a:rPr sz="1065" b="1" dirty="0">
                <a:solidFill>
                  <a:prstClr val="white"/>
                </a:solidFill>
                <a:latin typeface="Arial" panose="020B0604020202020204" pitchFamily="34" charset="0"/>
                <a:ea typeface="方正准圆简体" panose="02000500000000000000"/>
                <a:cs typeface="Arial" panose="020B0604020202020204" pitchFamily="34" charset="0"/>
              </a:rPr>
              <a:t> (奥维云网显示器件与系统事业部)</a:t>
            </a:r>
            <a:r>
              <a:rPr lang="zh-CN" altLang="en-US" sz="1065" b="1" dirty="0">
                <a:solidFill>
                  <a:prstClr val="white"/>
                </a:solidFill>
                <a:latin typeface="Arial" panose="020B0604020202020204" pitchFamily="34" charset="0"/>
                <a:ea typeface="方正准圆简体" panose="02000500000000000000"/>
                <a:cs typeface="Arial" panose="020B0604020202020204" pitchFamily="34" charset="0"/>
              </a:rPr>
              <a:t>：</a:t>
            </a:r>
            <a:r>
              <a:rPr lang="zh-CN" altLang="en-US" sz="1065" dirty="0">
                <a:solidFill>
                  <a:prstClr val="white"/>
                </a:solidFill>
                <a:latin typeface="Arial" panose="020B0604020202020204" pitchFamily="34" charset="0"/>
                <a:ea typeface="方正准圆简体" panose="02000500000000000000"/>
                <a:cs typeface="Arial" panose="020B0604020202020204" pitchFamily="34" charset="0"/>
              </a:rPr>
              <a:t>作为奥维最成熟的研究体系，依托科学的监测系统、调查访问网络以及广泛的业界资源，专注于电视、手机、</a:t>
            </a:r>
            <a:r>
              <a:rPr lang="en-US" altLang="zh-CN" sz="1065" dirty="0">
                <a:solidFill>
                  <a:prstClr val="white"/>
                </a:solidFill>
                <a:latin typeface="Arial" panose="020B0604020202020204" pitchFamily="34" charset="0"/>
                <a:ea typeface="方正准圆简体" panose="02000500000000000000"/>
                <a:cs typeface="Arial" panose="020B0604020202020204" pitchFamily="34" charset="0"/>
              </a:rPr>
              <a:t>PC</a:t>
            </a:r>
            <a:r>
              <a:rPr lang="zh-CN" altLang="en-US" sz="1065" dirty="0">
                <a:solidFill>
                  <a:prstClr val="white"/>
                </a:solidFill>
                <a:latin typeface="Arial" panose="020B0604020202020204" pitchFamily="34" charset="0"/>
                <a:ea typeface="方正准圆简体" panose="02000500000000000000"/>
                <a:cs typeface="Arial" panose="020B0604020202020204" pitchFamily="34" charset="0"/>
              </a:rPr>
              <a:t>、商用显示、智能硬件、</a:t>
            </a:r>
            <a:r>
              <a:rPr lang="en-US" altLang="zh-CN" sz="1065" dirty="0">
                <a:solidFill>
                  <a:prstClr val="white"/>
                </a:solidFill>
                <a:latin typeface="Arial" panose="020B0604020202020204" pitchFamily="34" charset="0"/>
                <a:ea typeface="方正准圆简体" panose="02000500000000000000"/>
                <a:cs typeface="Arial" panose="020B0604020202020204" pitchFamily="34" charset="0"/>
              </a:rPr>
              <a:t>LED</a:t>
            </a:r>
            <a:r>
              <a:rPr lang="zh-CN" altLang="en-US" sz="1065" dirty="0">
                <a:solidFill>
                  <a:prstClr val="white"/>
                </a:solidFill>
                <a:latin typeface="Arial" panose="020B0604020202020204" pitchFamily="34" charset="0"/>
                <a:ea typeface="方正准圆简体" panose="02000500000000000000"/>
                <a:cs typeface="Arial" panose="020B0604020202020204" pitchFamily="34" charset="0"/>
              </a:rPr>
              <a:t>及其上下游全产业链研究，竭诚为业内各环节客户提供咨询、数据、培训、资讯、会议、资源对接等服务。</a:t>
            </a:r>
          </a:p>
        </p:txBody>
      </p:sp>
      <p:pic>
        <p:nvPicPr>
          <p:cNvPr id="2" name="图片 1" descr="E:\文件\蒋宁静\微信\产业链微信二维码\15cm.jpg15cm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>
          <a:xfrm>
            <a:off x="1224705" y="3243580"/>
            <a:ext cx="1385993" cy="1386840"/>
          </a:xfrm>
          <a:prstGeom prst="rect">
            <a:avLst/>
          </a:prstGeom>
        </p:spPr>
      </p:pic>
      <p:pic>
        <p:nvPicPr>
          <p:cNvPr id="286" name="图片 28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555" y="5890164"/>
            <a:ext cx="2961136" cy="80537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355600" y="1346200"/>
            <a:ext cx="11468100" cy="1358900"/>
          </a:xfrm>
          <a:prstGeom prst="rect">
            <a:avLst/>
          </a:prstGeom>
        </p:spPr>
        <p:txBody>
          <a:bodyPr anchor="ctr"/>
          <a:lstStyle>
            <a:lvl1pPr>
              <a:defRPr sz="4800" b="1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8" name="文本占位符 7"/>
          <p:cNvSpPr>
            <a:spLocks noGrp="1"/>
          </p:cNvSpPr>
          <p:nvPr>
            <p:ph type="body" sz="quarter" idx="11"/>
          </p:nvPr>
        </p:nvSpPr>
        <p:spPr>
          <a:xfrm>
            <a:off x="400050" y="3213100"/>
            <a:ext cx="11423650" cy="431800"/>
          </a:xfrm>
          <a:prstGeom prst="rect">
            <a:avLst/>
          </a:prstGeom>
        </p:spPr>
        <p:txBody>
          <a:bodyPr anchor="ctr"/>
          <a:lstStyle>
            <a:lvl1pPr>
              <a:defRPr sz="2000"/>
            </a:lvl1pPr>
            <a:lvl2pPr>
              <a:defRPr sz="1800"/>
            </a:lvl2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9" name="文本占位符 7"/>
          <p:cNvSpPr>
            <a:spLocks noGrp="1"/>
          </p:cNvSpPr>
          <p:nvPr>
            <p:ph type="body" sz="quarter" idx="12"/>
          </p:nvPr>
        </p:nvSpPr>
        <p:spPr>
          <a:xfrm>
            <a:off x="400050" y="3726543"/>
            <a:ext cx="11423650" cy="431800"/>
          </a:xfrm>
          <a:prstGeom prst="rect">
            <a:avLst/>
          </a:prstGeom>
        </p:spPr>
        <p:txBody>
          <a:bodyPr anchor="ctr"/>
          <a:lstStyle>
            <a:lvl1pPr>
              <a:defRPr sz="2000"/>
            </a:lvl1pPr>
            <a:lvl2pPr>
              <a:defRPr sz="1800"/>
            </a:lvl2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8"/>
          <p:cNvSpPr>
            <a:spLocks noGrp="1"/>
          </p:cNvSpPr>
          <p:nvPr>
            <p:ph type="title"/>
          </p:nvPr>
        </p:nvSpPr>
        <p:spPr>
          <a:xfrm>
            <a:off x="246001" y="292316"/>
            <a:ext cx="9809999" cy="391684"/>
          </a:xfrm>
          <a:prstGeom prst="rect">
            <a:avLst/>
          </a:prstGeom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6" name="文本占位符 81"/>
          <p:cNvSpPr>
            <a:spLocks noGrp="1"/>
          </p:cNvSpPr>
          <p:nvPr>
            <p:ph type="body" sz="quarter" idx="10" hasCustomPrompt="1"/>
          </p:nvPr>
        </p:nvSpPr>
        <p:spPr>
          <a:xfrm>
            <a:off x="5894246" y="6343954"/>
            <a:ext cx="5551594" cy="2446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 algn="r">
              <a:buNone/>
              <a:defRPr lang="zh-CN" altLang="en-US" sz="1050" b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/>
            <a:r>
              <a:rPr lang="zh-CN" altLang="en-US" dirty="0"/>
              <a:t>编辑母版文本</a:t>
            </a:r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0982739" y="6313129"/>
            <a:ext cx="977496" cy="3063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en-US" altLang="zh-CN" dirty="0">
                <a:solidFill>
                  <a:srgbClr val="000000"/>
                </a:solidFill>
              </a:rPr>
              <a:t>-</a:t>
            </a:r>
            <a:fld id="{4A1C6D6C-1625-41CE-A705-4CB98D5C6D76}" type="slidenum">
              <a:rPr lang="zh-CN" altLang="en-US" smtClean="0">
                <a:solidFill>
                  <a:srgbClr val="000000"/>
                </a:solidFill>
              </a:rPr>
              <a:t>‹#›</a:t>
            </a:fld>
            <a:r>
              <a:rPr lang="en-US" altLang="zh-CN" dirty="0">
                <a:solidFill>
                  <a:srgbClr val="000000"/>
                </a:solidFill>
              </a:rPr>
              <a:t>-</a:t>
            </a:r>
            <a:endParaRPr lang="zh-CN" alt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0982739" y="6313129"/>
            <a:ext cx="977496" cy="3063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en-US" altLang="zh-CN" dirty="0">
                <a:solidFill>
                  <a:srgbClr val="000000"/>
                </a:solidFill>
              </a:rPr>
              <a:t>-</a:t>
            </a:r>
            <a:fld id="{0A8E6518-095B-427E-9D7F-70F09DD6ECBD}" type="slidenum">
              <a:rPr lang="zh-CN" altLang="en-US" smtClean="0">
                <a:solidFill>
                  <a:srgbClr val="000000"/>
                </a:solidFill>
              </a:rPr>
              <a:t>‹#›</a:t>
            </a:fld>
            <a:r>
              <a:rPr lang="en-US" altLang="zh-CN" dirty="0">
                <a:solidFill>
                  <a:srgbClr val="000000"/>
                </a:solidFill>
              </a:rPr>
              <a:t>-</a:t>
            </a:r>
            <a:endParaRPr lang="zh-CN" altLang="en-US" dirty="0">
              <a:solidFill>
                <a:srgbClr val="000000"/>
              </a:solidFill>
            </a:endParaRPr>
          </a:p>
        </p:txBody>
      </p:sp>
      <p:sp>
        <p:nvSpPr>
          <p:cNvPr id="10" name="标题 8"/>
          <p:cNvSpPr>
            <a:spLocks noGrp="1"/>
          </p:cNvSpPr>
          <p:nvPr>
            <p:ph type="title"/>
          </p:nvPr>
        </p:nvSpPr>
        <p:spPr>
          <a:xfrm>
            <a:off x="246001" y="292316"/>
            <a:ext cx="9809999" cy="391684"/>
          </a:xfrm>
          <a:prstGeom prst="rect">
            <a:avLst/>
          </a:prstGeom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6" name="文本占位符 81"/>
          <p:cNvSpPr>
            <a:spLocks noGrp="1"/>
          </p:cNvSpPr>
          <p:nvPr>
            <p:ph type="body" sz="quarter" idx="10" hasCustomPrompt="1"/>
          </p:nvPr>
        </p:nvSpPr>
        <p:spPr>
          <a:xfrm>
            <a:off x="5884307" y="6343954"/>
            <a:ext cx="5551594" cy="2446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 algn="r">
              <a:buNone/>
              <a:defRPr lang="zh-CN" altLang="en-US" sz="1050" b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/>
            <a:r>
              <a:rPr lang="zh-CN" altLang="en-US" dirty="0"/>
              <a:t>编辑母版文本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sz="quarter" idx="10" hasCustomPrompt="1"/>
          </p:nvPr>
        </p:nvSpPr>
        <p:spPr>
          <a:xfrm>
            <a:off x="488006" y="2934000"/>
            <a:ext cx="11215989" cy="63023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zh-CN" altLang="en-US" dirty="0"/>
              <a:t>编辑母版文本样式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页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217035" y="631312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-</a:t>
            </a:r>
            <a:fld id="{0DAC869D-2E68-4F90-914B-CCE5019D4234}" type="slidenum"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‹#›</a:t>
            </a:fld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-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0" name="标题 8"/>
          <p:cNvSpPr>
            <a:spLocks noGrp="1"/>
          </p:cNvSpPr>
          <p:nvPr>
            <p:ph type="title"/>
          </p:nvPr>
        </p:nvSpPr>
        <p:spPr>
          <a:xfrm>
            <a:off x="246000" y="292315"/>
            <a:ext cx="9809999" cy="391685"/>
          </a:xfrm>
          <a:prstGeom prst="rect">
            <a:avLst/>
          </a:prstGeom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8"/>
          <p:cNvSpPr>
            <a:spLocks noGrp="1"/>
          </p:cNvSpPr>
          <p:nvPr>
            <p:ph type="title"/>
          </p:nvPr>
        </p:nvSpPr>
        <p:spPr>
          <a:xfrm>
            <a:off x="246001" y="292316"/>
            <a:ext cx="9809999" cy="391684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6" name="文本占位符 81"/>
          <p:cNvSpPr>
            <a:spLocks noGrp="1"/>
          </p:cNvSpPr>
          <p:nvPr>
            <p:ph type="body" sz="quarter" idx="10" hasCustomPrompt="1"/>
          </p:nvPr>
        </p:nvSpPr>
        <p:spPr>
          <a:xfrm>
            <a:off x="5894246" y="6343954"/>
            <a:ext cx="5551594" cy="2446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 algn="r">
              <a:buNone/>
              <a:defRPr lang="zh-CN" altLang="en-US" sz="1050" b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/>
            <a:r>
              <a:rPr lang="zh-CN" altLang="en-US" dirty="0"/>
              <a:t>编辑母版文本</a:t>
            </a:r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0982739" y="6313129"/>
            <a:ext cx="977496" cy="3063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en-US" altLang="zh-CN" dirty="0">
                <a:solidFill>
                  <a:srgbClr val="000000"/>
                </a:solidFill>
              </a:rPr>
              <a:t>-</a:t>
            </a:r>
            <a:fld id="{4A1C6D6C-1625-41CE-A705-4CB98D5C6D76}" type="slidenum">
              <a:rPr lang="zh-CN" altLang="en-US" smtClean="0">
                <a:solidFill>
                  <a:srgbClr val="000000"/>
                </a:solidFill>
              </a:rPr>
              <a:t>‹#›</a:t>
            </a:fld>
            <a:r>
              <a:rPr lang="en-US" altLang="zh-CN" dirty="0">
                <a:solidFill>
                  <a:srgbClr val="000000"/>
                </a:solidFill>
              </a:rPr>
              <a:t>-</a:t>
            </a:r>
            <a:endParaRPr lang="zh-CN" alt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8"/>
          <p:cNvSpPr>
            <a:spLocks noGrp="1"/>
          </p:cNvSpPr>
          <p:nvPr>
            <p:ph type="title"/>
          </p:nvPr>
        </p:nvSpPr>
        <p:spPr>
          <a:xfrm>
            <a:off x="246001" y="292316"/>
            <a:ext cx="9809999" cy="391684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6" name="文本占位符 81"/>
          <p:cNvSpPr>
            <a:spLocks noGrp="1"/>
          </p:cNvSpPr>
          <p:nvPr>
            <p:ph type="body" sz="quarter" idx="10" hasCustomPrompt="1"/>
          </p:nvPr>
        </p:nvSpPr>
        <p:spPr>
          <a:xfrm>
            <a:off x="5913296" y="6347416"/>
            <a:ext cx="5319854" cy="2377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 algn="r">
              <a:buNone/>
              <a:defRPr lang="zh-CN" altLang="en-US" sz="1050" b="0" smtClean="0">
                <a:solidFill>
                  <a:schemeClr val="tx1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/>
            <a:r>
              <a:rPr lang="zh-CN" altLang="en-US" dirty="0"/>
              <a:t>编辑母版文本</a:t>
            </a:r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1334749" y="6313129"/>
            <a:ext cx="590551" cy="3063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en-US" altLang="zh-CN">
                <a:solidFill>
                  <a:srgbClr val="00000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rPr>
              <a:t>-</a:t>
            </a:r>
            <a:fld id="{4A1C6D6C-1625-41CE-A705-4CB98D5C6D76}" type="slidenum">
              <a:rPr lang="zh-CN" altLang="en-US" smtClean="0">
                <a:solidFill>
                  <a:srgbClr val="00000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rPr>
              <a:t>‹#›</a:t>
            </a:fld>
            <a:r>
              <a:rPr lang="en-US" altLang="zh-CN">
                <a:solidFill>
                  <a:srgbClr val="00000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rPr>
              <a:t>-</a:t>
            </a:r>
            <a:endParaRPr lang="zh-CN" altLang="en-US" dirty="0">
              <a:solidFill>
                <a:srgbClr val="000000"/>
              </a:solidFill>
              <a:latin typeface="方正准圆简体" panose="02000500000000000000" charset="-122"/>
              <a:ea typeface="方正准圆简体" panose="02000500000000000000" charset="-122"/>
              <a:cs typeface="方正准圆简体" panose="02000500000000000000" charset="-122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0982739" y="6313129"/>
            <a:ext cx="977496" cy="3063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en-US" altLang="zh-CN" dirty="0">
                <a:solidFill>
                  <a:srgbClr val="000000"/>
                </a:solidFill>
              </a:rPr>
              <a:t>-</a:t>
            </a:r>
            <a:fld id="{0A8E6518-095B-427E-9D7F-70F09DD6ECBD}" type="slidenum">
              <a:rPr lang="zh-CN" altLang="en-US" smtClean="0">
                <a:solidFill>
                  <a:srgbClr val="000000"/>
                </a:solidFill>
              </a:rPr>
              <a:t>‹#›</a:t>
            </a:fld>
            <a:r>
              <a:rPr lang="en-US" altLang="zh-CN" dirty="0">
                <a:solidFill>
                  <a:srgbClr val="000000"/>
                </a:solidFill>
              </a:rPr>
              <a:t>-</a:t>
            </a:r>
            <a:endParaRPr lang="zh-CN" altLang="en-US" dirty="0">
              <a:solidFill>
                <a:srgbClr val="000000"/>
              </a:solidFill>
            </a:endParaRPr>
          </a:p>
        </p:txBody>
      </p:sp>
      <p:sp>
        <p:nvSpPr>
          <p:cNvPr id="10" name="标题 8"/>
          <p:cNvSpPr>
            <a:spLocks noGrp="1"/>
          </p:cNvSpPr>
          <p:nvPr>
            <p:ph type="title"/>
          </p:nvPr>
        </p:nvSpPr>
        <p:spPr>
          <a:xfrm>
            <a:off x="246001" y="292316"/>
            <a:ext cx="9809999" cy="391684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6" name="文本占位符 81"/>
          <p:cNvSpPr>
            <a:spLocks noGrp="1"/>
          </p:cNvSpPr>
          <p:nvPr>
            <p:ph type="body" sz="quarter" idx="10" hasCustomPrompt="1"/>
          </p:nvPr>
        </p:nvSpPr>
        <p:spPr>
          <a:xfrm>
            <a:off x="5884307" y="6343954"/>
            <a:ext cx="5551594" cy="2446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 algn="r">
              <a:buNone/>
              <a:defRPr lang="zh-CN" altLang="en-US" sz="1050" b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/>
            <a:r>
              <a:rPr lang="zh-CN" altLang="en-US" dirty="0"/>
              <a:t>编辑母版文本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页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217035" y="631312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400">
                <a:solidFill>
                  <a:schemeClr val="accent6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>
              <a:defRPr/>
            </a:pPr>
            <a:r>
              <a:rPr lang="en-US" altLang="zh-CN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-</a:t>
            </a:r>
            <a:fld id="{0DAC869D-2E68-4F90-914B-CCE5019D4234}" type="slidenum">
              <a:rPr lang="zh-CN" altLang="en-US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‹#›</a:t>
            </a:fld>
            <a:r>
              <a:rPr lang="en-US" altLang="zh-CN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-</a:t>
            </a:r>
            <a:endParaRPr lang="zh-CN" altLang="en-US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标题 8"/>
          <p:cNvSpPr>
            <a:spLocks noGrp="1"/>
          </p:cNvSpPr>
          <p:nvPr>
            <p:ph type="title"/>
          </p:nvPr>
        </p:nvSpPr>
        <p:spPr>
          <a:xfrm>
            <a:off x="686687" y="217632"/>
            <a:ext cx="3869826" cy="391685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cxnSp>
        <p:nvCxnSpPr>
          <p:cNvPr id="5" name="直接连接符 4"/>
          <p:cNvCxnSpPr/>
          <p:nvPr userDrawn="1"/>
        </p:nvCxnSpPr>
        <p:spPr>
          <a:xfrm flipV="1">
            <a:off x="319087" y="752475"/>
            <a:ext cx="11553825" cy="1"/>
          </a:xfrm>
          <a:prstGeom prst="line">
            <a:avLst/>
          </a:prstGeom>
          <a:ln w="28575">
            <a:solidFill>
              <a:srgbClr val="005B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079" y="325478"/>
            <a:ext cx="1785937" cy="26399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页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8"/>
          <p:cNvSpPr>
            <a:spLocks noGrp="1"/>
          </p:cNvSpPr>
          <p:nvPr>
            <p:ph type="title"/>
          </p:nvPr>
        </p:nvSpPr>
        <p:spPr>
          <a:xfrm>
            <a:off x="246000" y="292315"/>
            <a:ext cx="9809999" cy="391685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内容页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8"/>
          <p:cNvSpPr>
            <a:spLocks noGrp="1"/>
          </p:cNvSpPr>
          <p:nvPr>
            <p:ph type="title"/>
          </p:nvPr>
        </p:nvSpPr>
        <p:spPr>
          <a:xfrm>
            <a:off x="246001" y="292316"/>
            <a:ext cx="9809999" cy="391684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6" name="文本占位符 81"/>
          <p:cNvSpPr>
            <a:spLocks noGrp="1"/>
          </p:cNvSpPr>
          <p:nvPr>
            <p:ph type="body" sz="quarter" idx="10" hasCustomPrompt="1"/>
          </p:nvPr>
        </p:nvSpPr>
        <p:spPr>
          <a:xfrm>
            <a:off x="4111580" y="6495631"/>
            <a:ext cx="7489421" cy="2446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 algn="r" defTabSz="914400" rtl="0" eaLnBrk="1" latinLnBrk="0" hangingPunct="1">
              <a:buNone/>
              <a:defRPr lang="zh-CN" altLang="en-US" sz="1050" kern="1200" dirty="0">
                <a:solidFill>
                  <a:srgbClr val="A9A9A9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/>
            <a:r>
              <a:rPr lang="zh-CN" altLang="en-US" dirty="0"/>
              <a:t>编辑母版文本</a:t>
            </a: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0995439" y="6454197"/>
            <a:ext cx="977496" cy="3063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lnSpc>
                <a:spcPct val="100000"/>
              </a:lnSpc>
              <a:defRPr lang="en-US" altLang="zh-CN" sz="1050" kern="1200" smtClean="0">
                <a:solidFill>
                  <a:srgbClr val="A9A9A9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1pPr>
          </a:lstStyle>
          <a:p>
            <a:pPr>
              <a:spcBef>
                <a:spcPts val="1000"/>
              </a:spcBef>
            </a:pPr>
            <a:r>
              <a:rPr dirty="0"/>
              <a:t>-</a:t>
            </a:r>
            <a:fld id="{0A8E6518-095B-427E-9D7F-70F09DD6ECBD}" type="slidenum">
              <a:rPr lang="zh-CN" altLang="en-US"/>
              <a:t>‹#›</a:t>
            </a:fld>
            <a:r>
              <a:rPr lang="zh-CN" altLang="en-US" dirty="0"/>
              <a:t>-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内容页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8"/>
          <p:cNvSpPr>
            <a:spLocks noGrp="1"/>
          </p:cNvSpPr>
          <p:nvPr>
            <p:ph type="title"/>
          </p:nvPr>
        </p:nvSpPr>
        <p:spPr>
          <a:xfrm>
            <a:off x="246001" y="292316"/>
            <a:ext cx="9809999" cy="391684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6" name="文本占位符 81"/>
          <p:cNvSpPr>
            <a:spLocks noGrp="1"/>
          </p:cNvSpPr>
          <p:nvPr>
            <p:ph type="body" sz="quarter" idx="10" hasCustomPrompt="1"/>
          </p:nvPr>
        </p:nvSpPr>
        <p:spPr>
          <a:xfrm>
            <a:off x="4111580" y="6495631"/>
            <a:ext cx="7489421" cy="2446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 algn="r" defTabSz="914400" rtl="0" eaLnBrk="1" latinLnBrk="0" hangingPunct="1">
              <a:buNone/>
              <a:defRPr lang="zh-CN" altLang="en-US" sz="1050" kern="1200" dirty="0">
                <a:solidFill>
                  <a:srgbClr val="A9A9A9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/>
            <a:r>
              <a:rPr lang="zh-CN" altLang="en-US" dirty="0"/>
              <a:t>编辑母版文本</a:t>
            </a:r>
          </a:p>
        </p:txBody>
      </p:sp>
      <p:sp>
        <p:nvSpPr>
          <p:cNvPr id="5" name="文本占位符 2"/>
          <p:cNvSpPr>
            <a:spLocks noGrp="1"/>
          </p:cNvSpPr>
          <p:nvPr>
            <p:ph type="body" idx="13"/>
          </p:nvPr>
        </p:nvSpPr>
        <p:spPr>
          <a:xfrm>
            <a:off x="839416" y="798736"/>
            <a:ext cx="10515600" cy="338554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0995439" y="6454197"/>
            <a:ext cx="977496" cy="3063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lnSpc>
                <a:spcPct val="100000"/>
              </a:lnSpc>
              <a:defRPr lang="en-US" altLang="zh-CN" sz="1050" kern="1200" smtClean="0">
                <a:solidFill>
                  <a:srgbClr val="A9A9A9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1pPr>
          </a:lstStyle>
          <a:p>
            <a:pPr>
              <a:spcBef>
                <a:spcPts val="1000"/>
              </a:spcBef>
            </a:pPr>
            <a:r>
              <a:rPr dirty="0"/>
              <a:t>-</a:t>
            </a:r>
            <a:fld id="{0A8E6518-095B-427E-9D7F-70F09DD6ECBD}" type="slidenum">
              <a:rPr lang="zh-CN" altLang="en-US"/>
              <a:t>‹#›</a:t>
            </a:fld>
            <a:r>
              <a:rPr lang="zh-CN" altLang="en-US" dirty="0"/>
              <a:t>-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内容页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8"/>
          <p:cNvSpPr>
            <a:spLocks noGrp="1"/>
          </p:cNvSpPr>
          <p:nvPr>
            <p:ph type="title"/>
          </p:nvPr>
        </p:nvSpPr>
        <p:spPr>
          <a:xfrm>
            <a:off x="246001" y="292316"/>
            <a:ext cx="9809999" cy="391684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6" name="文本占位符 81"/>
          <p:cNvSpPr>
            <a:spLocks noGrp="1"/>
          </p:cNvSpPr>
          <p:nvPr>
            <p:ph type="body" sz="quarter" idx="10" hasCustomPrompt="1"/>
          </p:nvPr>
        </p:nvSpPr>
        <p:spPr>
          <a:xfrm>
            <a:off x="4111580" y="6495631"/>
            <a:ext cx="7489421" cy="2446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 algn="r" defTabSz="914400" rtl="0" eaLnBrk="1" latinLnBrk="0" hangingPunct="1">
              <a:buNone/>
              <a:defRPr lang="zh-CN" altLang="en-US" sz="1050" kern="1200" dirty="0">
                <a:solidFill>
                  <a:srgbClr val="A9A9A9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/>
            <a:r>
              <a:rPr lang="zh-CN" altLang="en-US" dirty="0"/>
              <a:t>编辑母版文本</a:t>
            </a:r>
          </a:p>
        </p:txBody>
      </p:sp>
      <p:sp>
        <p:nvSpPr>
          <p:cNvPr id="5" name="文本占位符 2"/>
          <p:cNvSpPr>
            <a:spLocks noGrp="1"/>
          </p:cNvSpPr>
          <p:nvPr>
            <p:ph type="body" idx="13"/>
          </p:nvPr>
        </p:nvSpPr>
        <p:spPr>
          <a:xfrm>
            <a:off x="839416" y="798736"/>
            <a:ext cx="10515600" cy="307777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0995439" y="6454197"/>
            <a:ext cx="977496" cy="3063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lnSpc>
                <a:spcPct val="100000"/>
              </a:lnSpc>
              <a:defRPr lang="en-US" altLang="zh-CN" sz="1050" kern="1200" smtClean="0">
                <a:solidFill>
                  <a:srgbClr val="A9A9A9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1pPr>
          </a:lstStyle>
          <a:p>
            <a:pPr>
              <a:spcBef>
                <a:spcPts val="1000"/>
              </a:spcBef>
              <a:defRPr/>
            </a:pPr>
            <a:r>
              <a:rPr dirty="0"/>
              <a:t>-</a:t>
            </a:r>
            <a:fld id="{0A8E6518-095B-427E-9D7F-70F09DD6ECBD}" type="slidenum">
              <a:rPr lang="zh-CN" altLang="en-US"/>
              <a:t>‹#›</a:t>
            </a:fld>
            <a:r>
              <a:rPr lang="zh-CN" altLang="en-US" dirty="0"/>
              <a:t>-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sz="quarter" idx="12"/>
          </p:nvPr>
        </p:nvSpPr>
        <p:spPr>
          <a:xfrm>
            <a:off x="367611" y="9942"/>
            <a:ext cx="10734399" cy="626165"/>
          </a:xfrm>
          <a:prstGeom prst="rect">
            <a:avLst/>
          </a:prstGeom>
        </p:spPr>
        <p:txBody>
          <a:bodyPr/>
          <a:lstStyle>
            <a:lvl1pPr algn="l">
              <a:lnSpc>
                <a:spcPts val="3200"/>
              </a:lnSpc>
              <a:spcBef>
                <a:spcPts val="0"/>
              </a:spcBef>
              <a:defRPr sz="2845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en-US" altLang="zh-CN" dirty="0"/>
          </a:p>
        </p:txBody>
      </p:sp>
      <p:sp>
        <p:nvSpPr>
          <p:cNvPr id="14" name="内容占位符 13"/>
          <p:cNvSpPr>
            <a:spLocks noGrp="1"/>
          </p:cNvSpPr>
          <p:nvPr>
            <p:ph sz="quarter" idx="15"/>
          </p:nvPr>
        </p:nvSpPr>
        <p:spPr>
          <a:xfrm>
            <a:off x="5219216" y="6351766"/>
            <a:ext cx="6389688" cy="367087"/>
          </a:xfrm>
          <a:prstGeom prst="rect">
            <a:avLst/>
          </a:prstGeom>
        </p:spPr>
        <p:txBody>
          <a:bodyPr anchor="ctr"/>
          <a:lstStyle>
            <a:lvl1pPr algn="r">
              <a:lnSpc>
                <a:spcPct val="100000"/>
              </a:lnSpc>
              <a:spcBef>
                <a:spcPts val="0"/>
              </a:spcBef>
              <a:defRPr sz="1425" b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10" name="文本占位符 12"/>
          <p:cNvSpPr>
            <a:spLocks noGrp="1"/>
          </p:cNvSpPr>
          <p:nvPr>
            <p:ph type="body" sz="quarter" idx="18"/>
          </p:nvPr>
        </p:nvSpPr>
        <p:spPr>
          <a:xfrm>
            <a:off x="337474" y="808410"/>
            <a:ext cx="11514137" cy="392113"/>
          </a:xfrm>
          <a:prstGeom prst="rect">
            <a:avLst/>
          </a:prstGeom>
        </p:spPr>
        <p:txBody>
          <a:bodyPr/>
          <a:lstStyle>
            <a:lvl1pPr algn="l">
              <a:defRPr sz="1425" b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cxnSp>
        <p:nvCxnSpPr>
          <p:cNvPr id="6" name="直接连接符 5"/>
          <p:cNvCxnSpPr/>
          <p:nvPr userDrawn="1"/>
        </p:nvCxnSpPr>
        <p:spPr>
          <a:xfrm flipV="1">
            <a:off x="319090" y="752480"/>
            <a:ext cx="11553825" cy="1"/>
          </a:xfrm>
          <a:prstGeom prst="line">
            <a:avLst/>
          </a:prstGeom>
          <a:ln w="28575">
            <a:solidFill>
              <a:srgbClr val="005B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标题占位符 14"/>
          <p:cNvSpPr>
            <a:spLocks noGrp="1"/>
          </p:cNvSpPr>
          <p:nvPr>
            <p:ph type="title"/>
          </p:nvPr>
        </p:nvSpPr>
        <p:spPr>
          <a:xfrm>
            <a:off x="319090" y="249623"/>
            <a:ext cx="10515708" cy="3861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目录6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8"/>
          <p:cNvSpPr>
            <a:spLocks noGrp="1"/>
          </p:cNvSpPr>
          <p:nvPr>
            <p:ph type="title"/>
          </p:nvPr>
        </p:nvSpPr>
        <p:spPr>
          <a:xfrm>
            <a:off x="246001" y="292316"/>
            <a:ext cx="9809999" cy="391684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6" name="文本占位符 81"/>
          <p:cNvSpPr>
            <a:spLocks noGrp="1"/>
          </p:cNvSpPr>
          <p:nvPr>
            <p:ph type="body" sz="quarter" idx="10" hasCustomPrompt="1"/>
          </p:nvPr>
        </p:nvSpPr>
        <p:spPr>
          <a:xfrm>
            <a:off x="5913296" y="6347416"/>
            <a:ext cx="5319854" cy="2377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 algn="r">
              <a:buNone/>
              <a:defRPr lang="zh-CN" altLang="en-US" sz="1050" b="0" smtClean="0">
                <a:solidFill>
                  <a:schemeClr val="tx1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/>
            <a:r>
              <a:rPr lang="zh-CN" altLang="en-US" dirty="0"/>
              <a:t>编辑母版文本</a:t>
            </a:r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1334749" y="6313129"/>
            <a:ext cx="590551" cy="3063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en-US" altLang="zh-CN">
                <a:solidFill>
                  <a:srgbClr val="00000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rPr>
              <a:t>-</a:t>
            </a:r>
            <a:fld id="{4A1C6D6C-1625-41CE-A705-4CB98D5C6D76}" type="slidenum">
              <a:rPr lang="zh-CN" altLang="en-US" smtClean="0">
                <a:solidFill>
                  <a:srgbClr val="00000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rPr>
              <a:t>‹#›</a:t>
            </a:fld>
            <a:r>
              <a:rPr lang="en-US" altLang="zh-CN">
                <a:solidFill>
                  <a:srgbClr val="00000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rPr>
              <a:t>-</a:t>
            </a:r>
            <a:endParaRPr lang="zh-CN" altLang="en-US" dirty="0">
              <a:solidFill>
                <a:srgbClr val="000000"/>
              </a:solidFill>
              <a:latin typeface="方正准圆简体" panose="02000500000000000000" charset="-122"/>
              <a:ea typeface="方正准圆简体" panose="02000500000000000000" charset="-122"/>
              <a:cs typeface="方正准圆简体" panose="02000500000000000000" charset="-122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8"/>
          <p:cNvSpPr>
            <a:spLocks noGrp="1"/>
          </p:cNvSpPr>
          <p:nvPr>
            <p:ph type="title"/>
          </p:nvPr>
        </p:nvSpPr>
        <p:spPr>
          <a:xfrm>
            <a:off x="246001" y="292316"/>
            <a:ext cx="9809999" cy="391684"/>
          </a:xfrm>
          <a:prstGeom prst="rect">
            <a:avLst/>
          </a:prstGeom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6" name="文本占位符 81"/>
          <p:cNvSpPr>
            <a:spLocks noGrp="1"/>
          </p:cNvSpPr>
          <p:nvPr>
            <p:ph type="body" sz="quarter" idx="10" hasCustomPrompt="1"/>
          </p:nvPr>
        </p:nvSpPr>
        <p:spPr>
          <a:xfrm>
            <a:off x="5894246" y="6343954"/>
            <a:ext cx="5551594" cy="2446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 algn="r">
              <a:buNone/>
              <a:defRPr lang="zh-CN" altLang="en-US" sz="1050" b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/>
            <a:r>
              <a:rPr lang="zh-CN" altLang="en-US" dirty="0"/>
              <a:t>编辑母版文本</a:t>
            </a:r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0982739" y="6313129"/>
            <a:ext cx="977496" cy="3063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en-US" altLang="zh-CN" dirty="0">
                <a:solidFill>
                  <a:srgbClr val="000000"/>
                </a:solidFill>
              </a:rPr>
              <a:t>-</a:t>
            </a:r>
            <a:fld id="{4A1C6D6C-1625-41CE-A705-4CB98D5C6D76}" type="slidenum">
              <a:rPr lang="zh-CN" altLang="en-US" smtClean="0">
                <a:solidFill>
                  <a:srgbClr val="000000"/>
                </a:solidFill>
              </a:rPr>
              <a:t>‹#›</a:t>
            </a:fld>
            <a:r>
              <a:rPr lang="en-US" altLang="zh-CN" dirty="0">
                <a:solidFill>
                  <a:srgbClr val="000000"/>
                </a:solidFill>
              </a:rPr>
              <a:t>-</a:t>
            </a:r>
            <a:endParaRPr lang="zh-CN" alt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0982739" y="6313129"/>
            <a:ext cx="977496" cy="3063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en-US" altLang="zh-CN" dirty="0">
                <a:solidFill>
                  <a:srgbClr val="000000"/>
                </a:solidFill>
              </a:rPr>
              <a:t>-</a:t>
            </a:r>
            <a:fld id="{0A8E6518-095B-427E-9D7F-70F09DD6ECBD}" type="slidenum">
              <a:rPr lang="zh-CN" altLang="en-US" smtClean="0">
                <a:solidFill>
                  <a:srgbClr val="000000"/>
                </a:solidFill>
              </a:rPr>
              <a:t>‹#›</a:t>
            </a:fld>
            <a:r>
              <a:rPr lang="en-US" altLang="zh-CN" dirty="0">
                <a:solidFill>
                  <a:srgbClr val="000000"/>
                </a:solidFill>
              </a:rPr>
              <a:t>-</a:t>
            </a:r>
            <a:endParaRPr lang="zh-CN" altLang="en-US" dirty="0">
              <a:solidFill>
                <a:srgbClr val="000000"/>
              </a:solidFill>
            </a:endParaRPr>
          </a:p>
        </p:txBody>
      </p:sp>
      <p:sp>
        <p:nvSpPr>
          <p:cNvPr id="10" name="标题 8"/>
          <p:cNvSpPr>
            <a:spLocks noGrp="1"/>
          </p:cNvSpPr>
          <p:nvPr>
            <p:ph type="title"/>
          </p:nvPr>
        </p:nvSpPr>
        <p:spPr>
          <a:xfrm>
            <a:off x="246001" y="292316"/>
            <a:ext cx="9809999" cy="391684"/>
          </a:xfrm>
          <a:prstGeom prst="rect">
            <a:avLst/>
          </a:prstGeom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6" name="文本占位符 81"/>
          <p:cNvSpPr>
            <a:spLocks noGrp="1"/>
          </p:cNvSpPr>
          <p:nvPr>
            <p:ph type="body" sz="quarter" idx="10" hasCustomPrompt="1"/>
          </p:nvPr>
        </p:nvSpPr>
        <p:spPr>
          <a:xfrm>
            <a:off x="5884307" y="6343954"/>
            <a:ext cx="5551594" cy="2446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 algn="r">
              <a:buNone/>
              <a:defRPr lang="zh-CN" altLang="en-US" sz="1050" b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/>
            <a:r>
              <a:rPr lang="zh-CN" altLang="en-US" dirty="0"/>
              <a:t>编辑母版文本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页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217035" y="631312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-</a:t>
            </a:r>
            <a:fld id="{0DAC869D-2E68-4F90-914B-CCE5019D4234}" type="slidenum"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‹#›</a:t>
            </a:fld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-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0" name="标题 8"/>
          <p:cNvSpPr>
            <a:spLocks noGrp="1"/>
          </p:cNvSpPr>
          <p:nvPr>
            <p:ph type="title"/>
          </p:nvPr>
        </p:nvSpPr>
        <p:spPr>
          <a:xfrm>
            <a:off x="246000" y="292315"/>
            <a:ext cx="9809999" cy="391685"/>
          </a:xfrm>
          <a:prstGeom prst="rect">
            <a:avLst/>
          </a:prstGeom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8"/>
          <p:cNvSpPr>
            <a:spLocks noGrp="1"/>
          </p:cNvSpPr>
          <p:nvPr>
            <p:ph type="title"/>
          </p:nvPr>
        </p:nvSpPr>
        <p:spPr>
          <a:xfrm>
            <a:off x="266888" y="323851"/>
            <a:ext cx="9700400" cy="342900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sz="2000" b="1">
                <a:solidFill>
                  <a:schemeClr val="tx1"/>
                </a:solidFill>
                <a:latin typeface="方正准圆简体" panose="02000500000000000000" charset="-122"/>
                <a:ea typeface="方正准圆简体" panose="02000500000000000000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4"/>
          </p:nvPr>
        </p:nvSpPr>
        <p:spPr>
          <a:xfrm>
            <a:off x="4366998" y="6320201"/>
            <a:ext cx="6552286" cy="307377"/>
          </a:xfrm>
          <a:prstGeom prst="rect">
            <a:avLst/>
          </a:prstGeom>
        </p:spPr>
        <p:txBody>
          <a:bodyPr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800">
                <a:latin typeface="方正准圆简体" panose="02000500000000000000" charset="-122"/>
                <a:ea typeface="方正准圆简体" panose="02000500000000000000" charset="-122"/>
              </a:defRPr>
            </a:lvl1pPr>
          </a:lstStyle>
          <a:p>
            <a:pPr lvl="0"/>
            <a:endParaRPr lang="zh-CN" altLang="en-US" dirty="0"/>
          </a:p>
        </p:txBody>
      </p:sp>
      <p:cxnSp>
        <p:nvCxnSpPr>
          <p:cNvPr id="24" name="直接连接符 23"/>
          <p:cNvCxnSpPr/>
          <p:nvPr userDrawn="1"/>
        </p:nvCxnSpPr>
        <p:spPr>
          <a:xfrm>
            <a:off x="359416" y="752475"/>
            <a:ext cx="11497622" cy="0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" name="文本框 285"/>
          <p:cNvSpPr txBox="1"/>
          <p:nvPr userDrawn="1"/>
        </p:nvSpPr>
        <p:spPr>
          <a:xfrm>
            <a:off x="359416" y="6371778"/>
            <a:ext cx="968535" cy="21544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zh-CN"/>
            </a:defPPr>
            <a:lvl1pPr>
              <a:defRPr sz="140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en-US" altLang="zh-CN" sz="800" dirty="0">
                <a:solidFill>
                  <a:prstClr val="white">
                    <a:lumMod val="65000"/>
                  </a:prstClr>
                </a:solidFill>
                <a:latin typeface="方正准圆简体" panose="02000500000000000000" charset="-122"/>
                <a:ea typeface="方正准圆简体" panose="02000500000000000000" charset="-122"/>
              </a:rPr>
              <a:t>www.avc-mr.com</a:t>
            </a:r>
            <a:endParaRPr lang="zh-CN" altLang="en-US" sz="800" dirty="0">
              <a:solidFill>
                <a:prstClr val="white">
                  <a:lumMod val="65000"/>
                </a:prstClr>
              </a:solidFill>
              <a:latin typeface="方正准圆简体" panose="02000500000000000000" charset="-122"/>
              <a:ea typeface="方正准圆简体" panose="02000500000000000000" charset="-122"/>
            </a:endParaRPr>
          </a:p>
        </p:txBody>
      </p:sp>
      <p:sp>
        <p:nvSpPr>
          <p:cNvPr id="19" name="文本框 18"/>
          <p:cNvSpPr txBox="1"/>
          <p:nvPr userDrawn="1"/>
        </p:nvSpPr>
        <p:spPr>
          <a:xfrm>
            <a:off x="10980420" y="6366167"/>
            <a:ext cx="876618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5EC0406B-9D2C-465D-AD66-355AE3B93904}" type="slidenum">
              <a:rPr lang="zh-CN" altLang="en-US" sz="800" smtClean="0">
                <a:solidFill>
                  <a:srgbClr val="000000"/>
                </a:solidFill>
                <a:latin typeface="方正准圆简体" panose="02000500000000000000" charset="-122"/>
                <a:ea typeface="方正准圆简体" panose="02000500000000000000" charset="-122"/>
              </a:rPr>
              <a:t>‹#›</a:t>
            </a:fld>
            <a:r>
              <a:rPr lang="en-US" altLang="zh-CN" sz="800" dirty="0">
                <a:solidFill>
                  <a:srgbClr val="000000"/>
                </a:solidFill>
                <a:latin typeface="方正准圆简体" panose="02000500000000000000" charset="-122"/>
                <a:ea typeface="方正准圆简体" panose="02000500000000000000" charset="-122"/>
              </a:rPr>
              <a:t>/78</a:t>
            </a:r>
            <a:endParaRPr lang="zh-CN" altLang="en-US" sz="800" dirty="0">
              <a:solidFill>
                <a:srgbClr val="000000"/>
              </a:solidFill>
              <a:latin typeface="方正准圆简体" panose="02000500000000000000" charset="-122"/>
              <a:ea typeface="方正准圆简体" panose="020005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247" y="342732"/>
            <a:ext cx="788534" cy="2721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8"/>
          <p:cNvSpPr>
            <a:spLocks noGrp="1"/>
          </p:cNvSpPr>
          <p:nvPr>
            <p:ph type="title"/>
          </p:nvPr>
        </p:nvSpPr>
        <p:spPr>
          <a:xfrm>
            <a:off x="266888" y="288038"/>
            <a:ext cx="10713532" cy="378713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sz="2000" b="1">
                <a:solidFill>
                  <a:schemeClr val="tx1"/>
                </a:solidFill>
                <a:latin typeface="方正准圆简体" panose="02000500000000000000" charset="-122"/>
                <a:ea typeface="方正准圆简体" panose="02000500000000000000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4"/>
          </p:nvPr>
        </p:nvSpPr>
        <p:spPr>
          <a:xfrm>
            <a:off x="4709898" y="6359814"/>
            <a:ext cx="6552286" cy="215444"/>
          </a:xfrm>
          <a:prstGeom prst="rect">
            <a:avLst/>
          </a:prstGeom>
        </p:spPr>
        <p:txBody>
          <a:bodyPr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800">
                <a:latin typeface="方正准圆简体" panose="02000500000000000000" charset="-122"/>
                <a:ea typeface="方正准圆简体" panose="02000500000000000000" charset="-122"/>
              </a:defRPr>
            </a:lvl1pPr>
          </a:lstStyle>
          <a:p>
            <a:pPr lvl="0"/>
            <a:endParaRPr lang="zh-CN" altLang="en-US" dirty="0"/>
          </a:p>
        </p:txBody>
      </p:sp>
      <p:cxnSp>
        <p:nvCxnSpPr>
          <p:cNvPr id="24" name="直接连接符 23"/>
          <p:cNvCxnSpPr/>
          <p:nvPr userDrawn="1"/>
        </p:nvCxnSpPr>
        <p:spPr>
          <a:xfrm>
            <a:off x="359416" y="752475"/>
            <a:ext cx="11497622" cy="0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" name="文本框 285"/>
          <p:cNvSpPr txBox="1"/>
          <p:nvPr userDrawn="1"/>
        </p:nvSpPr>
        <p:spPr>
          <a:xfrm>
            <a:off x="359416" y="6365424"/>
            <a:ext cx="968535" cy="21544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zh-CN"/>
            </a:defPPr>
            <a:lvl1pPr>
              <a:defRPr sz="140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方正准圆简体" panose="02000500000000000000" charset="-122"/>
                <a:ea typeface="方正准圆简体" panose="02000500000000000000" charset="-122"/>
              </a:rPr>
              <a:t>www.avc-mr.com</a:t>
            </a:r>
            <a:endParaRPr lang="zh-CN" altLang="en-US" sz="800" dirty="0">
              <a:solidFill>
                <a:schemeClr val="bg1">
                  <a:lumMod val="65000"/>
                </a:schemeClr>
              </a:solidFill>
              <a:latin typeface="方正准圆简体" panose="02000500000000000000" charset="-122"/>
              <a:ea typeface="方正准圆简体" panose="02000500000000000000" charset="-122"/>
            </a:endParaRPr>
          </a:p>
        </p:txBody>
      </p:sp>
      <p:sp>
        <p:nvSpPr>
          <p:cNvPr id="19" name="文本框 18"/>
          <p:cNvSpPr txBox="1"/>
          <p:nvPr userDrawn="1"/>
        </p:nvSpPr>
        <p:spPr>
          <a:xfrm>
            <a:off x="10980420" y="6359813"/>
            <a:ext cx="876618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5EC0406B-9D2C-465D-AD66-355AE3B93904}" type="slidenum">
              <a:rPr lang="zh-CN" altLang="en-US" sz="800" smtClean="0">
                <a:latin typeface="方正准圆简体" panose="02000500000000000000" charset="-122"/>
                <a:ea typeface="方正准圆简体" panose="02000500000000000000" charset="-122"/>
              </a:rPr>
              <a:t>‹#›</a:t>
            </a:fld>
            <a:endParaRPr lang="zh-CN" altLang="en-US" sz="800" dirty="0">
              <a:latin typeface="方正准圆简体" panose="02000500000000000000" charset="-122"/>
              <a:ea typeface="方正准圆简体" panose="020005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247" y="342732"/>
            <a:ext cx="788534" cy="2721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8"/>
          <p:cNvSpPr>
            <a:spLocks noGrp="1"/>
          </p:cNvSpPr>
          <p:nvPr>
            <p:ph type="title"/>
          </p:nvPr>
        </p:nvSpPr>
        <p:spPr>
          <a:xfrm>
            <a:off x="266888" y="323851"/>
            <a:ext cx="9700400" cy="342900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sz="2000" b="1">
                <a:solidFill>
                  <a:schemeClr val="tx1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4"/>
          </p:nvPr>
        </p:nvSpPr>
        <p:spPr>
          <a:xfrm>
            <a:off x="4366998" y="6320201"/>
            <a:ext cx="6552286" cy="307377"/>
          </a:xfrm>
          <a:prstGeom prst="rect">
            <a:avLst/>
          </a:prstGeom>
        </p:spPr>
        <p:txBody>
          <a:bodyPr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800"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defRPr>
            </a:lvl1pPr>
          </a:lstStyle>
          <a:p>
            <a:pPr lvl="0"/>
            <a:endParaRPr lang="zh-CN" altLang="en-US" dirty="0"/>
          </a:p>
        </p:txBody>
      </p:sp>
      <p:cxnSp>
        <p:nvCxnSpPr>
          <p:cNvPr id="24" name="直接连接符 23"/>
          <p:cNvCxnSpPr/>
          <p:nvPr userDrawn="1"/>
        </p:nvCxnSpPr>
        <p:spPr>
          <a:xfrm>
            <a:off x="359416" y="752475"/>
            <a:ext cx="11497622" cy="0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" name="文本框 285"/>
          <p:cNvSpPr txBox="1"/>
          <p:nvPr userDrawn="1"/>
        </p:nvSpPr>
        <p:spPr>
          <a:xfrm>
            <a:off x="359416" y="6371778"/>
            <a:ext cx="968535" cy="21544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zh-CN"/>
            </a:defPPr>
            <a:lvl1pPr>
              <a:defRPr sz="140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rPr>
              <a:t>www.avc-mr.com</a:t>
            </a:r>
            <a:endParaRPr lang="zh-CN" altLang="en-US" sz="800" dirty="0">
              <a:solidFill>
                <a:schemeClr val="bg1">
                  <a:lumMod val="65000"/>
                </a:schemeClr>
              </a:solidFill>
              <a:latin typeface="方正准圆简体" panose="02000500000000000000" charset="-122"/>
              <a:ea typeface="方正准圆简体" panose="02000500000000000000" charset="-122"/>
              <a:cs typeface="方正准圆简体" panose="02000500000000000000" charset="-122"/>
            </a:endParaRPr>
          </a:p>
        </p:txBody>
      </p:sp>
      <p:sp>
        <p:nvSpPr>
          <p:cNvPr id="19" name="文本框 18"/>
          <p:cNvSpPr txBox="1"/>
          <p:nvPr userDrawn="1"/>
        </p:nvSpPr>
        <p:spPr>
          <a:xfrm>
            <a:off x="10980420" y="6366892"/>
            <a:ext cx="876618" cy="213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5EC0406B-9D2C-465D-AD66-355AE3B93904}" type="slidenum">
              <a:rPr lang="zh-CN" altLang="en-US" sz="800" smtClean="0"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rPr>
              <a:t>‹#›</a:t>
            </a:fld>
            <a:endParaRPr lang="zh-CN" altLang="en-US" sz="800" dirty="0">
              <a:latin typeface="方正准圆简体" panose="02000500000000000000" charset="-122"/>
              <a:ea typeface="方正准圆简体" panose="02000500000000000000" charset="-122"/>
              <a:cs typeface="方正准圆简体" panose="020005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247" y="342732"/>
            <a:ext cx="788534" cy="2721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0982739" y="6313129"/>
            <a:ext cx="977496" cy="3063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en-US" altLang="zh-CN">
                <a:solidFill>
                  <a:srgbClr val="000000"/>
                </a:solidFill>
                <a:latin typeface="方正准圆简体" panose="02000500000000000000" charset="-122"/>
                <a:ea typeface="方正准圆简体" panose="02000500000000000000" charset="-122"/>
              </a:rPr>
              <a:t>-</a:t>
            </a:r>
            <a:fld id="{0A8E6518-095B-427E-9D7F-70F09DD6ECBD}" type="slidenum">
              <a:rPr lang="zh-CN" altLang="en-US" smtClean="0">
                <a:solidFill>
                  <a:srgbClr val="000000"/>
                </a:solidFill>
                <a:latin typeface="方正准圆简体" panose="02000500000000000000" charset="-122"/>
                <a:ea typeface="方正准圆简体" panose="02000500000000000000" charset="-122"/>
              </a:rPr>
              <a:t>‹#›</a:t>
            </a:fld>
            <a:r>
              <a:rPr lang="en-US" altLang="zh-CN">
                <a:solidFill>
                  <a:srgbClr val="000000"/>
                </a:solidFill>
                <a:latin typeface="方正准圆简体" panose="02000500000000000000" charset="-122"/>
                <a:ea typeface="方正准圆简体" panose="02000500000000000000" charset="-122"/>
              </a:rPr>
              <a:t>-</a:t>
            </a:r>
            <a:endParaRPr lang="zh-CN" altLang="en-US" dirty="0">
              <a:solidFill>
                <a:srgbClr val="000000"/>
              </a:solidFill>
              <a:latin typeface="方正准圆简体" panose="02000500000000000000" charset="-122"/>
              <a:ea typeface="方正准圆简体" panose="02000500000000000000" charset="-122"/>
            </a:endParaRPr>
          </a:p>
        </p:txBody>
      </p:sp>
      <p:sp>
        <p:nvSpPr>
          <p:cNvPr id="10" name="标题 8"/>
          <p:cNvSpPr>
            <a:spLocks noGrp="1"/>
          </p:cNvSpPr>
          <p:nvPr>
            <p:ph type="title"/>
          </p:nvPr>
        </p:nvSpPr>
        <p:spPr>
          <a:xfrm>
            <a:off x="246001" y="292316"/>
            <a:ext cx="9809999" cy="391684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方正准圆简体" panose="02000500000000000000" charset="-122"/>
                <a:ea typeface="方正准圆简体" panose="02000500000000000000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6" name="文本占位符 81"/>
          <p:cNvSpPr>
            <a:spLocks noGrp="1"/>
          </p:cNvSpPr>
          <p:nvPr>
            <p:ph type="body" sz="quarter" idx="10" hasCustomPrompt="1"/>
          </p:nvPr>
        </p:nvSpPr>
        <p:spPr>
          <a:xfrm>
            <a:off x="5884307" y="6343954"/>
            <a:ext cx="5551594" cy="2446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 algn="r">
              <a:buNone/>
              <a:defRPr lang="zh-CN" altLang="en-US" sz="1050" b="0" smtClean="0">
                <a:solidFill>
                  <a:schemeClr val="tx1"/>
                </a:solidFill>
                <a:latin typeface="方正准圆简体" panose="02000500000000000000" charset="-122"/>
                <a:ea typeface="方正准圆简体" panose="02000500000000000000" charset="-122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/>
            <a:r>
              <a:rPr lang="zh-CN" altLang="en-US" dirty="0"/>
              <a:t>编辑母版文本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9" name="组合 288"/>
          <p:cNvGrpSpPr/>
          <p:nvPr userDrawn="1"/>
        </p:nvGrpSpPr>
        <p:grpSpPr>
          <a:xfrm>
            <a:off x="564445" y="590959"/>
            <a:ext cx="11063112" cy="5676097"/>
            <a:chOff x="1357312" y="1257300"/>
            <a:chExt cx="9477376" cy="4862513"/>
          </a:xfrm>
        </p:grpSpPr>
        <p:sp>
          <p:nvSpPr>
            <p:cNvPr id="290" name="Freeform 285"/>
            <p:cNvSpPr>
              <a:spLocks noEditPoints="1"/>
            </p:cNvSpPr>
            <p:nvPr/>
          </p:nvSpPr>
          <p:spPr bwMode="auto">
            <a:xfrm>
              <a:off x="1357312" y="1269153"/>
              <a:ext cx="4469922" cy="4841771"/>
            </a:xfrm>
            <a:custGeom>
              <a:avLst/>
              <a:gdLst>
                <a:gd name="T0" fmla="*/ 770 w 1430"/>
                <a:gd name="T1" fmla="*/ 1558 h 1617"/>
                <a:gd name="T2" fmla="*/ 812 w 1430"/>
                <a:gd name="T3" fmla="*/ 1315 h 1617"/>
                <a:gd name="T4" fmla="*/ 810 w 1430"/>
                <a:gd name="T5" fmla="*/ 1307 h 1617"/>
                <a:gd name="T6" fmla="*/ 826 w 1430"/>
                <a:gd name="T7" fmla="*/ 1243 h 1617"/>
                <a:gd name="T8" fmla="*/ 819 w 1430"/>
                <a:gd name="T9" fmla="*/ 1239 h 1617"/>
                <a:gd name="T10" fmla="*/ 1014 w 1430"/>
                <a:gd name="T11" fmla="*/ 1193 h 1617"/>
                <a:gd name="T12" fmla="*/ 1018 w 1430"/>
                <a:gd name="T13" fmla="*/ 1102 h 1617"/>
                <a:gd name="T14" fmla="*/ 959 w 1430"/>
                <a:gd name="T15" fmla="*/ 1097 h 1617"/>
                <a:gd name="T16" fmla="*/ 935 w 1430"/>
                <a:gd name="T17" fmla="*/ 1035 h 1617"/>
                <a:gd name="T18" fmla="*/ 592 w 1430"/>
                <a:gd name="T19" fmla="*/ 986 h 1617"/>
                <a:gd name="T20" fmla="*/ 744 w 1430"/>
                <a:gd name="T21" fmla="*/ 1056 h 1617"/>
                <a:gd name="T22" fmla="*/ 696 w 1430"/>
                <a:gd name="T23" fmla="*/ 984 h 1617"/>
                <a:gd name="T24" fmla="*/ 781 w 1430"/>
                <a:gd name="T25" fmla="*/ 922 h 1617"/>
                <a:gd name="T26" fmla="*/ 934 w 1430"/>
                <a:gd name="T27" fmla="*/ 1028 h 1617"/>
                <a:gd name="T28" fmla="*/ 715 w 1430"/>
                <a:gd name="T29" fmla="*/ 925 h 1617"/>
                <a:gd name="T30" fmla="*/ 711 w 1430"/>
                <a:gd name="T31" fmla="*/ 864 h 1617"/>
                <a:gd name="T32" fmla="*/ 708 w 1430"/>
                <a:gd name="T33" fmla="*/ 859 h 1617"/>
                <a:gd name="T34" fmla="*/ 364 w 1430"/>
                <a:gd name="T35" fmla="*/ 729 h 1617"/>
                <a:gd name="T36" fmla="*/ 514 w 1430"/>
                <a:gd name="T37" fmla="*/ 550 h 1617"/>
                <a:gd name="T38" fmla="*/ 299 w 1430"/>
                <a:gd name="T39" fmla="*/ 588 h 1617"/>
                <a:gd name="T40" fmla="*/ 653 w 1430"/>
                <a:gd name="T41" fmla="*/ 475 h 1617"/>
                <a:gd name="T42" fmla="*/ 378 w 1430"/>
                <a:gd name="T43" fmla="*/ 512 h 1617"/>
                <a:gd name="T44" fmla="*/ 207 w 1430"/>
                <a:gd name="T45" fmla="*/ 512 h 1617"/>
                <a:gd name="T46" fmla="*/ 525 w 1430"/>
                <a:gd name="T47" fmla="*/ 400 h 1617"/>
                <a:gd name="T48" fmla="*/ 577 w 1430"/>
                <a:gd name="T49" fmla="*/ 378 h 1617"/>
                <a:gd name="T50" fmla="*/ 484 w 1430"/>
                <a:gd name="T51" fmla="*/ 365 h 1617"/>
                <a:gd name="T52" fmla="*/ 670 w 1430"/>
                <a:gd name="T53" fmla="*/ 389 h 1617"/>
                <a:gd name="T54" fmla="*/ 805 w 1430"/>
                <a:gd name="T55" fmla="*/ 337 h 1617"/>
                <a:gd name="T56" fmla="*/ 509 w 1430"/>
                <a:gd name="T57" fmla="*/ 459 h 1617"/>
                <a:gd name="T58" fmla="*/ 710 w 1430"/>
                <a:gd name="T59" fmla="*/ 381 h 1617"/>
                <a:gd name="T60" fmla="*/ 290 w 1430"/>
                <a:gd name="T61" fmla="*/ 307 h 1617"/>
                <a:gd name="T62" fmla="*/ 71 w 1430"/>
                <a:gd name="T63" fmla="*/ 303 h 1617"/>
                <a:gd name="T64" fmla="*/ 79 w 1430"/>
                <a:gd name="T65" fmla="*/ 300 h 1617"/>
                <a:gd name="T66" fmla="*/ 634 w 1430"/>
                <a:gd name="T67" fmla="*/ 248 h 1617"/>
                <a:gd name="T68" fmla="*/ 808 w 1430"/>
                <a:gd name="T69" fmla="*/ 332 h 1617"/>
                <a:gd name="T70" fmla="*/ 844 w 1430"/>
                <a:gd name="T71" fmla="*/ 298 h 1617"/>
                <a:gd name="T72" fmla="*/ 366 w 1430"/>
                <a:gd name="T73" fmla="*/ 230 h 1617"/>
                <a:gd name="T74" fmla="*/ 381 w 1430"/>
                <a:gd name="T75" fmla="*/ 231 h 1617"/>
                <a:gd name="T76" fmla="*/ 721 w 1430"/>
                <a:gd name="T77" fmla="*/ 290 h 1617"/>
                <a:gd name="T78" fmla="*/ 541 w 1430"/>
                <a:gd name="T79" fmla="*/ 264 h 1617"/>
                <a:gd name="T80" fmla="*/ 1154 w 1430"/>
                <a:gd name="T81" fmla="*/ 194 h 1617"/>
                <a:gd name="T82" fmla="*/ 1158 w 1430"/>
                <a:gd name="T83" fmla="*/ 181 h 1617"/>
                <a:gd name="T84" fmla="*/ 379 w 1430"/>
                <a:gd name="T85" fmla="*/ 141 h 1617"/>
                <a:gd name="T86" fmla="*/ 385 w 1430"/>
                <a:gd name="T87" fmla="*/ 139 h 1617"/>
                <a:gd name="T88" fmla="*/ 1005 w 1430"/>
                <a:gd name="T89" fmla="*/ 117 h 1617"/>
                <a:gd name="T90" fmla="*/ 1161 w 1430"/>
                <a:gd name="T91" fmla="*/ 94 h 1617"/>
                <a:gd name="T92" fmla="*/ 609 w 1430"/>
                <a:gd name="T93" fmla="*/ 175 h 1617"/>
                <a:gd name="T94" fmla="*/ 1288 w 1430"/>
                <a:gd name="T95" fmla="*/ 86 h 1617"/>
                <a:gd name="T96" fmla="*/ 1164 w 1430"/>
                <a:gd name="T97" fmla="*/ 151 h 1617"/>
                <a:gd name="T98" fmla="*/ 1164 w 1430"/>
                <a:gd name="T99" fmla="*/ 90 h 1617"/>
                <a:gd name="T100" fmla="*/ 870 w 1430"/>
                <a:gd name="T101" fmla="*/ 113 h 1617"/>
                <a:gd name="T102" fmla="*/ 937 w 1430"/>
                <a:gd name="T103" fmla="*/ 9 h 1617"/>
                <a:gd name="T104" fmla="*/ 755 w 1430"/>
                <a:gd name="T105" fmla="*/ 62 h 1617"/>
                <a:gd name="T106" fmla="*/ 197 w 1430"/>
                <a:gd name="T107" fmla="*/ 139 h 1617"/>
                <a:gd name="T108" fmla="*/ 136 w 1430"/>
                <a:gd name="T109" fmla="*/ 381 h 1617"/>
                <a:gd name="T110" fmla="*/ 600 w 1430"/>
                <a:gd name="T111" fmla="*/ 876 h 1617"/>
                <a:gd name="T112" fmla="*/ 711 w 1430"/>
                <a:gd name="T113" fmla="*/ 1256 h 1617"/>
                <a:gd name="T114" fmla="*/ 848 w 1430"/>
                <a:gd name="T115" fmla="*/ 1391 h 1617"/>
                <a:gd name="T116" fmla="*/ 1065 w 1430"/>
                <a:gd name="T117" fmla="*/ 1030 h 1617"/>
                <a:gd name="T118" fmla="*/ 724 w 1430"/>
                <a:gd name="T119" fmla="*/ 797 h 1617"/>
                <a:gd name="T120" fmla="*/ 832 w 1430"/>
                <a:gd name="T121" fmla="*/ 376 h 1617"/>
                <a:gd name="T122" fmla="*/ 815 w 1430"/>
                <a:gd name="T123" fmla="*/ 188 h 1617"/>
                <a:gd name="T124" fmla="*/ 1286 w 1430"/>
                <a:gd name="T125" fmla="*/ 95 h 16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30" h="1617">
                  <a:moveTo>
                    <a:pt x="858" y="1601"/>
                  </a:moveTo>
                  <a:cubicBezTo>
                    <a:pt x="784" y="1572"/>
                    <a:pt x="784" y="1572"/>
                    <a:pt x="784" y="1572"/>
                  </a:cubicBezTo>
                  <a:cubicBezTo>
                    <a:pt x="821" y="1572"/>
                    <a:pt x="821" y="1572"/>
                    <a:pt x="821" y="1572"/>
                  </a:cubicBezTo>
                  <a:cubicBezTo>
                    <a:pt x="858" y="1601"/>
                    <a:pt x="858" y="1601"/>
                    <a:pt x="858" y="1601"/>
                  </a:cubicBezTo>
                  <a:moveTo>
                    <a:pt x="775" y="1568"/>
                  </a:moveTo>
                  <a:cubicBezTo>
                    <a:pt x="814" y="1486"/>
                    <a:pt x="814" y="1486"/>
                    <a:pt x="814" y="1486"/>
                  </a:cubicBezTo>
                  <a:cubicBezTo>
                    <a:pt x="819" y="1568"/>
                    <a:pt x="819" y="1568"/>
                    <a:pt x="819" y="1568"/>
                  </a:cubicBezTo>
                  <a:cubicBezTo>
                    <a:pt x="775" y="1568"/>
                    <a:pt x="775" y="1568"/>
                    <a:pt x="775" y="1568"/>
                  </a:cubicBezTo>
                  <a:moveTo>
                    <a:pt x="775" y="1558"/>
                  </a:moveTo>
                  <a:cubicBezTo>
                    <a:pt x="781" y="1423"/>
                    <a:pt x="781" y="1423"/>
                    <a:pt x="781" y="1423"/>
                  </a:cubicBezTo>
                  <a:cubicBezTo>
                    <a:pt x="813" y="1477"/>
                    <a:pt x="813" y="1477"/>
                    <a:pt x="813" y="1477"/>
                  </a:cubicBezTo>
                  <a:cubicBezTo>
                    <a:pt x="775" y="1558"/>
                    <a:pt x="775" y="1558"/>
                    <a:pt x="775" y="1558"/>
                  </a:cubicBezTo>
                  <a:moveTo>
                    <a:pt x="770" y="1558"/>
                  </a:moveTo>
                  <a:cubicBezTo>
                    <a:pt x="723" y="1418"/>
                    <a:pt x="723" y="1418"/>
                    <a:pt x="723" y="1418"/>
                  </a:cubicBezTo>
                  <a:cubicBezTo>
                    <a:pt x="777" y="1418"/>
                    <a:pt x="777" y="1418"/>
                    <a:pt x="777" y="1418"/>
                  </a:cubicBezTo>
                  <a:cubicBezTo>
                    <a:pt x="770" y="1558"/>
                    <a:pt x="770" y="1558"/>
                    <a:pt x="770" y="1558"/>
                  </a:cubicBezTo>
                  <a:moveTo>
                    <a:pt x="815" y="1471"/>
                  </a:moveTo>
                  <a:cubicBezTo>
                    <a:pt x="783" y="1416"/>
                    <a:pt x="783" y="1416"/>
                    <a:pt x="783" y="1416"/>
                  </a:cubicBezTo>
                  <a:cubicBezTo>
                    <a:pt x="842" y="1394"/>
                    <a:pt x="842" y="1394"/>
                    <a:pt x="842" y="1394"/>
                  </a:cubicBezTo>
                  <a:cubicBezTo>
                    <a:pt x="815" y="1471"/>
                    <a:pt x="815" y="1471"/>
                    <a:pt x="815" y="1471"/>
                  </a:cubicBezTo>
                  <a:moveTo>
                    <a:pt x="724" y="1413"/>
                  </a:moveTo>
                  <a:cubicBezTo>
                    <a:pt x="802" y="1317"/>
                    <a:pt x="802" y="1317"/>
                    <a:pt x="802" y="1317"/>
                  </a:cubicBezTo>
                  <a:cubicBezTo>
                    <a:pt x="778" y="1413"/>
                    <a:pt x="778" y="1413"/>
                    <a:pt x="778" y="1413"/>
                  </a:cubicBezTo>
                  <a:cubicBezTo>
                    <a:pt x="724" y="1413"/>
                    <a:pt x="724" y="1413"/>
                    <a:pt x="724" y="1413"/>
                  </a:cubicBezTo>
                  <a:moveTo>
                    <a:pt x="846" y="1387"/>
                  </a:moveTo>
                  <a:cubicBezTo>
                    <a:pt x="812" y="1315"/>
                    <a:pt x="812" y="1315"/>
                    <a:pt x="812" y="1315"/>
                  </a:cubicBezTo>
                  <a:cubicBezTo>
                    <a:pt x="883" y="1368"/>
                    <a:pt x="883" y="1368"/>
                    <a:pt x="883" y="1368"/>
                  </a:cubicBezTo>
                  <a:cubicBezTo>
                    <a:pt x="846" y="1387"/>
                    <a:pt x="846" y="1387"/>
                    <a:pt x="846" y="1387"/>
                  </a:cubicBezTo>
                  <a:moveTo>
                    <a:pt x="783" y="1412"/>
                  </a:moveTo>
                  <a:cubicBezTo>
                    <a:pt x="807" y="1314"/>
                    <a:pt x="807" y="1314"/>
                    <a:pt x="807" y="1314"/>
                  </a:cubicBezTo>
                  <a:cubicBezTo>
                    <a:pt x="842" y="1389"/>
                    <a:pt x="842" y="1389"/>
                    <a:pt x="842" y="1389"/>
                  </a:cubicBezTo>
                  <a:cubicBezTo>
                    <a:pt x="783" y="1412"/>
                    <a:pt x="783" y="1412"/>
                    <a:pt x="783" y="1412"/>
                  </a:cubicBezTo>
                  <a:moveTo>
                    <a:pt x="721" y="1409"/>
                  </a:moveTo>
                  <a:cubicBezTo>
                    <a:pt x="716" y="1257"/>
                    <a:pt x="716" y="1257"/>
                    <a:pt x="716" y="1257"/>
                  </a:cubicBezTo>
                  <a:cubicBezTo>
                    <a:pt x="803" y="1308"/>
                    <a:pt x="803" y="1308"/>
                    <a:pt x="803" y="1308"/>
                  </a:cubicBezTo>
                  <a:cubicBezTo>
                    <a:pt x="721" y="1409"/>
                    <a:pt x="721" y="1409"/>
                    <a:pt x="721" y="1409"/>
                  </a:cubicBezTo>
                  <a:moveTo>
                    <a:pt x="881" y="1361"/>
                  </a:moveTo>
                  <a:cubicBezTo>
                    <a:pt x="810" y="1307"/>
                    <a:pt x="810" y="1307"/>
                    <a:pt x="810" y="1307"/>
                  </a:cubicBezTo>
                  <a:cubicBezTo>
                    <a:pt x="810" y="1307"/>
                    <a:pt x="810" y="1307"/>
                    <a:pt x="810" y="1307"/>
                  </a:cubicBezTo>
                  <a:cubicBezTo>
                    <a:pt x="809" y="1306"/>
                    <a:pt x="809" y="1306"/>
                    <a:pt x="809" y="1306"/>
                  </a:cubicBezTo>
                  <a:cubicBezTo>
                    <a:pt x="822" y="1247"/>
                    <a:pt x="822" y="1247"/>
                    <a:pt x="822" y="1247"/>
                  </a:cubicBezTo>
                  <a:cubicBezTo>
                    <a:pt x="831" y="1263"/>
                    <a:pt x="860" y="1319"/>
                    <a:pt x="881" y="1361"/>
                  </a:cubicBezTo>
                  <a:moveTo>
                    <a:pt x="801" y="1302"/>
                  </a:moveTo>
                  <a:cubicBezTo>
                    <a:pt x="720" y="1255"/>
                    <a:pt x="720" y="1255"/>
                    <a:pt x="720" y="1255"/>
                  </a:cubicBezTo>
                  <a:cubicBezTo>
                    <a:pt x="818" y="1244"/>
                    <a:pt x="818" y="1244"/>
                    <a:pt x="818" y="1244"/>
                  </a:cubicBezTo>
                  <a:cubicBezTo>
                    <a:pt x="805" y="1303"/>
                    <a:pt x="805" y="1303"/>
                    <a:pt x="805" y="1303"/>
                  </a:cubicBezTo>
                  <a:cubicBezTo>
                    <a:pt x="800" y="1300"/>
                    <a:pt x="800" y="1300"/>
                    <a:pt x="800" y="1300"/>
                  </a:cubicBezTo>
                  <a:cubicBezTo>
                    <a:pt x="801" y="1302"/>
                    <a:pt x="801" y="1302"/>
                    <a:pt x="801" y="1302"/>
                  </a:cubicBezTo>
                  <a:moveTo>
                    <a:pt x="887" y="1363"/>
                  </a:moveTo>
                  <a:cubicBezTo>
                    <a:pt x="876" y="1341"/>
                    <a:pt x="835" y="1260"/>
                    <a:pt x="825" y="1243"/>
                  </a:cubicBezTo>
                  <a:cubicBezTo>
                    <a:pt x="826" y="1243"/>
                    <a:pt x="826" y="1243"/>
                    <a:pt x="826" y="1243"/>
                  </a:cubicBezTo>
                  <a:cubicBezTo>
                    <a:pt x="826" y="1243"/>
                    <a:pt x="826" y="1243"/>
                    <a:pt x="826" y="1243"/>
                  </a:cubicBezTo>
                  <a:cubicBezTo>
                    <a:pt x="842" y="1243"/>
                    <a:pt x="897" y="1248"/>
                    <a:pt x="934" y="1252"/>
                  </a:cubicBezTo>
                  <a:cubicBezTo>
                    <a:pt x="887" y="1363"/>
                    <a:pt x="887" y="1363"/>
                    <a:pt x="887" y="1363"/>
                  </a:cubicBezTo>
                  <a:moveTo>
                    <a:pt x="936" y="1248"/>
                  </a:moveTo>
                  <a:cubicBezTo>
                    <a:pt x="888" y="1243"/>
                    <a:pt x="860" y="1240"/>
                    <a:pt x="844" y="1239"/>
                  </a:cubicBezTo>
                  <a:cubicBezTo>
                    <a:pt x="954" y="1216"/>
                    <a:pt x="954" y="1216"/>
                    <a:pt x="954" y="1216"/>
                  </a:cubicBezTo>
                  <a:cubicBezTo>
                    <a:pt x="936" y="1248"/>
                    <a:pt x="936" y="1248"/>
                    <a:pt x="936" y="1248"/>
                  </a:cubicBezTo>
                  <a:moveTo>
                    <a:pt x="943" y="1244"/>
                  </a:moveTo>
                  <a:cubicBezTo>
                    <a:pt x="960" y="1215"/>
                    <a:pt x="960" y="1215"/>
                    <a:pt x="960" y="1215"/>
                  </a:cubicBezTo>
                  <a:cubicBezTo>
                    <a:pt x="1004" y="1206"/>
                    <a:pt x="1004" y="1206"/>
                    <a:pt x="1004" y="1206"/>
                  </a:cubicBezTo>
                  <a:cubicBezTo>
                    <a:pt x="943" y="1244"/>
                    <a:pt x="943" y="1244"/>
                    <a:pt x="943" y="1244"/>
                  </a:cubicBezTo>
                  <a:moveTo>
                    <a:pt x="722" y="1250"/>
                  </a:moveTo>
                  <a:cubicBezTo>
                    <a:pt x="819" y="1181"/>
                    <a:pt x="819" y="1181"/>
                    <a:pt x="819" y="1181"/>
                  </a:cubicBezTo>
                  <a:cubicBezTo>
                    <a:pt x="819" y="1239"/>
                    <a:pt x="819" y="1239"/>
                    <a:pt x="819" y="1239"/>
                  </a:cubicBezTo>
                  <a:cubicBezTo>
                    <a:pt x="722" y="1250"/>
                    <a:pt x="722" y="1250"/>
                    <a:pt x="722" y="1250"/>
                  </a:cubicBezTo>
                  <a:moveTo>
                    <a:pt x="962" y="1210"/>
                  </a:moveTo>
                  <a:cubicBezTo>
                    <a:pt x="990" y="1160"/>
                    <a:pt x="990" y="1160"/>
                    <a:pt x="990" y="1160"/>
                  </a:cubicBezTo>
                  <a:cubicBezTo>
                    <a:pt x="1013" y="1199"/>
                    <a:pt x="1013" y="1199"/>
                    <a:pt x="1013" y="1199"/>
                  </a:cubicBezTo>
                  <a:cubicBezTo>
                    <a:pt x="962" y="1210"/>
                    <a:pt x="962" y="1210"/>
                    <a:pt x="962" y="1210"/>
                  </a:cubicBezTo>
                  <a:moveTo>
                    <a:pt x="715" y="1250"/>
                  </a:moveTo>
                  <a:cubicBezTo>
                    <a:pt x="695" y="1153"/>
                    <a:pt x="695" y="1153"/>
                    <a:pt x="695" y="1153"/>
                  </a:cubicBezTo>
                  <a:cubicBezTo>
                    <a:pt x="816" y="1178"/>
                    <a:pt x="816" y="1178"/>
                    <a:pt x="816" y="1178"/>
                  </a:cubicBezTo>
                  <a:cubicBezTo>
                    <a:pt x="715" y="1250"/>
                    <a:pt x="715" y="1250"/>
                    <a:pt x="715" y="1250"/>
                  </a:cubicBezTo>
                  <a:moveTo>
                    <a:pt x="1014" y="1193"/>
                  </a:moveTo>
                  <a:cubicBezTo>
                    <a:pt x="993" y="1156"/>
                    <a:pt x="993" y="1156"/>
                    <a:pt x="993" y="1156"/>
                  </a:cubicBezTo>
                  <a:cubicBezTo>
                    <a:pt x="1018" y="1112"/>
                    <a:pt x="1018" y="1112"/>
                    <a:pt x="1018" y="1112"/>
                  </a:cubicBezTo>
                  <a:cubicBezTo>
                    <a:pt x="1014" y="1193"/>
                    <a:pt x="1014" y="1193"/>
                    <a:pt x="1014" y="1193"/>
                  </a:cubicBezTo>
                  <a:moveTo>
                    <a:pt x="824" y="1236"/>
                  </a:moveTo>
                  <a:cubicBezTo>
                    <a:pt x="824" y="1178"/>
                    <a:pt x="824" y="1178"/>
                    <a:pt x="824" y="1178"/>
                  </a:cubicBezTo>
                  <a:cubicBezTo>
                    <a:pt x="945" y="1109"/>
                    <a:pt x="945" y="1109"/>
                    <a:pt x="945" y="1109"/>
                  </a:cubicBezTo>
                  <a:cubicBezTo>
                    <a:pt x="824" y="1236"/>
                    <a:pt x="824" y="1236"/>
                    <a:pt x="824" y="1236"/>
                  </a:cubicBezTo>
                  <a:moveTo>
                    <a:pt x="828" y="1238"/>
                  </a:moveTo>
                  <a:cubicBezTo>
                    <a:pt x="957" y="1103"/>
                    <a:pt x="957" y="1103"/>
                    <a:pt x="957" y="1103"/>
                  </a:cubicBezTo>
                  <a:cubicBezTo>
                    <a:pt x="988" y="1156"/>
                    <a:pt x="988" y="1156"/>
                    <a:pt x="988" y="1156"/>
                  </a:cubicBezTo>
                  <a:cubicBezTo>
                    <a:pt x="957" y="1211"/>
                    <a:pt x="957" y="1211"/>
                    <a:pt x="957" y="1211"/>
                  </a:cubicBezTo>
                  <a:cubicBezTo>
                    <a:pt x="828" y="1238"/>
                    <a:pt x="828" y="1238"/>
                    <a:pt x="828" y="1238"/>
                  </a:cubicBezTo>
                  <a:moveTo>
                    <a:pt x="990" y="1151"/>
                  </a:moveTo>
                  <a:cubicBezTo>
                    <a:pt x="962" y="1101"/>
                    <a:pt x="962" y="1101"/>
                    <a:pt x="962" y="1101"/>
                  </a:cubicBezTo>
                  <a:cubicBezTo>
                    <a:pt x="1018" y="1101"/>
                    <a:pt x="1018" y="1101"/>
                    <a:pt x="1018" y="1101"/>
                  </a:cubicBezTo>
                  <a:cubicBezTo>
                    <a:pt x="1018" y="1102"/>
                    <a:pt x="1018" y="1102"/>
                    <a:pt x="1018" y="1102"/>
                  </a:cubicBezTo>
                  <a:cubicBezTo>
                    <a:pt x="990" y="1151"/>
                    <a:pt x="990" y="1151"/>
                    <a:pt x="990" y="1151"/>
                  </a:cubicBezTo>
                  <a:moveTo>
                    <a:pt x="816" y="1174"/>
                  </a:moveTo>
                  <a:cubicBezTo>
                    <a:pt x="696" y="1148"/>
                    <a:pt x="696" y="1148"/>
                    <a:pt x="696" y="1148"/>
                  </a:cubicBezTo>
                  <a:cubicBezTo>
                    <a:pt x="742" y="1063"/>
                    <a:pt x="742" y="1063"/>
                    <a:pt x="742" y="1063"/>
                  </a:cubicBezTo>
                  <a:cubicBezTo>
                    <a:pt x="816" y="1174"/>
                    <a:pt x="816" y="1174"/>
                    <a:pt x="816" y="1174"/>
                  </a:cubicBezTo>
                  <a:moveTo>
                    <a:pt x="692" y="1146"/>
                  </a:moveTo>
                  <a:cubicBezTo>
                    <a:pt x="618" y="1061"/>
                    <a:pt x="618" y="1061"/>
                    <a:pt x="618" y="1061"/>
                  </a:cubicBezTo>
                  <a:cubicBezTo>
                    <a:pt x="738" y="1061"/>
                    <a:pt x="738" y="1061"/>
                    <a:pt x="738" y="1061"/>
                  </a:cubicBezTo>
                  <a:cubicBezTo>
                    <a:pt x="692" y="1146"/>
                    <a:pt x="692" y="1146"/>
                    <a:pt x="692" y="1146"/>
                  </a:cubicBezTo>
                  <a:moveTo>
                    <a:pt x="959" y="1097"/>
                  </a:moveTo>
                  <a:cubicBezTo>
                    <a:pt x="941" y="1039"/>
                    <a:pt x="941" y="1039"/>
                    <a:pt x="941" y="1039"/>
                  </a:cubicBezTo>
                  <a:cubicBezTo>
                    <a:pt x="1014" y="1097"/>
                    <a:pt x="1014" y="1097"/>
                    <a:pt x="1014" y="1097"/>
                  </a:cubicBezTo>
                  <a:cubicBezTo>
                    <a:pt x="959" y="1097"/>
                    <a:pt x="959" y="1097"/>
                    <a:pt x="959" y="1097"/>
                  </a:cubicBezTo>
                  <a:moveTo>
                    <a:pt x="833" y="1041"/>
                  </a:moveTo>
                  <a:cubicBezTo>
                    <a:pt x="832" y="1038"/>
                    <a:pt x="832" y="1038"/>
                    <a:pt x="832" y="1038"/>
                  </a:cubicBezTo>
                  <a:cubicBezTo>
                    <a:pt x="953" y="1099"/>
                    <a:pt x="953" y="1099"/>
                    <a:pt x="953" y="1099"/>
                  </a:cubicBezTo>
                  <a:cubicBezTo>
                    <a:pt x="824" y="1173"/>
                    <a:pt x="824" y="1173"/>
                    <a:pt x="824" y="1173"/>
                  </a:cubicBezTo>
                  <a:cubicBezTo>
                    <a:pt x="829" y="1038"/>
                    <a:pt x="829" y="1038"/>
                    <a:pt x="829" y="1038"/>
                  </a:cubicBezTo>
                  <a:cubicBezTo>
                    <a:pt x="833" y="1041"/>
                    <a:pt x="833" y="1041"/>
                    <a:pt x="833" y="1041"/>
                  </a:cubicBezTo>
                  <a:moveTo>
                    <a:pt x="819" y="1170"/>
                  </a:moveTo>
                  <a:cubicBezTo>
                    <a:pt x="745" y="1060"/>
                    <a:pt x="745" y="1060"/>
                    <a:pt x="745" y="1060"/>
                  </a:cubicBezTo>
                  <a:cubicBezTo>
                    <a:pt x="825" y="1036"/>
                    <a:pt x="825" y="1036"/>
                    <a:pt x="825" y="1036"/>
                  </a:cubicBezTo>
                  <a:cubicBezTo>
                    <a:pt x="819" y="1170"/>
                    <a:pt x="819" y="1170"/>
                    <a:pt x="819" y="1170"/>
                  </a:cubicBezTo>
                  <a:moveTo>
                    <a:pt x="954" y="1095"/>
                  </a:moveTo>
                  <a:cubicBezTo>
                    <a:pt x="837" y="1035"/>
                    <a:pt x="837" y="1035"/>
                    <a:pt x="837" y="1035"/>
                  </a:cubicBezTo>
                  <a:cubicBezTo>
                    <a:pt x="935" y="1035"/>
                    <a:pt x="935" y="1035"/>
                    <a:pt x="935" y="1035"/>
                  </a:cubicBezTo>
                  <a:cubicBezTo>
                    <a:pt x="936" y="1038"/>
                    <a:pt x="936" y="1038"/>
                    <a:pt x="936" y="1038"/>
                  </a:cubicBezTo>
                  <a:cubicBezTo>
                    <a:pt x="936" y="1038"/>
                    <a:pt x="936" y="1038"/>
                    <a:pt x="936" y="1038"/>
                  </a:cubicBezTo>
                  <a:cubicBezTo>
                    <a:pt x="954" y="1095"/>
                    <a:pt x="954" y="1095"/>
                    <a:pt x="954" y="1095"/>
                  </a:cubicBezTo>
                  <a:moveTo>
                    <a:pt x="1020" y="1096"/>
                  </a:moveTo>
                  <a:cubicBezTo>
                    <a:pt x="943" y="1035"/>
                    <a:pt x="943" y="1035"/>
                    <a:pt x="943" y="1035"/>
                  </a:cubicBezTo>
                  <a:cubicBezTo>
                    <a:pt x="1059" y="1031"/>
                    <a:pt x="1059" y="1031"/>
                    <a:pt x="1059" y="1031"/>
                  </a:cubicBezTo>
                  <a:cubicBezTo>
                    <a:pt x="1020" y="1096"/>
                    <a:pt x="1020" y="1096"/>
                    <a:pt x="1020" y="1096"/>
                  </a:cubicBezTo>
                  <a:moveTo>
                    <a:pt x="619" y="1056"/>
                  </a:moveTo>
                  <a:cubicBezTo>
                    <a:pt x="696" y="993"/>
                    <a:pt x="696" y="993"/>
                    <a:pt x="696" y="993"/>
                  </a:cubicBezTo>
                  <a:cubicBezTo>
                    <a:pt x="738" y="1056"/>
                    <a:pt x="738" y="1056"/>
                    <a:pt x="738" y="1056"/>
                  </a:cubicBezTo>
                  <a:cubicBezTo>
                    <a:pt x="619" y="1056"/>
                    <a:pt x="619" y="1056"/>
                    <a:pt x="619" y="1056"/>
                  </a:cubicBezTo>
                  <a:moveTo>
                    <a:pt x="614" y="1055"/>
                  </a:moveTo>
                  <a:cubicBezTo>
                    <a:pt x="592" y="986"/>
                    <a:pt x="592" y="986"/>
                    <a:pt x="592" y="986"/>
                  </a:cubicBezTo>
                  <a:cubicBezTo>
                    <a:pt x="691" y="991"/>
                    <a:pt x="691" y="991"/>
                    <a:pt x="691" y="991"/>
                  </a:cubicBezTo>
                  <a:cubicBezTo>
                    <a:pt x="614" y="1055"/>
                    <a:pt x="614" y="1055"/>
                    <a:pt x="614" y="1055"/>
                  </a:cubicBezTo>
                  <a:moveTo>
                    <a:pt x="942" y="1031"/>
                  </a:moveTo>
                  <a:cubicBezTo>
                    <a:pt x="985" y="975"/>
                    <a:pt x="985" y="975"/>
                    <a:pt x="985" y="975"/>
                  </a:cubicBezTo>
                  <a:cubicBezTo>
                    <a:pt x="1056" y="1026"/>
                    <a:pt x="1056" y="1026"/>
                    <a:pt x="1056" y="1026"/>
                  </a:cubicBezTo>
                  <a:cubicBezTo>
                    <a:pt x="942" y="1031"/>
                    <a:pt x="942" y="1031"/>
                    <a:pt x="942" y="1031"/>
                  </a:cubicBezTo>
                  <a:moveTo>
                    <a:pt x="737" y="1047"/>
                  </a:moveTo>
                  <a:cubicBezTo>
                    <a:pt x="700" y="990"/>
                    <a:pt x="700" y="990"/>
                    <a:pt x="700" y="990"/>
                  </a:cubicBezTo>
                  <a:cubicBezTo>
                    <a:pt x="703" y="988"/>
                    <a:pt x="703" y="988"/>
                    <a:pt x="703" y="988"/>
                  </a:cubicBezTo>
                  <a:cubicBezTo>
                    <a:pt x="700" y="987"/>
                    <a:pt x="700" y="987"/>
                    <a:pt x="700" y="987"/>
                  </a:cubicBezTo>
                  <a:cubicBezTo>
                    <a:pt x="713" y="937"/>
                    <a:pt x="713" y="937"/>
                    <a:pt x="713" y="937"/>
                  </a:cubicBezTo>
                  <a:cubicBezTo>
                    <a:pt x="737" y="1047"/>
                    <a:pt x="737" y="1047"/>
                    <a:pt x="737" y="1047"/>
                  </a:cubicBezTo>
                  <a:moveTo>
                    <a:pt x="744" y="1056"/>
                  </a:moveTo>
                  <a:cubicBezTo>
                    <a:pt x="717" y="934"/>
                    <a:pt x="717" y="934"/>
                    <a:pt x="717" y="934"/>
                  </a:cubicBezTo>
                  <a:cubicBezTo>
                    <a:pt x="822" y="1031"/>
                    <a:pt x="822" y="1031"/>
                    <a:pt x="822" y="1031"/>
                  </a:cubicBezTo>
                  <a:cubicBezTo>
                    <a:pt x="818" y="1031"/>
                    <a:pt x="818" y="1031"/>
                    <a:pt x="818" y="1031"/>
                  </a:cubicBezTo>
                  <a:cubicBezTo>
                    <a:pt x="821" y="1032"/>
                    <a:pt x="821" y="1032"/>
                    <a:pt x="821" y="1032"/>
                  </a:cubicBezTo>
                  <a:cubicBezTo>
                    <a:pt x="744" y="1056"/>
                    <a:pt x="744" y="1056"/>
                    <a:pt x="744" y="1056"/>
                  </a:cubicBezTo>
                  <a:moveTo>
                    <a:pt x="692" y="987"/>
                  </a:moveTo>
                  <a:cubicBezTo>
                    <a:pt x="595" y="982"/>
                    <a:pt x="595" y="982"/>
                    <a:pt x="595" y="982"/>
                  </a:cubicBezTo>
                  <a:cubicBezTo>
                    <a:pt x="653" y="931"/>
                    <a:pt x="653" y="931"/>
                    <a:pt x="653" y="931"/>
                  </a:cubicBezTo>
                  <a:cubicBezTo>
                    <a:pt x="692" y="987"/>
                    <a:pt x="692" y="987"/>
                    <a:pt x="692" y="987"/>
                  </a:cubicBezTo>
                  <a:moveTo>
                    <a:pt x="661" y="932"/>
                  </a:moveTo>
                  <a:cubicBezTo>
                    <a:pt x="659" y="930"/>
                    <a:pt x="659" y="930"/>
                    <a:pt x="659" y="930"/>
                  </a:cubicBezTo>
                  <a:cubicBezTo>
                    <a:pt x="710" y="930"/>
                    <a:pt x="710" y="930"/>
                    <a:pt x="710" y="930"/>
                  </a:cubicBezTo>
                  <a:cubicBezTo>
                    <a:pt x="696" y="984"/>
                    <a:pt x="696" y="984"/>
                    <a:pt x="696" y="984"/>
                  </a:cubicBezTo>
                  <a:cubicBezTo>
                    <a:pt x="659" y="932"/>
                    <a:pt x="659" y="932"/>
                    <a:pt x="659" y="932"/>
                  </a:cubicBezTo>
                  <a:cubicBezTo>
                    <a:pt x="661" y="932"/>
                    <a:pt x="661" y="932"/>
                    <a:pt x="661" y="932"/>
                  </a:cubicBezTo>
                  <a:moveTo>
                    <a:pt x="829" y="1030"/>
                  </a:moveTo>
                  <a:cubicBezTo>
                    <a:pt x="789" y="925"/>
                    <a:pt x="789" y="925"/>
                    <a:pt x="789" y="925"/>
                  </a:cubicBezTo>
                  <a:cubicBezTo>
                    <a:pt x="930" y="1031"/>
                    <a:pt x="930" y="1031"/>
                    <a:pt x="930" y="1031"/>
                  </a:cubicBezTo>
                  <a:cubicBezTo>
                    <a:pt x="830" y="1031"/>
                    <a:pt x="830" y="1031"/>
                    <a:pt x="830" y="1031"/>
                  </a:cubicBezTo>
                  <a:cubicBezTo>
                    <a:pt x="830" y="1030"/>
                    <a:pt x="830" y="1030"/>
                    <a:pt x="830" y="1030"/>
                  </a:cubicBezTo>
                  <a:cubicBezTo>
                    <a:pt x="829" y="1030"/>
                    <a:pt x="829" y="1030"/>
                    <a:pt x="829" y="1030"/>
                  </a:cubicBezTo>
                  <a:moveTo>
                    <a:pt x="781" y="922"/>
                  </a:moveTo>
                  <a:cubicBezTo>
                    <a:pt x="782" y="922"/>
                    <a:pt x="782" y="922"/>
                    <a:pt x="782" y="922"/>
                  </a:cubicBezTo>
                  <a:cubicBezTo>
                    <a:pt x="822" y="1025"/>
                    <a:pt x="822" y="1025"/>
                    <a:pt x="822" y="1025"/>
                  </a:cubicBezTo>
                  <a:cubicBezTo>
                    <a:pt x="718" y="930"/>
                    <a:pt x="718" y="930"/>
                    <a:pt x="718" y="930"/>
                  </a:cubicBezTo>
                  <a:cubicBezTo>
                    <a:pt x="781" y="922"/>
                    <a:pt x="781" y="922"/>
                    <a:pt x="781" y="922"/>
                  </a:cubicBezTo>
                  <a:cubicBezTo>
                    <a:pt x="781" y="922"/>
                    <a:pt x="781" y="922"/>
                    <a:pt x="781" y="922"/>
                  </a:cubicBezTo>
                  <a:moveTo>
                    <a:pt x="591" y="979"/>
                  </a:moveTo>
                  <a:cubicBezTo>
                    <a:pt x="591" y="914"/>
                    <a:pt x="591" y="914"/>
                    <a:pt x="591" y="914"/>
                  </a:cubicBezTo>
                  <a:cubicBezTo>
                    <a:pt x="649" y="929"/>
                    <a:pt x="649" y="929"/>
                    <a:pt x="649" y="929"/>
                  </a:cubicBezTo>
                  <a:cubicBezTo>
                    <a:pt x="591" y="979"/>
                    <a:pt x="591" y="979"/>
                    <a:pt x="591" y="979"/>
                  </a:cubicBezTo>
                  <a:moveTo>
                    <a:pt x="938" y="1028"/>
                  </a:moveTo>
                  <a:cubicBezTo>
                    <a:pt x="915" y="902"/>
                    <a:pt x="915" y="902"/>
                    <a:pt x="915" y="902"/>
                  </a:cubicBezTo>
                  <a:cubicBezTo>
                    <a:pt x="982" y="972"/>
                    <a:pt x="982" y="972"/>
                    <a:pt x="982" y="972"/>
                  </a:cubicBezTo>
                  <a:cubicBezTo>
                    <a:pt x="938" y="1028"/>
                    <a:pt x="938" y="1028"/>
                    <a:pt x="938" y="1028"/>
                  </a:cubicBezTo>
                  <a:moveTo>
                    <a:pt x="934" y="1028"/>
                  </a:moveTo>
                  <a:cubicBezTo>
                    <a:pt x="789" y="920"/>
                    <a:pt x="789" y="920"/>
                    <a:pt x="789" y="920"/>
                  </a:cubicBezTo>
                  <a:cubicBezTo>
                    <a:pt x="910" y="898"/>
                    <a:pt x="910" y="898"/>
                    <a:pt x="910" y="898"/>
                  </a:cubicBezTo>
                  <a:cubicBezTo>
                    <a:pt x="934" y="1028"/>
                    <a:pt x="934" y="1028"/>
                    <a:pt x="934" y="1028"/>
                  </a:cubicBezTo>
                  <a:moveTo>
                    <a:pt x="656" y="926"/>
                  </a:moveTo>
                  <a:cubicBezTo>
                    <a:pt x="656" y="880"/>
                    <a:pt x="656" y="880"/>
                    <a:pt x="656" y="880"/>
                  </a:cubicBezTo>
                  <a:cubicBezTo>
                    <a:pt x="707" y="926"/>
                    <a:pt x="707" y="926"/>
                    <a:pt x="707" y="926"/>
                  </a:cubicBezTo>
                  <a:cubicBezTo>
                    <a:pt x="656" y="926"/>
                    <a:pt x="656" y="926"/>
                    <a:pt x="656" y="926"/>
                  </a:cubicBezTo>
                  <a:moveTo>
                    <a:pt x="646" y="924"/>
                  </a:moveTo>
                  <a:cubicBezTo>
                    <a:pt x="592" y="910"/>
                    <a:pt x="592" y="910"/>
                    <a:pt x="592" y="910"/>
                  </a:cubicBezTo>
                  <a:cubicBezTo>
                    <a:pt x="603" y="880"/>
                    <a:pt x="603" y="880"/>
                    <a:pt x="603" y="880"/>
                  </a:cubicBezTo>
                  <a:cubicBezTo>
                    <a:pt x="646" y="924"/>
                    <a:pt x="646" y="924"/>
                    <a:pt x="646" y="924"/>
                  </a:cubicBezTo>
                  <a:moveTo>
                    <a:pt x="651" y="922"/>
                  </a:moveTo>
                  <a:cubicBezTo>
                    <a:pt x="608" y="878"/>
                    <a:pt x="608" y="878"/>
                    <a:pt x="608" y="878"/>
                  </a:cubicBezTo>
                  <a:cubicBezTo>
                    <a:pt x="651" y="878"/>
                    <a:pt x="651" y="878"/>
                    <a:pt x="651" y="878"/>
                  </a:cubicBezTo>
                  <a:cubicBezTo>
                    <a:pt x="651" y="922"/>
                    <a:pt x="651" y="922"/>
                    <a:pt x="651" y="922"/>
                  </a:cubicBezTo>
                  <a:moveTo>
                    <a:pt x="715" y="925"/>
                  </a:moveTo>
                  <a:cubicBezTo>
                    <a:pt x="708" y="867"/>
                    <a:pt x="708" y="867"/>
                    <a:pt x="708" y="867"/>
                  </a:cubicBezTo>
                  <a:cubicBezTo>
                    <a:pt x="778" y="917"/>
                    <a:pt x="778" y="917"/>
                    <a:pt x="778" y="917"/>
                  </a:cubicBezTo>
                  <a:cubicBezTo>
                    <a:pt x="715" y="925"/>
                    <a:pt x="715" y="925"/>
                    <a:pt x="715" y="925"/>
                  </a:cubicBezTo>
                  <a:moveTo>
                    <a:pt x="710" y="922"/>
                  </a:moveTo>
                  <a:cubicBezTo>
                    <a:pt x="658" y="877"/>
                    <a:pt x="658" y="877"/>
                    <a:pt x="658" y="877"/>
                  </a:cubicBezTo>
                  <a:cubicBezTo>
                    <a:pt x="703" y="865"/>
                    <a:pt x="703" y="865"/>
                    <a:pt x="703" y="865"/>
                  </a:cubicBezTo>
                  <a:cubicBezTo>
                    <a:pt x="710" y="922"/>
                    <a:pt x="710" y="922"/>
                    <a:pt x="710" y="922"/>
                  </a:cubicBezTo>
                  <a:moveTo>
                    <a:pt x="787" y="916"/>
                  </a:moveTo>
                  <a:cubicBezTo>
                    <a:pt x="805" y="853"/>
                    <a:pt x="805" y="853"/>
                    <a:pt x="805" y="853"/>
                  </a:cubicBezTo>
                  <a:cubicBezTo>
                    <a:pt x="904" y="894"/>
                    <a:pt x="904" y="894"/>
                    <a:pt x="904" y="894"/>
                  </a:cubicBezTo>
                  <a:cubicBezTo>
                    <a:pt x="787" y="916"/>
                    <a:pt x="787" y="916"/>
                    <a:pt x="787" y="916"/>
                  </a:cubicBezTo>
                  <a:moveTo>
                    <a:pt x="783" y="915"/>
                  </a:moveTo>
                  <a:cubicBezTo>
                    <a:pt x="711" y="864"/>
                    <a:pt x="711" y="864"/>
                    <a:pt x="711" y="864"/>
                  </a:cubicBezTo>
                  <a:cubicBezTo>
                    <a:pt x="800" y="853"/>
                    <a:pt x="800" y="853"/>
                    <a:pt x="800" y="853"/>
                  </a:cubicBezTo>
                  <a:cubicBezTo>
                    <a:pt x="783" y="915"/>
                    <a:pt x="783" y="915"/>
                    <a:pt x="783" y="915"/>
                  </a:cubicBezTo>
                  <a:moveTo>
                    <a:pt x="604" y="873"/>
                  </a:moveTo>
                  <a:cubicBezTo>
                    <a:pt x="582" y="813"/>
                    <a:pt x="582" y="813"/>
                    <a:pt x="582" y="813"/>
                  </a:cubicBezTo>
                  <a:cubicBezTo>
                    <a:pt x="648" y="873"/>
                    <a:pt x="648" y="873"/>
                    <a:pt x="648" y="873"/>
                  </a:cubicBezTo>
                  <a:cubicBezTo>
                    <a:pt x="604" y="873"/>
                    <a:pt x="604" y="873"/>
                    <a:pt x="604" y="873"/>
                  </a:cubicBezTo>
                  <a:moveTo>
                    <a:pt x="660" y="871"/>
                  </a:moveTo>
                  <a:cubicBezTo>
                    <a:pt x="715" y="813"/>
                    <a:pt x="715" y="813"/>
                    <a:pt x="715" y="813"/>
                  </a:cubicBezTo>
                  <a:cubicBezTo>
                    <a:pt x="703" y="860"/>
                    <a:pt x="703" y="860"/>
                    <a:pt x="703" y="860"/>
                  </a:cubicBezTo>
                  <a:cubicBezTo>
                    <a:pt x="703" y="860"/>
                    <a:pt x="703" y="860"/>
                    <a:pt x="703" y="860"/>
                  </a:cubicBezTo>
                  <a:cubicBezTo>
                    <a:pt x="703" y="860"/>
                    <a:pt x="703" y="860"/>
                    <a:pt x="703" y="860"/>
                  </a:cubicBezTo>
                  <a:cubicBezTo>
                    <a:pt x="660" y="871"/>
                    <a:pt x="660" y="871"/>
                    <a:pt x="660" y="871"/>
                  </a:cubicBezTo>
                  <a:moveTo>
                    <a:pt x="708" y="859"/>
                  </a:moveTo>
                  <a:cubicBezTo>
                    <a:pt x="721" y="808"/>
                    <a:pt x="721" y="808"/>
                    <a:pt x="721" y="808"/>
                  </a:cubicBezTo>
                  <a:cubicBezTo>
                    <a:pt x="796" y="849"/>
                    <a:pt x="796" y="849"/>
                    <a:pt x="796" y="849"/>
                  </a:cubicBezTo>
                  <a:cubicBezTo>
                    <a:pt x="708" y="859"/>
                    <a:pt x="708" y="859"/>
                    <a:pt x="708" y="859"/>
                  </a:cubicBezTo>
                  <a:moveTo>
                    <a:pt x="653" y="872"/>
                  </a:moveTo>
                  <a:cubicBezTo>
                    <a:pt x="583" y="807"/>
                    <a:pt x="583" y="807"/>
                    <a:pt x="583" y="807"/>
                  </a:cubicBezTo>
                  <a:cubicBezTo>
                    <a:pt x="714" y="807"/>
                    <a:pt x="714" y="807"/>
                    <a:pt x="714" y="807"/>
                  </a:cubicBezTo>
                  <a:cubicBezTo>
                    <a:pt x="653" y="872"/>
                    <a:pt x="653" y="872"/>
                    <a:pt x="653" y="872"/>
                  </a:cubicBezTo>
                  <a:moveTo>
                    <a:pt x="569" y="796"/>
                  </a:moveTo>
                  <a:cubicBezTo>
                    <a:pt x="437" y="682"/>
                    <a:pt x="437" y="682"/>
                    <a:pt x="437" y="682"/>
                  </a:cubicBezTo>
                  <a:cubicBezTo>
                    <a:pt x="529" y="718"/>
                    <a:pt x="529" y="718"/>
                    <a:pt x="529" y="718"/>
                  </a:cubicBezTo>
                  <a:cubicBezTo>
                    <a:pt x="569" y="796"/>
                    <a:pt x="569" y="796"/>
                    <a:pt x="569" y="796"/>
                  </a:cubicBezTo>
                  <a:moveTo>
                    <a:pt x="567" y="799"/>
                  </a:moveTo>
                  <a:cubicBezTo>
                    <a:pt x="364" y="729"/>
                    <a:pt x="364" y="729"/>
                    <a:pt x="364" y="729"/>
                  </a:cubicBezTo>
                  <a:cubicBezTo>
                    <a:pt x="425" y="678"/>
                    <a:pt x="425" y="678"/>
                    <a:pt x="425" y="678"/>
                  </a:cubicBezTo>
                  <a:cubicBezTo>
                    <a:pt x="567" y="799"/>
                    <a:pt x="567" y="799"/>
                    <a:pt x="567" y="799"/>
                  </a:cubicBezTo>
                  <a:moveTo>
                    <a:pt x="374" y="715"/>
                  </a:moveTo>
                  <a:cubicBezTo>
                    <a:pt x="442" y="625"/>
                    <a:pt x="442" y="625"/>
                    <a:pt x="442" y="625"/>
                  </a:cubicBezTo>
                  <a:cubicBezTo>
                    <a:pt x="424" y="673"/>
                    <a:pt x="424" y="673"/>
                    <a:pt x="424" y="673"/>
                  </a:cubicBezTo>
                  <a:cubicBezTo>
                    <a:pt x="374" y="715"/>
                    <a:pt x="374" y="715"/>
                    <a:pt x="374" y="715"/>
                  </a:cubicBezTo>
                  <a:moveTo>
                    <a:pt x="360" y="726"/>
                  </a:moveTo>
                  <a:cubicBezTo>
                    <a:pt x="303" y="593"/>
                    <a:pt x="303" y="593"/>
                    <a:pt x="303" y="593"/>
                  </a:cubicBezTo>
                  <a:cubicBezTo>
                    <a:pt x="445" y="613"/>
                    <a:pt x="445" y="613"/>
                    <a:pt x="445" y="613"/>
                  </a:cubicBezTo>
                  <a:cubicBezTo>
                    <a:pt x="360" y="726"/>
                    <a:pt x="360" y="726"/>
                    <a:pt x="360" y="726"/>
                  </a:cubicBezTo>
                  <a:moveTo>
                    <a:pt x="596" y="645"/>
                  </a:moveTo>
                  <a:cubicBezTo>
                    <a:pt x="454" y="610"/>
                    <a:pt x="454" y="610"/>
                    <a:pt x="454" y="610"/>
                  </a:cubicBezTo>
                  <a:cubicBezTo>
                    <a:pt x="514" y="550"/>
                    <a:pt x="514" y="550"/>
                    <a:pt x="514" y="550"/>
                  </a:cubicBezTo>
                  <a:cubicBezTo>
                    <a:pt x="596" y="645"/>
                    <a:pt x="596" y="645"/>
                    <a:pt x="596" y="645"/>
                  </a:cubicBezTo>
                  <a:moveTo>
                    <a:pt x="450" y="608"/>
                  </a:moveTo>
                  <a:cubicBezTo>
                    <a:pt x="379" y="518"/>
                    <a:pt x="379" y="518"/>
                    <a:pt x="379" y="518"/>
                  </a:cubicBezTo>
                  <a:cubicBezTo>
                    <a:pt x="510" y="548"/>
                    <a:pt x="510" y="548"/>
                    <a:pt x="510" y="548"/>
                  </a:cubicBezTo>
                  <a:cubicBezTo>
                    <a:pt x="450" y="608"/>
                    <a:pt x="450" y="608"/>
                    <a:pt x="450" y="608"/>
                  </a:cubicBezTo>
                  <a:moveTo>
                    <a:pt x="444" y="609"/>
                  </a:moveTo>
                  <a:cubicBezTo>
                    <a:pt x="304" y="589"/>
                    <a:pt x="304" y="589"/>
                    <a:pt x="304" y="589"/>
                  </a:cubicBezTo>
                  <a:cubicBezTo>
                    <a:pt x="373" y="518"/>
                    <a:pt x="373" y="518"/>
                    <a:pt x="373" y="518"/>
                  </a:cubicBezTo>
                  <a:cubicBezTo>
                    <a:pt x="444" y="609"/>
                    <a:pt x="444" y="609"/>
                    <a:pt x="444" y="609"/>
                  </a:cubicBezTo>
                  <a:moveTo>
                    <a:pt x="299" y="588"/>
                  </a:moveTo>
                  <a:cubicBezTo>
                    <a:pt x="210" y="516"/>
                    <a:pt x="210" y="516"/>
                    <a:pt x="210" y="516"/>
                  </a:cubicBezTo>
                  <a:cubicBezTo>
                    <a:pt x="368" y="516"/>
                    <a:pt x="368" y="516"/>
                    <a:pt x="368" y="516"/>
                  </a:cubicBezTo>
                  <a:cubicBezTo>
                    <a:pt x="299" y="588"/>
                    <a:pt x="299" y="588"/>
                    <a:pt x="299" y="588"/>
                  </a:cubicBezTo>
                  <a:moveTo>
                    <a:pt x="601" y="644"/>
                  </a:moveTo>
                  <a:cubicBezTo>
                    <a:pt x="517" y="547"/>
                    <a:pt x="517" y="547"/>
                    <a:pt x="517" y="547"/>
                  </a:cubicBezTo>
                  <a:cubicBezTo>
                    <a:pt x="599" y="477"/>
                    <a:pt x="599" y="477"/>
                    <a:pt x="599" y="477"/>
                  </a:cubicBezTo>
                  <a:cubicBezTo>
                    <a:pt x="609" y="559"/>
                    <a:pt x="609" y="559"/>
                    <a:pt x="609" y="559"/>
                  </a:cubicBezTo>
                  <a:cubicBezTo>
                    <a:pt x="601" y="644"/>
                    <a:pt x="601" y="644"/>
                    <a:pt x="601" y="644"/>
                  </a:cubicBezTo>
                  <a:moveTo>
                    <a:pt x="605" y="480"/>
                  </a:moveTo>
                  <a:cubicBezTo>
                    <a:pt x="604" y="475"/>
                    <a:pt x="604" y="475"/>
                    <a:pt x="604" y="475"/>
                  </a:cubicBezTo>
                  <a:cubicBezTo>
                    <a:pt x="648" y="475"/>
                    <a:pt x="648" y="475"/>
                    <a:pt x="648" y="475"/>
                  </a:cubicBezTo>
                  <a:cubicBezTo>
                    <a:pt x="613" y="551"/>
                    <a:pt x="613" y="551"/>
                    <a:pt x="613" y="551"/>
                  </a:cubicBezTo>
                  <a:cubicBezTo>
                    <a:pt x="604" y="479"/>
                    <a:pt x="604" y="479"/>
                    <a:pt x="604" y="479"/>
                  </a:cubicBezTo>
                  <a:cubicBezTo>
                    <a:pt x="605" y="480"/>
                    <a:pt x="605" y="480"/>
                    <a:pt x="605" y="480"/>
                  </a:cubicBezTo>
                  <a:moveTo>
                    <a:pt x="618" y="551"/>
                  </a:moveTo>
                  <a:cubicBezTo>
                    <a:pt x="653" y="475"/>
                    <a:pt x="653" y="475"/>
                    <a:pt x="653" y="475"/>
                  </a:cubicBezTo>
                  <a:cubicBezTo>
                    <a:pt x="713" y="474"/>
                    <a:pt x="713" y="474"/>
                    <a:pt x="713" y="474"/>
                  </a:cubicBezTo>
                  <a:cubicBezTo>
                    <a:pt x="618" y="551"/>
                    <a:pt x="618" y="551"/>
                    <a:pt x="618" y="551"/>
                  </a:cubicBezTo>
                  <a:moveTo>
                    <a:pt x="521" y="474"/>
                  </a:moveTo>
                  <a:cubicBezTo>
                    <a:pt x="517" y="464"/>
                    <a:pt x="517" y="464"/>
                    <a:pt x="517" y="464"/>
                  </a:cubicBezTo>
                  <a:cubicBezTo>
                    <a:pt x="596" y="474"/>
                    <a:pt x="596" y="474"/>
                    <a:pt x="596" y="474"/>
                  </a:cubicBezTo>
                  <a:cubicBezTo>
                    <a:pt x="516" y="542"/>
                    <a:pt x="516" y="542"/>
                    <a:pt x="516" y="542"/>
                  </a:cubicBezTo>
                  <a:cubicBezTo>
                    <a:pt x="516" y="468"/>
                    <a:pt x="516" y="468"/>
                    <a:pt x="516" y="468"/>
                  </a:cubicBezTo>
                  <a:cubicBezTo>
                    <a:pt x="521" y="474"/>
                    <a:pt x="521" y="474"/>
                    <a:pt x="521" y="474"/>
                  </a:cubicBezTo>
                  <a:moveTo>
                    <a:pt x="377" y="512"/>
                  </a:moveTo>
                  <a:cubicBezTo>
                    <a:pt x="404" y="452"/>
                    <a:pt x="404" y="452"/>
                    <a:pt x="404" y="452"/>
                  </a:cubicBezTo>
                  <a:cubicBezTo>
                    <a:pt x="506" y="543"/>
                    <a:pt x="506" y="543"/>
                    <a:pt x="506" y="543"/>
                  </a:cubicBezTo>
                  <a:cubicBezTo>
                    <a:pt x="377" y="513"/>
                    <a:pt x="377" y="513"/>
                    <a:pt x="377" y="513"/>
                  </a:cubicBezTo>
                  <a:cubicBezTo>
                    <a:pt x="378" y="512"/>
                    <a:pt x="378" y="512"/>
                    <a:pt x="378" y="512"/>
                  </a:cubicBezTo>
                  <a:cubicBezTo>
                    <a:pt x="377" y="512"/>
                    <a:pt x="377" y="512"/>
                    <a:pt x="377" y="512"/>
                  </a:cubicBezTo>
                  <a:moveTo>
                    <a:pt x="512" y="542"/>
                  </a:moveTo>
                  <a:cubicBezTo>
                    <a:pt x="410" y="451"/>
                    <a:pt x="410" y="451"/>
                    <a:pt x="410" y="451"/>
                  </a:cubicBezTo>
                  <a:cubicBezTo>
                    <a:pt x="512" y="464"/>
                    <a:pt x="512" y="464"/>
                    <a:pt x="512" y="464"/>
                  </a:cubicBezTo>
                  <a:cubicBezTo>
                    <a:pt x="512" y="542"/>
                    <a:pt x="512" y="542"/>
                    <a:pt x="512" y="542"/>
                  </a:cubicBezTo>
                  <a:moveTo>
                    <a:pt x="372" y="510"/>
                  </a:moveTo>
                  <a:cubicBezTo>
                    <a:pt x="272" y="409"/>
                    <a:pt x="272" y="409"/>
                    <a:pt x="272" y="409"/>
                  </a:cubicBezTo>
                  <a:cubicBezTo>
                    <a:pt x="400" y="450"/>
                    <a:pt x="400" y="450"/>
                    <a:pt x="400" y="450"/>
                  </a:cubicBezTo>
                  <a:cubicBezTo>
                    <a:pt x="372" y="510"/>
                    <a:pt x="372" y="510"/>
                    <a:pt x="372" y="510"/>
                  </a:cubicBezTo>
                  <a:moveTo>
                    <a:pt x="207" y="512"/>
                  </a:moveTo>
                  <a:cubicBezTo>
                    <a:pt x="264" y="408"/>
                    <a:pt x="264" y="408"/>
                    <a:pt x="264" y="408"/>
                  </a:cubicBezTo>
                  <a:cubicBezTo>
                    <a:pt x="368" y="512"/>
                    <a:pt x="368" y="512"/>
                    <a:pt x="368" y="512"/>
                  </a:cubicBezTo>
                  <a:cubicBezTo>
                    <a:pt x="207" y="512"/>
                    <a:pt x="207" y="512"/>
                    <a:pt x="207" y="512"/>
                  </a:cubicBezTo>
                  <a:moveTo>
                    <a:pt x="607" y="471"/>
                  </a:moveTo>
                  <a:cubicBezTo>
                    <a:pt x="681" y="403"/>
                    <a:pt x="681" y="403"/>
                    <a:pt x="681" y="403"/>
                  </a:cubicBezTo>
                  <a:cubicBezTo>
                    <a:pt x="650" y="470"/>
                    <a:pt x="650" y="470"/>
                    <a:pt x="650" y="470"/>
                  </a:cubicBezTo>
                  <a:cubicBezTo>
                    <a:pt x="607" y="471"/>
                    <a:pt x="607" y="471"/>
                    <a:pt x="607" y="471"/>
                  </a:cubicBezTo>
                  <a:moveTo>
                    <a:pt x="655" y="470"/>
                  </a:moveTo>
                  <a:cubicBezTo>
                    <a:pt x="688" y="400"/>
                    <a:pt x="688" y="400"/>
                    <a:pt x="688" y="400"/>
                  </a:cubicBezTo>
                  <a:cubicBezTo>
                    <a:pt x="688" y="401"/>
                    <a:pt x="688" y="401"/>
                    <a:pt x="688" y="401"/>
                  </a:cubicBezTo>
                  <a:cubicBezTo>
                    <a:pt x="688" y="401"/>
                    <a:pt x="688" y="401"/>
                    <a:pt x="688" y="401"/>
                  </a:cubicBezTo>
                  <a:cubicBezTo>
                    <a:pt x="716" y="470"/>
                    <a:pt x="716" y="470"/>
                    <a:pt x="716" y="470"/>
                  </a:cubicBezTo>
                  <a:cubicBezTo>
                    <a:pt x="655" y="470"/>
                    <a:pt x="655" y="470"/>
                    <a:pt x="655" y="470"/>
                  </a:cubicBezTo>
                  <a:moveTo>
                    <a:pt x="595" y="470"/>
                  </a:moveTo>
                  <a:cubicBezTo>
                    <a:pt x="516" y="460"/>
                    <a:pt x="516" y="460"/>
                    <a:pt x="516" y="460"/>
                  </a:cubicBezTo>
                  <a:cubicBezTo>
                    <a:pt x="525" y="400"/>
                    <a:pt x="525" y="400"/>
                    <a:pt x="525" y="400"/>
                  </a:cubicBezTo>
                  <a:cubicBezTo>
                    <a:pt x="595" y="470"/>
                    <a:pt x="595" y="470"/>
                    <a:pt x="595" y="470"/>
                  </a:cubicBezTo>
                  <a:moveTo>
                    <a:pt x="603" y="468"/>
                  </a:moveTo>
                  <a:cubicBezTo>
                    <a:pt x="603" y="383"/>
                    <a:pt x="603" y="383"/>
                    <a:pt x="603" y="383"/>
                  </a:cubicBezTo>
                  <a:cubicBezTo>
                    <a:pt x="607" y="384"/>
                    <a:pt x="607" y="384"/>
                    <a:pt x="607" y="384"/>
                  </a:cubicBezTo>
                  <a:cubicBezTo>
                    <a:pt x="607" y="384"/>
                    <a:pt x="607" y="384"/>
                    <a:pt x="607" y="384"/>
                  </a:cubicBezTo>
                  <a:cubicBezTo>
                    <a:pt x="683" y="396"/>
                    <a:pt x="683" y="396"/>
                    <a:pt x="683" y="396"/>
                  </a:cubicBezTo>
                  <a:cubicBezTo>
                    <a:pt x="603" y="468"/>
                    <a:pt x="603" y="468"/>
                    <a:pt x="603" y="468"/>
                  </a:cubicBezTo>
                  <a:moveTo>
                    <a:pt x="204" y="509"/>
                  </a:moveTo>
                  <a:cubicBezTo>
                    <a:pt x="142" y="382"/>
                    <a:pt x="142" y="382"/>
                    <a:pt x="142" y="382"/>
                  </a:cubicBezTo>
                  <a:cubicBezTo>
                    <a:pt x="260" y="406"/>
                    <a:pt x="260" y="406"/>
                    <a:pt x="260" y="406"/>
                  </a:cubicBezTo>
                  <a:cubicBezTo>
                    <a:pt x="204" y="509"/>
                    <a:pt x="204" y="509"/>
                    <a:pt x="204" y="509"/>
                  </a:cubicBezTo>
                  <a:moveTo>
                    <a:pt x="599" y="456"/>
                  </a:moveTo>
                  <a:cubicBezTo>
                    <a:pt x="577" y="378"/>
                    <a:pt x="577" y="378"/>
                    <a:pt x="577" y="378"/>
                  </a:cubicBezTo>
                  <a:cubicBezTo>
                    <a:pt x="599" y="382"/>
                    <a:pt x="599" y="382"/>
                    <a:pt x="599" y="382"/>
                  </a:cubicBezTo>
                  <a:cubicBezTo>
                    <a:pt x="599" y="456"/>
                    <a:pt x="599" y="456"/>
                    <a:pt x="599" y="456"/>
                  </a:cubicBezTo>
                  <a:moveTo>
                    <a:pt x="720" y="468"/>
                  </a:moveTo>
                  <a:cubicBezTo>
                    <a:pt x="691" y="396"/>
                    <a:pt x="691" y="396"/>
                    <a:pt x="691" y="396"/>
                  </a:cubicBezTo>
                  <a:cubicBezTo>
                    <a:pt x="822" y="378"/>
                    <a:pt x="822" y="378"/>
                    <a:pt x="822" y="378"/>
                  </a:cubicBezTo>
                  <a:cubicBezTo>
                    <a:pt x="720" y="468"/>
                    <a:pt x="720" y="468"/>
                    <a:pt x="720" y="468"/>
                  </a:cubicBezTo>
                  <a:moveTo>
                    <a:pt x="597" y="465"/>
                  </a:moveTo>
                  <a:cubicBezTo>
                    <a:pt x="526" y="395"/>
                    <a:pt x="526" y="395"/>
                    <a:pt x="526" y="395"/>
                  </a:cubicBezTo>
                  <a:cubicBezTo>
                    <a:pt x="544" y="372"/>
                    <a:pt x="544" y="372"/>
                    <a:pt x="544" y="372"/>
                  </a:cubicBezTo>
                  <a:cubicBezTo>
                    <a:pt x="572" y="377"/>
                    <a:pt x="572" y="377"/>
                    <a:pt x="572" y="377"/>
                  </a:cubicBezTo>
                  <a:cubicBezTo>
                    <a:pt x="597" y="465"/>
                    <a:pt x="597" y="465"/>
                    <a:pt x="597" y="465"/>
                  </a:cubicBezTo>
                  <a:moveTo>
                    <a:pt x="513" y="452"/>
                  </a:moveTo>
                  <a:cubicBezTo>
                    <a:pt x="484" y="365"/>
                    <a:pt x="484" y="365"/>
                    <a:pt x="484" y="365"/>
                  </a:cubicBezTo>
                  <a:cubicBezTo>
                    <a:pt x="521" y="396"/>
                    <a:pt x="521" y="396"/>
                    <a:pt x="521" y="396"/>
                  </a:cubicBezTo>
                  <a:cubicBezTo>
                    <a:pt x="513" y="452"/>
                    <a:pt x="513" y="452"/>
                    <a:pt x="513" y="452"/>
                  </a:cubicBezTo>
                  <a:moveTo>
                    <a:pt x="521" y="391"/>
                  </a:moveTo>
                  <a:cubicBezTo>
                    <a:pt x="487" y="362"/>
                    <a:pt x="487" y="362"/>
                    <a:pt x="487" y="362"/>
                  </a:cubicBezTo>
                  <a:cubicBezTo>
                    <a:pt x="539" y="371"/>
                    <a:pt x="539" y="371"/>
                    <a:pt x="539" y="371"/>
                  </a:cubicBezTo>
                  <a:cubicBezTo>
                    <a:pt x="523" y="392"/>
                    <a:pt x="523" y="392"/>
                    <a:pt x="523" y="392"/>
                  </a:cubicBezTo>
                  <a:cubicBezTo>
                    <a:pt x="521" y="390"/>
                    <a:pt x="521" y="390"/>
                    <a:pt x="521" y="390"/>
                  </a:cubicBezTo>
                  <a:cubicBezTo>
                    <a:pt x="521" y="391"/>
                    <a:pt x="521" y="391"/>
                    <a:pt x="521" y="391"/>
                  </a:cubicBezTo>
                  <a:moveTo>
                    <a:pt x="595" y="377"/>
                  </a:moveTo>
                  <a:cubicBezTo>
                    <a:pt x="576" y="373"/>
                    <a:pt x="576" y="373"/>
                    <a:pt x="576" y="373"/>
                  </a:cubicBezTo>
                  <a:cubicBezTo>
                    <a:pt x="570" y="350"/>
                    <a:pt x="570" y="350"/>
                    <a:pt x="570" y="350"/>
                  </a:cubicBezTo>
                  <a:cubicBezTo>
                    <a:pt x="595" y="377"/>
                    <a:pt x="595" y="377"/>
                    <a:pt x="595" y="377"/>
                  </a:cubicBezTo>
                  <a:moveTo>
                    <a:pt x="670" y="389"/>
                  </a:moveTo>
                  <a:cubicBezTo>
                    <a:pt x="602" y="378"/>
                    <a:pt x="602" y="378"/>
                    <a:pt x="602" y="378"/>
                  </a:cubicBezTo>
                  <a:cubicBezTo>
                    <a:pt x="574" y="348"/>
                    <a:pt x="574" y="348"/>
                    <a:pt x="574" y="348"/>
                  </a:cubicBezTo>
                  <a:cubicBezTo>
                    <a:pt x="670" y="389"/>
                    <a:pt x="670" y="389"/>
                    <a:pt x="670" y="389"/>
                  </a:cubicBezTo>
                  <a:moveTo>
                    <a:pt x="571" y="373"/>
                  </a:moveTo>
                  <a:cubicBezTo>
                    <a:pt x="547" y="368"/>
                    <a:pt x="547" y="368"/>
                    <a:pt x="547" y="368"/>
                  </a:cubicBezTo>
                  <a:cubicBezTo>
                    <a:pt x="564" y="347"/>
                    <a:pt x="564" y="347"/>
                    <a:pt x="564" y="347"/>
                  </a:cubicBezTo>
                  <a:cubicBezTo>
                    <a:pt x="571" y="373"/>
                    <a:pt x="571" y="373"/>
                    <a:pt x="571" y="373"/>
                  </a:cubicBezTo>
                  <a:moveTo>
                    <a:pt x="542" y="367"/>
                  </a:moveTo>
                  <a:cubicBezTo>
                    <a:pt x="492" y="358"/>
                    <a:pt x="492" y="358"/>
                    <a:pt x="492" y="358"/>
                  </a:cubicBezTo>
                  <a:cubicBezTo>
                    <a:pt x="559" y="345"/>
                    <a:pt x="559" y="345"/>
                    <a:pt x="559" y="345"/>
                  </a:cubicBezTo>
                  <a:cubicBezTo>
                    <a:pt x="542" y="367"/>
                    <a:pt x="542" y="367"/>
                    <a:pt x="542" y="367"/>
                  </a:cubicBezTo>
                  <a:moveTo>
                    <a:pt x="701" y="390"/>
                  </a:moveTo>
                  <a:cubicBezTo>
                    <a:pt x="805" y="337"/>
                    <a:pt x="805" y="337"/>
                    <a:pt x="805" y="337"/>
                  </a:cubicBezTo>
                  <a:cubicBezTo>
                    <a:pt x="825" y="373"/>
                    <a:pt x="825" y="373"/>
                    <a:pt x="825" y="373"/>
                  </a:cubicBezTo>
                  <a:cubicBezTo>
                    <a:pt x="701" y="390"/>
                    <a:pt x="701" y="390"/>
                    <a:pt x="701" y="390"/>
                  </a:cubicBezTo>
                  <a:moveTo>
                    <a:pt x="258" y="401"/>
                  </a:moveTo>
                  <a:cubicBezTo>
                    <a:pt x="143" y="378"/>
                    <a:pt x="143" y="378"/>
                    <a:pt x="143" y="378"/>
                  </a:cubicBezTo>
                  <a:cubicBezTo>
                    <a:pt x="208" y="330"/>
                    <a:pt x="208" y="330"/>
                    <a:pt x="208" y="330"/>
                  </a:cubicBezTo>
                  <a:cubicBezTo>
                    <a:pt x="258" y="401"/>
                    <a:pt x="258" y="401"/>
                    <a:pt x="258" y="401"/>
                  </a:cubicBezTo>
                  <a:moveTo>
                    <a:pt x="507" y="449"/>
                  </a:moveTo>
                  <a:cubicBezTo>
                    <a:pt x="417" y="326"/>
                    <a:pt x="417" y="326"/>
                    <a:pt x="417" y="326"/>
                  </a:cubicBezTo>
                  <a:cubicBezTo>
                    <a:pt x="473" y="357"/>
                    <a:pt x="473" y="357"/>
                    <a:pt x="473" y="357"/>
                  </a:cubicBezTo>
                  <a:cubicBezTo>
                    <a:pt x="467" y="358"/>
                    <a:pt x="467" y="358"/>
                    <a:pt x="467" y="358"/>
                  </a:cubicBezTo>
                  <a:cubicBezTo>
                    <a:pt x="478" y="360"/>
                    <a:pt x="478" y="360"/>
                    <a:pt x="478" y="360"/>
                  </a:cubicBezTo>
                  <a:cubicBezTo>
                    <a:pt x="507" y="449"/>
                    <a:pt x="507" y="449"/>
                    <a:pt x="507" y="449"/>
                  </a:cubicBezTo>
                  <a:moveTo>
                    <a:pt x="509" y="459"/>
                  </a:moveTo>
                  <a:cubicBezTo>
                    <a:pt x="405" y="446"/>
                    <a:pt x="405" y="446"/>
                    <a:pt x="405" y="446"/>
                  </a:cubicBezTo>
                  <a:cubicBezTo>
                    <a:pt x="411" y="326"/>
                    <a:pt x="411" y="326"/>
                    <a:pt x="411" y="326"/>
                  </a:cubicBezTo>
                  <a:cubicBezTo>
                    <a:pt x="509" y="459"/>
                    <a:pt x="509" y="459"/>
                    <a:pt x="509" y="459"/>
                  </a:cubicBezTo>
                  <a:moveTo>
                    <a:pt x="830" y="372"/>
                  </a:moveTo>
                  <a:cubicBezTo>
                    <a:pt x="810" y="336"/>
                    <a:pt x="810" y="336"/>
                    <a:pt x="810" y="336"/>
                  </a:cubicBezTo>
                  <a:cubicBezTo>
                    <a:pt x="944" y="317"/>
                    <a:pt x="944" y="317"/>
                    <a:pt x="944" y="317"/>
                  </a:cubicBezTo>
                  <a:cubicBezTo>
                    <a:pt x="830" y="372"/>
                    <a:pt x="830" y="372"/>
                    <a:pt x="830" y="372"/>
                  </a:cubicBezTo>
                  <a:moveTo>
                    <a:pt x="710" y="381"/>
                  </a:moveTo>
                  <a:cubicBezTo>
                    <a:pt x="802" y="311"/>
                    <a:pt x="802" y="311"/>
                    <a:pt x="802" y="311"/>
                  </a:cubicBezTo>
                  <a:cubicBezTo>
                    <a:pt x="804" y="332"/>
                    <a:pt x="804" y="332"/>
                    <a:pt x="804" y="332"/>
                  </a:cubicBezTo>
                  <a:cubicBezTo>
                    <a:pt x="803" y="332"/>
                    <a:pt x="803" y="332"/>
                    <a:pt x="803" y="332"/>
                  </a:cubicBezTo>
                  <a:cubicBezTo>
                    <a:pt x="803" y="333"/>
                    <a:pt x="803" y="333"/>
                    <a:pt x="803" y="333"/>
                  </a:cubicBezTo>
                  <a:cubicBezTo>
                    <a:pt x="710" y="381"/>
                    <a:pt x="710" y="381"/>
                    <a:pt x="710" y="381"/>
                  </a:cubicBezTo>
                  <a:moveTo>
                    <a:pt x="397" y="444"/>
                  </a:moveTo>
                  <a:cubicBezTo>
                    <a:pt x="267" y="403"/>
                    <a:pt x="267" y="403"/>
                    <a:pt x="267" y="403"/>
                  </a:cubicBezTo>
                  <a:cubicBezTo>
                    <a:pt x="267" y="403"/>
                    <a:pt x="267" y="403"/>
                    <a:pt x="267" y="403"/>
                  </a:cubicBezTo>
                  <a:cubicBezTo>
                    <a:pt x="266" y="403"/>
                    <a:pt x="266" y="403"/>
                    <a:pt x="266" y="403"/>
                  </a:cubicBezTo>
                  <a:cubicBezTo>
                    <a:pt x="294" y="309"/>
                    <a:pt x="294" y="309"/>
                    <a:pt x="294" y="309"/>
                  </a:cubicBezTo>
                  <a:cubicBezTo>
                    <a:pt x="397" y="444"/>
                    <a:pt x="397" y="444"/>
                    <a:pt x="397" y="444"/>
                  </a:cubicBezTo>
                  <a:moveTo>
                    <a:pt x="138" y="376"/>
                  </a:moveTo>
                  <a:cubicBezTo>
                    <a:pt x="77" y="309"/>
                    <a:pt x="77" y="309"/>
                    <a:pt x="77" y="309"/>
                  </a:cubicBezTo>
                  <a:cubicBezTo>
                    <a:pt x="202" y="328"/>
                    <a:pt x="202" y="328"/>
                    <a:pt x="202" y="328"/>
                  </a:cubicBezTo>
                  <a:cubicBezTo>
                    <a:pt x="138" y="376"/>
                    <a:pt x="138" y="376"/>
                    <a:pt x="138" y="376"/>
                  </a:cubicBezTo>
                  <a:moveTo>
                    <a:pt x="263" y="399"/>
                  </a:moveTo>
                  <a:cubicBezTo>
                    <a:pt x="212" y="328"/>
                    <a:pt x="212" y="328"/>
                    <a:pt x="212" y="328"/>
                  </a:cubicBezTo>
                  <a:cubicBezTo>
                    <a:pt x="290" y="307"/>
                    <a:pt x="290" y="307"/>
                    <a:pt x="290" y="307"/>
                  </a:cubicBezTo>
                  <a:cubicBezTo>
                    <a:pt x="263" y="399"/>
                    <a:pt x="263" y="399"/>
                    <a:pt x="263" y="399"/>
                  </a:cubicBezTo>
                  <a:moveTo>
                    <a:pt x="401" y="442"/>
                  </a:moveTo>
                  <a:cubicBezTo>
                    <a:pt x="299" y="307"/>
                    <a:pt x="299" y="307"/>
                    <a:pt x="299" y="307"/>
                  </a:cubicBezTo>
                  <a:cubicBezTo>
                    <a:pt x="407" y="321"/>
                    <a:pt x="407" y="321"/>
                    <a:pt x="407" y="321"/>
                  </a:cubicBezTo>
                  <a:cubicBezTo>
                    <a:pt x="401" y="442"/>
                    <a:pt x="401" y="442"/>
                    <a:pt x="401" y="442"/>
                  </a:cubicBezTo>
                  <a:moveTo>
                    <a:pt x="85" y="305"/>
                  </a:moveTo>
                  <a:cubicBezTo>
                    <a:pt x="79" y="305"/>
                    <a:pt x="79" y="305"/>
                    <a:pt x="79" y="305"/>
                  </a:cubicBezTo>
                  <a:cubicBezTo>
                    <a:pt x="80" y="304"/>
                    <a:pt x="80" y="304"/>
                    <a:pt x="80" y="304"/>
                  </a:cubicBezTo>
                  <a:cubicBezTo>
                    <a:pt x="85" y="305"/>
                    <a:pt x="85" y="305"/>
                    <a:pt x="85" y="305"/>
                  </a:cubicBezTo>
                  <a:moveTo>
                    <a:pt x="71" y="303"/>
                  </a:moveTo>
                  <a:cubicBezTo>
                    <a:pt x="67" y="302"/>
                    <a:pt x="67" y="302"/>
                    <a:pt x="67" y="302"/>
                  </a:cubicBezTo>
                  <a:cubicBezTo>
                    <a:pt x="72" y="303"/>
                    <a:pt x="72" y="303"/>
                    <a:pt x="72" y="303"/>
                  </a:cubicBezTo>
                  <a:cubicBezTo>
                    <a:pt x="71" y="303"/>
                    <a:pt x="71" y="303"/>
                    <a:pt x="71" y="303"/>
                  </a:cubicBezTo>
                  <a:moveTo>
                    <a:pt x="692" y="388"/>
                  </a:moveTo>
                  <a:cubicBezTo>
                    <a:pt x="721" y="298"/>
                    <a:pt x="721" y="298"/>
                    <a:pt x="721" y="298"/>
                  </a:cubicBezTo>
                  <a:cubicBezTo>
                    <a:pt x="798" y="309"/>
                    <a:pt x="798" y="309"/>
                    <a:pt x="798" y="309"/>
                  </a:cubicBezTo>
                  <a:cubicBezTo>
                    <a:pt x="692" y="388"/>
                    <a:pt x="692" y="388"/>
                    <a:pt x="692" y="388"/>
                  </a:cubicBezTo>
                  <a:moveTo>
                    <a:pt x="481" y="355"/>
                  </a:moveTo>
                  <a:cubicBezTo>
                    <a:pt x="472" y="286"/>
                    <a:pt x="472" y="286"/>
                    <a:pt x="472" y="286"/>
                  </a:cubicBezTo>
                  <a:cubicBezTo>
                    <a:pt x="559" y="341"/>
                    <a:pt x="559" y="341"/>
                    <a:pt x="559" y="341"/>
                  </a:cubicBezTo>
                  <a:cubicBezTo>
                    <a:pt x="481" y="355"/>
                    <a:pt x="481" y="355"/>
                    <a:pt x="481" y="355"/>
                  </a:cubicBezTo>
                  <a:moveTo>
                    <a:pt x="477" y="354"/>
                  </a:moveTo>
                  <a:cubicBezTo>
                    <a:pt x="413" y="319"/>
                    <a:pt x="413" y="319"/>
                    <a:pt x="413" y="319"/>
                  </a:cubicBezTo>
                  <a:cubicBezTo>
                    <a:pt x="467" y="285"/>
                    <a:pt x="467" y="285"/>
                    <a:pt x="467" y="285"/>
                  </a:cubicBezTo>
                  <a:cubicBezTo>
                    <a:pt x="477" y="354"/>
                    <a:pt x="477" y="354"/>
                    <a:pt x="477" y="354"/>
                  </a:cubicBezTo>
                  <a:moveTo>
                    <a:pt x="79" y="300"/>
                  </a:moveTo>
                  <a:cubicBezTo>
                    <a:pt x="23" y="289"/>
                    <a:pt x="23" y="289"/>
                    <a:pt x="23" y="289"/>
                  </a:cubicBezTo>
                  <a:cubicBezTo>
                    <a:pt x="173" y="257"/>
                    <a:pt x="173" y="257"/>
                    <a:pt x="173" y="257"/>
                  </a:cubicBezTo>
                  <a:cubicBezTo>
                    <a:pt x="79" y="300"/>
                    <a:pt x="79" y="300"/>
                    <a:pt x="79" y="300"/>
                  </a:cubicBezTo>
                  <a:moveTo>
                    <a:pt x="210" y="324"/>
                  </a:moveTo>
                  <a:cubicBezTo>
                    <a:pt x="196" y="254"/>
                    <a:pt x="196" y="254"/>
                    <a:pt x="196" y="254"/>
                  </a:cubicBezTo>
                  <a:cubicBezTo>
                    <a:pt x="287" y="303"/>
                    <a:pt x="287" y="303"/>
                    <a:pt x="287" y="303"/>
                  </a:cubicBezTo>
                  <a:cubicBezTo>
                    <a:pt x="210" y="324"/>
                    <a:pt x="210" y="324"/>
                    <a:pt x="210" y="324"/>
                  </a:cubicBezTo>
                  <a:moveTo>
                    <a:pt x="205" y="324"/>
                  </a:moveTo>
                  <a:cubicBezTo>
                    <a:pt x="87" y="301"/>
                    <a:pt x="87" y="301"/>
                    <a:pt x="87" y="301"/>
                  </a:cubicBezTo>
                  <a:cubicBezTo>
                    <a:pt x="191" y="253"/>
                    <a:pt x="191" y="253"/>
                    <a:pt x="191" y="253"/>
                  </a:cubicBezTo>
                  <a:cubicBezTo>
                    <a:pt x="205" y="324"/>
                    <a:pt x="205" y="324"/>
                    <a:pt x="205" y="324"/>
                  </a:cubicBezTo>
                  <a:moveTo>
                    <a:pt x="688" y="387"/>
                  </a:moveTo>
                  <a:cubicBezTo>
                    <a:pt x="634" y="248"/>
                    <a:pt x="634" y="248"/>
                    <a:pt x="634" y="248"/>
                  </a:cubicBezTo>
                  <a:cubicBezTo>
                    <a:pt x="717" y="296"/>
                    <a:pt x="717" y="296"/>
                    <a:pt x="717" y="296"/>
                  </a:cubicBezTo>
                  <a:cubicBezTo>
                    <a:pt x="688" y="387"/>
                    <a:pt x="688" y="387"/>
                    <a:pt x="688" y="387"/>
                  </a:cubicBezTo>
                  <a:moveTo>
                    <a:pt x="570" y="338"/>
                  </a:moveTo>
                  <a:cubicBezTo>
                    <a:pt x="629" y="248"/>
                    <a:pt x="629" y="248"/>
                    <a:pt x="629" y="248"/>
                  </a:cubicBezTo>
                  <a:cubicBezTo>
                    <a:pt x="684" y="390"/>
                    <a:pt x="684" y="390"/>
                    <a:pt x="684" y="390"/>
                  </a:cubicBezTo>
                  <a:cubicBezTo>
                    <a:pt x="569" y="341"/>
                    <a:pt x="569" y="341"/>
                    <a:pt x="569" y="341"/>
                  </a:cubicBezTo>
                  <a:cubicBezTo>
                    <a:pt x="570" y="338"/>
                    <a:pt x="570" y="338"/>
                    <a:pt x="570" y="338"/>
                  </a:cubicBezTo>
                  <a:cubicBezTo>
                    <a:pt x="570" y="338"/>
                    <a:pt x="570" y="338"/>
                    <a:pt x="570" y="338"/>
                  </a:cubicBezTo>
                  <a:moveTo>
                    <a:pt x="565" y="337"/>
                  </a:moveTo>
                  <a:cubicBezTo>
                    <a:pt x="538" y="270"/>
                    <a:pt x="538" y="270"/>
                    <a:pt x="538" y="270"/>
                  </a:cubicBezTo>
                  <a:cubicBezTo>
                    <a:pt x="624" y="246"/>
                    <a:pt x="624" y="246"/>
                    <a:pt x="624" y="246"/>
                  </a:cubicBezTo>
                  <a:cubicBezTo>
                    <a:pt x="565" y="337"/>
                    <a:pt x="565" y="337"/>
                    <a:pt x="565" y="337"/>
                  </a:cubicBezTo>
                  <a:moveTo>
                    <a:pt x="808" y="332"/>
                  </a:moveTo>
                  <a:cubicBezTo>
                    <a:pt x="806" y="308"/>
                    <a:pt x="806" y="308"/>
                    <a:pt x="806" y="308"/>
                  </a:cubicBezTo>
                  <a:cubicBezTo>
                    <a:pt x="809" y="306"/>
                    <a:pt x="809" y="306"/>
                    <a:pt x="809" y="306"/>
                  </a:cubicBezTo>
                  <a:cubicBezTo>
                    <a:pt x="807" y="305"/>
                    <a:pt x="807" y="305"/>
                    <a:pt x="807" y="305"/>
                  </a:cubicBezTo>
                  <a:cubicBezTo>
                    <a:pt x="855" y="242"/>
                    <a:pt x="855" y="242"/>
                    <a:pt x="855" y="242"/>
                  </a:cubicBezTo>
                  <a:cubicBezTo>
                    <a:pt x="838" y="302"/>
                    <a:pt x="838" y="302"/>
                    <a:pt x="838" y="302"/>
                  </a:cubicBezTo>
                  <a:cubicBezTo>
                    <a:pt x="940" y="313"/>
                    <a:pt x="940" y="313"/>
                    <a:pt x="940" y="313"/>
                  </a:cubicBezTo>
                  <a:cubicBezTo>
                    <a:pt x="808" y="332"/>
                    <a:pt x="808" y="332"/>
                    <a:pt x="808" y="332"/>
                  </a:cubicBezTo>
                  <a:moveTo>
                    <a:pt x="800" y="304"/>
                  </a:moveTo>
                  <a:cubicBezTo>
                    <a:pt x="724" y="294"/>
                    <a:pt x="724" y="294"/>
                    <a:pt x="724" y="294"/>
                  </a:cubicBezTo>
                  <a:cubicBezTo>
                    <a:pt x="778" y="235"/>
                    <a:pt x="778" y="235"/>
                    <a:pt x="778" y="235"/>
                  </a:cubicBezTo>
                  <a:cubicBezTo>
                    <a:pt x="800" y="304"/>
                    <a:pt x="800" y="304"/>
                    <a:pt x="800" y="304"/>
                  </a:cubicBezTo>
                  <a:moveTo>
                    <a:pt x="951" y="310"/>
                  </a:moveTo>
                  <a:cubicBezTo>
                    <a:pt x="844" y="298"/>
                    <a:pt x="844" y="298"/>
                    <a:pt x="844" y="298"/>
                  </a:cubicBezTo>
                  <a:cubicBezTo>
                    <a:pt x="862" y="235"/>
                    <a:pt x="862" y="235"/>
                    <a:pt x="862" y="235"/>
                  </a:cubicBezTo>
                  <a:cubicBezTo>
                    <a:pt x="951" y="310"/>
                    <a:pt x="951" y="310"/>
                    <a:pt x="951" y="310"/>
                  </a:cubicBezTo>
                  <a:moveTo>
                    <a:pt x="804" y="302"/>
                  </a:moveTo>
                  <a:cubicBezTo>
                    <a:pt x="782" y="233"/>
                    <a:pt x="782" y="233"/>
                    <a:pt x="782" y="233"/>
                  </a:cubicBezTo>
                  <a:cubicBezTo>
                    <a:pt x="856" y="233"/>
                    <a:pt x="856" y="233"/>
                    <a:pt x="856" y="233"/>
                  </a:cubicBezTo>
                  <a:cubicBezTo>
                    <a:pt x="804" y="302"/>
                    <a:pt x="804" y="302"/>
                    <a:pt x="804" y="302"/>
                  </a:cubicBezTo>
                  <a:moveTo>
                    <a:pt x="410" y="316"/>
                  </a:moveTo>
                  <a:cubicBezTo>
                    <a:pt x="372" y="231"/>
                    <a:pt x="372" y="231"/>
                    <a:pt x="372" y="231"/>
                  </a:cubicBezTo>
                  <a:cubicBezTo>
                    <a:pt x="465" y="282"/>
                    <a:pt x="465" y="282"/>
                    <a:pt x="465" y="282"/>
                  </a:cubicBezTo>
                  <a:cubicBezTo>
                    <a:pt x="410" y="316"/>
                    <a:pt x="410" y="316"/>
                    <a:pt x="410" y="316"/>
                  </a:cubicBezTo>
                  <a:moveTo>
                    <a:pt x="404" y="316"/>
                  </a:moveTo>
                  <a:cubicBezTo>
                    <a:pt x="298" y="303"/>
                    <a:pt x="298" y="303"/>
                    <a:pt x="298" y="303"/>
                  </a:cubicBezTo>
                  <a:cubicBezTo>
                    <a:pt x="366" y="230"/>
                    <a:pt x="366" y="230"/>
                    <a:pt x="366" y="230"/>
                  </a:cubicBezTo>
                  <a:cubicBezTo>
                    <a:pt x="404" y="314"/>
                    <a:pt x="404" y="314"/>
                    <a:pt x="404" y="314"/>
                  </a:cubicBezTo>
                  <a:cubicBezTo>
                    <a:pt x="401" y="312"/>
                    <a:pt x="401" y="312"/>
                    <a:pt x="401" y="312"/>
                  </a:cubicBezTo>
                  <a:cubicBezTo>
                    <a:pt x="404" y="316"/>
                    <a:pt x="404" y="316"/>
                    <a:pt x="404" y="316"/>
                  </a:cubicBezTo>
                  <a:moveTo>
                    <a:pt x="293" y="301"/>
                  </a:moveTo>
                  <a:cubicBezTo>
                    <a:pt x="200" y="251"/>
                    <a:pt x="200" y="251"/>
                    <a:pt x="200" y="251"/>
                  </a:cubicBezTo>
                  <a:cubicBezTo>
                    <a:pt x="361" y="229"/>
                    <a:pt x="361" y="229"/>
                    <a:pt x="361" y="229"/>
                  </a:cubicBezTo>
                  <a:cubicBezTo>
                    <a:pt x="293" y="301"/>
                    <a:pt x="293" y="301"/>
                    <a:pt x="293" y="301"/>
                  </a:cubicBezTo>
                  <a:moveTo>
                    <a:pt x="560" y="336"/>
                  </a:moveTo>
                  <a:cubicBezTo>
                    <a:pt x="471" y="281"/>
                    <a:pt x="471" y="281"/>
                    <a:pt x="471" y="281"/>
                  </a:cubicBezTo>
                  <a:cubicBezTo>
                    <a:pt x="481" y="218"/>
                    <a:pt x="481" y="218"/>
                    <a:pt x="481" y="218"/>
                  </a:cubicBezTo>
                  <a:cubicBezTo>
                    <a:pt x="533" y="269"/>
                    <a:pt x="533" y="269"/>
                    <a:pt x="533" y="269"/>
                  </a:cubicBezTo>
                  <a:cubicBezTo>
                    <a:pt x="560" y="336"/>
                    <a:pt x="560" y="336"/>
                    <a:pt x="560" y="336"/>
                  </a:cubicBezTo>
                  <a:moveTo>
                    <a:pt x="381" y="231"/>
                  </a:moveTo>
                  <a:cubicBezTo>
                    <a:pt x="374" y="228"/>
                    <a:pt x="374" y="228"/>
                    <a:pt x="374" y="228"/>
                  </a:cubicBezTo>
                  <a:cubicBezTo>
                    <a:pt x="477" y="216"/>
                    <a:pt x="477" y="216"/>
                    <a:pt x="477" y="216"/>
                  </a:cubicBezTo>
                  <a:cubicBezTo>
                    <a:pt x="467" y="278"/>
                    <a:pt x="467" y="278"/>
                    <a:pt x="467" y="278"/>
                  </a:cubicBezTo>
                  <a:cubicBezTo>
                    <a:pt x="380" y="231"/>
                    <a:pt x="380" y="231"/>
                    <a:pt x="380" y="231"/>
                  </a:cubicBezTo>
                  <a:cubicBezTo>
                    <a:pt x="381" y="231"/>
                    <a:pt x="381" y="231"/>
                    <a:pt x="381" y="231"/>
                  </a:cubicBezTo>
                  <a:moveTo>
                    <a:pt x="716" y="291"/>
                  </a:moveTo>
                  <a:cubicBezTo>
                    <a:pt x="634" y="243"/>
                    <a:pt x="634" y="243"/>
                    <a:pt x="634" y="243"/>
                  </a:cubicBezTo>
                  <a:cubicBezTo>
                    <a:pt x="700" y="210"/>
                    <a:pt x="700" y="210"/>
                    <a:pt x="700" y="210"/>
                  </a:cubicBezTo>
                  <a:cubicBezTo>
                    <a:pt x="716" y="291"/>
                    <a:pt x="716" y="291"/>
                    <a:pt x="716" y="291"/>
                  </a:cubicBezTo>
                  <a:moveTo>
                    <a:pt x="721" y="290"/>
                  </a:moveTo>
                  <a:cubicBezTo>
                    <a:pt x="704" y="210"/>
                    <a:pt x="704" y="210"/>
                    <a:pt x="704" y="210"/>
                  </a:cubicBezTo>
                  <a:cubicBezTo>
                    <a:pt x="775" y="232"/>
                    <a:pt x="775" y="232"/>
                    <a:pt x="775" y="232"/>
                  </a:cubicBezTo>
                  <a:cubicBezTo>
                    <a:pt x="721" y="290"/>
                    <a:pt x="721" y="290"/>
                    <a:pt x="721" y="290"/>
                  </a:cubicBezTo>
                  <a:moveTo>
                    <a:pt x="195" y="248"/>
                  </a:moveTo>
                  <a:cubicBezTo>
                    <a:pt x="174" y="193"/>
                    <a:pt x="174" y="193"/>
                    <a:pt x="174" y="193"/>
                  </a:cubicBezTo>
                  <a:cubicBezTo>
                    <a:pt x="353" y="226"/>
                    <a:pt x="353" y="226"/>
                    <a:pt x="353" y="226"/>
                  </a:cubicBezTo>
                  <a:cubicBezTo>
                    <a:pt x="195" y="248"/>
                    <a:pt x="195" y="248"/>
                    <a:pt x="195" y="248"/>
                  </a:cubicBezTo>
                  <a:moveTo>
                    <a:pt x="18" y="285"/>
                  </a:moveTo>
                  <a:cubicBezTo>
                    <a:pt x="89" y="210"/>
                    <a:pt x="89" y="210"/>
                    <a:pt x="89" y="210"/>
                  </a:cubicBezTo>
                  <a:cubicBezTo>
                    <a:pt x="169" y="193"/>
                    <a:pt x="169" y="193"/>
                    <a:pt x="169" y="193"/>
                  </a:cubicBezTo>
                  <a:cubicBezTo>
                    <a:pt x="190" y="249"/>
                    <a:pt x="190" y="249"/>
                    <a:pt x="190" y="249"/>
                  </a:cubicBezTo>
                  <a:cubicBezTo>
                    <a:pt x="18" y="285"/>
                    <a:pt x="18" y="285"/>
                    <a:pt x="18" y="285"/>
                  </a:cubicBezTo>
                  <a:moveTo>
                    <a:pt x="541" y="264"/>
                  </a:moveTo>
                  <a:cubicBezTo>
                    <a:pt x="606" y="181"/>
                    <a:pt x="606" y="181"/>
                    <a:pt x="606" y="181"/>
                  </a:cubicBezTo>
                  <a:cubicBezTo>
                    <a:pt x="627" y="241"/>
                    <a:pt x="627" y="241"/>
                    <a:pt x="627" y="241"/>
                  </a:cubicBezTo>
                  <a:cubicBezTo>
                    <a:pt x="541" y="264"/>
                    <a:pt x="541" y="264"/>
                    <a:pt x="541" y="264"/>
                  </a:cubicBezTo>
                  <a:moveTo>
                    <a:pt x="535" y="265"/>
                  </a:moveTo>
                  <a:cubicBezTo>
                    <a:pt x="484" y="215"/>
                    <a:pt x="484" y="215"/>
                    <a:pt x="484" y="215"/>
                  </a:cubicBezTo>
                  <a:cubicBezTo>
                    <a:pt x="601" y="181"/>
                    <a:pt x="601" y="181"/>
                    <a:pt x="601" y="181"/>
                  </a:cubicBezTo>
                  <a:cubicBezTo>
                    <a:pt x="535" y="265"/>
                    <a:pt x="535" y="265"/>
                    <a:pt x="535" y="265"/>
                  </a:cubicBezTo>
                  <a:moveTo>
                    <a:pt x="631" y="240"/>
                  </a:moveTo>
                  <a:cubicBezTo>
                    <a:pt x="611" y="180"/>
                    <a:pt x="611" y="180"/>
                    <a:pt x="611" y="180"/>
                  </a:cubicBezTo>
                  <a:cubicBezTo>
                    <a:pt x="692" y="206"/>
                    <a:pt x="692" y="206"/>
                    <a:pt x="692" y="206"/>
                  </a:cubicBezTo>
                  <a:cubicBezTo>
                    <a:pt x="692" y="206"/>
                    <a:pt x="692" y="206"/>
                    <a:pt x="692" y="206"/>
                  </a:cubicBezTo>
                  <a:cubicBezTo>
                    <a:pt x="695" y="207"/>
                    <a:pt x="695" y="207"/>
                    <a:pt x="695" y="207"/>
                  </a:cubicBezTo>
                  <a:cubicBezTo>
                    <a:pt x="631" y="240"/>
                    <a:pt x="631" y="240"/>
                    <a:pt x="631" y="240"/>
                  </a:cubicBezTo>
                  <a:moveTo>
                    <a:pt x="1058" y="216"/>
                  </a:moveTo>
                  <a:cubicBezTo>
                    <a:pt x="1124" y="178"/>
                    <a:pt x="1124" y="178"/>
                    <a:pt x="1124" y="178"/>
                  </a:cubicBezTo>
                  <a:cubicBezTo>
                    <a:pt x="1154" y="194"/>
                    <a:pt x="1154" y="194"/>
                    <a:pt x="1154" y="194"/>
                  </a:cubicBezTo>
                  <a:cubicBezTo>
                    <a:pt x="1058" y="216"/>
                    <a:pt x="1058" y="216"/>
                    <a:pt x="1058" y="216"/>
                  </a:cubicBezTo>
                  <a:moveTo>
                    <a:pt x="369" y="224"/>
                  </a:moveTo>
                  <a:cubicBezTo>
                    <a:pt x="354" y="171"/>
                    <a:pt x="354" y="171"/>
                    <a:pt x="354" y="171"/>
                  </a:cubicBezTo>
                  <a:cubicBezTo>
                    <a:pt x="470" y="212"/>
                    <a:pt x="470" y="212"/>
                    <a:pt x="470" y="212"/>
                  </a:cubicBezTo>
                  <a:cubicBezTo>
                    <a:pt x="369" y="224"/>
                    <a:pt x="369" y="224"/>
                    <a:pt x="369" y="224"/>
                  </a:cubicBezTo>
                  <a:moveTo>
                    <a:pt x="1157" y="190"/>
                  </a:moveTo>
                  <a:cubicBezTo>
                    <a:pt x="1129" y="176"/>
                    <a:pt x="1129" y="176"/>
                    <a:pt x="1129" y="176"/>
                  </a:cubicBezTo>
                  <a:cubicBezTo>
                    <a:pt x="1149" y="165"/>
                    <a:pt x="1149" y="165"/>
                    <a:pt x="1149" y="165"/>
                  </a:cubicBezTo>
                  <a:cubicBezTo>
                    <a:pt x="1157" y="190"/>
                    <a:pt x="1157" y="190"/>
                    <a:pt x="1157" y="190"/>
                  </a:cubicBezTo>
                  <a:moveTo>
                    <a:pt x="1158" y="181"/>
                  </a:moveTo>
                  <a:cubicBezTo>
                    <a:pt x="1153" y="162"/>
                    <a:pt x="1153" y="162"/>
                    <a:pt x="1153" y="162"/>
                  </a:cubicBezTo>
                  <a:cubicBezTo>
                    <a:pt x="1159" y="159"/>
                    <a:pt x="1159" y="159"/>
                    <a:pt x="1159" y="159"/>
                  </a:cubicBezTo>
                  <a:cubicBezTo>
                    <a:pt x="1158" y="181"/>
                    <a:pt x="1158" y="181"/>
                    <a:pt x="1158" y="181"/>
                  </a:cubicBezTo>
                  <a:moveTo>
                    <a:pt x="362" y="221"/>
                  </a:moveTo>
                  <a:cubicBezTo>
                    <a:pt x="215" y="143"/>
                    <a:pt x="215" y="143"/>
                    <a:pt x="215" y="143"/>
                  </a:cubicBezTo>
                  <a:cubicBezTo>
                    <a:pt x="349" y="170"/>
                    <a:pt x="349" y="170"/>
                    <a:pt x="349" y="170"/>
                  </a:cubicBezTo>
                  <a:cubicBezTo>
                    <a:pt x="363" y="222"/>
                    <a:pt x="363" y="222"/>
                    <a:pt x="363" y="222"/>
                  </a:cubicBezTo>
                  <a:cubicBezTo>
                    <a:pt x="362" y="221"/>
                    <a:pt x="362" y="221"/>
                    <a:pt x="362" y="221"/>
                  </a:cubicBezTo>
                  <a:cubicBezTo>
                    <a:pt x="362" y="221"/>
                    <a:pt x="362" y="221"/>
                    <a:pt x="362" y="221"/>
                  </a:cubicBezTo>
                  <a:moveTo>
                    <a:pt x="353" y="221"/>
                  </a:moveTo>
                  <a:cubicBezTo>
                    <a:pt x="174" y="189"/>
                    <a:pt x="174" y="189"/>
                    <a:pt x="174" y="189"/>
                  </a:cubicBezTo>
                  <a:cubicBezTo>
                    <a:pt x="201" y="141"/>
                    <a:pt x="201" y="141"/>
                    <a:pt x="201" y="141"/>
                  </a:cubicBezTo>
                  <a:cubicBezTo>
                    <a:pt x="353" y="221"/>
                    <a:pt x="353" y="221"/>
                    <a:pt x="353" y="221"/>
                  </a:cubicBezTo>
                  <a:moveTo>
                    <a:pt x="466" y="206"/>
                  </a:moveTo>
                  <a:cubicBezTo>
                    <a:pt x="355" y="167"/>
                    <a:pt x="355" y="167"/>
                    <a:pt x="355" y="167"/>
                  </a:cubicBezTo>
                  <a:cubicBezTo>
                    <a:pt x="379" y="141"/>
                    <a:pt x="379" y="141"/>
                    <a:pt x="379" y="141"/>
                  </a:cubicBezTo>
                  <a:cubicBezTo>
                    <a:pt x="466" y="206"/>
                    <a:pt x="466" y="206"/>
                    <a:pt x="466" y="206"/>
                  </a:cubicBezTo>
                  <a:moveTo>
                    <a:pt x="347" y="165"/>
                  </a:moveTo>
                  <a:cubicBezTo>
                    <a:pt x="223" y="140"/>
                    <a:pt x="223" y="140"/>
                    <a:pt x="223" y="140"/>
                  </a:cubicBezTo>
                  <a:cubicBezTo>
                    <a:pt x="374" y="140"/>
                    <a:pt x="374" y="140"/>
                    <a:pt x="374" y="140"/>
                  </a:cubicBezTo>
                  <a:cubicBezTo>
                    <a:pt x="350" y="165"/>
                    <a:pt x="350" y="165"/>
                    <a:pt x="350" y="165"/>
                  </a:cubicBezTo>
                  <a:cubicBezTo>
                    <a:pt x="347" y="164"/>
                    <a:pt x="347" y="164"/>
                    <a:pt x="347" y="164"/>
                  </a:cubicBezTo>
                  <a:cubicBezTo>
                    <a:pt x="347" y="165"/>
                    <a:pt x="347" y="165"/>
                    <a:pt x="347" y="165"/>
                  </a:cubicBezTo>
                  <a:moveTo>
                    <a:pt x="481" y="211"/>
                  </a:moveTo>
                  <a:cubicBezTo>
                    <a:pt x="470" y="132"/>
                    <a:pt x="470" y="132"/>
                    <a:pt x="470" y="132"/>
                  </a:cubicBezTo>
                  <a:cubicBezTo>
                    <a:pt x="599" y="177"/>
                    <a:pt x="599" y="177"/>
                    <a:pt x="599" y="177"/>
                  </a:cubicBezTo>
                  <a:cubicBezTo>
                    <a:pt x="481" y="211"/>
                    <a:pt x="481" y="211"/>
                    <a:pt x="481" y="211"/>
                  </a:cubicBezTo>
                  <a:moveTo>
                    <a:pt x="476" y="208"/>
                  </a:moveTo>
                  <a:cubicBezTo>
                    <a:pt x="385" y="139"/>
                    <a:pt x="385" y="139"/>
                    <a:pt x="385" y="139"/>
                  </a:cubicBezTo>
                  <a:cubicBezTo>
                    <a:pt x="466" y="131"/>
                    <a:pt x="466" y="131"/>
                    <a:pt x="466" y="131"/>
                  </a:cubicBezTo>
                  <a:cubicBezTo>
                    <a:pt x="476" y="208"/>
                    <a:pt x="476" y="208"/>
                    <a:pt x="476" y="208"/>
                  </a:cubicBezTo>
                  <a:moveTo>
                    <a:pt x="1163" y="188"/>
                  </a:moveTo>
                  <a:cubicBezTo>
                    <a:pt x="1164" y="156"/>
                    <a:pt x="1164" y="156"/>
                    <a:pt x="1164" y="156"/>
                  </a:cubicBezTo>
                  <a:cubicBezTo>
                    <a:pt x="1217" y="126"/>
                    <a:pt x="1217" y="126"/>
                    <a:pt x="1217" y="126"/>
                  </a:cubicBezTo>
                  <a:cubicBezTo>
                    <a:pt x="1163" y="188"/>
                    <a:pt x="1163" y="188"/>
                    <a:pt x="1163" y="188"/>
                  </a:cubicBezTo>
                  <a:moveTo>
                    <a:pt x="1045" y="218"/>
                  </a:moveTo>
                  <a:cubicBezTo>
                    <a:pt x="1010" y="118"/>
                    <a:pt x="1010" y="118"/>
                    <a:pt x="1010" y="118"/>
                  </a:cubicBezTo>
                  <a:cubicBezTo>
                    <a:pt x="1120" y="176"/>
                    <a:pt x="1120" y="176"/>
                    <a:pt x="1120" y="176"/>
                  </a:cubicBezTo>
                  <a:cubicBezTo>
                    <a:pt x="1045" y="218"/>
                    <a:pt x="1045" y="218"/>
                    <a:pt x="1045" y="218"/>
                  </a:cubicBezTo>
                  <a:moveTo>
                    <a:pt x="1039" y="215"/>
                  </a:moveTo>
                  <a:cubicBezTo>
                    <a:pt x="956" y="147"/>
                    <a:pt x="956" y="147"/>
                    <a:pt x="956" y="147"/>
                  </a:cubicBezTo>
                  <a:cubicBezTo>
                    <a:pt x="1005" y="117"/>
                    <a:pt x="1005" y="117"/>
                    <a:pt x="1005" y="117"/>
                  </a:cubicBezTo>
                  <a:cubicBezTo>
                    <a:pt x="1039" y="215"/>
                    <a:pt x="1039" y="215"/>
                    <a:pt x="1039" y="215"/>
                  </a:cubicBezTo>
                  <a:moveTo>
                    <a:pt x="821" y="180"/>
                  </a:moveTo>
                  <a:cubicBezTo>
                    <a:pt x="867" y="116"/>
                    <a:pt x="867" y="116"/>
                    <a:pt x="867" y="116"/>
                  </a:cubicBezTo>
                  <a:cubicBezTo>
                    <a:pt x="945" y="146"/>
                    <a:pt x="945" y="146"/>
                    <a:pt x="945" y="146"/>
                  </a:cubicBezTo>
                  <a:cubicBezTo>
                    <a:pt x="821" y="180"/>
                    <a:pt x="821" y="180"/>
                    <a:pt x="821" y="180"/>
                  </a:cubicBezTo>
                  <a:moveTo>
                    <a:pt x="1179" y="176"/>
                  </a:moveTo>
                  <a:cubicBezTo>
                    <a:pt x="1229" y="119"/>
                    <a:pt x="1229" y="119"/>
                    <a:pt x="1229" y="119"/>
                  </a:cubicBezTo>
                  <a:cubicBezTo>
                    <a:pt x="1283" y="89"/>
                    <a:pt x="1283" y="89"/>
                    <a:pt x="1283" y="89"/>
                  </a:cubicBezTo>
                  <a:cubicBezTo>
                    <a:pt x="1283" y="92"/>
                    <a:pt x="1283" y="92"/>
                    <a:pt x="1283" y="92"/>
                  </a:cubicBezTo>
                  <a:cubicBezTo>
                    <a:pt x="1179" y="176"/>
                    <a:pt x="1179" y="176"/>
                    <a:pt x="1179" y="176"/>
                  </a:cubicBezTo>
                  <a:moveTo>
                    <a:pt x="1152" y="158"/>
                  </a:moveTo>
                  <a:cubicBezTo>
                    <a:pt x="1128" y="81"/>
                    <a:pt x="1128" y="81"/>
                    <a:pt x="1128" y="81"/>
                  </a:cubicBezTo>
                  <a:cubicBezTo>
                    <a:pt x="1161" y="94"/>
                    <a:pt x="1161" y="94"/>
                    <a:pt x="1161" y="94"/>
                  </a:cubicBezTo>
                  <a:cubicBezTo>
                    <a:pt x="1159" y="153"/>
                    <a:pt x="1159" y="153"/>
                    <a:pt x="1159" y="153"/>
                  </a:cubicBezTo>
                  <a:cubicBezTo>
                    <a:pt x="1152" y="158"/>
                    <a:pt x="1152" y="158"/>
                    <a:pt x="1152" y="158"/>
                  </a:cubicBezTo>
                  <a:moveTo>
                    <a:pt x="705" y="204"/>
                  </a:moveTo>
                  <a:cubicBezTo>
                    <a:pt x="721" y="142"/>
                    <a:pt x="721" y="142"/>
                    <a:pt x="721" y="142"/>
                  </a:cubicBezTo>
                  <a:cubicBezTo>
                    <a:pt x="755" y="72"/>
                    <a:pt x="755" y="72"/>
                    <a:pt x="755" y="72"/>
                  </a:cubicBezTo>
                  <a:cubicBezTo>
                    <a:pt x="812" y="183"/>
                    <a:pt x="812" y="183"/>
                    <a:pt x="812" y="183"/>
                  </a:cubicBezTo>
                  <a:cubicBezTo>
                    <a:pt x="705" y="204"/>
                    <a:pt x="705" y="204"/>
                    <a:pt x="705" y="204"/>
                  </a:cubicBezTo>
                  <a:moveTo>
                    <a:pt x="816" y="180"/>
                  </a:moveTo>
                  <a:cubicBezTo>
                    <a:pt x="760" y="72"/>
                    <a:pt x="760" y="72"/>
                    <a:pt x="760" y="72"/>
                  </a:cubicBezTo>
                  <a:cubicBezTo>
                    <a:pt x="795" y="88"/>
                    <a:pt x="846" y="111"/>
                    <a:pt x="862" y="115"/>
                  </a:cubicBezTo>
                  <a:cubicBezTo>
                    <a:pt x="816" y="180"/>
                    <a:pt x="816" y="180"/>
                    <a:pt x="816" y="180"/>
                  </a:cubicBezTo>
                  <a:moveTo>
                    <a:pt x="700" y="204"/>
                  </a:moveTo>
                  <a:cubicBezTo>
                    <a:pt x="609" y="175"/>
                    <a:pt x="609" y="175"/>
                    <a:pt x="609" y="175"/>
                  </a:cubicBezTo>
                  <a:cubicBezTo>
                    <a:pt x="603" y="71"/>
                    <a:pt x="603" y="71"/>
                    <a:pt x="603" y="71"/>
                  </a:cubicBezTo>
                  <a:cubicBezTo>
                    <a:pt x="717" y="142"/>
                    <a:pt x="717" y="142"/>
                    <a:pt x="717" y="142"/>
                  </a:cubicBezTo>
                  <a:cubicBezTo>
                    <a:pt x="700" y="204"/>
                    <a:pt x="700" y="204"/>
                    <a:pt x="700" y="204"/>
                  </a:cubicBezTo>
                  <a:moveTo>
                    <a:pt x="605" y="173"/>
                  </a:moveTo>
                  <a:cubicBezTo>
                    <a:pt x="473" y="128"/>
                    <a:pt x="473" y="128"/>
                    <a:pt x="473" y="128"/>
                  </a:cubicBezTo>
                  <a:cubicBezTo>
                    <a:pt x="599" y="71"/>
                    <a:pt x="599" y="71"/>
                    <a:pt x="599" y="71"/>
                  </a:cubicBezTo>
                  <a:cubicBezTo>
                    <a:pt x="605" y="173"/>
                    <a:pt x="605" y="173"/>
                    <a:pt x="605" y="173"/>
                  </a:cubicBezTo>
                  <a:moveTo>
                    <a:pt x="719" y="137"/>
                  </a:moveTo>
                  <a:cubicBezTo>
                    <a:pt x="609" y="69"/>
                    <a:pt x="609" y="69"/>
                    <a:pt x="609" y="69"/>
                  </a:cubicBezTo>
                  <a:cubicBezTo>
                    <a:pt x="752" y="69"/>
                    <a:pt x="752" y="69"/>
                    <a:pt x="752" y="69"/>
                  </a:cubicBezTo>
                  <a:cubicBezTo>
                    <a:pt x="719" y="137"/>
                    <a:pt x="719" y="137"/>
                    <a:pt x="719" y="137"/>
                  </a:cubicBezTo>
                  <a:moveTo>
                    <a:pt x="1287" y="88"/>
                  </a:moveTo>
                  <a:cubicBezTo>
                    <a:pt x="1288" y="86"/>
                    <a:pt x="1288" y="86"/>
                    <a:pt x="1288" y="86"/>
                  </a:cubicBezTo>
                  <a:cubicBezTo>
                    <a:pt x="1333" y="60"/>
                    <a:pt x="1333" y="60"/>
                    <a:pt x="1333" y="60"/>
                  </a:cubicBezTo>
                  <a:cubicBezTo>
                    <a:pt x="1312" y="73"/>
                    <a:pt x="1295" y="84"/>
                    <a:pt x="1287" y="88"/>
                  </a:cubicBezTo>
                  <a:moveTo>
                    <a:pt x="1124" y="173"/>
                  </a:moveTo>
                  <a:cubicBezTo>
                    <a:pt x="1010" y="113"/>
                    <a:pt x="1010" y="113"/>
                    <a:pt x="1010" y="113"/>
                  </a:cubicBezTo>
                  <a:cubicBezTo>
                    <a:pt x="1073" y="59"/>
                    <a:pt x="1073" y="59"/>
                    <a:pt x="1073" y="59"/>
                  </a:cubicBezTo>
                  <a:cubicBezTo>
                    <a:pt x="1123" y="79"/>
                    <a:pt x="1123" y="79"/>
                    <a:pt x="1123" y="79"/>
                  </a:cubicBezTo>
                  <a:cubicBezTo>
                    <a:pt x="1148" y="160"/>
                    <a:pt x="1148" y="160"/>
                    <a:pt x="1148" y="160"/>
                  </a:cubicBezTo>
                  <a:cubicBezTo>
                    <a:pt x="1124" y="173"/>
                    <a:pt x="1124" y="173"/>
                    <a:pt x="1124" y="173"/>
                  </a:cubicBezTo>
                  <a:moveTo>
                    <a:pt x="1238" y="109"/>
                  </a:moveTo>
                  <a:cubicBezTo>
                    <a:pt x="1286" y="53"/>
                    <a:pt x="1286" y="53"/>
                    <a:pt x="1286" y="53"/>
                  </a:cubicBezTo>
                  <a:cubicBezTo>
                    <a:pt x="1283" y="83"/>
                    <a:pt x="1283" y="83"/>
                    <a:pt x="1283" y="83"/>
                  </a:cubicBezTo>
                  <a:cubicBezTo>
                    <a:pt x="1238" y="109"/>
                    <a:pt x="1238" y="109"/>
                    <a:pt x="1238" y="109"/>
                  </a:cubicBezTo>
                  <a:moveTo>
                    <a:pt x="1164" y="151"/>
                  </a:moveTo>
                  <a:cubicBezTo>
                    <a:pt x="1165" y="94"/>
                    <a:pt x="1165" y="94"/>
                    <a:pt x="1165" y="94"/>
                  </a:cubicBezTo>
                  <a:cubicBezTo>
                    <a:pt x="1282" y="51"/>
                    <a:pt x="1282" y="51"/>
                    <a:pt x="1282" y="51"/>
                  </a:cubicBezTo>
                  <a:cubicBezTo>
                    <a:pt x="1226" y="116"/>
                    <a:pt x="1226" y="116"/>
                    <a:pt x="1226" y="116"/>
                  </a:cubicBezTo>
                  <a:cubicBezTo>
                    <a:pt x="1164" y="151"/>
                    <a:pt x="1164" y="151"/>
                    <a:pt x="1164" y="151"/>
                  </a:cubicBezTo>
                  <a:moveTo>
                    <a:pt x="1156" y="87"/>
                  </a:moveTo>
                  <a:cubicBezTo>
                    <a:pt x="1127" y="76"/>
                    <a:pt x="1127" y="76"/>
                    <a:pt x="1127" y="76"/>
                  </a:cubicBezTo>
                  <a:cubicBezTo>
                    <a:pt x="1115" y="36"/>
                    <a:pt x="1115" y="36"/>
                    <a:pt x="1115" y="36"/>
                  </a:cubicBezTo>
                  <a:cubicBezTo>
                    <a:pt x="1156" y="87"/>
                    <a:pt x="1156" y="87"/>
                    <a:pt x="1156" y="87"/>
                  </a:cubicBezTo>
                  <a:moveTo>
                    <a:pt x="1121" y="74"/>
                  </a:moveTo>
                  <a:cubicBezTo>
                    <a:pt x="1077" y="56"/>
                    <a:pt x="1077" y="56"/>
                    <a:pt x="1077" y="56"/>
                  </a:cubicBezTo>
                  <a:cubicBezTo>
                    <a:pt x="1108" y="29"/>
                    <a:pt x="1108" y="29"/>
                    <a:pt x="1108" y="29"/>
                  </a:cubicBezTo>
                  <a:cubicBezTo>
                    <a:pt x="1121" y="74"/>
                    <a:pt x="1121" y="74"/>
                    <a:pt x="1121" y="74"/>
                  </a:cubicBezTo>
                  <a:moveTo>
                    <a:pt x="1164" y="90"/>
                  </a:moveTo>
                  <a:cubicBezTo>
                    <a:pt x="1114" y="28"/>
                    <a:pt x="1114" y="28"/>
                    <a:pt x="1114" y="28"/>
                  </a:cubicBezTo>
                  <a:cubicBezTo>
                    <a:pt x="1280" y="47"/>
                    <a:pt x="1280" y="47"/>
                    <a:pt x="1280" y="47"/>
                  </a:cubicBezTo>
                  <a:cubicBezTo>
                    <a:pt x="1164" y="90"/>
                    <a:pt x="1164" y="90"/>
                    <a:pt x="1164" y="90"/>
                  </a:cubicBezTo>
                  <a:moveTo>
                    <a:pt x="1288" y="80"/>
                  </a:moveTo>
                  <a:cubicBezTo>
                    <a:pt x="1291" y="48"/>
                    <a:pt x="1291" y="48"/>
                    <a:pt x="1291" y="48"/>
                  </a:cubicBezTo>
                  <a:cubicBezTo>
                    <a:pt x="1349" y="32"/>
                    <a:pt x="1383" y="22"/>
                    <a:pt x="1403" y="15"/>
                  </a:cubicBezTo>
                  <a:cubicBezTo>
                    <a:pt x="1288" y="80"/>
                    <a:pt x="1288" y="80"/>
                    <a:pt x="1288" y="80"/>
                  </a:cubicBezTo>
                  <a:moveTo>
                    <a:pt x="954" y="143"/>
                  </a:moveTo>
                  <a:cubicBezTo>
                    <a:pt x="946" y="14"/>
                    <a:pt x="946" y="14"/>
                    <a:pt x="946" y="14"/>
                  </a:cubicBezTo>
                  <a:cubicBezTo>
                    <a:pt x="1003" y="113"/>
                    <a:pt x="1003" y="113"/>
                    <a:pt x="1003" y="113"/>
                  </a:cubicBezTo>
                  <a:cubicBezTo>
                    <a:pt x="954" y="143"/>
                    <a:pt x="954" y="143"/>
                    <a:pt x="954" y="143"/>
                  </a:cubicBezTo>
                  <a:moveTo>
                    <a:pt x="949" y="143"/>
                  </a:moveTo>
                  <a:cubicBezTo>
                    <a:pt x="870" y="113"/>
                    <a:pt x="870" y="113"/>
                    <a:pt x="870" y="113"/>
                  </a:cubicBezTo>
                  <a:cubicBezTo>
                    <a:pt x="877" y="101"/>
                    <a:pt x="914" y="49"/>
                    <a:pt x="941" y="11"/>
                  </a:cubicBezTo>
                  <a:cubicBezTo>
                    <a:pt x="949" y="143"/>
                    <a:pt x="949" y="143"/>
                    <a:pt x="949" y="143"/>
                  </a:cubicBezTo>
                  <a:moveTo>
                    <a:pt x="1006" y="110"/>
                  </a:moveTo>
                  <a:cubicBezTo>
                    <a:pt x="948" y="9"/>
                    <a:pt x="948" y="9"/>
                    <a:pt x="948" y="9"/>
                  </a:cubicBezTo>
                  <a:cubicBezTo>
                    <a:pt x="1069" y="57"/>
                    <a:pt x="1069" y="57"/>
                    <a:pt x="1069" y="57"/>
                  </a:cubicBezTo>
                  <a:cubicBezTo>
                    <a:pt x="1006" y="110"/>
                    <a:pt x="1006" y="110"/>
                    <a:pt x="1006" y="110"/>
                  </a:cubicBezTo>
                  <a:moveTo>
                    <a:pt x="1072" y="54"/>
                  </a:moveTo>
                  <a:cubicBezTo>
                    <a:pt x="960" y="9"/>
                    <a:pt x="960" y="9"/>
                    <a:pt x="960" y="9"/>
                  </a:cubicBezTo>
                  <a:cubicBezTo>
                    <a:pt x="1104" y="27"/>
                    <a:pt x="1104" y="27"/>
                    <a:pt x="1104" y="27"/>
                  </a:cubicBezTo>
                  <a:cubicBezTo>
                    <a:pt x="1072" y="54"/>
                    <a:pt x="1072" y="54"/>
                    <a:pt x="1072" y="54"/>
                  </a:cubicBezTo>
                  <a:moveTo>
                    <a:pt x="865" y="112"/>
                  </a:moveTo>
                  <a:cubicBezTo>
                    <a:pt x="856" y="110"/>
                    <a:pt x="799" y="85"/>
                    <a:pt x="761" y="68"/>
                  </a:cubicBezTo>
                  <a:cubicBezTo>
                    <a:pt x="937" y="9"/>
                    <a:pt x="937" y="9"/>
                    <a:pt x="937" y="9"/>
                  </a:cubicBezTo>
                  <a:cubicBezTo>
                    <a:pt x="920" y="33"/>
                    <a:pt x="871" y="101"/>
                    <a:pt x="865" y="112"/>
                  </a:cubicBezTo>
                  <a:moveTo>
                    <a:pt x="1288" y="44"/>
                  </a:moveTo>
                  <a:cubicBezTo>
                    <a:pt x="1133" y="26"/>
                    <a:pt x="1133" y="26"/>
                    <a:pt x="1133" y="26"/>
                  </a:cubicBezTo>
                  <a:cubicBezTo>
                    <a:pt x="1197" y="21"/>
                    <a:pt x="1371" y="8"/>
                    <a:pt x="1416" y="6"/>
                  </a:cubicBezTo>
                  <a:cubicBezTo>
                    <a:pt x="1393" y="14"/>
                    <a:pt x="1334" y="31"/>
                    <a:pt x="1292" y="43"/>
                  </a:cubicBezTo>
                  <a:cubicBezTo>
                    <a:pt x="1292" y="39"/>
                    <a:pt x="1292" y="39"/>
                    <a:pt x="1292" y="39"/>
                  </a:cubicBezTo>
                  <a:cubicBezTo>
                    <a:pt x="1288" y="44"/>
                    <a:pt x="1288" y="44"/>
                    <a:pt x="1288" y="44"/>
                  </a:cubicBezTo>
                  <a:moveTo>
                    <a:pt x="943" y="0"/>
                  </a:moveTo>
                  <a:cubicBezTo>
                    <a:pt x="942" y="2"/>
                    <a:pt x="942" y="2"/>
                    <a:pt x="942" y="2"/>
                  </a:cubicBezTo>
                  <a:cubicBezTo>
                    <a:pt x="940" y="1"/>
                    <a:pt x="940" y="1"/>
                    <a:pt x="940" y="1"/>
                  </a:cubicBezTo>
                  <a:cubicBezTo>
                    <a:pt x="940" y="3"/>
                    <a:pt x="940" y="3"/>
                    <a:pt x="940" y="3"/>
                  </a:cubicBezTo>
                  <a:cubicBezTo>
                    <a:pt x="757" y="64"/>
                    <a:pt x="757" y="64"/>
                    <a:pt x="757" y="64"/>
                  </a:cubicBezTo>
                  <a:cubicBezTo>
                    <a:pt x="755" y="62"/>
                    <a:pt x="755" y="62"/>
                    <a:pt x="755" y="62"/>
                  </a:cubicBezTo>
                  <a:cubicBezTo>
                    <a:pt x="754" y="65"/>
                    <a:pt x="754" y="65"/>
                    <a:pt x="754" y="65"/>
                  </a:cubicBezTo>
                  <a:cubicBezTo>
                    <a:pt x="602" y="65"/>
                    <a:pt x="602" y="65"/>
                    <a:pt x="602" y="65"/>
                  </a:cubicBezTo>
                  <a:cubicBezTo>
                    <a:pt x="598" y="63"/>
                    <a:pt x="598" y="63"/>
                    <a:pt x="598" y="63"/>
                  </a:cubicBezTo>
                  <a:cubicBezTo>
                    <a:pt x="599" y="66"/>
                    <a:pt x="599" y="66"/>
                    <a:pt x="599" y="66"/>
                  </a:cubicBezTo>
                  <a:cubicBezTo>
                    <a:pt x="467" y="126"/>
                    <a:pt x="467" y="126"/>
                    <a:pt x="467" y="126"/>
                  </a:cubicBezTo>
                  <a:cubicBezTo>
                    <a:pt x="465" y="125"/>
                    <a:pt x="465" y="125"/>
                    <a:pt x="465" y="125"/>
                  </a:cubicBezTo>
                  <a:cubicBezTo>
                    <a:pt x="465" y="127"/>
                    <a:pt x="465" y="127"/>
                    <a:pt x="465" y="127"/>
                  </a:cubicBezTo>
                  <a:cubicBezTo>
                    <a:pt x="380" y="135"/>
                    <a:pt x="380" y="135"/>
                    <a:pt x="380" y="135"/>
                  </a:cubicBezTo>
                  <a:cubicBezTo>
                    <a:pt x="379" y="135"/>
                    <a:pt x="379" y="135"/>
                    <a:pt x="379" y="135"/>
                  </a:cubicBezTo>
                  <a:cubicBezTo>
                    <a:pt x="378" y="135"/>
                    <a:pt x="378" y="135"/>
                    <a:pt x="378" y="135"/>
                  </a:cubicBezTo>
                  <a:cubicBezTo>
                    <a:pt x="201" y="135"/>
                    <a:pt x="201" y="135"/>
                    <a:pt x="201" y="135"/>
                  </a:cubicBezTo>
                  <a:cubicBezTo>
                    <a:pt x="186" y="133"/>
                    <a:pt x="186" y="133"/>
                    <a:pt x="186" y="133"/>
                  </a:cubicBezTo>
                  <a:cubicBezTo>
                    <a:pt x="197" y="139"/>
                    <a:pt x="197" y="139"/>
                    <a:pt x="197" y="139"/>
                  </a:cubicBezTo>
                  <a:cubicBezTo>
                    <a:pt x="169" y="188"/>
                    <a:pt x="169" y="188"/>
                    <a:pt x="169" y="188"/>
                  </a:cubicBezTo>
                  <a:cubicBezTo>
                    <a:pt x="167" y="187"/>
                    <a:pt x="167" y="187"/>
                    <a:pt x="167" y="187"/>
                  </a:cubicBezTo>
                  <a:cubicBezTo>
                    <a:pt x="168" y="189"/>
                    <a:pt x="168" y="189"/>
                    <a:pt x="168" y="189"/>
                  </a:cubicBezTo>
                  <a:cubicBezTo>
                    <a:pt x="87" y="206"/>
                    <a:pt x="87" y="206"/>
                    <a:pt x="87" y="206"/>
                  </a:cubicBezTo>
                  <a:cubicBezTo>
                    <a:pt x="10" y="287"/>
                    <a:pt x="10" y="287"/>
                    <a:pt x="10" y="287"/>
                  </a:cubicBezTo>
                  <a:cubicBezTo>
                    <a:pt x="0" y="289"/>
                    <a:pt x="0" y="289"/>
                    <a:pt x="0" y="289"/>
                  </a:cubicBezTo>
                  <a:cubicBezTo>
                    <a:pt x="11" y="291"/>
                    <a:pt x="11" y="291"/>
                    <a:pt x="11" y="291"/>
                  </a:cubicBezTo>
                  <a:cubicBezTo>
                    <a:pt x="65" y="306"/>
                    <a:pt x="65" y="306"/>
                    <a:pt x="65" y="306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08"/>
                    <a:pt x="70" y="308"/>
                    <a:pt x="70" y="308"/>
                  </a:cubicBezTo>
                  <a:cubicBezTo>
                    <a:pt x="134" y="379"/>
                    <a:pt x="134" y="379"/>
                    <a:pt x="134" y="379"/>
                  </a:cubicBezTo>
                  <a:cubicBezTo>
                    <a:pt x="132" y="380"/>
                    <a:pt x="132" y="380"/>
                    <a:pt x="132" y="380"/>
                  </a:cubicBezTo>
                  <a:cubicBezTo>
                    <a:pt x="136" y="381"/>
                    <a:pt x="136" y="381"/>
                    <a:pt x="136" y="381"/>
                  </a:cubicBezTo>
                  <a:cubicBezTo>
                    <a:pt x="201" y="514"/>
                    <a:pt x="201" y="514"/>
                    <a:pt x="201" y="514"/>
                  </a:cubicBezTo>
                  <a:cubicBezTo>
                    <a:pt x="200" y="516"/>
                    <a:pt x="200" y="516"/>
                    <a:pt x="200" y="516"/>
                  </a:cubicBezTo>
                  <a:cubicBezTo>
                    <a:pt x="203" y="516"/>
                    <a:pt x="203" y="516"/>
                    <a:pt x="203" y="516"/>
                  </a:cubicBezTo>
                  <a:cubicBezTo>
                    <a:pt x="296" y="591"/>
                    <a:pt x="296" y="591"/>
                    <a:pt x="296" y="591"/>
                  </a:cubicBezTo>
                  <a:cubicBezTo>
                    <a:pt x="295" y="592"/>
                    <a:pt x="295" y="592"/>
                    <a:pt x="295" y="592"/>
                  </a:cubicBezTo>
                  <a:cubicBezTo>
                    <a:pt x="298" y="593"/>
                    <a:pt x="298" y="593"/>
                    <a:pt x="298" y="593"/>
                  </a:cubicBezTo>
                  <a:cubicBezTo>
                    <a:pt x="357" y="730"/>
                    <a:pt x="357" y="730"/>
                    <a:pt x="357" y="730"/>
                  </a:cubicBezTo>
                  <a:cubicBezTo>
                    <a:pt x="346" y="745"/>
                    <a:pt x="346" y="745"/>
                    <a:pt x="346" y="745"/>
                  </a:cubicBezTo>
                  <a:cubicBezTo>
                    <a:pt x="360" y="733"/>
                    <a:pt x="360" y="733"/>
                    <a:pt x="360" y="733"/>
                  </a:cubicBezTo>
                  <a:cubicBezTo>
                    <a:pt x="575" y="807"/>
                    <a:pt x="575" y="807"/>
                    <a:pt x="575" y="807"/>
                  </a:cubicBezTo>
                  <a:cubicBezTo>
                    <a:pt x="599" y="873"/>
                    <a:pt x="599" y="873"/>
                    <a:pt x="599" y="873"/>
                  </a:cubicBezTo>
                  <a:cubicBezTo>
                    <a:pt x="597" y="873"/>
                    <a:pt x="597" y="873"/>
                    <a:pt x="597" y="873"/>
                  </a:cubicBezTo>
                  <a:cubicBezTo>
                    <a:pt x="600" y="876"/>
                    <a:pt x="600" y="876"/>
                    <a:pt x="600" y="876"/>
                  </a:cubicBezTo>
                  <a:cubicBezTo>
                    <a:pt x="587" y="911"/>
                    <a:pt x="587" y="911"/>
                    <a:pt x="587" y="911"/>
                  </a:cubicBezTo>
                  <a:cubicBezTo>
                    <a:pt x="587" y="982"/>
                    <a:pt x="587" y="982"/>
                    <a:pt x="587" y="982"/>
                  </a:cubicBezTo>
                  <a:cubicBezTo>
                    <a:pt x="583" y="985"/>
                    <a:pt x="583" y="985"/>
                    <a:pt x="583" y="985"/>
                  </a:cubicBezTo>
                  <a:cubicBezTo>
                    <a:pt x="587" y="986"/>
                    <a:pt x="587" y="986"/>
                    <a:pt x="587" y="986"/>
                  </a:cubicBezTo>
                  <a:cubicBezTo>
                    <a:pt x="610" y="1058"/>
                    <a:pt x="610" y="1058"/>
                    <a:pt x="610" y="1058"/>
                  </a:cubicBezTo>
                  <a:cubicBezTo>
                    <a:pt x="607" y="1061"/>
                    <a:pt x="607" y="1061"/>
                    <a:pt x="607" y="1061"/>
                  </a:cubicBezTo>
                  <a:cubicBezTo>
                    <a:pt x="612" y="1061"/>
                    <a:pt x="612" y="1061"/>
                    <a:pt x="612" y="1061"/>
                  </a:cubicBezTo>
                  <a:cubicBezTo>
                    <a:pt x="690" y="1150"/>
                    <a:pt x="690" y="1150"/>
                    <a:pt x="690" y="1150"/>
                  </a:cubicBezTo>
                  <a:cubicBezTo>
                    <a:pt x="689" y="1151"/>
                    <a:pt x="689" y="1151"/>
                    <a:pt x="689" y="1151"/>
                  </a:cubicBezTo>
                  <a:cubicBezTo>
                    <a:pt x="691" y="1152"/>
                    <a:pt x="691" y="1152"/>
                    <a:pt x="691" y="1152"/>
                  </a:cubicBezTo>
                  <a:cubicBezTo>
                    <a:pt x="711" y="1252"/>
                    <a:pt x="711" y="1252"/>
                    <a:pt x="711" y="1252"/>
                  </a:cubicBezTo>
                  <a:cubicBezTo>
                    <a:pt x="705" y="1257"/>
                    <a:pt x="705" y="1257"/>
                    <a:pt x="705" y="1257"/>
                  </a:cubicBezTo>
                  <a:cubicBezTo>
                    <a:pt x="711" y="1256"/>
                    <a:pt x="711" y="1256"/>
                    <a:pt x="711" y="1256"/>
                  </a:cubicBezTo>
                  <a:cubicBezTo>
                    <a:pt x="717" y="1415"/>
                    <a:pt x="717" y="1415"/>
                    <a:pt x="717" y="1415"/>
                  </a:cubicBezTo>
                  <a:cubicBezTo>
                    <a:pt x="715" y="1418"/>
                    <a:pt x="715" y="1418"/>
                    <a:pt x="715" y="1418"/>
                  </a:cubicBezTo>
                  <a:cubicBezTo>
                    <a:pt x="718" y="1418"/>
                    <a:pt x="718" y="1418"/>
                    <a:pt x="718" y="1418"/>
                  </a:cubicBezTo>
                  <a:cubicBezTo>
                    <a:pt x="769" y="1570"/>
                    <a:pt x="769" y="1570"/>
                    <a:pt x="769" y="1570"/>
                  </a:cubicBezTo>
                  <a:cubicBezTo>
                    <a:pt x="768" y="1572"/>
                    <a:pt x="768" y="1572"/>
                    <a:pt x="768" y="1572"/>
                  </a:cubicBezTo>
                  <a:cubicBezTo>
                    <a:pt x="771" y="1572"/>
                    <a:pt x="771" y="1572"/>
                    <a:pt x="771" y="1572"/>
                  </a:cubicBezTo>
                  <a:cubicBezTo>
                    <a:pt x="886" y="1617"/>
                    <a:pt x="886" y="1617"/>
                    <a:pt x="886" y="1617"/>
                  </a:cubicBezTo>
                  <a:cubicBezTo>
                    <a:pt x="824" y="1569"/>
                    <a:pt x="824" y="1569"/>
                    <a:pt x="824" y="1569"/>
                  </a:cubicBezTo>
                  <a:cubicBezTo>
                    <a:pt x="818" y="1477"/>
                    <a:pt x="818" y="1477"/>
                    <a:pt x="818" y="1477"/>
                  </a:cubicBezTo>
                  <a:cubicBezTo>
                    <a:pt x="818" y="1477"/>
                    <a:pt x="818" y="1477"/>
                    <a:pt x="818" y="1477"/>
                  </a:cubicBezTo>
                  <a:cubicBezTo>
                    <a:pt x="818" y="1477"/>
                    <a:pt x="818" y="1477"/>
                    <a:pt x="818" y="1477"/>
                  </a:cubicBezTo>
                  <a:cubicBezTo>
                    <a:pt x="847" y="1392"/>
                    <a:pt x="847" y="1392"/>
                    <a:pt x="847" y="1392"/>
                  </a:cubicBezTo>
                  <a:cubicBezTo>
                    <a:pt x="848" y="1391"/>
                    <a:pt x="848" y="1391"/>
                    <a:pt x="848" y="1391"/>
                  </a:cubicBezTo>
                  <a:cubicBezTo>
                    <a:pt x="848" y="1391"/>
                    <a:pt x="848" y="1391"/>
                    <a:pt x="848" y="1391"/>
                  </a:cubicBezTo>
                  <a:cubicBezTo>
                    <a:pt x="887" y="1371"/>
                    <a:pt x="887" y="1371"/>
                    <a:pt x="887" y="1371"/>
                  </a:cubicBezTo>
                  <a:cubicBezTo>
                    <a:pt x="894" y="1376"/>
                    <a:pt x="894" y="1376"/>
                    <a:pt x="894" y="1376"/>
                  </a:cubicBezTo>
                  <a:cubicBezTo>
                    <a:pt x="890" y="1369"/>
                    <a:pt x="890" y="1369"/>
                    <a:pt x="890" y="1369"/>
                  </a:cubicBezTo>
                  <a:cubicBezTo>
                    <a:pt x="939" y="1252"/>
                    <a:pt x="939" y="1252"/>
                    <a:pt x="939" y="1252"/>
                  </a:cubicBezTo>
                  <a:cubicBezTo>
                    <a:pt x="1017" y="1203"/>
                    <a:pt x="1017" y="1203"/>
                    <a:pt x="1017" y="1203"/>
                  </a:cubicBezTo>
                  <a:cubicBezTo>
                    <a:pt x="1020" y="1202"/>
                    <a:pt x="1020" y="1202"/>
                    <a:pt x="1020" y="1202"/>
                  </a:cubicBezTo>
                  <a:cubicBezTo>
                    <a:pt x="1019" y="1200"/>
                    <a:pt x="1019" y="1200"/>
                    <a:pt x="1019" y="1200"/>
                  </a:cubicBezTo>
                  <a:cubicBezTo>
                    <a:pt x="1023" y="1103"/>
                    <a:pt x="1023" y="1103"/>
                    <a:pt x="1023" y="1103"/>
                  </a:cubicBezTo>
                  <a:cubicBezTo>
                    <a:pt x="1024" y="1101"/>
                    <a:pt x="1024" y="1101"/>
                    <a:pt x="1024" y="1101"/>
                  </a:cubicBezTo>
                  <a:cubicBezTo>
                    <a:pt x="1027" y="1101"/>
                    <a:pt x="1027" y="1101"/>
                    <a:pt x="1027" y="1101"/>
                  </a:cubicBezTo>
                  <a:cubicBezTo>
                    <a:pt x="1025" y="1099"/>
                    <a:pt x="1025" y="1099"/>
                    <a:pt x="1025" y="1099"/>
                  </a:cubicBezTo>
                  <a:cubicBezTo>
                    <a:pt x="1065" y="1030"/>
                    <a:pt x="1065" y="1030"/>
                    <a:pt x="1065" y="1030"/>
                  </a:cubicBezTo>
                  <a:cubicBezTo>
                    <a:pt x="1066" y="1028"/>
                    <a:pt x="1066" y="1028"/>
                    <a:pt x="1066" y="1028"/>
                  </a:cubicBezTo>
                  <a:cubicBezTo>
                    <a:pt x="1066" y="1028"/>
                    <a:pt x="1066" y="1028"/>
                    <a:pt x="1066" y="1028"/>
                  </a:cubicBezTo>
                  <a:cubicBezTo>
                    <a:pt x="1067" y="1026"/>
                    <a:pt x="1067" y="1026"/>
                    <a:pt x="1067" y="1026"/>
                  </a:cubicBezTo>
                  <a:cubicBezTo>
                    <a:pt x="1063" y="1026"/>
                    <a:pt x="1063" y="1026"/>
                    <a:pt x="1063" y="1026"/>
                  </a:cubicBezTo>
                  <a:cubicBezTo>
                    <a:pt x="986" y="970"/>
                    <a:pt x="986" y="970"/>
                    <a:pt x="986" y="970"/>
                  </a:cubicBezTo>
                  <a:cubicBezTo>
                    <a:pt x="913" y="894"/>
                    <a:pt x="913" y="894"/>
                    <a:pt x="913" y="894"/>
                  </a:cubicBezTo>
                  <a:cubicBezTo>
                    <a:pt x="913" y="892"/>
                    <a:pt x="913" y="892"/>
                    <a:pt x="913" y="892"/>
                  </a:cubicBezTo>
                  <a:cubicBezTo>
                    <a:pt x="912" y="893"/>
                    <a:pt x="912" y="893"/>
                    <a:pt x="912" y="893"/>
                  </a:cubicBezTo>
                  <a:cubicBezTo>
                    <a:pt x="806" y="849"/>
                    <a:pt x="806" y="849"/>
                    <a:pt x="806" y="849"/>
                  </a:cubicBezTo>
                  <a:cubicBezTo>
                    <a:pt x="806" y="847"/>
                    <a:pt x="806" y="847"/>
                    <a:pt x="806" y="847"/>
                  </a:cubicBezTo>
                  <a:cubicBezTo>
                    <a:pt x="804" y="848"/>
                    <a:pt x="804" y="848"/>
                    <a:pt x="804" y="848"/>
                  </a:cubicBezTo>
                  <a:cubicBezTo>
                    <a:pt x="722" y="804"/>
                    <a:pt x="722" y="804"/>
                    <a:pt x="722" y="804"/>
                  </a:cubicBezTo>
                  <a:cubicBezTo>
                    <a:pt x="724" y="797"/>
                    <a:pt x="724" y="797"/>
                    <a:pt x="724" y="797"/>
                  </a:cubicBezTo>
                  <a:cubicBezTo>
                    <a:pt x="718" y="803"/>
                    <a:pt x="718" y="803"/>
                    <a:pt x="718" y="803"/>
                  </a:cubicBezTo>
                  <a:cubicBezTo>
                    <a:pt x="578" y="803"/>
                    <a:pt x="578" y="803"/>
                    <a:pt x="578" y="803"/>
                  </a:cubicBezTo>
                  <a:cubicBezTo>
                    <a:pt x="532" y="715"/>
                    <a:pt x="532" y="715"/>
                    <a:pt x="532" y="715"/>
                  </a:cubicBezTo>
                  <a:cubicBezTo>
                    <a:pt x="532" y="715"/>
                    <a:pt x="532" y="715"/>
                    <a:pt x="532" y="715"/>
                  </a:cubicBezTo>
                  <a:cubicBezTo>
                    <a:pt x="428" y="673"/>
                    <a:pt x="428" y="673"/>
                    <a:pt x="428" y="673"/>
                  </a:cubicBezTo>
                  <a:cubicBezTo>
                    <a:pt x="451" y="614"/>
                    <a:pt x="451" y="614"/>
                    <a:pt x="451" y="614"/>
                  </a:cubicBezTo>
                  <a:cubicBezTo>
                    <a:pt x="604" y="652"/>
                    <a:pt x="604" y="652"/>
                    <a:pt x="604" y="652"/>
                  </a:cubicBezTo>
                  <a:cubicBezTo>
                    <a:pt x="614" y="560"/>
                    <a:pt x="614" y="560"/>
                    <a:pt x="614" y="560"/>
                  </a:cubicBezTo>
                  <a:cubicBezTo>
                    <a:pt x="720" y="474"/>
                    <a:pt x="720" y="474"/>
                    <a:pt x="720" y="474"/>
                  </a:cubicBezTo>
                  <a:cubicBezTo>
                    <a:pt x="723" y="474"/>
                    <a:pt x="723" y="474"/>
                    <a:pt x="723" y="474"/>
                  </a:cubicBezTo>
                  <a:cubicBezTo>
                    <a:pt x="722" y="473"/>
                    <a:pt x="722" y="473"/>
                    <a:pt x="722" y="473"/>
                  </a:cubicBezTo>
                  <a:cubicBezTo>
                    <a:pt x="830" y="377"/>
                    <a:pt x="830" y="377"/>
                    <a:pt x="830" y="377"/>
                  </a:cubicBezTo>
                  <a:cubicBezTo>
                    <a:pt x="832" y="376"/>
                    <a:pt x="832" y="376"/>
                    <a:pt x="832" y="376"/>
                  </a:cubicBezTo>
                  <a:cubicBezTo>
                    <a:pt x="832" y="376"/>
                    <a:pt x="832" y="376"/>
                    <a:pt x="832" y="376"/>
                  </a:cubicBezTo>
                  <a:cubicBezTo>
                    <a:pt x="958" y="315"/>
                    <a:pt x="958" y="315"/>
                    <a:pt x="958" y="315"/>
                  </a:cubicBezTo>
                  <a:cubicBezTo>
                    <a:pt x="976" y="313"/>
                    <a:pt x="976" y="313"/>
                    <a:pt x="976" y="313"/>
                  </a:cubicBezTo>
                  <a:cubicBezTo>
                    <a:pt x="959" y="311"/>
                    <a:pt x="959" y="311"/>
                    <a:pt x="959" y="311"/>
                  </a:cubicBezTo>
                  <a:cubicBezTo>
                    <a:pt x="863" y="230"/>
                    <a:pt x="863" y="230"/>
                    <a:pt x="863" y="230"/>
                  </a:cubicBezTo>
                  <a:cubicBezTo>
                    <a:pt x="866" y="220"/>
                    <a:pt x="866" y="220"/>
                    <a:pt x="866" y="220"/>
                  </a:cubicBezTo>
                  <a:cubicBezTo>
                    <a:pt x="859" y="228"/>
                    <a:pt x="859" y="228"/>
                    <a:pt x="859" y="228"/>
                  </a:cubicBezTo>
                  <a:cubicBezTo>
                    <a:pt x="781" y="228"/>
                    <a:pt x="781" y="228"/>
                    <a:pt x="781" y="228"/>
                  </a:cubicBezTo>
                  <a:cubicBezTo>
                    <a:pt x="780" y="226"/>
                    <a:pt x="780" y="226"/>
                    <a:pt x="780" y="226"/>
                  </a:cubicBezTo>
                  <a:cubicBezTo>
                    <a:pt x="779" y="228"/>
                    <a:pt x="779" y="228"/>
                    <a:pt x="779" y="228"/>
                  </a:cubicBezTo>
                  <a:cubicBezTo>
                    <a:pt x="711" y="207"/>
                    <a:pt x="711" y="207"/>
                    <a:pt x="711" y="207"/>
                  </a:cubicBezTo>
                  <a:cubicBezTo>
                    <a:pt x="814" y="187"/>
                    <a:pt x="814" y="187"/>
                    <a:pt x="814" y="187"/>
                  </a:cubicBezTo>
                  <a:cubicBezTo>
                    <a:pt x="815" y="188"/>
                    <a:pt x="815" y="188"/>
                    <a:pt x="815" y="188"/>
                  </a:cubicBezTo>
                  <a:cubicBezTo>
                    <a:pt x="817" y="186"/>
                    <a:pt x="817" y="186"/>
                    <a:pt x="817" y="186"/>
                  </a:cubicBezTo>
                  <a:cubicBezTo>
                    <a:pt x="950" y="149"/>
                    <a:pt x="950" y="149"/>
                    <a:pt x="950" y="149"/>
                  </a:cubicBezTo>
                  <a:cubicBezTo>
                    <a:pt x="950" y="150"/>
                    <a:pt x="950" y="150"/>
                    <a:pt x="950" y="150"/>
                  </a:cubicBezTo>
                  <a:cubicBezTo>
                    <a:pt x="952" y="149"/>
                    <a:pt x="952" y="149"/>
                    <a:pt x="952" y="149"/>
                  </a:cubicBezTo>
                  <a:cubicBezTo>
                    <a:pt x="1041" y="223"/>
                    <a:pt x="1041" y="223"/>
                    <a:pt x="1041" y="223"/>
                  </a:cubicBezTo>
                  <a:cubicBezTo>
                    <a:pt x="1042" y="225"/>
                    <a:pt x="1042" y="225"/>
                    <a:pt x="1042" y="225"/>
                  </a:cubicBezTo>
                  <a:cubicBezTo>
                    <a:pt x="1044" y="224"/>
                    <a:pt x="1044" y="224"/>
                    <a:pt x="1044" y="224"/>
                  </a:cubicBezTo>
                  <a:cubicBezTo>
                    <a:pt x="1158" y="198"/>
                    <a:pt x="1158" y="198"/>
                    <a:pt x="1158" y="198"/>
                  </a:cubicBezTo>
                  <a:cubicBezTo>
                    <a:pt x="1158" y="201"/>
                    <a:pt x="1158" y="201"/>
                    <a:pt x="1158" y="201"/>
                  </a:cubicBezTo>
                  <a:cubicBezTo>
                    <a:pt x="1161" y="198"/>
                    <a:pt x="1161" y="198"/>
                    <a:pt x="1161" y="198"/>
                  </a:cubicBezTo>
                  <a:cubicBezTo>
                    <a:pt x="1164" y="199"/>
                    <a:pt x="1164" y="199"/>
                    <a:pt x="1164" y="199"/>
                  </a:cubicBezTo>
                  <a:cubicBezTo>
                    <a:pt x="1163" y="195"/>
                    <a:pt x="1163" y="195"/>
                    <a:pt x="1163" y="195"/>
                  </a:cubicBezTo>
                  <a:cubicBezTo>
                    <a:pt x="1286" y="95"/>
                    <a:pt x="1286" y="95"/>
                    <a:pt x="1286" y="95"/>
                  </a:cubicBezTo>
                  <a:cubicBezTo>
                    <a:pt x="1291" y="91"/>
                    <a:pt x="1416" y="14"/>
                    <a:pt x="1428" y="7"/>
                  </a:cubicBezTo>
                  <a:cubicBezTo>
                    <a:pt x="1429" y="6"/>
                    <a:pt x="1429" y="6"/>
                    <a:pt x="1430" y="5"/>
                  </a:cubicBezTo>
                  <a:cubicBezTo>
                    <a:pt x="1430" y="5"/>
                    <a:pt x="1430" y="5"/>
                    <a:pt x="1430" y="5"/>
                  </a:cubicBezTo>
                  <a:cubicBezTo>
                    <a:pt x="1430" y="5"/>
                    <a:pt x="1430" y="5"/>
                    <a:pt x="1430" y="5"/>
                  </a:cubicBezTo>
                  <a:cubicBezTo>
                    <a:pt x="1430" y="4"/>
                    <a:pt x="1430" y="4"/>
                    <a:pt x="1430" y="4"/>
                  </a:cubicBezTo>
                  <a:cubicBezTo>
                    <a:pt x="1430" y="4"/>
                    <a:pt x="1430" y="3"/>
                    <a:pt x="1428" y="2"/>
                  </a:cubicBezTo>
                  <a:cubicBezTo>
                    <a:pt x="1427" y="2"/>
                    <a:pt x="1426" y="2"/>
                    <a:pt x="1425" y="2"/>
                  </a:cubicBezTo>
                  <a:cubicBezTo>
                    <a:pt x="1396" y="2"/>
                    <a:pt x="1126" y="22"/>
                    <a:pt x="1110" y="23"/>
                  </a:cubicBezTo>
                  <a:cubicBezTo>
                    <a:pt x="1104" y="15"/>
                    <a:pt x="1104" y="15"/>
                    <a:pt x="1104" y="15"/>
                  </a:cubicBezTo>
                  <a:cubicBezTo>
                    <a:pt x="1106" y="23"/>
                    <a:pt x="1106" y="23"/>
                    <a:pt x="1106" y="23"/>
                  </a:cubicBezTo>
                  <a:cubicBezTo>
                    <a:pt x="944" y="2"/>
                    <a:pt x="944" y="2"/>
                    <a:pt x="944" y="2"/>
                  </a:cubicBezTo>
                  <a:cubicBezTo>
                    <a:pt x="943" y="0"/>
                    <a:pt x="943" y="0"/>
                    <a:pt x="943" y="0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291" name="Freeform 286"/>
            <p:cNvSpPr>
              <a:spLocks noEditPoints="1"/>
            </p:cNvSpPr>
            <p:nvPr/>
          </p:nvSpPr>
          <p:spPr bwMode="auto">
            <a:xfrm>
              <a:off x="5579489" y="1999567"/>
              <a:ext cx="375371" cy="322982"/>
            </a:xfrm>
            <a:custGeom>
              <a:avLst/>
              <a:gdLst>
                <a:gd name="T0" fmla="*/ 105 w 250"/>
                <a:gd name="T1" fmla="*/ 202 h 218"/>
                <a:gd name="T2" fmla="*/ 105 w 250"/>
                <a:gd name="T3" fmla="*/ 152 h 218"/>
                <a:gd name="T4" fmla="*/ 221 w 250"/>
                <a:gd name="T5" fmla="*/ 146 h 218"/>
                <a:gd name="T6" fmla="*/ 105 w 250"/>
                <a:gd name="T7" fmla="*/ 202 h 218"/>
                <a:gd name="T8" fmla="*/ 21 w 250"/>
                <a:gd name="T9" fmla="*/ 146 h 218"/>
                <a:gd name="T10" fmla="*/ 61 w 250"/>
                <a:gd name="T11" fmla="*/ 99 h 218"/>
                <a:gd name="T12" fmla="*/ 92 w 250"/>
                <a:gd name="T13" fmla="*/ 142 h 218"/>
                <a:gd name="T14" fmla="*/ 21 w 250"/>
                <a:gd name="T15" fmla="*/ 146 h 218"/>
                <a:gd name="T16" fmla="*/ 96 w 250"/>
                <a:gd name="T17" fmla="*/ 136 h 218"/>
                <a:gd name="T18" fmla="*/ 67 w 250"/>
                <a:gd name="T19" fmla="*/ 91 h 218"/>
                <a:gd name="T20" fmla="*/ 117 w 250"/>
                <a:gd name="T21" fmla="*/ 26 h 218"/>
                <a:gd name="T22" fmla="*/ 96 w 250"/>
                <a:gd name="T23" fmla="*/ 136 h 218"/>
                <a:gd name="T24" fmla="*/ 105 w 250"/>
                <a:gd name="T25" fmla="*/ 142 h 218"/>
                <a:gd name="T26" fmla="*/ 127 w 250"/>
                <a:gd name="T27" fmla="*/ 18 h 218"/>
                <a:gd name="T28" fmla="*/ 234 w 250"/>
                <a:gd name="T29" fmla="*/ 136 h 218"/>
                <a:gd name="T30" fmla="*/ 105 w 250"/>
                <a:gd name="T31" fmla="*/ 142 h 218"/>
                <a:gd name="T32" fmla="*/ 125 w 250"/>
                <a:gd name="T33" fmla="*/ 0 h 218"/>
                <a:gd name="T34" fmla="*/ 59 w 250"/>
                <a:gd name="T35" fmla="*/ 89 h 218"/>
                <a:gd name="T36" fmla="*/ 0 w 250"/>
                <a:gd name="T37" fmla="*/ 156 h 218"/>
                <a:gd name="T38" fmla="*/ 94 w 250"/>
                <a:gd name="T39" fmla="*/ 152 h 218"/>
                <a:gd name="T40" fmla="*/ 94 w 250"/>
                <a:gd name="T41" fmla="*/ 218 h 218"/>
                <a:gd name="T42" fmla="*/ 250 w 250"/>
                <a:gd name="T43" fmla="*/ 142 h 218"/>
                <a:gd name="T44" fmla="*/ 125 w 250"/>
                <a:gd name="T45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0" h="218">
                  <a:moveTo>
                    <a:pt x="105" y="202"/>
                  </a:moveTo>
                  <a:lnTo>
                    <a:pt x="105" y="152"/>
                  </a:lnTo>
                  <a:lnTo>
                    <a:pt x="221" y="146"/>
                  </a:lnTo>
                  <a:lnTo>
                    <a:pt x="105" y="202"/>
                  </a:lnTo>
                  <a:close/>
                  <a:moveTo>
                    <a:pt x="21" y="146"/>
                  </a:moveTo>
                  <a:lnTo>
                    <a:pt x="61" y="99"/>
                  </a:lnTo>
                  <a:lnTo>
                    <a:pt x="92" y="142"/>
                  </a:lnTo>
                  <a:lnTo>
                    <a:pt x="21" y="146"/>
                  </a:lnTo>
                  <a:close/>
                  <a:moveTo>
                    <a:pt x="96" y="136"/>
                  </a:moveTo>
                  <a:lnTo>
                    <a:pt x="67" y="91"/>
                  </a:lnTo>
                  <a:lnTo>
                    <a:pt x="117" y="26"/>
                  </a:lnTo>
                  <a:lnTo>
                    <a:pt x="96" y="136"/>
                  </a:lnTo>
                  <a:close/>
                  <a:moveTo>
                    <a:pt x="105" y="142"/>
                  </a:moveTo>
                  <a:lnTo>
                    <a:pt x="127" y="18"/>
                  </a:lnTo>
                  <a:lnTo>
                    <a:pt x="234" y="136"/>
                  </a:lnTo>
                  <a:lnTo>
                    <a:pt x="105" y="142"/>
                  </a:lnTo>
                  <a:close/>
                  <a:moveTo>
                    <a:pt x="125" y="0"/>
                  </a:moveTo>
                  <a:lnTo>
                    <a:pt x="59" y="89"/>
                  </a:lnTo>
                  <a:lnTo>
                    <a:pt x="0" y="156"/>
                  </a:lnTo>
                  <a:lnTo>
                    <a:pt x="94" y="152"/>
                  </a:lnTo>
                  <a:lnTo>
                    <a:pt x="94" y="218"/>
                  </a:lnTo>
                  <a:lnTo>
                    <a:pt x="250" y="142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292" name="Freeform 287"/>
            <p:cNvSpPr>
              <a:spLocks noEditPoints="1"/>
            </p:cNvSpPr>
            <p:nvPr/>
          </p:nvSpPr>
          <p:spPr bwMode="auto">
            <a:xfrm>
              <a:off x="5579489" y="1999567"/>
              <a:ext cx="375371" cy="322982"/>
            </a:xfrm>
            <a:custGeom>
              <a:avLst/>
              <a:gdLst>
                <a:gd name="T0" fmla="*/ 105 w 250"/>
                <a:gd name="T1" fmla="*/ 202 h 218"/>
                <a:gd name="T2" fmla="*/ 105 w 250"/>
                <a:gd name="T3" fmla="*/ 152 h 218"/>
                <a:gd name="T4" fmla="*/ 221 w 250"/>
                <a:gd name="T5" fmla="*/ 146 h 218"/>
                <a:gd name="T6" fmla="*/ 105 w 250"/>
                <a:gd name="T7" fmla="*/ 202 h 218"/>
                <a:gd name="T8" fmla="*/ 21 w 250"/>
                <a:gd name="T9" fmla="*/ 146 h 218"/>
                <a:gd name="T10" fmla="*/ 61 w 250"/>
                <a:gd name="T11" fmla="*/ 99 h 218"/>
                <a:gd name="T12" fmla="*/ 92 w 250"/>
                <a:gd name="T13" fmla="*/ 142 h 218"/>
                <a:gd name="T14" fmla="*/ 21 w 250"/>
                <a:gd name="T15" fmla="*/ 146 h 218"/>
                <a:gd name="T16" fmla="*/ 96 w 250"/>
                <a:gd name="T17" fmla="*/ 136 h 218"/>
                <a:gd name="T18" fmla="*/ 67 w 250"/>
                <a:gd name="T19" fmla="*/ 91 h 218"/>
                <a:gd name="T20" fmla="*/ 117 w 250"/>
                <a:gd name="T21" fmla="*/ 26 h 218"/>
                <a:gd name="T22" fmla="*/ 96 w 250"/>
                <a:gd name="T23" fmla="*/ 136 h 218"/>
                <a:gd name="T24" fmla="*/ 105 w 250"/>
                <a:gd name="T25" fmla="*/ 142 h 218"/>
                <a:gd name="T26" fmla="*/ 127 w 250"/>
                <a:gd name="T27" fmla="*/ 18 h 218"/>
                <a:gd name="T28" fmla="*/ 234 w 250"/>
                <a:gd name="T29" fmla="*/ 136 h 218"/>
                <a:gd name="T30" fmla="*/ 105 w 250"/>
                <a:gd name="T31" fmla="*/ 142 h 218"/>
                <a:gd name="T32" fmla="*/ 125 w 250"/>
                <a:gd name="T33" fmla="*/ 0 h 218"/>
                <a:gd name="T34" fmla="*/ 59 w 250"/>
                <a:gd name="T35" fmla="*/ 89 h 218"/>
                <a:gd name="T36" fmla="*/ 0 w 250"/>
                <a:gd name="T37" fmla="*/ 156 h 218"/>
                <a:gd name="T38" fmla="*/ 94 w 250"/>
                <a:gd name="T39" fmla="*/ 152 h 218"/>
                <a:gd name="T40" fmla="*/ 94 w 250"/>
                <a:gd name="T41" fmla="*/ 218 h 218"/>
                <a:gd name="T42" fmla="*/ 250 w 250"/>
                <a:gd name="T43" fmla="*/ 142 h 218"/>
                <a:gd name="T44" fmla="*/ 125 w 250"/>
                <a:gd name="T45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0" h="218">
                  <a:moveTo>
                    <a:pt x="105" y="202"/>
                  </a:moveTo>
                  <a:lnTo>
                    <a:pt x="105" y="152"/>
                  </a:lnTo>
                  <a:lnTo>
                    <a:pt x="221" y="146"/>
                  </a:lnTo>
                  <a:lnTo>
                    <a:pt x="105" y="202"/>
                  </a:lnTo>
                  <a:moveTo>
                    <a:pt x="21" y="146"/>
                  </a:moveTo>
                  <a:lnTo>
                    <a:pt x="61" y="99"/>
                  </a:lnTo>
                  <a:lnTo>
                    <a:pt x="92" y="142"/>
                  </a:lnTo>
                  <a:lnTo>
                    <a:pt x="21" y="146"/>
                  </a:lnTo>
                  <a:moveTo>
                    <a:pt x="96" y="136"/>
                  </a:moveTo>
                  <a:lnTo>
                    <a:pt x="67" y="91"/>
                  </a:lnTo>
                  <a:lnTo>
                    <a:pt x="117" y="26"/>
                  </a:lnTo>
                  <a:lnTo>
                    <a:pt x="96" y="136"/>
                  </a:lnTo>
                  <a:moveTo>
                    <a:pt x="105" y="142"/>
                  </a:moveTo>
                  <a:lnTo>
                    <a:pt x="127" y="18"/>
                  </a:lnTo>
                  <a:lnTo>
                    <a:pt x="234" y="136"/>
                  </a:lnTo>
                  <a:lnTo>
                    <a:pt x="105" y="142"/>
                  </a:lnTo>
                  <a:moveTo>
                    <a:pt x="125" y="0"/>
                  </a:moveTo>
                  <a:lnTo>
                    <a:pt x="59" y="89"/>
                  </a:lnTo>
                  <a:lnTo>
                    <a:pt x="0" y="156"/>
                  </a:lnTo>
                  <a:lnTo>
                    <a:pt x="94" y="152"/>
                  </a:lnTo>
                  <a:lnTo>
                    <a:pt x="94" y="218"/>
                  </a:lnTo>
                  <a:lnTo>
                    <a:pt x="250" y="142"/>
                  </a:lnTo>
                  <a:lnTo>
                    <a:pt x="125" y="0"/>
                  </a:ln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293" name="Freeform 288"/>
            <p:cNvSpPr>
              <a:spLocks noEditPoints="1"/>
            </p:cNvSpPr>
            <p:nvPr/>
          </p:nvSpPr>
          <p:spPr bwMode="auto">
            <a:xfrm>
              <a:off x="5270183" y="1475091"/>
              <a:ext cx="5379822" cy="3844675"/>
            </a:xfrm>
            <a:custGeom>
              <a:avLst/>
              <a:gdLst>
                <a:gd name="T0" fmla="*/ 459 w 1721"/>
                <a:gd name="T1" fmla="*/ 1245 h 1284"/>
                <a:gd name="T2" fmla="*/ 339 w 1721"/>
                <a:gd name="T3" fmla="*/ 1076 h 1284"/>
                <a:gd name="T4" fmla="*/ 602 w 1721"/>
                <a:gd name="T5" fmla="*/ 1026 h 1284"/>
                <a:gd name="T6" fmla="*/ 337 w 1721"/>
                <a:gd name="T7" fmla="*/ 1070 h 1284"/>
                <a:gd name="T8" fmla="*/ 365 w 1721"/>
                <a:gd name="T9" fmla="*/ 906 h 1284"/>
                <a:gd name="T10" fmla="*/ 265 w 1721"/>
                <a:gd name="T11" fmla="*/ 752 h 1284"/>
                <a:gd name="T12" fmla="*/ 17 w 1721"/>
                <a:gd name="T13" fmla="*/ 683 h 1284"/>
                <a:gd name="T14" fmla="*/ 479 w 1721"/>
                <a:gd name="T15" fmla="*/ 666 h 1284"/>
                <a:gd name="T16" fmla="*/ 1250 w 1721"/>
                <a:gd name="T17" fmla="*/ 708 h 1284"/>
                <a:gd name="T18" fmla="*/ 789 w 1721"/>
                <a:gd name="T19" fmla="*/ 612 h 1284"/>
                <a:gd name="T20" fmla="*/ 507 w 1721"/>
                <a:gd name="T21" fmla="*/ 621 h 1284"/>
                <a:gd name="T22" fmla="*/ 1010 w 1721"/>
                <a:gd name="T23" fmla="*/ 597 h 1284"/>
                <a:gd name="T24" fmla="*/ 706 w 1721"/>
                <a:gd name="T25" fmla="*/ 580 h 1284"/>
                <a:gd name="T26" fmla="*/ 955 w 1721"/>
                <a:gd name="T27" fmla="*/ 551 h 1284"/>
                <a:gd name="T28" fmla="*/ 1253 w 1721"/>
                <a:gd name="T29" fmla="*/ 703 h 1284"/>
                <a:gd name="T30" fmla="*/ 1283 w 1721"/>
                <a:gd name="T31" fmla="*/ 646 h 1284"/>
                <a:gd name="T32" fmla="*/ 535 w 1721"/>
                <a:gd name="T33" fmla="*/ 593 h 1284"/>
                <a:gd name="T34" fmla="*/ 955 w 1721"/>
                <a:gd name="T35" fmla="*/ 545 h 1284"/>
                <a:gd name="T36" fmla="*/ 155 w 1721"/>
                <a:gd name="T37" fmla="*/ 598 h 1284"/>
                <a:gd name="T38" fmla="*/ 589 w 1721"/>
                <a:gd name="T39" fmla="*/ 515 h 1284"/>
                <a:gd name="T40" fmla="*/ 1273 w 1721"/>
                <a:gd name="T41" fmla="*/ 528 h 1284"/>
                <a:gd name="T42" fmla="*/ 587 w 1721"/>
                <a:gd name="T43" fmla="*/ 508 h 1284"/>
                <a:gd name="T44" fmla="*/ 1090 w 1721"/>
                <a:gd name="T45" fmla="*/ 496 h 1284"/>
                <a:gd name="T46" fmla="*/ 754 w 1721"/>
                <a:gd name="T47" fmla="*/ 407 h 1284"/>
                <a:gd name="T48" fmla="*/ 1417 w 1721"/>
                <a:gd name="T49" fmla="*/ 514 h 1284"/>
                <a:gd name="T50" fmla="*/ 1553 w 1721"/>
                <a:gd name="T51" fmla="*/ 396 h 1284"/>
                <a:gd name="T52" fmla="*/ 580 w 1721"/>
                <a:gd name="T53" fmla="*/ 383 h 1284"/>
                <a:gd name="T54" fmla="*/ 284 w 1721"/>
                <a:gd name="T55" fmla="*/ 365 h 1284"/>
                <a:gd name="T56" fmla="*/ 212 w 1721"/>
                <a:gd name="T57" fmla="*/ 385 h 1284"/>
                <a:gd name="T58" fmla="*/ 1323 w 1721"/>
                <a:gd name="T59" fmla="*/ 422 h 1284"/>
                <a:gd name="T60" fmla="*/ 1461 w 1721"/>
                <a:gd name="T61" fmla="*/ 389 h 1284"/>
                <a:gd name="T62" fmla="*/ 216 w 1721"/>
                <a:gd name="T63" fmla="*/ 348 h 1284"/>
                <a:gd name="T64" fmla="*/ 366 w 1721"/>
                <a:gd name="T65" fmla="*/ 364 h 1284"/>
                <a:gd name="T66" fmla="*/ 759 w 1721"/>
                <a:gd name="T67" fmla="*/ 389 h 1284"/>
                <a:gd name="T68" fmla="*/ 1179 w 1721"/>
                <a:gd name="T69" fmla="*/ 473 h 1284"/>
                <a:gd name="T70" fmla="*/ 1282 w 1721"/>
                <a:gd name="T71" fmla="*/ 294 h 1284"/>
                <a:gd name="T72" fmla="*/ 1161 w 1721"/>
                <a:gd name="T73" fmla="*/ 326 h 1284"/>
                <a:gd name="T74" fmla="*/ 753 w 1721"/>
                <a:gd name="T75" fmla="*/ 387 h 1284"/>
                <a:gd name="T76" fmla="*/ 461 w 1721"/>
                <a:gd name="T77" fmla="*/ 342 h 1284"/>
                <a:gd name="T78" fmla="*/ 317 w 1721"/>
                <a:gd name="T79" fmla="*/ 298 h 1284"/>
                <a:gd name="T80" fmla="*/ 505 w 1721"/>
                <a:gd name="T81" fmla="*/ 247 h 1284"/>
                <a:gd name="T82" fmla="*/ 589 w 1721"/>
                <a:gd name="T83" fmla="*/ 371 h 1284"/>
                <a:gd name="T84" fmla="*/ 1601 w 1721"/>
                <a:gd name="T85" fmla="*/ 249 h 1284"/>
                <a:gd name="T86" fmla="*/ 438 w 1721"/>
                <a:gd name="T87" fmla="*/ 171 h 1284"/>
                <a:gd name="T88" fmla="*/ 316 w 1721"/>
                <a:gd name="T89" fmla="*/ 195 h 1284"/>
                <a:gd name="T90" fmla="*/ 1283 w 1721"/>
                <a:gd name="T91" fmla="*/ 126 h 1284"/>
                <a:gd name="T92" fmla="*/ 460 w 1721"/>
                <a:gd name="T93" fmla="*/ 139 h 1284"/>
                <a:gd name="T94" fmla="*/ 1503 w 1721"/>
                <a:gd name="T95" fmla="*/ 164 h 1284"/>
                <a:gd name="T96" fmla="*/ 396 w 1721"/>
                <a:gd name="T97" fmla="*/ 149 h 1284"/>
                <a:gd name="T98" fmla="*/ 390 w 1721"/>
                <a:gd name="T99" fmla="*/ 149 h 1284"/>
                <a:gd name="T100" fmla="*/ 1277 w 1721"/>
                <a:gd name="T101" fmla="*/ 121 h 1284"/>
                <a:gd name="T102" fmla="*/ 818 w 1721"/>
                <a:gd name="T103" fmla="*/ 28 h 1284"/>
                <a:gd name="T104" fmla="*/ 1070 w 1721"/>
                <a:gd name="T105" fmla="*/ 5 h 1284"/>
                <a:gd name="T106" fmla="*/ 344 w 1721"/>
                <a:gd name="T107" fmla="*/ 50 h 1284"/>
                <a:gd name="T108" fmla="*/ 282 w 1721"/>
                <a:gd name="T109" fmla="*/ 231 h 1284"/>
                <a:gd name="T110" fmla="*/ 17 w 1721"/>
                <a:gd name="T111" fmla="*/ 614 h 1284"/>
                <a:gd name="T112" fmla="*/ 384 w 1721"/>
                <a:gd name="T113" fmla="*/ 1278 h 1284"/>
                <a:gd name="T114" fmla="*/ 799 w 1721"/>
                <a:gd name="T115" fmla="*/ 609 h 1284"/>
                <a:gd name="T116" fmla="*/ 1285 w 1721"/>
                <a:gd name="T117" fmla="*/ 651 h 1284"/>
                <a:gd name="T118" fmla="*/ 1605 w 1721"/>
                <a:gd name="T119" fmla="*/ 258 h 1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721" h="1284">
                  <a:moveTo>
                    <a:pt x="387" y="1272"/>
                  </a:moveTo>
                  <a:cubicBezTo>
                    <a:pt x="426" y="1208"/>
                    <a:pt x="426" y="1208"/>
                    <a:pt x="426" y="1208"/>
                  </a:cubicBezTo>
                  <a:cubicBezTo>
                    <a:pt x="452" y="1251"/>
                    <a:pt x="452" y="1251"/>
                    <a:pt x="452" y="1251"/>
                  </a:cubicBezTo>
                  <a:cubicBezTo>
                    <a:pt x="387" y="1272"/>
                    <a:pt x="387" y="1272"/>
                    <a:pt x="387" y="1272"/>
                  </a:cubicBezTo>
                  <a:moveTo>
                    <a:pt x="384" y="1268"/>
                  </a:moveTo>
                  <a:cubicBezTo>
                    <a:pt x="384" y="1182"/>
                    <a:pt x="384" y="1182"/>
                    <a:pt x="384" y="1182"/>
                  </a:cubicBezTo>
                  <a:cubicBezTo>
                    <a:pt x="423" y="1204"/>
                    <a:pt x="423" y="1204"/>
                    <a:pt x="423" y="1204"/>
                  </a:cubicBezTo>
                  <a:cubicBezTo>
                    <a:pt x="384" y="1268"/>
                    <a:pt x="384" y="1268"/>
                    <a:pt x="384" y="1268"/>
                  </a:cubicBezTo>
                  <a:moveTo>
                    <a:pt x="454" y="1245"/>
                  </a:moveTo>
                  <a:cubicBezTo>
                    <a:pt x="428" y="1203"/>
                    <a:pt x="428" y="1203"/>
                    <a:pt x="428" y="1203"/>
                  </a:cubicBezTo>
                  <a:cubicBezTo>
                    <a:pt x="467" y="1129"/>
                    <a:pt x="467" y="1129"/>
                    <a:pt x="467" y="1129"/>
                  </a:cubicBezTo>
                  <a:cubicBezTo>
                    <a:pt x="454" y="1245"/>
                    <a:pt x="454" y="1245"/>
                    <a:pt x="454" y="1245"/>
                  </a:cubicBezTo>
                  <a:moveTo>
                    <a:pt x="425" y="1200"/>
                  </a:moveTo>
                  <a:cubicBezTo>
                    <a:pt x="386" y="1177"/>
                    <a:pt x="386" y="1177"/>
                    <a:pt x="386" y="1177"/>
                  </a:cubicBezTo>
                  <a:cubicBezTo>
                    <a:pt x="464" y="1124"/>
                    <a:pt x="464" y="1124"/>
                    <a:pt x="464" y="1124"/>
                  </a:cubicBezTo>
                  <a:cubicBezTo>
                    <a:pt x="425" y="1200"/>
                    <a:pt x="425" y="1200"/>
                    <a:pt x="425" y="1200"/>
                  </a:cubicBezTo>
                  <a:moveTo>
                    <a:pt x="459" y="1245"/>
                  </a:moveTo>
                  <a:cubicBezTo>
                    <a:pt x="473" y="1120"/>
                    <a:pt x="473" y="1120"/>
                    <a:pt x="473" y="1120"/>
                  </a:cubicBezTo>
                  <a:cubicBezTo>
                    <a:pt x="552" y="1139"/>
                    <a:pt x="552" y="1139"/>
                    <a:pt x="552" y="1139"/>
                  </a:cubicBezTo>
                  <a:cubicBezTo>
                    <a:pt x="459" y="1245"/>
                    <a:pt x="459" y="1245"/>
                    <a:pt x="459" y="1245"/>
                  </a:cubicBezTo>
                  <a:moveTo>
                    <a:pt x="380" y="1267"/>
                  </a:moveTo>
                  <a:cubicBezTo>
                    <a:pt x="295" y="1115"/>
                    <a:pt x="295" y="1115"/>
                    <a:pt x="295" y="1115"/>
                  </a:cubicBezTo>
                  <a:cubicBezTo>
                    <a:pt x="380" y="1179"/>
                    <a:pt x="380" y="1179"/>
                    <a:pt x="380" y="1179"/>
                  </a:cubicBezTo>
                  <a:cubicBezTo>
                    <a:pt x="380" y="1267"/>
                    <a:pt x="380" y="1267"/>
                    <a:pt x="380" y="1267"/>
                  </a:cubicBezTo>
                  <a:moveTo>
                    <a:pt x="553" y="1132"/>
                  </a:moveTo>
                  <a:cubicBezTo>
                    <a:pt x="514" y="1092"/>
                    <a:pt x="514" y="1092"/>
                    <a:pt x="514" y="1092"/>
                  </a:cubicBezTo>
                  <a:cubicBezTo>
                    <a:pt x="551" y="1096"/>
                    <a:pt x="551" y="1096"/>
                    <a:pt x="551" y="1096"/>
                  </a:cubicBezTo>
                  <a:cubicBezTo>
                    <a:pt x="553" y="1132"/>
                    <a:pt x="553" y="1132"/>
                    <a:pt x="553" y="1132"/>
                  </a:cubicBezTo>
                  <a:moveTo>
                    <a:pt x="549" y="1134"/>
                  </a:moveTo>
                  <a:cubicBezTo>
                    <a:pt x="476" y="1116"/>
                    <a:pt x="476" y="1116"/>
                    <a:pt x="476" y="1116"/>
                  </a:cubicBezTo>
                  <a:cubicBezTo>
                    <a:pt x="507" y="1092"/>
                    <a:pt x="507" y="1092"/>
                    <a:pt x="507" y="1092"/>
                  </a:cubicBezTo>
                  <a:cubicBezTo>
                    <a:pt x="549" y="1134"/>
                    <a:pt x="549" y="1134"/>
                    <a:pt x="549" y="1134"/>
                  </a:cubicBezTo>
                  <a:moveTo>
                    <a:pt x="383" y="1174"/>
                  </a:moveTo>
                  <a:cubicBezTo>
                    <a:pt x="339" y="1076"/>
                    <a:pt x="339" y="1076"/>
                    <a:pt x="339" y="1076"/>
                  </a:cubicBezTo>
                  <a:cubicBezTo>
                    <a:pt x="466" y="1118"/>
                    <a:pt x="466" y="1118"/>
                    <a:pt x="466" y="1118"/>
                  </a:cubicBezTo>
                  <a:cubicBezTo>
                    <a:pt x="383" y="1174"/>
                    <a:pt x="383" y="1174"/>
                    <a:pt x="383" y="1174"/>
                  </a:cubicBezTo>
                  <a:moveTo>
                    <a:pt x="376" y="1171"/>
                  </a:moveTo>
                  <a:cubicBezTo>
                    <a:pt x="291" y="1106"/>
                    <a:pt x="291" y="1106"/>
                    <a:pt x="291" y="1106"/>
                  </a:cubicBezTo>
                  <a:cubicBezTo>
                    <a:pt x="334" y="1075"/>
                    <a:pt x="334" y="1075"/>
                    <a:pt x="334" y="1075"/>
                  </a:cubicBezTo>
                  <a:cubicBezTo>
                    <a:pt x="376" y="1171"/>
                    <a:pt x="376" y="1171"/>
                    <a:pt x="376" y="1171"/>
                  </a:cubicBezTo>
                  <a:moveTo>
                    <a:pt x="291" y="1101"/>
                  </a:moveTo>
                  <a:cubicBezTo>
                    <a:pt x="307" y="1033"/>
                    <a:pt x="307" y="1033"/>
                    <a:pt x="307" y="1033"/>
                  </a:cubicBezTo>
                  <a:cubicBezTo>
                    <a:pt x="331" y="1071"/>
                    <a:pt x="331" y="1071"/>
                    <a:pt x="331" y="1071"/>
                  </a:cubicBezTo>
                  <a:cubicBezTo>
                    <a:pt x="291" y="1101"/>
                    <a:pt x="291" y="1101"/>
                    <a:pt x="291" y="1101"/>
                  </a:cubicBezTo>
                  <a:moveTo>
                    <a:pt x="549" y="1092"/>
                  </a:moveTo>
                  <a:cubicBezTo>
                    <a:pt x="510" y="1087"/>
                    <a:pt x="510" y="1087"/>
                    <a:pt x="510" y="1087"/>
                  </a:cubicBezTo>
                  <a:cubicBezTo>
                    <a:pt x="518" y="1018"/>
                    <a:pt x="518" y="1018"/>
                    <a:pt x="518" y="1018"/>
                  </a:cubicBezTo>
                  <a:cubicBezTo>
                    <a:pt x="549" y="1092"/>
                    <a:pt x="549" y="1092"/>
                    <a:pt x="549" y="1092"/>
                  </a:cubicBezTo>
                  <a:moveTo>
                    <a:pt x="554" y="1090"/>
                  </a:moveTo>
                  <a:cubicBezTo>
                    <a:pt x="520" y="1012"/>
                    <a:pt x="520" y="1012"/>
                    <a:pt x="520" y="1012"/>
                  </a:cubicBezTo>
                  <a:cubicBezTo>
                    <a:pt x="602" y="1026"/>
                    <a:pt x="602" y="1026"/>
                    <a:pt x="602" y="1026"/>
                  </a:cubicBezTo>
                  <a:cubicBezTo>
                    <a:pt x="554" y="1090"/>
                    <a:pt x="554" y="1090"/>
                    <a:pt x="554" y="1090"/>
                  </a:cubicBezTo>
                  <a:moveTo>
                    <a:pt x="471" y="1113"/>
                  </a:moveTo>
                  <a:cubicBezTo>
                    <a:pt x="380" y="925"/>
                    <a:pt x="380" y="925"/>
                    <a:pt x="380" y="925"/>
                  </a:cubicBezTo>
                  <a:cubicBezTo>
                    <a:pt x="503" y="1086"/>
                    <a:pt x="503" y="1086"/>
                    <a:pt x="503" y="1086"/>
                  </a:cubicBezTo>
                  <a:cubicBezTo>
                    <a:pt x="502" y="1086"/>
                    <a:pt x="502" y="1086"/>
                    <a:pt x="502" y="1086"/>
                  </a:cubicBezTo>
                  <a:cubicBezTo>
                    <a:pt x="504" y="1089"/>
                    <a:pt x="504" y="1089"/>
                    <a:pt x="504" y="1089"/>
                  </a:cubicBezTo>
                  <a:cubicBezTo>
                    <a:pt x="471" y="1113"/>
                    <a:pt x="471" y="1113"/>
                    <a:pt x="471" y="1113"/>
                  </a:cubicBezTo>
                  <a:moveTo>
                    <a:pt x="333" y="1066"/>
                  </a:moveTo>
                  <a:cubicBezTo>
                    <a:pt x="308" y="1027"/>
                    <a:pt x="308" y="1027"/>
                    <a:pt x="308" y="1027"/>
                  </a:cubicBezTo>
                  <a:cubicBezTo>
                    <a:pt x="363" y="921"/>
                    <a:pt x="363" y="921"/>
                    <a:pt x="363" y="921"/>
                  </a:cubicBezTo>
                  <a:cubicBezTo>
                    <a:pt x="333" y="1066"/>
                    <a:pt x="333" y="1066"/>
                    <a:pt x="333" y="1066"/>
                  </a:cubicBezTo>
                  <a:moveTo>
                    <a:pt x="506" y="1083"/>
                  </a:moveTo>
                  <a:cubicBezTo>
                    <a:pt x="379" y="915"/>
                    <a:pt x="379" y="915"/>
                    <a:pt x="379" y="915"/>
                  </a:cubicBezTo>
                  <a:cubicBezTo>
                    <a:pt x="514" y="1010"/>
                    <a:pt x="514" y="1010"/>
                    <a:pt x="514" y="1010"/>
                  </a:cubicBezTo>
                  <a:cubicBezTo>
                    <a:pt x="506" y="1083"/>
                    <a:pt x="506" y="1083"/>
                    <a:pt x="506" y="1083"/>
                  </a:cubicBezTo>
                  <a:moveTo>
                    <a:pt x="466" y="1113"/>
                  </a:moveTo>
                  <a:cubicBezTo>
                    <a:pt x="337" y="1070"/>
                    <a:pt x="337" y="1070"/>
                    <a:pt x="337" y="1070"/>
                  </a:cubicBezTo>
                  <a:cubicBezTo>
                    <a:pt x="369" y="912"/>
                    <a:pt x="369" y="912"/>
                    <a:pt x="369" y="912"/>
                  </a:cubicBezTo>
                  <a:cubicBezTo>
                    <a:pt x="466" y="1113"/>
                    <a:pt x="466" y="1113"/>
                    <a:pt x="466" y="1113"/>
                  </a:cubicBezTo>
                  <a:moveTo>
                    <a:pt x="601" y="1021"/>
                  </a:moveTo>
                  <a:cubicBezTo>
                    <a:pt x="519" y="1007"/>
                    <a:pt x="519" y="1007"/>
                    <a:pt x="519" y="1007"/>
                  </a:cubicBezTo>
                  <a:cubicBezTo>
                    <a:pt x="523" y="912"/>
                    <a:pt x="523" y="912"/>
                    <a:pt x="523" y="912"/>
                  </a:cubicBezTo>
                  <a:cubicBezTo>
                    <a:pt x="601" y="1021"/>
                    <a:pt x="601" y="1021"/>
                    <a:pt x="601" y="1021"/>
                  </a:cubicBezTo>
                  <a:moveTo>
                    <a:pt x="515" y="1005"/>
                  </a:moveTo>
                  <a:cubicBezTo>
                    <a:pt x="375" y="908"/>
                    <a:pt x="375" y="908"/>
                    <a:pt x="375" y="908"/>
                  </a:cubicBezTo>
                  <a:cubicBezTo>
                    <a:pt x="519" y="908"/>
                    <a:pt x="519" y="908"/>
                    <a:pt x="519" y="908"/>
                  </a:cubicBezTo>
                  <a:cubicBezTo>
                    <a:pt x="515" y="1005"/>
                    <a:pt x="515" y="1005"/>
                    <a:pt x="515" y="1005"/>
                  </a:cubicBezTo>
                  <a:moveTo>
                    <a:pt x="602" y="1015"/>
                  </a:moveTo>
                  <a:cubicBezTo>
                    <a:pt x="525" y="907"/>
                    <a:pt x="525" y="907"/>
                    <a:pt x="525" y="907"/>
                  </a:cubicBezTo>
                  <a:cubicBezTo>
                    <a:pt x="584" y="900"/>
                    <a:pt x="584" y="900"/>
                    <a:pt x="584" y="900"/>
                  </a:cubicBezTo>
                  <a:cubicBezTo>
                    <a:pt x="602" y="1015"/>
                    <a:pt x="602" y="1015"/>
                    <a:pt x="602" y="1015"/>
                  </a:cubicBezTo>
                  <a:moveTo>
                    <a:pt x="307" y="1020"/>
                  </a:moveTo>
                  <a:cubicBezTo>
                    <a:pt x="271" y="849"/>
                    <a:pt x="271" y="849"/>
                    <a:pt x="271" y="849"/>
                  </a:cubicBezTo>
                  <a:cubicBezTo>
                    <a:pt x="365" y="906"/>
                    <a:pt x="365" y="906"/>
                    <a:pt x="365" y="906"/>
                  </a:cubicBezTo>
                  <a:cubicBezTo>
                    <a:pt x="307" y="1020"/>
                    <a:pt x="307" y="1020"/>
                    <a:pt x="307" y="1020"/>
                  </a:cubicBezTo>
                  <a:moveTo>
                    <a:pt x="372" y="903"/>
                  </a:moveTo>
                  <a:cubicBezTo>
                    <a:pt x="411" y="821"/>
                    <a:pt x="411" y="821"/>
                    <a:pt x="411" y="821"/>
                  </a:cubicBezTo>
                  <a:cubicBezTo>
                    <a:pt x="515" y="903"/>
                    <a:pt x="515" y="903"/>
                    <a:pt x="515" y="903"/>
                  </a:cubicBezTo>
                  <a:cubicBezTo>
                    <a:pt x="372" y="903"/>
                    <a:pt x="372" y="903"/>
                    <a:pt x="372" y="903"/>
                  </a:cubicBezTo>
                  <a:moveTo>
                    <a:pt x="361" y="898"/>
                  </a:moveTo>
                  <a:cubicBezTo>
                    <a:pt x="270" y="843"/>
                    <a:pt x="270" y="843"/>
                    <a:pt x="270" y="843"/>
                  </a:cubicBezTo>
                  <a:cubicBezTo>
                    <a:pt x="270" y="755"/>
                    <a:pt x="270" y="755"/>
                    <a:pt x="270" y="755"/>
                  </a:cubicBezTo>
                  <a:cubicBezTo>
                    <a:pt x="361" y="898"/>
                    <a:pt x="361" y="898"/>
                    <a:pt x="361" y="898"/>
                  </a:cubicBezTo>
                  <a:moveTo>
                    <a:pt x="368" y="901"/>
                  </a:moveTo>
                  <a:cubicBezTo>
                    <a:pt x="274" y="752"/>
                    <a:pt x="274" y="752"/>
                    <a:pt x="274" y="752"/>
                  </a:cubicBezTo>
                  <a:cubicBezTo>
                    <a:pt x="408" y="818"/>
                    <a:pt x="408" y="818"/>
                    <a:pt x="408" y="818"/>
                  </a:cubicBezTo>
                  <a:cubicBezTo>
                    <a:pt x="368" y="901"/>
                    <a:pt x="368" y="901"/>
                    <a:pt x="368" y="901"/>
                  </a:cubicBezTo>
                  <a:moveTo>
                    <a:pt x="266" y="841"/>
                  </a:moveTo>
                  <a:cubicBezTo>
                    <a:pt x="105" y="805"/>
                    <a:pt x="105" y="805"/>
                    <a:pt x="105" y="805"/>
                  </a:cubicBezTo>
                  <a:cubicBezTo>
                    <a:pt x="265" y="750"/>
                    <a:pt x="265" y="750"/>
                    <a:pt x="265" y="750"/>
                  </a:cubicBezTo>
                  <a:cubicBezTo>
                    <a:pt x="265" y="752"/>
                    <a:pt x="265" y="752"/>
                    <a:pt x="265" y="752"/>
                  </a:cubicBezTo>
                  <a:cubicBezTo>
                    <a:pt x="266" y="751"/>
                    <a:pt x="266" y="751"/>
                    <a:pt x="266" y="751"/>
                  </a:cubicBezTo>
                  <a:cubicBezTo>
                    <a:pt x="266" y="841"/>
                    <a:pt x="266" y="841"/>
                    <a:pt x="266" y="841"/>
                  </a:cubicBezTo>
                  <a:moveTo>
                    <a:pt x="99" y="803"/>
                  </a:moveTo>
                  <a:cubicBezTo>
                    <a:pt x="87" y="716"/>
                    <a:pt x="87" y="716"/>
                    <a:pt x="87" y="716"/>
                  </a:cubicBezTo>
                  <a:cubicBezTo>
                    <a:pt x="259" y="748"/>
                    <a:pt x="259" y="748"/>
                    <a:pt x="259" y="748"/>
                  </a:cubicBezTo>
                  <a:cubicBezTo>
                    <a:pt x="99" y="803"/>
                    <a:pt x="99" y="803"/>
                    <a:pt x="99" y="803"/>
                  </a:cubicBezTo>
                  <a:moveTo>
                    <a:pt x="1247" y="776"/>
                  </a:moveTo>
                  <a:cubicBezTo>
                    <a:pt x="1255" y="709"/>
                    <a:pt x="1255" y="709"/>
                    <a:pt x="1255" y="709"/>
                  </a:cubicBezTo>
                  <a:cubicBezTo>
                    <a:pt x="1316" y="728"/>
                    <a:pt x="1316" y="728"/>
                    <a:pt x="1316" y="728"/>
                  </a:cubicBezTo>
                  <a:cubicBezTo>
                    <a:pt x="1276" y="756"/>
                    <a:pt x="1276" y="756"/>
                    <a:pt x="1276" y="756"/>
                  </a:cubicBezTo>
                  <a:cubicBezTo>
                    <a:pt x="1247" y="776"/>
                    <a:pt x="1247" y="776"/>
                    <a:pt x="1247" y="776"/>
                  </a:cubicBezTo>
                  <a:moveTo>
                    <a:pt x="525" y="903"/>
                  </a:moveTo>
                  <a:cubicBezTo>
                    <a:pt x="602" y="707"/>
                    <a:pt x="602" y="707"/>
                    <a:pt x="602" y="707"/>
                  </a:cubicBezTo>
                  <a:cubicBezTo>
                    <a:pt x="584" y="896"/>
                    <a:pt x="584" y="896"/>
                    <a:pt x="584" y="896"/>
                  </a:cubicBezTo>
                  <a:cubicBezTo>
                    <a:pt x="525" y="903"/>
                    <a:pt x="525" y="903"/>
                    <a:pt x="525" y="903"/>
                  </a:cubicBezTo>
                  <a:moveTo>
                    <a:pt x="94" y="797"/>
                  </a:moveTo>
                  <a:cubicBezTo>
                    <a:pt x="17" y="683"/>
                    <a:pt x="17" y="683"/>
                    <a:pt x="17" y="683"/>
                  </a:cubicBezTo>
                  <a:cubicBezTo>
                    <a:pt x="81" y="714"/>
                    <a:pt x="81" y="714"/>
                    <a:pt x="81" y="714"/>
                  </a:cubicBezTo>
                  <a:cubicBezTo>
                    <a:pt x="80" y="715"/>
                    <a:pt x="80" y="715"/>
                    <a:pt x="80" y="715"/>
                  </a:cubicBezTo>
                  <a:cubicBezTo>
                    <a:pt x="83" y="715"/>
                    <a:pt x="83" y="715"/>
                    <a:pt x="83" y="715"/>
                  </a:cubicBezTo>
                  <a:cubicBezTo>
                    <a:pt x="94" y="797"/>
                    <a:pt x="94" y="797"/>
                    <a:pt x="94" y="797"/>
                  </a:cubicBezTo>
                  <a:moveTo>
                    <a:pt x="251" y="741"/>
                  </a:moveTo>
                  <a:cubicBezTo>
                    <a:pt x="90" y="712"/>
                    <a:pt x="90" y="712"/>
                    <a:pt x="90" y="712"/>
                  </a:cubicBezTo>
                  <a:cubicBezTo>
                    <a:pt x="120" y="682"/>
                    <a:pt x="120" y="682"/>
                    <a:pt x="120" y="682"/>
                  </a:cubicBezTo>
                  <a:cubicBezTo>
                    <a:pt x="251" y="741"/>
                    <a:pt x="251" y="741"/>
                    <a:pt x="251" y="741"/>
                  </a:cubicBezTo>
                  <a:moveTo>
                    <a:pt x="84" y="710"/>
                  </a:moveTo>
                  <a:cubicBezTo>
                    <a:pt x="21" y="680"/>
                    <a:pt x="21" y="680"/>
                    <a:pt x="21" y="680"/>
                  </a:cubicBezTo>
                  <a:cubicBezTo>
                    <a:pt x="114" y="682"/>
                    <a:pt x="114" y="682"/>
                    <a:pt x="114" y="682"/>
                  </a:cubicBezTo>
                  <a:cubicBezTo>
                    <a:pt x="84" y="710"/>
                    <a:pt x="84" y="710"/>
                    <a:pt x="84" y="710"/>
                  </a:cubicBezTo>
                  <a:moveTo>
                    <a:pt x="518" y="900"/>
                  </a:moveTo>
                  <a:cubicBezTo>
                    <a:pt x="413" y="816"/>
                    <a:pt x="413" y="816"/>
                    <a:pt x="413" y="816"/>
                  </a:cubicBezTo>
                  <a:cubicBezTo>
                    <a:pt x="414" y="816"/>
                    <a:pt x="414" y="816"/>
                    <a:pt x="414" y="816"/>
                  </a:cubicBezTo>
                  <a:cubicBezTo>
                    <a:pt x="414" y="816"/>
                    <a:pt x="414" y="816"/>
                    <a:pt x="414" y="816"/>
                  </a:cubicBezTo>
                  <a:cubicBezTo>
                    <a:pt x="479" y="666"/>
                    <a:pt x="479" y="666"/>
                    <a:pt x="479" y="666"/>
                  </a:cubicBezTo>
                  <a:cubicBezTo>
                    <a:pt x="518" y="900"/>
                    <a:pt x="518" y="900"/>
                    <a:pt x="518" y="900"/>
                  </a:cubicBezTo>
                  <a:moveTo>
                    <a:pt x="409" y="814"/>
                  </a:moveTo>
                  <a:cubicBezTo>
                    <a:pt x="274" y="747"/>
                    <a:pt x="274" y="747"/>
                    <a:pt x="274" y="747"/>
                  </a:cubicBezTo>
                  <a:cubicBezTo>
                    <a:pt x="475" y="662"/>
                    <a:pt x="475" y="662"/>
                    <a:pt x="475" y="662"/>
                  </a:cubicBezTo>
                  <a:cubicBezTo>
                    <a:pt x="409" y="814"/>
                    <a:pt x="409" y="814"/>
                    <a:pt x="409" y="814"/>
                  </a:cubicBezTo>
                  <a:moveTo>
                    <a:pt x="522" y="897"/>
                  </a:moveTo>
                  <a:cubicBezTo>
                    <a:pt x="482" y="661"/>
                    <a:pt x="482" y="661"/>
                    <a:pt x="482" y="661"/>
                  </a:cubicBezTo>
                  <a:cubicBezTo>
                    <a:pt x="603" y="693"/>
                    <a:pt x="603" y="693"/>
                    <a:pt x="603" y="693"/>
                  </a:cubicBezTo>
                  <a:cubicBezTo>
                    <a:pt x="522" y="897"/>
                    <a:pt x="522" y="897"/>
                    <a:pt x="522" y="897"/>
                  </a:cubicBezTo>
                  <a:moveTo>
                    <a:pt x="1316" y="723"/>
                  </a:moveTo>
                  <a:cubicBezTo>
                    <a:pt x="1257" y="705"/>
                    <a:pt x="1257" y="705"/>
                    <a:pt x="1257" y="705"/>
                  </a:cubicBezTo>
                  <a:cubicBezTo>
                    <a:pt x="1282" y="655"/>
                    <a:pt x="1282" y="655"/>
                    <a:pt x="1282" y="655"/>
                  </a:cubicBezTo>
                  <a:cubicBezTo>
                    <a:pt x="1316" y="723"/>
                    <a:pt x="1316" y="723"/>
                    <a:pt x="1316" y="723"/>
                  </a:cubicBezTo>
                  <a:moveTo>
                    <a:pt x="1243" y="775"/>
                  </a:moveTo>
                  <a:cubicBezTo>
                    <a:pt x="1140" y="632"/>
                    <a:pt x="1140" y="632"/>
                    <a:pt x="1140" y="632"/>
                  </a:cubicBezTo>
                  <a:cubicBezTo>
                    <a:pt x="1250" y="707"/>
                    <a:pt x="1250" y="707"/>
                    <a:pt x="1250" y="707"/>
                  </a:cubicBezTo>
                  <a:cubicBezTo>
                    <a:pt x="1250" y="708"/>
                    <a:pt x="1250" y="708"/>
                    <a:pt x="1250" y="708"/>
                  </a:cubicBezTo>
                  <a:cubicBezTo>
                    <a:pt x="1251" y="708"/>
                    <a:pt x="1251" y="708"/>
                    <a:pt x="1251" y="708"/>
                  </a:cubicBezTo>
                  <a:cubicBezTo>
                    <a:pt x="1243" y="775"/>
                    <a:pt x="1243" y="775"/>
                    <a:pt x="1243" y="775"/>
                  </a:cubicBezTo>
                  <a:moveTo>
                    <a:pt x="261" y="741"/>
                  </a:moveTo>
                  <a:cubicBezTo>
                    <a:pt x="123" y="679"/>
                    <a:pt x="123" y="679"/>
                    <a:pt x="123" y="679"/>
                  </a:cubicBezTo>
                  <a:cubicBezTo>
                    <a:pt x="173" y="630"/>
                    <a:pt x="173" y="630"/>
                    <a:pt x="173" y="630"/>
                  </a:cubicBezTo>
                  <a:cubicBezTo>
                    <a:pt x="261" y="741"/>
                    <a:pt x="261" y="741"/>
                    <a:pt x="261" y="741"/>
                  </a:cubicBezTo>
                  <a:moveTo>
                    <a:pt x="595" y="687"/>
                  </a:moveTo>
                  <a:cubicBezTo>
                    <a:pt x="484" y="657"/>
                    <a:pt x="484" y="657"/>
                    <a:pt x="484" y="657"/>
                  </a:cubicBezTo>
                  <a:cubicBezTo>
                    <a:pt x="510" y="623"/>
                    <a:pt x="510" y="623"/>
                    <a:pt x="510" y="623"/>
                  </a:cubicBezTo>
                  <a:cubicBezTo>
                    <a:pt x="595" y="687"/>
                    <a:pt x="595" y="687"/>
                    <a:pt x="595" y="687"/>
                  </a:cubicBezTo>
                  <a:moveTo>
                    <a:pt x="112" y="677"/>
                  </a:moveTo>
                  <a:cubicBezTo>
                    <a:pt x="13" y="675"/>
                    <a:pt x="13" y="675"/>
                    <a:pt x="13" y="675"/>
                  </a:cubicBezTo>
                  <a:cubicBezTo>
                    <a:pt x="25" y="620"/>
                    <a:pt x="25" y="620"/>
                    <a:pt x="25" y="620"/>
                  </a:cubicBezTo>
                  <a:cubicBezTo>
                    <a:pt x="112" y="677"/>
                    <a:pt x="112" y="677"/>
                    <a:pt x="112" y="677"/>
                  </a:cubicBezTo>
                  <a:moveTo>
                    <a:pt x="589" y="890"/>
                  </a:moveTo>
                  <a:cubicBezTo>
                    <a:pt x="608" y="693"/>
                    <a:pt x="608" y="693"/>
                    <a:pt x="608" y="693"/>
                  </a:cubicBezTo>
                  <a:cubicBezTo>
                    <a:pt x="789" y="612"/>
                    <a:pt x="789" y="612"/>
                    <a:pt x="789" y="612"/>
                  </a:cubicBezTo>
                  <a:cubicBezTo>
                    <a:pt x="703" y="735"/>
                    <a:pt x="703" y="735"/>
                    <a:pt x="703" y="735"/>
                  </a:cubicBezTo>
                  <a:cubicBezTo>
                    <a:pt x="589" y="890"/>
                    <a:pt x="589" y="890"/>
                    <a:pt x="589" y="890"/>
                  </a:cubicBezTo>
                  <a:moveTo>
                    <a:pt x="980" y="763"/>
                  </a:moveTo>
                  <a:cubicBezTo>
                    <a:pt x="890" y="609"/>
                    <a:pt x="890" y="609"/>
                    <a:pt x="890" y="609"/>
                  </a:cubicBezTo>
                  <a:cubicBezTo>
                    <a:pt x="1019" y="689"/>
                    <a:pt x="1019" y="689"/>
                    <a:pt x="1019" y="689"/>
                  </a:cubicBezTo>
                  <a:cubicBezTo>
                    <a:pt x="980" y="763"/>
                    <a:pt x="980" y="763"/>
                    <a:pt x="980" y="763"/>
                  </a:cubicBezTo>
                  <a:moveTo>
                    <a:pt x="127" y="669"/>
                  </a:moveTo>
                  <a:cubicBezTo>
                    <a:pt x="155" y="607"/>
                    <a:pt x="155" y="607"/>
                    <a:pt x="155" y="607"/>
                  </a:cubicBezTo>
                  <a:cubicBezTo>
                    <a:pt x="171" y="626"/>
                    <a:pt x="171" y="626"/>
                    <a:pt x="171" y="626"/>
                  </a:cubicBezTo>
                  <a:cubicBezTo>
                    <a:pt x="127" y="669"/>
                    <a:pt x="127" y="669"/>
                    <a:pt x="127" y="669"/>
                  </a:cubicBezTo>
                  <a:moveTo>
                    <a:pt x="289" y="736"/>
                  </a:moveTo>
                  <a:cubicBezTo>
                    <a:pt x="483" y="606"/>
                    <a:pt x="483" y="606"/>
                    <a:pt x="483" y="606"/>
                  </a:cubicBezTo>
                  <a:cubicBezTo>
                    <a:pt x="477" y="656"/>
                    <a:pt x="477" y="656"/>
                    <a:pt x="477" y="656"/>
                  </a:cubicBezTo>
                  <a:cubicBezTo>
                    <a:pt x="289" y="736"/>
                    <a:pt x="289" y="736"/>
                    <a:pt x="289" y="736"/>
                  </a:cubicBezTo>
                  <a:moveTo>
                    <a:pt x="483" y="651"/>
                  </a:moveTo>
                  <a:cubicBezTo>
                    <a:pt x="487" y="606"/>
                    <a:pt x="487" y="606"/>
                    <a:pt x="487" y="606"/>
                  </a:cubicBezTo>
                  <a:cubicBezTo>
                    <a:pt x="507" y="621"/>
                    <a:pt x="507" y="621"/>
                    <a:pt x="507" y="621"/>
                  </a:cubicBezTo>
                  <a:cubicBezTo>
                    <a:pt x="483" y="651"/>
                    <a:pt x="483" y="651"/>
                    <a:pt x="483" y="651"/>
                  </a:cubicBezTo>
                  <a:moveTo>
                    <a:pt x="119" y="676"/>
                  </a:moveTo>
                  <a:cubicBezTo>
                    <a:pt x="30" y="618"/>
                    <a:pt x="30" y="618"/>
                    <a:pt x="30" y="618"/>
                  </a:cubicBezTo>
                  <a:cubicBezTo>
                    <a:pt x="151" y="605"/>
                    <a:pt x="151" y="605"/>
                    <a:pt x="151" y="605"/>
                  </a:cubicBezTo>
                  <a:cubicBezTo>
                    <a:pt x="119" y="676"/>
                    <a:pt x="119" y="676"/>
                    <a:pt x="119" y="676"/>
                  </a:cubicBezTo>
                  <a:moveTo>
                    <a:pt x="509" y="617"/>
                  </a:moveTo>
                  <a:cubicBezTo>
                    <a:pt x="491" y="603"/>
                    <a:pt x="491" y="603"/>
                    <a:pt x="491" y="603"/>
                  </a:cubicBezTo>
                  <a:cubicBezTo>
                    <a:pt x="524" y="599"/>
                    <a:pt x="524" y="599"/>
                    <a:pt x="524" y="599"/>
                  </a:cubicBezTo>
                  <a:cubicBezTo>
                    <a:pt x="509" y="617"/>
                    <a:pt x="509" y="617"/>
                    <a:pt x="509" y="617"/>
                  </a:cubicBezTo>
                  <a:moveTo>
                    <a:pt x="1024" y="684"/>
                  </a:moveTo>
                  <a:cubicBezTo>
                    <a:pt x="1014" y="597"/>
                    <a:pt x="1014" y="597"/>
                    <a:pt x="1014" y="597"/>
                  </a:cubicBezTo>
                  <a:cubicBezTo>
                    <a:pt x="1125" y="624"/>
                    <a:pt x="1125" y="624"/>
                    <a:pt x="1125" y="624"/>
                  </a:cubicBezTo>
                  <a:cubicBezTo>
                    <a:pt x="1024" y="684"/>
                    <a:pt x="1024" y="684"/>
                    <a:pt x="1024" y="684"/>
                  </a:cubicBezTo>
                  <a:moveTo>
                    <a:pt x="1020" y="684"/>
                  </a:moveTo>
                  <a:cubicBezTo>
                    <a:pt x="890" y="604"/>
                    <a:pt x="890" y="604"/>
                    <a:pt x="890" y="604"/>
                  </a:cubicBezTo>
                  <a:cubicBezTo>
                    <a:pt x="1010" y="596"/>
                    <a:pt x="1010" y="596"/>
                    <a:pt x="1010" y="596"/>
                  </a:cubicBezTo>
                  <a:cubicBezTo>
                    <a:pt x="1010" y="597"/>
                    <a:pt x="1010" y="597"/>
                    <a:pt x="1010" y="597"/>
                  </a:cubicBezTo>
                  <a:cubicBezTo>
                    <a:pt x="1010" y="597"/>
                    <a:pt x="1010" y="597"/>
                    <a:pt x="1010" y="597"/>
                  </a:cubicBezTo>
                  <a:cubicBezTo>
                    <a:pt x="1020" y="684"/>
                    <a:pt x="1020" y="684"/>
                    <a:pt x="1020" y="684"/>
                  </a:cubicBezTo>
                  <a:moveTo>
                    <a:pt x="174" y="623"/>
                  </a:moveTo>
                  <a:cubicBezTo>
                    <a:pt x="159" y="604"/>
                    <a:pt x="159" y="604"/>
                    <a:pt x="159" y="604"/>
                  </a:cubicBezTo>
                  <a:cubicBezTo>
                    <a:pt x="205" y="592"/>
                    <a:pt x="205" y="592"/>
                    <a:pt x="205" y="592"/>
                  </a:cubicBezTo>
                  <a:cubicBezTo>
                    <a:pt x="174" y="623"/>
                    <a:pt x="174" y="623"/>
                    <a:pt x="174" y="623"/>
                  </a:cubicBezTo>
                  <a:moveTo>
                    <a:pt x="605" y="689"/>
                  </a:moveTo>
                  <a:cubicBezTo>
                    <a:pt x="513" y="620"/>
                    <a:pt x="513" y="620"/>
                    <a:pt x="513" y="620"/>
                  </a:cubicBezTo>
                  <a:cubicBezTo>
                    <a:pt x="531" y="598"/>
                    <a:pt x="531" y="598"/>
                    <a:pt x="531" y="598"/>
                  </a:cubicBezTo>
                  <a:cubicBezTo>
                    <a:pt x="705" y="574"/>
                    <a:pt x="705" y="574"/>
                    <a:pt x="705" y="574"/>
                  </a:cubicBezTo>
                  <a:cubicBezTo>
                    <a:pt x="605" y="689"/>
                    <a:pt x="605" y="689"/>
                    <a:pt x="605" y="689"/>
                  </a:cubicBezTo>
                  <a:moveTo>
                    <a:pt x="706" y="580"/>
                  </a:moveTo>
                  <a:cubicBezTo>
                    <a:pt x="711" y="574"/>
                    <a:pt x="711" y="574"/>
                    <a:pt x="711" y="574"/>
                  </a:cubicBezTo>
                  <a:cubicBezTo>
                    <a:pt x="790" y="607"/>
                    <a:pt x="790" y="607"/>
                    <a:pt x="790" y="607"/>
                  </a:cubicBezTo>
                  <a:cubicBezTo>
                    <a:pt x="614" y="686"/>
                    <a:pt x="614" y="686"/>
                    <a:pt x="614" y="686"/>
                  </a:cubicBezTo>
                  <a:cubicBezTo>
                    <a:pt x="706" y="580"/>
                    <a:pt x="706" y="580"/>
                    <a:pt x="706" y="580"/>
                  </a:cubicBezTo>
                  <a:cubicBezTo>
                    <a:pt x="706" y="580"/>
                    <a:pt x="706" y="580"/>
                    <a:pt x="706" y="580"/>
                  </a:cubicBezTo>
                  <a:moveTo>
                    <a:pt x="1128" y="621"/>
                  </a:moveTo>
                  <a:cubicBezTo>
                    <a:pt x="1022" y="594"/>
                    <a:pt x="1022" y="594"/>
                    <a:pt x="1022" y="594"/>
                  </a:cubicBezTo>
                  <a:cubicBezTo>
                    <a:pt x="1122" y="573"/>
                    <a:pt x="1122" y="573"/>
                    <a:pt x="1122" y="573"/>
                  </a:cubicBezTo>
                  <a:cubicBezTo>
                    <a:pt x="1128" y="621"/>
                    <a:pt x="1128" y="621"/>
                    <a:pt x="1128" y="621"/>
                  </a:cubicBezTo>
                  <a:moveTo>
                    <a:pt x="267" y="741"/>
                  </a:moveTo>
                  <a:cubicBezTo>
                    <a:pt x="177" y="627"/>
                    <a:pt x="177" y="627"/>
                    <a:pt x="177" y="627"/>
                  </a:cubicBezTo>
                  <a:cubicBezTo>
                    <a:pt x="214" y="590"/>
                    <a:pt x="214" y="590"/>
                    <a:pt x="214" y="590"/>
                  </a:cubicBezTo>
                  <a:cubicBezTo>
                    <a:pt x="289" y="572"/>
                    <a:pt x="289" y="572"/>
                    <a:pt x="289" y="572"/>
                  </a:cubicBezTo>
                  <a:cubicBezTo>
                    <a:pt x="289" y="572"/>
                    <a:pt x="289" y="572"/>
                    <a:pt x="289" y="572"/>
                  </a:cubicBezTo>
                  <a:cubicBezTo>
                    <a:pt x="289" y="572"/>
                    <a:pt x="289" y="572"/>
                    <a:pt x="289" y="572"/>
                  </a:cubicBezTo>
                  <a:cubicBezTo>
                    <a:pt x="267" y="741"/>
                    <a:pt x="267" y="741"/>
                    <a:pt x="267" y="741"/>
                  </a:cubicBezTo>
                  <a:moveTo>
                    <a:pt x="271" y="742"/>
                  </a:moveTo>
                  <a:cubicBezTo>
                    <a:pt x="294" y="572"/>
                    <a:pt x="294" y="572"/>
                    <a:pt x="294" y="572"/>
                  </a:cubicBezTo>
                  <a:cubicBezTo>
                    <a:pt x="479" y="603"/>
                    <a:pt x="479" y="603"/>
                    <a:pt x="479" y="603"/>
                  </a:cubicBezTo>
                  <a:cubicBezTo>
                    <a:pt x="271" y="742"/>
                    <a:pt x="271" y="742"/>
                    <a:pt x="271" y="742"/>
                  </a:cubicBezTo>
                  <a:moveTo>
                    <a:pt x="890" y="600"/>
                  </a:moveTo>
                  <a:cubicBezTo>
                    <a:pt x="955" y="551"/>
                    <a:pt x="955" y="551"/>
                    <a:pt x="955" y="551"/>
                  </a:cubicBezTo>
                  <a:cubicBezTo>
                    <a:pt x="1006" y="592"/>
                    <a:pt x="1006" y="592"/>
                    <a:pt x="1006" y="592"/>
                  </a:cubicBezTo>
                  <a:cubicBezTo>
                    <a:pt x="890" y="600"/>
                    <a:pt x="890" y="600"/>
                    <a:pt x="890" y="600"/>
                  </a:cubicBezTo>
                  <a:moveTo>
                    <a:pt x="800" y="605"/>
                  </a:moveTo>
                  <a:cubicBezTo>
                    <a:pt x="838" y="550"/>
                    <a:pt x="838" y="550"/>
                    <a:pt x="838" y="550"/>
                  </a:cubicBezTo>
                  <a:cubicBezTo>
                    <a:pt x="878" y="601"/>
                    <a:pt x="878" y="601"/>
                    <a:pt x="878" y="601"/>
                  </a:cubicBezTo>
                  <a:cubicBezTo>
                    <a:pt x="800" y="605"/>
                    <a:pt x="800" y="605"/>
                    <a:pt x="800" y="605"/>
                  </a:cubicBezTo>
                  <a:moveTo>
                    <a:pt x="220" y="584"/>
                  </a:moveTo>
                  <a:cubicBezTo>
                    <a:pt x="257" y="548"/>
                    <a:pt x="257" y="548"/>
                    <a:pt x="257" y="548"/>
                  </a:cubicBezTo>
                  <a:cubicBezTo>
                    <a:pt x="286" y="568"/>
                    <a:pt x="286" y="568"/>
                    <a:pt x="286" y="568"/>
                  </a:cubicBezTo>
                  <a:cubicBezTo>
                    <a:pt x="220" y="584"/>
                    <a:pt x="220" y="584"/>
                    <a:pt x="220" y="584"/>
                  </a:cubicBezTo>
                  <a:moveTo>
                    <a:pt x="1129" y="575"/>
                  </a:moveTo>
                  <a:cubicBezTo>
                    <a:pt x="1127" y="572"/>
                    <a:pt x="1127" y="572"/>
                    <a:pt x="1127" y="572"/>
                  </a:cubicBezTo>
                  <a:cubicBezTo>
                    <a:pt x="1251" y="537"/>
                    <a:pt x="1251" y="537"/>
                    <a:pt x="1251" y="537"/>
                  </a:cubicBezTo>
                  <a:cubicBezTo>
                    <a:pt x="1132" y="620"/>
                    <a:pt x="1132" y="620"/>
                    <a:pt x="1132" y="620"/>
                  </a:cubicBezTo>
                  <a:cubicBezTo>
                    <a:pt x="1127" y="574"/>
                    <a:pt x="1127" y="574"/>
                    <a:pt x="1127" y="574"/>
                  </a:cubicBezTo>
                  <a:cubicBezTo>
                    <a:pt x="1129" y="575"/>
                    <a:pt x="1129" y="575"/>
                    <a:pt x="1129" y="575"/>
                  </a:cubicBezTo>
                  <a:moveTo>
                    <a:pt x="1253" y="703"/>
                  </a:moveTo>
                  <a:cubicBezTo>
                    <a:pt x="1134" y="624"/>
                    <a:pt x="1134" y="624"/>
                    <a:pt x="1134" y="624"/>
                  </a:cubicBezTo>
                  <a:cubicBezTo>
                    <a:pt x="1261" y="535"/>
                    <a:pt x="1261" y="535"/>
                    <a:pt x="1261" y="535"/>
                  </a:cubicBezTo>
                  <a:cubicBezTo>
                    <a:pt x="1261" y="542"/>
                    <a:pt x="1261" y="542"/>
                    <a:pt x="1261" y="542"/>
                  </a:cubicBezTo>
                  <a:cubicBezTo>
                    <a:pt x="1262" y="538"/>
                    <a:pt x="1262" y="538"/>
                    <a:pt x="1262" y="538"/>
                  </a:cubicBezTo>
                  <a:cubicBezTo>
                    <a:pt x="1279" y="650"/>
                    <a:pt x="1279" y="650"/>
                    <a:pt x="1279" y="650"/>
                  </a:cubicBezTo>
                  <a:cubicBezTo>
                    <a:pt x="1279" y="650"/>
                    <a:pt x="1279" y="650"/>
                    <a:pt x="1279" y="650"/>
                  </a:cubicBezTo>
                  <a:cubicBezTo>
                    <a:pt x="1279" y="651"/>
                    <a:pt x="1279" y="651"/>
                    <a:pt x="1279" y="651"/>
                  </a:cubicBezTo>
                  <a:cubicBezTo>
                    <a:pt x="1253" y="703"/>
                    <a:pt x="1253" y="703"/>
                    <a:pt x="1253" y="703"/>
                  </a:cubicBezTo>
                  <a:moveTo>
                    <a:pt x="482" y="599"/>
                  </a:moveTo>
                  <a:cubicBezTo>
                    <a:pt x="302" y="569"/>
                    <a:pt x="302" y="569"/>
                    <a:pt x="302" y="569"/>
                  </a:cubicBezTo>
                  <a:cubicBezTo>
                    <a:pt x="440" y="527"/>
                    <a:pt x="440" y="527"/>
                    <a:pt x="440" y="527"/>
                  </a:cubicBezTo>
                  <a:cubicBezTo>
                    <a:pt x="451" y="545"/>
                    <a:pt x="475" y="586"/>
                    <a:pt x="482" y="599"/>
                  </a:cubicBezTo>
                  <a:moveTo>
                    <a:pt x="493" y="599"/>
                  </a:moveTo>
                  <a:cubicBezTo>
                    <a:pt x="583" y="526"/>
                    <a:pt x="583" y="526"/>
                    <a:pt x="583" y="526"/>
                  </a:cubicBezTo>
                  <a:cubicBezTo>
                    <a:pt x="528" y="594"/>
                    <a:pt x="528" y="594"/>
                    <a:pt x="528" y="594"/>
                  </a:cubicBezTo>
                  <a:cubicBezTo>
                    <a:pt x="493" y="599"/>
                    <a:pt x="493" y="599"/>
                    <a:pt x="493" y="599"/>
                  </a:cubicBezTo>
                  <a:moveTo>
                    <a:pt x="1283" y="646"/>
                  </a:moveTo>
                  <a:cubicBezTo>
                    <a:pt x="1266" y="533"/>
                    <a:pt x="1266" y="533"/>
                    <a:pt x="1266" y="533"/>
                  </a:cubicBezTo>
                  <a:cubicBezTo>
                    <a:pt x="1412" y="521"/>
                    <a:pt x="1412" y="521"/>
                    <a:pt x="1412" y="521"/>
                  </a:cubicBezTo>
                  <a:cubicBezTo>
                    <a:pt x="1283" y="646"/>
                    <a:pt x="1283" y="646"/>
                    <a:pt x="1283" y="646"/>
                  </a:cubicBezTo>
                  <a:moveTo>
                    <a:pt x="792" y="603"/>
                  </a:moveTo>
                  <a:cubicBezTo>
                    <a:pt x="714" y="571"/>
                    <a:pt x="714" y="571"/>
                    <a:pt x="714" y="571"/>
                  </a:cubicBezTo>
                  <a:cubicBezTo>
                    <a:pt x="755" y="521"/>
                    <a:pt x="755" y="521"/>
                    <a:pt x="755" y="521"/>
                  </a:cubicBezTo>
                  <a:cubicBezTo>
                    <a:pt x="792" y="603"/>
                    <a:pt x="792" y="603"/>
                    <a:pt x="792" y="603"/>
                  </a:cubicBezTo>
                  <a:moveTo>
                    <a:pt x="796" y="602"/>
                  </a:moveTo>
                  <a:cubicBezTo>
                    <a:pt x="760" y="520"/>
                    <a:pt x="760" y="520"/>
                    <a:pt x="760" y="520"/>
                  </a:cubicBezTo>
                  <a:cubicBezTo>
                    <a:pt x="835" y="548"/>
                    <a:pt x="835" y="548"/>
                    <a:pt x="835" y="548"/>
                  </a:cubicBezTo>
                  <a:cubicBezTo>
                    <a:pt x="796" y="602"/>
                    <a:pt x="796" y="602"/>
                    <a:pt x="796" y="602"/>
                  </a:cubicBezTo>
                  <a:moveTo>
                    <a:pt x="160" y="599"/>
                  </a:moveTo>
                  <a:cubicBezTo>
                    <a:pt x="216" y="519"/>
                    <a:pt x="216" y="519"/>
                    <a:pt x="216" y="519"/>
                  </a:cubicBezTo>
                  <a:cubicBezTo>
                    <a:pt x="253" y="545"/>
                    <a:pt x="253" y="545"/>
                    <a:pt x="253" y="545"/>
                  </a:cubicBezTo>
                  <a:cubicBezTo>
                    <a:pt x="212" y="586"/>
                    <a:pt x="212" y="586"/>
                    <a:pt x="212" y="586"/>
                  </a:cubicBezTo>
                  <a:cubicBezTo>
                    <a:pt x="160" y="599"/>
                    <a:pt x="160" y="599"/>
                    <a:pt x="160" y="599"/>
                  </a:cubicBezTo>
                  <a:moveTo>
                    <a:pt x="535" y="593"/>
                  </a:moveTo>
                  <a:cubicBezTo>
                    <a:pt x="596" y="516"/>
                    <a:pt x="596" y="516"/>
                    <a:pt x="596" y="516"/>
                  </a:cubicBezTo>
                  <a:cubicBezTo>
                    <a:pt x="703" y="570"/>
                    <a:pt x="703" y="570"/>
                    <a:pt x="703" y="570"/>
                  </a:cubicBezTo>
                  <a:cubicBezTo>
                    <a:pt x="535" y="593"/>
                    <a:pt x="535" y="593"/>
                    <a:pt x="535" y="593"/>
                  </a:cubicBezTo>
                  <a:moveTo>
                    <a:pt x="1009" y="589"/>
                  </a:moveTo>
                  <a:cubicBezTo>
                    <a:pt x="959" y="548"/>
                    <a:pt x="959" y="548"/>
                    <a:pt x="959" y="548"/>
                  </a:cubicBezTo>
                  <a:cubicBezTo>
                    <a:pt x="1003" y="515"/>
                    <a:pt x="1003" y="515"/>
                    <a:pt x="1003" y="515"/>
                  </a:cubicBezTo>
                  <a:cubicBezTo>
                    <a:pt x="1009" y="589"/>
                    <a:pt x="1009" y="589"/>
                    <a:pt x="1009" y="589"/>
                  </a:cubicBezTo>
                  <a:moveTo>
                    <a:pt x="1014" y="591"/>
                  </a:moveTo>
                  <a:cubicBezTo>
                    <a:pt x="1007" y="515"/>
                    <a:pt x="1007" y="515"/>
                    <a:pt x="1007" y="515"/>
                  </a:cubicBezTo>
                  <a:cubicBezTo>
                    <a:pt x="1117" y="569"/>
                    <a:pt x="1117" y="569"/>
                    <a:pt x="1117" y="569"/>
                  </a:cubicBezTo>
                  <a:cubicBezTo>
                    <a:pt x="1014" y="591"/>
                    <a:pt x="1014" y="591"/>
                    <a:pt x="1014" y="591"/>
                  </a:cubicBezTo>
                  <a:moveTo>
                    <a:pt x="883" y="599"/>
                  </a:moveTo>
                  <a:cubicBezTo>
                    <a:pt x="842" y="547"/>
                    <a:pt x="842" y="547"/>
                    <a:pt x="842" y="547"/>
                  </a:cubicBezTo>
                  <a:cubicBezTo>
                    <a:pt x="910" y="513"/>
                    <a:pt x="910" y="513"/>
                    <a:pt x="910" y="513"/>
                  </a:cubicBezTo>
                  <a:cubicBezTo>
                    <a:pt x="952" y="548"/>
                    <a:pt x="952" y="548"/>
                    <a:pt x="952" y="548"/>
                  </a:cubicBezTo>
                  <a:cubicBezTo>
                    <a:pt x="883" y="599"/>
                    <a:pt x="883" y="599"/>
                    <a:pt x="883" y="599"/>
                  </a:cubicBezTo>
                  <a:moveTo>
                    <a:pt x="955" y="545"/>
                  </a:moveTo>
                  <a:cubicBezTo>
                    <a:pt x="916" y="513"/>
                    <a:pt x="916" y="513"/>
                    <a:pt x="916" y="513"/>
                  </a:cubicBezTo>
                  <a:cubicBezTo>
                    <a:pt x="998" y="513"/>
                    <a:pt x="998" y="513"/>
                    <a:pt x="998" y="513"/>
                  </a:cubicBezTo>
                  <a:cubicBezTo>
                    <a:pt x="955" y="545"/>
                    <a:pt x="955" y="545"/>
                    <a:pt x="955" y="545"/>
                  </a:cubicBezTo>
                  <a:moveTo>
                    <a:pt x="28" y="613"/>
                  </a:moveTo>
                  <a:cubicBezTo>
                    <a:pt x="94" y="508"/>
                    <a:pt x="94" y="508"/>
                    <a:pt x="94" y="508"/>
                  </a:cubicBezTo>
                  <a:cubicBezTo>
                    <a:pt x="151" y="600"/>
                    <a:pt x="151" y="600"/>
                    <a:pt x="151" y="600"/>
                  </a:cubicBezTo>
                  <a:cubicBezTo>
                    <a:pt x="28" y="613"/>
                    <a:pt x="28" y="613"/>
                    <a:pt x="28" y="613"/>
                  </a:cubicBezTo>
                  <a:moveTo>
                    <a:pt x="257" y="542"/>
                  </a:moveTo>
                  <a:cubicBezTo>
                    <a:pt x="221" y="518"/>
                    <a:pt x="221" y="518"/>
                    <a:pt x="221" y="518"/>
                  </a:cubicBezTo>
                  <a:cubicBezTo>
                    <a:pt x="293" y="507"/>
                    <a:pt x="293" y="507"/>
                    <a:pt x="293" y="507"/>
                  </a:cubicBezTo>
                  <a:cubicBezTo>
                    <a:pt x="257" y="542"/>
                    <a:pt x="257" y="542"/>
                    <a:pt x="257" y="542"/>
                  </a:cubicBezTo>
                  <a:moveTo>
                    <a:pt x="155" y="598"/>
                  </a:moveTo>
                  <a:cubicBezTo>
                    <a:pt x="99" y="506"/>
                    <a:pt x="99" y="506"/>
                    <a:pt x="99" y="506"/>
                  </a:cubicBezTo>
                  <a:cubicBezTo>
                    <a:pt x="211" y="518"/>
                    <a:pt x="211" y="518"/>
                    <a:pt x="211" y="518"/>
                  </a:cubicBezTo>
                  <a:cubicBezTo>
                    <a:pt x="210" y="519"/>
                    <a:pt x="210" y="519"/>
                    <a:pt x="210" y="519"/>
                  </a:cubicBezTo>
                  <a:cubicBezTo>
                    <a:pt x="210" y="519"/>
                    <a:pt x="210" y="519"/>
                    <a:pt x="210" y="519"/>
                  </a:cubicBezTo>
                  <a:cubicBezTo>
                    <a:pt x="155" y="598"/>
                    <a:pt x="155" y="598"/>
                    <a:pt x="155" y="598"/>
                  </a:cubicBezTo>
                  <a:moveTo>
                    <a:pt x="290" y="565"/>
                  </a:moveTo>
                  <a:cubicBezTo>
                    <a:pt x="260" y="545"/>
                    <a:pt x="260" y="545"/>
                    <a:pt x="260" y="545"/>
                  </a:cubicBezTo>
                  <a:cubicBezTo>
                    <a:pt x="301" y="506"/>
                    <a:pt x="301" y="506"/>
                    <a:pt x="301" y="506"/>
                  </a:cubicBezTo>
                  <a:cubicBezTo>
                    <a:pt x="306" y="505"/>
                    <a:pt x="306" y="505"/>
                    <a:pt x="306" y="505"/>
                  </a:cubicBezTo>
                  <a:cubicBezTo>
                    <a:pt x="290" y="565"/>
                    <a:pt x="290" y="565"/>
                    <a:pt x="290" y="565"/>
                  </a:cubicBezTo>
                  <a:moveTo>
                    <a:pt x="295" y="566"/>
                  </a:moveTo>
                  <a:cubicBezTo>
                    <a:pt x="310" y="505"/>
                    <a:pt x="310" y="505"/>
                    <a:pt x="310" y="505"/>
                  </a:cubicBezTo>
                  <a:cubicBezTo>
                    <a:pt x="431" y="525"/>
                    <a:pt x="431" y="525"/>
                    <a:pt x="431" y="525"/>
                  </a:cubicBezTo>
                  <a:cubicBezTo>
                    <a:pt x="295" y="566"/>
                    <a:pt x="295" y="566"/>
                    <a:pt x="295" y="566"/>
                  </a:cubicBezTo>
                  <a:moveTo>
                    <a:pt x="486" y="598"/>
                  </a:moveTo>
                  <a:cubicBezTo>
                    <a:pt x="479" y="583"/>
                    <a:pt x="451" y="538"/>
                    <a:pt x="444" y="526"/>
                  </a:cubicBezTo>
                  <a:cubicBezTo>
                    <a:pt x="515" y="501"/>
                    <a:pt x="515" y="501"/>
                    <a:pt x="515" y="501"/>
                  </a:cubicBezTo>
                  <a:cubicBezTo>
                    <a:pt x="506" y="535"/>
                    <a:pt x="491" y="585"/>
                    <a:pt x="486" y="598"/>
                  </a:cubicBezTo>
                  <a:moveTo>
                    <a:pt x="492" y="593"/>
                  </a:moveTo>
                  <a:cubicBezTo>
                    <a:pt x="497" y="581"/>
                    <a:pt x="505" y="555"/>
                    <a:pt x="520" y="500"/>
                  </a:cubicBezTo>
                  <a:cubicBezTo>
                    <a:pt x="589" y="513"/>
                    <a:pt x="589" y="513"/>
                    <a:pt x="589" y="513"/>
                  </a:cubicBezTo>
                  <a:cubicBezTo>
                    <a:pt x="589" y="515"/>
                    <a:pt x="589" y="515"/>
                    <a:pt x="589" y="515"/>
                  </a:cubicBezTo>
                  <a:cubicBezTo>
                    <a:pt x="492" y="593"/>
                    <a:pt x="492" y="593"/>
                    <a:pt x="492" y="593"/>
                  </a:cubicBezTo>
                  <a:moveTo>
                    <a:pt x="1120" y="566"/>
                  </a:moveTo>
                  <a:cubicBezTo>
                    <a:pt x="1012" y="512"/>
                    <a:pt x="1012" y="512"/>
                    <a:pt x="1012" y="512"/>
                  </a:cubicBezTo>
                  <a:cubicBezTo>
                    <a:pt x="1092" y="500"/>
                    <a:pt x="1092" y="500"/>
                    <a:pt x="1092" y="500"/>
                  </a:cubicBezTo>
                  <a:cubicBezTo>
                    <a:pt x="1120" y="566"/>
                    <a:pt x="1120" y="566"/>
                    <a:pt x="1120" y="566"/>
                  </a:cubicBezTo>
                  <a:moveTo>
                    <a:pt x="1124" y="565"/>
                  </a:moveTo>
                  <a:cubicBezTo>
                    <a:pt x="1096" y="499"/>
                    <a:pt x="1096" y="499"/>
                    <a:pt x="1096" y="499"/>
                  </a:cubicBezTo>
                  <a:cubicBezTo>
                    <a:pt x="1169" y="476"/>
                    <a:pt x="1169" y="476"/>
                    <a:pt x="1169" y="476"/>
                  </a:cubicBezTo>
                  <a:cubicBezTo>
                    <a:pt x="1124" y="565"/>
                    <a:pt x="1124" y="565"/>
                    <a:pt x="1124" y="565"/>
                  </a:cubicBezTo>
                  <a:moveTo>
                    <a:pt x="1128" y="567"/>
                  </a:moveTo>
                  <a:cubicBezTo>
                    <a:pt x="1175" y="476"/>
                    <a:pt x="1175" y="476"/>
                    <a:pt x="1175" y="476"/>
                  </a:cubicBezTo>
                  <a:cubicBezTo>
                    <a:pt x="1258" y="530"/>
                    <a:pt x="1258" y="530"/>
                    <a:pt x="1258" y="530"/>
                  </a:cubicBezTo>
                  <a:cubicBezTo>
                    <a:pt x="1128" y="567"/>
                    <a:pt x="1128" y="567"/>
                    <a:pt x="1128" y="567"/>
                  </a:cubicBezTo>
                  <a:moveTo>
                    <a:pt x="1273" y="528"/>
                  </a:moveTo>
                  <a:cubicBezTo>
                    <a:pt x="1373" y="471"/>
                    <a:pt x="1373" y="471"/>
                    <a:pt x="1373" y="471"/>
                  </a:cubicBezTo>
                  <a:cubicBezTo>
                    <a:pt x="1414" y="517"/>
                    <a:pt x="1414" y="517"/>
                    <a:pt x="1414" y="517"/>
                  </a:cubicBezTo>
                  <a:cubicBezTo>
                    <a:pt x="1273" y="528"/>
                    <a:pt x="1273" y="528"/>
                    <a:pt x="1273" y="528"/>
                  </a:cubicBezTo>
                  <a:moveTo>
                    <a:pt x="209" y="513"/>
                  </a:moveTo>
                  <a:cubicBezTo>
                    <a:pt x="99" y="502"/>
                    <a:pt x="99" y="502"/>
                    <a:pt x="99" y="502"/>
                  </a:cubicBezTo>
                  <a:cubicBezTo>
                    <a:pt x="144" y="454"/>
                    <a:pt x="144" y="454"/>
                    <a:pt x="144" y="454"/>
                  </a:cubicBezTo>
                  <a:cubicBezTo>
                    <a:pt x="209" y="513"/>
                    <a:pt x="209" y="513"/>
                    <a:pt x="209" y="513"/>
                  </a:cubicBezTo>
                  <a:moveTo>
                    <a:pt x="220" y="513"/>
                  </a:moveTo>
                  <a:cubicBezTo>
                    <a:pt x="268" y="446"/>
                    <a:pt x="268" y="446"/>
                    <a:pt x="268" y="446"/>
                  </a:cubicBezTo>
                  <a:cubicBezTo>
                    <a:pt x="303" y="497"/>
                    <a:pt x="303" y="497"/>
                    <a:pt x="303" y="497"/>
                  </a:cubicBezTo>
                  <a:cubicBezTo>
                    <a:pt x="299" y="501"/>
                    <a:pt x="299" y="501"/>
                    <a:pt x="299" y="501"/>
                  </a:cubicBezTo>
                  <a:cubicBezTo>
                    <a:pt x="220" y="513"/>
                    <a:pt x="220" y="513"/>
                    <a:pt x="220" y="513"/>
                  </a:cubicBezTo>
                  <a:moveTo>
                    <a:pt x="215" y="513"/>
                  </a:moveTo>
                  <a:cubicBezTo>
                    <a:pt x="149" y="453"/>
                    <a:pt x="149" y="453"/>
                    <a:pt x="149" y="453"/>
                  </a:cubicBezTo>
                  <a:cubicBezTo>
                    <a:pt x="264" y="445"/>
                    <a:pt x="264" y="445"/>
                    <a:pt x="264" y="445"/>
                  </a:cubicBezTo>
                  <a:cubicBezTo>
                    <a:pt x="215" y="513"/>
                    <a:pt x="215" y="513"/>
                    <a:pt x="215" y="513"/>
                  </a:cubicBezTo>
                  <a:moveTo>
                    <a:pt x="587" y="508"/>
                  </a:moveTo>
                  <a:cubicBezTo>
                    <a:pt x="522" y="496"/>
                    <a:pt x="522" y="496"/>
                    <a:pt x="522" y="496"/>
                  </a:cubicBezTo>
                  <a:cubicBezTo>
                    <a:pt x="556" y="437"/>
                    <a:pt x="556" y="437"/>
                    <a:pt x="556" y="437"/>
                  </a:cubicBezTo>
                  <a:cubicBezTo>
                    <a:pt x="587" y="508"/>
                    <a:pt x="587" y="508"/>
                    <a:pt x="587" y="508"/>
                  </a:cubicBezTo>
                  <a:moveTo>
                    <a:pt x="1489" y="499"/>
                  </a:moveTo>
                  <a:cubicBezTo>
                    <a:pt x="1531" y="431"/>
                    <a:pt x="1531" y="431"/>
                    <a:pt x="1531" y="431"/>
                  </a:cubicBezTo>
                  <a:cubicBezTo>
                    <a:pt x="1553" y="455"/>
                    <a:pt x="1553" y="455"/>
                    <a:pt x="1553" y="455"/>
                  </a:cubicBezTo>
                  <a:cubicBezTo>
                    <a:pt x="1489" y="499"/>
                    <a:pt x="1489" y="499"/>
                    <a:pt x="1489" y="499"/>
                  </a:cubicBezTo>
                  <a:moveTo>
                    <a:pt x="518" y="493"/>
                  </a:moveTo>
                  <a:cubicBezTo>
                    <a:pt x="476" y="428"/>
                    <a:pt x="476" y="428"/>
                    <a:pt x="476" y="428"/>
                  </a:cubicBezTo>
                  <a:cubicBezTo>
                    <a:pt x="552" y="434"/>
                    <a:pt x="552" y="434"/>
                    <a:pt x="552" y="434"/>
                  </a:cubicBezTo>
                  <a:cubicBezTo>
                    <a:pt x="518" y="493"/>
                    <a:pt x="518" y="493"/>
                    <a:pt x="518" y="493"/>
                  </a:cubicBezTo>
                  <a:moveTo>
                    <a:pt x="1320" y="430"/>
                  </a:moveTo>
                  <a:cubicBezTo>
                    <a:pt x="1321" y="426"/>
                    <a:pt x="1321" y="426"/>
                    <a:pt x="1321" y="426"/>
                  </a:cubicBezTo>
                  <a:cubicBezTo>
                    <a:pt x="1370" y="468"/>
                    <a:pt x="1370" y="468"/>
                    <a:pt x="1370" y="468"/>
                  </a:cubicBezTo>
                  <a:cubicBezTo>
                    <a:pt x="1269" y="525"/>
                    <a:pt x="1269" y="525"/>
                    <a:pt x="1269" y="525"/>
                  </a:cubicBezTo>
                  <a:cubicBezTo>
                    <a:pt x="1319" y="428"/>
                    <a:pt x="1319" y="428"/>
                    <a:pt x="1319" y="428"/>
                  </a:cubicBezTo>
                  <a:cubicBezTo>
                    <a:pt x="1320" y="430"/>
                    <a:pt x="1320" y="430"/>
                    <a:pt x="1320" y="430"/>
                  </a:cubicBezTo>
                  <a:moveTo>
                    <a:pt x="1009" y="508"/>
                  </a:moveTo>
                  <a:cubicBezTo>
                    <a:pt x="1070" y="418"/>
                    <a:pt x="1070" y="418"/>
                    <a:pt x="1070" y="418"/>
                  </a:cubicBezTo>
                  <a:cubicBezTo>
                    <a:pt x="1090" y="496"/>
                    <a:pt x="1090" y="496"/>
                    <a:pt x="1090" y="496"/>
                  </a:cubicBezTo>
                  <a:cubicBezTo>
                    <a:pt x="1009" y="508"/>
                    <a:pt x="1009" y="508"/>
                    <a:pt x="1009" y="508"/>
                  </a:cubicBezTo>
                  <a:moveTo>
                    <a:pt x="310" y="500"/>
                  </a:moveTo>
                  <a:cubicBezTo>
                    <a:pt x="309" y="498"/>
                    <a:pt x="309" y="498"/>
                    <a:pt x="309" y="498"/>
                  </a:cubicBezTo>
                  <a:cubicBezTo>
                    <a:pt x="391" y="417"/>
                    <a:pt x="391" y="417"/>
                    <a:pt x="391" y="417"/>
                  </a:cubicBezTo>
                  <a:cubicBezTo>
                    <a:pt x="410" y="452"/>
                    <a:pt x="410" y="452"/>
                    <a:pt x="410" y="452"/>
                  </a:cubicBezTo>
                  <a:cubicBezTo>
                    <a:pt x="471" y="428"/>
                    <a:pt x="471" y="428"/>
                    <a:pt x="471" y="428"/>
                  </a:cubicBezTo>
                  <a:cubicBezTo>
                    <a:pt x="515" y="496"/>
                    <a:pt x="515" y="496"/>
                    <a:pt x="515" y="496"/>
                  </a:cubicBezTo>
                  <a:cubicBezTo>
                    <a:pt x="440" y="522"/>
                    <a:pt x="440" y="522"/>
                    <a:pt x="440" y="522"/>
                  </a:cubicBezTo>
                  <a:cubicBezTo>
                    <a:pt x="311" y="500"/>
                    <a:pt x="311" y="500"/>
                    <a:pt x="311" y="500"/>
                  </a:cubicBezTo>
                  <a:cubicBezTo>
                    <a:pt x="312" y="499"/>
                    <a:pt x="312" y="499"/>
                    <a:pt x="312" y="499"/>
                  </a:cubicBezTo>
                  <a:cubicBezTo>
                    <a:pt x="310" y="500"/>
                    <a:pt x="310" y="500"/>
                    <a:pt x="310" y="500"/>
                  </a:cubicBezTo>
                  <a:moveTo>
                    <a:pt x="1094" y="495"/>
                  </a:moveTo>
                  <a:cubicBezTo>
                    <a:pt x="1074" y="417"/>
                    <a:pt x="1074" y="417"/>
                    <a:pt x="1074" y="417"/>
                  </a:cubicBezTo>
                  <a:cubicBezTo>
                    <a:pt x="1168" y="472"/>
                    <a:pt x="1168" y="472"/>
                    <a:pt x="1168" y="472"/>
                  </a:cubicBezTo>
                  <a:cubicBezTo>
                    <a:pt x="1094" y="495"/>
                    <a:pt x="1094" y="495"/>
                    <a:pt x="1094" y="495"/>
                  </a:cubicBezTo>
                  <a:moveTo>
                    <a:pt x="715" y="562"/>
                  </a:moveTo>
                  <a:cubicBezTo>
                    <a:pt x="754" y="407"/>
                    <a:pt x="754" y="407"/>
                    <a:pt x="754" y="407"/>
                  </a:cubicBezTo>
                  <a:cubicBezTo>
                    <a:pt x="754" y="513"/>
                    <a:pt x="754" y="513"/>
                    <a:pt x="754" y="513"/>
                  </a:cubicBezTo>
                  <a:cubicBezTo>
                    <a:pt x="752" y="512"/>
                    <a:pt x="752" y="512"/>
                    <a:pt x="752" y="512"/>
                  </a:cubicBezTo>
                  <a:cubicBezTo>
                    <a:pt x="753" y="516"/>
                    <a:pt x="753" y="516"/>
                    <a:pt x="753" y="516"/>
                  </a:cubicBezTo>
                  <a:cubicBezTo>
                    <a:pt x="715" y="562"/>
                    <a:pt x="715" y="562"/>
                    <a:pt x="715" y="562"/>
                  </a:cubicBezTo>
                  <a:moveTo>
                    <a:pt x="1554" y="450"/>
                  </a:moveTo>
                  <a:cubicBezTo>
                    <a:pt x="1534" y="427"/>
                    <a:pt x="1534" y="427"/>
                    <a:pt x="1534" y="427"/>
                  </a:cubicBezTo>
                  <a:cubicBezTo>
                    <a:pt x="1555" y="401"/>
                    <a:pt x="1555" y="401"/>
                    <a:pt x="1555" y="401"/>
                  </a:cubicBezTo>
                  <a:cubicBezTo>
                    <a:pt x="1554" y="442"/>
                    <a:pt x="1554" y="442"/>
                    <a:pt x="1554" y="442"/>
                  </a:cubicBezTo>
                  <a:cubicBezTo>
                    <a:pt x="1554" y="450"/>
                    <a:pt x="1554" y="450"/>
                    <a:pt x="1554" y="450"/>
                  </a:cubicBezTo>
                  <a:moveTo>
                    <a:pt x="834" y="543"/>
                  </a:moveTo>
                  <a:cubicBezTo>
                    <a:pt x="758" y="515"/>
                    <a:pt x="758" y="515"/>
                    <a:pt x="758" y="515"/>
                  </a:cubicBezTo>
                  <a:cubicBezTo>
                    <a:pt x="758" y="398"/>
                    <a:pt x="758" y="398"/>
                    <a:pt x="758" y="398"/>
                  </a:cubicBezTo>
                  <a:cubicBezTo>
                    <a:pt x="834" y="543"/>
                    <a:pt x="834" y="543"/>
                    <a:pt x="834" y="543"/>
                  </a:cubicBezTo>
                  <a:moveTo>
                    <a:pt x="1417" y="514"/>
                  </a:moveTo>
                  <a:cubicBezTo>
                    <a:pt x="1377" y="468"/>
                    <a:pt x="1377" y="468"/>
                    <a:pt x="1377" y="468"/>
                  </a:cubicBezTo>
                  <a:cubicBezTo>
                    <a:pt x="1456" y="398"/>
                    <a:pt x="1456" y="398"/>
                    <a:pt x="1456" y="398"/>
                  </a:cubicBezTo>
                  <a:cubicBezTo>
                    <a:pt x="1417" y="514"/>
                    <a:pt x="1417" y="514"/>
                    <a:pt x="1417" y="514"/>
                  </a:cubicBezTo>
                  <a:moveTo>
                    <a:pt x="839" y="544"/>
                  </a:moveTo>
                  <a:cubicBezTo>
                    <a:pt x="763" y="398"/>
                    <a:pt x="763" y="398"/>
                    <a:pt x="763" y="398"/>
                  </a:cubicBezTo>
                  <a:cubicBezTo>
                    <a:pt x="906" y="510"/>
                    <a:pt x="906" y="510"/>
                    <a:pt x="906" y="510"/>
                  </a:cubicBezTo>
                  <a:cubicBezTo>
                    <a:pt x="839" y="544"/>
                    <a:pt x="839" y="544"/>
                    <a:pt x="839" y="544"/>
                  </a:cubicBezTo>
                  <a:moveTo>
                    <a:pt x="412" y="447"/>
                  </a:moveTo>
                  <a:cubicBezTo>
                    <a:pt x="394" y="414"/>
                    <a:pt x="394" y="414"/>
                    <a:pt x="394" y="414"/>
                  </a:cubicBezTo>
                  <a:cubicBezTo>
                    <a:pt x="413" y="395"/>
                    <a:pt x="413" y="395"/>
                    <a:pt x="413" y="395"/>
                  </a:cubicBezTo>
                  <a:cubicBezTo>
                    <a:pt x="467" y="425"/>
                    <a:pt x="467" y="425"/>
                    <a:pt x="467" y="425"/>
                  </a:cubicBezTo>
                  <a:cubicBezTo>
                    <a:pt x="412" y="447"/>
                    <a:pt x="412" y="447"/>
                    <a:pt x="412" y="447"/>
                  </a:cubicBezTo>
                  <a:moveTo>
                    <a:pt x="709" y="568"/>
                  </a:moveTo>
                  <a:cubicBezTo>
                    <a:pt x="599" y="512"/>
                    <a:pt x="599" y="512"/>
                    <a:pt x="599" y="512"/>
                  </a:cubicBezTo>
                  <a:cubicBezTo>
                    <a:pt x="609" y="500"/>
                    <a:pt x="609" y="500"/>
                    <a:pt x="609" y="500"/>
                  </a:cubicBezTo>
                  <a:cubicBezTo>
                    <a:pt x="752" y="395"/>
                    <a:pt x="752" y="395"/>
                    <a:pt x="752" y="395"/>
                  </a:cubicBezTo>
                  <a:cubicBezTo>
                    <a:pt x="709" y="568"/>
                    <a:pt x="709" y="568"/>
                    <a:pt x="709" y="568"/>
                  </a:cubicBezTo>
                  <a:moveTo>
                    <a:pt x="1530" y="424"/>
                  </a:moveTo>
                  <a:cubicBezTo>
                    <a:pt x="1470" y="394"/>
                    <a:pt x="1470" y="394"/>
                    <a:pt x="1470" y="394"/>
                  </a:cubicBezTo>
                  <a:cubicBezTo>
                    <a:pt x="1553" y="396"/>
                    <a:pt x="1553" y="396"/>
                    <a:pt x="1553" y="396"/>
                  </a:cubicBezTo>
                  <a:cubicBezTo>
                    <a:pt x="1530" y="424"/>
                    <a:pt x="1530" y="424"/>
                    <a:pt x="1530" y="424"/>
                  </a:cubicBezTo>
                  <a:moveTo>
                    <a:pt x="167" y="429"/>
                  </a:moveTo>
                  <a:cubicBezTo>
                    <a:pt x="168" y="426"/>
                    <a:pt x="168" y="426"/>
                    <a:pt x="168" y="426"/>
                  </a:cubicBezTo>
                  <a:cubicBezTo>
                    <a:pt x="215" y="388"/>
                    <a:pt x="215" y="388"/>
                    <a:pt x="215" y="388"/>
                  </a:cubicBezTo>
                  <a:cubicBezTo>
                    <a:pt x="263" y="440"/>
                    <a:pt x="263" y="440"/>
                    <a:pt x="263" y="440"/>
                  </a:cubicBezTo>
                  <a:cubicBezTo>
                    <a:pt x="149" y="448"/>
                    <a:pt x="149" y="448"/>
                    <a:pt x="149" y="448"/>
                  </a:cubicBezTo>
                  <a:cubicBezTo>
                    <a:pt x="166" y="428"/>
                    <a:pt x="166" y="428"/>
                    <a:pt x="166" y="428"/>
                  </a:cubicBezTo>
                  <a:cubicBezTo>
                    <a:pt x="167" y="429"/>
                    <a:pt x="167" y="429"/>
                    <a:pt x="167" y="429"/>
                  </a:cubicBezTo>
                  <a:moveTo>
                    <a:pt x="588" y="499"/>
                  </a:moveTo>
                  <a:cubicBezTo>
                    <a:pt x="559" y="432"/>
                    <a:pt x="559" y="432"/>
                    <a:pt x="559" y="432"/>
                  </a:cubicBezTo>
                  <a:cubicBezTo>
                    <a:pt x="560" y="430"/>
                    <a:pt x="560" y="430"/>
                    <a:pt x="560" y="430"/>
                  </a:cubicBezTo>
                  <a:cubicBezTo>
                    <a:pt x="560" y="430"/>
                    <a:pt x="560" y="430"/>
                    <a:pt x="560" y="430"/>
                  </a:cubicBezTo>
                  <a:cubicBezTo>
                    <a:pt x="583" y="386"/>
                    <a:pt x="583" y="386"/>
                    <a:pt x="583" y="386"/>
                  </a:cubicBezTo>
                  <a:cubicBezTo>
                    <a:pt x="588" y="499"/>
                    <a:pt x="588" y="499"/>
                    <a:pt x="588" y="499"/>
                  </a:cubicBezTo>
                  <a:moveTo>
                    <a:pt x="555" y="429"/>
                  </a:moveTo>
                  <a:cubicBezTo>
                    <a:pt x="482" y="424"/>
                    <a:pt x="482" y="424"/>
                    <a:pt x="482" y="424"/>
                  </a:cubicBezTo>
                  <a:cubicBezTo>
                    <a:pt x="580" y="383"/>
                    <a:pt x="580" y="383"/>
                    <a:pt x="580" y="383"/>
                  </a:cubicBezTo>
                  <a:cubicBezTo>
                    <a:pt x="555" y="429"/>
                    <a:pt x="555" y="429"/>
                    <a:pt x="555" y="429"/>
                  </a:cubicBezTo>
                  <a:moveTo>
                    <a:pt x="590" y="382"/>
                  </a:moveTo>
                  <a:cubicBezTo>
                    <a:pt x="590" y="381"/>
                    <a:pt x="590" y="381"/>
                    <a:pt x="590" y="381"/>
                  </a:cubicBezTo>
                  <a:cubicBezTo>
                    <a:pt x="750" y="391"/>
                    <a:pt x="750" y="391"/>
                    <a:pt x="750" y="391"/>
                  </a:cubicBezTo>
                  <a:cubicBezTo>
                    <a:pt x="593" y="506"/>
                    <a:pt x="593" y="506"/>
                    <a:pt x="593" y="506"/>
                  </a:cubicBezTo>
                  <a:cubicBezTo>
                    <a:pt x="588" y="381"/>
                    <a:pt x="588" y="381"/>
                    <a:pt x="588" y="381"/>
                  </a:cubicBezTo>
                  <a:cubicBezTo>
                    <a:pt x="590" y="382"/>
                    <a:pt x="590" y="382"/>
                    <a:pt x="590" y="382"/>
                  </a:cubicBezTo>
                  <a:moveTo>
                    <a:pt x="462" y="417"/>
                  </a:moveTo>
                  <a:cubicBezTo>
                    <a:pt x="417" y="392"/>
                    <a:pt x="417" y="392"/>
                    <a:pt x="417" y="392"/>
                  </a:cubicBezTo>
                  <a:cubicBezTo>
                    <a:pt x="429" y="380"/>
                    <a:pt x="429" y="380"/>
                    <a:pt x="429" y="380"/>
                  </a:cubicBezTo>
                  <a:cubicBezTo>
                    <a:pt x="462" y="417"/>
                    <a:pt x="462" y="417"/>
                    <a:pt x="462" y="417"/>
                  </a:cubicBezTo>
                  <a:moveTo>
                    <a:pt x="392" y="410"/>
                  </a:moveTo>
                  <a:cubicBezTo>
                    <a:pt x="373" y="373"/>
                    <a:pt x="373" y="373"/>
                    <a:pt x="373" y="373"/>
                  </a:cubicBezTo>
                  <a:cubicBezTo>
                    <a:pt x="409" y="393"/>
                    <a:pt x="409" y="393"/>
                    <a:pt x="409" y="393"/>
                  </a:cubicBezTo>
                  <a:cubicBezTo>
                    <a:pt x="392" y="410"/>
                    <a:pt x="392" y="410"/>
                    <a:pt x="392" y="410"/>
                  </a:cubicBezTo>
                  <a:moveTo>
                    <a:pt x="347" y="416"/>
                  </a:moveTo>
                  <a:cubicBezTo>
                    <a:pt x="284" y="365"/>
                    <a:pt x="284" y="365"/>
                    <a:pt x="284" y="365"/>
                  </a:cubicBezTo>
                  <a:cubicBezTo>
                    <a:pt x="364" y="369"/>
                    <a:pt x="364" y="369"/>
                    <a:pt x="364" y="369"/>
                  </a:cubicBezTo>
                  <a:cubicBezTo>
                    <a:pt x="347" y="416"/>
                    <a:pt x="347" y="416"/>
                    <a:pt x="347" y="416"/>
                  </a:cubicBezTo>
                  <a:moveTo>
                    <a:pt x="269" y="440"/>
                  </a:moveTo>
                  <a:cubicBezTo>
                    <a:pt x="220" y="386"/>
                    <a:pt x="220" y="386"/>
                    <a:pt x="220" y="386"/>
                  </a:cubicBezTo>
                  <a:cubicBezTo>
                    <a:pt x="277" y="365"/>
                    <a:pt x="277" y="365"/>
                    <a:pt x="277" y="365"/>
                  </a:cubicBezTo>
                  <a:cubicBezTo>
                    <a:pt x="349" y="423"/>
                    <a:pt x="349" y="423"/>
                    <a:pt x="349" y="423"/>
                  </a:cubicBezTo>
                  <a:cubicBezTo>
                    <a:pt x="367" y="373"/>
                    <a:pt x="367" y="373"/>
                    <a:pt x="367" y="373"/>
                  </a:cubicBezTo>
                  <a:cubicBezTo>
                    <a:pt x="389" y="413"/>
                    <a:pt x="389" y="413"/>
                    <a:pt x="389" y="413"/>
                  </a:cubicBezTo>
                  <a:cubicBezTo>
                    <a:pt x="306" y="494"/>
                    <a:pt x="306" y="494"/>
                    <a:pt x="306" y="494"/>
                  </a:cubicBezTo>
                  <a:cubicBezTo>
                    <a:pt x="271" y="442"/>
                    <a:pt x="271" y="442"/>
                    <a:pt x="271" y="442"/>
                  </a:cubicBezTo>
                  <a:cubicBezTo>
                    <a:pt x="271" y="442"/>
                    <a:pt x="271" y="442"/>
                    <a:pt x="271" y="442"/>
                  </a:cubicBezTo>
                  <a:cubicBezTo>
                    <a:pt x="270" y="441"/>
                    <a:pt x="270" y="441"/>
                    <a:pt x="270" y="441"/>
                  </a:cubicBezTo>
                  <a:cubicBezTo>
                    <a:pt x="269" y="440"/>
                    <a:pt x="269" y="440"/>
                    <a:pt x="269" y="440"/>
                  </a:cubicBezTo>
                  <a:cubicBezTo>
                    <a:pt x="269" y="440"/>
                    <a:pt x="269" y="440"/>
                    <a:pt x="269" y="440"/>
                  </a:cubicBezTo>
                  <a:moveTo>
                    <a:pt x="171" y="417"/>
                  </a:moveTo>
                  <a:cubicBezTo>
                    <a:pt x="192" y="365"/>
                    <a:pt x="192" y="365"/>
                    <a:pt x="192" y="365"/>
                  </a:cubicBezTo>
                  <a:cubicBezTo>
                    <a:pt x="212" y="385"/>
                    <a:pt x="212" y="385"/>
                    <a:pt x="212" y="385"/>
                  </a:cubicBezTo>
                  <a:cubicBezTo>
                    <a:pt x="171" y="417"/>
                    <a:pt x="171" y="417"/>
                    <a:pt x="171" y="417"/>
                  </a:cubicBezTo>
                  <a:moveTo>
                    <a:pt x="168" y="413"/>
                  </a:moveTo>
                  <a:cubicBezTo>
                    <a:pt x="167" y="353"/>
                    <a:pt x="167" y="353"/>
                    <a:pt x="167" y="353"/>
                  </a:cubicBezTo>
                  <a:cubicBezTo>
                    <a:pt x="189" y="362"/>
                    <a:pt x="189" y="362"/>
                    <a:pt x="189" y="362"/>
                  </a:cubicBezTo>
                  <a:cubicBezTo>
                    <a:pt x="168" y="413"/>
                    <a:pt x="168" y="413"/>
                    <a:pt x="168" y="413"/>
                  </a:cubicBezTo>
                  <a:moveTo>
                    <a:pt x="190" y="358"/>
                  </a:moveTo>
                  <a:cubicBezTo>
                    <a:pt x="174" y="351"/>
                    <a:pt x="174" y="351"/>
                    <a:pt x="174" y="351"/>
                  </a:cubicBezTo>
                  <a:cubicBezTo>
                    <a:pt x="199" y="349"/>
                    <a:pt x="199" y="349"/>
                    <a:pt x="199" y="349"/>
                  </a:cubicBezTo>
                  <a:cubicBezTo>
                    <a:pt x="192" y="358"/>
                    <a:pt x="192" y="358"/>
                    <a:pt x="192" y="358"/>
                  </a:cubicBezTo>
                  <a:cubicBezTo>
                    <a:pt x="191" y="357"/>
                    <a:pt x="191" y="357"/>
                    <a:pt x="191" y="357"/>
                  </a:cubicBezTo>
                  <a:cubicBezTo>
                    <a:pt x="190" y="358"/>
                    <a:pt x="190" y="358"/>
                    <a:pt x="190" y="358"/>
                  </a:cubicBezTo>
                  <a:moveTo>
                    <a:pt x="212" y="378"/>
                  </a:moveTo>
                  <a:cubicBezTo>
                    <a:pt x="195" y="361"/>
                    <a:pt x="195" y="361"/>
                    <a:pt x="195" y="361"/>
                  </a:cubicBezTo>
                  <a:cubicBezTo>
                    <a:pt x="205" y="349"/>
                    <a:pt x="205" y="349"/>
                    <a:pt x="205" y="349"/>
                  </a:cubicBezTo>
                  <a:cubicBezTo>
                    <a:pt x="212" y="378"/>
                    <a:pt x="212" y="378"/>
                    <a:pt x="212" y="378"/>
                  </a:cubicBezTo>
                  <a:moveTo>
                    <a:pt x="1373" y="464"/>
                  </a:moveTo>
                  <a:cubicBezTo>
                    <a:pt x="1323" y="422"/>
                    <a:pt x="1323" y="422"/>
                    <a:pt x="1323" y="422"/>
                  </a:cubicBezTo>
                  <a:cubicBezTo>
                    <a:pt x="1415" y="349"/>
                    <a:pt x="1415" y="349"/>
                    <a:pt x="1415" y="349"/>
                  </a:cubicBezTo>
                  <a:cubicBezTo>
                    <a:pt x="1373" y="464"/>
                    <a:pt x="1373" y="464"/>
                    <a:pt x="1373" y="464"/>
                  </a:cubicBezTo>
                  <a:moveTo>
                    <a:pt x="162" y="421"/>
                  </a:moveTo>
                  <a:cubicBezTo>
                    <a:pt x="86" y="413"/>
                    <a:pt x="86" y="413"/>
                    <a:pt x="86" y="413"/>
                  </a:cubicBezTo>
                  <a:cubicBezTo>
                    <a:pt x="92" y="401"/>
                    <a:pt x="107" y="363"/>
                    <a:pt x="113" y="349"/>
                  </a:cubicBezTo>
                  <a:cubicBezTo>
                    <a:pt x="162" y="421"/>
                    <a:pt x="162" y="421"/>
                    <a:pt x="162" y="421"/>
                  </a:cubicBezTo>
                  <a:moveTo>
                    <a:pt x="231" y="377"/>
                  </a:moveTo>
                  <a:cubicBezTo>
                    <a:pt x="273" y="348"/>
                    <a:pt x="273" y="348"/>
                    <a:pt x="273" y="348"/>
                  </a:cubicBezTo>
                  <a:cubicBezTo>
                    <a:pt x="275" y="361"/>
                    <a:pt x="275" y="361"/>
                    <a:pt x="275" y="361"/>
                  </a:cubicBezTo>
                  <a:cubicBezTo>
                    <a:pt x="231" y="377"/>
                    <a:pt x="231" y="377"/>
                    <a:pt x="231" y="377"/>
                  </a:cubicBezTo>
                  <a:moveTo>
                    <a:pt x="473" y="423"/>
                  </a:moveTo>
                  <a:cubicBezTo>
                    <a:pt x="432" y="377"/>
                    <a:pt x="432" y="377"/>
                    <a:pt x="432" y="377"/>
                  </a:cubicBezTo>
                  <a:cubicBezTo>
                    <a:pt x="463" y="347"/>
                    <a:pt x="463" y="347"/>
                    <a:pt x="463" y="347"/>
                  </a:cubicBezTo>
                  <a:cubicBezTo>
                    <a:pt x="578" y="378"/>
                    <a:pt x="578" y="378"/>
                    <a:pt x="578" y="378"/>
                  </a:cubicBezTo>
                  <a:cubicBezTo>
                    <a:pt x="473" y="423"/>
                    <a:pt x="473" y="423"/>
                    <a:pt x="473" y="423"/>
                  </a:cubicBezTo>
                  <a:moveTo>
                    <a:pt x="1544" y="391"/>
                  </a:moveTo>
                  <a:cubicBezTo>
                    <a:pt x="1461" y="389"/>
                    <a:pt x="1461" y="389"/>
                    <a:pt x="1461" y="389"/>
                  </a:cubicBezTo>
                  <a:cubicBezTo>
                    <a:pt x="1427" y="347"/>
                    <a:pt x="1427" y="347"/>
                    <a:pt x="1427" y="347"/>
                  </a:cubicBezTo>
                  <a:cubicBezTo>
                    <a:pt x="1544" y="391"/>
                    <a:pt x="1544" y="391"/>
                    <a:pt x="1544" y="391"/>
                  </a:cubicBezTo>
                  <a:moveTo>
                    <a:pt x="345" y="364"/>
                  </a:moveTo>
                  <a:cubicBezTo>
                    <a:pt x="279" y="360"/>
                    <a:pt x="279" y="360"/>
                    <a:pt x="279" y="360"/>
                  </a:cubicBezTo>
                  <a:cubicBezTo>
                    <a:pt x="278" y="347"/>
                    <a:pt x="278" y="347"/>
                    <a:pt x="278" y="347"/>
                  </a:cubicBezTo>
                  <a:cubicBezTo>
                    <a:pt x="345" y="364"/>
                    <a:pt x="345" y="364"/>
                    <a:pt x="345" y="364"/>
                  </a:cubicBezTo>
                  <a:moveTo>
                    <a:pt x="164" y="417"/>
                  </a:moveTo>
                  <a:cubicBezTo>
                    <a:pt x="117" y="347"/>
                    <a:pt x="117" y="347"/>
                    <a:pt x="117" y="347"/>
                  </a:cubicBezTo>
                  <a:cubicBezTo>
                    <a:pt x="162" y="352"/>
                    <a:pt x="162" y="352"/>
                    <a:pt x="162" y="352"/>
                  </a:cubicBezTo>
                  <a:cubicBezTo>
                    <a:pt x="164" y="417"/>
                    <a:pt x="164" y="417"/>
                    <a:pt x="164" y="417"/>
                  </a:cubicBezTo>
                  <a:moveTo>
                    <a:pt x="1379" y="460"/>
                  </a:moveTo>
                  <a:cubicBezTo>
                    <a:pt x="1421" y="346"/>
                    <a:pt x="1421" y="346"/>
                    <a:pt x="1421" y="346"/>
                  </a:cubicBezTo>
                  <a:cubicBezTo>
                    <a:pt x="1457" y="391"/>
                    <a:pt x="1457" y="391"/>
                    <a:pt x="1457" y="391"/>
                  </a:cubicBezTo>
                  <a:cubicBezTo>
                    <a:pt x="1379" y="460"/>
                    <a:pt x="1379" y="460"/>
                    <a:pt x="1379" y="460"/>
                  </a:cubicBezTo>
                  <a:moveTo>
                    <a:pt x="217" y="381"/>
                  </a:moveTo>
                  <a:cubicBezTo>
                    <a:pt x="210" y="348"/>
                    <a:pt x="210" y="348"/>
                    <a:pt x="210" y="348"/>
                  </a:cubicBezTo>
                  <a:cubicBezTo>
                    <a:pt x="216" y="348"/>
                    <a:pt x="216" y="348"/>
                    <a:pt x="216" y="348"/>
                  </a:cubicBezTo>
                  <a:cubicBezTo>
                    <a:pt x="219" y="346"/>
                    <a:pt x="219" y="346"/>
                    <a:pt x="219" y="346"/>
                  </a:cubicBezTo>
                  <a:cubicBezTo>
                    <a:pt x="268" y="346"/>
                    <a:pt x="268" y="346"/>
                    <a:pt x="268" y="346"/>
                  </a:cubicBezTo>
                  <a:cubicBezTo>
                    <a:pt x="217" y="381"/>
                    <a:pt x="217" y="381"/>
                    <a:pt x="217" y="381"/>
                  </a:cubicBezTo>
                  <a:moveTo>
                    <a:pt x="1171" y="468"/>
                  </a:moveTo>
                  <a:cubicBezTo>
                    <a:pt x="1074" y="412"/>
                    <a:pt x="1074" y="412"/>
                    <a:pt x="1074" y="412"/>
                  </a:cubicBezTo>
                  <a:cubicBezTo>
                    <a:pt x="1161" y="332"/>
                    <a:pt x="1161" y="332"/>
                    <a:pt x="1161" y="332"/>
                  </a:cubicBezTo>
                  <a:cubicBezTo>
                    <a:pt x="1171" y="468"/>
                    <a:pt x="1171" y="468"/>
                    <a:pt x="1171" y="468"/>
                  </a:cubicBezTo>
                  <a:moveTo>
                    <a:pt x="413" y="390"/>
                  </a:moveTo>
                  <a:cubicBezTo>
                    <a:pt x="370" y="366"/>
                    <a:pt x="370" y="366"/>
                    <a:pt x="370" y="366"/>
                  </a:cubicBezTo>
                  <a:cubicBezTo>
                    <a:pt x="382" y="327"/>
                    <a:pt x="382" y="327"/>
                    <a:pt x="382" y="327"/>
                  </a:cubicBezTo>
                  <a:cubicBezTo>
                    <a:pt x="426" y="377"/>
                    <a:pt x="426" y="377"/>
                    <a:pt x="426" y="377"/>
                  </a:cubicBezTo>
                  <a:cubicBezTo>
                    <a:pt x="413" y="390"/>
                    <a:pt x="413" y="390"/>
                    <a:pt x="413" y="390"/>
                  </a:cubicBezTo>
                  <a:moveTo>
                    <a:pt x="429" y="374"/>
                  </a:moveTo>
                  <a:cubicBezTo>
                    <a:pt x="387" y="327"/>
                    <a:pt x="387" y="327"/>
                    <a:pt x="387" y="327"/>
                  </a:cubicBezTo>
                  <a:cubicBezTo>
                    <a:pt x="458" y="346"/>
                    <a:pt x="458" y="346"/>
                    <a:pt x="458" y="346"/>
                  </a:cubicBezTo>
                  <a:cubicBezTo>
                    <a:pt x="429" y="374"/>
                    <a:pt x="429" y="374"/>
                    <a:pt x="429" y="374"/>
                  </a:cubicBezTo>
                  <a:moveTo>
                    <a:pt x="366" y="364"/>
                  </a:moveTo>
                  <a:cubicBezTo>
                    <a:pt x="285" y="344"/>
                    <a:pt x="285" y="344"/>
                    <a:pt x="285" y="344"/>
                  </a:cubicBezTo>
                  <a:cubicBezTo>
                    <a:pt x="377" y="326"/>
                    <a:pt x="377" y="326"/>
                    <a:pt x="377" y="326"/>
                  </a:cubicBezTo>
                  <a:cubicBezTo>
                    <a:pt x="366" y="364"/>
                    <a:pt x="366" y="364"/>
                    <a:pt x="366" y="364"/>
                  </a:cubicBezTo>
                  <a:moveTo>
                    <a:pt x="911" y="508"/>
                  </a:moveTo>
                  <a:cubicBezTo>
                    <a:pt x="818" y="314"/>
                    <a:pt x="818" y="314"/>
                    <a:pt x="818" y="314"/>
                  </a:cubicBezTo>
                  <a:cubicBezTo>
                    <a:pt x="999" y="508"/>
                    <a:pt x="999" y="508"/>
                    <a:pt x="999" y="508"/>
                  </a:cubicBezTo>
                  <a:cubicBezTo>
                    <a:pt x="911" y="508"/>
                    <a:pt x="911" y="508"/>
                    <a:pt x="911" y="508"/>
                  </a:cubicBezTo>
                  <a:moveTo>
                    <a:pt x="230" y="342"/>
                  </a:moveTo>
                  <a:cubicBezTo>
                    <a:pt x="307" y="308"/>
                    <a:pt x="307" y="308"/>
                    <a:pt x="307" y="308"/>
                  </a:cubicBezTo>
                  <a:cubicBezTo>
                    <a:pt x="274" y="342"/>
                    <a:pt x="274" y="342"/>
                    <a:pt x="274" y="342"/>
                  </a:cubicBezTo>
                  <a:cubicBezTo>
                    <a:pt x="230" y="342"/>
                    <a:pt x="230" y="342"/>
                    <a:pt x="230" y="342"/>
                  </a:cubicBezTo>
                  <a:moveTo>
                    <a:pt x="1323" y="416"/>
                  </a:moveTo>
                  <a:cubicBezTo>
                    <a:pt x="1349" y="307"/>
                    <a:pt x="1349" y="307"/>
                    <a:pt x="1349" y="307"/>
                  </a:cubicBezTo>
                  <a:cubicBezTo>
                    <a:pt x="1416" y="342"/>
                    <a:pt x="1416" y="342"/>
                    <a:pt x="1416" y="342"/>
                  </a:cubicBezTo>
                  <a:cubicBezTo>
                    <a:pt x="1323" y="416"/>
                    <a:pt x="1323" y="416"/>
                    <a:pt x="1323" y="416"/>
                  </a:cubicBezTo>
                  <a:moveTo>
                    <a:pt x="904" y="503"/>
                  </a:moveTo>
                  <a:cubicBezTo>
                    <a:pt x="759" y="389"/>
                    <a:pt x="759" y="389"/>
                    <a:pt x="759" y="389"/>
                  </a:cubicBezTo>
                  <a:cubicBezTo>
                    <a:pt x="809" y="306"/>
                    <a:pt x="809" y="306"/>
                    <a:pt x="809" y="306"/>
                  </a:cubicBezTo>
                  <a:cubicBezTo>
                    <a:pt x="904" y="503"/>
                    <a:pt x="904" y="503"/>
                    <a:pt x="904" y="503"/>
                  </a:cubicBezTo>
                  <a:moveTo>
                    <a:pt x="316" y="305"/>
                  </a:moveTo>
                  <a:cubicBezTo>
                    <a:pt x="317" y="304"/>
                    <a:pt x="317" y="304"/>
                    <a:pt x="317" y="304"/>
                  </a:cubicBezTo>
                  <a:cubicBezTo>
                    <a:pt x="372" y="322"/>
                    <a:pt x="372" y="322"/>
                    <a:pt x="372" y="322"/>
                  </a:cubicBezTo>
                  <a:cubicBezTo>
                    <a:pt x="282" y="340"/>
                    <a:pt x="282" y="340"/>
                    <a:pt x="282" y="340"/>
                  </a:cubicBezTo>
                  <a:cubicBezTo>
                    <a:pt x="316" y="305"/>
                    <a:pt x="316" y="305"/>
                    <a:pt x="316" y="305"/>
                  </a:cubicBezTo>
                  <a:cubicBezTo>
                    <a:pt x="316" y="305"/>
                    <a:pt x="316" y="305"/>
                    <a:pt x="316" y="305"/>
                  </a:cubicBezTo>
                  <a:moveTo>
                    <a:pt x="1266" y="520"/>
                  </a:moveTo>
                  <a:cubicBezTo>
                    <a:pt x="1281" y="304"/>
                    <a:pt x="1281" y="304"/>
                    <a:pt x="1281" y="304"/>
                  </a:cubicBezTo>
                  <a:cubicBezTo>
                    <a:pt x="1317" y="421"/>
                    <a:pt x="1317" y="421"/>
                    <a:pt x="1317" y="421"/>
                  </a:cubicBezTo>
                  <a:cubicBezTo>
                    <a:pt x="1316" y="422"/>
                    <a:pt x="1316" y="422"/>
                    <a:pt x="1316" y="422"/>
                  </a:cubicBezTo>
                  <a:cubicBezTo>
                    <a:pt x="1317" y="422"/>
                    <a:pt x="1317" y="422"/>
                    <a:pt x="1317" y="422"/>
                  </a:cubicBezTo>
                  <a:cubicBezTo>
                    <a:pt x="1266" y="520"/>
                    <a:pt x="1266" y="520"/>
                    <a:pt x="1266" y="520"/>
                  </a:cubicBezTo>
                  <a:moveTo>
                    <a:pt x="1261" y="527"/>
                  </a:moveTo>
                  <a:cubicBezTo>
                    <a:pt x="1179" y="473"/>
                    <a:pt x="1179" y="473"/>
                    <a:pt x="1179" y="473"/>
                  </a:cubicBezTo>
                  <a:cubicBezTo>
                    <a:pt x="1179" y="473"/>
                    <a:pt x="1179" y="473"/>
                    <a:pt x="1179" y="473"/>
                  </a:cubicBezTo>
                  <a:cubicBezTo>
                    <a:pt x="1177" y="472"/>
                    <a:pt x="1177" y="472"/>
                    <a:pt x="1177" y="472"/>
                  </a:cubicBezTo>
                  <a:cubicBezTo>
                    <a:pt x="1276" y="301"/>
                    <a:pt x="1276" y="301"/>
                    <a:pt x="1276" y="301"/>
                  </a:cubicBezTo>
                  <a:cubicBezTo>
                    <a:pt x="1261" y="527"/>
                    <a:pt x="1261" y="527"/>
                    <a:pt x="1261" y="527"/>
                  </a:cubicBezTo>
                  <a:moveTo>
                    <a:pt x="166" y="347"/>
                  </a:moveTo>
                  <a:cubicBezTo>
                    <a:pt x="156" y="300"/>
                    <a:pt x="156" y="300"/>
                    <a:pt x="156" y="300"/>
                  </a:cubicBezTo>
                  <a:cubicBezTo>
                    <a:pt x="201" y="342"/>
                    <a:pt x="201" y="342"/>
                    <a:pt x="201" y="342"/>
                  </a:cubicBezTo>
                  <a:cubicBezTo>
                    <a:pt x="166" y="347"/>
                    <a:pt x="166" y="347"/>
                    <a:pt x="166" y="347"/>
                  </a:cubicBezTo>
                  <a:moveTo>
                    <a:pt x="162" y="347"/>
                  </a:moveTo>
                  <a:cubicBezTo>
                    <a:pt x="117" y="342"/>
                    <a:pt x="117" y="342"/>
                    <a:pt x="117" y="342"/>
                  </a:cubicBezTo>
                  <a:cubicBezTo>
                    <a:pt x="151" y="299"/>
                    <a:pt x="151" y="299"/>
                    <a:pt x="151" y="299"/>
                  </a:cubicBezTo>
                  <a:cubicBezTo>
                    <a:pt x="162" y="347"/>
                    <a:pt x="162" y="347"/>
                    <a:pt x="162" y="347"/>
                  </a:cubicBezTo>
                  <a:moveTo>
                    <a:pt x="1176" y="465"/>
                  </a:moveTo>
                  <a:cubicBezTo>
                    <a:pt x="1166" y="329"/>
                    <a:pt x="1166" y="329"/>
                    <a:pt x="1166" y="329"/>
                  </a:cubicBezTo>
                  <a:cubicBezTo>
                    <a:pt x="1274" y="295"/>
                    <a:pt x="1274" y="295"/>
                    <a:pt x="1274" y="295"/>
                  </a:cubicBezTo>
                  <a:cubicBezTo>
                    <a:pt x="1176" y="465"/>
                    <a:pt x="1176" y="465"/>
                    <a:pt x="1176" y="465"/>
                  </a:cubicBezTo>
                  <a:moveTo>
                    <a:pt x="1319" y="413"/>
                  </a:moveTo>
                  <a:cubicBezTo>
                    <a:pt x="1282" y="294"/>
                    <a:pt x="1282" y="294"/>
                    <a:pt x="1282" y="294"/>
                  </a:cubicBezTo>
                  <a:cubicBezTo>
                    <a:pt x="1345" y="306"/>
                    <a:pt x="1345" y="306"/>
                    <a:pt x="1345" y="306"/>
                  </a:cubicBezTo>
                  <a:cubicBezTo>
                    <a:pt x="1319" y="413"/>
                    <a:pt x="1319" y="413"/>
                    <a:pt x="1319" y="413"/>
                  </a:cubicBezTo>
                  <a:moveTo>
                    <a:pt x="1007" y="502"/>
                  </a:moveTo>
                  <a:cubicBezTo>
                    <a:pt x="1022" y="290"/>
                    <a:pt x="1022" y="290"/>
                    <a:pt x="1022" y="290"/>
                  </a:cubicBezTo>
                  <a:cubicBezTo>
                    <a:pt x="1068" y="411"/>
                    <a:pt x="1068" y="411"/>
                    <a:pt x="1068" y="411"/>
                  </a:cubicBezTo>
                  <a:cubicBezTo>
                    <a:pt x="1067" y="413"/>
                    <a:pt x="1067" y="413"/>
                    <a:pt x="1067" y="413"/>
                  </a:cubicBezTo>
                  <a:cubicBezTo>
                    <a:pt x="1067" y="413"/>
                    <a:pt x="1067" y="413"/>
                    <a:pt x="1067" y="413"/>
                  </a:cubicBezTo>
                  <a:cubicBezTo>
                    <a:pt x="1007" y="502"/>
                    <a:pt x="1007" y="502"/>
                    <a:pt x="1007" y="502"/>
                  </a:cubicBezTo>
                  <a:moveTo>
                    <a:pt x="580" y="374"/>
                  </a:moveTo>
                  <a:cubicBezTo>
                    <a:pt x="466" y="344"/>
                    <a:pt x="466" y="344"/>
                    <a:pt x="466" y="344"/>
                  </a:cubicBezTo>
                  <a:cubicBezTo>
                    <a:pt x="524" y="287"/>
                    <a:pt x="524" y="287"/>
                    <a:pt x="524" y="287"/>
                  </a:cubicBezTo>
                  <a:cubicBezTo>
                    <a:pt x="580" y="374"/>
                    <a:pt x="580" y="374"/>
                    <a:pt x="580" y="374"/>
                  </a:cubicBezTo>
                  <a:moveTo>
                    <a:pt x="1090" y="391"/>
                  </a:moveTo>
                  <a:cubicBezTo>
                    <a:pt x="1174" y="285"/>
                    <a:pt x="1174" y="285"/>
                    <a:pt x="1174" y="285"/>
                  </a:cubicBezTo>
                  <a:cubicBezTo>
                    <a:pt x="1162" y="326"/>
                    <a:pt x="1162" y="326"/>
                    <a:pt x="1162" y="326"/>
                  </a:cubicBezTo>
                  <a:cubicBezTo>
                    <a:pt x="1161" y="326"/>
                    <a:pt x="1161" y="326"/>
                    <a:pt x="1161" y="326"/>
                  </a:cubicBezTo>
                  <a:cubicBezTo>
                    <a:pt x="1161" y="326"/>
                    <a:pt x="1161" y="326"/>
                    <a:pt x="1161" y="326"/>
                  </a:cubicBezTo>
                  <a:cubicBezTo>
                    <a:pt x="1090" y="391"/>
                    <a:pt x="1090" y="391"/>
                    <a:pt x="1090" y="391"/>
                  </a:cubicBezTo>
                  <a:moveTo>
                    <a:pt x="1003" y="505"/>
                  </a:moveTo>
                  <a:cubicBezTo>
                    <a:pt x="814" y="303"/>
                    <a:pt x="814" y="303"/>
                    <a:pt x="814" y="303"/>
                  </a:cubicBezTo>
                  <a:cubicBezTo>
                    <a:pt x="1018" y="282"/>
                    <a:pt x="1018" y="282"/>
                    <a:pt x="1018" y="282"/>
                  </a:cubicBezTo>
                  <a:cubicBezTo>
                    <a:pt x="1003" y="505"/>
                    <a:pt x="1003" y="505"/>
                    <a:pt x="1003" y="505"/>
                  </a:cubicBezTo>
                  <a:moveTo>
                    <a:pt x="1167" y="324"/>
                  </a:moveTo>
                  <a:cubicBezTo>
                    <a:pt x="1182" y="277"/>
                    <a:pt x="1182" y="277"/>
                    <a:pt x="1182" y="277"/>
                  </a:cubicBezTo>
                  <a:cubicBezTo>
                    <a:pt x="1270" y="292"/>
                    <a:pt x="1270" y="292"/>
                    <a:pt x="1270" y="292"/>
                  </a:cubicBezTo>
                  <a:cubicBezTo>
                    <a:pt x="1167" y="324"/>
                    <a:pt x="1167" y="324"/>
                    <a:pt x="1167" y="324"/>
                  </a:cubicBezTo>
                  <a:moveTo>
                    <a:pt x="1071" y="408"/>
                  </a:moveTo>
                  <a:cubicBezTo>
                    <a:pt x="1024" y="281"/>
                    <a:pt x="1024" y="281"/>
                    <a:pt x="1024" y="281"/>
                  </a:cubicBezTo>
                  <a:cubicBezTo>
                    <a:pt x="1175" y="277"/>
                    <a:pt x="1175" y="277"/>
                    <a:pt x="1175" y="277"/>
                  </a:cubicBezTo>
                  <a:cubicBezTo>
                    <a:pt x="1071" y="408"/>
                    <a:pt x="1071" y="408"/>
                    <a:pt x="1071" y="408"/>
                  </a:cubicBezTo>
                  <a:moveTo>
                    <a:pt x="753" y="387"/>
                  </a:moveTo>
                  <a:cubicBezTo>
                    <a:pt x="591" y="376"/>
                    <a:pt x="591" y="376"/>
                    <a:pt x="591" y="376"/>
                  </a:cubicBezTo>
                  <a:cubicBezTo>
                    <a:pt x="710" y="266"/>
                    <a:pt x="710" y="266"/>
                    <a:pt x="710" y="266"/>
                  </a:cubicBezTo>
                  <a:cubicBezTo>
                    <a:pt x="753" y="387"/>
                    <a:pt x="753" y="387"/>
                    <a:pt x="753" y="387"/>
                  </a:cubicBezTo>
                  <a:moveTo>
                    <a:pt x="756" y="381"/>
                  </a:moveTo>
                  <a:cubicBezTo>
                    <a:pt x="715" y="266"/>
                    <a:pt x="715" y="266"/>
                    <a:pt x="715" y="266"/>
                  </a:cubicBezTo>
                  <a:cubicBezTo>
                    <a:pt x="806" y="303"/>
                    <a:pt x="806" y="303"/>
                    <a:pt x="806" y="303"/>
                  </a:cubicBezTo>
                  <a:cubicBezTo>
                    <a:pt x="758" y="381"/>
                    <a:pt x="758" y="381"/>
                    <a:pt x="758" y="381"/>
                  </a:cubicBezTo>
                  <a:cubicBezTo>
                    <a:pt x="758" y="371"/>
                    <a:pt x="758" y="371"/>
                    <a:pt x="758" y="371"/>
                  </a:cubicBezTo>
                  <a:cubicBezTo>
                    <a:pt x="756" y="381"/>
                    <a:pt x="756" y="381"/>
                    <a:pt x="756" y="381"/>
                  </a:cubicBezTo>
                  <a:moveTo>
                    <a:pt x="380" y="320"/>
                  </a:moveTo>
                  <a:cubicBezTo>
                    <a:pt x="324" y="302"/>
                    <a:pt x="324" y="302"/>
                    <a:pt x="324" y="302"/>
                  </a:cubicBezTo>
                  <a:cubicBezTo>
                    <a:pt x="486" y="253"/>
                    <a:pt x="486" y="253"/>
                    <a:pt x="486" y="253"/>
                  </a:cubicBezTo>
                  <a:cubicBezTo>
                    <a:pt x="380" y="320"/>
                    <a:pt x="380" y="320"/>
                    <a:pt x="380" y="320"/>
                  </a:cubicBezTo>
                  <a:moveTo>
                    <a:pt x="461" y="342"/>
                  </a:moveTo>
                  <a:cubicBezTo>
                    <a:pt x="386" y="322"/>
                    <a:pt x="386" y="322"/>
                    <a:pt x="386" y="322"/>
                  </a:cubicBezTo>
                  <a:cubicBezTo>
                    <a:pt x="500" y="249"/>
                    <a:pt x="500" y="249"/>
                    <a:pt x="500" y="249"/>
                  </a:cubicBezTo>
                  <a:cubicBezTo>
                    <a:pt x="500" y="250"/>
                    <a:pt x="500" y="250"/>
                    <a:pt x="500" y="250"/>
                  </a:cubicBezTo>
                  <a:cubicBezTo>
                    <a:pt x="501" y="250"/>
                    <a:pt x="501" y="250"/>
                    <a:pt x="501" y="250"/>
                  </a:cubicBezTo>
                  <a:cubicBezTo>
                    <a:pt x="522" y="283"/>
                    <a:pt x="522" y="283"/>
                    <a:pt x="522" y="283"/>
                  </a:cubicBezTo>
                  <a:cubicBezTo>
                    <a:pt x="461" y="342"/>
                    <a:pt x="461" y="342"/>
                    <a:pt x="461" y="342"/>
                  </a:cubicBezTo>
                  <a:moveTo>
                    <a:pt x="206" y="340"/>
                  </a:moveTo>
                  <a:cubicBezTo>
                    <a:pt x="157" y="294"/>
                    <a:pt x="157" y="294"/>
                    <a:pt x="157" y="294"/>
                  </a:cubicBezTo>
                  <a:cubicBezTo>
                    <a:pt x="274" y="239"/>
                    <a:pt x="274" y="239"/>
                    <a:pt x="274" y="239"/>
                  </a:cubicBezTo>
                  <a:cubicBezTo>
                    <a:pt x="206" y="340"/>
                    <a:pt x="206" y="340"/>
                    <a:pt x="206" y="340"/>
                  </a:cubicBezTo>
                  <a:moveTo>
                    <a:pt x="211" y="342"/>
                  </a:moveTo>
                  <a:cubicBezTo>
                    <a:pt x="280" y="238"/>
                    <a:pt x="280" y="238"/>
                    <a:pt x="280" y="238"/>
                  </a:cubicBezTo>
                  <a:cubicBezTo>
                    <a:pt x="313" y="300"/>
                    <a:pt x="313" y="300"/>
                    <a:pt x="313" y="300"/>
                  </a:cubicBezTo>
                  <a:cubicBezTo>
                    <a:pt x="218" y="342"/>
                    <a:pt x="218" y="342"/>
                    <a:pt x="218" y="342"/>
                  </a:cubicBezTo>
                  <a:cubicBezTo>
                    <a:pt x="211" y="342"/>
                    <a:pt x="211" y="342"/>
                    <a:pt x="211" y="342"/>
                  </a:cubicBezTo>
                  <a:moveTo>
                    <a:pt x="323" y="297"/>
                  </a:moveTo>
                  <a:cubicBezTo>
                    <a:pt x="377" y="236"/>
                    <a:pt x="377" y="236"/>
                    <a:pt x="377" y="236"/>
                  </a:cubicBezTo>
                  <a:cubicBezTo>
                    <a:pt x="489" y="247"/>
                    <a:pt x="489" y="247"/>
                    <a:pt x="489" y="247"/>
                  </a:cubicBezTo>
                  <a:cubicBezTo>
                    <a:pt x="323" y="297"/>
                    <a:pt x="323" y="297"/>
                    <a:pt x="323" y="297"/>
                  </a:cubicBezTo>
                  <a:moveTo>
                    <a:pt x="317" y="298"/>
                  </a:moveTo>
                  <a:cubicBezTo>
                    <a:pt x="284" y="236"/>
                    <a:pt x="284" y="236"/>
                    <a:pt x="284" y="236"/>
                  </a:cubicBezTo>
                  <a:cubicBezTo>
                    <a:pt x="371" y="236"/>
                    <a:pt x="371" y="236"/>
                    <a:pt x="371" y="236"/>
                  </a:cubicBezTo>
                  <a:cubicBezTo>
                    <a:pt x="317" y="298"/>
                    <a:pt x="317" y="298"/>
                    <a:pt x="317" y="298"/>
                  </a:cubicBezTo>
                  <a:moveTo>
                    <a:pt x="1418" y="338"/>
                  </a:moveTo>
                  <a:cubicBezTo>
                    <a:pt x="1351" y="303"/>
                    <a:pt x="1351" y="303"/>
                    <a:pt x="1351" y="303"/>
                  </a:cubicBezTo>
                  <a:cubicBezTo>
                    <a:pt x="1423" y="194"/>
                    <a:pt x="1423" y="194"/>
                    <a:pt x="1423" y="194"/>
                  </a:cubicBezTo>
                  <a:cubicBezTo>
                    <a:pt x="1418" y="338"/>
                    <a:pt x="1418" y="338"/>
                    <a:pt x="1418" y="338"/>
                  </a:cubicBezTo>
                  <a:moveTo>
                    <a:pt x="1552" y="390"/>
                  </a:moveTo>
                  <a:cubicBezTo>
                    <a:pt x="1422" y="340"/>
                    <a:pt x="1422" y="340"/>
                    <a:pt x="1422" y="340"/>
                  </a:cubicBezTo>
                  <a:cubicBezTo>
                    <a:pt x="1428" y="193"/>
                    <a:pt x="1428" y="193"/>
                    <a:pt x="1428" y="193"/>
                  </a:cubicBezTo>
                  <a:cubicBezTo>
                    <a:pt x="1481" y="280"/>
                    <a:pt x="1481" y="280"/>
                    <a:pt x="1481" y="280"/>
                  </a:cubicBezTo>
                  <a:cubicBezTo>
                    <a:pt x="1552" y="390"/>
                    <a:pt x="1552" y="390"/>
                    <a:pt x="1552" y="390"/>
                  </a:cubicBezTo>
                  <a:moveTo>
                    <a:pt x="809" y="299"/>
                  </a:moveTo>
                  <a:cubicBezTo>
                    <a:pt x="718" y="263"/>
                    <a:pt x="718" y="263"/>
                    <a:pt x="718" y="263"/>
                  </a:cubicBezTo>
                  <a:cubicBezTo>
                    <a:pt x="996" y="190"/>
                    <a:pt x="996" y="190"/>
                    <a:pt x="996" y="190"/>
                  </a:cubicBezTo>
                  <a:cubicBezTo>
                    <a:pt x="810" y="298"/>
                    <a:pt x="810" y="298"/>
                    <a:pt x="810" y="298"/>
                  </a:cubicBezTo>
                  <a:cubicBezTo>
                    <a:pt x="810" y="297"/>
                    <a:pt x="810" y="297"/>
                    <a:pt x="810" y="297"/>
                  </a:cubicBezTo>
                  <a:cubicBezTo>
                    <a:pt x="809" y="299"/>
                    <a:pt x="809" y="299"/>
                    <a:pt x="809" y="299"/>
                  </a:cubicBezTo>
                  <a:moveTo>
                    <a:pt x="506" y="249"/>
                  </a:moveTo>
                  <a:cubicBezTo>
                    <a:pt x="505" y="247"/>
                    <a:pt x="505" y="247"/>
                    <a:pt x="505" y="247"/>
                  </a:cubicBezTo>
                  <a:cubicBezTo>
                    <a:pt x="620" y="188"/>
                    <a:pt x="620" y="188"/>
                    <a:pt x="620" y="188"/>
                  </a:cubicBezTo>
                  <a:cubicBezTo>
                    <a:pt x="525" y="280"/>
                    <a:pt x="525" y="280"/>
                    <a:pt x="525" y="280"/>
                  </a:cubicBezTo>
                  <a:cubicBezTo>
                    <a:pt x="505" y="249"/>
                    <a:pt x="505" y="249"/>
                    <a:pt x="505" y="249"/>
                  </a:cubicBezTo>
                  <a:cubicBezTo>
                    <a:pt x="506" y="249"/>
                    <a:pt x="506" y="249"/>
                    <a:pt x="506" y="249"/>
                  </a:cubicBezTo>
                  <a:moveTo>
                    <a:pt x="1023" y="277"/>
                  </a:moveTo>
                  <a:cubicBezTo>
                    <a:pt x="1014" y="187"/>
                    <a:pt x="1014" y="187"/>
                    <a:pt x="1014" y="187"/>
                  </a:cubicBezTo>
                  <a:cubicBezTo>
                    <a:pt x="1172" y="273"/>
                    <a:pt x="1172" y="273"/>
                    <a:pt x="1172" y="273"/>
                  </a:cubicBezTo>
                  <a:cubicBezTo>
                    <a:pt x="1023" y="277"/>
                    <a:pt x="1023" y="277"/>
                    <a:pt x="1023" y="277"/>
                  </a:cubicBezTo>
                  <a:moveTo>
                    <a:pt x="820" y="298"/>
                  </a:moveTo>
                  <a:cubicBezTo>
                    <a:pt x="1010" y="187"/>
                    <a:pt x="1010" y="187"/>
                    <a:pt x="1010" y="187"/>
                  </a:cubicBezTo>
                  <a:cubicBezTo>
                    <a:pt x="1018" y="277"/>
                    <a:pt x="1018" y="277"/>
                    <a:pt x="1018" y="277"/>
                  </a:cubicBezTo>
                  <a:cubicBezTo>
                    <a:pt x="820" y="298"/>
                    <a:pt x="820" y="298"/>
                    <a:pt x="820" y="298"/>
                  </a:cubicBezTo>
                  <a:moveTo>
                    <a:pt x="584" y="372"/>
                  </a:moveTo>
                  <a:cubicBezTo>
                    <a:pt x="528" y="284"/>
                    <a:pt x="528" y="284"/>
                    <a:pt x="528" y="284"/>
                  </a:cubicBezTo>
                  <a:cubicBezTo>
                    <a:pt x="628" y="186"/>
                    <a:pt x="628" y="186"/>
                    <a:pt x="628" y="186"/>
                  </a:cubicBezTo>
                  <a:cubicBezTo>
                    <a:pt x="584" y="372"/>
                    <a:pt x="584" y="372"/>
                    <a:pt x="584" y="372"/>
                  </a:cubicBezTo>
                  <a:moveTo>
                    <a:pt x="589" y="371"/>
                  </a:moveTo>
                  <a:cubicBezTo>
                    <a:pt x="633" y="183"/>
                    <a:pt x="633" y="183"/>
                    <a:pt x="633" y="183"/>
                  </a:cubicBezTo>
                  <a:cubicBezTo>
                    <a:pt x="707" y="261"/>
                    <a:pt x="707" y="261"/>
                    <a:pt x="707" y="261"/>
                  </a:cubicBezTo>
                  <a:cubicBezTo>
                    <a:pt x="704" y="262"/>
                    <a:pt x="704" y="262"/>
                    <a:pt x="704" y="262"/>
                  </a:cubicBezTo>
                  <a:cubicBezTo>
                    <a:pt x="707" y="263"/>
                    <a:pt x="707" y="263"/>
                    <a:pt x="707" y="263"/>
                  </a:cubicBezTo>
                  <a:cubicBezTo>
                    <a:pt x="589" y="371"/>
                    <a:pt x="589" y="371"/>
                    <a:pt x="589" y="371"/>
                  </a:cubicBezTo>
                  <a:moveTo>
                    <a:pt x="510" y="239"/>
                  </a:moveTo>
                  <a:cubicBezTo>
                    <a:pt x="558" y="181"/>
                    <a:pt x="558" y="181"/>
                    <a:pt x="558" y="181"/>
                  </a:cubicBezTo>
                  <a:cubicBezTo>
                    <a:pt x="622" y="181"/>
                    <a:pt x="622" y="181"/>
                    <a:pt x="622" y="181"/>
                  </a:cubicBezTo>
                  <a:cubicBezTo>
                    <a:pt x="510" y="239"/>
                    <a:pt x="510" y="239"/>
                    <a:pt x="510" y="239"/>
                  </a:cubicBezTo>
                  <a:moveTo>
                    <a:pt x="496" y="243"/>
                  </a:moveTo>
                  <a:cubicBezTo>
                    <a:pt x="381" y="232"/>
                    <a:pt x="381" y="232"/>
                    <a:pt x="381" y="232"/>
                  </a:cubicBezTo>
                  <a:cubicBezTo>
                    <a:pt x="439" y="177"/>
                    <a:pt x="439" y="177"/>
                    <a:pt x="439" y="177"/>
                  </a:cubicBezTo>
                  <a:cubicBezTo>
                    <a:pt x="496" y="243"/>
                    <a:pt x="496" y="243"/>
                    <a:pt x="496" y="243"/>
                  </a:cubicBezTo>
                  <a:moveTo>
                    <a:pt x="1601" y="249"/>
                  </a:moveTo>
                  <a:cubicBezTo>
                    <a:pt x="1505" y="168"/>
                    <a:pt x="1505" y="168"/>
                    <a:pt x="1505" y="168"/>
                  </a:cubicBezTo>
                  <a:cubicBezTo>
                    <a:pt x="1605" y="157"/>
                    <a:pt x="1605" y="157"/>
                    <a:pt x="1605" y="157"/>
                  </a:cubicBezTo>
                  <a:cubicBezTo>
                    <a:pt x="1601" y="249"/>
                    <a:pt x="1601" y="249"/>
                    <a:pt x="1601" y="249"/>
                  </a:cubicBezTo>
                  <a:moveTo>
                    <a:pt x="493" y="233"/>
                  </a:moveTo>
                  <a:cubicBezTo>
                    <a:pt x="442" y="174"/>
                    <a:pt x="442" y="174"/>
                    <a:pt x="442" y="174"/>
                  </a:cubicBezTo>
                  <a:cubicBezTo>
                    <a:pt x="443" y="173"/>
                    <a:pt x="443" y="173"/>
                    <a:pt x="443" y="173"/>
                  </a:cubicBezTo>
                  <a:cubicBezTo>
                    <a:pt x="442" y="173"/>
                    <a:pt x="442" y="173"/>
                    <a:pt x="442" y="173"/>
                  </a:cubicBezTo>
                  <a:cubicBezTo>
                    <a:pt x="455" y="145"/>
                    <a:pt x="455" y="145"/>
                    <a:pt x="455" y="145"/>
                  </a:cubicBezTo>
                  <a:cubicBezTo>
                    <a:pt x="493" y="233"/>
                    <a:pt x="493" y="233"/>
                    <a:pt x="493" y="233"/>
                  </a:cubicBezTo>
                  <a:moveTo>
                    <a:pt x="356" y="149"/>
                  </a:moveTo>
                  <a:cubicBezTo>
                    <a:pt x="355" y="145"/>
                    <a:pt x="355" y="145"/>
                    <a:pt x="355" y="145"/>
                  </a:cubicBezTo>
                  <a:cubicBezTo>
                    <a:pt x="385" y="154"/>
                    <a:pt x="385" y="154"/>
                    <a:pt x="385" y="154"/>
                  </a:cubicBezTo>
                  <a:cubicBezTo>
                    <a:pt x="362" y="171"/>
                    <a:pt x="331" y="194"/>
                    <a:pt x="317" y="203"/>
                  </a:cubicBezTo>
                  <a:cubicBezTo>
                    <a:pt x="353" y="146"/>
                    <a:pt x="353" y="146"/>
                    <a:pt x="353" y="146"/>
                  </a:cubicBezTo>
                  <a:cubicBezTo>
                    <a:pt x="356" y="149"/>
                    <a:pt x="356" y="149"/>
                    <a:pt x="356" y="149"/>
                  </a:cubicBezTo>
                  <a:moveTo>
                    <a:pt x="502" y="242"/>
                  </a:moveTo>
                  <a:cubicBezTo>
                    <a:pt x="459" y="144"/>
                    <a:pt x="459" y="144"/>
                    <a:pt x="459" y="144"/>
                  </a:cubicBezTo>
                  <a:cubicBezTo>
                    <a:pt x="522" y="169"/>
                    <a:pt x="545" y="177"/>
                    <a:pt x="553" y="180"/>
                  </a:cubicBezTo>
                  <a:cubicBezTo>
                    <a:pt x="502" y="242"/>
                    <a:pt x="502" y="242"/>
                    <a:pt x="502" y="242"/>
                  </a:cubicBezTo>
                  <a:moveTo>
                    <a:pt x="438" y="171"/>
                  </a:moveTo>
                  <a:cubicBezTo>
                    <a:pt x="397" y="153"/>
                    <a:pt x="397" y="153"/>
                    <a:pt x="397" y="153"/>
                  </a:cubicBezTo>
                  <a:cubicBezTo>
                    <a:pt x="451" y="143"/>
                    <a:pt x="451" y="143"/>
                    <a:pt x="451" y="143"/>
                  </a:cubicBezTo>
                  <a:cubicBezTo>
                    <a:pt x="438" y="171"/>
                    <a:pt x="438" y="171"/>
                    <a:pt x="438" y="171"/>
                  </a:cubicBezTo>
                  <a:moveTo>
                    <a:pt x="1344" y="301"/>
                  </a:moveTo>
                  <a:cubicBezTo>
                    <a:pt x="1289" y="291"/>
                    <a:pt x="1289" y="291"/>
                    <a:pt x="1289" y="291"/>
                  </a:cubicBezTo>
                  <a:cubicBezTo>
                    <a:pt x="1289" y="291"/>
                    <a:pt x="1289" y="291"/>
                    <a:pt x="1289" y="291"/>
                  </a:cubicBezTo>
                  <a:cubicBezTo>
                    <a:pt x="1282" y="290"/>
                    <a:pt x="1282" y="290"/>
                    <a:pt x="1282" y="290"/>
                  </a:cubicBezTo>
                  <a:cubicBezTo>
                    <a:pt x="1287" y="136"/>
                    <a:pt x="1287" y="136"/>
                    <a:pt x="1287" y="136"/>
                  </a:cubicBezTo>
                  <a:cubicBezTo>
                    <a:pt x="1344" y="301"/>
                    <a:pt x="1344" y="301"/>
                    <a:pt x="1344" y="301"/>
                  </a:cubicBezTo>
                  <a:moveTo>
                    <a:pt x="309" y="207"/>
                  </a:moveTo>
                  <a:cubicBezTo>
                    <a:pt x="300" y="203"/>
                    <a:pt x="270" y="185"/>
                    <a:pt x="249" y="172"/>
                  </a:cubicBezTo>
                  <a:cubicBezTo>
                    <a:pt x="278" y="157"/>
                    <a:pt x="318" y="136"/>
                    <a:pt x="333" y="130"/>
                  </a:cubicBezTo>
                  <a:cubicBezTo>
                    <a:pt x="325" y="146"/>
                    <a:pt x="313" y="192"/>
                    <a:pt x="309" y="207"/>
                  </a:cubicBezTo>
                  <a:moveTo>
                    <a:pt x="316" y="195"/>
                  </a:moveTo>
                  <a:cubicBezTo>
                    <a:pt x="324" y="169"/>
                    <a:pt x="333" y="138"/>
                    <a:pt x="338" y="129"/>
                  </a:cubicBezTo>
                  <a:cubicBezTo>
                    <a:pt x="350" y="142"/>
                    <a:pt x="350" y="142"/>
                    <a:pt x="350" y="142"/>
                  </a:cubicBezTo>
                  <a:cubicBezTo>
                    <a:pt x="316" y="195"/>
                    <a:pt x="316" y="195"/>
                    <a:pt x="316" y="195"/>
                  </a:cubicBezTo>
                  <a:moveTo>
                    <a:pt x="1348" y="299"/>
                  </a:moveTo>
                  <a:cubicBezTo>
                    <a:pt x="1289" y="128"/>
                    <a:pt x="1289" y="128"/>
                    <a:pt x="1289" y="128"/>
                  </a:cubicBezTo>
                  <a:cubicBezTo>
                    <a:pt x="1422" y="187"/>
                    <a:pt x="1422" y="187"/>
                    <a:pt x="1422" y="187"/>
                  </a:cubicBezTo>
                  <a:cubicBezTo>
                    <a:pt x="1348" y="299"/>
                    <a:pt x="1348" y="299"/>
                    <a:pt x="1348" y="299"/>
                  </a:cubicBezTo>
                  <a:moveTo>
                    <a:pt x="1182" y="272"/>
                  </a:moveTo>
                  <a:cubicBezTo>
                    <a:pt x="1176" y="124"/>
                    <a:pt x="1176" y="124"/>
                    <a:pt x="1176" y="124"/>
                  </a:cubicBezTo>
                  <a:cubicBezTo>
                    <a:pt x="1275" y="288"/>
                    <a:pt x="1275" y="288"/>
                    <a:pt x="1275" y="288"/>
                  </a:cubicBezTo>
                  <a:cubicBezTo>
                    <a:pt x="1184" y="273"/>
                    <a:pt x="1184" y="273"/>
                    <a:pt x="1184" y="273"/>
                  </a:cubicBezTo>
                  <a:cubicBezTo>
                    <a:pt x="1185" y="272"/>
                    <a:pt x="1185" y="272"/>
                    <a:pt x="1185" y="272"/>
                  </a:cubicBezTo>
                  <a:cubicBezTo>
                    <a:pt x="1182" y="272"/>
                    <a:pt x="1182" y="272"/>
                    <a:pt x="1182" y="272"/>
                  </a:cubicBezTo>
                  <a:moveTo>
                    <a:pt x="1178" y="271"/>
                  </a:moveTo>
                  <a:cubicBezTo>
                    <a:pt x="1017" y="184"/>
                    <a:pt x="1017" y="184"/>
                    <a:pt x="1017" y="184"/>
                  </a:cubicBezTo>
                  <a:cubicBezTo>
                    <a:pt x="1172" y="118"/>
                    <a:pt x="1172" y="118"/>
                    <a:pt x="1172" y="118"/>
                  </a:cubicBezTo>
                  <a:cubicBezTo>
                    <a:pt x="1178" y="271"/>
                    <a:pt x="1178" y="271"/>
                    <a:pt x="1178" y="271"/>
                  </a:cubicBezTo>
                  <a:moveTo>
                    <a:pt x="1181" y="119"/>
                  </a:moveTo>
                  <a:cubicBezTo>
                    <a:pt x="1179" y="118"/>
                    <a:pt x="1179" y="118"/>
                    <a:pt x="1179" y="118"/>
                  </a:cubicBezTo>
                  <a:cubicBezTo>
                    <a:pt x="1283" y="126"/>
                    <a:pt x="1283" y="126"/>
                    <a:pt x="1283" y="126"/>
                  </a:cubicBezTo>
                  <a:cubicBezTo>
                    <a:pt x="1277" y="284"/>
                    <a:pt x="1277" y="284"/>
                    <a:pt x="1277" y="284"/>
                  </a:cubicBezTo>
                  <a:cubicBezTo>
                    <a:pt x="1179" y="118"/>
                    <a:pt x="1179" y="118"/>
                    <a:pt x="1179" y="118"/>
                  </a:cubicBezTo>
                  <a:cubicBezTo>
                    <a:pt x="1181" y="119"/>
                    <a:pt x="1181" y="119"/>
                    <a:pt x="1181" y="119"/>
                  </a:cubicBezTo>
                  <a:moveTo>
                    <a:pt x="559" y="177"/>
                  </a:moveTo>
                  <a:cubicBezTo>
                    <a:pt x="558" y="168"/>
                    <a:pt x="561" y="126"/>
                    <a:pt x="562" y="96"/>
                  </a:cubicBezTo>
                  <a:cubicBezTo>
                    <a:pt x="627" y="177"/>
                    <a:pt x="627" y="177"/>
                    <a:pt x="627" y="177"/>
                  </a:cubicBezTo>
                  <a:cubicBezTo>
                    <a:pt x="559" y="177"/>
                    <a:pt x="559" y="177"/>
                    <a:pt x="559" y="177"/>
                  </a:cubicBezTo>
                  <a:moveTo>
                    <a:pt x="638" y="172"/>
                  </a:moveTo>
                  <a:cubicBezTo>
                    <a:pt x="667" y="117"/>
                    <a:pt x="667" y="117"/>
                    <a:pt x="667" y="117"/>
                  </a:cubicBezTo>
                  <a:cubicBezTo>
                    <a:pt x="752" y="93"/>
                    <a:pt x="752" y="93"/>
                    <a:pt x="752" y="93"/>
                  </a:cubicBezTo>
                  <a:cubicBezTo>
                    <a:pt x="638" y="172"/>
                    <a:pt x="638" y="172"/>
                    <a:pt x="638" y="172"/>
                  </a:cubicBezTo>
                  <a:moveTo>
                    <a:pt x="631" y="175"/>
                  </a:moveTo>
                  <a:cubicBezTo>
                    <a:pt x="566" y="93"/>
                    <a:pt x="566" y="93"/>
                    <a:pt x="566" y="93"/>
                  </a:cubicBezTo>
                  <a:cubicBezTo>
                    <a:pt x="662" y="116"/>
                    <a:pt x="662" y="116"/>
                    <a:pt x="662" y="116"/>
                  </a:cubicBezTo>
                  <a:cubicBezTo>
                    <a:pt x="631" y="175"/>
                    <a:pt x="631" y="175"/>
                    <a:pt x="631" y="175"/>
                  </a:cubicBezTo>
                  <a:moveTo>
                    <a:pt x="555" y="176"/>
                  </a:moveTo>
                  <a:cubicBezTo>
                    <a:pt x="542" y="172"/>
                    <a:pt x="495" y="153"/>
                    <a:pt x="460" y="139"/>
                  </a:cubicBezTo>
                  <a:cubicBezTo>
                    <a:pt x="558" y="93"/>
                    <a:pt x="558" y="93"/>
                    <a:pt x="558" y="93"/>
                  </a:cubicBezTo>
                  <a:cubicBezTo>
                    <a:pt x="555" y="149"/>
                    <a:pt x="554" y="169"/>
                    <a:pt x="555" y="176"/>
                  </a:cubicBezTo>
                  <a:moveTo>
                    <a:pt x="710" y="258"/>
                  </a:moveTo>
                  <a:cubicBezTo>
                    <a:pt x="635" y="179"/>
                    <a:pt x="635" y="179"/>
                    <a:pt x="635" y="179"/>
                  </a:cubicBezTo>
                  <a:cubicBezTo>
                    <a:pt x="760" y="93"/>
                    <a:pt x="760" y="93"/>
                    <a:pt x="760" y="93"/>
                  </a:cubicBezTo>
                  <a:cubicBezTo>
                    <a:pt x="710" y="258"/>
                    <a:pt x="710" y="258"/>
                    <a:pt x="710" y="258"/>
                  </a:cubicBezTo>
                  <a:moveTo>
                    <a:pt x="1011" y="181"/>
                  </a:moveTo>
                  <a:cubicBezTo>
                    <a:pt x="779" y="91"/>
                    <a:pt x="779" y="91"/>
                    <a:pt x="779" y="91"/>
                  </a:cubicBezTo>
                  <a:cubicBezTo>
                    <a:pt x="1164" y="116"/>
                    <a:pt x="1164" y="116"/>
                    <a:pt x="1164" y="116"/>
                  </a:cubicBezTo>
                  <a:cubicBezTo>
                    <a:pt x="1014" y="180"/>
                    <a:pt x="1014" y="180"/>
                    <a:pt x="1014" y="180"/>
                  </a:cubicBezTo>
                  <a:cubicBezTo>
                    <a:pt x="1013" y="180"/>
                    <a:pt x="1013" y="180"/>
                    <a:pt x="1013" y="180"/>
                  </a:cubicBezTo>
                  <a:cubicBezTo>
                    <a:pt x="1011" y="181"/>
                    <a:pt x="1011" y="181"/>
                    <a:pt x="1011" y="181"/>
                  </a:cubicBezTo>
                  <a:moveTo>
                    <a:pt x="715" y="259"/>
                  </a:moveTo>
                  <a:cubicBezTo>
                    <a:pt x="766" y="91"/>
                    <a:pt x="766" y="91"/>
                    <a:pt x="766" y="91"/>
                  </a:cubicBezTo>
                  <a:cubicBezTo>
                    <a:pt x="1004" y="183"/>
                    <a:pt x="1004" y="183"/>
                    <a:pt x="1004" y="183"/>
                  </a:cubicBezTo>
                  <a:cubicBezTo>
                    <a:pt x="715" y="259"/>
                    <a:pt x="715" y="259"/>
                    <a:pt x="715" y="259"/>
                  </a:cubicBezTo>
                  <a:moveTo>
                    <a:pt x="1503" y="164"/>
                  </a:moveTo>
                  <a:cubicBezTo>
                    <a:pt x="1532" y="86"/>
                    <a:pt x="1532" y="86"/>
                    <a:pt x="1532" y="86"/>
                  </a:cubicBezTo>
                  <a:cubicBezTo>
                    <a:pt x="1602" y="152"/>
                    <a:pt x="1602" y="152"/>
                    <a:pt x="1602" y="152"/>
                  </a:cubicBezTo>
                  <a:cubicBezTo>
                    <a:pt x="1503" y="164"/>
                    <a:pt x="1503" y="164"/>
                    <a:pt x="1503" y="164"/>
                  </a:cubicBezTo>
                  <a:moveTo>
                    <a:pt x="1608" y="151"/>
                  </a:moveTo>
                  <a:cubicBezTo>
                    <a:pt x="1537" y="85"/>
                    <a:pt x="1537" y="85"/>
                    <a:pt x="1537" y="85"/>
                  </a:cubicBezTo>
                  <a:cubicBezTo>
                    <a:pt x="1706" y="96"/>
                    <a:pt x="1706" y="96"/>
                    <a:pt x="1706" y="96"/>
                  </a:cubicBezTo>
                  <a:cubicBezTo>
                    <a:pt x="1608" y="151"/>
                    <a:pt x="1608" y="151"/>
                    <a:pt x="1608" y="151"/>
                  </a:cubicBezTo>
                  <a:moveTo>
                    <a:pt x="349" y="135"/>
                  </a:moveTo>
                  <a:cubicBezTo>
                    <a:pt x="340" y="125"/>
                    <a:pt x="340" y="125"/>
                    <a:pt x="340" y="125"/>
                  </a:cubicBezTo>
                  <a:cubicBezTo>
                    <a:pt x="340" y="125"/>
                    <a:pt x="340" y="124"/>
                    <a:pt x="340" y="124"/>
                  </a:cubicBezTo>
                  <a:cubicBezTo>
                    <a:pt x="343" y="82"/>
                    <a:pt x="343" y="82"/>
                    <a:pt x="343" y="82"/>
                  </a:cubicBezTo>
                  <a:cubicBezTo>
                    <a:pt x="349" y="135"/>
                    <a:pt x="349" y="135"/>
                    <a:pt x="349" y="135"/>
                  </a:cubicBezTo>
                  <a:moveTo>
                    <a:pt x="385" y="149"/>
                  </a:moveTo>
                  <a:cubicBezTo>
                    <a:pt x="355" y="140"/>
                    <a:pt x="355" y="140"/>
                    <a:pt x="355" y="140"/>
                  </a:cubicBezTo>
                  <a:cubicBezTo>
                    <a:pt x="346" y="70"/>
                    <a:pt x="346" y="70"/>
                    <a:pt x="346" y="70"/>
                  </a:cubicBezTo>
                  <a:cubicBezTo>
                    <a:pt x="385" y="149"/>
                    <a:pt x="385" y="149"/>
                    <a:pt x="385" y="149"/>
                  </a:cubicBezTo>
                  <a:moveTo>
                    <a:pt x="396" y="149"/>
                  </a:moveTo>
                  <a:cubicBezTo>
                    <a:pt x="472" y="65"/>
                    <a:pt x="472" y="65"/>
                    <a:pt x="472" y="65"/>
                  </a:cubicBezTo>
                  <a:cubicBezTo>
                    <a:pt x="453" y="137"/>
                    <a:pt x="453" y="137"/>
                    <a:pt x="453" y="137"/>
                  </a:cubicBezTo>
                  <a:cubicBezTo>
                    <a:pt x="451" y="135"/>
                    <a:pt x="451" y="135"/>
                    <a:pt x="451" y="135"/>
                  </a:cubicBezTo>
                  <a:cubicBezTo>
                    <a:pt x="452" y="138"/>
                    <a:pt x="452" y="138"/>
                    <a:pt x="452" y="138"/>
                  </a:cubicBezTo>
                  <a:cubicBezTo>
                    <a:pt x="396" y="149"/>
                    <a:pt x="396" y="149"/>
                    <a:pt x="396" y="149"/>
                  </a:cubicBezTo>
                  <a:moveTo>
                    <a:pt x="253" y="165"/>
                  </a:moveTo>
                  <a:cubicBezTo>
                    <a:pt x="339" y="63"/>
                    <a:pt x="339" y="63"/>
                    <a:pt x="339" y="63"/>
                  </a:cubicBezTo>
                  <a:cubicBezTo>
                    <a:pt x="336" y="124"/>
                    <a:pt x="336" y="124"/>
                    <a:pt x="336" y="124"/>
                  </a:cubicBezTo>
                  <a:cubicBezTo>
                    <a:pt x="329" y="126"/>
                    <a:pt x="310" y="136"/>
                    <a:pt x="253" y="165"/>
                  </a:cubicBezTo>
                  <a:moveTo>
                    <a:pt x="458" y="135"/>
                  </a:moveTo>
                  <a:cubicBezTo>
                    <a:pt x="478" y="60"/>
                    <a:pt x="478" y="60"/>
                    <a:pt x="478" y="60"/>
                  </a:cubicBezTo>
                  <a:cubicBezTo>
                    <a:pt x="555" y="90"/>
                    <a:pt x="555" y="90"/>
                    <a:pt x="555" y="90"/>
                  </a:cubicBezTo>
                  <a:cubicBezTo>
                    <a:pt x="458" y="135"/>
                    <a:pt x="458" y="135"/>
                    <a:pt x="458" y="135"/>
                  </a:cubicBezTo>
                  <a:moveTo>
                    <a:pt x="390" y="149"/>
                  </a:moveTo>
                  <a:cubicBezTo>
                    <a:pt x="345" y="59"/>
                    <a:pt x="345" y="59"/>
                    <a:pt x="345" y="59"/>
                  </a:cubicBezTo>
                  <a:cubicBezTo>
                    <a:pt x="472" y="59"/>
                    <a:pt x="472" y="59"/>
                    <a:pt x="472" y="59"/>
                  </a:cubicBezTo>
                  <a:cubicBezTo>
                    <a:pt x="390" y="149"/>
                    <a:pt x="390" y="149"/>
                    <a:pt x="390" y="149"/>
                  </a:cubicBezTo>
                  <a:moveTo>
                    <a:pt x="1428" y="183"/>
                  </a:moveTo>
                  <a:cubicBezTo>
                    <a:pt x="1439" y="57"/>
                    <a:pt x="1439" y="57"/>
                    <a:pt x="1439" y="57"/>
                  </a:cubicBezTo>
                  <a:cubicBezTo>
                    <a:pt x="1496" y="165"/>
                    <a:pt x="1496" y="165"/>
                    <a:pt x="1496" y="165"/>
                  </a:cubicBezTo>
                  <a:cubicBezTo>
                    <a:pt x="1428" y="183"/>
                    <a:pt x="1428" y="183"/>
                    <a:pt x="1428" y="183"/>
                  </a:cubicBezTo>
                  <a:moveTo>
                    <a:pt x="1499" y="161"/>
                  </a:moveTo>
                  <a:cubicBezTo>
                    <a:pt x="1442" y="53"/>
                    <a:pt x="1442" y="53"/>
                    <a:pt x="1442" y="53"/>
                  </a:cubicBezTo>
                  <a:cubicBezTo>
                    <a:pt x="1528" y="84"/>
                    <a:pt x="1528" y="84"/>
                    <a:pt x="1528" y="84"/>
                  </a:cubicBezTo>
                  <a:cubicBezTo>
                    <a:pt x="1499" y="161"/>
                    <a:pt x="1499" y="161"/>
                    <a:pt x="1499" y="161"/>
                  </a:cubicBezTo>
                  <a:moveTo>
                    <a:pt x="1424" y="182"/>
                  </a:moveTo>
                  <a:cubicBezTo>
                    <a:pt x="1290" y="124"/>
                    <a:pt x="1290" y="124"/>
                    <a:pt x="1290" y="124"/>
                  </a:cubicBezTo>
                  <a:cubicBezTo>
                    <a:pt x="1435" y="53"/>
                    <a:pt x="1435" y="53"/>
                    <a:pt x="1435" y="53"/>
                  </a:cubicBezTo>
                  <a:cubicBezTo>
                    <a:pt x="1424" y="182"/>
                    <a:pt x="1424" y="182"/>
                    <a:pt x="1424" y="182"/>
                  </a:cubicBezTo>
                  <a:moveTo>
                    <a:pt x="1149" y="111"/>
                  </a:moveTo>
                  <a:cubicBezTo>
                    <a:pt x="777" y="86"/>
                    <a:pt x="777" y="86"/>
                    <a:pt x="777" y="86"/>
                  </a:cubicBezTo>
                  <a:cubicBezTo>
                    <a:pt x="908" y="50"/>
                    <a:pt x="908" y="50"/>
                    <a:pt x="908" y="50"/>
                  </a:cubicBezTo>
                  <a:cubicBezTo>
                    <a:pt x="1149" y="111"/>
                    <a:pt x="1149" y="111"/>
                    <a:pt x="1149" y="111"/>
                  </a:cubicBezTo>
                  <a:moveTo>
                    <a:pt x="1277" y="121"/>
                  </a:moveTo>
                  <a:cubicBezTo>
                    <a:pt x="1176" y="113"/>
                    <a:pt x="1176" y="113"/>
                    <a:pt x="1176" y="113"/>
                  </a:cubicBezTo>
                  <a:cubicBezTo>
                    <a:pt x="1176" y="45"/>
                    <a:pt x="1176" y="45"/>
                    <a:pt x="1176" y="45"/>
                  </a:cubicBezTo>
                  <a:cubicBezTo>
                    <a:pt x="1277" y="121"/>
                    <a:pt x="1277" y="121"/>
                    <a:pt x="1277" y="121"/>
                  </a:cubicBezTo>
                  <a:moveTo>
                    <a:pt x="1285" y="121"/>
                  </a:moveTo>
                  <a:cubicBezTo>
                    <a:pt x="1181" y="43"/>
                    <a:pt x="1181" y="43"/>
                    <a:pt x="1181" y="43"/>
                  </a:cubicBezTo>
                  <a:cubicBezTo>
                    <a:pt x="1429" y="51"/>
                    <a:pt x="1429" y="51"/>
                    <a:pt x="1429" y="51"/>
                  </a:cubicBezTo>
                  <a:cubicBezTo>
                    <a:pt x="1285" y="121"/>
                    <a:pt x="1285" y="121"/>
                    <a:pt x="1285" y="121"/>
                  </a:cubicBezTo>
                  <a:moveTo>
                    <a:pt x="664" y="112"/>
                  </a:moveTo>
                  <a:cubicBezTo>
                    <a:pt x="568" y="89"/>
                    <a:pt x="568" y="89"/>
                    <a:pt x="568" y="89"/>
                  </a:cubicBezTo>
                  <a:cubicBezTo>
                    <a:pt x="715" y="30"/>
                    <a:pt x="715" y="30"/>
                    <a:pt x="715" y="30"/>
                  </a:cubicBezTo>
                  <a:cubicBezTo>
                    <a:pt x="664" y="112"/>
                    <a:pt x="664" y="112"/>
                    <a:pt x="664" y="112"/>
                  </a:cubicBezTo>
                  <a:moveTo>
                    <a:pt x="670" y="111"/>
                  </a:moveTo>
                  <a:cubicBezTo>
                    <a:pt x="721" y="29"/>
                    <a:pt x="721" y="29"/>
                    <a:pt x="721" y="29"/>
                  </a:cubicBezTo>
                  <a:cubicBezTo>
                    <a:pt x="760" y="86"/>
                    <a:pt x="760" y="86"/>
                    <a:pt x="760" y="86"/>
                  </a:cubicBezTo>
                  <a:cubicBezTo>
                    <a:pt x="670" y="111"/>
                    <a:pt x="670" y="111"/>
                    <a:pt x="670" y="111"/>
                  </a:cubicBezTo>
                  <a:moveTo>
                    <a:pt x="771" y="84"/>
                  </a:moveTo>
                  <a:cubicBezTo>
                    <a:pt x="818" y="28"/>
                    <a:pt x="818" y="28"/>
                    <a:pt x="818" y="28"/>
                  </a:cubicBezTo>
                  <a:cubicBezTo>
                    <a:pt x="899" y="48"/>
                    <a:pt x="899" y="48"/>
                    <a:pt x="899" y="48"/>
                  </a:cubicBezTo>
                  <a:cubicBezTo>
                    <a:pt x="771" y="84"/>
                    <a:pt x="771" y="84"/>
                    <a:pt x="771" y="84"/>
                  </a:cubicBezTo>
                  <a:moveTo>
                    <a:pt x="764" y="84"/>
                  </a:moveTo>
                  <a:cubicBezTo>
                    <a:pt x="725" y="27"/>
                    <a:pt x="725" y="27"/>
                    <a:pt x="725" y="27"/>
                  </a:cubicBezTo>
                  <a:cubicBezTo>
                    <a:pt x="812" y="27"/>
                    <a:pt x="812" y="27"/>
                    <a:pt x="812" y="27"/>
                  </a:cubicBezTo>
                  <a:cubicBezTo>
                    <a:pt x="764" y="84"/>
                    <a:pt x="764" y="84"/>
                    <a:pt x="764" y="84"/>
                  </a:cubicBezTo>
                  <a:moveTo>
                    <a:pt x="1172" y="109"/>
                  </a:moveTo>
                  <a:cubicBezTo>
                    <a:pt x="1078" y="8"/>
                    <a:pt x="1078" y="8"/>
                    <a:pt x="1078" y="8"/>
                  </a:cubicBezTo>
                  <a:cubicBezTo>
                    <a:pt x="1172" y="42"/>
                    <a:pt x="1172" y="42"/>
                    <a:pt x="1172" y="42"/>
                  </a:cubicBezTo>
                  <a:cubicBezTo>
                    <a:pt x="1172" y="109"/>
                    <a:pt x="1172" y="109"/>
                    <a:pt x="1172" y="109"/>
                  </a:cubicBezTo>
                  <a:moveTo>
                    <a:pt x="908" y="46"/>
                  </a:moveTo>
                  <a:cubicBezTo>
                    <a:pt x="830" y="26"/>
                    <a:pt x="830" y="26"/>
                    <a:pt x="830" y="26"/>
                  </a:cubicBezTo>
                  <a:cubicBezTo>
                    <a:pt x="1046" y="7"/>
                    <a:pt x="1046" y="7"/>
                    <a:pt x="1046" y="7"/>
                  </a:cubicBezTo>
                  <a:cubicBezTo>
                    <a:pt x="908" y="46"/>
                    <a:pt x="908" y="46"/>
                    <a:pt x="908" y="46"/>
                  </a:cubicBezTo>
                  <a:moveTo>
                    <a:pt x="1167" y="111"/>
                  </a:moveTo>
                  <a:cubicBezTo>
                    <a:pt x="916" y="48"/>
                    <a:pt x="916" y="48"/>
                    <a:pt x="916" y="48"/>
                  </a:cubicBezTo>
                  <a:cubicBezTo>
                    <a:pt x="1070" y="5"/>
                    <a:pt x="1070" y="5"/>
                    <a:pt x="1070" y="5"/>
                  </a:cubicBezTo>
                  <a:cubicBezTo>
                    <a:pt x="1167" y="111"/>
                    <a:pt x="1167" y="111"/>
                    <a:pt x="1167" y="111"/>
                  </a:cubicBezTo>
                  <a:moveTo>
                    <a:pt x="1071" y="0"/>
                  </a:moveTo>
                  <a:cubicBezTo>
                    <a:pt x="1070" y="1"/>
                    <a:pt x="1070" y="1"/>
                    <a:pt x="1070" y="1"/>
                  </a:cubicBezTo>
                  <a:cubicBezTo>
                    <a:pt x="817" y="23"/>
                    <a:pt x="817" y="23"/>
                    <a:pt x="817" y="23"/>
                  </a:cubicBezTo>
                  <a:cubicBezTo>
                    <a:pt x="816" y="23"/>
                    <a:pt x="816" y="23"/>
                    <a:pt x="816" y="23"/>
                  </a:cubicBezTo>
                  <a:cubicBezTo>
                    <a:pt x="816" y="23"/>
                    <a:pt x="816" y="23"/>
                    <a:pt x="816" y="23"/>
                  </a:cubicBezTo>
                  <a:cubicBezTo>
                    <a:pt x="722" y="23"/>
                    <a:pt x="722" y="23"/>
                    <a:pt x="722" y="23"/>
                  </a:cubicBezTo>
                  <a:cubicBezTo>
                    <a:pt x="721" y="21"/>
                    <a:pt x="721" y="21"/>
                    <a:pt x="721" y="21"/>
                  </a:cubicBezTo>
                  <a:cubicBezTo>
                    <a:pt x="720" y="23"/>
                    <a:pt x="720" y="23"/>
                    <a:pt x="720" y="23"/>
                  </a:cubicBezTo>
                  <a:cubicBezTo>
                    <a:pt x="561" y="87"/>
                    <a:pt x="561" y="87"/>
                    <a:pt x="561" y="87"/>
                  </a:cubicBezTo>
                  <a:cubicBezTo>
                    <a:pt x="559" y="84"/>
                    <a:pt x="559" y="84"/>
                    <a:pt x="559" y="84"/>
                  </a:cubicBezTo>
                  <a:cubicBezTo>
                    <a:pt x="559" y="86"/>
                    <a:pt x="559" y="86"/>
                    <a:pt x="559" y="86"/>
                  </a:cubicBezTo>
                  <a:cubicBezTo>
                    <a:pt x="479" y="55"/>
                    <a:pt x="479" y="55"/>
                    <a:pt x="479" y="55"/>
                  </a:cubicBezTo>
                  <a:cubicBezTo>
                    <a:pt x="481" y="48"/>
                    <a:pt x="481" y="48"/>
                    <a:pt x="481" y="48"/>
                  </a:cubicBezTo>
                  <a:cubicBezTo>
                    <a:pt x="475" y="55"/>
                    <a:pt x="475" y="55"/>
                    <a:pt x="475" y="55"/>
                  </a:cubicBezTo>
                  <a:cubicBezTo>
                    <a:pt x="344" y="54"/>
                    <a:pt x="344" y="54"/>
                    <a:pt x="344" y="54"/>
                  </a:cubicBezTo>
                  <a:cubicBezTo>
                    <a:pt x="344" y="50"/>
                    <a:pt x="344" y="50"/>
                    <a:pt x="344" y="50"/>
                  </a:cubicBezTo>
                  <a:cubicBezTo>
                    <a:pt x="342" y="53"/>
                    <a:pt x="342" y="53"/>
                    <a:pt x="342" y="53"/>
                  </a:cubicBezTo>
                  <a:cubicBezTo>
                    <a:pt x="338" y="44"/>
                    <a:pt x="338" y="44"/>
                    <a:pt x="338" y="44"/>
                  </a:cubicBezTo>
                  <a:cubicBezTo>
                    <a:pt x="339" y="56"/>
                    <a:pt x="339" y="56"/>
                    <a:pt x="339" y="56"/>
                  </a:cubicBezTo>
                  <a:cubicBezTo>
                    <a:pt x="241" y="173"/>
                    <a:pt x="241" y="173"/>
                    <a:pt x="241" y="173"/>
                  </a:cubicBezTo>
                  <a:cubicBezTo>
                    <a:pt x="235" y="179"/>
                    <a:pt x="235" y="179"/>
                    <a:pt x="235" y="179"/>
                  </a:cubicBezTo>
                  <a:cubicBezTo>
                    <a:pt x="244" y="175"/>
                    <a:pt x="244" y="175"/>
                    <a:pt x="244" y="175"/>
                  </a:cubicBezTo>
                  <a:cubicBezTo>
                    <a:pt x="261" y="185"/>
                    <a:pt x="297" y="207"/>
                    <a:pt x="307" y="211"/>
                  </a:cubicBezTo>
                  <a:cubicBezTo>
                    <a:pt x="304" y="224"/>
                    <a:pt x="304" y="224"/>
                    <a:pt x="304" y="224"/>
                  </a:cubicBezTo>
                  <a:cubicBezTo>
                    <a:pt x="312" y="211"/>
                    <a:pt x="312" y="211"/>
                    <a:pt x="312" y="211"/>
                  </a:cubicBezTo>
                  <a:cubicBezTo>
                    <a:pt x="321" y="207"/>
                    <a:pt x="362" y="176"/>
                    <a:pt x="389" y="156"/>
                  </a:cubicBezTo>
                  <a:cubicBezTo>
                    <a:pt x="389" y="157"/>
                    <a:pt x="389" y="157"/>
                    <a:pt x="389" y="157"/>
                  </a:cubicBezTo>
                  <a:cubicBezTo>
                    <a:pt x="390" y="155"/>
                    <a:pt x="390" y="155"/>
                    <a:pt x="390" y="155"/>
                  </a:cubicBezTo>
                  <a:cubicBezTo>
                    <a:pt x="435" y="174"/>
                    <a:pt x="435" y="174"/>
                    <a:pt x="435" y="174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282" y="231"/>
                    <a:pt x="282" y="231"/>
                    <a:pt x="282" y="231"/>
                  </a:cubicBezTo>
                  <a:cubicBezTo>
                    <a:pt x="280" y="229"/>
                    <a:pt x="280" y="229"/>
                    <a:pt x="280" y="229"/>
                  </a:cubicBezTo>
                  <a:cubicBezTo>
                    <a:pt x="278" y="232"/>
                    <a:pt x="278" y="232"/>
                    <a:pt x="278" y="232"/>
                  </a:cubicBezTo>
                  <a:cubicBezTo>
                    <a:pt x="153" y="291"/>
                    <a:pt x="153" y="291"/>
                    <a:pt x="153" y="291"/>
                  </a:cubicBezTo>
                  <a:cubicBezTo>
                    <a:pt x="149" y="287"/>
                    <a:pt x="149" y="287"/>
                    <a:pt x="149" y="287"/>
                  </a:cubicBezTo>
                  <a:cubicBezTo>
                    <a:pt x="150" y="293"/>
                    <a:pt x="150" y="293"/>
                    <a:pt x="150" y="293"/>
                  </a:cubicBezTo>
                  <a:cubicBezTo>
                    <a:pt x="111" y="342"/>
                    <a:pt x="111" y="342"/>
                    <a:pt x="111" y="342"/>
                  </a:cubicBezTo>
                  <a:cubicBezTo>
                    <a:pt x="108" y="341"/>
                    <a:pt x="108" y="341"/>
                    <a:pt x="108" y="341"/>
                  </a:cubicBezTo>
                  <a:cubicBezTo>
                    <a:pt x="110" y="344"/>
                    <a:pt x="110" y="344"/>
                    <a:pt x="110" y="344"/>
                  </a:cubicBezTo>
                  <a:cubicBezTo>
                    <a:pt x="100" y="370"/>
                    <a:pt x="84" y="410"/>
                    <a:pt x="81" y="414"/>
                  </a:cubicBezTo>
                  <a:cubicBezTo>
                    <a:pt x="77" y="417"/>
                    <a:pt x="77" y="417"/>
                    <a:pt x="77" y="417"/>
                  </a:cubicBezTo>
                  <a:cubicBezTo>
                    <a:pt x="162" y="426"/>
                    <a:pt x="162" y="426"/>
                    <a:pt x="162" y="426"/>
                  </a:cubicBezTo>
                  <a:cubicBezTo>
                    <a:pt x="142" y="450"/>
                    <a:pt x="142" y="450"/>
                    <a:pt x="142" y="450"/>
                  </a:cubicBezTo>
                  <a:cubicBezTo>
                    <a:pt x="93" y="501"/>
                    <a:pt x="93" y="501"/>
                    <a:pt x="93" y="501"/>
                  </a:cubicBezTo>
                  <a:cubicBezTo>
                    <a:pt x="90" y="501"/>
                    <a:pt x="90" y="501"/>
                    <a:pt x="90" y="501"/>
                  </a:cubicBezTo>
                  <a:cubicBezTo>
                    <a:pt x="92" y="504"/>
                    <a:pt x="92" y="504"/>
                    <a:pt x="92" y="504"/>
                  </a:cubicBezTo>
                  <a:cubicBezTo>
                    <a:pt x="22" y="614"/>
                    <a:pt x="22" y="614"/>
                    <a:pt x="22" y="614"/>
                  </a:cubicBezTo>
                  <a:cubicBezTo>
                    <a:pt x="17" y="614"/>
                    <a:pt x="17" y="614"/>
                    <a:pt x="17" y="614"/>
                  </a:cubicBezTo>
                  <a:cubicBezTo>
                    <a:pt x="21" y="617"/>
                    <a:pt x="21" y="617"/>
                    <a:pt x="21" y="617"/>
                  </a:cubicBezTo>
                  <a:cubicBezTo>
                    <a:pt x="8" y="675"/>
                    <a:pt x="8" y="675"/>
                    <a:pt x="8" y="675"/>
                  </a:cubicBezTo>
                  <a:cubicBezTo>
                    <a:pt x="0" y="675"/>
                    <a:pt x="0" y="675"/>
                    <a:pt x="0" y="675"/>
                  </a:cubicBezTo>
                  <a:cubicBezTo>
                    <a:pt x="9" y="679"/>
                    <a:pt x="9" y="679"/>
                    <a:pt x="9" y="679"/>
                  </a:cubicBezTo>
                  <a:cubicBezTo>
                    <a:pt x="95" y="807"/>
                    <a:pt x="95" y="807"/>
                    <a:pt x="95" y="807"/>
                  </a:cubicBezTo>
                  <a:cubicBezTo>
                    <a:pt x="95" y="809"/>
                    <a:pt x="95" y="809"/>
                    <a:pt x="95" y="809"/>
                  </a:cubicBezTo>
                  <a:cubicBezTo>
                    <a:pt x="97" y="808"/>
                    <a:pt x="97" y="808"/>
                    <a:pt x="97" y="808"/>
                  </a:cubicBezTo>
                  <a:cubicBezTo>
                    <a:pt x="266" y="846"/>
                    <a:pt x="266" y="846"/>
                    <a:pt x="266" y="846"/>
                  </a:cubicBezTo>
                  <a:cubicBezTo>
                    <a:pt x="303" y="1027"/>
                    <a:pt x="303" y="1027"/>
                    <a:pt x="303" y="1027"/>
                  </a:cubicBezTo>
                  <a:cubicBezTo>
                    <a:pt x="303" y="1027"/>
                    <a:pt x="303" y="1027"/>
                    <a:pt x="303" y="1027"/>
                  </a:cubicBezTo>
                  <a:cubicBezTo>
                    <a:pt x="303" y="1027"/>
                    <a:pt x="303" y="1027"/>
                    <a:pt x="303" y="1027"/>
                  </a:cubicBezTo>
                  <a:cubicBezTo>
                    <a:pt x="286" y="1105"/>
                    <a:pt x="286" y="1105"/>
                    <a:pt x="286" y="1105"/>
                  </a:cubicBezTo>
                  <a:cubicBezTo>
                    <a:pt x="284" y="1106"/>
                    <a:pt x="284" y="1106"/>
                    <a:pt x="284" y="1106"/>
                  </a:cubicBezTo>
                  <a:cubicBezTo>
                    <a:pt x="286" y="1108"/>
                    <a:pt x="286" y="1108"/>
                    <a:pt x="286" y="1108"/>
                  </a:cubicBezTo>
                  <a:cubicBezTo>
                    <a:pt x="380" y="1276"/>
                    <a:pt x="380" y="1276"/>
                    <a:pt x="380" y="1276"/>
                  </a:cubicBezTo>
                  <a:cubicBezTo>
                    <a:pt x="380" y="1284"/>
                    <a:pt x="380" y="1284"/>
                    <a:pt x="380" y="1284"/>
                  </a:cubicBezTo>
                  <a:cubicBezTo>
                    <a:pt x="384" y="1278"/>
                    <a:pt x="384" y="1278"/>
                    <a:pt x="384" y="1278"/>
                  </a:cubicBezTo>
                  <a:cubicBezTo>
                    <a:pt x="455" y="1255"/>
                    <a:pt x="455" y="1255"/>
                    <a:pt x="455" y="1255"/>
                  </a:cubicBezTo>
                  <a:cubicBezTo>
                    <a:pt x="457" y="1259"/>
                    <a:pt x="457" y="1259"/>
                    <a:pt x="457" y="1259"/>
                  </a:cubicBezTo>
                  <a:cubicBezTo>
                    <a:pt x="458" y="1253"/>
                    <a:pt x="458" y="1253"/>
                    <a:pt x="458" y="1253"/>
                  </a:cubicBezTo>
                  <a:cubicBezTo>
                    <a:pt x="557" y="1140"/>
                    <a:pt x="557" y="1140"/>
                    <a:pt x="557" y="1140"/>
                  </a:cubicBezTo>
                  <a:cubicBezTo>
                    <a:pt x="563" y="1142"/>
                    <a:pt x="563" y="1142"/>
                    <a:pt x="563" y="1142"/>
                  </a:cubicBezTo>
                  <a:cubicBezTo>
                    <a:pt x="558" y="1137"/>
                    <a:pt x="558" y="1137"/>
                    <a:pt x="558" y="1137"/>
                  </a:cubicBezTo>
                  <a:cubicBezTo>
                    <a:pt x="556" y="1097"/>
                    <a:pt x="556" y="1097"/>
                    <a:pt x="556" y="1097"/>
                  </a:cubicBezTo>
                  <a:cubicBezTo>
                    <a:pt x="557" y="1097"/>
                    <a:pt x="557" y="1097"/>
                    <a:pt x="557" y="1097"/>
                  </a:cubicBezTo>
                  <a:cubicBezTo>
                    <a:pt x="556" y="1095"/>
                    <a:pt x="556" y="1095"/>
                    <a:pt x="556" y="1095"/>
                  </a:cubicBezTo>
                  <a:cubicBezTo>
                    <a:pt x="607" y="1026"/>
                    <a:pt x="607" y="1026"/>
                    <a:pt x="607" y="1026"/>
                  </a:cubicBezTo>
                  <a:cubicBezTo>
                    <a:pt x="611" y="1027"/>
                    <a:pt x="611" y="1027"/>
                    <a:pt x="611" y="1027"/>
                  </a:cubicBezTo>
                  <a:cubicBezTo>
                    <a:pt x="608" y="1023"/>
                    <a:pt x="608" y="1023"/>
                    <a:pt x="608" y="1023"/>
                  </a:cubicBezTo>
                  <a:cubicBezTo>
                    <a:pt x="588" y="899"/>
                    <a:pt x="588" y="899"/>
                    <a:pt x="588" y="899"/>
                  </a:cubicBezTo>
                  <a:cubicBezTo>
                    <a:pt x="706" y="737"/>
                    <a:pt x="706" y="737"/>
                    <a:pt x="706" y="737"/>
                  </a:cubicBezTo>
                  <a:cubicBezTo>
                    <a:pt x="797" y="610"/>
                    <a:pt x="797" y="610"/>
                    <a:pt x="797" y="610"/>
                  </a:cubicBezTo>
                  <a:cubicBezTo>
                    <a:pt x="800" y="611"/>
                    <a:pt x="800" y="611"/>
                    <a:pt x="800" y="611"/>
                  </a:cubicBezTo>
                  <a:cubicBezTo>
                    <a:pt x="799" y="609"/>
                    <a:pt x="799" y="609"/>
                    <a:pt x="799" y="609"/>
                  </a:cubicBezTo>
                  <a:cubicBezTo>
                    <a:pt x="876" y="605"/>
                    <a:pt x="876" y="605"/>
                    <a:pt x="876" y="605"/>
                  </a:cubicBezTo>
                  <a:cubicBezTo>
                    <a:pt x="876" y="605"/>
                    <a:pt x="876" y="605"/>
                    <a:pt x="876" y="605"/>
                  </a:cubicBezTo>
                  <a:cubicBezTo>
                    <a:pt x="882" y="605"/>
                    <a:pt x="882" y="605"/>
                    <a:pt x="882" y="605"/>
                  </a:cubicBezTo>
                  <a:cubicBezTo>
                    <a:pt x="981" y="772"/>
                    <a:pt x="981" y="772"/>
                    <a:pt x="981" y="772"/>
                  </a:cubicBezTo>
                  <a:cubicBezTo>
                    <a:pt x="1023" y="691"/>
                    <a:pt x="1023" y="691"/>
                    <a:pt x="1023" y="691"/>
                  </a:cubicBezTo>
                  <a:cubicBezTo>
                    <a:pt x="1025" y="692"/>
                    <a:pt x="1025" y="692"/>
                    <a:pt x="1025" y="692"/>
                  </a:cubicBezTo>
                  <a:cubicBezTo>
                    <a:pt x="1025" y="689"/>
                    <a:pt x="1025" y="689"/>
                    <a:pt x="1025" y="689"/>
                  </a:cubicBezTo>
                  <a:cubicBezTo>
                    <a:pt x="1129" y="627"/>
                    <a:pt x="1129" y="627"/>
                    <a:pt x="1129" y="627"/>
                  </a:cubicBezTo>
                  <a:cubicBezTo>
                    <a:pt x="1129" y="628"/>
                    <a:pt x="1129" y="628"/>
                    <a:pt x="1129" y="628"/>
                  </a:cubicBezTo>
                  <a:cubicBezTo>
                    <a:pt x="1130" y="627"/>
                    <a:pt x="1130" y="627"/>
                    <a:pt x="1130" y="627"/>
                  </a:cubicBezTo>
                  <a:cubicBezTo>
                    <a:pt x="1242" y="782"/>
                    <a:pt x="1242" y="782"/>
                    <a:pt x="1242" y="782"/>
                  </a:cubicBezTo>
                  <a:cubicBezTo>
                    <a:pt x="1242" y="786"/>
                    <a:pt x="1242" y="786"/>
                    <a:pt x="1242" y="786"/>
                  </a:cubicBezTo>
                  <a:cubicBezTo>
                    <a:pt x="1277" y="761"/>
                    <a:pt x="1277" y="761"/>
                    <a:pt x="1277" y="761"/>
                  </a:cubicBezTo>
                  <a:cubicBezTo>
                    <a:pt x="1324" y="728"/>
                    <a:pt x="1324" y="728"/>
                    <a:pt x="1324" y="728"/>
                  </a:cubicBezTo>
                  <a:cubicBezTo>
                    <a:pt x="1326" y="726"/>
                    <a:pt x="1326" y="726"/>
                    <a:pt x="1326" y="726"/>
                  </a:cubicBezTo>
                  <a:cubicBezTo>
                    <a:pt x="1322" y="725"/>
                    <a:pt x="1322" y="725"/>
                    <a:pt x="1322" y="725"/>
                  </a:cubicBezTo>
                  <a:cubicBezTo>
                    <a:pt x="1285" y="651"/>
                    <a:pt x="1285" y="651"/>
                    <a:pt x="1285" y="651"/>
                  </a:cubicBezTo>
                  <a:cubicBezTo>
                    <a:pt x="1419" y="521"/>
                    <a:pt x="1419" y="521"/>
                    <a:pt x="1419" y="521"/>
                  </a:cubicBezTo>
                  <a:cubicBezTo>
                    <a:pt x="1423" y="520"/>
                    <a:pt x="1423" y="520"/>
                    <a:pt x="1423" y="520"/>
                  </a:cubicBezTo>
                  <a:cubicBezTo>
                    <a:pt x="1421" y="518"/>
                    <a:pt x="1421" y="518"/>
                    <a:pt x="1421" y="518"/>
                  </a:cubicBezTo>
                  <a:cubicBezTo>
                    <a:pt x="1462" y="394"/>
                    <a:pt x="1462" y="394"/>
                    <a:pt x="1462" y="394"/>
                  </a:cubicBezTo>
                  <a:cubicBezTo>
                    <a:pt x="1528" y="428"/>
                    <a:pt x="1528" y="428"/>
                    <a:pt x="1528" y="428"/>
                  </a:cubicBezTo>
                  <a:cubicBezTo>
                    <a:pt x="1474" y="514"/>
                    <a:pt x="1474" y="514"/>
                    <a:pt x="1474" y="514"/>
                  </a:cubicBezTo>
                  <a:cubicBezTo>
                    <a:pt x="1556" y="459"/>
                    <a:pt x="1556" y="459"/>
                    <a:pt x="1556" y="459"/>
                  </a:cubicBezTo>
                  <a:cubicBezTo>
                    <a:pt x="1558" y="461"/>
                    <a:pt x="1558" y="461"/>
                    <a:pt x="1558" y="461"/>
                  </a:cubicBezTo>
                  <a:cubicBezTo>
                    <a:pt x="1560" y="395"/>
                    <a:pt x="1560" y="395"/>
                    <a:pt x="1560" y="395"/>
                  </a:cubicBezTo>
                  <a:cubicBezTo>
                    <a:pt x="1562" y="392"/>
                    <a:pt x="1562" y="392"/>
                    <a:pt x="1562" y="392"/>
                  </a:cubicBezTo>
                  <a:cubicBezTo>
                    <a:pt x="1559" y="392"/>
                    <a:pt x="1559" y="392"/>
                    <a:pt x="1559" y="392"/>
                  </a:cubicBezTo>
                  <a:cubicBezTo>
                    <a:pt x="1485" y="277"/>
                    <a:pt x="1485" y="277"/>
                    <a:pt x="1485" y="277"/>
                  </a:cubicBezTo>
                  <a:cubicBezTo>
                    <a:pt x="1429" y="187"/>
                    <a:pt x="1429" y="187"/>
                    <a:pt x="1429" y="187"/>
                  </a:cubicBezTo>
                  <a:cubicBezTo>
                    <a:pt x="1498" y="169"/>
                    <a:pt x="1498" y="169"/>
                    <a:pt x="1498" y="169"/>
                  </a:cubicBezTo>
                  <a:cubicBezTo>
                    <a:pt x="1500" y="172"/>
                    <a:pt x="1500" y="172"/>
                    <a:pt x="1500" y="172"/>
                  </a:cubicBezTo>
                  <a:cubicBezTo>
                    <a:pt x="1500" y="170"/>
                    <a:pt x="1500" y="170"/>
                    <a:pt x="1500" y="170"/>
                  </a:cubicBezTo>
                  <a:cubicBezTo>
                    <a:pt x="1605" y="258"/>
                    <a:pt x="1605" y="258"/>
                    <a:pt x="1605" y="258"/>
                  </a:cubicBezTo>
                  <a:cubicBezTo>
                    <a:pt x="1609" y="156"/>
                    <a:pt x="1609" y="156"/>
                    <a:pt x="1609" y="156"/>
                  </a:cubicBezTo>
                  <a:cubicBezTo>
                    <a:pt x="1612" y="156"/>
                    <a:pt x="1612" y="156"/>
                    <a:pt x="1612" y="156"/>
                  </a:cubicBezTo>
                  <a:cubicBezTo>
                    <a:pt x="1611" y="155"/>
                    <a:pt x="1611" y="155"/>
                    <a:pt x="1611" y="155"/>
                  </a:cubicBezTo>
                  <a:cubicBezTo>
                    <a:pt x="1721" y="92"/>
                    <a:pt x="1721" y="92"/>
                    <a:pt x="1721" y="92"/>
                  </a:cubicBezTo>
                  <a:cubicBezTo>
                    <a:pt x="1532" y="80"/>
                    <a:pt x="1532" y="80"/>
                    <a:pt x="1532" y="80"/>
                  </a:cubicBezTo>
                  <a:cubicBezTo>
                    <a:pt x="1530" y="78"/>
                    <a:pt x="1530" y="78"/>
                    <a:pt x="1530" y="78"/>
                  </a:cubicBezTo>
                  <a:cubicBezTo>
                    <a:pt x="1529" y="79"/>
                    <a:pt x="1529" y="79"/>
                    <a:pt x="1529" y="79"/>
                  </a:cubicBezTo>
                  <a:cubicBezTo>
                    <a:pt x="1439" y="47"/>
                    <a:pt x="1439" y="47"/>
                    <a:pt x="1439" y="47"/>
                  </a:cubicBezTo>
                  <a:cubicBezTo>
                    <a:pt x="1436" y="41"/>
                    <a:pt x="1436" y="41"/>
                    <a:pt x="1436" y="41"/>
                  </a:cubicBezTo>
                  <a:cubicBezTo>
                    <a:pt x="1436" y="47"/>
                    <a:pt x="1436" y="47"/>
                    <a:pt x="1436" y="47"/>
                  </a:cubicBezTo>
                  <a:cubicBezTo>
                    <a:pt x="1175" y="38"/>
                    <a:pt x="1175" y="38"/>
                    <a:pt x="1175" y="38"/>
                  </a:cubicBezTo>
                  <a:cubicBezTo>
                    <a:pt x="1172" y="36"/>
                    <a:pt x="1172" y="36"/>
                    <a:pt x="1172" y="36"/>
                  </a:cubicBezTo>
                  <a:cubicBezTo>
                    <a:pt x="1172" y="37"/>
                    <a:pt x="1172" y="37"/>
                    <a:pt x="1172" y="37"/>
                  </a:cubicBezTo>
                  <a:cubicBezTo>
                    <a:pt x="1072" y="1"/>
                    <a:pt x="1072" y="1"/>
                    <a:pt x="1072" y="1"/>
                  </a:cubicBezTo>
                  <a:cubicBezTo>
                    <a:pt x="1071" y="0"/>
                    <a:pt x="1071" y="0"/>
                    <a:pt x="1071" y="0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294" name="Freeform 289"/>
            <p:cNvSpPr>
              <a:spLocks noEditPoints="1"/>
            </p:cNvSpPr>
            <p:nvPr/>
          </p:nvSpPr>
          <p:spPr bwMode="auto">
            <a:xfrm>
              <a:off x="9034407" y="3873753"/>
              <a:ext cx="1731213" cy="626705"/>
            </a:xfrm>
            <a:custGeom>
              <a:avLst/>
              <a:gdLst>
                <a:gd name="T0" fmla="*/ 1120 w 1153"/>
                <a:gd name="T1" fmla="*/ 388 h 423"/>
                <a:gd name="T2" fmla="*/ 910 w 1153"/>
                <a:gd name="T3" fmla="*/ 352 h 423"/>
                <a:gd name="T4" fmla="*/ 868 w 1153"/>
                <a:gd name="T5" fmla="*/ 192 h 423"/>
                <a:gd name="T6" fmla="*/ 1120 w 1153"/>
                <a:gd name="T7" fmla="*/ 388 h 423"/>
                <a:gd name="T8" fmla="*/ 466 w 1153"/>
                <a:gd name="T9" fmla="*/ 392 h 423"/>
                <a:gd name="T10" fmla="*/ 493 w 1153"/>
                <a:gd name="T11" fmla="*/ 158 h 423"/>
                <a:gd name="T12" fmla="*/ 889 w 1153"/>
                <a:gd name="T13" fmla="*/ 354 h 423"/>
                <a:gd name="T14" fmla="*/ 466 w 1153"/>
                <a:gd name="T15" fmla="*/ 392 h 423"/>
                <a:gd name="T16" fmla="*/ 897 w 1153"/>
                <a:gd name="T17" fmla="*/ 348 h 423"/>
                <a:gd name="T18" fmla="*/ 512 w 1153"/>
                <a:gd name="T19" fmla="*/ 158 h 423"/>
                <a:gd name="T20" fmla="*/ 857 w 1153"/>
                <a:gd name="T21" fmla="*/ 186 h 423"/>
                <a:gd name="T22" fmla="*/ 897 w 1153"/>
                <a:gd name="T23" fmla="*/ 348 h 423"/>
                <a:gd name="T24" fmla="*/ 447 w 1153"/>
                <a:gd name="T25" fmla="*/ 386 h 423"/>
                <a:gd name="T26" fmla="*/ 133 w 1153"/>
                <a:gd name="T27" fmla="*/ 247 h 423"/>
                <a:gd name="T28" fmla="*/ 270 w 1153"/>
                <a:gd name="T29" fmla="*/ 134 h 423"/>
                <a:gd name="T30" fmla="*/ 447 w 1153"/>
                <a:gd name="T31" fmla="*/ 386 h 423"/>
                <a:gd name="T32" fmla="*/ 460 w 1153"/>
                <a:gd name="T33" fmla="*/ 372 h 423"/>
                <a:gd name="T34" fmla="*/ 368 w 1153"/>
                <a:gd name="T35" fmla="*/ 29 h 423"/>
                <a:gd name="T36" fmla="*/ 485 w 1153"/>
                <a:gd name="T37" fmla="*/ 152 h 423"/>
                <a:gd name="T38" fmla="*/ 460 w 1153"/>
                <a:gd name="T39" fmla="*/ 372 h 423"/>
                <a:gd name="T40" fmla="*/ 449 w 1153"/>
                <a:gd name="T41" fmla="*/ 372 h 423"/>
                <a:gd name="T42" fmla="*/ 277 w 1153"/>
                <a:gd name="T43" fmla="*/ 128 h 423"/>
                <a:gd name="T44" fmla="*/ 356 w 1153"/>
                <a:gd name="T45" fmla="*/ 23 h 423"/>
                <a:gd name="T46" fmla="*/ 449 w 1153"/>
                <a:gd name="T47" fmla="*/ 372 h 423"/>
                <a:gd name="T48" fmla="*/ 125 w 1153"/>
                <a:gd name="T49" fmla="*/ 241 h 423"/>
                <a:gd name="T50" fmla="*/ 19 w 1153"/>
                <a:gd name="T51" fmla="*/ 20 h 423"/>
                <a:gd name="T52" fmla="*/ 262 w 1153"/>
                <a:gd name="T53" fmla="*/ 128 h 423"/>
                <a:gd name="T54" fmla="*/ 125 w 1153"/>
                <a:gd name="T55" fmla="*/ 241 h 423"/>
                <a:gd name="T56" fmla="*/ 270 w 1153"/>
                <a:gd name="T57" fmla="*/ 122 h 423"/>
                <a:gd name="T58" fmla="*/ 31 w 1153"/>
                <a:gd name="T59" fmla="*/ 16 h 423"/>
                <a:gd name="T60" fmla="*/ 350 w 1153"/>
                <a:gd name="T61" fmla="*/ 16 h 423"/>
                <a:gd name="T62" fmla="*/ 270 w 1153"/>
                <a:gd name="T63" fmla="*/ 122 h 423"/>
                <a:gd name="T64" fmla="*/ 360 w 1153"/>
                <a:gd name="T65" fmla="*/ 0 h 423"/>
                <a:gd name="T66" fmla="*/ 356 w 1153"/>
                <a:gd name="T67" fmla="*/ 6 h 423"/>
                <a:gd name="T68" fmla="*/ 10 w 1153"/>
                <a:gd name="T69" fmla="*/ 6 h 423"/>
                <a:gd name="T70" fmla="*/ 0 w 1153"/>
                <a:gd name="T71" fmla="*/ 2 h 423"/>
                <a:gd name="T72" fmla="*/ 123 w 1153"/>
                <a:gd name="T73" fmla="*/ 255 h 423"/>
                <a:gd name="T74" fmla="*/ 125 w 1153"/>
                <a:gd name="T75" fmla="*/ 253 h 423"/>
                <a:gd name="T76" fmla="*/ 458 w 1153"/>
                <a:gd name="T77" fmla="*/ 400 h 423"/>
                <a:gd name="T78" fmla="*/ 464 w 1153"/>
                <a:gd name="T79" fmla="*/ 423 h 423"/>
                <a:gd name="T80" fmla="*/ 466 w 1153"/>
                <a:gd name="T81" fmla="*/ 400 h 423"/>
                <a:gd name="T82" fmla="*/ 903 w 1153"/>
                <a:gd name="T83" fmla="*/ 362 h 423"/>
                <a:gd name="T84" fmla="*/ 912 w 1153"/>
                <a:gd name="T85" fmla="*/ 366 h 423"/>
                <a:gd name="T86" fmla="*/ 912 w 1153"/>
                <a:gd name="T87" fmla="*/ 362 h 423"/>
                <a:gd name="T88" fmla="*/ 1153 w 1153"/>
                <a:gd name="T89" fmla="*/ 404 h 423"/>
                <a:gd name="T90" fmla="*/ 864 w 1153"/>
                <a:gd name="T91" fmla="*/ 178 h 423"/>
                <a:gd name="T92" fmla="*/ 864 w 1153"/>
                <a:gd name="T93" fmla="*/ 176 h 423"/>
                <a:gd name="T94" fmla="*/ 491 w 1153"/>
                <a:gd name="T95" fmla="*/ 146 h 423"/>
                <a:gd name="T96" fmla="*/ 362 w 1153"/>
                <a:gd name="T97" fmla="*/ 8 h 423"/>
                <a:gd name="T98" fmla="*/ 360 w 1153"/>
                <a:gd name="T99" fmla="*/ 0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53" h="423">
                  <a:moveTo>
                    <a:pt x="1120" y="388"/>
                  </a:moveTo>
                  <a:lnTo>
                    <a:pt x="910" y="352"/>
                  </a:lnTo>
                  <a:lnTo>
                    <a:pt x="868" y="192"/>
                  </a:lnTo>
                  <a:lnTo>
                    <a:pt x="1120" y="388"/>
                  </a:lnTo>
                  <a:close/>
                  <a:moveTo>
                    <a:pt x="466" y="392"/>
                  </a:moveTo>
                  <a:lnTo>
                    <a:pt x="493" y="158"/>
                  </a:lnTo>
                  <a:lnTo>
                    <a:pt x="889" y="354"/>
                  </a:lnTo>
                  <a:lnTo>
                    <a:pt x="466" y="392"/>
                  </a:lnTo>
                  <a:close/>
                  <a:moveTo>
                    <a:pt x="897" y="348"/>
                  </a:moveTo>
                  <a:lnTo>
                    <a:pt x="512" y="158"/>
                  </a:lnTo>
                  <a:lnTo>
                    <a:pt x="857" y="186"/>
                  </a:lnTo>
                  <a:lnTo>
                    <a:pt x="897" y="348"/>
                  </a:lnTo>
                  <a:close/>
                  <a:moveTo>
                    <a:pt x="447" y="386"/>
                  </a:moveTo>
                  <a:lnTo>
                    <a:pt x="133" y="247"/>
                  </a:lnTo>
                  <a:lnTo>
                    <a:pt x="270" y="134"/>
                  </a:lnTo>
                  <a:lnTo>
                    <a:pt x="447" y="386"/>
                  </a:lnTo>
                  <a:close/>
                  <a:moveTo>
                    <a:pt x="460" y="372"/>
                  </a:moveTo>
                  <a:lnTo>
                    <a:pt x="368" y="29"/>
                  </a:lnTo>
                  <a:lnTo>
                    <a:pt x="485" y="152"/>
                  </a:lnTo>
                  <a:lnTo>
                    <a:pt x="460" y="372"/>
                  </a:lnTo>
                  <a:close/>
                  <a:moveTo>
                    <a:pt x="449" y="372"/>
                  </a:moveTo>
                  <a:lnTo>
                    <a:pt x="277" y="128"/>
                  </a:lnTo>
                  <a:lnTo>
                    <a:pt x="356" y="23"/>
                  </a:lnTo>
                  <a:lnTo>
                    <a:pt x="449" y="372"/>
                  </a:lnTo>
                  <a:close/>
                  <a:moveTo>
                    <a:pt x="125" y="241"/>
                  </a:moveTo>
                  <a:lnTo>
                    <a:pt x="19" y="20"/>
                  </a:lnTo>
                  <a:lnTo>
                    <a:pt x="262" y="128"/>
                  </a:lnTo>
                  <a:lnTo>
                    <a:pt x="125" y="241"/>
                  </a:lnTo>
                  <a:close/>
                  <a:moveTo>
                    <a:pt x="270" y="122"/>
                  </a:moveTo>
                  <a:lnTo>
                    <a:pt x="31" y="16"/>
                  </a:lnTo>
                  <a:lnTo>
                    <a:pt x="350" y="16"/>
                  </a:lnTo>
                  <a:lnTo>
                    <a:pt x="270" y="122"/>
                  </a:lnTo>
                  <a:close/>
                  <a:moveTo>
                    <a:pt x="360" y="0"/>
                  </a:moveTo>
                  <a:lnTo>
                    <a:pt x="356" y="6"/>
                  </a:lnTo>
                  <a:lnTo>
                    <a:pt x="10" y="6"/>
                  </a:lnTo>
                  <a:lnTo>
                    <a:pt x="0" y="2"/>
                  </a:lnTo>
                  <a:lnTo>
                    <a:pt x="123" y="255"/>
                  </a:lnTo>
                  <a:lnTo>
                    <a:pt x="125" y="253"/>
                  </a:lnTo>
                  <a:lnTo>
                    <a:pt x="458" y="400"/>
                  </a:lnTo>
                  <a:lnTo>
                    <a:pt x="464" y="423"/>
                  </a:lnTo>
                  <a:lnTo>
                    <a:pt x="466" y="400"/>
                  </a:lnTo>
                  <a:lnTo>
                    <a:pt x="903" y="362"/>
                  </a:lnTo>
                  <a:lnTo>
                    <a:pt x="912" y="366"/>
                  </a:lnTo>
                  <a:lnTo>
                    <a:pt x="912" y="362"/>
                  </a:lnTo>
                  <a:lnTo>
                    <a:pt x="1153" y="404"/>
                  </a:lnTo>
                  <a:lnTo>
                    <a:pt x="864" y="178"/>
                  </a:lnTo>
                  <a:lnTo>
                    <a:pt x="864" y="176"/>
                  </a:lnTo>
                  <a:lnTo>
                    <a:pt x="491" y="146"/>
                  </a:lnTo>
                  <a:lnTo>
                    <a:pt x="362" y="8"/>
                  </a:lnTo>
                  <a:lnTo>
                    <a:pt x="36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295" name="Freeform 290"/>
            <p:cNvSpPr>
              <a:spLocks noEditPoints="1"/>
            </p:cNvSpPr>
            <p:nvPr/>
          </p:nvSpPr>
          <p:spPr bwMode="auto">
            <a:xfrm>
              <a:off x="9034407" y="3873753"/>
              <a:ext cx="1731213" cy="626705"/>
            </a:xfrm>
            <a:custGeom>
              <a:avLst/>
              <a:gdLst>
                <a:gd name="T0" fmla="*/ 1120 w 1153"/>
                <a:gd name="T1" fmla="*/ 388 h 423"/>
                <a:gd name="T2" fmla="*/ 910 w 1153"/>
                <a:gd name="T3" fmla="*/ 352 h 423"/>
                <a:gd name="T4" fmla="*/ 868 w 1153"/>
                <a:gd name="T5" fmla="*/ 192 h 423"/>
                <a:gd name="T6" fmla="*/ 1120 w 1153"/>
                <a:gd name="T7" fmla="*/ 388 h 423"/>
                <a:gd name="T8" fmla="*/ 466 w 1153"/>
                <a:gd name="T9" fmla="*/ 392 h 423"/>
                <a:gd name="T10" fmla="*/ 493 w 1153"/>
                <a:gd name="T11" fmla="*/ 158 h 423"/>
                <a:gd name="T12" fmla="*/ 889 w 1153"/>
                <a:gd name="T13" fmla="*/ 354 h 423"/>
                <a:gd name="T14" fmla="*/ 466 w 1153"/>
                <a:gd name="T15" fmla="*/ 392 h 423"/>
                <a:gd name="T16" fmla="*/ 897 w 1153"/>
                <a:gd name="T17" fmla="*/ 348 h 423"/>
                <a:gd name="T18" fmla="*/ 512 w 1153"/>
                <a:gd name="T19" fmla="*/ 158 h 423"/>
                <a:gd name="T20" fmla="*/ 857 w 1153"/>
                <a:gd name="T21" fmla="*/ 186 h 423"/>
                <a:gd name="T22" fmla="*/ 897 w 1153"/>
                <a:gd name="T23" fmla="*/ 348 h 423"/>
                <a:gd name="T24" fmla="*/ 447 w 1153"/>
                <a:gd name="T25" fmla="*/ 386 h 423"/>
                <a:gd name="T26" fmla="*/ 133 w 1153"/>
                <a:gd name="T27" fmla="*/ 247 h 423"/>
                <a:gd name="T28" fmla="*/ 270 w 1153"/>
                <a:gd name="T29" fmla="*/ 134 h 423"/>
                <a:gd name="T30" fmla="*/ 447 w 1153"/>
                <a:gd name="T31" fmla="*/ 386 h 423"/>
                <a:gd name="T32" fmla="*/ 460 w 1153"/>
                <a:gd name="T33" fmla="*/ 372 h 423"/>
                <a:gd name="T34" fmla="*/ 368 w 1153"/>
                <a:gd name="T35" fmla="*/ 29 h 423"/>
                <a:gd name="T36" fmla="*/ 485 w 1153"/>
                <a:gd name="T37" fmla="*/ 152 h 423"/>
                <a:gd name="T38" fmla="*/ 460 w 1153"/>
                <a:gd name="T39" fmla="*/ 372 h 423"/>
                <a:gd name="T40" fmla="*/ 449 w 1153"/>
                <a:gd name="T41" fmla="*/ 372 h 423"/>
                <a:gd name="T42" fmla="*/ 277 w 1153"/>
                <a:gd name="T43" fmla="*/ 128 h 423"/>
                <a:gd name="T44" fmla="*/ 356 w 1153"/>
                <a:gd name="T45" fmla="*/ 23 h 423"/>
                <a:gd name="T46" fmla="*/ 449 w 1153"/>
                <a:gd name="T47" fmla="*/ 372 h 423"/>
                <a:gd name="T48" fmla="*/ 125 w 1153"/>
                <a:gd name="T49" fmla="*/ 241 h 423"/>
                <a:gd name="T50" fmla="*/ 19 w 1153"/>
                <a:gd name="T51" fmla="*/ 20 h 423"/>
                <a:gd name="T52" fmla="*/ 262 w 1153"/>
                <a:gd name="T53" fmla="*/ 128 h 423"/>
                <a:gd name="T54" fmla="*/ 125 w 1153"/>
                <a:gd name="T55" fmla="*/ 241 h 423"/>
                <a:gd name="T56" fmla="*/ 270 w 1153"/>
                <a:gd name="T57" fmla="*/ 122 h 423"/>
                <a:gd name="T58" fmla="*/ 31 w 1153"/>
                <a:gd name="T59" fmla="*/ 16 h 423"/>
                <a:gd name="T60" fmla="*/ 350 w 1153"/>
                <a:gd name="T61" fmla="*/ 16 h 423"/>
                <a:gd name="T62" fmla="*/ 270 w 1153"/>
                <a:gd name="T63" fmla="*/ 122 h 423"/>
                <a:gd name="T64" fmla="*/ 360 w 1153"/>
                <a:gd name="T65" fmla="*/ 0 h 423"/>
                <a:gd name="T66" fmla="*/ 356 w 1153"/>
                <a:gd name="T67" fmla="*/ 6 h 423"/>
                <a:gd name="T68" fmla="*/ 10 w 1153"/>
                <a:gd name="T69" fmla="*/ 6 h 423"/>
                <a:gd name="T70" fmla="*/ 0 w 1153"/>
                <a:gd name="T71" fmla="*/ 2 h 423"/>
                <a:gd name="T72" fmla="*/ 123 w 1153"/>
                <a:gd name="T73" fmla="*/ 255 h 423"/>
                <a:gd name="T74" fmla="*/ 125 w 1153"/>
                <a:gd name="T75" fmla="*/ 253 h 423"/>
                <a:gd name="T76" fmla="*/ 458 w 1153"/>
                <a:gd name="T77" fmla="*/ 400 h 423"/>
                <a:gd name="T78" fmla="*/ 464 w 1153"/>
                <a:gd name="T79" fmla="*/ 423 h 423"/>
                <a:gd name="T80" fmla="*/ 466 w 1153"/>
                <a:gd name="T81" fmla="*/ 400 h 423"/>
                <a:gd name="T82" fmla="*/ 903 w 1153"/>
                <a:gd name="T83" fmla="*/ 362 h 423"/>
                <a:gd name="T84" fmla="*/ 912 w 1153"/>
                <a:gd name="T85" fmla="*/ 366 h 423"/>
                <a:gd name="T86" fmla="*/ 912 w 1153"/>
                <a:gd name="T87" fmla="*/ 362 h 423"/>
                <a:gd name="T88" fmla="*/ 1153 w 1153"/>
                <a:gd name="T89" fmla="*/ 404 h 423"/>
                <a:gd name="T90" fmla="*/ 864 w 1153"/>
                <a:gd name="T91" fmla="*/ 178 h 423"/>
                <a:gd name="T92" fmla="*/ 864 w 1153"/>
                <a:gd name="T93" fmla="*/ 176 h 423"/>
                <a:gd name="T94" fmla="*/ 491 w 1153"/>
                <a:gd name="T95" fmla="*/ 146 h 423"/>
                <a:gd name="T96" fmla="*/ 362 w 1153"/>
                <a:gd name="T97" fmla="*/ 8 h 423"/>
                <a:gd name="T98" fmla="*/ 360 w 1153"/>
                <a:gd name="T99" fmla="*/ 0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53" h="423">
                  <a:moveTo>
                    <a:pt x="1120" y="388"/>
                  </a:moveTo>
                  <a:lnTo>
                    <a:pt x="910" y="352"/>
                  </a:lnTo>
                  <a:lnTo>
                    <a:pt x="868" y="192"/>
                  </a:lnTo>
                  <a:lnTo>
                    <a:pt x="1120" y="388"/>
                  </a:lnTo>
                  <a:moveTo>
                    <a:pt x="466" y="392"/>
                  </a:moveTo>
                  <a:lnTo>
                    <a:pt x="493" y="158"/>
                  </a:lnTo>
                  <a:lnTo>
                    <a:pt x="889" y="354"/>
                  </a:lnTo>
                  <a:lnTo>
                    <a:pt x="466" y="392"/>
                  </a:lnTo>
                  <a:moveTo>
                    <a:pt x="897" y="348"/>
                  </a:moveTo>
                  <a:lnTo>
                    <a:pt x="512" y="158"/>
                  </a:lnTo>
                  <a:lnTo>
                    <a:pt x="857" y="186"/>
                  </a:lnTo>
                  <a:lnTo>
                    <a:pt x="897" y="348"/>
                  </a:lnTo>
                  <a:moveTo>
                    <a:pt x="447" y="386"/>
                  </a:moveTo>
                  <a:lnTo>
                    <a:pt x="133" y="247"/>
                  </a:lnTo>
                  <a:lnTo>
                    <a:pt x="270" y="134"/>
                  </a:lnTo>
                  <a:lnTo>
                    <a:pt x="447" y="386"/>
                  </a:lnTo>
                  <a:moveTo>
                    <a:pt x="460" y="372"/>
                  </a:moveTo>
                  <a:lnTo>
                    <a:pt x="368" y="29"/>
                  </a:lnTo>
                  <a:lnTo>
                    <a:pt x="485" y="152"/>
                  </a:lnTo>
                  <a:lnTo>
                    <a:pt x="460" y="372"/>
                  </a:lnTo>
                  <a:moveTo>
                    <a:pt x="449" y="372"/>
                  </a:moveTo>
                  <a:lnTo>
                    <a:pt x="277" y="128"/>
                  </a:lnTo>
                  <a:lnTo>
                    <a:pt x="356" y="23"/>
                  </a:lnTo>
                  <a:lnTo>
                    <a:pt x="449" y="372"/>
                  </a:lnTo>
                  <a:moveTo>
                    <a:pt x="125" y="241"/>
                  </a:moveTo>
                  <a:lnTo>
                    <a:pt x="19" y="20"/>
                  </a:lnTo>
                  <a:lnTo>
                    <a:pt x="262" y="128"/>
                  </a:lnTo>
                  <a:lnTo>
                    <a:pt x="125" y="241"/>
                  </a:lnTo>
                  <a:moveTo>
                    <a:pt x="270" y="122"/>
                  </a:moveTo>
                  <a:lnTo>
                    <a:pt x="31" y="16"/>
                  </a:lnTo>
                  <a:lnTo>
                    <a:pt x="350" y="16"/>
                  </a:lnTo>
                  <a:lnTo>
                    <a:pt x="270" y="122"/>
                  </a:lnTo>
                  <a:moveTo>
                    <a:pt x="360" y="0"/>
                  </a:moveTo>
                  <a:lnTo>
                    <a:pt x="356" y="6"/>
                  </a:lnTo>
                  <a:lnTo>
                    <a:pt x="10" y="6"/>
                  </a:lnTo>
                  <a:lnTo>
                    <a:pt x="0" y="2"/>
                  </a:lnTo>
                  <a:lnTo>
                    <a:pt x="123" y="255"/>
                  </a:lnTo>
                  <a:lnTo>
                    <a:pt x="125" y="253"/>
                  </a:lnTo>
                  <a:lnTo>
                    <a:pt x="458" y="400"/>
                  </a:lnTo>
                  <a:lnTo>
                    <a:pt x="464" y="423"/>
                  </a:lnTo>
                  <a:lnTo>
                    <a:pt x="466" y="400"/>
                  </a:lnTo>
                  <a:lnTo>
                    <a:pt x="903" y="362"/>
                  </a:lnTo>
                  <a:lnTo>
                    <a:pt x="912" y="366"/>
                  </a:lnTo>
                  <a:lnTo>
                    <a:pt x="912" y="362"/>
                  </a:lnTo>
                  <a:lnTo>
                    <a:pt x="1153" y="404"/>
                  </a:lnTo>
                  <a:lnTo>
                    <a:pt x="864" y="178"/>
                  </a:lnTo>
                  <a:lnTo>
                    <a:pt x="864" y="176"/>
                  </a:lnTo>
                  <a:lnTo>
                    <a:pt x="491" y="146"/>
                  </a:lnTo>
                  <a:lnTo>
                    <a:pt x="362" y="8"/>
                  </a:lnTo>
                  <a:lnTo>
                    <a:pt x="360" y="0"/>
                  </a:ln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296" name="Freeform 291"/>
            <p:cNvSpPr>
              <a:spLocks noEditPoints="1"/>
            </p:cNvSpPr>
            <p:nvPr/>
          </p:nvSpPr>
          <p:spPr bwMode="auto">
            <a:xfrm>
              <a:off x="9228098" y="4536015"/>
              <a:ext cx="1600583" cy="1008950"/>
            </a:xfrm>
            <a:custGeom>
              <a:avLst/>
              <a:gdLst>
                <a:gd name="T0" fmla="*/ 418 w 1066"/>
                <a:gd name="T1" fmla="*/ 529 h 681"/>
                <a:gd name="T2" fmla="*/ 516 w 1066"/>
                <a:gd name="T3" fmla="*/ 582 h 681"/>
                <a:gd name="T4" fmla="*/ 393 w 1066"/>
                <a:gd name="T5" fmla="*/ 517 h 681"/>
                <a:gd name="T6" fmla="*/ 416 w 1066"/>
                <a:gd name="T7" fmla="*/ 529 h 681"/>
                <a:gd name="T8" fmla="*/ 300 w 1066"/>
                <a:gd name="T9" fmla="*/ 469 h 681"/>
                <a:gd name="T10" fmla="*/ 375 w 1066"/>
                <a:gd name="T11" fmla="*/ 509 h 681"/>
                <a:gd name="T12" fmla="*/ 204 w 1066"/>
                <a:gd name="T13" fmla="*/ 430 h 681"/>
                <a:gd name="T14" fmla="*/ 29 w 1066"/>
                <a:gd name="T15" fmla="*/ 509 h 681"/>
                <a:gd name="T16" fmla="*/ 781 w 1066"/>
                <a:gd name="T17" fmla="*/ 372 h 681"/>
                <a:gd name="T18" fmla="*/ 793 w 1066"/>
                <a:gd name="T19" fmla="*/ 649 h 681"/>
                <a:gd name="T20" fmla="*/ 208 w 1066"/>
                <a:gd name="T21" fmla="*/ 420 h 681"/>
                <a:gd name="T22" fmla="*/ 264 w 1066"/>
                <a:gd name="T23" fmla="*/ 370 h 681"/>
                <a:gd name="T24" fmla="*/ 19 w 1066"/>
                <a:gd name="T25" fmla="*/ 503 h 681"/>
                <a:gd name="T26" fmla="*/ 198 w 1066"/>
                <a:gd name="T27" fmla="*/ 424 h 681"/>
                <a:gd name="T28" fmla="*/ 781 w 1066"/>
                <a:gd name="T29" fmla="*/ 653 h 681"/>
                <a:gd name="T30" fmla="*/ 612 w 1066"/>
                <a:gd name="T31" fmla="*/ 289 h 681"/>
                <a:gd name="T32" fmla="*/ 604 w 1066"/>
                <a:gd name="T33" fmla="*/ 626 h 681"/>
                <a:gd name="T34" fmla="*/ 604 w 1066"/>
                <a:gd name="T35" fmla="*/ 281 h 681"/>
                <a:gd name="T36" fmla="*/ 783 w 1066"/>
                <a:gd name="T37" fmla="*/ 634 h 681"/>
                <a:gd name="T38" fmla="*/ 772 w 1066"/>
                <a:gd name="T39" fmla="*/ 370 h 681"/>
                <a:gd name="T40" fmla="*/ 1035 w 1066"/>
                <a:gd name="T41" fmla="*/ 430 h 681"/>
                <a:gd name="T42" fmla="*/ 801 w 1066"/>
                <a:gd name="T43" fmla="*/ 202 h 681"/>
                <a:gd name="T44" fmla="*/ 410 w 1066"/>
                <a:gd name="T45" fmla="*/ 499 h 681"/>
                <a:gd name="T46" fmla="*/ 350 w 1066"/>
                <a:gd name="T47" fmla="*/ 186 h 681"/>
                <a:gd name="T48" fmla="*/ 264 w 1066"/>
                <a:gd name="T49" fmla="*/ 362 h 681"/>
                <a:gd name="T50" fmla="*/ 341 w 1066"/>
                <a:gd name="T51" fmla="*/ 182 h 681"/>
                <a:gd name="T52" fmla="*/ 762 w 1066"/>
                <a:gd name="T53" fmla="*/ 354 h 681"/>
                <a:gd name="T54" fmla="*/ 656 w 1066"/>
                <a:gd name="T55" fmla="*/ 174 h 681"/>
                <a:gd name="T56" fmla="*/ 772 w 1066"/>
                <a:gd name="T57" fmla="*/ 354 h 681"/>
                <a:gd name="T58" fmla="*/ 793 w 1066"/>
                <a:gd name="T59" fmla="*/ 196 h 681"/>
                <a:gd name="T60" fmla="*/ 608 w 1066"/>
                <a:gd name="T61" fmla="*/ 255 h 681"/>
                <a:gd name="T62" fmla="*/ 649 w 1066"/>
                <a:gd name="T63" fmla="*/ 166 h 681"/>
                <a:gd name="T64" fmla="*/ 427 w 1066"/>
                <a:gd name="T65" fmla="*/ 493 h 681"/>
                <a:gd name="T66" fmla="*/ 601 w 1066"/>
                <a:gd name="T67" fmla="*/ 267 h 681"/>
                <a:gd name="T68" fmla="*/ 418 w 1066"/>
                <a:gd name="T69" fmla="*/ 491 h 681"/>
                <a:gd name="T70" fmla="*/ 529 w 1066"/>
                <a:gd name="T71" fmla="*/ 50 h 681"/>
                <a:gd name="T72" fmla="*/ 1032 w 1066"/>
                <a:gd name="T73" fmla="*/ 416 h 681"/>
                <a:gd name="T74" fmla="*/ 837 w 1066"/>
                <a:gd name="T75" fmla="*/ 28 h 681"/>
                <a:gd name="T76" fmla="*/ 1032 w 1066"/>
                <a:gd name="T77" fmla="*/ 416 h 681"/>
                <a:gd name="T78" fmla="*/ 664 w 1066"/>
                <a:gd name="T79" fmla="*/ 162 h 681"/>
                <a:gd name="T80" fmla="*/ 793 w 1066"/>
                <a:gd name="T81" fmla="*/ 186 h 681"/>
                <a:gd name="T82" fmla="*/ 545 w 1066"/>
                <a:gd name="T83" fmla="*/ 42 h 681"/>
                <a:gd name="T84" fmla="*/ 654 w 1066"/>
                <a:gd name="T85" fmla="*/ 158 h 681"/>
                <a:gd name="T86" fmla="*/ 833 w 1066"/>
                <a:gd name="T87" fmla="*/ 8 h 681"/>
                <a:gd name="T88" fmla="*/ 535 w 1066"/>
                <a:gd name="T89" fmla="*/ 22 h 681"/>
                <a:gd name="T90" fmla="*/ 354 w 1066"/>
                <a:gd name="T91" fmla="*/ 162 h 681"/>
                <a:gd name="T92" fmla="*/ 348 w 1066"/>
                <a:gd name="T93" fmla="*/ 168 h 681"/>
                <a:gd name="T94" fmla="*/ 89 w 1066"/>
                <a:gd name="T95" fmla="*/ 305 h 681"/>
                <a:gd name="T96" fmla="*/ 0 w 1066"/>
                <a:gd name="T97" fmla="*/ 517 h 681"/>
                <a:gd name="T98" fmla="*/ 606 w 1066"/>
                <a:gd name="T99" fmla="*/ 639 h 681"/>
                <a:gd name="T100" fmla="*/ 612 w 1066"/>
                <a:gd name="T101" fmla="*/ 639 h 681"/>
                <a:gd name="T102" fmla="*/ 793 w 1066"/>
                <a:gd name="T103" fmla="*/ 681 h 681"/>
                <a:gd name="T104" fmla="*/ 1051 w 1066"/>
                <a:gd name="T105" fmla="*/ 445 h 681"/>
                <a:gd name="T106" fmla="*/ 1055 w 1066"/>
                <a:gd name="T107" fmla="*/ 438 h 681"/>
                <a:gd name="T108" fmla="*/ 841 w 1066"/>
                <a:gd name="T109" fmla="*/ 1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66" h="681">
                  <a:moveTo>
                    <a:pt x="516" y="582"/>
                  </a:moveTo>
                  <a:lnTo>
                    <a:pt x="418" y="529"/>
                  </a:lnTo>
                  <a:lnTo>
                    <a:pt x="420" y="519"/>
                  </a:lnTo>
                  <a:lnTo>
                    <a:pt x="516" y="582"/>
                  </a:lnTo>
                  <a:close/>
                  <a:moveTo>
                    <a:pt x="416" y="529"/>
                  </a:moveTo>
                  <a:lnTo>
                    <a:pt x="393" y="517"/>
                  </a:lnTo>
                  <a:lnTo>
                    <a:pt x="412" y="517"/>
                  </a:lnTo>
                  <a:lnTo>
                    <a:pt x="416" y="529"/>
                  </a:lnTo>
                  <a:close/>
                  <a:moveTo>
                    <a:pt x="375" y="509"/>
                  </a:moveTo>
                  <a:lnTo>
                    <a:pt x="300" y="469"/>
                  </a:lnTo>
                  <a:lnTo>
                    <a:pt x="393" y="509"/>
                  </a:lnTo>
                  <a:lnTo>
                    <a:pt x="375" y="509"/>
                  </a:lnTo>
                  <a:close/>
                  <a:moveTo>
                    <a:pt x="29" y="509"/>
                  </a:moveTo>
                  <a:lnTo>
                    <a:pt x="204" y="430"/>
                  </a:lnTo>
                  <a:lnTo>
                    <a:pt x="356" y="509"/>
                  </a:lnTo>
                  <a:lnTo>
                    <a:pt x="29" y="509"/>
                  </a:lnTo>
                  <a:close/>
                  <a:moveTo>
                    <a:pt x="793" y="649"/>
                  </a:moveTo>
                  <a:lnTo>
                    <a:pt x="781" y="372"/>
                  </a:lnTo>
                  <a:lnTo>
                    <a:pt x="1041" y="443"/>
                  </a:lnTo>
                  <a:lnTo>
                    <a:pt x="793" y="649"/>
                  </a:lnTo>
                  <a:close/>
                  <a:moveTo>
                    <a:pt x="397" y="499"/>
                  </a:moveTo>
                  <a:lnTo>
                    <a:pt x="208" y="420"/>
                  </a:lnTo>
                  <a:lnTo>
                    <a:pt x="119" y="323"/>
                  </a:lnTo>
                  <a:lnTo>
                    <a:pt x="264" y="370"/>
                  </a:lnTo>
                  <a:lnTo>
                    <a:pt x="397" y="499"/>
                  </a:lnTo>
                  <a:close/>
                  <a:moveTo>
                    <a:pt x="19" y="503"/>
                  </a:moveTo>
                  <a:lnTo>
                    <a:pt x="106" y="323"/>
                  </a:lnTo>
                  <a:lnTo>
                    <a:pt x="198" y="424"/>
                  </a:lnTo>
                  <a:lnTo>
                    <a:pt x="19" y="503"/>
                  </a:lnTo>
                  <a:close/>
                  <a:moveTo>
                    <a:pt x="781" y="653"/>
                  </a:moveTo>
                  <a:lnTo>
                    <a:pt x="612" y="630"/>
                  </a:lnTo>
                  <a:lnTo>
                    <a:pt x="612" y="289"/>
                  </a:lnTo>
                  <a:lnTo>
                    <a:pt x="781" y="653"/>
                  </a:lnTo>
                  <a:close/>
                  <a:moveTo>
                    <a:pt x="604" y="626"/>
                  </a:moveTo>
                  <a:lnTo>
                    <a:pt x="425" y="511"/>
                  </a:lnTo>
                  <a:lnTo>
                    <a:pt x="604" y="281"/>
                  </a:lnTo>
                  <a:lnTo>
                    <a:pt x="604" y="626"/>
                  </a:lnTo>
                  <a:close/>
                  <a:moveTo>
                    <a:pt x="783" y="634"/>
                  </a:moveTo>
                  <a:lnTo>
                    <a:pt x="618" y="279"/>
                  </a:lnTo>
                  <a:lnTo>
                    <a:pt x="772" y="370"/>
                  </a:lnTo>
                  <a:lnTo>
                    <a:pt x="783" y="634"/>
                  </a:lnTo>
                  <a:close/>
                  <a:moveTo>
                    <a:pt x="1035" y="430"/>
                  </a:moveTo>
                  <a:lnTo>
                    <a:pt x="781" y="364"/>
                  </a:lnTo>
                  <a:lnTo>
                    <a:pt x="801" y="202"/>
                  </a:lnTo>
                  <a:lnTo>
                    <a:pt x="1035" y="430"/>
                  </a:lnTo>
                  <a:close/>
                  <a:moveTo>
                    <a:pt x="410" y="499"/>
                  </a:moveTo>
                  <a:lnTo>
                    <a:pt x="273" y="366"/>
                  </a:lnTo>
                  <a:lnTo>
                    <a:pt x="350" y="186"/>
                  </a:lnTo>
                  <a:lnTo>
                    <a:pt x="410" y="499"/>
                  </a:lnTo>
                  <a:close/>
                  <a:moveTo>
                    <a:pt x="264" y="362"/>
                  </a:moveTo>
                  <a:lnTo>
                    <a:pt x="116" y="313"/>
                  </a:lnTo>
                  <a:lnTo>
                    <a:pt x="341" y="182"/>
                  </a:lnTo>
                  <a:lnTo>
                    <a:pt x="264" y="362"/>
                  </a:lnTo>
                  <a:close/>
                  <a:moveTo>
                    <a:pt x="762" y="354"/>
                  </a:moveTo>
                  <a:lnTo>
                    <a:pt x="614" y="265"/>
                  </a:lnTo>
                  <a:lnTo>
                    <a:pt x="656" y="174"/>
                  </a:lnTo>
                  <a:lnTo>
                    <a:pt x="762" y="354"/>
                  </a:lnTo>
                  <a:close/>
                  <a:moveTo>
                    <a:pt x="772" y="354"/>
                  </a:moveTo>
                  <a:lnTo>
                    <a:pt x="664" y="172"/>
                  </a:lnTo>
                  <a:lnTo>
                    <a:pt x="793" y="196"/>
                  </a:lnTo>
                  <a:lnTo>
                    <a:pt x="772" y="354"/>
                  </a:lnTo>
                  <a:close/>
                  <a:moveTo>
                    <a:pt x="608" y="255"/>
                  </a:moveTo>
                  <a:lnTo>
                    <a:pt x="545" y="57"/>
                  </a:lnTo>
                  <a:lnTo>
                    <a:pt x="649" y="166"/>
                  </a:lnTo>
                  <a:lnTo>
                    <a:pt x="608" y="255"/>
                  </a:lnTo>
                  <a:close/>
                  <a:moveTo>
                    <a:pt x="427" y="493"/>
                  </a:moveTo>
                  <a:lnTo>
                    <a:pt x="537" y="57"/>
                  </a:lnTo>
                  <a:lnTo>
                    <a:pt x="601" y="267"/>
                  </a:lnTo>
                  <a:lnTo>
                    <a:pt x="427" y="493"/>
                  </a:lnTo>
                  <a:close/>
                  <a:moveTo>
                    <a:pt x="418" y="491"/>
                  </a:moveTo>
                  <a:lnTo>
                    <a:pt x="356" y="172"/>
                  </a:lnTo>
                  <a:lnTo>
                    <a:pt x="529" y="50"/>
                  </a:lnTo>
                  <a:lnTo>
                    <a:pt x="418" y="491"/>
                  </a:lnTo>
                  <a:close/>
                  <a:moveTo>
                    <a:pt x="1032" y="416"/>
                  </a:moveTo>
                  <a:lnTo>
                    <a:pt x="803" y="190"/>
                  </a:lnTo>
                  <a:lnTo>
                    <a:pt x="837" y="28"/>
                  </a:lnTo>
                  <a:lnTo>
                    <a:pt x="928" y="214"/>
                  </a:lnTo>
                  <a:lnTo>
                    <a:pt x="1032" y="416"/>
                  </a:lnTo>
                  <a:close/>
                  <a:moveTo>
                    <a:pt x="793" y="186"/>
                  </a:moveTo>
                  <a:lnTo>
                    <a:pt x="664" y="162"/>
                  </a:lnTo>
                  <a:lnTo>
                    <a:pt x="828" y="24"/>
                  </a:lnTo>
                  <a:lnTo>
                    <a:pt x="793" y="186"/>
                  </a:lnTo>
                  <a:close/>
                  <a:moveTo>
                    <a:pt x="654" y="158"/>
                  </a:moveTo>
                  <a:lnTo>
                    <a:pt x="545" y="42"/>
                  </a:lnTo>
                  <a:lnTo>
                    <a:pt x="820" y="18"/>
                  </a:lnTo>
                  <a:lnTo>
                    <a:pt x="654" y="158"/>
                  </a:lnTo>
                  <a:close/>
                  <a:moveTo>
                    <a:pt x="843" y="0"/>
                  </a:moveTo>
                  <a:lnTo>
                    <a:pt x="833" y="8"/>
                  </a:lnTo>
                  <a:lnTo>
                    <a:pt x="539" y="34"/>
                  </a:lnTo>
                  <a:lnTo>
                    <a:pt x="535" y="22"/>
                  </a:lnTo>
                  <a:lnTo>
                    <a:pt x="531" y="36"/>
                  </a:lnTo>
                  <a:lnTo>
                    <a:pt x="354" y="162"/>
                  </a:lnTo>
                  <a:lnTo>
                    <a:pt x="354" y="156"/>
                  </a:lnTo>
                  <a:lnTo>
                    <a:pt x="348" y="168"/>
                  </a:lnTo>
                  <a:lnTo>
                    <a:pt x="104" y="309"/>
                  </a:lnTo>
                  <a:lnTo>
                    <a:pt x="89" y="305"/>
                  </a:lnTo>
                  <a:lnTo>
                    <a:pt x="100" y="315"/>
                  </a:lnTo>
                  <a:lnTo>
                    <a:pt x="0" y="517"/>
                  </a:lnTo>
                  <a:lnTo>
                    <a:pt x="373" y="517"/>
                  </a:lnTo>
                  <a:lnTo>
                    <a:pt x="606" y="639"/>
                  </a:lnTo>
                  <a:lnTo>
                    <a:pt x="612" y="643"/>
                  </a:lnTo>
                  <a:lnTo>
                    <a:pt x="612" y="639"/>
                  </a:lnTo>
                  <a:lnTo>
                    <a:pt x="785" y="663"/>
                  </a:lnTo>
                  <a:lnTo>
                    <a:pt x="793" y="681"/>
                  </a:lnTo>
                  <a:lnTo>
                    <a:pt x="793" y="661"/>
                  </a:lnTo>
                  <a:lnTo>
                    <a:pt x="1051" y="445"/>
                  </a:lnTo>
                  <a:lnTo>
                    <a:pt x="1066" y="449"/>
                  </a:lnTo>
                  <a:lnTo>
                    <a:pt x="1055" y="438"/>
                  </a:lnTo>
                  <a:lnTo>
                    <a:pt x="937" y="210"/>
                  </a:lnTo>
                  <a:lnTo>
                    <a:pt x="841" y="12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297" name="Freeform 292"/>
            <p:cNvSpPr>
              <a:spLocks noEditPoints="1"/>
            </p:cNvSpPr>
            <p:nvPr/>
          </p:nvSpPr>
          <p:spPr bwMode="auto">
            <a:xfrm>
              <a:off x="9228098" y="4536015"/>
              <a:ext cx="1600583" cy="1008950"/>
            </a:xfrm>
            <a:custGeom>
              <a:avLst/>
              <a:gdLst>
                <a:gd name="T0" fmla="*/ 418 w 1066"/>
                <a:gd name="T1" fmla="*/ 529 h 681"/>
                <a:gd name="T2" fmla="*/ 516 w 1066"/>
                <a:gd name="T3" fmla="*/ 582 h 681"/>
                <a:gd name="T4" fmla="*/ 393 w 1066"/>
                <a:gd name="T5" fmla="*/ 517 h 681"/>
                <a:gd name="T6" fmla="*/ 416 w 1066"/>
                <a:gd name="T7" fmla="*/ 529 h 681"/>
                <a:gd name="T8" fmla="*/ 300 w 1066"/>
                <a:gd name="T9" fmla="*/ 469 h 681"/>
                <a:gd name="T10" fmla="*/ 375 w 1066"/>
                <a:gd name="T11" fmla="*/ 509 h 681"/>
                <a:gd name="T12" fmla="*/ 204 w 1066"/>
                <a:gd name="T13" fmla="*/ 430 h 681"/>
                <a:gd name="T14" fmla="*/ 29 w 1066"/>
                <a:gd name="T15" fmla="*/ 509 h 681"/>
                <a:gd name="T16" fmla="*/ 781 w 1066"/>
                <a:gd name="T17" fmla="*/ 372 h 681"/>
                <a:gd name="T18" fmla="*/ 793 w 1066"/>
                <a:gd name="T19" fmla="*/ 649 h 681"/>
                <a:gd name="T20" fmla="*/ 208 w 1066"/>
                <a:gd name="T21" fmla="*/ 420 h 681"/>
                <a:gd name="T22" fmla="*/ 264 w 1066"/>
                <a:gd name="T23" fmla="*/ 370 h 681"/>
                <a:gd name="T24" fmla="*/ 19 w 1066"/>
                <a:gd name="T25" fmla="*/ 503 h 681"/>
                <a:gd name="T26" fmla="*/ 198 w 1066"/>
                <a:gd name="T27" fmla="*/ 424 h 681"/>
                <a:gd name="T28" fmla="*/ 781 w 1066"/>
                <a:gd name="T29" fmla="*/ 653 h 681"/>
                <a:gd name="T30" fmla="*/ 612 w 1066"/>
                <a:gd name="T31" fmla="*/ 289 h 681"/>
                <a:gd name="T32" fmla="*/ 604 w 1066"/>
                <a:gd name="T33" fmla="*/ 626 h 681"/>
                <a:gd name="T34" fmla="*/ 604 w 1066"/>
                <a:gd name="T35" fmla="*/ 281 h 681"/>
                <a:gd name="T36" fmla="*/ 783 w 1066"/>
                <a:gd name="T37" fmla="*/ 634 h 681"/>
                <a:gd name="T38" fmla="*/ 772 w 1066"/>
                <a:gd name="T39" fmla="*/ 370 h 681"/>
                <a:gd name="T40" fmla="*/ 1035 w 1066"/>
                <a:gd name="T41" fmla="*/ 430 h 681"/>
                <a:gd name="T42" fmla="*/ 801 w 1066"/>
                <a:gd name="T43" fmla="*/ 202 h 681"/>
                <a:gd name="T44" fmla="*/ 410 w 1066"/>
                <a:gd name="T45" fmla="*/ 499 h 681"/>
                <a:gd name="T46" fmla="*/ 350 w 1066"/>
                <a:gd name="T47" fmla="*/ 186 h 681"/>
                <a:gd name="T48" fmla="*/ 264 w 1066"/>
                <a:gd name="T49" fmla="*/ 362 h 681"/>
                <a:gd name="T50" fmla="*/ 341 w 1066"/>
                <a:gd name="T51" fmla="*/ 182 h 681"/>
                <a:gd name="T52" fmla="*/ 762 w 1066"/>
                <a:gd name="T53" fmla="*/ 354 h 681"/>
                <a:gd name="T54" fmla="*/ 656 w 1066"/>
                <a:gd name="T55" fmla="*/ 174 h 681"/>
                <a:gd name="T56" fmla="*/ 772 w 1066"/>
                <a:gd name="T57" fmla="*/ 354 h 681"/>
                <a:gd name="T58" fmla="*/ 793 w 1066"/>
                <a:gd name="T59" fmla="*/ 196 h 681"/>
                <a:gd name="T60" fmla="*/ 608 w 1066"/>
                <a:gd name="T61" fmla="*/ 255 h 681"/>
                <a:gd name="T62" fmla="*/ 649 w 1066"/>
                <a:gd name="T63" fmla="*/ 166 h 681"/>
                <a:gd name="T64" fmla="*/ 427 w 1066"/>
                <a:gd name="T65" fmla="*/ 493 h 681"/>
                <a:gd name="T66" fmla="*/ 601 w 1066"/>
                <a:gd name="T67" fmla="*/ 267 h 681"/>
                <a:gd name="T68" fmla="*/ 418 w 1066"/>
                <a:gd name="T69" fmla="*/ 491 h 681"/>
                <a:gd name="T70" fmla="*/ 529 w 1066"/>
                <a:gd name="T71" fmla="*/ 50 h 681"/>
                <a:gd name="T72" fmla="*/ 1032 w 1066"/>
                <a:gd name="T73" fmla="*/ 416 h 681"/>
                <a:gd name="T74" fmla="*/ 837 w 1066"/>
                <a:gd name="T75" fmla="*/ 28 h 681"/>
                <a:gd name="T76" fmla="*/ 1032 w 1066"/>
                <a:gd name="T77" fmla="*/ 416 h 681"/>
                <a:gd name="T78" fmla="*/ 664 w 1066"/>
                <a:gd name="T79" fmla="*/ 162 h 681"/>
                <a:gd name="T80" fmla="*/ 793 w 1066"/>
                <a:gd name="T81" fmla="*/ 186 h 681"/>
                <a:gd name="T82" fmla="*/ 545 w 1066"/>
                <a:gd name="T83" fmla="*/ 42 h 681"/>
                <a:gd name="T84" fmla="*/ 654 w 1066"/>
                <a:gd name="T85" fmla="*/ 158 h 681"/>
                <a:gd name="T86" fmla="*/ 833 w 1066"/>
                <a:gd name="T87" fmla="*/ 8 h 681"/>
                <a:gd name="T88" fmla="*/ 535 w 1066"/>
                <a:gd name="T89" fmla="*/ 22 h 681"/>
                <a:gd name="T90" fmla="*/ 354 w 1066"/>
                <a:gd name="T91" fmla="*/ 162 h 681"/>
                <a:gd name="T92" fmla="*/ 348 w 1066"/>
                <a:gd name="T93" fmla="*/ 168 h 681"/>
                <a:gd name="T94" fmla="*/ 89 w 1066"/>
                <a:gd name="T95" fmla="*/ 305 h 681"/>
                <a:gd name="T96" fmla="*/ 0 w 1066"/>
                <a:gd name="T97" fmla="*/ 517 h 681"/>
                <a:gd name="T98" fmla="*/ 606 w 1066"/>
                <a:gd name="T99" fmla="*/ 639 h 681"/>
                <a:gd name="T100" fmla="*/ 612 w 1066"/>
                <a:gd name="T101" fmla="*/ 639 h 681"/>
                <a:gd name="T102" fmla="*/ 793 w 1066"/>
                <a:gd name="T103" fmla="*/ 681 h 681"/>
                <a:gd name="T104" fmla="*/ 1051 w 1066"/>
                <a:gd name="T105" fmla="*/ 445 h 681"/>
                <a:gd name="T106" fmla="*/ 1055 w 1066"/>
                <a:gd name="T107" fmla="*/ 438 h 681"/>
                <a:gd name="T108" fmla="*/ 841 w 1066"/>
                <a:gd name="T109" fmla="*/ 1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66" h="681">
                  <a:moveTo>
                    <a:pt x="516" y="582"/>
                  </a:moveTo>
                  <a:lnTo>
                    <a:pt x="418" y="529"/>
                  </a:lnTo>
                  <a:lnTo>
                    <a:pt x="420" y="519"/>
                  </a:lnTo>
                  <a:lnTo>
                    <a:pt x="516" y="582"/>
                  </a:lnTo>
                  <a:moveTo>
                    <a:pt x="416" y="529"/>
                  </a:moveTo>
                  <a:lnTo>
                    <a:pt x="393" y="517"/>
                  </a:lnTo>
                  <a:lnTo>
                    <a:pt x="412" y="517"/>
                  </a:lnTo>
                  <a:lnTo>
                    <a:pt x="416" y="529"/>
                  </a:lnTo>
                  <a:moveTo>
                    <a:pt x="375" y="509"/>
                  </a:moveTo>
                  <a:lnTo>
                    <a:pt x="300" y="469"/>
                  </a:lnTo>
                  <a:lnTo>
                    <a:pt x="393" y="509"/>
                  </a:lnTo>
                  <a:lnTo>
                    <a:pt x="375" y="509"/>
                  </a:lnTo>
                  <a:moveTo>
                    <a:pt x="29" y="509"/>
                  </a:moveTo>
                  <a:lnTo>
                    <a:pt x="204" y="430"/>
                  </a:lnTo>
                  <a:lnTo>
                    <a:pt x="356" y="509"/>
                  </a:lnTo>
                  <a:lnTo>
                    <a:pt x="29" y="509"/>
                  </a:lnTo>
                  <a:moveTo>
                    <a:pt x="793" y="649"/>
                  </a:moveTo>
                  <a:lnTo>
                    <a:pt x="781" y="372"/>
                  </a:lnTo>
                  <a:lnTo>
                    <a:pt x="1041" y="443"/>
                  </a:lnTo>
                  <a:lnTo>
                    <a:pt x="793" y="649"/>
                  </a:lnTo>
                  <a:moveTo>
                    <a:pt x="397" y="499"/>
                  </a:moveTo>
                  <a:lnTo>
                    <a:pt x="208" y="420"/>
                  </a:lnTo>
                  <a:lnTo>
                    <a:pt x="119" y="323"/>
                  </a:lnTo>
                  <a:lnTo>
                    <a:pt x="264" y="370"/>
                  </a:lnTo>
                  <a:lnTo>
                    <a:pt x="397" y="499"/>
                  </a:lnTo>
                  <a:moveTo>
                    <a:pt x="19" y="503"/>
                  </a:moveTo>
                  <a:lnTo>
                    <a:pt x="106" y="323"/>
                  </a:lnTo>
                  <a:lnTo>
                    <a:pt x="198" y="424"/>
                  </a:lnTo>
                  <a:lnTo>
                    <a:pt x="19" y="503"/>
                  </a:lnTo>
                  <a:moveTo>
                    <a:pt x="781" y="653"/>
                  </a:moveTo>
                  <a:lnTo>
                    <a:pt x="612" y="630"/>
                  </a:lnTo>
                  <a:lnTo>
                    <a:pt x="612" y="289"/>
                  </a:lnTo>
                  <a:lnTo>
                    <a:pt x="781" y="653"/>
                  </a:lnTo>
                  <a:moveTo>
                    <a:pt x="604" y="626"/>
                  </a:moveTo>
                  <a:lnTo>
                    <a:pt x="425" y="511"/>
                  </a:lnTo>
                  <a:lnTo>
                    <a:pt x="604" y="281"/>
                  </a:lnTo>
                  <a:lnTo>
                    <a:pt x="604" y="626"/>
                  </a:lnTo>
                  <a:moveTo>
                    <a:pt x="783" y="634"/>
                  </a:moveTo>
                  <a:lnTo>
                    <a:pt x="618" y="279"/>
                  </a:lnTo>
                  <a:lnTo>
                    <a:pt x="772" y="370"/>
                  </a:lnTo>
                  <a:lnTo>
                    <a:pt x="783" y="634"/>
                  </a:lnTo>
                  <a:moveTo>
                    <a:pt x="1035" y="430"/>
                  </a:moveTo>
                  <a:lnTo>
                    <a:pt x="781" y="364"/>
                  </a:lnTo>
                  <a:lnTo>
                    <a:pt x="801" y="202"/>
                  </a:lnTo>
                  <a:lnTo>
                    <a:pt x="1035" y="430"/>
                  </a:lnTo>
                  <a:moveTo>
                    <a:pt x="410" y="499"/>
                  </a:moveTo>
                  <a:lnTo>
                    <a:pt x="273" y="366"/>
                  </a:lnTo>
                  <a:lnTo>
                    <a:pt x="350" y="186"/>
                  </a:lnTo>
                  <a:lnTo>
                    <a:pt x="410" y="499"/>
                  </a:lnTo>
                  <a:moveTo>
                    <a:pt x="264" y="362"/>
                  </a:moveTo>
                  <a:lnTo>
                    <a:pt x="116" y="313"/>
                  </a:lnTo>
                  <a:lnTo>
                    <a:pt x="341" y="182"/>
                  </a:lnTo>
                  <a:lnTo>
                    <a:pt x="264" y="362"/>
                  </a:lnTo>
                  <a:moveTo>
                    <a:pt x="762" y="354"/>
                  </a:moveTo>
                  <a:lnTo>
                    <a:pt x="614" y="265"/>
                  </a:lnTo>
                  <a:lnTo>
                    <a:pt x="656" y="174"/>
                  </a:lnTo>
                  <a:lnTo>
                    <a:pt x="762" y="354"/>
                  </a:lnTo>
                  <a:moveTo>
                    <a:pt x="772" y="354"/>
                  </a:moveTo>
                  <a:lnTo>
                    <a:pt x="664" y="172"/>
                  </a:lnTo>
                  <a:lnTo>
                    <a:pt x="793" y="196"/>
                  </a:lnTo>
                  <a:lnTo>
                    <a:pt x="772" y="354"/>
                  </a:lnTo>
                  <a:moveTo>
                    <a:pt x="608" y="255"/>
                  </a:moveTo>
                  <a:lnTo>
                    <a:pt x="545" y="57"/>
                  </a:lnTo>
                  <a:lnTo>
                    <a:pt x="649" y="166"/>
                  </a:lnTo>
                  <a:lnTo>
                    <a:pt x="608" y="255"/>
                  </a:lnTo>
                  <a:moveTo>
                    <a:pt x="427" y="493"/>
                  </a:moveTo>
                  <a:lnTo>
                    <a:pt x="537" y="57"/>
                  </a:lnTo>
                  <a:lnTo>
                    <a:pt x="601" y="267"/>
                  </a:lnTo>
                  <a:lnTo>
                    <a:pt x="427" y="493"/>
                  </a:lnTo>
                  <a:moveTo>
                    <a:pt x="418" y="491"/>
                  </a:moveTo>
                  <a:lnTo>
                    <a:pt x="356" y="172"/>
                  </a:lnTo>
                  <a:lnTo>
                    <a:pt x="529" y="50"/>
                  </a:lnTo>
                  <a:lnTo>
                    <a:pt x="418" y="491"/>
                  </a:lnTo>
                  <a:moveTo>
                    <a:pt x="1032" y="416"/>
                  </a:moveTo>
                  <a:lnTo>
                    <a:pt x="803" y="190"/>
                  </a:lnTo>
                  <a:lnTo>
                    <a:pt x="837" y="28"/>
                  </a:lnTo>
                  <a:lnTo>
                    <a:pt x="928" y="214"/>
                  </a:lnTo>
                  <a:lnTo>
                    <a:pt x="1032" y="416"/>
                  </a:lnTo>
                  <a:moveTo>
                    <a:pt x="793" y="186"/>
                  </a:moveTo>
                  <a:lnTo>
                    <a:pt x="664" y="162"/>
                  </a:lnTo>
                  <a:lnTo>
                    <a:pt x="828" y="24"/>
                  </a:lnTo>
                  <a:lnTo>
                    <a:pt x="793" y="186"/>
                  </a:lnTo>
                  <a:moveTo>
                    <a:pt x="654" y="158"/>
                  </a:moveTo>
                  <a:lnTo>
                    <a:pt x="545" y="42"/>
                  </a:lnTo>
                  <a:lnTo>
                    <a:pt x="820" y="18"/>
                  </a:lnTo>
                  <a:lnTo>
                    <a:pt x="654" y="158"/>
                  </a:lnTo>
                  <a:moveTo>
                    <a:pt x="843" y="0"/>
                  </a:moveTo>
                  <a:lnTo>
                    <a:pt x="833" y="8"/>
                  </a:lnTo>
                  <a:lnTo>
                    <a:pt x="539" y="34"/>
                  </a:lnTo>
                  <a:lnTo>
                    <a:pt x="535" y="22"/>
                  </a:lnTo>
                  <a:lnTo>
                    <a:pt x="531" y="36"/>
                  </a:lnTo>
                  <a:lnTo>
                    <a:pt x="354" y="162"/>
                  </a:lnTo>
                  <a:lnTo>
                    <a:pt x="354" y="156"/>
                  </a:lnTo>
                  <a:lnTo>
                    <a:pt x="348" y="168"/>
                  </a:lnTo>
                  <a:lnTo>
                    <a:pt x="104" y="309"/>
                  </a:lnTo>
                  <a:lnTo>
                    <a:pt x="89" y="305"/>
                  </a:lnTo>
                  <a:lnTo>
                    <a:pt x="100" y="315"/>
                  </a:lnTo>
                  <a:lnTo>
                    <a:pt x="0" y="517"/>
                  </a:lnTo>
                  <a:lnTo>
                    <a:pt x="373" y="517"/>
                  </a:lnTo>
                  <a:lnTo>
                    <a:pt x="606" y="639"/>
                  </a:lnTo>
                  <a:lnTo>
                    <a:pt x="612" y="643"/>
                  </a:lnTo>
                  <a:lnTo>
                    <a:pt x="612" y="639"/>
                  </a:lnTo>
                  <a:lnTo>
                    <a:pt x="785" y="663"/>
                  </a:lnTo>
                  <a:lnTo>
                    <a:pt x="793" y="681"/>
                  </a:lnTo>
                  <a:lnTo>
                    <a:pt x="793" y="661"/>
                  </a:lnTo>
                  <a:lnTo>
                    <a:pt x="1051" y="445"/>
                  </a:lnTo>
                  <a:lnTo>
                    <a:pt x="1066" y="449"/>
                  </a:lnTo>
                  <a:lnTo>
                    <a:pt x="1055" y="438"/>
                  </a:lnTo>
                  <a:lnTo>
                    <a:pt x="937" y="210"/>
                  </a:lnTo>
                  <a:lnTo>
                    <a:pt x="841" y="12"/>
                  </a:lnTo>
                  <a:lnTo>
                    <a:pt x="843" y="0"/>
                  </a:ln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298" name="Oval 293"/>
            <p:cNvSpPr>
              <a:spLocks noChangeArrowheads="1"/>
            </p:cNvSpPr>
            <p:nvPr/>
          </p:nvSpPr>
          <p:spPr bwMode="auto">
            <a:xfrm>
              <a:off x="1376832" y="2110684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299" name="Oval 294"/>
            <p:cNvSpPr>
              <a:spLocks noChangeArrowheads="1"/>
            </p:cNvSpPr>
            <p:nvPr/>
          </p:nvSpPr>
          <p:spPr bwMode="auto">
            <a:xfrm>
              <a:off x="1570523" y="2155131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00" name="Oval 295"/>
            <p:cNvSpPr>
              <a:spLocks noChangeArrowheads="1"/>
            </p:cNvSpPr>
            <p:nvPr/>
          </p:nvSpPr>
          <p:spPr bwMode="auto">
            <a:xfrm>
              <a:off x="1764215" y="2377367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01" name="Oval 296"/>
            <p:cNvSpPr>
              <a:spLocks noChangeArrowheads="1"/>
            </p:cNvSpPr>
            <p:nvPr/>
          </p:nvSpPr>
          <p:spPr bwMode="auto">
            <a:xfrm>
              <a:off x="2160607" y="2457372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02" name="Oval 297"/>
            <p:cNvSpPr>
              <a:spLocks noChangeArrowheads="1"/>
            </p:cNvSpPr>
            <p:nvPr/>
          </p:nvSpPr>
          <p:spPr bwMode="auto">
            <a:xfrm>
              <a:off x="1984933" y="2221803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03" name="Oval 298"/>
            <p:cNvSpPr>
              <a:spLocks noChangeArrowheads="1"/>
            </p:cNvSpPr>
            <p:nvPr/>
          </p:nvSpPr>
          <p:spPr bwMode="auto">
            <a:xfrm>
              <a:off x="2258203" y="2155131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04" name="Oval 299"/>
            <p:cNvSpPr>
              <a:spLocks noChangeArrowheads="1"/>
            </p:cNvSpPr>
            <p:nvPr/>
          </p:nvSpPr>
          <p:spPr bwMode="auto">
            <a:xfrm>
              <a:off x="1941390" y="1993641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05" name="Oval 300"/>
            <p:cNvSpPr>
              <a:spLocks noChangeArrowheads="1"/>
            </p:cNvSpPr>
            <p:nvPr/>
          </p:nvSpPr>
          <p:spPr bwMode="auto">
            <a:xfrm>
              <a:off x="1866316" y="1814370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06" name="Oval 301"/>
            <p:cNvSpPr>
              <a:spLocks noChangeArrowheads="1"/>
            </p:cNvSpPr>
            <p:nvPr/>
          </p:nvSpPr>
          <p:spPr bwMode="auto">
            <a:xfrm>
              <a:off x="1963912" y="165880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07" name="Oval 302"/>
            <p:cNvSpPr>
              <a:spLocks noChangeArrowheads="1"/>
            </p:cNvSpPr>
            <p:nvPr/>
          </p:nvSpPr>
          <p:spPr bwMode="auto">
            <a:xfrm>
              <a:off x="2481925" y="1928452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08" name="Oval 303"/>
            <p:cNvSpPr>
              <a:spLocks noChangeArrowheads="1"/>
            </p:cNvSpPr>
            <p:nvPr/>
          </p:nvSpPr>
          <p:spPr bwMode="auto">
            <a:xfrm>
              <a:off x="2611053" y="2198097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09" name="Oval 304"/>
            <p:cNvSpPr>
              <a:spLocks noChangeArrowheads="1"/>
            </p:cNvSpPr>
            <p:nvPr/>
          </p:nvSpPr>
          <p:spPr bwMode="auto">
            <a:xfrm>
              <a:off x="2801741" y="2089942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10" name="Oval 305"/>
            <p:cNvSpPr>
              <a:spLocks noChangeArrowheads="1"/>
            </p:cNvSpPr>
            <p:nvPr/>
          </p:nvSpPr>
          <p:spPr bwMode="auto">
            <a:xfrm>
              <a:off x="2833272" y="2319586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11" name="Oval 306"/>
            <p:cNvSpPr>
              <a:spLocks noChangeArrowheads="1"/>
            </p:cNvSpPr>
            <p:nvPr/>
          </p:nvSpPr>
          <p:spPr bwMode="auto">
            <a:xfrm>
              <a:off x="3016454" y="2046977"/>
              <a:ext cx="45045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12" name="Oval 307"/>
            <p:cNvSpPr>
              <a:spLocks noChangeArrowheads="1"/>
            </p:cNvSpPr>
            <p:nvPr/>
          </p:nvSpPr>
          <p:spPr bwMode="auto">
            <a:xfrm>
              <a:off x="3102038" y="2257360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13" name="Oval 308"/>
            <p:cNvSpPr>
              <a:spLocks noChangeArrowheads="1"/>
            </p:cNvSpPr>
            <p:nvPr/>
          </p:nvSpPr>
          <p:spPr bwMode="auto">
            <a:xfrm>
              <a:off x="3038976" y="234180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14" name="Oval 309"/>
            <p:cNvSpPr>
              <a:spLocks noChangeArrowheads="1"/>
            </p:cNvSpPr>
            <p:nvPr/>
          </p:nvSpPr>
          <p:spPr bwMode="auto">
            <a:xfrm>
              <a:off x="2986424" y="2439593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15" name="Oval 310"/>
            <p:cNvSpPr>
              <a:spLocks noChangeArrowheads="1"/>
            </p:cNvSpPr>
            <p:nvPr/>
          </p:nvSpPr>
          <p:spPr bwMode="auto">
            <a:xfrm>
              <a:off x="3126062" y="2371441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16" name="Oval 311"/>
            <p:cNvSpPr>
              <a:spLocks noChangeArrowheads="1"/>
            </p:cNvSpPr>
            <p:nvPr/>
          </p:nvSpPr>
          <p:spPr bwMode="auto">
            <a:xfrm>
              <a:off x="3217653" y="2395146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17" name="Oval 312"/>
            <p:cNvSpPr>
              <a:spLocks noChangeArrowheads="1"/>
            </p:cNvSpPr>
            <p:nvPr/>
          </p:nvSpPr>
          <p:spPr bwMode="auto">
            <a:xfrm>
              <a:off x="3486418" y="2430704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18" name="Oval 313"/>
            <p:cNvSpPr>
              <a:spLocks noChangeArrowheads="1"/>
            </p:cNvSpPr>
            <p:nvPr/>
          </p:nvSpPr>
          <p:spPr bwMode="auto">
            <a:xfrm>
              <a:off x="3373807" y="2664792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19" name="Oval 314"/>
            <p:cNvSpPr>
              <a:spLocks noChangeArrowheads="1"/>
            </p:cNvSpPr>
            <p:nvPr/>
          </p:nvSpPr>
          <p:spPr bwMode="auto">
            <a:xfrm>
              <a:off x="3582513" y="2134389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20" name="Oval 315"/>
            <p:cNvSpPr>
              <a:spLocks noChangeArrowheads="1"/>
            </p:cNvSpPr>
            <p:nvPr/>
          </p:nvSpPr>
          <p:spPr bwMode="auto">
            <a:xfrm>
              <a:off x="3770199" y="1931415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21" name="Oval 316"/>
            <p:cNvSpPr>
              <a:spLocks noChangeArrowheads="1"/>
            </p:cNvSpPr>
            <p:nvPr/>
          </p:nvSpPr>
          <p:spPr bwMode="auto">
            <a:xfrm>
              <a:off x="4023950" y="193734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22" name="Oval 317"/>
            <p:cNvSpPr>
              <a:spLocks noChangeArrowheads="1"/>
            </p:cNvSpPr>
            <p:nvPr/>
          </p:nvSpPr>
          <p:spPr bwMode="auto">
            <a:xfrm>
              <a:off x="4330253" y="2190689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23" name="Oval 318"/>
            <p:cNvSpPr>
              <a:spLocks noChangeArrowheads="1"/>
            </p:cNvSpPr>
            <p:nvPr/>
          </p:nvSpPr>
          <p:spPr bwMode="auto">
            <a:xfrm>
              <a:off x="3963890" y="2149205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24" name="Oval 319"/>
            <p:cNvSpPr>
              <a:spLocks noChangeArrowheads="1"/>
            </p:cNvSpPr>
            <p:nvPr/>
          </p:nvSpPr>
          <p:spPr bwMode="auto">
            <a:xfrm>
              <a:off x="3842271" y="2169947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25" name="Oval 320"/>
            <p:cNvSpPr>
              <a:spLocks noChangeArrowheads="1"/>
            </p:cNvSpPr>
            <p:nvPr/>
          </p:nvSpPr>
          <p:spPr bwMode="auto">
            <a:xfrm>
              <a:off x="3854282" y="2245508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26" name="Oval 321"/>
            <p:cNvSpPr>
              <a:spLocks noChangeArrowheads="1"/>
            </p:cNvSpPr>
            <p:nvPr/>
          </p:nvSpPr>
          <p:spPr bwMode="auto">
            <a:xfrm>
              <a:off x="3929357" y="235958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27" name="Oval 322"/>
            <p:cNvSpPr>
              <a:spLocks noChangeArrowheads="1"/>
            </p:cNvSpPr>
            <p:nvPr/>
          </p:nvSpPr>
          <p:spPr bwMode="auto">
            <a:xfrm>
              <a:off x="3582513" y="266479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28" name="Oval 323"/>
            <p:cNvSpPr>
              <a:spLocks noChangeArrowheads="1"/>
            </p:cNvSpPr>
            <p:nvPr/>
          </p:nvSpPr>
          <p:spPr bwMode="auto">
            <a:xfrm>
              <a:off x="3532965" y="1870670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29" name="Oval 324"/>
            <p:cNvSpPr>
              <a:spLocks noChangeArrowheads="1"/>
            </p:cNvSpPr>
            <p:nvPr/>
          </p:nvSpPr>
          <p:spPr bwMode="auto">
            <a:xfrm>
              <a:off x="3579510" y="1658806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30" name="Oval 325"/>
            <p:cNvSpPr>
              <a:spLocks noChangeArrowheads="1"/>
            </p:cNvSpPr>
            <p:nvPr/>
          </p:nvSpPr>
          <p:spPr bwMode="auto">
            <a:xfrm>
              <a:off x="3217653" y="1451386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31" name="Oval 326"/>
            <p:cNvSpPr>
              <a:spLocks noChangeArrowheads="1"/>
            </p:cNvSpPr>
            <p:nvPr/>
          </p:nvSpPr>
          <p:spPr bwMode="auto">
            <a:xfrm>
              <a:off x="3695125" y="1451386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32" name="Oval 327"/>
            <p:cNvSpPr>
              <a:spLocks noChangeArrowheads="1"/>
            </p:cNvSpPr>
            <p:nvPr/>
          </p:nvSpPr>
          <p:spPr bwMode="auto">
            <a:xfrm>
              <a:off x="3879807" y="1805481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33" name="Oval 328"/>
            <p:cNvSpPr>
              <a:spLocks noChangeArrowheads="1"/>
            </p:cNvSpPr>
            <p:nvPr/>
          </p:nvSpPr>
          <p:spPr bwMode="auto">
            <a:xfrm>
              <a:off x="4044971" y="1586209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34" name="Oval 329"/>
            <p:cNvSpPr>
              <a:spLocks noChangeArrowheads="1"/>
            </p:cNvSpPr>
            <p:nvPr/>
          </p:nvSpPr>
          <p:spPr bwMode="auto">
            <a:xfrm>
              <a:off x="4307731" y="167954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35" name="Oval 330"/>
            <p:cNvSpPr>
              <a:spLocks noChangeArrowheads="1"/>
            </p:cNvSpPr>
            <p:nvPr/>
          </p:nvSpPr>
          <p:spPr bwMode="auto">
            <a:xfrm>
              <a:off x="4286710" y="1269153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36" name="Oval 331"/>
            <p:cNvSpPr>
              <a:spLocks noChangeArrowheads="1"/>
            </p:cNvSpPr>
            <p:nvPr/>
          </p:nvSpPr>
          <p:spPr bwMode="auto">
            <a:xfrm>
              <a:off x="4486407" y="1586209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37" name="Oval 332"/>
            <p:cNvSpPr>
              <a:spLocks noChangeArrowheads="1"/>
            </p:cNvSpPr>
            <p:nvPr/>
          </p:nvSpPr>
          <p:spPr bwMode="auto">
            <a:xfrm>
              <a:off x="4599019" y="1919562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38" name="Oval 333"/>
            <p:cNvSpPr>
              <a:spLocks noChangeArrowheads="1"/>
            </p:cNvSpPr>
            <p:nvPr/>
          </p:nvSpPr>
          <p:spPr bwMode="auto">
            <a:xfrm>
              <a:off x="4855773" y="1775850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39" name="Oval 334"/>
            <p:cNvSpPr>
              <a:spLocks noChangeArrowheads="1"/>
            </p:cNvSpPr>
            <p:nvPr/>
          </p:nvSpPr>
          <p:spPr bwMode="auto">
            <a:xfrm>
              <a:off x="4920337" y="1726958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40" name="Oval 335"/>
            <p:cNvSpPr>
              <a:spLocks noChangeArrowheads="1"/>
            </p:cNvSpPr>
            <p:nvPr/>
          </p:nvSpPr>
          <p:spPr bwMode="auto">
            <a:xfrm>
              <a:off x="4971388" y="183214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41" name="Oval 336"/>
            <p:cNvSpPr>
              <a:spLocks noChangeArrowheads="1"/>
            </p:cNvSpPr>
            <p:nvPr/>
          </p:nvSpPr>
          <p:spPr bwMode="auto">
            <a:xfrm>
              <a:off x="4974390" y="170917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42" name="Oval 337"/>
            <p:cNvSpPr>
              <a:spLocks noChangeArrowheads="1"/>
            </p:cNvSpPr>
            <p:nvPr/>
          </p:nvSpPr>
          <p:spPr bwMode="auto">
            <a:xfrm>
              <a:off x="4974390" y="152101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43" name="Oval 338"/>
            <p:cNvSpPr>
              <a:spLocks noChangeArrowheads="1"/>
            </p:cNvSpPr>
            <p:nvPr/>
          </p:nvSpPr>
          <p:spPr bwMode="auto">
            <a:xfrm>
              <a:off x="4858776" y="1472128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44" name="Oval 339"/>
            <p:cNvSpPr>
              <a:spLocks noChangeArrowheads="1"/>
            </p:cNvSpPr>
            <p:nvPr/>
          </p:nvSpPr>
          <p:spPr bwMode="auto">
            <a:xfrm>
              <a:off x="4686105" y="140990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45" name="Oval 340"/>
            <p:cNvSpPr>
              <a:spLocks noChangeArrowheads="1"/>
            </p:cNvSpPr>
            <p:nvPr/>
          </p:nvSpPr>
          <p:spPr bwMode="auto">
            <a:xfrm>
              <a:off x="4804722" y="1316563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46" name="Oval 341"/>
            <p:cNvSpPr>
              <a:spLocks noChangeArrowheads="1"/>
            </p:cNvSpPr>
            <p:nvPr/>
          </p:nvSpPr>
          <p:spPr bwMode="auto">
            <a:xfrm>
              <a:off x="5358771" y="1386197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47" name="Oval 342"/>
            <p:cNvSpPr>
              <a:spLocks noChangeArrowheads="1"/>
            </p:cNvSpPr>
            <p:nvPr/>
          </p:nvSpPr>
          <p:spPr bwMode="auto">
            <a:xfrm>
              <a:off x="5746154" y="1984751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48" name="Oval 343"/>
            <p:cNvSpPr>
              <a:spLocks noChangeArrowheads="1"/>
            </p:cNvSpPr>
            <p:nvPr/>
          </p:nvSpPr>
          <p:spPr bwMode="auto">
            <a:xfrm>
              <a:off x="5708616" y="2198097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49" name="Oval 344"/>
            <p:cNvSpPr>
              <a:spLocks noChangeArrowheads="1"/>
            </p:cNvSpPr>
            <p:nvPr/>
          </p:nvSpPr>
          <p:spPr bwMode="auto">
            <a:xfrm>
              <a:off x="5651560" y="2116611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50" name="Oval 345"/>
            <p:cNvSpPr>
              <a:spLocks noChangeArrowheads="1"/>
            </p:cNvSpPr>
            <p:nvPr/>
          </p:nvSpPr>
          <p:spPr bwMode="auto">
            <a:xfrm>
              <a:off x="5570480" y="2206987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51" name="Oval 346"/>
            <p:cNvSpPr>
              <a:spLocks noChangeArrowheads="1"/>
            </p:cNvSpPr>
            <p:nvPr/>
          </p:nvSpPr>
          <p:spPr bwMode="auto">
            <a:xfrm>
              <a:off x="5708616" y="2298844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52" name="Oval 347"/>
            <p:cNvSpPr>
              <a:spLocks noChangeArrowheads="1"/>
            </p:cNvSpPr>
            <p:nvPr/>
          </p:nvSpPr>
          <p:spPr bwMode="auto">
            <a:xfrm>
              <a:off x="5920326" y="2181800"/>
              <a:ext cx="48048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53" name="Oval 348"/>
            <p:cNvSpPr>
              <a:spLocks noChangeArrowheads="1"/>
            </p:cNvSpPr>
            <p:nvPr/>
          </p:nvSpPr>
          <p:spPr bwMode="auto">
            <a:xfrm>
              <a:off x="6011916" y="1964009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54" name="Oval 349"/>
            <p:cNvSpPr>
              <a:spLocks noChangeArrowheads="1"/>
            </p:cNvSpPr>
            <p:nvPr/>
          </p:nvSpPr>
          <p:spPr bwMode="auto">
            <a:xfrm>
              <a:off x="6217620" y="209586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55" name="Oval 350"/>
            <p:cNvSpPr>
              <a:spLocks noChangeArrowheads="1"/>
            </p:cNvSpPr>
            <p:nvPr/>
          </p:nvSpPr>
          <p:spPr bwMode="auto">
            <a:xfrm>
              <a:off x="6309210" y="183214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56" name="Oval 351"/>
            <p:cNvSpPr>
              <a:spLocks noChangeArrowheads="1"/>
            </p:cNvSpPr>
            <p:nvPr/>
          </p:nvSpPr>
          <p:spPr bwMode="auto">
            <a:xfrm>
              <a:off x="6352754" y="1885486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57" name="Oval 352"/>
            <p:cNvSpPr>
              <a:spLocks noChangeArrowheads="1"/>
            </p:cNvSpPr>
            <p:nvPr/>
          </p:nvSpPr>
          <p:spPr bwMode="auto">
            <a:xfrm>
              <a:off x="6468368" y="1907710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58" name="Oval 353"/>
            <p:cNvSpPr>
              <a:spLocks noChangeArrowheads="1"/>
            </p:cNvSpPr>
            <p:nvPr/>
          </p:nvSpPr>
          <p:spPr bwMode="auto">
            <a:xfrm>
              <a:off x="6318219" y="1623248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59" name="Oval 354"/>
            <p:cNvSpPr>
              <a:spLocks noChangeArrowheads="1"/>
            </p:cNvSpPr>
            <p:nvPr/>
          </p:nvSpPr>
          <p:spPr bwMode="auto">
            <a:xfrm>
              <a:off x="6746143" y="1629175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60" name="Oval 355"/>
            <p:cNvSpPr>
              <a:spLocks noChangeArrowheads="1"/>
            </p:cNvSpPr>
            <p:nvPr/>
          </p:nvSpPr>
          <p:spPr bwMode="auto">
            <a:xfrm>
              <a:off x="6671069" y="1864744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61" name="Oval 356"/>
            <p:cNvSpPr>
              <a:spLocks noChangeArrowheads="1"/>
            </p:cNvSpPr>
            <p:nvPr/>
          </p:nvSpPr>
          <p:spPr bwMode="auto">
            <a:xfrm>
              <a:off x="6624522" y="1978825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62" name="Oval 357"/>
            <p:cNvSpPr>
              <a:spLocks noChangeArrowheads="1"/>
            </p:cNvSpPr>
            <p:nvPr/>
          </p:nvSpPr>
          <p:spPr bwMode="auto">
            <a:xfrm>
              <a:off x="6801698" y="2172910"/>
              <a:ext cx="45045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63" name="Oval 358"/>
            <p:cNvSpPr>
              <a:spLocks noChangeArrowheads="1"/>
            </p:cNvSpPr>
            <p:nvPr/>
          </p:nvSpPr>
          <p:spPr bwMode="auto">
            <a:xfrm>
              <a:off x="6996891" y="198178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64" name="Oval 359"/>
            <p:cNvSpPr>
              <a:spLocks noChangeArrowheads="1"/>
            </p:cNvSpPr>
            <p:nvPr/>
          </p:nvSpPr>
          <p:spPr bwMode="auto">
            <a:xfrm>
              <a:off x="6996891" y="171806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65" name="Oval 360"/>
            <p:cNvSpPr>
              <a:spLocks noChangeArrowheads="1"/>
            </p:cNvSpPr>
            <p:nvPr/>
          </p:nvSpPr>
          <p:spPr bwMode="auto">
            <a:xfrm>
              <a:off x="7228119" y="1993641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66" name="Oval 361"/>
            <p:cNvSpPr>
              <a:spLocks noChangeArrowheads="1"/>
            </p:cNvSpPr>
            <p:nvPr/>
          </p:nvSpPr>
          <p:spPr bwMode="auto">
            <a:xfrm>
              <a:off x="7324214" y="1790665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67" name="Oval 362"/>
            <p:cNvSpPr>
              <a:spLocks noChangeArrowheads="1"/>
            </p:cNvSpPr>
            <p:nvPr/>
          </p:nvSpPr>
          <p:spPr bwMode="auto">
            <a:xfrm>
              <a:off x="7499889" y="152694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68" name="Oval 363"/>
            <p:cNvSpPr>
              <a:spLocks noChangeArrowheads="1"/>
            </p:cNvSpPr>
            <p:nvPr/>
          </p:nvSpPr>
          <p:spPr bwMode="auto">
            <a:xfrm>
              <a:off x="7636523" y="171806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69" name="Oval 364"/>
            <p:cNvSpPr>
              <a:spLocks noChangeArrowheads="1"/>
            </p:cNvSpPr>
            <p:nvPr/>
          </p:nvSpPr>
          <p:spPr bwMode="auto">
            <a:xfrm>
              <a:off x="7803189" y="1526946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70" name="Oval 365"/>
            <p:cNvSpPr>
              <a:spLocks noChangeArrowheads="1"/>
            </p:cNvSpPr>
            <p:nvPr/>
          </p:nvSpPr>
          <p:spPr bwMode="auto">
            <a:xfrm>
              <a:off x="8086969" y="1595098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71" name="Oval 366"/>
            <p:cNvSpPr>
              <a:spLocks noChangeArrowheads="1"/>
            </p:cNvSpPr>
            <p:nvPr/>
          </p:nvSpPr>
          <p:spPr bwMode="auto">
            <a:xfrm>
              <a:off x="8592970" y="1466202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72" name="Oval 367"/>
            <p:cNvSpPr>
              <a:spLocks noChangeArrowheads="1"/>
            </p:cNvSpPr>
            <p:nvPr/>
          </p:nvSpPr>
          <p:spPr bwMode="auto">
            <a:xfrm>
              <a:off x="8918792" y="1799555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73" name="Oval 368"/>
            <p:cNvSpPr>
              <a:spLocks noChangeArrowheads="1"/>
            </p:cNvSpPr>
            <p:nvPr/>
          </p:nvSpPr>
          <p:spPr bwMode="auto">
            <a:xfrm>
              <a:off x="8918792" y="1574356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74" name="Oval 369"/>
            <p:cNvSpPr>
              <a:spLocks noChangeArrowheads="1"/>
            </p:cNvSpPr>
            <p:nvPr/>
          </p:nvSpPr>
          <p:spPr bwMode="auto">
            <a:xfrm>
              <a:off x="8412792" y="2002530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75" name="Oval 370"/>
            <p:cNvSpPr>
              <a:spLocks noChangeArrowheads="1"/>
            </p:cNvSpPr>
            <p:nvPr/>
          </p:nvSpPr>
          <p:spPr bwMode="auto">
            <a:xfrm>
              <a:off x="7780666" y="2356625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76" name="Oval 371"/>
            <p:cNvSpPr>
              <a:spLocks noChangeArrowheads="1"/>
            </p:cNvSpPr>
            <p:nvPr/>
          </p:nvSpPr>
          <p:spPr bwMode="auto">
            <a:xfrm>
              <a:off x="7477366" y="223661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77" name="Oval 372"/>
            <p:cNvSpPr>
              <a:spLocks noChangeArrowheads="1"/>
            </p:cNvSpPr>
            <p:nvPr/>
          </p:nvSpPr>
          <p:spPr bwMode="auto">
            <a:xfrm>
              <a:off x="7074968" y="2580343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78" name="Oval 373"/>
            <p:cNvSpPr>
              <a:spLocks noChangeArrowheads="1"/>
            </p:cNvSpPr>
            <p:nvPr/>
          </p:nvSpPr>
          <p:spPr bwMode="auto">
            <a:xfrm>
              <a:off x="6896292" y="2298844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79" name="Oval 374"/>
            <p:cNvSpPr>
              <a:spLocks noChangeArrowheads="1"/>
            </p:cNvSpPr>
            <p:nvPr/>
          </p:nvSpPr>
          <p:spPr bwMode="auto">
            <a:xfrm>
              <a:off x="6693591" y="2494411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80" name="Oval 375"/>
            <p:cNvSpPr>
              <a:spLocks noChangeArrowheads="1"/>
            </p:cNvSpPr>
            <p:nvPr/>
          </p:nvSpPr>
          <p:spPr bwMode="auto">
            <a:xfrm>
              <a:off x="6445846" y="2427740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81" name="Oval 376"/>
            <p:cNvSpPr>
              <a:spLocks noChangeArrowheads="1"/>
            </p:cNvSpPr>
            <p:nvPr/>
          </p:nvSpPr>
          <p:spPr bwMode="auto">
            <a:xfrm>
              <a:off x="6108011" y="2494411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82" name="Oval 377"/>
            <p:cNvSpPr>
              <a:spLocks noChangeArrowheads="1"/>
            </p:cNvSpPr>
            <p:nvPr/>
          </p:nvSpPr>
          <p:spPr bwMode="auto">
            <a:xfrm>
              <a:off x="6240142" y="235069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83" name="Oval 378"/>
            <p:cNvSpPr>
              <a:spLocks noChangeArrowheads="1"/>
            </p:cNvSpPr>
            <p:nvPr/>
          </p:nvSpPr>
          <p:spPr bwMode="auto">
            <a:xfrm>
              <a:off x="5899305" y="248255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84" name="Oval 379"/>
            <p:cNvSpPr>
              <a:spLocks noChangeArrowheads="1"/>
            </p:cNvSpPr>
            <p:nvPr/>
          </p:nvSpPr>
          <p:spPr bwMode="auto">
            <a:xfrm>
              <a:off x="5842249" y="2538859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85" name="Oval 380"/>
            <p:cNvSpPr>
              <a:spLocks noChangeArrowheads="1"/>
            </p:cNvSpPr>
            <p:nvPr/>
          </p:nvSpPr>
          <p:spPr bwMode="auto">
            <a:xfrm>
              <a:off x="6080985" y="2781836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86" name="Oval 381"/>
            <p:cNvSpPr>
              <a:spLocks noChangeArrowheads="1"/>
            </p:cNvSpPr>
            <p:nvPr/>
          </p:nvSpPr>
          <p:spPr bwMode="auto">
            <a:xfrm>
              <a:off x="5705613" y="280554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87" name="Oval 382"/>
            <p:cNvSpPr>
              <a:spLocks noChangeArrowheads="1"/>
            </p:cNvSpPr>
            <p:nvPr/>
          </p:nvSpPr>
          <p:spPr bwMode="auto">
            <a:xfrm>
              <a:off x="5920326" y="2999626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88" name="Oval 383"/>
            <p:cNvSpPr>
              <a:spLocks noChangeArrowheads="1"/>
            </p:cNvSpPr>
            <p:nvPr/>
          </p:nvSpPr>
          <p:spPr bwMode="auto">
            <a:xfrm>
              <a:off x="6202605" y="295814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89" name="Oval 384"/>
            <p:cNvSpPr>
              <a:spLocks noChangeArrowheads="1"/>
            </p:cNvSpPr>
            <p:nvPr/>
          </p:nvSpPr>
          <p:spPr bwMode="auto">
            <a:xfrm>
              <a:off x="6156059" y="3161118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90" name="Oval 385"/>
            <p:cNvSpPr>
              <a:spLocks noChangeArrowheads="1"/>
            </p:cNvSpPr>
            <p:nvPr/>
          </p:nvSpPr>
          <p:spPr bwMode="auto">
            <a:xfrm>
              <a:off x="6049454" y="309296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91" name="Oval 386"/>
            <p:cNvSpPr>
              <a:spLocks noChangeArrowheads="1"/>
            </p:cNvSpPr>
            <p:nvPr/>
          </p:nvSpPr>
          <p:spPr bwMode="auto">
            <a:xfrm>
              <a:off x="5920326" y="3207046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92" name="Oval 387"/>
            <p:cNvSpPr>
              <a:spLocks noChangeArrowheads="1"/>
            </p:cNvSpPr>
            <p:nvPr/>
          </p:nvSpPr>
          <p:spPr bwMode="auto">
            <a:xfrm>
              <a:off x="5729637" y="3257420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93" name="Oval 388"/>
            <p:cNvSpPr>
              <a:spLocks noChangeArrowheads="1"/>
            </p:cNvSpPr>
            <p:nvPr/>
          </p:nvSpPr>
          <p:spPr bwMode="auto">
            <a:xfrm>
              <a:off x="5546456" y="295814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94" name="Oval 389"/>
            <p:cNvSpPr>
              <a:spLocks noChangeArrowheads="1"/>
            </p:cNvSpPr>
            <p:nvPr/>
          </p:nvSpPr>
          <p:spPr bwMode="auto">
            <a:xfrm>
              <a:off x="5318230" y="3301867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95" name="Oval 390"/>
            <p:cNvSpPr>
              <a:spLocks noChangeArrowheads="1"/>
            </p:cNvSpPr>
            <p:nvPr/>
          </p:nvSpPr>
          <p:spPr bwMode="auto">
            <a:xfrm>
              <a:off x="5270183" y="3482618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96" name="Oval 391"/>
            <p:cNvSpPr>
              <a:spLocks noChangeArrowheads="1"/>
            </p:cNvSpPr>
            <p:nvPr/>
          </p:nvSpPr>
          <p:spPr bwMode="auto">
            <a:xfrm>
              <a:off x="5614023" y="3482618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97" name="Oval 392"/>
            <p:cNvSpPr>
              <a:spLocks noChangeArrowheads="1"/>
            </p:cNvSpPr>
            <p:nvPr/>
          </p:nvSpPr>
          <p:spPr bwMode="auto">
            <a:xfrm>
              <a:off x="5523934" y="3586328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98" name="Oval 393"/>
            <p:cNvSpPr>
              <a:spLocks noChangeArrowheads="1"/>
            </p:cNvSpPr>
            <p:nvPr/>
          </p:nvSpPr>
          <p:spPr bwMode="auto">
            <a:xfrm>
              <a:off x="5546456" y="3867826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399" name="Oval 394"/>
            <p:cNvSpPr>
              <a:spLocks noChangeArrowheads="1"/>
            </p:cNvSpPr>
            <p:nvPr/>
          </p:nvSpPr>
          <p:spPr bwMode="auto">
            <a:xfrm>
              <a:off x="6092997" y="3688557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00" name="Oval 395"/>
            <p:cNvSpPr>
              <a:spLocks noChangeArrowheads="1"/>
            </p:cNvSpPr>
            <p:nvPr/>
          </p:nvSpPr>
          <p:spPr bwMode="auto">
            <a:xfrm>
              <a:off x="6405305" y="4164140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01" name="Oval 396"/>
            <p:cNvSpPr>
              <a:spLocks noChangeArrowheads="1"/>
            </p:cNvSpPr>
            <p:nvPr/>
          </p:nvSpPr>
          <p:spPr bwMode="auto">
            <a:xfrm>
              <a:off x="6199602" y="4527126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02" name="Oval 397"/>
            <p:cNvSpPr>
              <a:spLocks noChangeArrowheads="1"/>
            </p:cNvSpPr>
            <p:nvPr/>
          </p:nvSpPr>
          <p:spPr bwMode="auto">
            <a:xfrm>
              <a:off x="6142546" y="4773066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03" name="Oval 398"/>
            <p:cNvSpPr>
              <a:spLocks noChangeArrowheads="1"/>
            </p:cNvSpPr>
            <p:nvPr/>
          </p:nvSpPr>
          <p:spPr bwMode="auto">
            <a:xfrm>
              <a:off x="6289692" y="467380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04" name="Oval 399"/>
            <p:cNvSpPr>
              <a:spLocks noChangeArrowheads="1"/>
            </p:cNvSpPr>
            <p:nvPr/>
          </p:nvSpPr>
          <p:spPr bwMode="auto">
            <a:xfrm>
              <a:off x="6702600" y="4799735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05" name="Oval 400"/>
            <p:cNvSpPr>
              <a:spLocks noChangeArrowheads="1"/>
            </p:cNvSpPr>
            <p:nvPr/>
          </p:nvSpPr>
          <p:spPr bwMode="auto">
            <a:xfrm>
              <a:off x="6830226" y="4718248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06" name="Oval 401"/>
            <p:cNvSpPr>
              <a:spLocks noChangeArrowheads="1"/>
            </p:cNvSpPr>
            <p:nvPr/>
          </p:nvSpPr>
          <p:spPr bwMode="auto">
            <a:xfrm>
              <a:off x="6861757" y="4472307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07" name="Oval 402"/>
            <p:cNvSpPr>
              <a:spLocks noChangeArrowheads="1"/>
            </p:cNvSpPr>
            <p:nvPr/>
          </p:nvSpPr>
          <p:spPr bwMode="auto">
            <a:xfrm>
              <a:off x="7142535" y="4515273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08" name="Oval 403"/>
            <p:cNvSpPr>
              <a:spLocks noChangeArrowheads="1"/>
            </p:cNvSpPr>
            <p:nvPr/>
          </p:nvSpPr>
          <p:spPr bwMode="auto">
            <a:xfrm>
              <a:off x="7080974" y="4143399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09" name="Oval 404"/>
            <p:cNvSpPr>
              <a:spLocks noChangeArrowheads="1"/>
            </p:cNvSpPr>
            <p:nvPr/>
          </p:nvSpPr>
          <p:spPr bwMode="auto">
            <a:xfrm>
              <a:off x="6980375" y="4727137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10" name="Oval 405"/>
            <p:cNvSpPr>
              <a:spLocks noChangeArrowheads="1"/>
            </p:cNvSpPr>
            <p:nvPr/>
          </p:nvSpPr>
          <p:spPr bwMode="auto">
            <a:xfrm>
              <a:off x="6980375" y="4864924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11" name="Oval 406"/>
            <p:cNvSpPr>
              <a:spLocks noChangeArrowheads="1"/>
            </p:cNvSpPr>
            <p:nvPr/>
          </p:nvSpPr>
          <p:spPr bwMode="auto">
            <a:xfrm>
              <a:off x="6680078" y="5219018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12" name="Oval 407"/>
            <p:cNvSpPr>
              <a:spLocks noChangeArrowheads="1"/>
            </p:cNvSpPr>
            <p:nvPr/>
          </p:nvSpPr>
          <p:spPr bwMode="auto">
            <a:xfrm>
              <a:off x="6573472" y="5063454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13" name="Oval 408"/>
            <p:cNvSpPr>
              <a:spLocks noChangeArrowheads="1"/>
            </p:cNvSpPr>
            <p:nvPr/>
          </p:nvSpPr>
          <p:spPr bwMode="auto">
            <a:xfrm>
              <a:off x="6442843" y="5263465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14" name="Oval 409"/>
            <p:cNvSpPr>
              <a:spLocks noChangeArrowheads="1"/>
            </p:cNvSpPr>
            <p:nvPr/>
          </p:nvSpPr>
          <p:spPr bwMode="auto">
            <a:xfrm>
              <a:off x="6442843" y="4970115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15" name="Oval 410"/>
            <p:cNvSpPr>
              <a:spLocks noChangeArrowheads="1"/>
            </p:cNvSpPr>
            <p:nvPr/>
          </p:nvSpPr>
          <p:spPr bwMode="auto">
            <a:xfrm>
              <a:off x="6092997" y="398487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16" name="Oval 411"/>
            <p:cNvSpPr>
              <a:spLocks noChangeArrowheads="1"/>
            </p:cNvSpPr>
            <p:nvPr/>
          </p:nvSpPr>
          <p:spPr bwMode="auto">
            <a:xfrm>
              <a:off x="6532932" y="3903384"/>
              <a:ext cx="45045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17" name="Oval 412"/>
            <p:cNvSpPr>
              <a:spLocks noChangeArrowheads="1"/>
            </p:cNvSpPr>
            <p:nvPr/>
          </p:nvSpPr>
          <p:spPr bwMode="auto">
            <a:xfrm>
              <a:off x="6743140" y="3427801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18" name="Oval 413"/>
            <p:cNvSpPr>
              <a:spLocks noChangeArrowheads="1"/>
            </p:cNvSpPr>
            <p:nvPr/>
          </p:nvSpPr>
          <p:spPr bwMode="auto">
            <a:xfrm>
              <a:off x="6873769" y="4164140"/>
              <a:ext cx="48048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19" name="Oval 414"/>
            <p:cNvSpPr>
              <a:spLocks noChangeArrowheads="1"/>
            </p:cNvSpPr>
            <p:nvPr/>
          </p:nvSpPr>
          <p:spPr bwMode="auto">
            <a:xfrm>
              <a:off x="6771668" y="3257420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20" name="Oval 415"/>
            <p:cNvSpPr>
              <a:spLocks noChangeArrowheads="1"/>
            </p:cNvSpPr>
            <p:nvPr/>
          </p:nvSpPr>
          <p:spPr bwMode="auto">
            <a:xfrm>
              <a:off x="6627525" y="3023332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21" name="Oval 416"/>
            <p:cNvSpPr>
              <a:spLocks noChangeArrowheads="1"/>
            </p:cNvSpPr>
            <p:nvPr/>
          </p:nvSpPr>
          <p:spPr bwMode="auto">
            <a:xfrm>
              <a:off x="6535935" y="2802578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22" name="Oval 417"/>
            <p:cNvSpPr>
              <a:spLocks noChangeArrowheads="1"/>
            </p:cNvSpPr>
            <p:nvPr/>
          </p:nvSpPr>
          <p:spPr bwMode="auto">
            <a:xfrm>
              <a:off x="6723620" y="2724054"/>
              <a:ext cx="48048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23" name="Oval 418"/>
            <p:cNvSpPr>
              <a:spLocks noChangeArrowheads="1"/>
            </p:cNvSpPr>
            <p:nvPr/>
          </p:nvSpPr>
          <p:spPr bwMode="auto">
            <a:xfrm>
              <a:off x="6861757" y="2943327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24" name="Oval 419"/>
            <p:cNvSpPr>
              <a:spLocks noChangeArrowheads="1"/>
            </p:cNvSpPr>
            <p:nvPr/>
          </p:nvSpPr>
          <p:spPr bwMode="auto">
            <a:xfrm>
              <a:off x="6986381" y="2759612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25" name="Oval 420"/>
            <p:cNvSpPr>
              <a:spLocks noChangeArrowheads="1"/>
            </p:cNvSpPr>
            <p:nvPr/>
          </p:nvSpPr>
          <p:spPr bwMode="auto">
            <a:xfrm>
              <a:off x="7095989" y="298481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26" name="Oval 421"/>
            <p:cNvSpPr>
              <a:spLocks noChangeArrowheads="1"/>
            </p:cNvSpPr>
            <p:nvPr/>
          </p:nvSpPr>
          <p:spPr bwMode="auto">
            <a:xfrm>
              <a:off x="6902298" y="3236678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27" name="Oval 422"/>
            <p:cNvSpPr>
              <a:spLocks noChangeArrowheads="1"/>
            </p:cNvSpPr>
            <p:nvPr/>
          </p:nvSpPr>
          <p:spPr bwMode="auto">
            <a:xfrm>
              <a:off x="6833229" y="3301867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28" name="Oval 423"/>
            <p:cNvSpPr>
              <a:spLocks noChangeArrowheads="1"/>
            </p:cNvSpPr>
            <p:nvPr/>
          </p:nvSpPr>
          <p:spPr bwMode="auto">
            <a:xfrm>
              <a:off x="7142535" y="3521139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29" name="Oval 424"/>
            <p:cNvSpPr>
              <a:spLocks noChangeArrowheads="1"/>
            </p:cNvSpPr>
            <p:nvPr/>
          </p:nvSpPr>
          <p:spPr bwMode="auto">
            <a:xfrm>
              <a:off x="7462351" y="3161118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30" name="Oval 425"/>
            <p:cNvSpPr>
              <a:spLocks noChangeArrowheads="1"/>
            </p:cNvSpPr>
            <p:nvPr/>
          </p:nvSpPr>
          <p:spPr bwMode="auto">
            <a:xfrm>
              <a:off x="7615503" y="299962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31" name="Oval 426"/>
            <p:cNvSpPr>
              <a:spLocks noChangeArrowheads="1"/>
            </p:cNvSpPr>
            <p:nvPr/>
          </p:nvSpPr>
          <p:spPr bwMode="auto">
            <a:xfrm>
              <a:off x="7604993" y="2632197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32" name="Oval 427"/>
            <p:cNvSpPr>
              <a:spLocks noChangeArrowheads="1"/>
            </p:cNvSpPr>
            <p:nvPr/>
          </p:nvSpPr>
          <p:spPr bwMode="auto">
            <a:xfrm>
              <a:off x="7737123" y="3269272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33" name="Oval 428"/>
            <p:cNvSpPr>
              <a:spLocks noChangeArrowheads="1"/>
            </p:cNvSpPr>
            <p:nvPr/>
          </p:nvSpPr>
          <p:spPr bwMode="auto">
            <a:xfrm>
              <a:off x="7867752" y="3095929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34" name="Oval 429"/>
            <p:cNvSpPr>
              <a:spLocks noChangeArrowheads="1"/>
            </p:cNvSpPr>
            <p:nvPr/>
          </p:nvSpPr>
          <p:spPr bwMode="auto">
            <a:xfrm>
              <a:off x="8083966" y="2978884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35" name="Oval 430"/>
            <p:cNvSpPr>
              <a:spLocks noChangeArrowheads="1"/>
            </p:cNvSpPr>
            <p:nvPr/>
          </p:nvSpPr>
          <p:spPr bwMode="auto">
            <a:xfrm>
              <a:off x="8234115" y="3095929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36" name="Oval 431"/>
            <p:cNvSpPr>
              <a:spLocks noChangeArrowheads="1"/>
            </p:cNvSpPr>
            <p:nvPr/>
          </p:nvSpPr>
          <p:spPr bwMode="auto">
            <a:xfrm>
              <a:off x="8008892" y="3257420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37" name="Oval 432"/>
            <p:cNvSpPr>
              <a:spLocks noChangeArrowheads="1"/>
            </p:cNvSpPr>
            <p:nvPr/>
          </p:nvSpPr>
          <p:spPr bwMode="auto">
            <a:xfrm>
              <a:off x="8445824" y="3521139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38" name="Oval 433"/>
            <p:cNvSpPr>
              <a:spLocks noChangeArrowheads="1"/>
            </p:cNvSpPr>
            <p:nvPr/>
          </p:nvSpPr>
          <p:spPr bwMode="auto">
            <a:xfrm>
              <a:off x="8408287" y="3236678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39" name="Oval 434"/>
            <p:cNvSpPr>
              <a:spLocks noChangeArrowheads="1"/>
            </p:cNvSpPr>
            <p:nvPr/>
          </p:nvSpPr>
          <p:spPr bwMode="auto">
            <a:xfrm>
              <a:off x="8399278" y="298481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40" name="Oval 435"/>
            <p:cNvSpPr>
              <a:spLocks noChangeArrowheads="1"/>
            </p:cNvSpPr>
            <p:nvPr/>
          </p:nvSpPr>
          <p:spPr bwMode="auto">
            <a:xfrm>
              <a:off x="8603480" y="2676644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41" name="Oval 436"/>
            <p:cNvSpPr>
              <a:spLocks noChangeArrowheads="1"/>
            </p:cNvSpPr>
            <p:nvPr/>
          </p:nvSpPr>
          <p:spPr bwMode="auto">
            <a:xfrm>
              <a:off x="8668044" y="2943327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42" name="Oval 437"/>
            <p:cNvSpPr>
              <a:spLocks noChangeArrowheads="1"/>
            </p:cNvSpPr>
            <p:nvPr/>
          </p:nvSpPr>
          <p:spPr bwMode="auto">
            <a:xfrm>
              <a:off x="8768643" y="3161118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43" name="Oval 438"/>
            <p:cNvSpPr>
              <a:spLocks noChangeArrowheads="1"/>
            </p:cNvSpPr>
            <p:nvPr/>
          </p:nvSpPr>
          <p:spPr bwMode="auto">
            <a:xfrm>
              <a:off x="8918792" y="2864804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44" name="Oval 439"/>
            <p:cNvSpPr>
              <a:spLocks noChangeArrowheads="1"/>
            </p:cNvSpPr>
            <p:nvPr/>
          </p:nvSpPr>
          <p:spPr bwMode="auto">
            <a:xfrm>
              <a:off x="8887261" y="2442556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45" name="Oval 440"/>
            <p:cNvSpPr>
              <a:spLocks noChangeArrowheads="1"/>
            </p:cNvSpPr>
            <p:nvPr/>
          </p:nvSpPr>
          <p:spPr bwMode="auto">
            <a:xfrm>
              <a:off x="8433813" y="2289955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46" name="Oval 441"/>
            <p:cNvSpPr>
              <a:spLocks noChangeArrowheads="1"/>
            </p:cNvSpPr>
            <p:nvPr/>
          </p:nvSpPr>
          <p:spPr bwMode="auto">
            <a:xfrm>
              <a:off x="8930804" y="2269213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47" name="Oval 442"/>
            <p:cNvSpPr>
              <a:spLocks noChangeArrowheads="1"/>
            </p:cNvSpPr>
            <p:nvPr/>
          </p:nvSpPr>
          <p:spPr bwMode="auto">
            <a:xfrm>
              <a:off x="9246116" y="2325512"/>
              <a:ext cx="45045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48" name="Oval 443"/>
            <p:cNvSpPr>
              <a:spLocks noChangeArrowheads="1"/>
            </p:cNvSpPr>
            <p:nvPr/>
          </p:nvSpPr>
          <p:spPr bwMode="auto">
            <a:xfrm>
              <a:off x="9268638" y="1823260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49" name="Oval 444"/>
            <p:cNvSpPr>
              <a:spLocks noChangeArrowheads="1"/>
            </p:cNvSpPr>
            <p:nvPr/>
          </p:nvSpPr>
          <p:spPr bwMode="auto">
            <a:xfrm>
              <a:off x="9743108" y="1601024"/>
              <a:ext cx="45045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50" name="Oval 445"/>
            <p:cNvSpPr>
              <a:spLocks noChangeArrowheads="1"/>
            </p:cNvSpPr>
            <p:nvPr/>
          </p:nvSpPr>
          <p:spPr bwMode="auto">
            <a:xfrm>
              <a:off x="9933796" y="1958083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51" name="Oval 446"/>
            <p:cNvSpPr>
              <a:spLocks noChangeArrowheads="1"/>
            </p:cNvSpPr>
            <p:nvPr/>
          </p:nvSpPr>
          <p:spPr bwMode="auto">
            <a:xfrm>
              <a:off x="10034396" y="1703253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52" name="Oval 447"/>
            <p:cNvSpPr>
              <a:spLocks noChangeArrowheads="1"/>
            </p:cNvSpPr>
            <p:nvPr/>
          </p:nvSpPr>
          <p:spPr bwMode="auto">
            <a:xfrm>
              <a:off x="10268628" y="1913636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53" name="Oval 448"/>
            <p:cNvSpPr>
              <a:spLocks noChangeArrowheads="1"/>
            </p:cNvSpPr>
            <p:nvPr/>
          </p:nvSpPr>
          <p:spPr bwMode="auto">
            <a:xfrm>
              <a:off x="10259619" y="2224766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54" name="Oval 449"/>
            <p:cNvSpPr>
              <a:spLocks noChangeArrowheads="1"/>
            </p:cNvSpPr>
            <p:nvPr/>
          </p:nvSpPr>
          <p:spPr bwMode="auto">
            <a:xfrm>
              <a:off x="9719084" y="2008456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55" name="Oval 450"/>
            <p:cNvSpPr>
              <a:spLocks noChangeArrowheads="1"/>
            </p:cNvSpPr>
            <p:nvPr/>
          </p:nvSpPr>
          <p:spPr bwMode="auto">
            <a:xfrm>
              <a:off x="9687552" y="2466261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56" name="Oval 451"/>
            <p:cNvSpPr>
              <a:spLocks noChangeArrowheads="1"/>
            </p:cNvSpPr>
            <p:nvPr/>
          </p:nvSpPr>
          <p:spPr bwMode="auto">
            <a:xfrm>
              <a:off x="9459327" y="2353662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57" name="Oval 452"/>
            <p:cNvSpPr>
              <a:spLocks noChangeArrowheads="1"/>
            </p:cNvSpPr>
            <p:nvPr/>
          </p:nvSpPr>
          <p:spPr bwMode="auto">
            <a:xfrm>
              <a:off x="9378246" y="2709239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58" name="Oval 453"/>
            <p:cNvSpPr>
              <a:spLocks noChangeArrowheads="1"/>
            </p:cNvSpPr>
            <p:nvPr/>
          </p:nvSpPr>
          <p:spPr bwMode="auto">
            <a:xfrm>
              <a:off x="9806170" y="2632197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59" name="Oval 454"/>
            <p:cNvSpPr>
              <a:spLocks noChangeArrowheads="1"/>
            </p:cNvSpPr>
            <p:nvPr/>
          </p:nvSpPr>
          <p:spPr bwMode="auto">
            <a:xfrm>
              <a:off x="10112473" y="2632197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60" name="Oval 455"/>
            <p:cNvSpPr>
              <a:spLocks noChangeArrowheads="1"/>
            </p:cNvSpPr>
            <p:nvPr/>
          </p:nvSpPr>
          <p:spPr bwMode="auto">
            <a:xfrm>
              <a:off x="10121482" y="2823320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61" name="Oval 456"/>
            <p:cNvSpPr>
              <a:spLocks noChangeArrowheads="1"/>
            </p:cNvSpPr>
            <p:nvPr/>
          </p:nvSpPr>
          <p:spPr bwMode="auto">
            <a:xfrm>
              <a:off x="10022384" y="2729981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62" name="Oval 457"/>
            <p:cNvSpPr>
              <a:spLocks noChangeArrowheads="1"/>
            </p:cNvSpPr>
            <p:nvPr/>
          </p:nvSpPr>
          <p:spPr bwMode="auto">
            <a:xfrm>
              <a:off x="9858722" y="2984811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63" name="Oval 458"/>
            <p:cNvSpPr>
              <a:spLocks noChangeArrowheads="1"/>
            </p:cNvSpPr>
            <p:nvPr/>
          </p:nvSpPr>
          <p:spPr bwMode="auto">
            <a:xfrm>
              <a:off x="9690555" y="3005553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64" name="Oval 459"/>
            <p:cNvSpPr>
              <a:spLocks noChangeArrowheads="1"/>
            </p:cNvSpPr>
            <p:nvPr/>
          </p:nvSpPr>
          <p:spPr bwMode="auto">
            <a:xfrm>
              <a:off x="9246116" y="3398169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65" name="Oval 460"/>
            <p:cNvSpPr>
              <a:spLocks noChangeArrowheads="1"/>
            </p:cNvSpPr>
            <p:nvPr/>
          </p:nvSpPr>
          <p:spPr bwMode="auto">
            <a:xfrm>
              <a:off x="9378246" y="3635220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66" name="Oval 461"/>
            <p:cNvSpPr>
              <a:spLocks noChangeArrowheads="1"/>
            </p:cNvSpPr>
            <p:nvPr/>
          </p:nvSpPr>
          <p:spPr bwMode="auto">
            <a:xfrm>
              <a:off x="9165035" y="3571512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67" name="Oval 462"/>
            <p:cNvSpPr>
              <a:spLocks noChangeArrowheads="1"/>
            </p:cNvSpPr>
            <p:nvPr/>
          </p:nvSpPr>
          <p:spPr bwMode="auto">
            <a:xfrm>
              <a:off x="9130502" y="379374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68" name="Oval 463"/>
            <p:cNvSpPr>
              <a:spLocks noChangeArrowheads="1"/>
            </p:cNvSpPr>
            <p:nvPr/>
          </p:nvSpPr>
          <p:spPr bwMode="auto">
            <a:xfrm>
              <a:off x="9034407" y="3867826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69" name="Oval 464"/>
            <p:cNvSpPr>
              <a:spLocks noChangeArrowheads="1"/>
            </p:cNvSpPr>
            <p:nvPr/>
          </p:nvSpPr>
          <p:spPr bwMode="auto">
            <a:xfrm>
              <a:off x="9421790" y="4038208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70" name="Oval 465"/>
            <p:cNvSpPr>
              <a:spLocks noChangeArrowheads="1"/>
            </p:cNvSpPr>
            <p:nvPr/>
          </p:nvSpPr>
          <p:spPr bwMode="auto">
            <a:xfrm>
              <a:off x="9543410" y="3867826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71" name="Oval 466"/>
            <p:cNvSpPr>
              <a:spLocks noChangeArrowheads="1"/>
            </p:cNvSpPr>
            <p:nvPr/>
          </p:nvSpPr>
          <p:spPr bwMode="auto">
            <a:xfrm>
              <a:off x="9713078" y="4430823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72" name="Oval 467"/>
            <p:cNvSpPr>
              <a:spLocks noChangeArrowheads="1"/>
            </p:cNvSpPr>
            <p:nvPr/>
          </p:nvSpPr>
          <p:spPr bwMode="auto">
            <a:xfrm>
              <a:off x="9187558" y="421599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73" name="Oval 468"/>
            <p:cNvSpPr>
              <a:spLocks noChangeArrowheads="1"/>
            </p:cNvSpPr>
            <p:nvPr/>
          </p:nvSpPr>
          <p:spPr bwMode="auto">
            <a:xfrm>
              <a:off x="9759624" y="4072283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74" name="Oval 469"/>
            <p:cNvSpPr>
              <a:spLocks noChangeArrowheads="1"/>
            </p:cNvSpPr>
            <p:nvPr/>
          </p:nvSpPr>
          <p:spPr bwMode="auto">
            <a:xfrm>
              <a:off x="10369227" y="4377487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75" name="Oval 470"/>
            <p:cNvSpPr>
              <a:spLocks noChangeArrowheads="1"/>
            </p:cNvSpPr>
            <p:nvPr/>
          </p:nvSpPr>
          <p:spPr bwMode="auto">
            <a:xfrm>
              <a:off x="10309167" y="4113767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76" name="Oval 471"/>
            <p:cNvSpPr>
              <a:spLocks noChangeArrowheads="1"/>
            </p:cNvSpPr>
            <p:nvPr/>
          </p:nvSpPr>
          <p:spPr bwMode="auto">
            <a:xfrm>
              <a:off x="10744598" y="4451565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77" name="Oval 472"/>
            <p:cNvSpPr>
              <a:spLocks noChangeArrowheads="1"/>
            </p:cNvSpPr>
            <p:nvPr/>
          </p:nvSpPr>
          <p:spPr bwMode="auto">
            <a:xfrm>
              <a:off x="10456313" y="4536015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78" name="Oval 473"/>
            <p:cNvSpPr>
              <a:spLocks noChangeArrowheads="1"/>
            </p:cNvSpPr>
            <p:nvPr/>
          </p:nvSpPr>
          <p:spPr bwMode="auto">
            <a:xfrm>
              <a:off x="10393250" y="4799735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79" name="Oval 474"/>
            <p:cNvSpPr>
              <a:spLocks noChangeArrowheads="1"/>
            </p:cNvSpPr>
            <p:nvPr/>
          </p:nvSpPr>
          <p:spPr bwMode="auto">
            <a:xfrm>
              <a:off x="10187547" y="4753805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80" name="Oval 475"/>
            <p:cNvSpPr>
              <a:spLocks noChangeArrowheads="1"/>
            </p:cNvSpPr>
            <p:nvPr/>
          </p:nvSpPr>
          <p:spPr bwMode="auto">
            <a:xfrm>
              <a:off x="10002864" y="4568610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81" name="Oval 476"/>
            <p:cNvSpPr>
              <a:spLocks noChangeArrowheads="1"/>
            </p:cNvSpPr>
            <p:nvPr/>
          </p:nvSpPr>
          <p:spPr bwMode="auto">
            <a:xfrm>
              <a:off x="9831695" y="527531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82" name="Oval 477"/>
            <p:cNvSpPr>
              <a:spLocks noChangeArrowheads="1"/>
            </p:cNvSpPr>
            <p:nvPr/>
          </p:nvSpPr>
          <p:spPr bwMode="auto">
            <a:xfrm>
              <a:off x="9606472" y="505160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83" name="Oval 478"/>
            <p:cNvSpPr>
              <a:spLocks noChangeArrowheads="1"/>
            </p:cNvSpPr>
            <p:nvPr/>
          </p:nvSpPr>
          <p:spPr bwMode="auto">
            <a:xfrm>
              <a:off x="9734099" y="4753805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84" name="Oval 479"/>
            <p:cNvSpPr>
              <a:spLocks noChangeArrowheads="1"/>
            </p:cNvSpPr>
            <p:nvPr/>
          </p:nvSpPr>
          <p:spPr bwMode="auto">
            <a:xfrm>
              <a:off x="9364733" y="4979004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85" name="Oval 480"/>
            <p:cNvSpPr>
              <a:spLocks noChangeArrowheads="1"/>
            </p:cNvSpPr>
            <p:nvPr/>
          </p:nvSpPr>
          <p:spPr bwMode="auto">
            <a:xfrm>
              <a:off x="9517885" y="5146422"/>
              <a:ext cx="48048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86" name="Oval 481"/>
            <p:cNvSpPr>
              <a:spLocks noChangeArrowheads="1"/>
            </p:cNvSpPr>
            <p:nvPr/>
          </p:nvSpPr>
          <p:spPr bwMode="auto">
            <a:xfrm>
              <a:off x="9216086" y="527531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87" name="Oval 482"/>
            <p:cNvSpPr>
              <a:spLocks noChangeArrowheads="1"/>
            </p:cNvSpPr>
            <p:nvPr/>
          </p:nvSpPr>
          <p:spPr bwMode="auto">
            <a:xfrm>
              <a:off x="10118479" y="5451625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88" name="Oval 483"/>
            <p:cNvSpPr>
              <a:spLocks noChangeArrowheads="1"/>
            </p:cNvSpPr>
            <p:nvPr/>
          </p:nvSpPr>
          <p:spPr bwMode="auto">
            <a:xfrm>
              <a:off x="10396253" y="5494590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89" name="Oval 484"/>
            <p:cNvSpPr>
              <a:spLocks noChangeArrowheads="1"/>
            </p:cNvSpPr>
            <p:nvPr/>
          </p:nvSpPr>
          <p:spPr bwMode="auto">
            <a:xfrm>
              <a:off x="10118479" y="4922704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90" name="Oval 486"/>
            <p:cNvSpPr>
              <a:spLocks noChangeArrowheads="1"/>
            </p:cNvSpPr>
            <p:nvPr/>
          </p:nvSpPr>
          <p:spPr bwMode="auto">
            <a:xfrm>
              <a:off x="10378236" y="5054565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91" name="Oval 487"/>
            <p:cNvSpPr>
              <a:spLocks noChangeArrowheads="1"/>
            </p:cNvSpPr>
            <p:nvPr/>
          </p:nvSpPr>
          <p:spPr bwMode="auto">
            <a:xfrm>
              <a:off x="10788141" y="5167164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92" name="Oval 488"/>
            <p:cNvSpPr>
              <a:spLocks noChangeArrowheads="1"/>
            </p:cNvSpPr>
            <p:nvPr/>
          </p:nvSpPr>
          <p:spPr bwMode="auto">
            <a:xfrm>
              <a:off x="8794169" y="3319646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93" name="Oval 489"/>
            <p:cNvSpPr>
              <a:spLocks noChangeArrowheads="1"/>
            </p:cNvSpPr>
            <p:nvPr/>
          </p:nvSpPr>
          <p:spPr bwMode="auto">
            <a:xfrm>
              <a:off x="9537404" y="284406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94" name="Oval 490"/>
            <p:cNvSpPr>
              <a:spLocks noChangeArrowheads="1"/>
            </p:cNvSpPr>
            <p:nvPr/>
          </p:nvSpPr>
          <p:spPr bwMode="auto">
            <a:xfrm>
              <a:off x="9199570" y="3035184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95" name="Oval 491"/>
            <p:cNvSpPr>
              <a:spLocks noChangeArrowheads="1"/>
            </p:cNvSpPr>
            <p:nvPr/>
          </p:nvSpPr>
          <p:spPr bwMode="auto">
            <a:xfrm>
              <a:off x="8315195" y="3747820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96" name="Oval 492"/>
            <p:cNvSpPr>
              <a:spLocks noChangeArrowheads="1"/>
            </p:cNvSpPr>
            <p:nvPr/>
          </p:nvSpPr>
          <p:spPr bwMode="auto">
            <a:xfrm>
              <a:off x="6535935" y="2632197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97" name="Oval 493"/>
            <p:cNvSpPr>
              <a:spLocks noChangeArrowheads="1"/>
            </p:cNvSpPr>
            <p:nvPr/>
          </p:nvSpPr>
          <p:spPr bwMode="auto">
            <a:xfrm>
              <a:off x="6393294" y="2559601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98" name="Oval 494"/>
            <p:cNvSpPr>
              <a:spLocks noChangeArrowheads="1"/>
            </p:cNvSpPr>
            <p:nvPr/>
          </p:nvSpPr>
          <p:spPr bwMode="auto">
            <a:xfrm>
              <a:off x="6330231" y="270331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499" name="Oval 495"/>
            <p:cNvSpPr>
              <a:spLocks noChangeArrowheads="1"/>
            </p:cNvSpPr>
            <p:nvPr/>
          </p:nvSpPr>
          <p:spPr bwMode="auto">
            <a:xfrm>
              <a:off x="6108011" y="2547748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00" name="Oval 496"/>
            <p:cNvSpPr>
              <a:spLocks noChangeArrowheads="1"/>
            </p:cNvSpPr>
            <p:nvPr/>
          </p:nvSpPr>
          <p:spPr bwMode="auto">
            <a:xfrm>
              <a:off x="5920326" y="2609974"/>
              <a:ext cx="48048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01" name="Oval 497"/>
            <p:cNvSpPr>
              <a:spLocks noChangeArrowheads="1"/>
            </p:cNvSpPr>
            <p:nvPr/>
          </p:nvSpPr>
          <p:spPr bwMode="auto">
            <a:xfrm>
              <a:off x="5720628" y="2328476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02" name="Oval 498"/>
            <p:cNvSpPr>
              <a:spLocks noChangeArrowheads="1"/>
            </p:cNvSpPr>
            <p:nvPr/>
          </p:nvSpPr>
          <p:spPr bwMode="auto">
            <a:xfrm>
              <a:off x="5593002" y="248255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03" name="Oval 499"/>
            <p:cNvSpPr>
              <a:spLocks noChangeArrowheads="1"/>
            </p:cNvSpPr>
            <p:nvPr/>
          </p:nvSpPr>
          <p:spPr bwMode="auto">
            <a:xfrm>
              <a:off x="5508919" y="2703312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04" name="Oval 500"/>
            <p:cNvSpPr>
              <a:spLocks noChangeArrowheads="1"/>
            </p:cNvSpPr>
            <p:nvPr/>
          </p:nvSpPr>
          <p:spPr bwMode="auto">
            <a:xfrm>
              <a:off x="5777685" y="2724054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05" name="Oval 501"/>
            <p:cNvSpPr>
              <a:spLocks noChangeArrowheads="1"/>
            </p:cNvSpPr>
            <p:nvPr/>
          </p:nvSpPr>
          <p:spPr bwMode="auto">
            <a:xfrm>
              <a:off x="5767175" y="2503301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06" name="Oval 502"/>
            <p:cNvSpPr>
              <a:spLocks noChangeArrowheads="1"/>
            </p:cNvSpPr>
            <p:nvPr/>
          </p:nvSpPr>
          <p:spPr bwMode="auto">
            <a:xfrm>
              <a:off x="6124528" y="2152168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07" name="Oval 503"/>
            <p:cNvSpPr>
              <a:spLocks noChangeArrowheads="1"/>
            </p:cNvSpPr>
            <p:nvPr/>
          </p:nvSpPr>
          <p:spPr bwMode="auto">
            <a:xfrm>
              <a:off x="6420320" y="2152168"/>
              <a:ext cx="48048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08" name="Oval 504"/>
            <p:cNvSpPr>
              <a:spLocks noChangeArrowheads="1"/>
            </p:cNvSpPr>
            <p:nvPr/>
          </p:nvSpPr>
          <p:spPr bwMode="auto">
            <a:xfrm>
              <a:off x="5177091" y="1595098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09" name="Oval 505"/>
            <p:cNvSpPr>
              <a:spLocks noChangeArrowheads="1"/>
            </p:cNvSpPr>
            <p:nvPr/>
          </p:nvSpPr>
          <p:spPr bwMode="auto">
            <a:xfrm>
              <a:off x="5358771" y="1500277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10" name="Oval 506"/>
            <p:cNvSpPr>
              <a:spLocks noChangeArrowheads="1"/>
            </p:cNvSpPr>
            <p:nvPr/>
          </p:nvSpPr>
          <p:spPr bwMode="auto">
            <a:xfrm>
              <a:off x="5801708" y="1257300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11" name="Oval 507"/>
            <p:cNvSpPr>
              <a:spLocks noChangeArrowheads="1"/>
            </p:cNvSpPr>
            <p:nvPr/>
          </p:nvSpPr>
          <p:spPr bwMode="auto">
            <a:xfrm>
              <a:off x="3226662" y="1775850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12" name="Oval 508"/>
            <p:cNvSpPr>
              <a:spLocks noChangeArrowheads="1"/>
            </p:cNvSpPr>
            <p:nvPr/>
          </p:nvSpPr>
          <p:spPr bwMode="auto">
            <a:xfrm>
              <a:off x="3304739" y="1981788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13" name="Oval 509"/>
            <p:cNvSpPr>
              <a:spLocks noChangeArrowheads="1"/>
            </p:cNvSpPr>
            <p:nvPr/>
          </p:nvSpPr>
          <p:spPr bwMode="auto">
            <a:xfrm>
              <a:off x="2932371" y="2623308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14" name="Oval 510"/>
            <p:cNvSpPr>
              <a:spLocks noChangeArrowheads="1"/>
            </p:cNvSpPr>
            <p:nvPr/>
          </p:nvSpPr>
          <p:spPr bwMode="auto">
            <a:xfrm>
              <a:off x="2588530" y="2586269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15" name="Oval 511"/>
            <p:cNvSpPr>
              <a:spLocks noChangeArrowheads="1"/>
            </p:cNvSpPr>
            <p:nvPr/>
          </p:nvSpPr>
          <p:spPr bwMode="auto">
            <a:xfrm>
              <a:off x="2498441" y="2793689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16" name="Oval 512"/>
            <p:cNvSpPr>
              <a:spLocks noChangeArrowheads="1"/>
            </p:cNvSpPr>
            <p:nvPr/>
          </p:nvSpPr>
          <p:spPr bwMode="auto">
            <a:xfrm>
              <a:off x="1963912" y="2793689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17" name="Oval 513"/>
            <p:cNvSpPr>
              <a:spLocks noChangeArrowheads="1"/>
            </p:cNvSpPr>
            <p:nvPr/>
          </p:nvSpPr>
          <p:spPr bwMode="auto">
            <a:xfrm>
              <a:off x="2267212" y="3014442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18" name="Oval 514"/>
            <p:cNvSpPr>
              <a:spLocks noChangeArrowheads="1"/>
            </p:cNvSpPr>
            <p:nvPr/>
          </p:nvSpPr>
          <p:spPr bwMode="auto">
            <a:xfrm>
              <a:off x="2738678" y="3081113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19" name="Oval 515"/>
            <p:cNvSpPr>
              <a:spLocks noChangeArrowheads="1"/>
            </p:cNvSpPr>
            <p:nvPr/>
          </p:nvSpPr>
          <p:spPr bwMode="auto">
            <a:xfrm>
              <a:off x="2935373" y="2888509"/>
              <a:ext cx="48048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20" name="Oval 516"/>
            <p:cNvSpPr>
              <a:spLocks noChangeArrowheads="1"/>
            </p:cNvSpPr>
            <p:nvPr/>
          </p:nvSpPr>
          <p:spPr bwMode="auto">
            <a:xfrm>
              <a:off x="3217653" y="266479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21" name="Oval 517"/>
            <p:cNvSpPr>
              <a:spLocks noChangeArrowheads="1"/>
            </p:cNvSpPr>
            <p:nvPr/>
          </p:nvSpPr>
          <p:spPr bwMode="auto">
            <a:xfrm>
              <a:off x="3247682" y="2910732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22" name="Oval 518"/>
            <p:cNvSpPr>
              <a:spLocks noChangeArrowheads="1"/>
            </p:cNvSpPr>
            <p:nvPr/>
          </p:nvSpPr>
          <p:spPr bwMode="auto">
            <a:xfrm>
              <a:off x="3217653" y="3187786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23" name="Oval 519"/>
            <p:cNvSpPr>
              <a:spLocks noChangeArrowheads="1"/>
            </p:cNvSpPr>
            <p:nvPr/>
          </p:nvSpPr>
          <p:spPr bwMode="auto">
            <a:xfrm>
              <a:off x="2672613" y="3269272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24" name="Oval 520"/>
            <p:cNvSpPr>
              <a:spLocks noChangeArrowheads="1"/>
            </p:cNvSpPr>
            <p:nvPr/>
          </p:nvSpPr>
          <p:spPr bwMode="auto">
            <a:xfrm>
              <a:off x="2448892" y="3430764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25" name="Oval 521"/>
            <p:cNvSpPr>
              <a:spLocks noChangeArrowheads="1"/>
            </p:cNvSpPr>
            <p:nvPr/>
          </p:nvSpPr>
          <p:spPr bwMode="auto">
            <a:xfrm>
              <a:off x="3142578" y="3655962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26" name="Oval 522"/>
            <p:cNvSpPr>
              <a:spLocks noChangeArrowheads="1"/>
            </p:cNvSpPr>
            <p:nvPr/>
          </p:nvSpPr>
          <p:spPr bwMode="auto">
            <a:xfrm>
              <a:off x="3591522" y="3655962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27" name="Oval 523"/>
            <p:cNvSpPr>
              <a:spLocks noChangeArrowheads="1"/>
            </p:cNvSpPr>
            <p:nvPr/>
          </p:nvSpPr>
          <p:spPr bwMode="auto">
            <a:xfrm>
              <a:off x="3848277" y="3790785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28" name="Oval 524"/>
            <p:cNvSpPr>
              <a:spLocks noChangeArrowheads="1"/>
            </p:cNvSpPr>
            <p:nvPr/>
          </p:nvSpPr>
          <p:spPr bwMode="auto">
            <a:xfrm>
              <a:off x="4186110" y="3931534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29" name="Oval 525"/>
            <p:cNvSpPr>
              <a:spLocks noChangeArrowheads="1"/>
            </p:cNvSpPr>
            <p:nvPr/>
          </p:nvSpPr>
          <p:spPr bwMode="auto">
            <a:xfrm>
              <a:off x="3789718" y="3999687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30" name="Oval 526"/>
            <p:cNvSpPr>
              <a:spLocks noChangeArrowheads="1"/>
            </p:cNvSpPr>
            <p:nvPr/>
          </p:nvSpPr>
          <p:spPr bwMode="auto">
            <a:xfrm>
              <a:off x="3544977" y="383523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31" name="Oval 527"/>
            <p:cNvSpPr>
              <a:spLocks noChangeArrowheads="1"/>
            </p:cNvSpPr>
            <p:nvPr/>
          </p:nvSpPr>
          <p:spPr bwMode="auto">
            <a:xfrm>
              <a:off x="3382816" y="3867826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32" name="Oval 528"/>
            <p:cNvSpPr>
              <a:spLocks noChangeArrowheads="1"/>
            </p:cNvSpPr>
            <p:nvPr/>
          </p:nvSpPr>
          <p:spPr bwMode="auto">
            <a:xfrm>
              <a:off x="3217653" y="3867826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33" name="Oval 529"/>
            <p:cNvSpPr>
              <a:spLocks noChangeArrowheads="1"/>
            </p:cNvSpPr>
            <p:nvPr/>
          </p:nvSpPr>
          <p:spPr bwMode="auto">
            <a:xfrm>
              <a:off x="3186121" y="3975982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34" name="Oval 530"/>
            <p:cNvSpPr>
              <a:spLocks noChangeArrowheads="1"/>
            </p:cNvSpPr>
            <p:nvPr/>
          </p:nvSpPr>
          <p:spPr bwMode="auto">
            <a:xfrm>
              <a:off x="3382816" y="4026355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35" name="Oval 531"/>
            <p:cNvSpPr>
              <a:spLocks noChangeArrowheads="1"/>
            </p:cNvSpPr>
            <p:nvPr/>
          </p:nvSpPr>
          <p:spPr bwMode="auto">
            <a:xfrm>
              <a:off x="3570501" y="4026355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36" name="Oval 532"/>
            <p:cNvSpPr>
              <a:spLocks noChangeArrowheads="1"/>
            </p:cNvSpPr>
            <p:nvPr/>
          </p:nvSpPr>
          <p:spPr bwMode="auto">
            <a:xfrm>
              <a:off x="3654584" y="441008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37" name="Oval 533"/>
            <p:cNvSpPr>
              <a:spLocks noChangeArrowheads="1"/>
            </p:cNvSpPr>
            <p:nvPr/>
          </p:nvSpPr>
          <p:spPr bwMode="auto">
            <a:xfrm>
              <a:off x="3920348" y="4341929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38" name="Oval 534"/>
            <p:cNvSpPr>
              <a:spLocks noChangeArrowheads="1"/>
            </p:cNvSpPr>
            <p:nvPr/>
          </p:nvSpPr>
          <p:spPr bwMode="auto">
            <a:xfrm>
              <a:off x="4264187" y="4331558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39" name="Oval 535"/>
            <p:cNvSpPr>
              <a:spLocks noChangeArrowheads="1"/>
            </p:cNvSpPr>
            <p:nvPr/>
          </p:nvSpPr>
          <p:spPr bwMode="auto">
            <a:xfrm>
              <a:off x="4330253" y="4538978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40" name="Oval 536"/>
            <p:cNvSpPr>
              <a:spLocks noChangeArrowheads="1"/>
            </p:cNvSpPr>
            <p:nvPr/>
          </p:nvSpPr>
          <p:spPr bwMode="auto">
            <a:xfrm>
              <a:off x="4429351" y="4706395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41" name="Oval 537"/>
            <p:cNvSpPr>
              <a:spLocks noChangeArrowheads="1"/>
            </p:cNvSpPr>
            <p:nvPr/>
          </p:nvSpPr>
          <p:spPr bwMode="auto">
            <a:xfrm>
              <a:off x="4330253" y="4876776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42" name="Oval 538"/>
            <p:cNvSpPr>
              <a:spLocks noChangeArrowheads="1"/>
            </p:cNvSpPr>
            <p:nvPr/>
          </p:nvSpPr>
          <p:spPr bwMode="auto">
            <a:xfrm>
              <a:off x="4507428" y="4835292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43" name="Oval 539"/>
            <p:cNvSpPr>
              <a:spLocks noChangeArrowheads="1"/>
            </p:cNvSpPr>
            <p:nvPr/>
          </p:nvSpPr>
          <p:spPr bwMode="auto">
            <a:xfrm>
              <a:off x="4258182" y="4987893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44" name="Oval 540"/>
            <p:cNvSpPr>
              <a:spLocks noChangeArrowheads="1"/>
            </p:cNvSpPr>
            <p:nvPr/>
          </p:nvSpPr>
          <p:spPr bwMode="auto">
            <a:xfrm>
              <a:off x="4105030" y="5339026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45" name="Oval 541"/>
            <p:cNvSpPr>
              <a:spLocks noChangeArrowheads="1"/>
            </p:cNvSpPr>
            <p:nvPr/>
          </p:nvSpPr>
          <p:spPr bwMode="auto">
            <a:xfrm>
              <a:off x="3851280" y="5158274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46" name="Oval 542"/>
            <p:cNvSpPr>
              <a:spLocks noChangeArrowheads="1"/>
            </p:cNvSpPr>
            <p:nvPr/>
          </p:nvSpPr>
          <p:spPr bwMode="auto">
            <a:xfrm>
              <a:off x="3773202" y="548273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47" name="Oval 543"/>
            <p:cNvSpPr>
              <a:spLocks noChangeArrowheads="1"/>
            </p:cNvSpPr>
            <p:nvPr/>
          </p:nvSpPr>
          <p:spPr bwMode="auto">
            <a:xfrm>
              <a:off x="3966893" y="5404215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48" name="Oval 544"/>
            <p:cNvSpPr>
              <a:spLocks noChangeArrowheads="1"/>
            </p:cNvSpPr>
            <p:nvPr/>
          </p:nvSpPr>
          <p:spPr bwMode="auto">
            <a:xfrm>
              <a:off x="3585516" y="5479775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49" name="Oval 545"/>
            <p:cNvSpPr>
              <a:spLocks noChangeArrowheads="1"/>
            </p:cNvSpPr>
            <p:nvPr/>
          </p:nvSpPr>
          <p:spPr bwMode="auto">
            <a:xfrm>
              <a:off x="3752181" y="5946470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50" name="Oval 546"/>
            <p:cNvSpPr>
              <a:spLocks noChangeArrowheads="1"/>
            </p:cNvSpPr>
            <p:nvPr/>
          </p:nvSpPr>
          <p:spPr bwMode="auto">
            <a:xfrm>
              <a:off x="3902330" y="5949433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51" name="Oval 547"/>
            <p:cNvSpPr>
              <a:spLocks noChangeArrowheads="1"/>
            </p:cNvSpPr>
            <p:nvPr/>
          </p:nvSpPr>
          <p:spPr bwMode="auto">
            <a:xfrm>
              <a:off x="4096021" y="6078329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52" name="Oval 548"/>
            <p:cNvSpPr>
              <a:spLocks noChangeArrowheads="1"/>
            </p:cNvSpPr>
            <p:nvPr/>
          </p:nvSpPr>
          <p:spPr bwMode="auto">
            <a:xfrm>
              <a:off x="4651571" y="4316743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53" name="Oval 549"/>
            <p:cNvSpPr>
              <a:spLocks noChangeArrowheads="1"/>
            </p:cNvSpPr>
            <p:nvPr/>
          </p:nvSpPr>
          <p:spPr bwMode="auto">
            <a:xfrm>
              <a:off x="4417339" y="4164140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54" name="Oval 550"/>
            <p:cNvSpPr>
              <a:spLocks noChangeArrowheads="1"/>
            </p:cNvSpPr>
            <p:nvPr/>
          </p:nvSpPr>
          <p:spPr bwMode="auto">
            <a:xfrm>
              <a:off x="3897825" y="4770103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55" name="Oval 551"/>
            <p:cNvSpPr>
              <a:spLocks noChangeArrowheads="1"/>
            </p:cNvSpPr>
            <p:nvPr/>
          </p:nvSpPr>
          <p:spPr bwMode="auto">
            <a:xfrm>
              <a:off x="3570501" y="499974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56" name="Oval 552"/>
            <p:cNvSpPr>
              <a:spLocks noChangeArrowheads="1"/>
            </p:cNvSpPr>
            <p:nvPr/>
          </p:nvSpPr>
          <p:spPr bwMode="auto">
            <a:xfrm>
              <a:off x="3897825" y="4964188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57" name="Oval 553"/>
            <p:cNvSpPr>
              <a:spLocks noChangeArrowheads="1"/>
            </p:cNvSpPr>
            <p:nvPr/>
          </p:nvSpPr>
          <p:spPr bwMode="auto">
            <a:xfrm>
              <a:off x="3501433" y="4685653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58" name="Oval 554"/>
            <p:cNvSpPr>
              <a:spLocks noChangeArrowheads="1"/>
            </p:cNvSpPr>
            <p:nvPr/>
          </p:nvSpPr>
          <p:spPr bwMode="auto">
            <a:xfrm>
              <a:off x="3513445" y="4207106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59" name="Oval 555"/>
            <p:cNvSpPr>
              <a:spLocks noChangeArrowheads="1"/>
            </p:cNvSpPr>
            <p:nvPr/>
          </p:nvSpPr>
          <p:spPr bwMode="auto">
            <a:xfrm>
              <a:off x="3166602" y="4187846"/>
              <a:ext cx="48048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60" name="Oval 556"/>
            <p:cNvSpPr>
              <a:spLocks noChangeArrowheads="1"/>
            </p:cNvSpPr>
            <p:nvPr/>
          </p:nvSpPr>
          <p:spPr bwMode="auto">
            <a:xfrm>
              <a:off x="3252186" y="441008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61" name="Oval 557"/>
            <p:cNvSpPr>
              <a:spLocks noChangeArrowheads="1"/>
            </p:cNvSpPr>
            <p:nvPr/>
          </p:nvSpPr>
          <p:spPr bwMode="auto">
            <a:xfrm>
              <a:off x="2998436" y="3392243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62" name="Oval 558"/>
            <p:cNvSpPr>
              <a:spLocks noChangeArrowheads="1"/>
            </p:cNvSpPr>
            <p:nvPr/>
          </p:nvSpPr>
          <p:spPr bwMode="auto">
            <a:xfrm>
              <a:off x="2523967" y="165880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63" name="Oval 559"/>
            <p:cNvSpPr>
              <a:spLocks noChangeArrowheads="1"/>
            </p:cNvSpPr>
            <p:nvPr/>
          </p:nvSpPr>
          <p:spPr bwMode="auto">
            <a:xfrm>
              <a:off x="2833272" y="1888449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64" name="Oval 560"/>
            <p:cNvSpPr>
              <a:spLocks noChangeArrowheads="1"/>
            </p:cNvSpPr>
            <p:nvPr/>
          </p:nvSpPr>
          <p:spPr bwMode="auto">
            <a:xfrm>
              <a:off x="2801741" y="1638064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  <p:sp>
          <p:nvSpPr>
            <p:cNvPr id="565" name="Oval 561"/>
            <p:cNvSpPr>
              <a:spLocks noChangeArrowheads="1"/>
            </p:cNvSpPr>
            <p:nvPr/>
          </p:nvSpPr>
          <p:spPr bwMode="auto">
            <a:xfrm>
              <a:off x="2429372" y="1750663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25">
                <a:solidFill>
                  <a:srgbClr val="404040"/>
                </a:solidFill>
              </a:endParaRPr>
            </a:p>
          </p:txBody>
        </p:sp>
      </p:grpSp>
      <p:sp>
        <p:nvSpPr>
          <p:cNvPr id="3" name="文本占位符 2"/>
          <p:cNvSpPr>
            <a:spLocks noGrp="1"/>
          </p:cNvSpPr>
          <p:nvPr>
            <p:ph type="body" sz="quarter" idx="10" hasCustomPrompt="1"/>
          </p:nvPr>
        </p:nvSpPr>
        <p:spPr>
          <a:xfrm>
            <a:off x="334964" y="2892461"/>
            <a:ext cx="11522075" cy="63023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50" b="1">
                <a:latin typeface="方正准圆简体" panose="02000500000000000000" charset="-122"/>
                <a:ea typeface="方正准圆简体" panose="02000500000000000000" charset="-122"/>
              </a:defRPr>
            </a:lvl1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1"/>
          </p:nvPr>
        </p:nvSpPr>
        <p:spPr>
          <a:xfrm>
            <a:off x="334966" y="3702056"/>
            <a:ext cx="11522074" cy="495299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2285">
                <a:latin typeface="方正准圆简体" panose="02000500000000000000" charset="-122"/>
                <a:ea typeface="方正准圆简体" panose="02000500000000000000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334964" y="3609001"/>
            <a:ext cx="115220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247" y="342732"/>
            <a:ext cx="788534" cy="2721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8"/>
          <p:cNvSpPr>
            <a:spLocks noGrp="1"/>
          </p:cNvSpPr>
          <p:nvPr>
            <p:ph type="title"/>
          </p:nvPr>
        </p:nvSpPr>
        <p:spPr>
          <a:xfrm>
            <a:off x="266888" y="323851"/>
            <a:ext cx="10851962" cy="342900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sz="2000" b="1">
                <a:solidFill>
                  <a:schemeClr val="tx1"/>
                </a:solidFill>
                <a:latin typeface="方正准圆简体" panose="02000500000000000000" charset="-122"/>
                <a:ea typeface="方正准圆简体" panose="02000500000000000000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4"/>
          </p:nvPr>
        </p:nvSpPr>
        <p:spPr>
          <a:xfrm>
            <a:off x="4911277" y="6320201"/>
            <a:ext cx="6552286" cy="307377"/>
          </a:xfrm>
          <a:prstGeom prst="rect">
            <a:avLst/>
          </a:prstGeom>
        </p:spPr>
        <p:txBody>
          <a:bodyPr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800">
                <a:latin typeface="方正准圆简体" panose="02000500000000000000" charset="-122"/>
                <a:ea typeface="方正准圆简体" panose="02000500000000000000" charset="-122"/>
              </a:defRPr>
            </a:lvl1pPr>
          </a:lstStyle>
          <a:p>
            <a:pPr lvl="0"/>
            <a:endParaRPr lang="zh-CN" altLang="en-US" dirty="0"/>
          </a:p>
        </p:txBody>
      </p:sp>
      <p:cxnSp>
        <p:nvCxnSpPr>
          <p:cNvPr id="24" name="直接连接符 23"/>
          <p:cNvCxnSpPr/>
          <p:nvPr userDrawn="1"/>
        </p:nvCxnSpPr>
        <p:spPr>
          <a:xfrm>
            <a:off x="359416" y="752475"/>
            <a:ext cx="11497622" cy="0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" name="文本框 285"/>
          <p:cNvSpPr txBox="1"/>
          <p:nvPr userDrawn="1"/>
        </p:nvSpPr>
        <p:spPr>
          <a:xfrm>
            <a:off x="359416" y="6371778"/>
            <a:ext cx="968535" cy="21544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zh-CN"/>
            </a:defPPr>
            <a:lvl1pPr>
              <a:defRPr sz="140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方正准圆简体" panose="02000500000000000000" charset="-122"/>
                <a:ea typeface="方正准圆简体" panose="02000500000000000000" charset="-122"/>
              </a:rPr>
              <a:t>www.avc-mr.com</a:t>
            </a:r>
            <a:endParaRPr lang="zh-CN" altLang="en-US" sz="800" dirty="0">
              <a:solidFill>
                <a:schemeClr val="bg1">
                  <a:lumMod val="65000"/>
                </a:schemeClr>
              </a:solidFill>
              <a:latin typeface="方正准圆简体" panose="02000500000000000000" charset="-122"/>
              <a:ea typeface="方正准圆简体" panose="02000500000000000000" charset="-122"/>
            </a:endParaRPr>
          </a:p>
        </p:txBody>
      </p:sp>
      <p:sp>
        <p:nvSpPr>
          <p:cNvPr id="19" name="文本框 18"/>
          <p:cNvSpPr txBox="1"/>
          <p:nvPr userDrawn="1"/>
        </p:nvSpPr>
        <p:spPr>
          <a:xfrm>
            <a:off x="10980420" y="6366167"/>
            <a:ext cx="876618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5EC0406B-9D2C-465D-AD66-355AE3B93904}" type="slidenum">
              <a:rPr lang="zh-CN" altLang="en-US" sz="800" smtClean="0">
                <a:latin typeface="方正准圆简体" panose="02000500000000000000" charset="-122"/>
                <a:ea typeface="方正准圆简体" panose="02000500000000000000" charset="-122"/>
              </a:rPr>
              <a:t>‹#›</a:t>
            </a:fld>
            <a:endParaRPr lang="zh-CN" altLang="en-US" sz="800" dirty="0">
              <a:latin typeface="方正准圆简体" panose="02000500000000000000" charset="-122"/>
              <a:ea typeface="方正准圆简体" panose="020005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247" y="342732"/>
            <a:ext cx="788534" cy="2721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页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0982739" y="6313129"/>
            <a:ext cx="977496" cy="3063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en-US" altLang="zh-CN" dirty="0">
                <a:solidFill>
                  <a:srgbClr val="000000"/>
                </a:solidFill>
              </a:rPr>
              <a:t>-</a:t>
            </a:r>
            <a:fld id="{0A8E6518-095B-427E-9D7F-70F09DD6ECBD}" type="slidenum">
              <a:rPr lang="zh-CN" altLang="en-US" smtClean="0">
                <a:solidFill>
                  <a:srgbClr val="000000"/>
                </a:solidFill>
              </a:rPr>
              <a:t>‹#›</a:t>
            </a:fld>
            <a:r>
              <a:rPr lang="en-US" altLang="zh-CN" dirty="0">
                <a:solidFill>
                  <a:srgbClr val="000000"/>
                </a:solidFill>
              </a:rPr>
              <a:t>-</a:t>
            </a:r>
            <a:endParaRPr lang="zh-CN" altLang="en-US" dirty="0">
              <a:solidFill>
                <a:srgbClr val="000000"/>
              </a:solidFill>
            </a:endParaRPr>
          </a:p>
        </p:txBody>
      </p:sp>
      <p:sp>
        <p:nvSpPr>
          <p:cNvPr id="10" name="标题 8"/>
          <p:cNvSpPr>
            <a:spLocks noGrp="1"/>
          </p:cNvSpPr>
          <p:nvPr>
            <p:ph type="title"/>
          </p:nvPr>
        </p:nvSpPr>
        <p:spPr>
          <a:xfrm>
            <a:off x="246001" y="292316"/>
            <a:ext cx="9809999" cy="391684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6" name="文本占位符 81"/>
          <p:cNvSpPr>
            <a:spLocks noGrp="1"/>
          </p:cNvSpPr>
          <p:nvPr>
            <p:ph type="body" sz="quarter" idx="10" hasCustomPrompt="1"/>
          </p:nvPr>
        </p:nvSpPr>
        <p:spPr>
          <a:xfrm>
            <a:off x="5884307" y="6343954"/>
            <a:ext cx="5551594" cy="2446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 algn="r">
              <a:buNone/>
              <a:defRPr lang="zh-CN" altLang="en-US" sz="1050" b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/>
            <a:r>
              <a:rPr lang="zh-CN" altLang="en-US" dirty="0"/>
              <a:t>编辑母版文本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页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217035" y="631312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-</a:t>
            </a:r>
            <a:fld id="{0DAC869D-2E68-4F90-914B-CCE5019D4234}" type="slidenum"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‹#›</a:t>
            </a:fld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-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0" name="标题 8"/>
          <p:cNvSpPr>
            <a:spLocks noGrp="1"/>
          </p:cNvSpPr>
          <p:nvPr>
            <p:ph type="title"/>
          </p:nvPr>
        </p:nvSpPr>
        <p:spPr>
          <a:xfrm>
            <a:off x="246000" y="292315"/>
            <a:ext cx="9809999" cy="391685"/>
          </a:xfrm>
          <a:prstGeom prst="rect">
            <a:avLst/>
          </a:prstGeom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 userDrawn="1"/>
        </p:nvGrpSpPr>
        <p:grpSpPr>
          <a:xfrm>
            <a:off x="564444" y="590951"/>
            <a:ext cx="11063112" cy="5676098"/>
            <a:chOff x="1357312" y="1257300"/>
            <a:chExt cx="9477376" cy="4862513"/>
          </a:xfrm>
        </p:grpSpPr>
        <p:sp>
          <p:nvSpPr>
            <p:cNvPr id="5" name="Freeform 285"/>
            <p:cNvSpPr>
              <a:spLocks noEditPoints="1"/>
            </p:cNvSpPr>
            <p:nvPr/>
          </p:nvSpPr>
          <p:spPr bwMode="auto">
            <a:xfrm>
              <a:off x="1357312" y="1269153"/>
              <a:ext cx="4469922" cy="4841771"/>
            </a:xfrm>
            <a:custGeom>
              <a:avLst/>
              <a:gdLst>
                <a:gd name="T0" fmla="*/ 770 w 1430"/>
                <a:gd name="T1" fmla="*/ 1558 h 1617"/>
                <a:gd name="T2" fmla="*/ 812 w 1430"/>
                <a:gd name="T3" fmla="*/ 1315 h 1617"/>
                <a:gd name="T4" fmla="*/ 810 w 1430"/>
                <a:gd name="T5" fmla="*/ 1307 h 1617"/>
                <a:gd name="T6" fmla="*/ 826 w 1430"/>
                <a:gd name="T7" fmla="*/ 1243 h 1617"/>
                <a:gd name="T8" fmla="*/ 819 w 1430"/>
                <a:gd name="T9" fmla="*/ 1239 h 1617"/>
                <a:gd name="T10" fmla="*/ 1014 w 1430"/>
                <a:gd name="T11" fmla="*/ 1193 h 1617"/>
                <a:gd name="T12" fmla="*/ 1018 w 1430"/>
                <a:gd name="T13" fmla="*/ 1102 h 1617"/>
                <a:gd name="T14" fmla="*/ 959 w 1430"/>
                <a:gd name="T15" fmla="*/ 1097 h 1617"/>
                <a:gd name="T16" fmla="*/ 935 w 1430"/>
                <a:gd name="T17" fmla="*/ 1035 h 1617"/>
                <a:gd name="T18" fmla="*/ 592 w 1430"/>
                <a:gd name="T19" fmla="*/ 986 h 1617"/>
                <a:gd name="T20" fmla="*/ 744 w 1430"/>
                <a:gd name="T21" fmla="*/ 1056 h 1617"/>
                <a:gd name="T22" fmla="*/ 696 w 1430"/>
                <a:gd name="T23" fmla="*/ 984 h 1617"/>
                <a:gd name="T24" fmla="*/ 781 w 1430"/>
                <a:gd name="T25" fmla="*/ 922 h 1617"/>
                <a:gd name="T26" fmla="*/ 934 w 1430"/>
                <a:gd name="T27" fmla="*/ 1028 h 1617"/>
                <a:gd name="T28" fmla="*/ 715 w 1430"/>
                <a:gd name="T29" fmla="*/ 925 h 1617"/>
                <a:gd name="T30" fmla="*/ 711 w 1430"/>
                <a:gd name="T31" fmla="*/ 864 h 1617"/>
                <a:gd name="T32" fmla="*/ 708 w 1430"/>
                <a:gd name="T33" fmla="*/ 859 h 1617"/>
                <a:gd name="T34" fmla="*/ 364 w 1430"/>
                <a:gd name="T35" fmla="*/ 729 h 1617"/>
                <a:gd name="T36" fmla="*/ 514 w 1430"/>
                <a:gd name="T37" fmla="*/ 550 h 1617"/>
                <a:gd name="T38" fmla="*/ 299 w 1430"/>
                <a:gd name="T39" fmla="*/ 588 h 1617"/>
                <a:gd name="T40" fmla="*/ 653 w 1430"/>
                <a:gd name="T41" fmla="*/ 475 h 1617"/>
                <a:gd name="T42" fmla="*/ 378 w 1430"/>
                <a:gd name="T43" fmla="*/ 512 h 1617"/>
                <a:gd name="T44" fmla="*/ 207 w 1430"/>
                <a:gd name="T45" fmla="*/ 512 h 1617"/>
                <a:gd name="T46" fmla="*/ 525 w 1430"/>
                <a:gd name="T47" fmla="*/ 400 h 1617"/>
                <a:gd name="T48" fmla="*/ 577 w 1430"/>
                <a:gd name="T49" fmla="*/ 378 h 1617"/>
                <a:gd name="T50" fmla="*/ 484 w 1430"/>
                <a:gd name="T51" fmla="*/ 365 h 1617"/>
                <a:gd name="T52" fmla="*/ 670 w 1430"/>
                <a:gd name="T53" fmla="*/ 389 h 1617"/>
                <a:gd name="T54" fmla="*/ 805 w 1430"/>
                <a:gd name="T55" fmla="*/ 337 h 1617"/>
                <a:gd name="T56" fmla="*/ 509 w 1430"/>
                <a:gd name="T57" fmla="*/ 459 h 1617"/>
                <a:gd name="T58" fmla="*/ 710 w 1430"/>
                <a:gd name="T59" fmla="*/ 381 h 1617"/>
                <a:gd name="T60" fmla="*/ 290 w 1430"/>
                <a:gd name="T61" fmla="*/ 307 h 1617"/>
                <a:gd name="T62" fmla="*/ 71 w 1430"/>
                <a:gd name="T63" fmla="*/ 303 h 1617"/>
                <a:gd name="T64" fmla="*/ 79 w 1430"/>
                <a:gd name="T65" fmla="*/ 300 h 1617"/>
                <a:gd name="T66" fmla="*/ 634 w 1430"/>
                <a:gd name="T67" fmla="*/ 248 h 1617"/>
                <a:gd name="T68" fmla="*/ 808 w 1430"/>
                <a:gd name="T69" fmla="*/ 332 h 1617"/>
                <a:gd name="T70" fmla="*/ 844 w 1430"/>
                <a:gd name="T71" fmla="*/ 298 h 1617"/>
                <a:gd name="T72" fmla="*/ 366 w 1430"/>
                <a:gd name="T73" fmla="*/ 230 h 1617"/>
                <a:gd name="T74" fmla="*/ 381 w 1430"/>
                <a:gd name="T75" fmla="*/ 231 h 1617"/>
                <a:gd name="T76" fmla="*/ 721 w 1430"/>
                <a:gd name="T77" fmla="*/ 290 h 1617"/>
                <a:gd name="T78" fmla="*/ 541 w 1430"/>
                <a:gd name="T79" fmla="*/ 264 h 1617"/>
                <a:gd name="T80" fmla="*/ 1154 w 1430"/>
                <a:gd name="T81" fmla="*/ 194 h 1617"/>
                <a:gd name="T82" fmla="*/ 1158 w 1430"/>
                <a:gd name="T83" fmla="*/ 181 h 1617"/>
                <a:gd name="T84" fmla="*/ 379 w 1430"/>
                <a:gd name="T85" fmla="*/ 141 h 1617"/>
                <a:gd name="T86" fmla="*/ 385 w 1430"/>
                <a:gd name="T87" fmla="*/ 139 h 1617"/>
                <a:gd name="T88" fmla="*/ 1005 w 1430"/>
                <a:gd name="T89" fmla="*/ 117 h 1617"/>
                <a:gd name="T90" fmla="*/ 1161 w 1430"/>
                <a:gd name="T91" fmla="*/ 94 h 1617"/>
                <a:gd name="T92" fmla="*/ 609 w 1430"/>
                <a:gd name="T93" fmla="*/ 175 h 1617"/>
                <a:gd name="T94" fmla="*/ 1288 w 1430"/>
                <a:gd name="T95" fmla="*/ 86 h 1617"/>
                <a:gd name="T96" fmla="*/ 1164 w 1430"/>
                <a:gd name="T97" fmla="*/ 151 h 1617"/>
                <a:gd name="T98" fmla="*/ 1164 w 1430"/>
                <a:gd name="T99" fmla="*/ 90 h 1617"/>
                <a:gd name="T100" fmla="*/ 870 w 1430"/>
                <a:gd name="T101" fmla="*/ 113 h 1617"/>
                <a:gd name="T102" fmla="*/ 937 w 1430"/>
                <a:gd name="T103" fmla="*/ 9 h 1617"/>
                <a:gd name="T104" fmla="*/ 755 w 1430"/>
                <a:gd name="T105" fmla="*/ 62 h 1617"/>
                <a:gd name="T106" fmla="*/ 197 w 1430"/>
                <a:gd name="T107" fmla="*/ 139 h 1617"/>
                <a:gd name="T108" fmla="*/ 136 w 1430"/>
                <a:gd name="T109" fmla="*/ 381 h 1617"/>
                <a:gd name="T110" fmla="*/ 600 w 1430"/>
                <a:gd name="T111" fmla="*/ 876 h 1617"/>
                <a:gd name="T112" fmla="*/ 711 w 1430"/>
                <a:gd name="T113" fmla="*/ 1256 h 1617"/>
                <a:gd name="T114" fmla="*/ 848 w 1430"/>
                <a:gd name="T115" fmla="*/ 1391 h 1617"/>
                <a:gd name="T116" fmla="*/ 1065 w 1430"/>
                <a:gd name="T117" fmla="*/ 1030 h 1617"/>
                <a:gd name="T118" fmla="*/ 724 w 1430"/>
                <a:gd name="T119" fmla="*/ 797 h 1617"/>
                <a:gd name="T120" fmla="*/ 832 w 1430"/>
                <a:gd name="T121" fmla="*/ 376 h 1617"/>
                <a:gd name="T122" fmla="*/ 815 w 1430"/>
                <a:gd name="T123" fmla="*/ 188 h 1617"/>
                <a:gd name="T124" fmla="*/ 1286 w 1430"/>
                <a:gd name="T125" fmla="*/ 95 h 16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30" h="1617">
                  <a:moveTo>
                    <a:pt x="858" y="1601"/>
                  </a:moveTo>
                  <a:cubicBezTo>
                    <a:pt x="784" y="1572"/>
                    <a:pt x="784" y="1572"/>
                    <a:pt x="784" y="1572"/>
                  </a:cubicBezTo>
                  <a:cubicBezTo>
                    <a:pt x="821" y="1572"/>
                    <a:pt x="821" y="1572"/>
                    <a:pt x="821" y="1572"/>
                  </a:cubicBezTo>
                  <a:cubicBezTo>
                    <a:pt x="858" y="1601"/>
                    <a:pt x="858" y="1601"/>
                    <a:pt x="858" y="1601"/>
                  </a:cubicBezTo>
                  <a:moveTo>
                    <a:pt x="775" y="1568"/>
                  </a:moveTo>
                  <a:cubicBezTo>
                    <a:pt x="814" y="1486"/>
                    <a:pt x="814" y="1486"/>
                    <a:pt x="814" y="1486"/>
                  </a:cubicBezTo>
                  <a:cubicBezTo>
                    <a:pt x="819" y="1568"/>
                    <a:pt x="819" y="1568"/>
                    <a:pt x="819" y="1568"/>
                  </a:cubicBezTo>
                  <a:cubicBezTo>
                    <a:pt x="775" y="1568"/>
                    <a:pt x="775" y="1568"/>
                    <a:pt x="775" y="1568"/>
                  </a:cubicBezTo>
                  <a:moveTo>
                    <a:pt x="775" y="1558"/>
                  </a:moveTo>
                  <a:cubicBezTo>
                    <a:pt x="781" y="1423"/>
                    <a:pt x="781" y="1423"/>
                    <a:pt x="781" y="1423"/>
                  </a:cubicBezTo>
                  <a:cubicBezTo>
                    <a:pt x="813" y="1477"/>
                    <a:pt x="813" y="1477"/>
                    <a:pt x="813" y="1477"/>
                  </a:cubicBezTo>
                  <a:cubicBezTo>
                    <a:pt x="775" y="1558"/>
                    <a:pt x="775" y="1558"/>
                    <a:pt x="775" y="1558"/>
                  </a:cubicBezTo>
                  <a:moveTo>
                    <a:pt x="770" y="1558"/>
                  </a:moveTo>
                  <a:cubicBezTo>
                    <a:pt x="723" y="1418"/>
                    <a:pt x="723" y="1418"/>
                    <a:pt x="723" y="1418"/>
                  </a:cubicBezTo>
                  <a:cubicBezTo>
                    <a:pt x="777" y="1418"/>
                    <a:pt x="777" y="1418"/>
                    <a:pt x="777" y="1418"/>
                  </a:cubicBezTo>
                  <a:cubicBezTo>
                    <a:pt x="770" y="1558"/>
                    <a:pt x="770" y="1558"/>
                    <a:pt x="770" y="1558"/>
                  </a:cubicBezTo>
                  <a:moveTo>
                    <a:pt x="815" y="1471"/>
                  </a:moveTo>
                  <a:cubicBezTo>
                    <a:pt x="783" y="1416"/>
                    <a:pt x="783" y="1416"/>
                    <a:pt x="783" y="1416"/>
                  </a:cubicBezTo>
                  <a:cubicBezTo>
                    <a:pt x="842" y="1394"/>
                    <a:pt x="842" y="1394"/>
                    <a:pt x="842" y="1394"/>
                  </a:cubicBezTo>
                  <a:cubicBezTo>
                    <a:pt x="815" y="1471"/>
                    <a:pt x="815" y="1471"/>
                    <a:pt x="815" y="1471"/>
                  </a:cubicBezTo>
                  <a:moveTo>
                    <a:pt x="724" y="1413"/>
                  </a:moveTo>
                  <a:cubicBezTo>
                    <a:pt x="802" y="1317"/>
                    <a:pt x="802" y="1317"/>
                    <a:pt x="802" y="1317"/>
                  </a:cubicBezTo>
                  <a:cubicBezTo>
                    <a:pt x="778" y="1413"/>
                    <a:pt x="778" y="1413"/>
                    <a:pt x="778" y="1413"/>
                  </a:cubicBezTo>
                  <a:cubicBezTo>
                    <a:pt x="724" y="1413"/>
                    <a:pt x="724" y="1413"/>
                    <a:pt x="724" y="1413"/>
                  </a:cubicBezTo>
                  <a:moveTo>
                    <a:pt x="846" y="1387"/>
                  </a:moveTo>
                  <a:cubicBezTo>
                    <a:pt x="812" y="1315"/>
                    <a:pt x="812" y="1315"/>
                    <a:pt x="812" y="1315"/>
                  </a:cubicBezTo>
                  <a:cubicBezTo>
                    <a:pt x="883" y="1368"/>
                    <a:pt x="883" y="1368"/>
                    <a:pt x="883" y="1368"/>
                  </a:cubicBezTo>
                  <a:cubicBezTo>
                    <a:pt x="846" y="1387"/>
                    <a:pt x="846" y="1387"/>
                    <a:pt x="846" y="1387"/>
                  </a:cubicBezTo>
                  <a:moveTo>
                    <a:pt x="783" y="1412"/>
                  </a:moveTo>
                  <a:cubicBezTo>
                    <a:pt x="807" y="1314"/>
                    <a:pt x="807" y="1314"/>
                    <a:pt x="807" y="1314"/>
                  </a:cubicBezTo>
                  <a:cubicBezTo>
                    <a:pt x="842" y="1389"/>
                    <a:pt x="842" y="1389"/>
                    <a:pt x="842" y="1389"/>
                  </a:cubicBezTo>
                  <a:cubicBezTo>
                    <a:pt x="783" y="1412"/>
                    <a:pt x="783" y="1412"/>
                    <a:pt x="783" y="1412"/>
                  </a:cubicBezTo>
                  <a:moveTo>
                    <a:pt x="721" y="1409"/>
                  </a:moveTo>
                  <a:cubicBezTo>
                    <a:pt x="716" y="1257"/>
                    <a:pt x="716" y="1257"/>
                    <a:pt x="716" y="1257"/>
                  </a:cubicBezTo>
                  <a:cubicBezTo>
                    <a:pt x="803" y="1308"/>
                    <a:pt x="803" y="1308"/>
                    <a:pt x="803" y="1308"/>
                  </a:cubicBezTo>
                  <a:cubicBezTo>
                    <a:pt x="721" y="1409"/>
                    <a:pt x="721" y="1409"/>
                    <a:pt x="721" y="1409"/>
                  </a:cubicBezTo>
                  <a:moveTo>
                    <a:pt x="881" y="1361"/>
                  </a:moveTo>
                  <a:cubicBezTo>
                    <a:pt x="810" y="1307"/>
                    <a:pt x="810" y="1307"/>
                    <a:pt x="810" y="1307"/>
                  </a:cubicBezTo>
                  <a:cubicBezTo>
                    <a:pt x="810" y="1307"/>
                    <a:pt x="810" y="1307"/>
                    <a:pt x="810" y="1307"/>
                  </a:cubicBezTo>
                  <a:cubicBezTo>
                    <a:pt x="809" y="1306"/>
                    <a:pt x="809" y="1306"/>
                    <a:pt x="809" y="1306"/>
                  </a:cubicBezTo>
                  <a:cubicBezTo>
                    <a:pt x="822" y="1247"/>
                    <a:pt x="822" y="1247"/>
                    <a:pt x="822" y="1247"/>
                  </a:cubicBezTo>
                  <a:cubicBezTo>
                    <a:pt x="831" y="1263"/>
                    <a:pt x="860" y="1319"/>
                    <a:pt x="881" y="1361"/>
                  </a:cubicBezTo>
                  <a:moveTo>
                    <a:pt x="801" y="1302"/>
                  </a:moveTo>
                  <a:cubicBezTo>
                    <a:pt x="720" y="1255"/>
                    <a:pt x="720" y="1255"/>
                    <a:pt x="720" y="1255"/>
                  </a:cubicBezTo>
                  <a:cubicBezTo>
                    <a:pt x="818" y="1244"/>
                    <a:pt x="818" y="1244"/>
                    <a:pt x="818" y="1244"/>
                  </a:cubicBezTo>
                  <a:cubicBezTo>
                    <a:pt x="805" y="1303"/>
                    <a:pt x="805" y="1303"/>
                    <a:pt x="805" y="1303"/>
                  </a:cubicBezTo>
                  <a:cubicBezTo>
                    <a:pt x="800" y="1300"/>
                    <a:pt x="800" y="1300"/>
                    <a:pt x="800" y="1300"/>
                  </a:cubicBezTo>
                  <a:cubicBezTo>
                    <a:pt x="801" y="1302"/>
                    <a:pt x="801" y="1302"/>
                    <a:pt x="801" y="1302"/>
                  </a:cubicBezTo>
                  <a:moveTo>
                    <a:pt x="887" y="1363"/>
                  </a:moveTo>
                  <a:cubicBezTo>
                    <a:pt x="876" y="1341"/>
                    <a:pt x="835" y="1260"/>
                    <a:pt x="825" y="1243"/>
                  </a:cubicBezTo>
                  <a:cubicBezTo>
                    <a:pt x="826" y="1243"/>
                    <a:pt x="826" y="1243"/>
                    <a:pt x="826" y="1243"/>
                  </a:cubicBezTo>
                  <a:cubicBezTo>
                    <a:pt x="826" y="1243"/>
                    <a:pt x="826" y="1243"/>
                    <a:pt x="826" y="1243"/>
                  </a:cubicBezTo>
                  <a:cubicBezTo>
                    <a:pt x="842" y="1243"/>
                    <a:pt x="897" y="1248"/>
                    <a:pt x="934" y="1252"/>
                  </a:cubicBezTo>
                  <a:cubicBezTo>
                    <a:pt x="887" y="1363"/>
                    <a:pt x="887" y="1363"/>
                    <a:pt x="887" y="1363"/>
                  </a:cubicBezTo>
                  <a:moveTo>
                    <a:pt x="936" y="1248"/>
                  </a:moveTo>
                  <a:cubicBezTo>
                    <a:pt x="888" y="1243"/>
                    <a:pt x="860" y="1240"/>
                    <a:pt x="844" y="1239"/>
                  </a:cubicBezTo>
                  <a:cubicBezTo>
                    <a:pt x="954" y="1216"/>
                    <a:pt x="954" y="1216"/>
                    <a:pt x="954" y="1216"/>
                  </a:cubicBezTo>
                  <a:cubicBezTo>
                    <a:pt x="936" y="1248"/>
                    <a:pt x="936" y="1248"/>
                    <a:pt x="936" y="1248"/>
                  </a:cubicBezTo>
                  <a:moveTo>
                    <a:pt x="943" y="1244"/>
                  </a:moveTo>
                  <a:cubicBezTo>
                    <a:pt x="960" y="1215"/>
                    <a:pt x="960" y="1215"/>
                    <a:pt x="960" y="1215"/>
                  </a:cubicBezTo>
                  <a:cubicBezTo>
                    <a:pt x="1004" y="1206"/>
                    <a:pt x="1004" y="1206"/>
                    <a:pt x="1004" y="1206"/>
                  </a:cubicBezTo>
                  <a:cubicBezTo>
                    <a:pt x="943" y="1244"/>
                    <a:pt x="943" y="1244"/>
                    <a:pt x="943" y="1244"/>
                  </a:cubicBezTo>
                  <a:moveTo>
                    <a:pt x="722" y="1250"/>
                  </a:moveTo>
                  <a:cubicBezTo>
                    <a:pt x="819" y="1181"/>
                    <a:pt x="819" y="1181"/>
                    <a:pt x="819" y="1181"/>
                  </a:cubicBezTo>
                  <a:cubicBezTo>
                    <a:pt x="819" y="1239"/>
                    <a:pt x="819" y="1239"/>
                    <a:pt x="819" y="1239"/>
                  </a:cubicBezTo>
                  <a:cubicBezTo>
                    <a:pt x="722" y="1250"/>
                    <a:pt x="722" y="1250"/>
                    <a:pt x="722" y="1250"/>
                  </a:cubicBezTo>
                  <a:moveTo>
                    <a:pt x="962" y="1210"/>
                  </a:moveTo>
                  <a:cubicBezTo>
                    <a:pt x="990" y="1160"/>
                    <a:pt x="990" y="1160"/>
                    <a:pt x="990" y="1160"/>
                  </a:cubicBezTo>
                  <a:cubicBezTo>
                    <a:pt x="1013" y="1199"/>
                    <a:pt x="1013" y="1199"/>
                    <a:pt x="1013" y="1199"/>
                  </a:cubicBezTo>
                  <a:cubicBezTo>
                    <a:pt x="962" y="1210"/>
                    <a:pt x="962" y="1210"/>
                    <a:pt x="962" y="1210"/>
                  </a:cubicBezTo>
                  <a:moveTo>
                    <a:pt x="715" y="1250"/>
                  </a:moveTo>
                  <a:cubicBezTo>
                    <a:pt x="695" y="1153"/>
                    <a:pt x="695" y="1153"/>
                    <a:pt x="695" y="1153"/>
                  </a:cubicBezTo>
                  <a:cubicBezTo>
                    <a:pt x="816" y="1178"/>
                    <a:pt x="816" y="1178"/>
                    <a:pt x="816" y="1178"/>
                  </a:cubicBezTo>
                  <a:cubicBezTo>
                    <a:pt x="715" y="1250"/>
                    <a:pt x="715" y="1250"/>
                    <a:pt x="715" y="1250"/>
                  </a:cubicBezTo>
                  <a:moveTo>
                    <a:pt x="1014" y="1193"/>
                  </a:moveTo>
                  <a:cubicBezTo>
                    <a:pt x="993" y="1156"/>
                    <a:pt x="993" y="1156"/>
                    <a:pt x="993" y="1156"/>
                  </a:cubicBezTo>
                  <a:cubicBezTo>
                    <a:pt x="1018" y="1112"/>
                    <a:pt x="1018" y="1112"/>
                    <a:pt x="1018" y="1112"/>
                  </a:cubicBezTo>
                  <a:cubicBezTo>
                    <a:pt x="1014" y="1193"/>
                    <a:pt x="1014" y="1193"/>
                    <a:pt x="1014" y="1193"/>
                  </a:cubicBezTo>
                  <a:moveTo>
                    <a:pt x="824" y="1236"/>
                  </a:moveTo>
                  <a:cubicBezTo>
                    <a:pt x="824" y="1178"/>
                    <a:pt x="824" y="1178"/>
                    <a:pt x="824" y="1178"/>
                  </a:cubicBezTo>
                  <a:cubicBezTo>
                    <a:pt x="945" y="1109"/>
                    <a:pt x="945" y="1109"/>
                    <a:pt x="945" y="1109"/>
                  </a:cubicBezTo>
                  <a:cubicBezTo>
                    <a:pt x="824" y="1236"/>
                    <a:pt x="824" y="1236"/>
                    <a:pt x="824" y="1236"/>
                  </a:cubicBezTo>
                  <a:moveTo>
                    <a:pt x="828" y="1238"/>
                  </a:moveTo>
                  <a:cubicBezTo>
                    <a:pt x="957" y="1103"/>
                    <a:pt x="957" y="1103"/>
                    <a:pt x="957" y="1103"/>
                  </a:cubicBezTo>
                  <a:cubicBezTo>
                    <a:pt x="988" y="1156"/>
                    <a:pt x="988" y="1156"/>
                    <a:pt x="988" y="1156"/>
                  </a:cubicBezTo>
                  <a:cubicBezTo>
                    <a:pt x="957" y="1211"/>
                    <a:pt x="957" y="1211"/>
                    <a:pt x="957" y="1211"/>
                  </a:cubicBezTo>
                  <a:cubicBezTo>
                    <a:pt x="828" y="1238"/>
                    <a:pt x="828" y="1238"/>
                    <a:pt x="828" y="1238"/>
                  </a:cubicBezTo>
                  <a:moveTo>
                    <a:pt x="990" y="1151"/>
                  </a:moveTo>
                  <a:cubicBezTo>
                    <a:pt x="962" y="1101"/>
                    <a:pt x="962" y="1101"/>
                    <a:pt x="962" y="1101"/>
                  </a:cubicBezTo>
                  <a:cubicBezTo>
                    <a:pt x="1018" y="1101"/>
                    <a:pt x="1018" y="1101"/>
                    <a:pt x="1018" y="1101"/>
                  </a:cubicBezTo>
                  <a:cubicBezTo>
                    <a:pt x="1018" y="1102"/>
                    <a:pt x="1018" y="1102"/>
                    <a:pt x="1018" y="1102"/>
                  </a:cubicBezTo>
                  <a:cubicBezTo>
                    <a:pt x="990" y="1151"/>
                    <a:pt x="990" y="1151"/>
                    <a:pt x="990" y="1151"/>
                  </a:cubicBezTo>
                  <a:moveTo>
                    <a:pt x="816" y="1174"/>
                  </a:moveTo>
                  <a:cubicBezTo>
                    <a:pt x="696" y="1148"/>
                    <a:pt x="696" y="1148"/>
                    <a:pt x="696" y="1148"/>
                  </a:cubicBezTo>
                  <a:cubicBezTo>
                    <a:pt x="742" y="1063"/>
                    <a:pt x="742" y="1063"/>
                    <a:pt x="742" y="1063"/>
                  </a:cubicBezTo>
                  <a:cubicBezTo>
                    <a:pt x="816" y="1174"/>
                    <a:pt x="816" y="1174"/>
                    <a:pt x="816" y="1174"/>
                  </a:cubicBezTo>
                  <a:moveTo>
                    <a:pt x="692" y="1146"/>
                  </a:moveTo>
                  <a:cubicBezTo>
                    <a:pt x="618" y="1061"/>
                    <a:pt x="618" y="1061"/>
                    <a:pt x="618" y="1061"/>
                  </a:cubicBezTo>
                  <a:cubicBezTo>
                    <a:pt x="738" y="1061"/>
                    <a:pt x="738" y="1061"/>
                    <a:pt x="738" y="1061"/>
                  </a:cubicBezTo>
                  <a:cubicBezTo>
                    <a:pt x="692" y="1146"/>
                    <a:pt x="692" y="1146"/>
                    <a:pt x="692" y="1146"/>
                  </a:cubicBezTo>
                  <a:moveTo>
                    <a:pt x="959" y="1097"/>
                  </a:moveTo>
                  <a:cubicBezTo>
                    <a:pt x="941" y="1039"/>
                    <a:pt x="941" y="1039"/>
                    <a:pt x="941" y="1039"/>
                  </a:cubicBezTo>
                  <a:cubicBezTo>
                    <a:pt x="1014" y="1097"/>
                    <a:pt x="1014" y="1097"/>
                    <a:pt x="1014" y="1097"/>
                  </a:cubicBezTo>
                  <a:cubicBezTo>
                    <a:pt x="959" y="1097"/>
                    <a:pt x="959" y="1097"/>
                    <a:pt x="959" y="1097"/>
                  </a:cubicBezTo>
                  <a:moveTo>
                    <a:pt x="833" y="1041"/>
                  </a:moveTo>
                  <a:cubicBezTo>
                    <a:pt x="832" y="1038"/>
                    <a:pt x="832" y="1038"/>
                    <a:pt x="832" y="1038"/>
                  </a:cubicBezTo>
                  <a:cubicBezTo>
                    <a:pt x="953" y="1099"/>
                    <a:pt x="953" y="1099"/>
                    <a:pt x="953" y="1099"/>
                  </a:cubicBezTo>
                  <a:cubicBezTo>
                    <a:pt x="824" y="1173"/>
                    <a:pt x="824" y="1173"/>
                    <a:pt x="824" y="1173"/>
                  </a:cubicBezTo>
                  <a:cubicBezTo>
                    <a:pt x="829" y="1038"/>
                    <a:pt x="829" y="1038"/>
                    <a:pt x="829" y="1038"/>
                  </a:cubicBezTo>
                  <a:cubicBezTo>
                    <a:pt x="833" y="1041"/>
                    <a:pt x="833" y="1041"/>
                    <a:pt x="833" y="1041"/>
                  </a:cubicBezTo>
                  <a:moveTo>
                    <a:pt x="819" y="1170"/>
                  </a:moveTo>
                  <a:cubicBezTo>
                    <a:pt x="745" y="1060"/>
                    <a:pt x="745" y="1060"/>
                    <a:pt x="745" y="1060"/>
                  </a:cubicBezTo>
                  <a:cubicBezTo>
                    <a:pt x="825" y="1036"/>
                    <a:pt x="825" y="1036"/>
                    <a:pt x="825" y="1036"/>
                  </a:cubicBezTo>
                  <a:cubicBezTo>
                    <a:pt x="819" y="1170"/>
                    <a:pt x="819" y="1170"/>
                    <a:pt x="819" y="1170"/>
                  </a:cubicBezTo>
                  <a:moveTo>
                    <a:pt x="954" y="1095"/>
                  </a:moveTo>
                  <a:cubicBezTo>
                    <a:pt x="837" y="1035"/>
                    <a:pt x="837" y="1035"/>
                    <a:pt x="837" y="1035"/>
                  </a:cubicBezTo>
                  <a:cubicBezTo>
                    <a:pt x="935" y="1035"/>
                    <a:pt x="935" y="1035"/>
                    <a:pt x="935" y="1035"/>
                  </a:cubicBezTo>
                  <a:cubicBezTo>
                    <a:pt x="936" y="1038"/>
                    <a:pt x="936" y="1038"/>
                    <a:pt x="936" y="1038"/>
                  </a:cubicBezTo>
                  <a:cubicBezTo>
                    <a:pt x="936" y="1038"/>
                    <a:pt x="936" y="1038"/>
                    <a:pt x="936" y="1038"/>
                  </a:cubicBezTo>
                  <a:cubicBezTo>
                    <a:pt x="954" y="1095"/>
                    <a:pt x="954" y="1095"/>
                    <a:pt x="954" y="1095"/>
                  </a:cubicBezTo>
                  <a:moveTo>
                    <a:pt x="1020" y="1096"/>
                  </a:moveTo>
                  <a:cubicBezTo>
                    <a:pt x="943" y="1035"/>
                    <a:pt x="943" y="1035"/>
                    <a:pt x="943" y="1035"/>
                  </a:cubicBezTo>
                  <a:cubicBezTo>
                    <a:pt x="1059" y="1031"/>
                    <a:pt x="1059" y="1031"/>
                    <a:pt x="1059" y="1031"/>
                  </a:cubicBezTo>
                  <a:cubicBezTo>
                    <a:pt x="1020" y="1096"/>
                    <a:pt x="1020" y="1096"/>
                    <a:pt x="1020" y="1096"/>
                  </a:cubicBezTo>
                  <a:moveTo>
                    <a:pt x="619" y="1056"/>
                  </a:moveTo>
                  <a:cubicBezTo>
                    <a:pt x="696" y="993"/>
                    <a:pt x="696" y="993"/>
                    <a:pt x="696" y="993"/>
                  </a:cubicBezTo>
                  <a:cubicBezTo>
                    <a:pt x="738" y="1056"/>
                    <a:pt x="738" y="1056"/>
                    <a:pt x="738" y="1056"/>
                  </a:cubicBezTo>
                  <a:cubicBezTo>
                    <a:pt x="619" y="1056"/>
                    <a:pt x="619" y="1056"/>
                    <a:pt x="619" y="1056"/>
                  </a:cubicBezTo>
                  <a:moveTo>
                    <a:pt x="614" y="1055"/>
                  </a:moveTo>
                  <a:cubicBezTo>
                    <a:pt x="592" y="986"/>
                    <a:pt x="592" y="986"/>
                    <a:pt x="592" y="986"/>
                  </a:cubicBezTo>
                  <a:cubicBezTo>
                    <a:pt x="691" y="991"/>
                    <a:pt x="691" y="991"/>
                    <a:pt x="691" y="991"/>
                  </a:cubicBezTo>
                  <a:cubicBezTo>
                    <a:pt x="614" y="1055"/>
                    <a:pt x="614" y="1055"/>
                    <a:pt x="614" y="1055"/>
                  </a:cubicBezTo>
                  <a:moveTo>
                    <a:pt x="942" y="1031"/>
                  </a:moveTo>
                  <a:cubicBezTo>
                    <a:pt x="985" y="975"/>
                    <a:pt x="985" y="975"/>
                    <a:pt x="985" y="975"/>
                  </a:cubicBezTo>
                  <a:cubicBezTo>
                    <a:pt x="1056" y="1026"/>
                    <a:pt x="1056" y="1026"/>
                    <a:pt x="1056" y="1026"/>
                  </a:cubicBezTo>
                  <a:cubicBezTo>
                    <a:pt x="942" y="1031"/>
                    <a:pt x="942" y="1031"/>
                    <a:pt x="942" y="1031"/>
                  </a:cubicBezTo>
                  <a:moveTo>
                    <a:pt x="737" y="1047"/>
                  </a:moveTo>
                  <a:cubicBezTo>
                    <a:pt x="700" y="990"/>
                    <a:pt x="700" y="990"/>
                    <a:pt x="700" y="990"/>
                  </a:cubicBezTo>
                  <a:cubicBezTo>
                    <a:pt x="703" y="988"/>
                    <a:pt x="703" y="988"/>
                    <a:pt x="703" y="988"/>
                  </a:cubicBezTo>
                  <a:cubicBezTo>
                    <a:pt x="700" y="987"/>
                    <a:pt x="700" y="987"/>
                    <a:pt x="700" y="987"/>
                  </a:cubicBezTo>
                  <a:cubicBezTo>
                    <a:pt x="713" y="937"/>
                    <a:pt x="713" y="937"/>
                    <a:pt x="713" y="937"/>
                  </a:cubicBezTo>
                  <a:cubicBezTo>
                    <a:pt x="737" y="1047"/>
                    <a:pt x="737" y="1047"/>
                    <a:pt x="737" y="1047"/>
                  </a:cubicBezTo>
                  <a:moveTo>
                    <a:pt x="744" y="1056"/>
                  </a:moveTo>
                  <a:cubicBezTo>
                    <a:pt x="717" y="934"/>
                    <a:pt x="717" y="934"/>
                    <a:pt x="717" y="934"/>
                  </a:cubicBezTo>
                  <a:cubicBezTo>
                    <a:pt x="822" y="1031"/>
                    <a:pt x="822" y="1031"/>
                    <a:pt x="822" y="1031"/>
                  </a:cubicBezTo>
                  <a:cubicBezTo>
                    <a:pt x="818" y="1031"/>
                    <a:pt x="818" y="1031"/>
                    <a:pt x="818" y="1031"/>
                  </a:cubicBezTo>
                  <a:cubicBezTo>
                    <a:pt x="821" y="1032"/>
                    <a:pt x="821" y="1032"/>
                    <a:pt x="821" y="1032"/>
                  </a:cubicBezTo>
                  <a:cubicBezTo>
                    <a:pt x="744" y="1056"/>
                    <a:pt x="744" y="1056"/>
                    <a:pt x="744" y="1056"/>
                  </a:cubicBezTo>
                  <a:moveTo>
                    <a:pt x="692" y="987"/>
                  </a:moveTo>
                  <a:cubicBezTo>
                    <a:pt x="595" y="982"/>
                    <a:pt x="595" y="982"/>
                    <a:pt x="595" y="982"/>
                  </a:cubicBezTo>
                  <a:cubicBezTo>
                    <a:pt x="653" y="931"/>
                    <a:pt x="653" y="931"/>
                    <a:pt x="653" y="931"/>
                  </a:cubicBezTo>
                  <a:cubicBezTo>
                    <a:pt x="692" y="987"/>
                    <a:pt x="692" y="987"/>
                    <a:pt x="692" y="987"/>
                  </a:cubicBezTo>
                  <a:moveTo>
                    <a:pt x="661" y="932"/>
                  </a:moveTo>
                  <a:cubicBezTo>
                    <a:pt x="659" y="930"/>
                    <a:pt x="659" y="930"/>
                    <a:pt x="659" y="930"/>
                  </a:cubicBezTo>
                  <a:cubicBezTo>
                    <a:pt x="710" y="930"/>
                    <a:pt x="710" y="930"/>
                    <a:pt x="710" y="930"/>
                  </a:cubicBezTo>
                  <a:cubicBezTo>
                    <a:pt x="696" y="984"/>
                    <a:pt x="696" y="984"/>
                    <a:pt x="696" y="984"/>
                  </a:cubicBezTo>
                  <a:cubicBezTo>
                    <a:pt x="659" y="932"/>
                    <a:pt x="659" y="932"/>
                    <a:pt x="659" y="932"/>
                  </a:cubicBezTo>
                  <a:cubicBezTo>
                    <a:pt x="661" y="932"/>
                    <a:pt x="661" y="932"/>
                    <a:pt x="661" y="932"/>
                  </a:cubicBezTo>
                  <a:moveTo>
                    <a:pt x="829" y="1030"/>
                  </a:moveTo>
                  <a:cubicBezTo>
                    <a:pt x="789" y="925"/>
                    <a:pt x="789" y="925"/>
                    <a:pt x="789" y="925"/>
                  </a:cubicBezTo>
                  <a:cubicBezTo>
                    <a:pt x="930" y="1031"/>
                    <a:pt x="930" y="1031"/>
                    <a:pt x="930" y="1031"/>
                  </a:cubicBezTo>
                  <a:cubicBezTo>
                    <a:pt x="830" y="1031"/>
                    <a:pt x="830" y="1031"/>
                    <a:pt x="830" y="1031"/>
                  </a:cubicBezTo>
                  <a:cubicBezTo>
                    <a:pt x="830" y="1030"/>
                    <a:pt x="830" y="1030"/>
                    <a:pt x="830" y="1030"/>
                  </a:cubicBezTo>
                  <a:cubicBezTo>
                    <a:pt x="829" y="1030"/>
                    <a:pt x="829" y="1030"/>
                    <a:pt x="829" y="1030"/>
                  </a:cubicBezTo>
                  <a:moveTo>
                    <a:pt x="781" y="922"/>
                  </a:moveTo>
                  <a:cubicBezTo>
                    <a:pt x="782" y="922"/>
                    <a:pt x="782" y="922"/>
                    <a:pt x="782" y="922"/>
                  </a:cubicBezTo>
                  <a:cubicBezTo>
                    <a:pt x="822" y="1025"/>
                    <a:pt x="822" y="1025"/>
                    <a:pt x="822" y="1025"/>
                  </a:cubicBezTo>
                  <a:cubicBezTo>
                    <a:pt x="718" y="930"/>
                    <a:pt x="718" y="930"/>
                    <a:pt x="718" y="930"/>
                  </a:cubicBezTo>
                  <a:cubicBezTo>
                    <a:pt x="781" y="922"/>
                    <a:pt x="781" y="922"/>
                    <a:pt x="781" y="922"/>
                  </a:cubicBezTo>
                  <a:cubicBezTo>
                    <a:pt x="781" y="922"/>
                    <a:pt x="781" y="922"/>
                    <a:pt x="781" y="922"/>
                  </a:cubicBezTo>
                  <a:moveTo>
                    <a:pt x="591" y="979"/>
                  </a:moveTo>
                  <a:cubicBezTo>
                    <a:pt x="591" y="914"/>
                    <a:pt x="591" y="914"/>
                    <a:pt x="591" y="914"/>
                  </a:cubicBezTo>
                  <a:cubicBezTo>
                    <a:pt x="649" y="929"/>
                    <a:pt x="649" y="929"/>
                    <a:pt x="649" y="929"/>
                  </a:cubicBezTo>
                  <a:cubicBezTo>
                    <a:pt x="591" y="979"/>
                    <a:pt x="591" y="979"/>
                    <a:pt x="591" y="979"/>
                  </a:cubicBezTo>
                  <a:moveTo>
                    <a:pt x="938" y="1028"/>
                  </a:moveTo>
                  <a:cubicBezTo>
                    <a:pt x="915" y="902"/>
                    <a:pt x="915" y="902"/>
                    <a:pt x="915" y="902"/>
                  </a:cubicBezTo>
                  <a:cubicBezTo>
                    <a:pt x="982" y="972"/>
                    <a:pt x="982" y="972"/>
                    <a:pt x="982" y="972"/>
                  </a:cubicBezTo>
                  <a:cubicBezTo>
                    <a:pt x="938" y="1028"/>
                    <a:pt x="938" y="1028"/>
                    <a:pt x="938" y="1028"/>
                  </a:cubicBezTo>
                  <a:moveTo>
                    <a:pt x="934" y="1028"/>
                  </a:moveTo>
                  <a:cubicBezTo>
                    <a:pt x="789" y="920"/>
                    <a:pt x="789" y="920"/>
                    <a:pt x="789" y="920"/>
                  </a:cubicBezTo>
                  <a:cubicBezTo>
                    <a:pt x="910" y="898"/>
                    <a:pt x="910" y="898"/>
                    <a:pt x="910" y="898"/>
                  </a:cubicBezTo>
                  <a:cubicBezTo>
                    <a:pt x="934" y="1028"/>
                    <a:pt x="934" y="1028"/>
                    <a:pt x="934" y="1028"/>
                  </a:cubicBezTo>
                  <a:moveTo>
                    <a:pt x="656" y="926"/>
                  </a:moveTo>
                  <a:cubicBezTo>
                    <a:pt x="656" y="880"/>
                    <a:pt x="656" y="880"/>
                    <a:pt x="656" y="880"/>
                  </a:cubicBezTo>
                  <a:cubicBezTo>
                    <a:pt x="707" y="926"/>
                    <a:pt x="707" y="926"/>
                    <a:pt x="707" y="926"/>
                  </a:cubicBezTo>
                  <a:cubicBezTo>
                    <a:pt x="656" y="926"/>
                    <a:pt x="656" y="926"/>
                    <a:pt x="656" y="926"/>
                  </a:cubicBezTo>
                  <a:moveTo>
                    <a:pt x="646" y="924"/>
                  </a:moveTo>
                  <a:cubicBezTo>
                    <a:pt x="592" y="910"/>
                    <a:pt x="592" y="910"/>
                    <a:pt x="592" y="910"/>
                  </a:cubicBezTo>
                  <a:cubicBezTo>
                    <a:pt x="603" y="880"/>
                    <a:pt x="603" y="880"/>
                    <a:pt x="603" y="880"/>
                  </a:cubicBezTo>
                  <a:cubicBezTo>
                    <a:pt x="646" y="924"/>
                    <a:pt x="646" y="924"/>
                    <a:pt x="646" y="924"/>
                  </a:cubicBezTo>
                  <a:moveTo>
                    <a:pt x="651" y="922"/>
                  </a:moveTo>
                  <a:cubicBezTo>
                    <a:pt x="608" y="878"/>
                    <a:pt x="608" y="878"/>
                    <a:pt x="608" y="878"/>
                  </a:cubicBezTo>
                  <a:cubicBezTo>
                    <a:pt x="651" y="878"/>
                    <a:pt x="651" y="878"/>
                    <a:pt x="651" y="878"/>
                  </a:cubicBezTo>
                  <a:cubicBezTo>
                    <a:pt x="651" y="922"/>
                    <a:pt x="651" y="922"/>
                    <a:pt x="651" y="922"/>
                  </a:cubicBezTo>
                  <a:moveTo>
                    <a:pt x="715" y="925"/>
                  </a:moveTo>
                  <a:cubicBezTo>
                    <a:pt x="708" y="867"/>
                    <a:pt x="708" y="867"/>
                    <a:pt x="708" y="867"/>
                  </a:cubicBezTo>
                  <a:cubicBezTo>
                    <a:pt x="778" y="917"/>
                    <a:pt x="778" y="917"/>
                    <a:pt x="778" y="917"/>
                  </a:cubicBezTo>
                  <a:cubicBezTo>
                    <a:pt x="715" y="925"/>
                    <a:pt x="715" y="925"/>
                    <a:pt x="715" y="925"/>
                  </a:cubicBezTo>
                  <a:moveTo>
                    <a:pt x="710" y="922"/>
                  </a:moveTo>
                  <a:cubicBezTo>
                    <a:pt x="658" y="877"/>
                    <a:pt x="658" y="877"/>
                    <a:pt x="658" y="877"/>
                  </a:cubicBezTo>
                  <a:cubicBezTo>
                    <a:pt x="703" y="865"/>
                    <a:pt x="703" y="865"/>
                    <a:pt x="703" y="865"/>
                  </a:cubicBezTo>
                  <a:cubicBezTo>
                    <a:pt x="710" y="922"/>
                    <a:pt x="710" y="922"/>
                    <a:pt x="710" y="922"/>
                  </a:cubicBezTo>
                  <a:moveTo>
                    <a:pt x="787" y="916"/>
                  </a:moveTo>
                  <a:cubicBezTo>
                    <a:pt x="805" y="853"/>
                    <a:pt x="805" y="853"/>
                    <a:pt x="805" y="853"/>
                  </a:cubicBezTo>
                  <a:cubicBezTo>
                    <a:pt x="904" y="894"/>
                    <a:pt x="904" y="894"/>
                    <a:pt x="904" y="894"/>
                  </a:cubicBezTo>
                  <a:cubicBezTo>
                    <a:pt x="787" y="916"/>
                    <a:pt x="787" y="916"/>
                    <a:pt x="787" y="916"/>
                  </a:cubicBezTo>
                  <a:moveTo>
                    <a:pt x="783" y="915"/>
                  </a:moveTo>
                  <a:cubicBezTo>
                    <a:pt x="711" y="864"/>
                    <a:pt x="711" y="864"/>
                    <a:pt x="711" y="864"/>
                  </a:cubicBezTo>
                  <a:cubicBezTo>
                    <a:pt x="800" y="853"/>
                    <a:pt x="800" y="853"/>
                    <a:pt x="800" y="853"/>
                  </a:cubicBezTo>
                  <a:cubicBezTo>
                    <a:pt x="783" y="915"/>
                    <a:pt x="783" y="915"/>
                    <a:pt x="783" y="915"/>
                  </a:cubicBezTo>
                  <a:moveTo>
                    <a:pt x="604" y="873"/>
                  </a:moveTo>
                  <a:cubicBezTo>
                    <a:pt x="582" y="813"/>
                    <a:pt x="582" y="813"/>
                    <a:pt x="582" y="813"/>
                  </a:cubicBezTo>
                  <a:cubicBezTo>
                    <a:pt x="648" y="873"/>
                    <a:pt x="648" y="873"/>
                    <a:pt x="648" y="873"/>
                  </a:cubicBezTo>
                  <a:cubicBezTo>
                    <a:pt x="604" y="873"/>
                    <a:pt x="604" y="873"/>
                    <a:pt x="604" y="873"/>
                  </a:cubicBezTo>
                  <a:moveTo>
                    <a:pt x="660" y="871"/>
                  </a:moveTo>
                  <a:cubicBezTo>
                    <a:pt x="715" y="813"/>
                    <a:pt x="715" y="813"/>
                    <a:pt x="715" y="813"/>
                  </a:cubicBezTo>
                  <a:cubicBezTo>
                    <a:pt x="703" y="860"/>
                    <a:pt x="703" y="860"/>
                    <a:pt x="703" y="860"/>
                  </a:cubicBezTo>
                  <a:cubicBezTo>
                    <a:pt x="703" y="860"/>
                    <a:pt x="703" y="860"/>
                    <a:pt x="703" y="860"/>
                  </a:cubicBezTo>
                  <a:cubicBezTo>
                    <a:pt x="703" y="860"/>
                    <a:pt x="703" y="860"/>
                    <a:pt x="703" y="860"/>
                  </a:cubicBezTo>
                  <a:cubicBezTo>
                    <a:pt x="660" y="871"/>
                    <a:pt x="660" y="871"/>
                    <a:pt x="660" y="871"/>
                  </a:cubicBezTo>
                  <a:moveTo>
                    <a:pt x="708" y="859"/>
                  </a:moveTo>
                  <a:cubicBezTo>
                    <a:pt x="721" y="808"/>
                    <a:pt x="721" y="808"/>
                    <a:pt x="721" y="808"/>
                  </a:cubicBezTo>
                  <a:cubicBezTo>
                    <a:pt x="796" y="849"/>
                    <a:pt x="796" y="849"/>
                    <a:pt x="796" y="849"/>
                  </a:cubicBezTo>
                  <a:cubicBezTo>
                    <a:pt x="708" y="859"/>
                    <a:pt x="708" y="859"/>
                    <a:pt x="708" y="859"/>
                  </a:cubicBezTo>
                  <a:moveTo>
                    <a:pt x="653" y="872"/>
                  </a:moveTo>
                  <a:cubicBezTo>
                    <a:pt x="583" y="807"/>
                    <a:pt x="583" y="807"/>
                    <a:pt x="583" y="807"/>
                  </a:cubicBezTo>
                  <a:cubicBezTo>
                    <a:pt x="714" y="807"/>
                    <a:pt x="714" y="807"/>
                    <a:pt x="714" y="807"/>
                  </a:cubicBezTo>
                  <a:cubicBezTo>
                    <a:pt x="653" y="872"/>
                    <a:pt x="653" y="872"/>
                    <a:pt x="653" y="872"/>
                  </a:cubicBezTo>
                  <a:moveTo>
                    <a:pt x="569" y="796"/>
                  </a:moveTo>
                  <a:cubicBezTo>
                    <a:pt x="437" y="682"/>
                    <a:pt x="437" y="682"/>
                    <a:pt x="437" y="682"/>
                  </a:cubicBezTo>
                  <a:cubicBezTo>
                    <a:pt x="529" y="718"/>
                    <a:pt x="529" y="718"/>
                    <a:pt x="529" y="718"/>
                  </a:cubicBezTo>
                  <a:cubicBezTo>
                    <a:pt x="569" y="796"/>
                    <a:pt x="569" y="796"/>
                    <a:pt x="569" y="796"/>
                  </a:cubicBezTo>
                  <a:moveTo>
                    <a:pt x="567" y="799"/>
                  </a:moveTo>
                  <a:cubicBezTo>
                    <a:pt x="364" y="729"/>
                    <a:pt x="364" y="729"/>
                    <a:pt x="364" y="729"/>
                  </a:cubicBezTo>
                  <a:cubicBezTo>
                    <a:pt x="425" y="678"/>
                    <a:pt x="425" y="678"/>
                    <a:pt x="425" y="678"/>
                  </a:cubicBezTo>
                  <a:cubicBezTo>
                    <a:pt x="567" y="799"/>
                    <a:pt x="567" y="799"/>
                    <a:pt x="567" y="799"/>
                  </a:cubicBezTo>
                  <a:moveTo>
                    <a:pt x="374" y="715"/>
                  </a:moveTo>
                  <a:cubicBezTo>
                    <a:pt x="442" y="625"/>
                    <a:pt x="442" y="625"/>
                    <a:pt x="442" y="625"/>
                  </a:cubicBezTo>
                  <a:cubicBezTo>
                    <a:pt x="424" y="673"/>
                    <a:pt x="424" y="673"/>
                    <a:pt x="424" y="673"/>
                  </a:cubicBezTo>
                  <a:cubicBezTo>
                    <a:pt x="374" y="715"/>
                    <a:pt x="374" y="715"/>
                    <a:pt x="374" y="715"/>
                  </a:cubicBezTo>
                  <a:moveTo>
                    <a:pt x="360" y="726"/>
                  </a:moveTo>
                  <a:cubicBezTo>
                    <a:pt x="303" y="593"/>
                    <a:pt x="303" y="593"/>
                    <a:pt x="303" y="593"/>
                  </a:cubicBezTo>
                  <a:cubicBezTo>
                    <a:pt x="445" y="613"/>
                    <a:pt x="445" y="613"/>
                    <a:pt x="445" y="613"/>
                  </a:cubicBezTo>
                  <a:cubicBezTo>
                    <a:pt x="360" y="726"/>
                    <a:pt x="360" y="726"/>
                    <a:pt x="360" y="726"/>
                  </a:cubicBezTo>
                  <a:moveTo>
                    <a:pt x="596" y="645"/>
                  </a:moveTo>
                  <a:cubicBezTo>
                    <a:pt x="454" y="610"/>
                    <a:pt x="454" y="610"/>
                    <a:pt x="454" y="610"/>
                  </a:cubicBezTo>
                  <a:cubicBezTo>
                    <a:pt x="514" y="550"/>
                    <a:pt x="514" y="550"/>
                    <a:pt x="514" y="550"/>
                  </a:cubicBezTo>
                  <a:cubicBezTo>
                    <a:pt x="596" y="645"/>
                    <a:pt x="596" y="645"/>
                    <a:pt x="596" y="645"/>
                  </a:cubicBezTo>
                  <a:moveTo>
                    <a:pt x="450" y="608"/>
                  </a:moveTo>
                  <a:cubicBezTo>
                    <a:pt x="379" y="518"/>
                    <a:pt x="379" y="518"/>
                    <a:pt x="379" y="518"/>
                  </a:cubicBezTo>
                  <a:cubicBezTo>
                    <a:pt x="510" y="548"/>
                    <a:pt x="510" y="548"/>
                    <a:pt x="510" y="548"/>
                  </a:cubicBezTo>
                  <a:cubicBezTo>
                    <a:pt x="450" y="608"/>
                    <a:pt x="450" y="608"/>
                    <a:pt x="450" y="608"/>
                  </a:cubicBezTo>
                  <a:moveTo>
                    <a:pt x="444" y="609"/>
                  </a:moveTo>
                  <a:cubicBezTo>
                    <a:pt x="304" y="589"/>
                    <a:pt x="304" y="589"/>
                    <a:pt x="304" y="589"/>
                  </a:cubicBezTo>
                  <a:cubicBezTo>
                    <a:pt x="373" y="518"/>
                    <a:pt x="373" y="518"/>
                    <a:pt x="373" y="518"/>
                  </a:cubicBezTo>
                  <a:cubicBezTo>
                    <a:pt x="444" y="609"/>
                    <a:pt x="444" y="609"/>
                    <a:pt x="444" y="609"/>
                  </a:cubicBezTo>
                  <a:moveTo>
                    <a:pt x="299" y="588"/>
                  </a:moveTo>
                  <a:cubicBezTo>
                    <a:pt x="210" y="516"/>
                    <a:pt x="210" y="516"/>
                    <a:pt x="210" y="516"/>
                  </a:cubicBezTo>
                  <a:cubicBezTo>
                    <a:pt x="368" y="516"/>
                    <a:pt x="368" y="516"/>
                    <a:pt x="368" y="516"/>
                  </a:cubicBezTo>
                  <a:cubicBezTo>
                    <a:pt x="299" y="588"/>
                    <a:pt x="299" y="588"/>
                    <a:pt x="299" y="588"/>
                  </a:cubicBezTo>
                  <a:moveTo>
                    <a:pt x="601" y="644"/>
                  </a:moveTo>
                  <a:cubicBezTo>
                    <a:pt x="517" y="547"/>
                    <a:pt x="517" y="547"/>
                    <a:pt x="517" y="547"/>
                  </a:cubicBezTo>
                  <a:cubicBezTo>
                    <a:pt x="599" y="477"/>
                    <a:pt x="599" y="477"/>
                    <a:pt x="599" y="477"/>
                  </a:cubicBezTo>
                  <a:cubicBezTo>
                    <a:pt x="609" y="559"/>
                    <a:pt x="609" y="559"/>
                    <a:pt x="609" y="559"/>
                  </a:cubicBezTo>
                  <a:cubicBezTo>
                    <a:pt x="601" y="644"/>
                    <a:pt x="601" y="644"/>
                    <a:pt x="601" y="644"/>
                  </a:cubicBezTo>
                  <a:moveTo>
                    <a:pt x="605" y="480"/>
                  </a:moveTo>
                  <a:cubicBezTo>
                    <a:pt x="604" y="475"/>
                    <a:pt x="604" y="475"/>
                    <a:pt x="604" y="475"/>
                  </a:cubicBezTo>
                  <a:cubicBezTo>
                    <a:pt x="648" y="475"/>
                    <a:pt x="648" y="475"/>
                    <a:pt x="648" y="475"/>
                  </a:cubicBezTo>
                  <a:cubicBezTo>
                    <a:pt x="613" y="551"/>
                    <a:pt x="613" y="551"/>
                    <a:pt x="613" y="551"/>
                  </a:cubicBezTo>
                  <a:cubicBezTo>
                    <a:pt x="604" y="479"/>
                    <a:pt x="604" y="479"/>
                    <a:pt x="604" y="479"/>
                  </a:cubicBezTo>
                  <a:cubicBezTo>
                    <a:pt x="605" y="480"/>
                    <a:pt x="605" y="480"/>
                    <a:pt x="605" y="480"/>
                  </a:cubicBezTo>
                  <a:moveTo>
                    <a:pt x="618" y="551"/>
                  </a:moveTo>
                  <a:cubicBezTo>
                    <a:pt x="653" y="475"/>
                    <a:pt x="653" y="475"/>
                    <a:pt x="653" y="475"/>
                  </a:cubicBezTo>
                  <a:cubicBezTo>
                    <a:pt x="713" y="474"/>
                    <a:pt x="713" y="474"/>
                    <a:pt x="713" y="474"/>
                  </a:cubicBezTo>
                  <a:cubicBezTo>
                    <a:pt x="618" y="551"/>
                    <a:pt x="618" y="551"/>
                    <a:pt x="618" y="551"/>
                  </a:cubicBezTo>
                  <a:moveTo>
                    <a:pt x="521" y="474"/>
                  </a:moveTo>
                  <a:cubicBezTo>
                    <a:pt x="517" y="464"/>
                    <a:pt x="517" y="464"/>
                    <a:pt x="517" y="464"/>
                  </a:cubicBezTo>
                  <a:cubicBezTo>
                    <a:pt x="596" y="474"/>
                    <a:pt x="596" y="474"/>
                    <a:pt x="596" y="474"/>
                  </a:cubicBezTo>
                  <a:cubicBezTo>
                    <a:pt x="516" y="542"/>
                    <a:pt x="516" y="542"/>
                    <a:pt x="516" y="542"/>
                  </a:cubicBezTo>
                  <a:cubicBezTo>
                    <a:pt x="516" y="468"/>
                    <a:pt x="516" y="468"/>
                    <a:pt x="516" y="468"/>
                  </a:cubicBezTo>
                  <a:cubicBezTo>
                    <a:pt x="521" y="474"/>
                    <a:pt x="521" y="474"/>
                    <a:pt x="521" y="474"/>
                  </a:cubicBezTo>
                  <a:moveTo>
                    <a:pt x="377" y="512"/>
                  </a:moveTo>
                  <a:cubicBezTo>
                    <a:pt x="404" y="452"/>
                    <a:pt x="404" y="452"/>
                    <a:pt x="404" y="452"/>
                  </a:cubicBezTo>
                  <a:cubicBezTo>
                    <a:pt x="506" y="543"/>
                    <a:pt x="506" y="543"/>
                    <a:pt x="506" y="543"/>
                  </a:cubicBezTo>
                  <a:cubicBezTo>
                    <a:pt x="377" y="513"/>
                    <a:pt x="377" y="513"/>
                    <a:pt x="377" y="513"/>
                  </a:cubicBezTo>
                  <a:cubicBezTo>
                    <a:pt x="378" y="512"/>
                    <a:pt x="378" y="512"/>
                    <a:pt x="378" y="512"/>
                  </a:cubicBezTo>
                  <a:cubicBezTo>
                    <a:pt x="377" y="512"/>
                    <a:pt x="377" y="512"/>
                    <a:pt x="377" y="512"/>
                  </a:cubicBezTo>
                  <a:moveTo>
                    <a:pt x="512" y="542"/>
                  </a:moveTo>
                  <a:cubicBezTo>
                    <a:pt x="410" y="451"/>
                    <a:pt x="410" y="451"/>
                    <a:pt x="410" y="451"/>
                  </a:cubicBezTo>
                  <a:cubicBezTo>
                    <a:pt x="512" y="464"/>
                    <a:pt x="512" y="464"/>
                    <a:pt x="512" y="464"/>
                  </a:cubicBezTo>
                  <a:cubicBezTo>
                    <a:pt x="512" y="542"/>
                    <a:pt x="512" y="542"/>
                    <a:pt x="512" y="542"/>
                  </a:cubicBezTo>
                  <a:moveTo>
                    <a:pt x="372" y="510"/>
                  </a:moveTo>
                  <a:cubicBezTo>
                    <a:pt x="272" y="409"/>
                    <a:pt x="272" y="409"/>
                    <a:pt x="272" y="409"/>
                  </a:cubicBezTo>
                  <a:cubicBezTo>
                    <a:pt x="400" y="450"/>
                    <a:pt x="400" y="450"/>
                    <a:pt x="400" y="450"/>
                  </a:cubicBezTo>
                  <a:cubicBezTo>
                    <a:pt x="372" y="510"/>
                    <a:pt x="372" y="510"/>
                    <a:pt x="372" y="510"/>
                  </a:cubicBezTo>
                  <a:moveTo>
                    <a:pt x="207" y="512"/>
                  </a:moveTo>
                  <a:cubicBezTo>
                    <a:pt x="264" y="408"/>
                    <a:pt x="264" y="408"/>
                    <a:pt x="264" y="408"/>
                  </a:cubicBezTo>
                  <a:cubicBezTo>
                    <a:pt x="368" y="512"/>
                    <a:pt x="368" y="512"/>
                    <a:pt x="368" y="512"/>
                  </a:cubicBezTo>
                  <a:cubicBezTo>
                    <a:pt x="207" y="512"/>
                    <a:pt x="207" y="512"/>
                    <a:pt x="207" y="512"/>
                  </a:cubicBezTo>
                  <a:moveTo>
                    <a:pt x="607" y="471"/>
                  </a:moveTo>
                  <a:cubicBezTo>
                    <a:pt x="681" y="403"/>
                    <a:pt x="681" y="403"/>
                    <a:pt x="681" y="403"/>
                  </a:cubicBezTo>
                  <a:cubicBezTo>
                    <a:pt x="650" y="470"/>
                    <a:pt x="650" y="470"/>
                    <a:pt x="650" y="470"/>
                  </a:cubicBezTo>
                  <a:cubicBezTo>
                    <a:pt x="607" y="471"/>
                    <a:pt x="607" y="471"/>
                    <a:pt x="607" y="471"/>
                  </a:cubicBezTo>
                  <a:moveTo>
                    <a:pt x="655" y="470"/>
                  </a:moveTo>
                  <a:cubicBezTo>
                    <a:pt x="688" y="400"/>
                    <a:pt x="688" y="400"/>
                    <a:pt x="688" y="400"/>
                  </a:cubicBezTo>
                  <a:cubicBezTo>
                    <a:pt x="688" y="401"/>
                    <a:pt x="688" y="401"/>
                    <a:pt x="688" y="401"/>
                  </a:cubicBezTo>
                  <a:cubicBezTo>
                    <a:pt x="688" y="401"/>
                    <a:pt x="688" y="401"/>
                    <a:pt x="688" y="401"/>
                  </a:cubicBezTo>
                  <a:cubicBezTo>
                    <a:pt x="716" y="470"/>
                    <a:pt x="716" y="470"/>
                    <a:pt x="716" y="470"/>
                  </a:cubicBezTo>
                  <a:cubicBezTo>
                    <a:pt x="655" y="470"/>
                    <a:pt x="655" y="470"/>
                    <a:pt x="655" y="470"/>
                  </a:cubicBezTo>
                  <a:moveTo>
                    <a:pt x="595" y="470"/>
                  </a:moveTo>
                  <a:cubicBezTo>
                    <a:pt x="516" y="460"/>
                    <a:pt x="516" y="460"/>
                    <a:pt x="516" y="460"/>
                  </a:cubicBezTo>
                  <a:cubicBezTo>
                    <a:pt x="525" y="400"/>
                    <a:pt x="525" y="400"/>
                    <a:pt x="525" y="400"/>
                  </a:cubicBezTo>
                  <a:cubicBezTo>
                    <a:pt x="595" y="470"/>
                    <a:pt x="595" y="470"/>
                    <a:pt x="595" y="470"/>
                  </a:cubicBezTo>
                  <a:moveTo>
                    <a:pt x="603" y="468"/>
                  </a:moveTo>
                  <a:cubicBezTo>
                    <a:pt x="603" y="383"/>
                    <a:pt x="603" y="383"/>
                    <a:pt x="603" y="383"/>
                  </a:cubicBezTo>
                  <a:cubicBezTo>
                    <a:pt x="607" y="384"/>
                    <a:pt x="607" y="384"/>
                    <a:pt x="607" y="384"/>
                  </a:cubicBezTo>
                  <a:cubicBezTo>
                    <a:pt x="607" y="384"/>
                    <a:pt x="607" y="384"/>
                    <a:pt x="607" y="384"/>
                  </a:cubicBezTo>
                  <a:cubicBezTo>
                    <a:pt x="683" y="396"/>
                    <a:pt x="683" y="396"/>
                    <a:pt x="683" y="396"/>
                  </a:cubicBezTo>
                  <a:cubicBezTo>
                    <a:pt x="603" y="468"/>
                    <a:pt x="603" y="468"/>
                    <a:pt x="603" y="468"/>
                  </a:cubicBezTo>
                  <a:moveTo>
                    <a:pt x="204" y="509"/>
                  </a:moveTo>
                  <a:cubicBezTo>
                    <a:pt x="142" y="382"/>
                    <a:pt x="142" y="382"/>
                    <a:pt x="142" y="382"/>
                  </a:cubicBezTo>
                  <a:cubicBezTo>
                    <a:pt x="260" y="406"/>
                    <a:pt x="260" y="406"/>
                    <a:pt x="260" y="406"/>
                  </a:cubicBezTo>
                  <a:cubicBezTo>
                    <a:pt x="204" y="509"/>
                    <a:pt x="204" y="509"/>
                    <a:pt x="204" y="509"/>
                  </a:cubicBezTo>
                  <a:moveTo>
                    <a:pt x="599" y="456"/>
                  </a:moveTo>
                  <a:cubicBezTo>
                    <a:pt x="577" y="378"/>
                    <a:pt x="577" y="378"/>
                    <a:pt x="577" y="378"/>
                  </a:cubicBezTo>
                  <a:cubicBezTo>
                    <a:pt x="599" y="382"/>
                    <a:pt x="599" y="382"/>
                    <a:pt x="599" y="382"/>
                  </a:cubicBezTo>
                  <a:cubicBezTo>
                    <a:pt x="599" y="456"/>
                    <a:pt x="599" y="456"/>
                    <a:pt x="599" y="456"/>
                  </a:cubicBezTo>
                  <a:moveTo>
                    <a:pt x="720" y="468"/>
                  </a:moveTo>
                  <a:cubicBezTo>
                    <a:pt x="691" y="396"/>
                    <a:pt x="691" y="396"/>
                    <a:pt x="691" y="396"/>
                  </a:cubicBezTo>
                  <a:cubicBezTo>
                    <a:pt x="822" y="378"/>
                    <a:pt x="822" y="378"/>
                    <a:pt x="822" y="378"/>
                  </a:cubicBezTo>
                  <a:cubicBezTo>
                    <a:pt x="720" y="468"/>
                    <a:pt x="720" y="468"/>
                    <a:pt x="720" y="468"/>
                  </a:cubicBezTo>
                  <a:moveTo>
                    <a:pt x="597" y="465"/>
                  </a:moveTo>
                  <a:cubicBezTo>
                    <a:pt x="526" y="395"/>
                    <a:pt x="526" y="395"/>
                    <a:pt x="526" y="395"/>
                  </a:cubicBezTo>
                  <a:cubicBezTo>
                    <a:pt x="544" y="372"/>
                    <a:pt x="544" y="372"/>
                    <a:pt x="544" y="372"/>
                  </a:cubicBezTo>
                  <a:cubicBezTo>
                    <a:pt x="572" y="377"/>
                    <a:pt x="572" y="377"/>
                    <a:pt x="572" y="377"/>
                  </a:cubicBezTo>
                  <a:cubicBezTo>
                    <a:pt x="597" y="465"/>
                    <a:pt x="597" y="465"/>
                    <a:pt x="597" y="465"/>
                  </a:cubicBezTo>
                  <a:moveTo>
                    <a:pt x="513" y="452"/>
                  </a:moveTo>
                  <a:cubicBezTo>
                    <a:pt x="484" y="365"/>
                    <a:pt x="484" y="365"/>
                    <a:pt x="484" y="365"/>
                  </a:cubicBezTo>
                  <a:cubicBezTo>
                    <a:pt x="521" y="396"/>
                    <a:pt x="521" y="396"/>
                    <a:pt x="521" y="396"/>
                  </a:cubicBezTo>
                  <a:cubicBezTo>
                    <a:pt x="513" y="452"/>
                    <a:pt x="513" y="452"/>
                    <a:pt x="513" y="452"/>
                  </a:cubicBezTo>
                  <a:moveTo>
                    <a:pt x="521" y="391"/>
                  </a:moveTo>
                  <a:cubicBezTo>
                    <a:pt x="487" y="362"/>
                    <a:pt x="487" y="362"/>
                    <a:pt x="487" y="362"/>
                  </a:cubicBezTo>
                  <a:cubicBezTo>
                    <a:pt x="539" y="371"/>
                    <a:pt x="539" y="371"/>
                    <a:pt x="539" y="371"/>
                  </a:cubicBezTo>
                  <a:cubicBezTo>
                    <a:pt x="523" y="392"/>
                    <a:pt x="523" y="392"/>
                    <a:pt x="523" y="392"/>
                  </a:cubicBezTo>
                  <a:cubicBezTo>
                    <a:pt x="521" y="390"/>
                    <a:pt x="521" y="390"/>
                    <a:pt x="521" y="390"/>
                  </a:cubicBezTo>
                  <a:cubicBezTo>
                    <a:pt x="521" y="391"/>
                    <a:pt x="521" y="391"/>
                    <a:pt x="521" y="391"/>
                  </a:cubicBezTo>
                  <a:moveTo>
                    <a:pt x="595" y="377"/>
                  </a:moveTo>
                  <a:cubicBezTo>
                    <a:pt x="576" y="373"/>
                    <a:pt x="576" y="373"/>
                    <a:pt x="576" y="373"/>
                  </a:cubicBezTo>
                  <a:cubicBezTo>
                    <a:pt x="570" y="350"/>
                    <a:pt x="570" y="350"/>
                    <a:pt x="570" y="350"/>
                  </a:cubicBezTo>
                  <a:cubicBezTo>
                    <a:pt x="595" y="377"/>
                    <a:pt x="595" y="377"/>
                    <a:pt x="595" y="377"/>
                  </a:cubicBezTo>
                  <a:moveTo>
                    <a:pt x="670" y="389"/>
                  </a:moveTo>
                  <a:cubicBezTo>
                    <a:pt x="602" y="378"/>
                    <a:pt x="602" y="378"/>
                    <a:pt x="602" y="378"/>
                  </a:cubicBezTo>
                  <a:cubicBezTo>
                    <a:pt x="574" y="348"/>
                    <a:pt x="574" y="348"/>
                    <a:pt x="574" y="348"/>
                  </a:cubicBezTo>
                  <a:cubicBezTo>
                    <a:pt x="670" y="389"/>
                    <a:pt x="670" y="389"/>
                    <a:pt x="670" y="389"/>
                  </a:cubicBezTo>
                  <a:moveTo>
                    <a:pt x="571" y="373"/>
                  </a:moveTo>
                  <a:cubicBezTo>
                    <a:pt x="547" y="368"/>
                    <a:pt x="547" y="368"/>
                    <a:pt x="547" y="368"/>
                  </a:cubicBezTo>
                  <a:cubicBezTo>
                    <a:pt x="564" y="347"/>
                    <a:pt x="564" y="347"/>
                    <a:pt x="564" y="347"/>
                  </a:cubicBezTo>
                  <a:cubicBezTo>
                    <a:pt x="571" y="373"/>
                    <a:pt x="571" y="373"/>
                    <a:pt x="571" y="373"/>
                  </a:cubicBezTo>
                  <a:moveTo>
                    <a:pt x="542" y="367"/>
                  </a:moveTo>
                  <a:cubicBezTo>
                    <a:pt x="492" y="358"/>
                    <a:pt x="492" y="358"/>
                    <a:pt x="492" y="358"/>
                  </a:cubicBezTo>
                  <a:cubicBezTo>
                    <a:pt x="559" y="345"/>
                    <a:pt x="559" y="345"/>
                    <a:pt x="559" y="345"/>
                  </a:cubicBezTo>
                  <a:cubicBezTo>
                    <a:pt x="542" y="367"/>
                    <a:pt x="542" y="367"/>
                    <a:pt x="542" y="367"/>
                  </a:cubicBezTo>
                  <a:moveTo>
                    <a:pt x="701" y="390"/>
                  </a:moveTo>
                  <a:cubicBezTo>
                    <a:pt x="805" y="337"/>
                    <a:pt x="805" y="337"/>
                    <a:pt x="805" y="337"/>
                  </a:cubicBezTo>
                  <a:cubicBezTo>
                    <a:pt x="825" y="373"/>
                    <a:pt x="825" y="373"/>
                    <a:pt x="825" y="373"/>
                  </a:cubicBezTo>
                  <a:cubicBezTo>
                    <a:pt x="701" y="390"/>
                    <a:pt x="701" y="390"/>
                    <a:pt x="701" y="390"/>
                  </a:cubicBezTo>
                  <a:moveTo>
                    <a:pt x="258" y="401"/>
                  </a:moveTo>
                  <a:cubicBezTo>
                    <a:pt x="143" y="378"/>
                    <a:pt x="143" y="378"/>
                    <a:pt x="143" y="378"/>
                  </a:cubicBezTo>
                  <a:cubicBezTo>
                    <a:pt x="208" y="330"/>
                    <a:pt x="208" y="330"/>
                    <a:pt x="208" y="330"/>
                  </a:cubicBezTo>
                  <a:cubicBezTo>
                    <a:pt x="258" y="401"/>
                    <a:pt x="258" y="401"/>
                    <a:pt x="258" y="401"/>
                  </a:cubicBezTo>
                  <a:moveTo>
                    <a:pt x="507" y="449"/>
                  </a:moveTo>
                  <a:cubicBezTo>
                    <a:pt x="417" y="326"/>
                    <a:pt x="417" y="326"/>
                    <a:pt x="417" y="326"/>
                  </a:cubicBezTo>
                  <a:cubicBezTo>
                    <a:pt x="473" y="357"/>
                    <a:pt x="473" y="357"/>
                    <a:pt x="473" y="357"/>
                  </a:cubicBezTo>
                  <a:cubicBezTo>
                    <a:pt x="467" y="358"/>
                    <a:pt x="467" y="358"/>
                    <a:pt x="467" y="358"/>
                  </a:cubicBezTo>
                  <a:cubicBezTo>
                    <a:pt x="478" y="360"/>
                    <a:pt x="478" y="360"/>
                    <a:pt x="478" y="360"/>
                  </a:cubicBezTo>
                  <a:cubicBezTo>
                    <a:pt x="507" y="449"/>
                    <a:pt x="507" y="449"/>
                    <a:pt x="507" y="449"/>
                  </a:cubicBezTo>
                  <a:moveTo>
                    <a:pt x="509" y="459"/>
                  </a:moveTo>
                  <a:cubicBezTo>
                    <a:pt x="405" y="446"/>
                    <a:pt x="405" y="446"/>
                    <a:pt x="405" y="446"/>
                  </a:cubicBezTo>
                  <a:cubicBezTo>
                    <a:pt x="411" y="326"/>
                    <a:pt x="411" y="326"/>
                    <a:pt x="411" y="326"/>
                  </a:cubicBezTo>
                  <a:cubicBezTo>
                    <a:pt x="509" y="459"/>
                    <a:pt x="509" y="459"/>
                    <a:pt x="509" y="459"/>
                  </a:cubicBezTo>
                  <a:moveTo>
                    <a:pt x="830" y="372"/>
                  </a:moveTo>
                  <a:cubicBezTo>
                    <a:pt x="810" y="336"/>
                    <a:pt x="810" y="336"/>
                    <a:pt x="810" y="336"/>
                  </a:cubicBezTo>
                  <a:cubicBezTo>
                    <a:pt x="944" y="317"/>
                    <a:pt x="944" y="317"/>
                    <a:pt x="944" y="317"/>
                  </a:cubicBezTo>
                  <a:cubicBezTo>
                    <a:pt x="830" y="372"/>
                    <a:pt x="830" y="372"/>
                    <a:pt x="830" y="372"/>
                  </a:cubicBezTo>
                  <a:moveTo>
                    <a:pt x="710" y="381"/>
                  </a:moveTo>
                  <a:cubicBezTo>
                    <a:pt x="802" y="311"/>
                    <a:pt x="802" y="311"/>
                    <a:pt x="802" y="311"/>
                  </a:cubicBezTo>
                  <a:cubicBezTo>
                    <a:pt x="804" y="332"/>
                    <a:pt x="804" y="332"/>
                    <a:pt x="804" y="332"/>
                  </a:cubicBezTo>
                  <a:cubicBezTo>
                    <a:pt x="803" y="332"/>
                    <a:pt x="803" y="332"/>
                    <a:pt x="803" y="332"/>
                  </a:cubicBezTo>
                  <a:cubicBezTo>
                    <a:pt x="803" y="333"/>
                    <a:pt x="803" y="333"/>
                    <a:pt x="803" y="333"/>
                  </a:cubicBezTo>
                  <a:cubicBezTo>
                    <a:pt x="710" y="381"/>
                    <a:pt x="710" y="381"/>
                    <a:pt x="710" y="381"/>
                  </a:cubicBezTo>
                  <a:moveTo>
                    <a:pt x="397" y="444"/>
                  </a:moveTo>
                  <a:cubicBezTo>
                    <a:pt x="267" y="403"/>
                    <a:pt x="267" y="403"/>
                    <a:pt x="267" y="403"/>
                  </a:cubicBezTo>
                  <a:cubicBezTo>
                    <a:pt x="267" y="403"/>
                    <a:pt x="267" y="403"/>
                    <a:pt x="267" y="403"/>
                  </a:cubicBezTo>
                  <a:cubicBezTo>
                    <a:pt x="266" y="403"/>
                    <a:pt x="266" y="403"/>
                    <a:pt x="266" y="403"/>
                  </a:cubicBezTo>
                  <a:cubicBezTo>
                    <a:pt x="294" y="309"/>
                    <a:pt x="294" y="309"/>
                    <a:pt x="294" y="309"/>
                  </a:cubicBezTo>
                  <a:cubicBezTo>
                    <a:pt x="397" y="444"/>
                    <a:pt x="397" y="444"/>
                    <a:pt x="397" y="444"/>
                  </a:cubicBezTo>
                  <a:moveTo>
                    <a:pt x="138" y="376"/>
                  </a:moveTo>
                  <a:cubicBezTo>
                    <a:pt x="77" y="309"/>
                    <a:pt x="77" y="309"/>
                    <a:pt x="77" y="309"/>
                  </a:cubicBezTo>
                  <a:cubicBezTo>
                    <a:pt x="202" y="328"/>
                    <a:pt x="202" y="328"/>
                    <a:pt x="202" y="328"/>
                  </a:cubicBezTo>
                  <a:cubicBezTo>
                    <a:pt x="138" y="376"/>
                    <a:pt x="138" y="376"/>
                    <a:pt x="138" y="376"/>
                  </a:cubicBezTo>
                  <a:moveTo>
                    <a:pt x="263" y="399"/>
                  </a:moveTo>
                  <a:cubicBezTo>
                    <a:pt x="212" y="328"/>
                    <a:pt x="212" y="328"/>
                    <a:pt x="212" y="328"/>
                  </a:cubicBezTo>
                  <a:cubicBezTo>
                    <a:pt x="290" y="307"/>
                    <a:pt x="290" y="307"/>
                    <a:pt x="290" y="307"/>
                  </a:cubicBezTo>
                  <a:cubicBezTo>
                    <a:pt x="263" y="399"/>
                    <a:pt x="263" y="399"/>
                    <a:pt x="263" y="399"/>
                  </a:cubicBezTo>
                  <a:moveTo>
                    <a:pt x="401" y="442"/>
                  </a:moveTo>
                  <a:cubicBezTo>
                    <a:pt x="299" y="307"/>
                    <a:pt x="299" y="307"/>
                    <a:pt x="299" y="307"/>
                  </a:cubicBezTo>
                  <a:cubicBezTo>
                    <a:pt x="407" y="321"/>
                    <a:pt x="407" y="321"/>
                    <a:pt x="407" y="321"/>
                  </a:cubicBezTo>
                  <a:cubicBezTo>
                    <a:pt x="401" y="442"/>
                    <a:pt x="401" y="442"/>
                    <a:pt x="401" y="442"/>
                  </a:cubicBezTo>
                  <a:moveTo>
                    <a:pt x="85" y="305"/>
                  </a:moveTo>
                  <a:cubicBezTo>
                    <a:pt x="79" y="305"/>
                    <a:pt x="79" y="305"/>
                    <a:pt x="79" y="305"/>
                  </a:cubicBezTo>
                  <a:cubicBezTo>
                    <a:pt x="80" y="304"/>
                    <a:pt x="80" y="304"/>
                    <a:pt x="80" y="304"/>
                  </a:cubicBezTo>
                  <a:cubicBezTo>
                    <a:pt x="85" y="305"/>
                    <a:pt x="85" y="305"/>
                    <a:pt x="85" y="305"/>
                  </a:cubicBezTo>
                  <a:moveTo>
                    <a:pt x="71" y="303"/>
                  </a:moveTo>
                  <a:cubicBezTo>
                    <a:pt x="67" y="302"/>
                    <a:pt x="67" y="302"/>
                    <a:pt x="67" y="302"/>
                  </a:cubicBezTo>
                  <a:cubicBezTo>
                    <a:pt x="72" y="303"/>
                    <a:pt x="72" y="303"/>
                    <a:pt x="72" y="303"/>
                  </a:cubicBezTo>
                  <a:cubicBezTo>
                    <a:pt x="71" y="303"/>
                    <a:pt x="71" y="303"/>
                    <a:pt x="71" y="303"/>
                  </a:cubicBezTo>
                  <a:moveTo>
                    <a:pt x="692" y="388"/>
                  </a:moveTo>
                  <a:cubicBezTo>
                    <a:pt x="721" y="298"/>
                    <a:pt x="721" y="298"/>
                    <a:pt x="721" y="298"/>
                  </a:cubicBezTo>
                  <a:cubicBezTo>
                    <a:pt x="798" y="309"/>
                    <a:pt x="798" y="309"/>
                    <a:pt x="798" y="309"/>
                  </a:cubicBezTo>
                  <a:cubicBezTo>
                    <a:pt x="692" y="388"/>
                    <a:pt x="692" y="388"/>
                    <a:pt x="692" y="388"/>
                  </a:cubicBezTo>
                  <a:moveTo>
                    <a:pt x="481" y="355"/>
                  </a:moveTo>
                  <a:cubicBezTo>
                    <a:pt x="472" y="286"/>
                    <a:pt x="472" y="286"/>
                    <a:pt x="472" y="286"/>
                  </a:cubicBezTo>
                  <a:cubicBezTo>
                    <a:pt x="559" y="341"/>
                    <a:pt x="559" y="341"/>
                    <a:pt x="559" y="341"/>
                  </a:cubicBezTo>
                  <a:cubicBezTo>
                    <a:pt x="481" y="355"/>
                    <a:pt x="481" y="355"/>
                    <a:pt x="481" y="355"/>
                  </a:cubicBezTo>
                  <a:moveTo>
                    <a:pt x="477" y="354"/>
                  </a:moveTo>
                  <a:cubicBezTo>
                    <a:pt x="413" y="319"/>
                    <a:pt x="413" y="319"/>
                    <a:pt x="413" y="319"/>
                  </a:cubicBezTo>
                  <a:cubicBezTo>
                    <a:pt x="467" y="285"/>
                    <a:pt x="467" y="285"/>
                    <a:pt x="467" y="285"/>
                  </a:cubicBezTo>
                  <a:cubicBezTo>
                    <a:pt x="477" y="354"/>
                    <a:pt x="477" y="354"/>
                    <a:pt x="477" y="354"/>
                  </a:cubicBezTo>
                  <a:moveTo>
                    <a:pt x="79" y="300"/>
                  </a:moveTo>
                  <a:cubicBezTo>
                    <a:pt x="23" y="289"/>
                    <a:pt x="23" y="289"/>
                    <a:pt x="23" y="289"/>
                  </a:cubicBezTo>
                  <a:cubicBezTo>
                    <a:pt x="173" y="257"/>
                    <a:pt x="173" y="257"/>
                    <a:pt x="173" y="257"/>
                  </a:cubicBezTo>
                  <a:cubicBezTo>
                    <a:pt x="79" y="300"/>
                    <a:pt x="79" y="300"/>
                    <a:pt x="79" y="300"/>
                  </a:cubicBezTo>
                  <a:moveTo>
                    <a:pt x="210" y="324"/>
                  </a:moveTo>
                  <a:cubicBezTo>
                    <a:pt x="196" y="254"/>
                    <a:pt x="196" y="254"/>
                    <a:pt x="196" y="254"/>
                  </a:cubicBezTo>
                  <a:cubicBezTo>
                    <a:pt x="287" y="303"/>
                    <a:pt x="287" y="303"/>
                    <a:pt x="287" y="303"/>
                  </a:cubicBezTo>
                  <a:cubicBezTo>
                    <a:pt x="210" y="324"/>
                    <a:pt x="210" y="324"/>
                    <a:pt x="210" y="324"/>
                  </a:cubicBezTo>
                  <a:moveTo>
                    <a:pt x="205" y="324"/>
                  </a:moveTo>
                  <a:cubicBezTo>
                    <a:pt x="87" y="301"/>
                    <a:pt x="87" y="301"/>
                    <a:pt x="87" y="301"/>
                  </a:cubicBezTo>
                  <a:cubicBezTo>
                    <a:pt x="191" y="253"/>
                    <a:pt x="191" y="253"/>
                    <a:pt x="191" y="253"/>
                  </a:cubicBezTo>
                  <a:cubicBezTo>
                    <a:pt x="205" y="324"/>
                    <a:pt x="205" y="324"/>
                    <a:pt x="205" y="324"/>
                  </a:cubicBezTo>
                  <a:moveTo>
                    <a:pt x="688" y="387"/>
                  </a:moveTo>
                  <a:cubicBezTo>
                    <a:pt x="634" y="248"/>
                    <a:pt x="634" y="248"/>
                    <a:pt x="634" y="248"/>
                  </a:cubicBezTo>
                  <a:cubicBezTo>
                    <a:pt x="717" y="296"/>
                    <a:pt x="717" y="296"/>
                    <a:pt x="717" y="296"/>
                  </a:cubicBezTo>
                  <a:cubicBezTo>
                    <a:pt x="688" y="387"/>
                    <a:pt x="688" y="387"/>
                    <a:pt x="688" y="387"/>
                  </a:cubicBezTo>
                  <a:moveTo>
                    <a:pt x="570" y="338"/>
                  </a:moveTo>
                  <a:cubicBezTo>
                    <a:pt x="629" y="248"/>
                    <a:pt x="629" y="248"/>
                    <a:pt x="629" y="248"/>
                  </a:cubicBezTo>
                  <a:cubicBezTo>
                    <a:pt x="684" y="390"/>
                    <a:pt x="684" y="390"/>
                    <a:pt x="684" y="390"/>
                  </a:cubicBezTo>
                  <a:cubicBezTo>
                    <a:pt x="569" y="341"/>
                    <a:pt x="569" y="341"/>
                    <a:pt x="569" y="341"/>
                  </a:cubicBezTo>
                  <a:cubicBezTo>
                    <a:pt x="570" y="338"/>
                    <a:pt x="570" y="338"/>
                    <a:pt x="570" y="338"/>
                  </a:cubicBezTo>
                  <a:cubicBezTo>
                    <a:pt x="570" y="338"/>
                    <a:pt x="570" y="338"/>
                    <a:pt x="570" y="338"/>
                  </a:cubicBezTo>
                  <a:moveTo>
                    <a:pt x="565" y="337"/>
                  </a:moveTo>
                  <a:cubicBezTo>
                    <a:pt x="538" y="270"/>
                    <a:pt x="538" y="270"/>
                    <a:pt x="538" y="270"/>
                  </a:cubicBezTo>
                  <a:cubicBezTo>
                    <a:pt x="624" y="246"/>
                    <a:pt x="624" y="246"/>
                    <a:pt x="624" y="246"/>
                  </a:cubicBezTo>
                  <a:cubicBezTo>
                    <a:pt x="565" y="337"/>
                    <a:pt x="565" y="337"/>
                    <a:pt x="565" y="337"/>
                  </a:cubicBezTo>
                  <a:moveTo>
                    <a:pt x="808" y="332"/>
                  </a:moveTo>
                  <a:cubicBezTo>
                    <a:pt x="806" y="308"/>
                    <a:pt x="806" y="308"/>
                    <a:pt x="806" y="308"/>
                  </a:cubicBezTo>
                  <a:cubicBezTo>
                    <a:pt x="809" y="306"/>
                    <a:pt x="809" y="306"/>
                    <a:pt x="809" y="306"/>
                  </a:cubicBezTo>
                  <a:cubicBezTo>
                    <a:pt x="807" y="305"/>
                    <a:pt x="807" y="305"/>
                    <a:pt x="807" y="305"/>
                  </a:cubicBezTo>
                  <a:cubicBezTo>
                    <a:pt x="855" y="242"/>
                    <a:pt x="855" y="242"/>
                    <a:pt x="855" y="242"/>
                  </a:cubicBezTo>
                  <a:cubicBezTo>
                    <a:pt x="838" y="302"/>
                    <a:pt x="838" y="302"/>
                    <a:pt x="838" y="302"/>
                  </a:cubicBezTo>
                  <a:cubicBezTo>
                    <a:pt x="940" y="313"/>
                    <a:pt x="940" y="313"/>
                    <a:pt x="940" y="313"/>
                  </a:cubicBezTo>
                  <a:cubicBezTo>
                    <a:pt x="808" y="332"/>
                    <a:pt x="808" y="332"/>
                    <a:pt x="808" y="332"/>
                  </a:cubicBezTo>
                  <a:moveTo>
                    <a:pt x="800" y="304"/>
                  </a:moveTo>
                  <a:cubicBezTo>
                    <a:pt x="724" y="294"/>
                    <a:pt x="724" y="294"/>
                    <a:pt x="724" y="294"/>
                  </a:cubicBezTo>
                  <a:cubicBezTo>
                    <a:pt x="778" y="235"/>
                    <a:pt x="778" y="235"/>
                    <a:pt x="778" y="235"/>
                  </a:cubicBezTo>
                  <a:cubicBezTo>
                    <a:pt x="800" y="304"/>
                    <a:pt x="800" y="304"/>
                    <a:pt x="800" y="304"/>
                  </a:cubicBezTo>
                  <a:moveTo>
                    <a:pt x="951" y="310"/>
                  </a:moveTo>
                  <a:cubicBezTo>
                    <a:pt x="844" y="298"/>
                    <a:pt x="844" y="298"/>
                    <a:pt x="844" y="298"/>
                  </a:cubicBezTo>
                  <a:cubicBezTo>
                    <a:pt x="862" y="235"/>
                    <a:pt x="862" y="235"/>
                    <a:pt x="862" y="235"/>
                  </a:cubicBezTo>
                  <a:cubicBezTo>
                    <a:pt x="951" y="310"/>
                    <a:pt x="951" y="310"/>
                    <a:pt x="951" y="310"/>
                  </a:cubicBezTo>
                  <a:moveTo>
                    <a:pt x="804" y="302"/>
                  </a:moveTo>
                  <a:cubicBezTo>
                    <a:pt x="782" y="233"/>
                    <a:pt x="782" y="233"/>
                    <a:pt x="782" y="233"/>
                  </a:cubicBezTo>
                  <a:cubicBezTo>
                    <a:pt x="856" y="233"/>
                    <a:pt x="856" y="233"/>
                    <a:pt x="856" y="233"/>
                  </a:cubicBezTo>
                  <a:cubicBezTo>
                    <a:pt x="804" y="302"/>
                    <a:pt x="804" y="302"/>
                    <a:pt x="804" y="302"/>
                  </a:cubicBezTo>
                  <a:moveTo>
                    <a:pt x="410" y="316"/>
                  </a:moveTo>
                  <a:cubicBezTo>
                    <a:pt x="372" y="231"/>
                    <a:pt x="372" y="231"/>
                    <a:pt x="372" y="231"/>
                  </a:cubicBezTo>
                  <a:cubicBezTo>
                    <a:pt x="465" y="282"/>
                    <a:pt x="465" y="282"/>
                    <a:pt x="465" y="282"/>
                  </a:cubicBezTo>
                  <a:cubicBezTo>
                    <a:pt x="410" y="316"/>
                    <a:pt x="410" y="316"/>
                    <a:pt x="410" y="316"/>
                  </a:cubicBezTo>
                  <a:moveTo>
                    <a:pt x="404" y="316"/>
                  </a:moveTo>
                  <a:cubicBezTo>
                    <a:pt x="298" y="303"/>
                    <a:pt x="298" y="303"/>
                    <a:pt x="298" y="303"/>
                  </a:cubicBezTo>
                  <a:cubicBezTo>
                    <a:pt x="366" y="230"/>
                    <a:pt x="366" y="230"/>
                    <a:pt x="366" y="230"/>
                  </a:cubicBezTo>
                  <a:cubicBezTo>
                    <a:pt x="404" y="314"/>
                    <a:pt x="404" y="314"/>
                    <a:pt x="404" y="314"/>
                  </a:cubicBezTo>
                  <a:cubicBezTo>
                    <a:pt x="401" y="312"/>
                    <a:pt x="401" y="312"/>
                    <a:pt x="401" y="312"/>
                  </a:cubicBezTo>
                  <a:cubicBezTo>
                    <a:pt x="404" y="316"/>
                    <a:pt x="404" y="316"/>
                    <a:pt x="404" y="316"/>
                  </a:cubicBezTo>
                  <a:moveTo>
                    <a:pt x="293" y="301"/>
                  </a:moveTo>
                  <a:cubicBezTo>
                    <a:pt x="200" y="251"/>
                    <a:pt x="200" y="251"/>
                    <a:pt x="200" y="251"/>
                  </a:cubicBezTo>
                  <a:cubicBezTo>
                    <a:pt x="361" y="229"/>
                    <a:pt x="361" y="229"/>
                    <a:pt x="361" y="229"/>
                  </a:cubicBezTo>
                  <a:cubicBezTo>
                    <a:pt x="293" y="301"/>
                    <a:pt x="293" y="301"/>
                    <a:pt x="293" y="301"/>
                  </a:cubicBezTo>
                  <a:moveTo>
                    <a:pt x="560" y="336"/>
                  </a:moveTo>
                  <a:cubicBezTo>
                    <a:pt x="471" y="281"/>
                    <a:pt x="471" y="281"/>
                    <a:pt x="471" y="281"/>
                  </a:cubicBezTo>
                  <a:cubicBezTo>
                    <a:pt x="481" y="218"/>
                    <a:pt x="481" y="218"/>
                    <a:pt x="481" y="218"/>
                  </a:cubicBezTo>
                  <a:cubicBezTo>
                    <a:pt x="533" y="269"/>
                    <a:pt x="533" y="269"/>
                    <a:pt x="533" y="269"/>
                  </a:cubicBezTo>
                  <a:cubicBezTo>
                    <a:pt x="560" y="336"/>
                    <a:pt x="560" y="336"/>
                    <a:pt x="560" y="336"/>
                  </a:cubicBezTo>
                  <a:moveTo>
                    <a:pt x="381" y="231"/>
                  </a:moveTo>
                  <a:cubicBezTo>
                    <a:pt x="374" y="228"/>
                    <a:pt x="374" y="228"/>
                    <a:pt x="374" y="228"/>
                  </a:cubicBezTo>
                  <a:cubicBezTo>
                    <a:pt x="477" y="216"/>
                    <a:pt x="477" y="216"/>
                    <a:pt x="477" y="216"/>
                  </a:cubicBezTo>
                  <a:cubicBezTo>
                    <a:pt x="467" y="278"/>
                    <a:pt x="467" y="278"/>
                    <a:pt x="467" y="278"/>
                  </a:cubicBezTo>
                  <a:cubicBezTo>
                    <a:pt x="380" y="231"/>
                    <a:pt x="380" y="231"/>
                    <a:pt x="380" y="231"/>
                  </a:cubicBezTo>
                  <a:cubicBezTo>
                    <a:pt x="381" y="231"/>
                    <a:pt x="381" y="231"/>
                    <a:pt x="381" y="231"/>
                  </a:cubicBezTo>
                  <a:moveTo>
                    <a:pt x="716" y="291"/>
                  </a:moveTo>
                  <a:cubicBezTo>
                    <a:pt x="634" y="243"/>
                    <a:pt x="634" y="243"/>
                    <a:pt x="634" y="243"/>
                  </a:cubicBezTo>
                  <a:cubicBezTo>
                    <a:pt x="700" y="210"/>
                    <a:pt x="700" y="210"/>
                    <a:pt x="700" y="210"/>
                  </a:cubicBezTo>
                  <a:cubicBezTo>
                    <a:pt x="716" y="291"/>
                    <a:pt x="716" y="291"/>
                    <a:pt x="716" y="291"/>
                  </a:cubicBezTo>
                  <a:moveTo>
                    <a:pt x="721" y="290"/>
                  </a:moveTo>
                  <a:cubicBezTo>
                    <a:pt x="704" y="210"/>
                    <a:pt x="704" y="210"/>
                    <a:pt x="704" y="210"/>
                  </a:cubicBezTo>
                  <a:cubicBezTo>
                    <a:pt x="775" y="232"/>
                    <a:pt x="775" y="232"/>
                    <a:pt x="775" y="232"/>
                  </a:cubicBezTo>
                  <a:cubicBezTo>
                    <a:pt x="721" y="290"/>
                    <a:pt x="721" y="290"/>
                    <a:pt x="721" y="290"/>
                  </a:cubicBezTo>
                  <a:moveTo>
                    <a:pt x="195" y="248"/>
                  </a:moveTo>
                  <a:cubicBezTo>
                    <a:pt x="174" y="193"/>
                    <a:pt x="174" y="193"/>
                    <a:pt x="174" y="193"/>
                  </a:cubicBezTo>
                  <a:cubicBezTo>
                    <a:pt x="353" y="226"/>
                    <a:pt x="353" y="226"/>
                    <a:pt x="353" y="226"/>
                  </a:cubicBezTo>
                  <a:cubicBezTo>
                    <a:pt x="195" y="248"/>
                    <a:pt x="195" y="248"/>
                    <a:pt x="195" y="248"/>
                  </a:cubicBezTo>
                  <a:moveTo>
                    <a:pt x="18" y="285"/>
                  </a:moveTo>
                  <a:cubicBezTo>
                    <a:pt x="89" y="210"/>
                    <a:pt x="89" y="210"/>
                    <a:pt x="89" y="210"/>
                  </a:cubicBezTo>
                  <a:cubicBezTo>
                    <a:pt x="169" y="193"/>
                    <a:pt x="169" y="193"/>
                    <a:pt x="169" y="193"/>
                  </a:cubicBezTo>
                  <a:cubicBezTo>
                    <a:pt x="190" y="249"/>
                    <a:pt x="190" y="249"/>
                    <a:pt x="190" y="249"/>
                  </a:cubicBezTo>
                  <a:cubicBezTo>
                    <a:pt x="18" y="285"/>
                    <a:pt x="18" y="285"/>
                    <a:pt x="18" y="285"/>
                  </a:cubicBezTo>
                  <a:moveTo>
                    <a:pt x="541" y="264"/>
                  </a:moveTo>
                  <a:cubicBezTo>
                    <a:pt x="606" y="181"/>
                    <a:pt x="606" y="181"/>
                    <a:pt x="606" y="181"/>
                  </a:cubicBezTo>
                  <a:cubicBezTo>
                    <a:pt x="627" y="241"/>
                    <a:pt x="627" y="241"/>
                    <a:pt x="627" y="241"/>
                  </a:cubicBezTo>
                  <a:cubicBezTo>
                    <a:pt x="541" y="264"/>
                    <a:pt x="541" y="264"/>
                    <a:pt x="541" y="264"/>
                  </a:cubicBezTo>
                  <a:moveTo>
                    <a:pt x="535" y="265"/>
                  </a:moveTo>
                  <a:cubicBezTo>
                    <a:pt x="484" y="215"/>
                    <a:pt x="484" y="215"/>
                    <a:pt x="484" y="215"/>
                  </a:cubicBezTo>
                  <a:cubicBezTo>
                    <a:pt x="601" y="181"/>
                    <a:pt x="601" y="181"/>
                    <a:pt x="601" y="181"/>
                  </a:cubicBezTo>
                  <a:cubicBezTo>
                    <a:pt x="535" y="265"/>
                    <a:pt x="535" y="265"/>
                    <a:pt x="535" y="265"/>
                  </a:cubicBezTo>
                  <a:moveTo>
                    <a:pt x="631" y="240"/>
                  </a:moveTo>
                  <a:cubicBezTo>
                    <a:pt x="611" y="180"/>
                    <a:pt x="611" y="180"/>
                    <a:pt x="611" y="180"/>
                  </a:cubicBezTo>
                  <a:cubicBezTo>
                    <a:pt x="692" y="206"/>
                    <a:pt x="692" y="206"/>
                    <a:pt x="692" y="206"/>
                  </a:cubicBezTo>
                  <a:cubicBezTo>
                    <a:pt x="692" y="206"/>
                    <a:pt x="692" y="206"/>
                    <a:pt x="692" y="206"/>
                  </a:cubicBezTo>
                  <a:cubicBezTo>
                    <a:pt x="695" y="207"/>
                    <a:pt x="695" y="207"/>
                    <a:pt x="695" y="207"/>
                  </a:cubicBezTo>
                  <a:cubicBezTo>
                    <a:pt x="631" y="240"/>
                    <a:pt x="631" y="240"/>
                    <a:pt x="631" y="240"/>
                  </a:cubicBezTo>
                  <a:moveTo>
                    <a:pt x="1058" y="216"/>
                  </a:moveTo>
                  <a:cubicBezTo>
                    <a:pt x="1124" y="178"/>
                    <a:pt x="1124" y="178"/>
                    <a:pt x="1124" y="178"/>
                  </a:cubicBezTo>
                  <a:cubicBezTo>
                    <a:pt x="1154" y="194"/>
                    <a:pt x="1154" y="194"/>
                    <a:pt x="1154" y="194"/>
                  </a:cubicBezTo>
                  <a:cubicBezTo>
                    <a:pt x="1058" y="216"/>
                    <a:pt x="1058" y="216"/>
                    <a:pt x="1058" y="216"/>
                  </a:cubicBezTo>
                  <a:moveTo>
                    <a:pt x="369" y="224"/>
                  </a:moveTo>
                  <a:cubicBezTo>
                    <a:pt x="354" y="171"/>
                    <a:pt x="354" y="171"/>
                    <a:pt x="354" y="171"/>
                  </a:cubicBezTo>
                  <a:cubicBezTo>
                    <a:pt x="470" y="212"/>
                    <a:pt x="470" y="212"/>
                    <a:pt x="470" y="212"/>
                  </a:cubicBezTo>
                  <a:cubicBezTo>
                    <a:pt x="369" y="224"/>
                    <a:pt x="369" y="224"/>
                    <a:pt x="369" y="224"/>
                  </a:cubicBezTo>
                  <a:moveTo>
                    <a:pt x="1157" y="190"/>
                  </a:moveTo>
                  <a:cubicBezTo>
                    <a:pt x="1129" y="176"/>
                    <a:pt x="1129" y="176"/>
                    <a:pt x="1129" y="176"/>
                  </a:cubicBezTo>
                  <a:cubicBezTo>
                    <a:pt x="1149" y="165"/>
                    <a:pt x="1149" y="165"/>
                    <a:pt x="1149" y="165"/>
                  </a:cubicBezTo>
                  <a:cubicBezTo>
                    <a:pt x="1157" y="190"/>
                    <a:pt x="1157" y="190"/>
                    <a:pt x="1157" y="190"/>
                  </a:cubicBezTo>
                  <a:moveTo>
                    <a:pt x="1158" y="181"/>
                  </a:moveTo>
                  <a:cubicBezTo>
                    <a:pt x="1153" y="162"/>
                    <a:pt x="1153" y="162"/>
                    <a:pt x="1153" y="162"/>
                  </a:cubicBezTo>
                  <a:cubicBezTo>
                    <a:pt x="1159" y="159"/>
                    <a:pt x="1159" y="159"/>
                    <a:pt x="1159" y="159"/>
                  </a:cubicBezTo>
                  <a:cubicBezTo>
                    <a:pt x="1158" y="181"/>
                    <a:pt x="1158" y="181"/>
                    <a:pt x="1158" y="181"/>
                  </a:cubicBezTo>
                  <a:moveTo>
                    <a:pt x="362" y="221"/>
                  </a:moveTo>
                  <a:cubicBezTo>
                    <a:pt x="215" y="143"/>
                    <a:pt x="215" y="143"/>
                    <a:pt x="215" y="143"/>
                  </a:cubicBezTo>
                  <a:cubicBezTo>
                    <a:pt x="349" y="170"/>
                    <a:pt x="349" y="170"/>
                    <a:pt x="349" y="170"/>
                  </a:cubicBezTo>
                  <a:cubicBezTo>
                    <a:pt x="363" y="222"/>
                    <a:pt x="363" y="222"/>
                    <a:pt x="363" y="222"/>
                  </a:cubicBezTo>
                  <a:cubicBezTo>
                    <a:pt x="362" y="221"/>
                    <a:pt x="362" y="221"/>
                    <a:pt x="362" y="221"/>
                  </a:cubicBezTo>
                  <a:cubicBezTo>
                    <a:pt x="362" y="221"/>
                    <a:pt x="362" y="221"/>
                    <a:pt x="362" y="221"/>
                  </a:cubicBezTo>
                  <a:moveTo>
                    <a:pt x="353" y="221"/>
                  </a:moveTo>
                  <a:cubicBezTo>
                    <a:pt x="174" y="189"/>
                    <a:pt x="174" y="189"/>
                    <a:pt x="174" y="189"/>
                  </a:cubicBezTo>
                  <a:cubicBezTo>
                    <a:pt x="201" y="141"/>
                    <a:pt x="201" y="141"/>
                    <a:pt x="201" y="141"/>
                  </a:cubicBezTo>
                  <a:cubicBezTo>
                    <a:pt x="353" y="221"/>
                    <a:pt x="353" y="221"/>
                    <a:pt x="353" y="221"/>
                  </a:cubicBezTo>
                  <a:moveTo>
                    <a:pt x="466" y="206"/>
                  </a:moveTo>
                  <a:cubicBezTo>
                    <a:pt x="355" y="167"/>
                    <a:pt x="355" y="167"/>
                    <a:pt x="355" y="167"/>
                  </a:cubicBezTo>
                  <a:cubicBezTo>
                    <a:pt x="379" y="141"/>
                    <a:pt x="379" y="141"/>
                    <a:pt x="379" y="141"/>
                  </a:cubicBezTo>
                  <a:cubicBezTo>
                    <a:pt x="466" y="206"/>
                    <a:pt x="466" y="206"/>
                    <a:pt x="466" y="206"/>
                  </a:cubicBezTo>
                  <a:moveTo>
                    <a:pt x="347" y="165"/>
                  </a:moveTo>
                  <a:cubicBezTo>
                    <a:pt x="223" y="140"/>
                    <a:pt x="223" y="140"/>
                    <a:pt x="223" y="140"/>
                  </a:cubicBezTo>
                  <a:cubicBezTo>
                    <a:pt x="374" y="140"/>
                    <a:pt x="374" y="140"/>
                    <a:pt x="374" y="140"/>
                  </a:cubicBezTo>
                  <a:cubicBezTo>
                    <a:pt x="350" y="165"/>
                    <a:pt x="350" y="165"/>
                    <a:pt x="350" y="165"/>
                  </a:cubicBezTo>
                  <a:cubicBezTo>
                    <a:pt x="347" y="164"/>
                    <a:pt x="347" y="164"/>
                    <a:pt x="347" y="164"/>
                  </a:cubicBezTo>
                  <a:cubicBezTo>
                    <a:pt x="347" y="165"/>
                    <a:pt x="347" y="165"/>
                    <a:pt x="347" y="165"/>
                  </a:cubicBezTo>
                  <a:moveTo>
                    <a:pt x="481" y="211"/>
                  </a:moveTo>
                  <a:cubicBezTo>
                    <a:pt x="470" y="132"/>
                    <a:pt x="470" y="132"/>
                    <a:pt x="470" y="132"/>
                  </a:cubicBezTo>
                  <a:cubicBezTo>
                    <a:pt x="599" y="177"/>
                    <a:pt x="599" y="177"/>
                    <a:pt x="599" y="177"/>
                  </a:cubicBezTo>
                  <a:cubicBezTo>
                    <a:pt x="481" y="211"/>
                    <a:pt x="481" y="211"/>
                    <a:pt x="481" y="211"/>
                  </a:cubicBezTo>
                  <a:moveTo>
                    <a:pt x="476" y="208"/>
                  </a:moveTo>
                  <a:cubicBezTo>
                    <a:pt x="385" y="139"/>
                    <a:pt x="385" y="139"/>
                    <a:pt x="385" y="139"/>
                  </a:cubicBezTo>
                  <a:cubicBezTo>
                    <a:pt x="466" y="131"/>
                    <a:pt x="466" y="131"/>
                    <a:pt x="466" y="131"/>
                  </a:cubicBezTo>
                  <a:cubicBezTo>
                    <a:pt x="476" y="208"/>
                    <a:pt x="476" y="208"/>
                    <a:pt x="476" y="208"/>
                  </a:cubicBezTo>
                  <a:moveTo>
                    <a:pt x="1163" y="188"/>
                  </a:moveTo>
                  <a:cubicBezTo>
                    <a:pt x="1164" y="156"/>
                    <a:pt x="1164" y="156"/>
                    <a:pt x="1164" y="156"/>
                  </a:cubicBezTo>
                  <a:cubicBezTo>
                    <a:pt x="1217" y="126"/>
                    <a:pt x="1217" y="126"/>
                    <a:pt x="1217" y="126"/>
                  </a:cubicBezTo>
                  <a:cubicBezTo>
                    <a:pt x="1163" y="188"/>
                    <a:pt x="1163" y="188"/>
                    <a:pt x="1163" y="188"/>
                  </a:cubicBezTo>
                  <a:moveTo>
                    <a:pt x="1045" y="218"/>
                  </a:moveTo>
                  <a:cubicBezTo>
                    <a:pt x="1010" y="118"/>
                    <a:pt x="1010" y="118"/>
                    <a:pt x="1010" y="118"/>
                  </a:cubicBezTo>
                  <a:cubicBezTo>
                    <a:pt x="1120" y="176"/>
                    <a:pt x="1120" y="176"/>
                    <a:pt x="1120" y="176"/>
                  </a:cubicBezTo>
                  <a:cubicBezTo>
                    <a:pt x="1045" y="218"/>
                    <a:pt x="1045" y="218"/>
                    <a:pt x="1045" y="218"/>
                  </a:cubicBezTo>
                  <a:moveTo>
                    <a:pt x="1039" y="215"/>
                  </a:moveTo>
                  <a:cubicBezTo>
                    <a:pt x="956" y="147"/>
                    <a:pt x="956" y="147"/>
                    <a:pt x="956" y="147"/>
                  </a:cubicBezTo>
                  <a:cubicBezTo>
                    <a:pt x="1005" y="117"/>
                    <a:pt x="1005" y="117"/>
                    <a:pt x="1005" y="117"/>
                  </a:cubicBezTo>
                  <a:cubicBezTo>
                    <a:pt x="1039" y="215"/>
                    <a:pt x="1039" y="215"/>
                    <a:pt x="1039" y="215"/>
                  </a:cubicBezTo>
                  <a:moveTo>
                    <a:pt x="821" y="180"/>
                  </a:moveTo>
                  <a:cubicBezTo>
                    <a:pt x="867" y="116"/>
                    <a:pt x="867" y="116"/>
                    <a:pt x="867" y="116"/>
                  </a:cubicBezTo>
                  <a:cubicBezTo>
                    <a:pt x="945" y="146"/>
                    <a:pt x="945" y="146"/>
                    <a:pt x="945" y="146"/>
                  </a:cubicBezTo>
                  <a:cubicBezTo>
                    <a:pt x="821" y="180"/>
                    <a:pt x="821" y="180"/>
                    <a:pt x="821" y="180"/>
                  </a:cubicBezTo>
                  <a:moveTo>
                    <a:pt x="1179" y="176"/>
                  </a:moveTo>
                  <a:cubicBezTo>
                    <a:pt x="1229" y="119"/>
                    <a:pt x="1229" y="119"/>
                    <a:pt x="1229" y="119"/>
                  </a:cubicBezTo>
                  <a:cubicBezTo>
                    <a:pt x="1283" y="89"/>
                    <a:pt x="1283" y="89"/>
                    <a:pt x="1283" y="89"/>
                  </a:cubicBezTo>
                  <a:cubicBezTo>
                    <a:pt x="1283" y="92"/>
                    <a:pt x="1283" y="92"/>
                    <a:pt x="1283" y="92"/>
                  </a:cubicBezTo>
                  <a:cubicBezTo>
                    <a:pt x="1179" y="176"/>
                    <a:pt x="1179" y="176"/>
                    <a:pt x="1179" y="176"/>
                  </a:cubicBezTo>
                  <a:moveTo>
                    <a:pt x="1152" y="158"/>
                  </a:moveTo>
                  <a:cubicBezTo>
                    <a:pt x="1128" y="81"/>
                    <a:pt x="1128" y="81"/>
                    <a:pt x="1128" y="81"/>
                  </a:cubicBezTo>
                  <a:cubicBezTo>
                    <a:pt x="1161" y="94"/>
                    <a:pt x="1161" y="94"/>
                    <a:pt x="1161" y="94"/>
                  </a:cubicBezTo>
                  <a:cubicBezTo>
                    <a:pt x="1159" y="153"/>
                    <a:pt x="1159" y="153"/>
                    <a:pt x="1159" y="153"/>
                  </a:cubicBezTo>
                  <a:cubicBezTo>
                    <a:pt x="1152" y="158"/>
                    <a:pt x="1152" y="158"/>
                    <a:pt x="1152" y="158"/>
                  </a:cubicBezTo>
                  <a:moveTo>
                    <a:pt x="705" y="204"/>
                  </a:moveTo>
                  <a:cubicBezTo>
                    <a:pt x="721" y="142"/>
                    <a:pt x="721" y="142"/>
                    <a:pt x="721" y="142"/>
                  </a:cubicBezTo>
                  <a:cubicBezTo>
                    <a:pt x="755" y="72"/>
                    <a:pt x="755" y="72"/>
                    <a:pt x="755" y="72"/>
                  </a:cubicBezTo>
                  <a:cubicBezTo>
                    <a:pt x="812" y="183"/>
                    <a:pt x="812" y="183"/>
                    <a:pt x="812" y="183"/>
                  </a:cubicBezTo>
                  <a:cubicBezTo>
                    <a:pt x="705" y="204"/>
                    <a:pt x="705" y="204"/>
                    <a:pt x="705" y="204"/>
                  </a:cubicBezTo>
                  <a:moveTo>
                    <a:pt x="816" y="180"/>
                  </a:moveTo>
                  <a:cubicBezTo>
                    <a:pt x="760" y="72"/>
                    <a:pt x="760" y="72"/>
                    <a:pt x="760" y="72"/>
                  </a:cubicBezTo>
                  <a:cubicBezTo>
                    <a:pt x="795" y="88"/>
                    <a:pt x="846" y="111"/>
                    <a:pt x="862" y="115"/>
                  </a:cubicBezTo>
                  <a:cubicBezTo>
                    <a:pt x="816" y="180"/>
                    <a:pt x="816" y="180"/>
                    <a:pt x="816" y="180"/>
                  </a:cubicBezTo>
                  <a:moveTo>
                    <a:pt x="700" y="204"/>
                  </a:moveTo>
                  <a:cubicBezTo>
                    <a:pt x="609" y="175"/>
                    <a:pt x="609" y="175"/>
                    <a:pt x="609" y="175"/>
                  </a:cubicBezTo>
                  <a:cubicBezTo>
                    <a:pt x="603" y="71"/>
                    <a:pt x="603" y="71"/>
                    <a:pt x="603" y="71"/>
                  </a:cubicBezTo>
                  <a:cubicBezTo>
                    <a:pt x="717" y="142"/>
                    <a:pt x="717" y="142"/>
                    <a:pt x="717" y="142"/>
                  </a:cubicBezTo>
                  <a:cubicBezTo>
                    <a:pt x="700" y="204"/>
                    <a:pt x="700" y="204"/>
                    <a:pt x="700" y="204"/>
                  </a:cubicBezTo>
                  <a:moveTo>
                    <a:pt x="605" y="173"/>
                  </a:moveTo>
                  <a:cubicBezTo>
                    <a:pt x="473" y="128"/>
                    <a:pt x="473" y="128"/>
                    <a:pt x="473" y="128"/>
                  </a:cubicBezTo>
                  <a:cubicBezTo>
                    <a:pt x="599" y="71"/>
                    <a:pt x="599" y="71"/>
                    <a:pt x="599" y="71"/>
                  </a:cubicBezTo>
                  <a:cubicBezTo>
                    <a:pt x="605" y="173"/>
                    <a:pt x="605" y="173"/>
                    <a:pt x="605" y="173"/>
                  </a:cubicBezTo>
                  <a:moveTo>
                    <a:pt x="719" y="137"/>
                  </a:moveTo>
                  <a:cubicBezTo>
                    <a:pt x="609" y="69"/>
                    <a:pt x="609" y="69"/>
                    <a:pt x="609" y="69"/>
                  </a:cubicBezTo>
                  <a:cubicBezTo>
                    <a:pt x="752" y="69"/>
                    <a:pt x="752" y="69"/>
                    <a:pt x="752" y="69"/>
                  </a:cubicBezTo>
                  <a:cubicBezTo>
                    <a:pt x="719" y="137"/>
                    <a:pt x="719" y="137"/>
                    <a:pt x="719" y="137"/>
                  </a:cubicBezTo>
                  <a:moveTo>
                    <a:pt x="1287" y="88"/>
                  </a:moveTo>
                  <a:cubicBezTo>
                    <a:pt x="1288" y="86"/>
                    <a:pt x="1288" y="86"/>
                    <a:pt x="1288" y="86"/>
                  </a:cubicBezTo>
                  <a:cubicBezTo>
                    <a:pt x="1333" y="60"/>
                    <a:pt x="1333" y="60"/>
                    <a:pt x="1333" y="60"/>
                  </a:cubicBezTo>
                  <a:cubicBezTo>
                    <a:pt x="1312" y="73"/>
                    <a:pt x="1295" y="84"/>
                    <a:pt x="1287" y="88"/>
                  </a:cubicBezTo>
                  <a:moveTo>
                    <a:pt x="1124" y="173"/>
                  </a:moveTo>
                  <a:cubicBezTo>
                    <a:pt x="1010" y="113"/>
                    <a:pt x="1010" y="113"/>
                    <a:pt x="1010" y="113"/>
                  </a:cubicBezTo>
                  <a:cubicBezTo>
                    <a:pt x="1073" y="59"/>
                    <a:pt x="1073" y="59"/>
                    <a:pt x="1073" y="59"/>
                  </a:cubicBezTo>
                  <a:cubicBezTo>
                    <a:pt x="1123" y="79"/>
                    <a:pt x="1123" y="79"/>
                    <a:pt x="1123" y="79"/>
                  </a:cubicBezTo>
                  <a:cubicBezTo>
                    <a:pt x="1148" y="160"/>
                    <a:pt x="1148" y="160"/>
                    <a:pt x="1148" y="160"/>
                  </a:cubicBezTo>
                  <a:cubicBezTo>
                    <a:pt x="1124" y="173"/>
                    <a:pt x="1124" y="173"/>
                    <a:pt x="1124" y="173"/>
                  </a:cubicBezTo>
                  <a:moveTo>
                    <a:pt x="1238" y="109"/>
                  </a:moveTo>
                  <a:cubicBezTo>
                    <a:pt x="1286" y="53"/>
                    <a:pt x="1286" y="53"/>
                    <a:pt x="1286" y="53"/>
                  </a:cubicBezTo>
                  <a:cubicBezTo>
                    <a:pt x="1283" y="83"/>
                    <a:pt x="1283" y="83"/>
                    <a:pt x="1283" y="83"/>
                  </a:cubicBezTo>
                  <a:cubicBezTo>
                    <a:pt x="1238" y="109"/>
                    <a:pt x="1238" y="109"/>
                    <a:pt x="1238" y="109"/>
                  </a:cubicBezTo>
                  <a:moveTo>
                    <a:pt x="1164" y="151"/>
                  </a:moveTo>
                  <a:cubicBezTo>
                    <a:pt x="1165" y="94"/>
                    <a:pt x="1165" y="94"/>
                    <a:pt x="1165" y="94"/>
                  </a:cubicBezTo>
                  <a:cubicBezTo>
                    <a:pt x="1282" y="51"/>
                    <a:pt x="1282" y="51"/>
                    <a:pt x="1282" y="51"/>
                  </a:cubicBezTo>
                  <a:cubicBezTo>
                    <a:pt x="1226" y="116"/>
                    <a:pt x="1226" y="116"/>
                    <a:pt x="1226" y="116"/>
                  </a:cubicBezTo>
                  <a:cubicBezTo>
                    <a:pt x="1164" y="151"/>
                    <a:pt x="1164" y="151"/>
                    <a:pt x="1164" y="151"/>
                  </a:cubicBezTo>
                  <a:moveTo>
                    <a:pt x="1156" y="87"/>
                  </a:moveTo>
                  <a:cubicBezTo>
                    <a:pt x="1127" y="76"/>
                    <a:pt x="1127" y="76"/>
                    <a:pt x="1127" y="76"/>
                  </a:cubicBezTo>
                  <a:cubicBezTo>
                    <a:pt x="1115" y="36"/>
                    <a:pt x="1115" y="36"/>
                    <a:pt x="1115" y="36"/>
                  </a:cubicBezTo>
                  <a:cubicBezTo>
                    <a:pt x="1156" y="87"/>
                    <a:pt x="1156" y="87"/>
                    <a:pt x="1156" y="87"/>
                  </a:cubicBezTo>
                  <a:moveTo>
                    <a:pt x="1121" y="74"/>
                  </a:moveTo>
                  <a:cubicBezTo>
                    <a:pt x="1077" y="56"/>
                    <a:pt x="1077" y="56"/>
                    <a:pt x="1077" y="56"/>
                  </a:cubicBezTo>
                  <a:cubicBezTo>
                    <a:pt x="1108" y="29"/>
                    <a:pt x="1108" y="29"/>
                    <a:pt x="1108" y="29"/>
                  </a:cubicBezTo>
                  <a:cubicBezTo>
                    <a:pt x="1121" y="74"/>
                    <a:pt x="1121" y="74"/>
                    <a:pt x="1121" y="74"/>
                  </a:cubicBezTo>
                  <a:moveTo>
                    <a:pt x="1164" y="90"/>
                  </a:moveTo>
                  <a:cubicBezTo>
                    <a:pt x="1114" y="28"/>
                    <a:pt x="1114" y="28"/>
                    <a:pt x="1114" y="28"/>
                  </a:cubicBezTo>
                  <a:cubicBezTo>
                    <a:pt x="1280" y="47"/>
                    <a:pt x="1280" y="47"/>
                    <a:pt x="1280" y="47"/>
                  </a:cubicBezTo>
                  <a:cubicBezTo>
                    <a:pt x="1164" y="90"/>
                    <a:pt x="1164" y="90"/>
                    <a:pt x="1164" y="90"/>
                  </a:cubicBezTo>
                  <a:moveTo>
                    <a:pt x="1288" y="80"/>
                  </a:moveTo>
                  <a:cubicBezTo>
                    <a:pt x="1291" y="48"/>
                    <a:pt x="1291" y="48"/>
                    <a:pt x="1291" y="48"/>
                  </a:cubicBezTo>
                  <a:cubicBezTo>
                    <a:pt x="1349" y="32"/>
                    <a:pt x="1383" y="22"/>
                    <a:pt x="1403" y="15"/>
                  </a:cubicBezTo>
                  <a:cubicBezTo>
                    <a:pt x="1288" y="80"/>
                    <a:pt x="1288" y="80"/>
                    <a:pt x="1288" y="80"/>
                  </a:cubicBezTo>
                  <a:moveTo>
                    <a:pt x="954" y="143"/>
                  </a:moveTo>
                  <a:cubicBezTo>
                    <a:pt x="946" y="14"/>
                    <a:pt x="946" y="14"/>
                    <a:pt x="946" y="14"/>
                  </a:cubicBezTo>
                  <a:cubicBezTo>
                    <a:pt x="1003" y="113"/>
                    <a:pt x="1003" y="113"/>
                    <a:pt x="1003" y="113"/>
                  </a:cubicBezTo>
                  <a:cubicBezTo>
                    <a:pt x="954" y="143"/>
                    <a:pt x="954" y="143"/>
                    <a:pt x="954" y="143"/>
                  </a:cubicBezTo>
                  <a:moveTo>
                    <a:pt x="949" y="143"/>
                  </a:moveTo>
                  <a:cubicBezTo>
                    <a:pt x="870" y="113"/>
                    <a:pt x="870" y="113"/>
                    <a:pt x="870" y="113"/>
                  </a:cubicBezTo>
                  <a:cubicBezTo>
                    <a:pt x="877" y="101"/>
                    <a:pt x="914" y="49"/>
                    <a:pt x="941" y="11"/>
                  </a:cubicBezTo>
                  <a:cubicBezTo>
                    <a:pt x="949" y="143"/>
                    <a:pt x="949" y="143"/>
                    <a:pt x="949" y="143"/>
                  </a:cubicBezTo>
                  <a:moveTo>
                    <a:pt x="1006" y="110"/>
                  </a:moveTo>
                  <a:cubicBezTo>
                    <a:pt x="948" y="9"/>
                    <a:pt x="948" y="9"/>
                    <a:pt x="948" y="9"/>
                  </a:cubicBezTo>
                  <a:cubicBezTo>
                    <a:pt x="1069" y="57"/>
                    <a:pt x="1069" y="57"/>
                    <a:pt x="1069" y="57"/>
                  </a:cubicBezTo>
                  <a:cubicBezTo>
                    <a:pt x="1006" y="110"/>
                    <a:pt x="1006" y="110"/>
                    <a:pt x="1006" y="110"/>
                  </a:cubicBezTo>
                  <a:moveTo>
                    <a:pt x="1072" y="54"/>
                  </a:moveTo>
                  <a:cubicBezTo>
                    <a:pt x="960" y="9"/>
                    <a:pt x="960" y="9"/>
                    <a:pt x="960" y="9"/>
                  </a:cubicBezTo>
                  <a:cubicBezTo>
                    <a:pt x="1104" y="27"/>
                    <a:pt x="1104" y="27"/>
                    <a:pt x="1104" y="27"/>
                  </a:cubicBezTo>
                  <a:cubicBezTo>
                    <a:pt x="1072" y="54"/>
                    <a:pt x="1072" y="54"/>
                    <a:pt x="1072" y="54"/>
                  </a:cubicBezTo>
                  <a:moveTo>
                    <a:pt x="865" y="112"/>
                  </a:moveTo>
                  <a:cubicBezTo>
                    <a:pt x="856" y="110"/>
                    <a:pt x="799" y="85"/>
                    <a:pt x="761" y="68"/>
                  </a:cubicBezTo>
                  <a:cubicBezTo>
                    <a:pt x="937" y="9"/>
                    <a:pt x="937" y="9"/>
                    <a:pt x="937" y="9"/>
                  </a:cubicBezTo>
                  <a:cubicBezTo>
                    <a:pt x="920" y="33"/>
                    <a:pt x="871" y="101"/>
                    <a:pt x="865" y="112"/>
                  </a:cubicBezTo>
                  <a:moveTo>
                    <a:pt x="1288" y="44"/>
                  </a:moveTo>
                  <a:cubicBezTo>
                    <a:pt x="1133" y="26"/>
                    <a:pt x="1133" y="26"/>
                    <a:pt x="1133" y="26"/>
                  </a:cubicBezTo>
                  <a:cubicBezTo>
                    <a:pt x="1197" y="21"/>
                    <a:pt x="1371" y="8"/>
                    <a:pt x="1416" y="6"/>
                  </a:cubicBezTo>
                  <a:cubicBezTo>
                    <a:pt x="1393" y="14"/>
                    <a:pt x="1334" y="31"/>
                    <a:pt x="1292" y="43"/>
                  </a:cubicBezTo>
                  <a:cubicBezTo>
                    <a:pt x="1292" y="39"/>
                    <a:pt x="1292" y="39"/>
                    <a:pt x="1292" y="39"/>
                  </a:cubicBezTo>
                  <a:cubicBezTo>
                    <a:pt x="1288" y="44"/>
                    <a:pt x="1288" y="44"/>
                    <a:pt x="1288" y="44"/>
                  </a:cubicBezTo>
                  <a:moveTo>
                    <a:pt x="943" y="0"/>
                  </a:moveTo>
                  <a:cubicBezTo>
                    <a:pt x="942" y="2"/>
                    <a:pt x="942" y="2"/>
                    <a:pt x="942" y="2"/>
                  </a:cubicBezTo>
                  <a:cubicBezTo>
                    <a:pt x="940" y="1"/>
                    <a:pt x="940" y="1"/>
                    <a:pt x="940" y="1"/>
                  </a:cubicBezTo>
                  <a:cubicBezTo>
                    <a:pt x="940" y="3"/>
                    <a:pt x="940" y="3"/>
                    <a:pt x="940" y="3"/>
                  </a:cubicBezTo>
                  <a:cubicBezTo>
                    <a:pt x="757" y="64"/>
                    <a:pt x="757" y="64"/>
                    <a:pt x="757" y="64"/>
                  </a:cubicBezTo>
                  <a:cubicBezTo>
                    <a:pt x="755" y="62"/>
                    <a:pt x="755" y="62"/>
                    <a:pt x="755" y="62"/>
                  </a:cubicBezTo>
                  <a:cubicBezTo>
                    <a:pt x="754" y="65"/>
                    <a:pt x="754" y="65"/>
                    <a:pt x="754" y="65"/>
                  </a:cubicBezTo>
                  <a:cubicBezTo>
                    <a:pt x="602" y="65"/>
                    <a:pt x="602" y="65"/>
                    <a:pt x="602" y="65"/>
                  </a:cubicBezTo>
                  <a:cubicBezTo>
                    <a:pt x="598" y="63"/>
                    <a:pt x="598" y="63"/>
                    <a:pt x="598" y="63"/>
                  </a:cubicBezTo>
                  <a:cubicBezTo>
                    <a:pt x="599" y="66"/>
                    <a:pt x="599" y="66"/>
                    <a:pt x="599" y="66"/>
                  </a:cubicBezTo>
                  <a:cubicBezTo>
                    <a:pt x="467" y="126"/>
                    <a:pt x="467" y="126"/>
                    <a:pt x="467" y="126"/>
                  </a:cubicBezTo>
                  <a:cubicBezTo>
                    <a:pt x="465" y="125"/>
                    <a:pt x="465" y="125"/>
                    <a:pt x="465" y="125"/>
                  </a:cubicBezTo>
                  <a:cubicBezTo>
                    <a:pt x="465" y="127"/>
                    <a:pt x="465" y="127"/>
                    <a:pt x="465" y="127"/>
                  </a:cubicBezTo>
                  <a:cubicBezTo>
                    <a:pt x="380" y="135"/>
                    <a:pt x="380" y="135"/>
                    <a:pt x="380" y="135"/>
                  </a:cubicBezTo>
                  <a:cubicBezTo>
                    <a:pt x="379" y="135"/>
                    <a:pt x="379" y="135"/>
                    <a:pt x="379" y="135"/>
                  </a:cubicBezTo>
                  <a:cubicBezTo>
                    <a:pt x="378" y="135"/>
                    <a:pt x="378" y="135"/>
                    <a:pt x="378" y="135"/>
                  </a:cubicBezTo>
                  <a:cubicBezTo>
                    <a:pt x="201" y="135"/>
                    <a:pt x="201" y="135"/>
                    <a:pt x="201" y="135"/>
                  </a:cubicBezTo>
                  <a:cubicBezTo>
                    <a:pt x="186" y="133"/>
                    <a:pt x="186" y="133"/>
                    <a:pt x="186" y="133"/>
                  </a:cubicBezTo>
                  <a:cubicBezTo>
                    <a:pt x="197" y="139"/>
                    <a:pt x="197" y="139"/>
                    <a:pt x="197" y="139"/>
                  </a:cubicBezTo>
                  <a:cubicBezTo>
                    <a:pt x="169" y="188"/>
                    <a:pt x="169" y="188"/>
                    <a:pt x="169" y="188"/>
                  </a:cubicBezTo>
                  <a:cubicBezTo>
                    <a:pt x="167" y="187"/>
                    <a:pt x="167" y="187"/>
                    <a:pt x="167" y="187"/>
                  </a:cubicBezTo>
                  <a:cubicBezTo>
                    <a:pt x="168" y="189"/>
                    <a:pt x="168" y="189"/>
                    <a:pt x="168" y="189"/>
                  </a:cubicBezTo>
                  <a:cubicBezTo>
                    <a:pt x="87" y="206"/>
                    <a:pt x="87" y="206"/>
                    <a:pt x="87" y="206"/>
                  </a:cubicBezTo>
                  <a:cubicBezTo>
                    <a:pt x="10" y="287"/>
                    <a:pt x="10" y="287"/>
                    <a:pt x="10" y="287"/>
                  </a:cubicBezTo>
                  <a:cubicBezTo>
                    <a:pt x="0" y="289"/>
                    <a:pt x="0" y="289"/>
                    <a:pt x="0" y="289"/>
                  </a:cubicBezTo>
                  <a:cubicBezTo>
                    <a:pt x="11" y="291"/>
                    <a:pt x="11" y="291"/>
                    <a:pt x="11" y="291"/>
                  </a:cubicBezTo>
                  <a:cubicBezTo>
                    <a:pt x="65" y="306"/>
                    <a:pt x="65" y="306"/>
                    <a:pt x="65" y="306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08"/>
                    <a:pt x="70" y="308"/>
                    <a:pt x="70" y="308"/>
                  </a:cubicBezTo>
                  <a:cubicBezTo>
                    <a:pt x="134" y="379"/>
                    <a:pt x="134" y="379"/>
                    <a:pt x="134" y="379"/>
                  </a:cubicBezTo>
                  <a:cubicBezTo>
                    <a:pt x="132" y="380"/>
                    <a:pt x="132" y="380"/>
                    <a:pt x="132" y="380"/>
                  </a:cubicBezTo>
                  <a:cubicBezTo>
                    <a:pt x="136" y="381"/>
                    <a:pt x="136" y="381"/>
                    <a:pt x="136" y="381"/>
                  </a:cubicBezTo>
                  <a:cubicBezTo>
                    <a:pt x="201" y="514"/>
                    <a:pt x="201" y="514"/>
                    <a:pt x="201" y="514"/>
                  </a:cubicBezTo>
                  <a:cubicBezTo>
                    <a:pt x="200" y="516"/>
                    <a:pt x="200" y="516"/>
                    <a:pt x="200" y="516"/>
                  </a:cubicBezTo>
                  <a:cubicBezTo>
                    <a:pt x="203" y="516"/>
                    <a:pt x="203" y="516"/>
                    <a:pt x="203" y="516"/>
                  </a:cubicBezTo>
                  <a:cubicBezTo>
                    <a:pt x="296" y="591"/>
                    <a:pt x="296" y="591"/>
                    <a:pt x="296" y="591"/>
                  </a:cubicBezTo>
                  <a:cubicBezTo>
                    <a:pt x="295" y="592"/>
                    <a:pt x="295" y="592"/>
                    <a:pt x="295" y="592"/>
                  </a:cubicBezTo>
                  <a:cubicBezTo>
                    <a:pt x="298" y="593"/>
                    <a:pt x="298" y="593"/>
                    <a:pt x="298" y="593"/>
                  </a:cubicBezTo>
                  <a:cubicBezTo>
                    <a:pt x="357" y="730"/>
                    <a:pt x="357" y="730"/>
                    <a:pt x="357" y="730"/>
                  </a:cubicBezTo>
                  <a:cubicBezTo>
                    <a:pt x="346" y="745"/>
                    <a:pt x="346" y="745"/>
                    <a:pt x="346" y="745"/>
                  </a:cubicBezTo>
                  <a:cubicBezTo>
                    <a:pt x="360" y="733"/>
                    <a:pt x="360" y="733"/>
                    <a:pt x="360" y="733"/>
                  </a:cubicBezTo>
                  <a:cubicBezTo>
                    <a:pt x="575" y="807"/>
                    <a:pt x="575" y="807"/>
                    <a:pt x="575" y="807"/>
                  </a:cubicBezTo>
                  <a:cubicBezTo>
                    <a:pt x="599" y="873"/>
                    <a:pt x="599" y="873"/>
                    <a:pt x="599" y="873"/>
                  </a:cubicBezTo>
                  <a:cubicBezTo>
                    <a:pt x="597" y="873"/>
                    <a:pt x="597" y="873"/>
                    <a:pt x="597" y="873"/>
                  </a:cubicBezTo>
                  <a:cubicBezTo>
                    <a:pt x="600" y="876"/>
                    <a:pt x="600" y="876"/>
                    <a:pt x="600" y="876"/>
                  </a:cubicBezTo>
                  <a:cubicBezTo>
                    <a:pt x="587" y="911"/>
                    <a:pt x="587" y="911"/>
                    <a:pt x="587" y="911"/>
                  </a:cubicBezTo>
                  <a:cubicBezTo>
                    <a:pt x="587" y="982"/>
                    <a:pt x="587" y="982"/>
                    <a:pt x="587" y="982"/>
                  </a:cubicBezTo>
                  <a:cubicBezTo>
                    <a:pt x="583" y="985"/>
                    <a:pt x="583" y="985"/>
                    <a:pt x="583" y="985"/>
                  </a:cubicBezTo>
                  <a:cubicBezTo>
                    <a:pt x="587" y="986"/>
                    <a:pt x="587" y="986"/>
                    <a:pt x="587" y="986"/>
                  </a:cubicBezTo>
                  <a:cubicBezTo>
                    <a:pt x="610" y="1058"/>
                    <a:pt x="610" y="1058"/>
                    <a:pt x="610" y="1058"/>
                  </a:cubicBezTo>
                  <a:cubicBezTo>
                    <a:pt x="607" y="1061"/>
                    <a:pt x="607" y="1061"/>
                    <a:pt x="607" y="1061"/>
                  </a:cubicBezTo>
                  <a:cubicBezTo>
                    <a:pt x="612" y="1061"/>
                    <a:pt x="612" y="1061"/>
                    <a:pt x="612" y="1061"/>
                  </a:cubicBezTo>
                  <a:cubicBezTo>
                    <a:pt x="690" y="1150"/>
                    <a:pt x="690" y="1150"/>
                    <a:pt x="690" y="1150"/>
                  </a:cubicBezTo>
                  <a:cubicBezTo>
                    <a:pt x="689" y="1151"/>
                    <a:pt x="689" y="1151"/>
                    <a:pt x="689" y="1151"/>
                  </a:cubicBezTo>
                  <a:cubicBezTo>
                    <a:pt x="691" y="1152"/>
                    <a:pt x="691" y="1152"/>
                    <a:pt x="691" y="1152"/>
                  </a:cubicBezTo>
                  <a:cubicBezTo>
                    <a:pt x="711" y="1252"/>
                    <a:pt x="711" y="1252"/>
                    <a:pt x="711" y="1252"/>
                  </a:cubicBezTo>
                  <a:cubicBezTo>
                    <a:pt x="705" y="1257"/>
                    <a:pt x="705" y="1257"/>
                    <a:pt x="705" y="1257"/>
                  </a:cubicBezTo>
                  <a:cubicBezTo>
                    <a:pt x="711" y="1256"/>
                    <a:pt x="711" y="1256"/>
                    <a:pt x="711" y="1256"/>
                  </a:cubicBezTo>
                  <a:cubicBezTo>
                    <a:pt x="717" y="1415"/>
                    <a:pt x="717" y="1415"/>
                    <a:pt x="717" y="1415"/>
                  </a:cubicBezTo>
                  <a:cubicBezTo>
                    <a:pt x="715" y="1418"/>
                    <a:pt x="715" y="1418"/>
                    <a:pt x="715" y="1418"/>
                  </a:cubicBezTo>
                  <a:cubicBezTo>
                    <a:pt x="718" y="1418"/>
                    <a:pt x="718" y="1418"/>
                    <a:pt x="718" y="1418"/>
                  </a:cubicBezTo>
                  <a:cubicBezTo>
                    <a:pt x="769" y="1570"/>
                    <a:pt x="769" y="1570"/>
                    <a:pt x="769" y="1570"/>
                  </a:cubicBezTo>
                  <a:cubicBezTo>
                    <a:pt x="768" y="1572"/>
                    <a:pt x="768" y="1572"/>
                    <a:pt x="768" y="1572"/>
                  </a:cubicBezTo>
                  <a:cubicBezTo>
                    <a:pt x="771" y="1572"/>
                    <a:pt x="771" y="1572"/>
                    <a:pt x="771" y="1572"/>
                  </a:cubicBezTo>
                  <a:cubicBezTo>
                    <a:pt x="886" y="1617"/>
                    <a:pt x="886" y="1617"/>
                    <a:pt x="886" y="1617"/>
                  </a:cubicBezTo>
                  <a:cubicBezTo>
                    <a:pt x="824" y="1569"/>
                    <a:pt x="824" y="1569"/>
                    <a:pt x="824" y="1569"/>
                  </a:cubicBezTo>
                  <a:cubicBezTo>
                    <a:pt x="818" y="1477"/>
                    <a:pt x="818" y="1477"/>
                    <a:pt x="818" y="1477"/>
                  </a:cubicBezTo>
                  <a:cubicBezTo>
                    <a:pt x="818" y="1477"/>
                    <a:pt x="818" y="1477"/>
                    <a:pt x="818" y="1477"/>
                  </a:cubicBezTo>
                  <a:cubicBezTo>
                    <a:pt x="818" y="1477"/>
                    <a:pt x="818" y="1477"/>
                    <a:pt x="818" y="1477"/>
                  </a:cubicBezTo>
                  <a:cubicBezTo>
                    <a:pt x="847" y="1392"/>
                    <a:pt x="847" y="1392"/>
                    <a:pt x="847" y="1392"/>
                  </a:cubicBezTo>
                  <a:cubicBezTo>
                    <a:pt x="848" y="1391"/>
                    <a:pt x="848" y="1391"/>
                    <a:pt x="848" y="1391"/>
                  </a:cubicBezTo>
                  <a:cubicBezTo>
                    <a:pt x="848" y="1391"/>
                    <a:pt x="848" y="1391"/>
                    <a:pt x="848" y="1391"/>
                  </a:cubicBezTo>
                  <a:cubicBezTo>
                    <a:pt x="887" y="1371"/>
                    <a:pt x="887" y="1371"/>
                    <a:pt x="887" y="1371"/>
                  </a:cubicBezTo>
                  <a:cubicBezTo>
                    <a:pt x="894" y="1376"/>
                    <a:pt x="894" y="1376"/>
                    <a:pt x="894" y="1376"/>
                  </a:cubicBezTo>
                  <a:cubicBezTo>
                    <a:pt x="890" y="1369"/>
                    <a:pt x="890" y="1369"/>
                    <a:pt x="890" y="1369"/>
                  </a:cubicBezTo>
                  <a:cubicBezTo>
                    <a:pt x="939" y="1252"/>
                    <a:pt x="939" y="1252"/>
                    <a:pt x="939" y="1252"/>
                  </a:cubicBezTo>
                  <a:cubicBezTo>
                    <a:pt x="1017" y="1203"/>
                    <a:pt x="1017" y="1203"/>
                    <a:pt x="1017" y="1203"/>
                  </a:cubicBezTo>
                  <a:cubicBezTo>
                    <a:pt x="1020" y="1202"/>
                    <a:pt x="1020" y="1202"/>
                    <a:pt x="1020" y="1202"/>
                  </a:cubicBezTo>
                  <a:cubicBezTo>
                    <a:pt x="1019" y="1200"/>
                    <a:pt x="1019" y="1200"/>
                    <a:pt x="1019" y="1200"/>
                  </a:cubicBezTo>
                  <a:cubicBezTo>
                    <a:pt x="1023" y="1103"/>
                    <a:pt x="1023" y="1103"/>
                    <a:pt x="1023" y="1103"/>
                  </a:cubicBezTo>
                  <a:cubicBezTo>
                    <a:pt x="1024" y="1101"/>
                    <a:pt x="1024" y="1101"/>
                    <a:pt x="1024" y="1101"/>
                  </a:cubicBezTo>
                  <a:cubicBezTo>
                    <a:pt x="1027" y="1101"/>
                    <a:pt x="1027" y="1101"/>
                    <a:pt x="1027" y="1101"/>
                  </a:cubicBezTo>
                  <a:cubicBezTo>
                    <a:pt x="1025" y="1099"/>
                    <a:pt x="1025" y="1099"/>
                    <a:pt x="1025" y="1099"/>
                  </a:cubicBezTo>
                  <a:cubicBezTo>
                    <a:pt x="1065" y="1030"/>
                    <a:pt x="1065" y="1030"/>
                    <a:pt x="1065" y="1030"/>
                  </a:cubicBezTo>
                  <a:cubicBezTo>
                    <a:pt x="1066" y="1028"/>
                    <a:pt x="1066" y="1028"/>
                    <a:pt x="1066" y="1028"/>
                  </a:cubicBezTo>
                  <a:cubicBezTo>
                    <a:pt x="1066" y="1028"/>
                    <a:pt x="1066" y="1028"/>
                    <a:pt x="1066" y="1028"/>
                  </a:cubicBezTo>
                  <a:cubicBezTo>
                    <a:pt x="1067" y="1026"/>
                    <a:pt x="1067" y="1026"/>
                    <a:pt x="1067" y="1026"/>
                  </a:cubicBezTo>
                  <a:cubicBezTo>
                    <a:pt x="1063" y="1026"/>
                    <a:pt x="1063" y="1026"/>
                    <a:pt x="1063" y="1026"/>
                  </a:cubicBezTo>
                  <a:cubicBezTo>
                    <a:pt x="986" y="970"/>
                    <a:pt x="986" y="970"/>
                    <a:pt x="986" y="970"/>
                  </a:cubicBezTo>
                  <a:cubicBezTo>
                    <a:pt x="913" y="894"/>
                    <a:pt x="913" y="894"/>
                    <a:pt x="913" y="894"/>
                  </a:cubicBezTo>
                  <a:cubicBezTo>
                    <a:pt x="913" y="892"/>
                    <a:pt x="913" y="892"/>
                    <a:pt x="913" y="892"/>
                  </a:cubicBezTo>
                  <a:cubicBezTo>
                    <a:pt x="912" y="893"/>
                    <a:pt x="912" y="893"/>
                    <a:pt x="912" y="893"/>
                  </a:cubicBezTo>
                  <a:cubicBezTo>
                    <a:pt x="806" y="849"/>
                    <a:pt x="806" y="849"/>
                    <a:pt x="806" y="849"/>
                  </a:cubicBezTo>
                  <a:cubicBezTo>
                    <a:pt x="806" y="847"/>
                    <a:pt x="806" y="847"/>
                    <a:pt x="806" y="847"/>
                  </a:cubicBezTo>
                  <a:cubicBezTo>
                    <a:pt x="804" y="848"/>
                    <a:pt x="804" y="848"/>
                    <a:pt x="804" y="848"/>
                  </a:cubicBezTo>
                  <a:cubicBezTo>
                    <a:pt x="722" y="804"/>
                    <a:pt x="722" y="804"/>
                    <a:pt x="722" y="804"/>
                  </a:cubicBezTo>
                  <a:cubicBezTo>
                    <a:pt x="724" y="797"/>
                    <a:pt x="724" y="797"/>
                    <a:pt x="724" y="797"/>
                  </a:cubicBezTo>
                  <a:cubicBezTo>
                    <a:pt x="718" y="803"/>
                    <a:pt x="718" y="803"/>
                    <a:pt x="718" y="803"/>
                  </a:cubicBezTo>
                  <a:cubicBezTo>
                    <a:pt x="578" y="803"/>
                    <a:pt x="578" y="803"/>
                    <a:pt x="578" y="803"/>
                  </a:cubicBezTo>
                  <a:cubicBezTo>
                    <a:pt x="532" y="715"/>
                    <a:pt x="532" y="715"/>
                    <a:pt x="532" y="715"/>
                  </a:cubicBezTo>
                  <a:cubicBezTo>
                    <a:pt x="532" y="715"/>
                    <a:pt x="532" y="715"/>
                    <a:pt x="532" y="715"/>
                  </a:cubicBezTo>
                  <a:cubicBezTo>
                    <a:pt x="428" y="673"/>
                    <a:pt x="428" y="673"/>
                    <a:pt x="428" y="673"/>
                  </a:cubicBezTo>
                  <a:cubicBezTo>
                    <a:pt x="451" y="614"/>
                    <a:pt x="451" y="614"/>
                    <a:pt x="451" y="614"/>
                  </a:cubicBezTo>
                  <a:cubicBezTo>
                    <a:pt x="604" y="652"/>
                    <a:pt x="604" y="652"/>
                    <a:pt x="604" y="652"/>
                  </a:cubicBezTo>
                  <a:cubicBezTo>
                    <a:pt x="614" y="560"/>
                    <a:pt x="614" y="560"/>
                    <a:pt x="614" y="560"/>
                  </a:cubicBezTo>
                  <a:cubicBezTo>
                    <a:pt x="720" y="474"/>
                    <a:pt x="720" y="474"/>
                    <a:pt x="720" y="474"/>
                  </a:cubicBezTo>
                  <a:cubicBezTo>
                    <a:pt x="723" y="474"/>
                    <a:pt x="723" y="474"/>
                    <a:pt x="723" y="474"/>
                  </a:cubicBezTo>
                  <a:cubicBezTo>
                    <a:pt x="722" y="473"/>
                    <a:pt x="722" y="473"/>
                    <a:pt x="722" y="473"/>
                  </a:cubicBezTo>
                  <a:cubicBezTo>
                    <a:pt x="830" y="377"/>
                    <a:pt x="830" y="377"/>
                    <a:pt x="830" y="377"/>
                  </a:cubicBezTo>
                  <a:cubicBezTo>
                    <a:pt x="832" y="376"/>
                    <a:pt x="832" y="376"/>
                    <a:pt x="832" y="376"/>
                  </a:cubicBezTo>
                  <a:cubicBezTo>
                    <a:pt x="832" y="376"/>
                    <a:pt x="832" y="376"/>
                    <a:pt x="832" y="376"/>
                  </a:cubicBezTo>
                  <a:cubicBezTo>
                    <a:pt x="958" y="315"/>
                    <a:pt x="958" y="315"/>
                    <a:pt x="958" y="315"/>
                  </a:cubicBezTo>
                  <a:cubicBezTo>
                    <a:pt x="976" y="313"/>
                    <a:pt x="976" y="313"/>
                    <a:pt x="976" y="313"/>
                  </a:cubicBezTo>
                  <a:cubicBezTo>
                    <a:pt x="959" y="311"/>
                    <a:pt x="959" y="311"/>
                    <a:pt x="959" y="311"/>
                  </a:cubicBezTo>
                  <a:cubicBezTo>
                    <a:pt x="863" y="230"/>
                    <a:pt x="863" y="230"/>
                    <a:pt x="863" y="230"/>
                  </a:cubicBezTo>
                  <a:cubicBezTo>
                    <a:pt x="866" y="220"/>
                    <a:pt x="866" y="220"/>
                    <a:pt x="866" y="220"/>
                  </a:cubicBezTo>
                  <a:cubicBezTo>
                    <a:pt x="859" y="228"/>
                    <a:pt x="859" y="228"/>
                    <a:pt x="859" y="228"/>
                  </a:cubicBezTo>
                  <a:cubicBezTo>
                    <a:pt x="781" y="228"/>
                    <a:pt x="781" y="228"/>
                    <a:pt x="781" y="228"/>
                  </a:cubicBezTo>
                  <a:cubicBezTo>
                    <a:pt x="780" y="226"/>
                    <a:pt x="780" y="226"/>
                    <a:pt x="780" y="226"/>
                  </a:cubicBezTo>
                  <a:cubicBezTo>
                    <a:pt x="779" y="228"/>
                    <a:pt x="779" y="228"/>
                    <a:pt x="779" y="228"/>
                  </a:cubicBezTo>
                  <a:cubicBezTo>
                    <a:pt x="711" y="207"/>
                    <a:pt x="711" y="207"/>
                    <a:pt x="711" y="207"/>
                  </a:cubicBezTo>
                  <a:cubicBezTo>
                    <a:pt x="814" y="187"/>
                    <a:pt x="814" y="187"/>
                    <a:pt x="814" y="187"/>
                  </a:cubicBezTo>
                  <a:cubicBezTo>
                    <a:pt x="815" y="188"/>
                    <a:pt x="815" y="188"/>
                    <a:pt x="815" y="188"/>
                  </a:cubicBezTo>
                  <a:cubicBezTo>
                    <a:pt x="817" y="186"/>
                    <a:pt x="817" y="186"/>
                    <a:pt x="817" y="186"/>
                  </a:cubicBezTo>
                  <a:cubicBezTo>
                    <a:pt x="950" y="149"/>
                    <a:pt x="950" y="149"/>
                    <a:pt x="950" y="149"/>
                  </a:cubicBezTo>
                  <a:cubicBezTo>
                    <a:pt x="950" y="150"/>
                    <a:pt x="950" y="150"/>
                    <a:pt x="950" y="150"/>
                  </a:cubicBezTo>
                  <a:cubicBezTo>
                    <a:pt x="952" y="149"/>
                    <a:pt x="952" y="149"/>
                    <a:pt x="952" y="149"/>
                  </a:cubicBezTo>
                  <a:cubicBezTo>
                    <a:pt x="1041" y="223"/>
                    <a:pt x="1041" y="223"/>
                    <a:pt x="1041" y="223"/>
                  </a:cubicBezTo>
                  <a:cubicBezTo>
                    <a:pt x="1042" y="225"/>
                    <a:pt x="1042" y="225"/>
                    <a:pt x="1042" y="225"/>
                  </a:cubicBezTo>
                  <a:cubicBezTo>
                    <a:pt x="1044" y="224"/>
                    <a:pt x="1044" y="224"/>
                    <a:pt x="1044" y="224"/>
                  </a:cubicBezTo>
                  <a:cubicBezTo>
                    <a:pt x="1158" y="198"/>
                    <a:pt x="1158" y="198"/>
                    <a:pt x="1158" y="198"/>
                  </a:cubicBezTo>
                  <a:cubicBezTo>
                    <a:pt x="1158" y="201"/>
                    <a:pt x="1158" y="201"/>
                    <a:pt x="1158" y="201"/>
                  </a:cubicBezTo>
                  <a:cubicBezTo>
                    <a:pt x="1161" y="198"/>
                    <a:pt x="1161" y="198"/>
                    <a:pt x="1161" y="198"/>
                  </a:cubicBezTo>
                  <a:cubicBezTo>
                    <a:pt x="1164" y="199"/>
                    <a:pt x="1164" y="199"/>
                    <a:pt x="1164" y="199"/>
                  </a:cubicBezTo>
                  <a:cubicBezTo>
                    <a:pt x="1163" y="195"/>
                    <a:pt x="1163" y="195"/>
                    <a:pt x="1163" y="195"/>
                  </a:cubicBezTo>
                  <a:cubicBezTo>
                    <a:pt x="1286" y="95"/>
                    <a:pt x="1286" y="95"/>
                    <a:pt x="1286" y="95"/>
                  </a:cubicBezTo>
                  <a:cubicBezTo>
                    <a:pt x="1291" y="91"/>
                    <a:pt x="1416" y="14"/>
                    <a:pt x="1428" y="7"/>
                  </a:cubicBezTo>
                  <a:cubicBezTo>
                    <a:pt x="1429" y="6"/>
                    <a:pt x="1429" y="6"/>
                    <a:pt x="1430" y="5"/>
                  </a:cubicBezTo>
                  <a:cubicBezTo>
                    <a:pt x="1430" y="5"/>
                    <a:pt x="1430" y="5"/>
                    <a:pt x="1430" y="5"/>
                  </a:cubicBezTo>
                  <a:cubicBezTo>
                    <a:pt x="1430" y="5"/>
                    <a:pt x="1430" y="5"/>
                    <a:pt x="1430" y="5"/>
                  </a:cubicBezTo>
                  <a:cubicBezTo>
                    <a:pt x="1430" y="4"/>
                    <a:pt x="1430" y="4"/>
                    <a:pt x="1430" y="4"/>
                  </a:cubicBezTo>
                  <a:cubicBezTo>
                    <a:pt x="1430" y="4"/>
                    <a:pt x="1430" y="3"/>
                    <a:pt x="1428" y="2"/>
                  </a:cubicBezTo>
                  <a:cubicBezTo>
                    <a:pt x="1427" y="2"/>
                    <a:pt x="1426" y="2"/>
                    <a:pt x="1425" y="2"/>
                  </a:cubicBezTo>
                  <a:cubicBezTo>
                    <a:pt x="1396" y="2"/>
                    <a:pt x="1126" y="22"/>
                    <a:pt x="1110" y="23"/>
                  </a:cubicBezTo>
                  <a:cubicBezTo>
                    <a:pt x="1104" y="15"/>
                    <a:pt x="1104" y="15"/>
                    <a:pt x="1104" y="15"/>
                  </a:cubicBezTo>
                  <a:cubicBezTo>
                    <a:pt x="1106" y="23"/>
                    <a:pt x="1106" y="23"/>
                    <a:pt x="1106" y="23"/>
                  </a:cubicBezTo>
                  <a:cubicBezTo>
                    <a:pt x="944" y="2"/>
                    <a:pt x="944" y="2"/>
                    <a:pt x="944" y="2"/>
                  </a:cubicBezTo>
                  <a:cubicBezTo>
                    <a:pt x="943" y="0"/>
                    <a:pt x="943" y="0"/>
                    <a:pt x="943" y="0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6" name="Freeform 286"/>
            <p:cNvSpPr>
              <a:spLocks noEditPoints="1"/>
            </p:cNvSpPr>
            <p:nvPr/>
          </p:nvSpPr>
          <p:spPr bwMode="auto">
            <a:xfrm>
              <a:off x="5579489" y="1999567"/>
              <a:ext cx="375371" cy="322982"/>
            </a:xfrm>
            <a:custGeom>
              <a:avLst/>
              <a:gdLst>
                <a:gd name="T0" fmla="*/ 105 w 250"/>
                <a:gd name="T1" fmla="*/ 202 h 218"/>
                <a:gd name="T2" fmla="*/ 105 w 250"/>
                <a:gd name="T3" fmla="*/ 152 h 218"/>
                <a:gd name="T4" fmla="*/ 221 w 250"/>
                <a:gd name="T5" fmla="*/ 146 h 218"/>
                <a:gd name="T6" fmla="*/ 105 w 250"/>
                <a:gd name="T7" fmla="*/ 202 h 218"/>
                <a:gd name="T8" fmla="*/ 21 w 250"/>
                <a:gd name="T9" fmla="*/ 146 h 218"/>
                <a:gd name="T10" fmla="*/ 61 w 250"/>
                <a:gd name="T11" fmla="*/ 99 h 218"/>
                <a:gd name="T12" fmla="*/ 92 w 250"/>
                <a:gd name="T13" fmla="*/ 142 h 218"/>
                <a:gd name="T14" fmla="*/ 21 w 250"/>
                <a:gd name="T15" fmla="*/ 146 h 218"/>
                <a:gd name="T16" fmla="*/ 96 w 250"/>
                <a:gd name="T17" fmla="*/ 136 h 218"/>
                <a:gd name="T18" fmla="*/ 67 w 250"/>
                <a:gd name="T19" fmla="*/ 91 h 218"/>
                <a:gd name="T20" fmla="*/ 117 w 250"/>
                <a:gd name="T21" fmla="*/ 26 h 218"/>
                <a:gd name="T22" fmla="*/ 96 w 250"/>
                <a:gd name="T23" fmla="*/ 136 h 218"/>
                <a:gd name="T24" fmla="*/ 105 w 250"/>
                <a:gd name="T25" fmla="*/ 142 h 218"/>
                <a:gd name="T26" fmla="*/ 127 w 250"/>
                <a:gd name="T27" fmla="*/ 18 h 218"/>
                <a:gd name="T28" fmla="*/ 234 w 250"/>
                <a:gd name="T29" fmla="*/ 136 h 218"/>
                <a:gd name="T30" fmla="*/ 105 w 250"/>
                <a:gd name="T31" fmla="*/ 142 h 218"/>
                <a:gd name="T32" fmla="*/ 125 w 250"/>
                <a:gd name="T33" fmla="*/ 0 h 218"/>
                <a:gd name="T34" fmla="*/ 59 w 250"/>
                <a:gd name="T35" fmla="*/ 89 h 218"/>
                <a:gd name="T36" fmla="*/ 0 w 250"/>
                <a:gd name="T37" fmla="*/ 156 h 218"/>
                <a:gd name="T38" fmla="*/ 94 w 250"/>
                <a:gd name="T39" fmla="*/ 152 h 218"/>
                <a:gd name="T40" fmla="*/ 94 w 250"/>
                <a:gd name="T41" fmla="*/ 218 h 218"/>
                <a:gd name="T42" fmla="*/ 250 w 250"/>
                <a:gd name="T43" fmla="*/ 142 h 218"/>
                <a:gd name="T44" fmla="*/ 125 w 250"/>
                <a:gd name="T45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0" h="218">
                  <a:moveTo>
                    <a:pt x="105" y="202"/>
                  </a:moveTo>
                  <a:lnTo>
                    <a:pt x="105" y="152"/>
                  </a:lnTo>
                  <a:lnTo>
                    <a:pt x="221" y="146"/>
                  </a:lnTo>
                  <a:lnTo>
                    <a:pt x="105" y="202"/>
                  </a:lnTo>
                  <a:close/>
                  <a:moveTo>
                    <a:pt x="21" y="146"/>
                  </a:moveTo>
                  <a:lnTo>
                    <a:pt x="61" y="99"/>
                  </a:lnTo>
                  <a:lnTo>
                    <a:pt x="92" y="142"/>
                  </a:lnTo>
                  <a:lnTo>
                    <a:pt x="21" y="146"/>
                  </a:lnTo>
                  <a:close/>
                  <a:moveTo>
                    <a:pt x="96" y="136"/>
                  </a:moveTo>
                  <a:lnTo>
                    <a:pt x="67" y="91"/>
                  </a:lnTo>
                  <a:lnTo>
                    <a:pt x="117" y="26"/>
                  </a:lnTo>
                  <a:lnTo>
                    <a:pt x="96" y="136"/>
                  </a:lnTo>
                  <a:close/>
                  <a:moveTo>
                    <a:pt x="105" y="142"/>
                  </a:moveTo>
                  <a:lnTo>
                    <a:pt x="127" y="18"/>
                  </a:lnTo>
                  <a:lnTo>
                    <a:pt x="234" y="136"/>
                  </a:lnTo>
                  <a:lnTo>
                    <a:pt x="105" y="142"/>
                  </a:lnTo>
                  <a:close/>
                  <a:moveTo>
                    <a:pt x="125" y="0"/>
                  </a:moveTo>
                  <a:lnTo>
                    <a:pt x="59" y="89"/>
                  </a:lnTo>
                  <a:lnTo>
                    <a:pt x="0" y="156"/>
                  </a:lnTo>
                  <a:lnTo>
                    <a:pt x="94" y="152"/>
                  </a:lnTo>
                  <a:lnTo>
                    <a:pt x="94" y="218"/>
                  </a:lnTo>
                  <a:lnTo>
                    <a:pt x="250" y="142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7" name="Freeform 287"/>
            <p:cNvSpPr>
              <a:spLocks noEditPoints="1"/>
            </p:cNvSpPr>
            <p:nvPr/>
          </p:nvSpPr>
          <p:spPr bwMode="auto">
            <a:xfrm>
              <a:off x="5579489" y="1999567"/>
              <a:ext cx="375371" cy="322982"/>
            </a:xfrm>
            <a:custGeom>
              <a:avLst/>
              <a:gdLst>
                <a:gd name="T0" fmla="*/ 105 w 250"/>
                <a:gd name="T1" fmla="*/ 202 h 218"/>
                <a:gd name="T2" fmla="*/ 105 w 250"/>
                <a:gd name="T3" fmla="*/ 152 h 218"/>
                <a:gd name="T4" fmla="*/ 221 w 250"/>
                <a:gd name="T5" fmla="*/ 146 h 218"/>
                <a:gd name="T6" fmla="*/ 105 w 250"/>
                <a:gd name="T7" fmla="*/ 202 h 218"/>
                <a:gd name="T8" fmla="*/ 21 w 250"/>
                <a:gd name="T9" fmla="*/ 146 h 218"/>
                <a:gd name="T10" fmla="*/ 61 w 250"/>
                <a:gd name="T11" fmla="*/ 99 h 218"/>
                <a:gd name="T12" fmla="*/ 92 w 250"/>
                <a:gd name="T13" fmla="*/ 142 h 218"/>
                <a:gd name="T14" fmla="*/ 21 w 250"/>
                <a:gd name="T15" fmla="*/ 146 h 218"/>
                <a:gd name="T16" fmla="*/ 96 w 250"/>
                <a:gd name="T17" fmla="*/ 136 h 218"/>
                <a:gd name="T18" fmla="*/ 67 w 250"/>
                <a:gd name="T19" fmla="*/ 91 h 218"/>
                <a:gd name="T20" fmla="*/ 117 w 250"/>
                <a:gd name="T21" fmla="*/ 26 h 218"/>
                <a:gd name="T22" fmla="*/ 96 w 250"/>
                <a:gd name="T23" fmla="*/ 136 h 218"/>
                <a:gd name="T24" fmla="*/ 105 w 250"/>
                <a:gd name="T25" fmla="*/ 142 h 218"/>
                <a:gd name="T26" fmla="*/ 127 w 250"/>
                <a:gd name="T27" fmla="*/ 18 h 218"/>
                <a:gd name="T28" fmla="*/ 234 w 250"/>
                <a:gd name="T29" fmla="*/ 136 h 218"/>
                <a:gd name="T30" fmla="*/ 105 w 250"/>
                <a:gd name="T31" fmla="*/ 142 h 218"/>
                <a:gd name="T32" fmla="*/ 125 w 250"/>
                <a:gd name="T33" fmla="*/ 0 h 218"/>
                <a:gd name="T34" fmla="*/ 59 w 250"/>
                <a:gd name="T35" fmla="*/ 89 h 218"/>
                <a:gd name="T36" fmla="*/ 0 w 250"/>
                <a:gd name="T37" fmla="*/ 156 h 218"/>
                <a:gd name="T38" fmla="*/ 94 w 250"/>
                <a:gd name="T39" fmla="*/ 152 h 218"/>
                <a:gd name="T40" fmla="*/ 94 w 250"/>
                <a:gd name="T41" fmla="*/ 218 h 218"/>
                <a:gd name="T42" fmla="*/ 250 w 250"/>
                <a:gd name="T43" fmla="*/ 142 h 218"/>
                <a:gd name="T44" fmla="*/ 125 w 250"/>
                <a:gd name="T45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0" h="218">
                  <a:moveTo>
                    <a:pt x="105" y="202"/>
                  </a:moveTo>
                  <a:lnTo>
                    <a:pt x="105" y="152"/>
                  </a:lnTo>
                  <a:lnTo>
                    <a:pt x="221" y="146"/>
                  </a:lnTo>
                  <a:lnTo>
                    <a:pt x="105" y="202"/>
                  </a:lnTo>
                  <a:moveTo>
                    <a:pt x="21" y="146"/>
                  </a:moveTo>
                  <a:lnTo>
                    <a:pt x="61" y="99"/>
                  </a:lnTo>
                  <a:lnTo>
                    <a:pt x="92" y="142"/>
                  </a:lnTo>
                  <a:lnTo>
                    <a:pt x="21" y="146"/>
                  </a:lnTo>
                  <a:moveTo>
                    <a:pt x="96" y="136"/>
                  </a:moveTo>
                  <a:lnTo>
                    <a:pt x="67" y="91"/>
                  </a:lnTo>
                  <a:lnTo>
                    <a:pt x="117" y="26"/>
                  </a:lnTo>
                  <a:lnTo>
                    <a:pt x="96" y="136"/>
                  </a:lnTo>
                  <a:moveTo>
                    <a:pt x="105" y="142"/>
                  </a:moveTo>
                  <a:lnTo>
                    <a:pt x="127" y="18"/>
                  </a:lnTo>
                  <a:lnTo>
                    <a:pt x="234" y="136"/>
                  </a:lnTo>
                  <a:lnTo>
                    <a:pt x="105" y="142"/>
                  </a:lnTo>
                  <a:moveTo>
                    <a:pt x="125" y="0"/>
                  </a:moveTo>
                  <a:lnTo>
                    <a:pt x="59" y="89"/>
                  </a:lnTo>
                  <a:lnTo>
                    <a:pt x="0" y="156"/>
                  </a:lnTo>
                  <a:lnTo>
                    <a:pt x="94" y="152"/>
                  </a:lnTo>
                  <a:lnTo>
                    <a:pt x="94" y="218"/>
                  </a:lnTo>
                  <a:lnTo>
                    <a:pt x="250" y="142"/>
                  </a:lnTo>
                  <a:lnTo>
                    <a:pt x="125" y="0"/>
                  </a:ln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8" name="Freeform 288"/>
            <p:cNvSpPr>
              <a:spLocks noEditPoints="1"/>
            </p:cNvSpPr>
            <p:nvPr/>
          </p:nvSpPr>
          <p:spPr bwMode="auto">
            <a:xfrm>
              <a:off x="5270183" y="1475091"/>
              <a:ext cx="5379822" cy="3844675"/>
            </a:xfrm>
            <a:custGeom>
              <a:avLst/>
              <a:gdLst>
                <a:gd name="T0" fmla="*/ 459 w 1721"/>
                <a:gd name="T1" fmla="*/ 1245 h 1284"/>
                <a:gd name="T2" fmla="*/ 339 w 1721"/>
                <a:gd name="T3" fmla="*/ 1076 h 1284"/>
                <a:gd name="T4" fmla="*/ 602 w 1721"/>
                <a:gd name="T5" fmla="*/ 1026 h 1284"/>
                <a:gd name="T6" fmla="*/ 337 w 1721"/>
                <a:gd name="T7" fmla="*/ 1070 h 1284"/>
                <a:gd name="T8" fmla="*/ 365 w 1721"/>
                <a:gd name="T9" fmla="*/ 906 h 1284"/>
                <a:gd name="T10" fmla="*/ 265 w 1721"/>
                <a:gd name="T11" fmla="*/ 752 h 1284"/>
                <a:gd name="T12" fmla="*/ 17 w 1721"/>
                <a:gd name="T13" fmla="*/ 683 h 1284"/>
                <a:gd name="T14" fmla="*/ 479 w 1721"/>
                <a:gd name="T15" fmla="*/ 666 h 1284"/>
                <a:gd name="T16" fmla="*/ 1250 w 1721"/>
                <a:gd name="T17" fmla="*/ 708 h 1284"/>
                <a:gd name="T18" fmla="*/ 789 w 1721"/>
                <a:gd name="T19" fmla="*/ 612 h 1284"/>
                <a:gd name="T20" fmla="*/ 507 w 1721"/>
                <a:gd name="T21" fmla="*/ 621 h 1284"/>
                <a:gd name="T22" fmla="*/ 1010 w 1721"/>
                <a:gd name="T23" fmla="*/ 597 h 1284"/>
                <a:gd name="T24" fmla="*/ 706 w 1721"/>
                <a:gd name="T25" fmla="*/ 580 h 1284"/>
                <a:gd name="T26" fmla="*/ 955 w 1721"/>
                <a:gd name="T27" fmla="*/ 551 h 1284"/>
                <a:gd name="T28" fmla="*/ 1253 w 1721"/>
                <a:gd name="T29" fmla="*/ 703 h 1284"/>
                <a:gd name="T30" fmla="*/ 1283 w 1721"/>
                <a:gd name="T31" fmla="*/ 646 h 1284"/>
                <a:gd name="T32" fmla="*/ 535 w 1721"/>
                <a:gd name="T33" fmla="*/ 593 h 1284"/>
                <a:gd name="T34" fmla="*/ 955 w 1721"/>
                <a:gd name="T35" fmla="*/ 545 h 1284"/>
                <a:gd name="T36" fmla="*/ 155 w 1721"/>
                <a:gd name="T37" fmla="*/ 598 h 1284"/>
                <a:gd name="T38" fmla="*/ 589 w 1721"/>
                <a:gd name="T39" fmla="*/ 515 h 1284"/>
                <a:gd name="T40" fmla="*/ 1273 w 1721"/>
                <a:gd name="T41" fmla="*/ 528 h 1284"/>
                <a:gd name="T42" fmla="*/ 587 w 1721"/>
                <a:gd name="T43" fmla="*/ 508 h 1284"/>
                <a:gd name="T44" fmla="*/ 1090 w 1721"/>
                <a:gd name="T45" fmla="*/ 496 h 1284"/>
                <a:gd name="T46" fmla="*/ 754 w 1721"/>
                <a:gd name="T47" fmla="*/ 407 h 1284"/>
                <a:gd name="T48" fmla="*/ 1417 w 1721"/>
                <a:gd name="T49" fmla="*/ 514 h 1284"/>
                <a:gd name="T50" fmla="*/ 1553 w 1721"/>
                <a:gd name="T51" fmla="*/ 396 h 1284"/>
                <a:gd name="T52" fmla="*/ 580 w 1721"/>
                <a:gd name="T53" fmla="*/ 383 h 1284"/>
                <a:gd name="T54" fmla="*/ 284 w 1721"/>
                <a:gd name="T55" fmla="*/ 365 h 1284"/>
                <a:gd name="T56" fmla="*/ 212 w 1721"/>
                <a:gd name="T57" fmla="*/ 385 h 1284"/>
                <a:gd name="T58" fmla="*/ 1323 w 1721"/>
                <a:gd name="T59" fmla="*/ 422 h 1284"/>
                <a:gd name="T60" fmla="*/ 1461 w 1721"/>
                <a:gd name="T61" fmla="*/ 389 h 1284"/>
                <a:gd name="T62" fmla="*/ 216 w 1721"/>
                <a:gd name="T63" fmla="*/ 348 h 1284"/>
                <a:gd name="T64" fmla="*/ 366 w 1721"/>
                <a:gd name="T65" fmla="*/ 364 h 1284"/>
                <a:gd name="T66" fmla="*/ 759 w 1721"/>
                <a:gd name="T67" fmla="*/ 389 h 1284"/>
                <a:gd name="T68" fmla="*/ 1179 w 1721"/>
                <a:gd name="T69" fmla="*/ 473 h 1284"/>
                <a:gd name="T70" fmla="*/ 1282 w 1721"/>
                <a:gd name="T71" fmla="*/ 294 h 1284"/>
                <a:gd name="T72" fmla="*/ 1161 w 1721"/>
                <a:gd name="T73" fmla="*/ 326 h 1284"/>
                <a:gd name="T74" fmla="*/ 753 w 1721"/>
                <a:gd name="T75" fmla="*/ 387 h 1284"/>
                <a:gd name="T76" fmla="*/ 461 w 1721"/>
                <a:gd name="T77" fmla="*/ 342 h 1284"/>
                <a:gd name="T78" fmla="*/ 317 w 1721"/>
                <a:gd name="T79" fmla="*/ 298 h 1284"/>
                <a:gd name="T80" fmla="*/ 505 w 1721"/>
                <a:gd name="T81" fmla="*/ 247 h 1284"/>
                <a:gd name="T82" fmla="*/ 589 w 1721"/>
                <a:gd name="T83" fmla="*/ 371 h 1284"/>
                <a:gd name="T84" fmla="*/ 1601 w 1721"/>
                <a:gd name="T85" fmla="*/ 249 h 1284"/>
                <a:gd name="T86" fmla="*/ 438 w 1721"/>
                <a:gd name="T87" fmla="*/ 171 h 1284"/>
                <a:gd name="T88" fmla="*/ 316 w 1721"/>
                <a:gd name="T89" fmla="*/ 195 h 1284"/>
                <a:gd name="T90" fmla="*/ 1283 w 1721"/>
                <a:gd name="T91" fmla="*/ 126 h 1284"/>
                <a:gd name="T92" fmla="*/ 460 w 1721"/>
                <a:gd name="T93" fmla="*/ 139 h 1284"/>
                <a:gd name="T94" fmla="*/ 1503 w 1721"/>
                <a:gd name="T95" fmla="*/ 164 h 1284"/>
                <a:gd name="T96" fmla="*/ 396 w 1721"/>
                <a:gd name="T97" fmla="*/ 149 h 1284"/>
                <a:gd name="T98" fmla="*/ 390 w 1721"/>
                <a:gd name="T99" fmla="*/ 149 h 1284"/>
                <a:gd name="T100" fmla="*/ 1277 w 1721"/>
                <a:gd name="T101" fmla="*/ 121 h 1284"/>
                <a:gd name="T102" fmla="*/ 818 w 1721"/>
                <a:gd name="T103" fmla="*/ 28 h 1284"/>
                <a:gd name="T104" fmla="*/ 1070 w 1721"/>
                <a:gd name="T105" fmla="*/ 5 h 1284"/>
                <a:gd name="T106" fmla="*/ 344 w 1721"/>
                <a:gd name="T107" fmla="*/ 50 h 1284"/>
                <a:gd name="T108" fmla="*/ 282 w 1721"/>
                <a:gd name="T109" fmla="*/ 231 h 1284"/>
                <a:gd name="T110" fmla="*/ 17 w 1721"/>
                <a:gd name="T111" fmla="*/ 614 h 1284"/>
                <a:gd name="T112" fmla="*/ 384 w 1721"/>
                <a:gd name="T113" fmla="*/ 1278 h 1284"/>
                <a:gd name="T114" fmla="*/ 799 w 1721"/>
                <a:gd name="T115" fmla="*/ 609 h 1284"/>
                <a:gd name="T116" fmla="*/ 1285 w 1721"/>
                <a:gd name="T117" fmla="*/ 651 h 1284"/>
                <a:gd name="T118" fmla="*/ 1605 w 1721"/>
                <a:gd name="T119" fmla="*/ 258 h 1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721" h="1284">
                  <a:moveTo>
                    <a:pt x="387" y="1272"/>
                  </a:moveTo>
                  <a:cubicBezTo>
                    <a:pt x="426" y="1208"/>
                    <a:pt x="426" y="1208"/>
                    <a:pt x="426" y="1208"/>
                  </a:cubicBezTo>
                  <a:cubicBezTo>
                    <a:pt x="452" y="1251"/>
                    <a:pt x="452" y="1251"/>
                    <a:pt x="452" y="1251"/>
                  </a:cubicBezTo>
                  <a:cubicBezTo>
                    <a:pt x="387" y="1272"/>
                    <a:pt x="387" y="1272"/>
                    <a:pt x="387" y="1272"/>
                  </a:cubicBezTo>
                  <a:moveTo>
                    <a:pt x="384" y="1268"/>
                  </a:moveTo>
                  <a:cubicBezTo>
                    <a:pt x="384" y="1182"/>
                    <a:pt x="384" y="1182"/>
                    <a:pt x="384" y="1182"/>
                  </a:cubicBezTo>
                  <a:cubicBezTo>
                    <a:pt x="423" y="1204"/>
                    <a:pt x="423" y="1204"/>
                    <a:pt x="423" y="1204"/>
                  </a:cubicBezTo>
                  <a:cubicBezTo>
                    <a:pt x="384" y="1268"/>
                    <a:pt x="384" y="1268"/>
                    <a:pt x="384" y="1268"/>
                  </a:cubicBezTo>
                  <a:moveTo>
                    <a:pt x="454" y="1245"/>
                  </a:moveTo>
                  <a:cubicBezTo>
                    <a:pt x="428" y="1203"/>
                    <a:pt x="428" y="1203"/>
                    <a:pt x="428" y="1203"/>
                  </a:cubicBezTo>
                  <a:cubicBezTo>
                    <a:pt x="467" y="1129"/>
                    <a:pt x="467" y="1129"/>
                    <a:pt x="467" y="1129"/>
                  </a:cubicBezTo>
                  <a:cubicBezTo>
                    <a:pt x="454" y="1245"/>
                    <a:pt x="454" y="1245"/>
                    <a:pt x="454" y="1245"/>
                  </a:cubicBezTo>
                  <a:moveTo>
                    <a:pt x="425" y="1200"/>
                  </a:moveTo>
                  <a:cubicBezTo>
                    <a:pt x="386" y="1177"/>
                    <a:pt x="386" y="1177"/>
                    <a:pt x="386" y="1177"/>
                  </a:cubicBezTo>
                  <a:cubicBezTo>
                    <a:pt x="464" y="1124"/>
                    <a:pt x="464" y="1124"/>
                    <a:pt x="464" y="1124"/>
                  </a:cubicBezTo>
                  <a:cubicBezTo>
                    <a:pt x="425" y="1200"/>
                    <a:pt x="425" y="1200"/>
                    <a:pt x="425" y="1200"/>
                  </a:cubicBezTo>
                  <a:moveTo>
                    <a:pt x="459" y="1245"/>
                  </a:moveTo>
                  <a:cubicBezTo>
                    <a:pt x="473" y="1120"/>
                    <a:pt x="473" y="1120"/>
                    <a:pt x="473" y="1120"/>
                  </a:cubicBezTo>
                  <a:cubicBezTo>
                    <a:pt x="552" y="1139"/>
                    <a:pt x="552" y="1139"/>
                    <a:pt x="552" y="1139"/>
                  </a:cubicBezTo>
                  <a:cubicBezTo>
                    <a:pt x="459" y="1245"/>
                    <a:pt x="459" y="1245"/>
                    <a:pt x="459" y="1245"/>
                  </a:cubicBezTo>
                  <a:moveTo>
                    <a:pt x="380" y="1267"/>
                  </a:moveTo>
                  <a:cubicBezTo>
                    <a:pt x="295" y="1115"/>
                    <a:pt x="295" y="1115"/>
                    <a:pt x="295" y="1115"/>
                  </a:cubicBezTo>
                  <a:cubicBezTo>
                    <a:pt x="380" y="1179"/>
                    <a:pt x="380" y="1179"/>
                    <a:pt x="380" y="1179"/>
                  </a:cubicBezTo>
                  <a:cubicBezTo>
                    <a:pt x="380" y="1267"/>
                    <a:pt x="380" y="1267"/>
                    <a:pt x="380" y="1267"/>
                  </a:cubicBezTo>
                  <a:moveTo>
                    <a:pt x="553" y="1132"/>
                  </a:moveTo>
                  <a:cubicBezTo>
                    <a:pt x="514" y="1092"/>
                    <a:pt x="514" y="1092"/>
                    <a:pt x="514" y="1092"/>
                  </a:cubicBezTo>
                  <a:cubicBezTo>
                    <a:pt x="551" y="1096"/>
                    <a:pt x="551" y="1096"/>
                    <a:pt x="551" y="1096"/>
                  </a:cubicBezTo>
                  <a:cubicBezTo>
                    <a:pt x="553" y="1132"/>
                    <a:pt x="553" y="1132"/>
                    <a:pt x="553" y="1132"/>
                  </a:cubicBezTo>
                  <a:moveTo>
                    <a:pt x="549" y="1134"/>
                  </a:moveTo>
                  <a:cubicBezTo>
                    <a:pt x="476" y="1116"/>
                    <a:pt x="476" y="1116"/>
                    <a:pt x="476" y="1116"/>
                  </a:cubicBezTo>
                  <a:cubicBezTo>
                    <a:pt x="507" y="1092"/>
                    <a:pt x="507" y="1092"/>
                    <a:pt x="507" y="1092"/>
                  </a:cubicBezTo>
                  <a:cubicBezTo>
                    <a:pt x="549" y="1134"/>
                    <a:pt x="549" y="1134"/>
                    <a:pt x="549" y="1134"/>
                  </a:cubicBezTo>
                  <a:moveTo>
                    <a:pt x="383" y="1174"/>
                  </a:moveTo>
                  <a:cubicBezTo>
                    <a:pt x="339" y="1076"/>
                    <a:pt x="339" y="1076"/>
                    <a:pt x="339" y="1076"/>
                  </a:cubicBezTo>
                  <a:cubicBezTo>
                    <a:pt x="466" y="1118"/>
                    <a:pt x="466" y="1118"/>
                    <a:pt x="466" y="1118"/>
                  </a:cubicBezTo>
                  <a:cubicBezTo>
                    <a:pt x="383" y="1174"/>
                    <a:pt x="383" y="1174"/>
                    <a:pt x="383" y="1174"/>
                  </a:cubicBezTo>
                  <a:moveTo>
                    <a:pt x="376" y="1171"/>
                  </a:moveTo>
                  <a:cubicBezTo>
                    <a:pt x="291" y="1106"/>
                    <a:pt x="291" y="1106"/>
                    <a:pt x="291" y="1106"/>
                  </a:cubicBezTo>
                  <a:cubicBezTo>
                    <a:pt x="334" y="1075"/>
                    <a:pt x="334" y="1075"/>
                    <a:pt x="334" y="1075"/>
                  </a:cubicBezTo>
                  <a:cubicBezTo>
                    <a:pt x="376" y="1171"/>
                    <a:pt x="376" y="1171"/>
                    <a:pt x="376" y="1171"/>
                  </a:cubicBezTo>
                  <a:moveTo>
                    <a:pt x="291" y="1101"/>
                  </a:moveTo>
                  <a:cubicBezTo>
                    <a:pt x="307" y="1033"/>
                    <a:pt x="307" y="1033"/>
                    <a:pt x="307" y="1033"/>
                  </a:cubicBezTo>
                  <a:cubicBezTo>
                    <a:pt x="331" y="1071"/>
                    <a:pt x="331" y="1071"/>
                    <a:pt x="331" y="1071"/>
                  </a:cubicBezTo>
                  <a:cubicBezTo>
                    <a:pt x="291" y="1101"/>
                    <a:pt x="291" y="1101"/>
                    <a:pt x="291" y="1101"/>
                  </a:cubicBezTo>
                  <a:moveTo>
                    <a:pt x="549" y="1092"/>
                  </a:moveTo>
                  <a:cubicBezTo>
                    <a:pt x="510" y="1087"/>
                    <a:pt x="510" y="1087"/>
                    <a:pt x="510" y="1087"/>
                  </a:cubicBezTo>
                  <a:cubicBezTo>
                    <a:pt x="518" y="1018"/>
                    <a:pt x="518" y="1018"/>
                    <a:pt x="518" y="1018"/>
                  </a:cubicBezTo>
                  <a:cubicBezTo>
                    <a:pt x="549" y="1092"/>
                    <a:pt x="549" y="1092"/>
                    <a:pt x="549" y="1092"/>
                  </a:cubicBezTo>
                  <a:moveTo>
                    <a:pt x="554" y="1090"/>
                  </a:moveTo>
                  <a:cubicBezTo>
                    <a:pt x="520" y="1012"/>
                    <a:pt x="520" y="1012"/>
                    <a:pt x="520" y="1012"/>
                  </a:cubicBezTo>
                  <a:cubicBezTo>
                    <a:pt x="602" y="1026"/>
                    <a:pt x="602" y="1026"/>
                    <a:pt x="602" y="1026"/>
                  </a:cubicBezTo>
                  <a:cubicBezTo>
                    <a:pt x="554" y="1090"/>
                    <a:pt x="554" y="1090"/>
                    <a:pt x="554" y="1090"/>
                  </a:cubicBezTo>
                  <a:moveTo>
                    <a:pt x="471" y="1113"/>
                  </a:moveTo>
                  <a:cubicBezTo>
                    <a:pt x="380" y="925"/>
                    <a:pt x="380" y="925"/>
                    <a:pt x="380" y="925"/>
                  </a:cubicBezTo>
                  <a:cubicBezTo>
                    <a:pt x="503" y="1086"/>
                    <a:pt x="503" y="1086"/>
                    <a:pt x="503" y="1086"/>
                  </a:cubicBezTo>
                  <a:cubicBezTo>
                    <a:pt x="502" y="1086"/>
                    <a:pt x="502" y="1086"/>
                    <a:pt x="502" y="1086"/>
                  </a:cubicBezTo>
                  <a:cubicBezTo>
                    <a:pt x="504" y="1089"/>
                    <a:pt x="504" y="1089"/>
                    <a:pt x="504" y="1089"/>
                  </a:cubicBezTo>
                  <a:cubicBezTo>
                    <a:pt x="471" y="1113"/>
                    <a:pt x="471" y="1113"/>
                    <a:pt x="471" y="1113"/>
                  </a:cubicBezTo>
                  <a:moveTo>
                    <a:pt x="333" y="1066"/>
                  </a:moveTo>
                  <a:cubicBezTo>
                    <a:pt x="308" y="1027"/>
                    <a:pt x="308" y="1027"/>
                    <a:pt x="308" y="1027"/>
                  </a:cubicBezTo>
                  <a:cubicBezTo>
                    <a:pt x="363" y="921"/>
                    <a:pt x="363" y="921"/>
                    <a:pt x="363" y="921"/>
                  </a:cubicBezTo>
                  <a:cubicBezTo>
                    <a:pt x="333" y="1066"/>
                    <a:pt x="333" y="1066"/>
                    <a:pt x="333" y="1066"/>
                  </a:cubicBezTo>
                  <a:moveTo>
                    <a:pt x="506" y="1083"/>
                  </a:moveTo>
                  <a:cubicBezTo>
                    <a:pt x="379" y="915"/>
                    <a:pt x="379" y="915"/>
                    <a:pt x="379" y="915"/>
                  </a:cubicBezTo>
                  <a:cubicBezTo>
                    <a:pt x="514" y="1010"/>
                    <a:pt x="514" y="1010"/>
                    <a:pt x="514" y="1010"/>
                  </a:cubicBezTo>
                  <a:cubicBezTo>
                    <a:pt x="506" y="1083"/>
                    <a:pt x="506" y="1083"/>
                    <a:pt x="506" y="1083"/>
                  </a:cubicBezTo>
                  <a:moveTo>
                    <a:pt x="466" y="1113"/>
                  </a:moveTo>
                  <a:cubicBezTo>
                    <a:pt x="337" y="1070"/>
                    <a:pt x="337" y="1070"/>
                    <a:pt x="337" y="1070"/>
                  </a:cubicBezTo>
                  <a:cubicBezTo>
                    <a:pt x="369" y="912"/>
                    <a:pt x="369" y="912"/>
                    <a:pt x="369" y="912"/>
                  </a:cubicBezTo>
                  <a:cubicBezTo>
                    <a:pt x="466" y="1113"/>
                    <a:pt x="466" y="1113"/>
                    <a:pt x="466" y="1113"/>
                  </a:cubicBezTo>
                  <a:moveTo>
                    <a:pt x="601" y="1021"/>
                  </a:moveTo>
                  <a:cubicBezTo>
                    <a:pt x="519" y="1007"/>
                    <a:pt x="519" y="1007"/>
                    <a:pt x="519" y="1007"/>
                  </a:cubicBezTo>
                  <a:cubicBezTo>
                    <a:pt x="523" y="912"/>
                    <a:pt x="523" y="912"/>
                    <a:pt x="523" y="912"/>
                  </a:cubicBezTo>
                  <a:cubicBezTo>
                    <a:pt x="601" y="1021"/>
                    <a:pt x="601" y="1021"/>
                    <a:pt x="601" y="1021"/>
                  </a:cubicBezTo>
                  <a:moveTo>
                    <a:pt x="515" y="1005"/>
                  </a:moveTo>
                  <a:cubicBezTo>
                    <a:pt x="375" y="908"/>
                    <a:pt x="375" y="908"/>
                    <a:pt x="375" y="908"/>
                  </a:cubicBezTo>
                  <a:cubicBezTo>
                    <a:pt x="519" y="908"/>
                    <a:pt x="519" y="908"/>
                    <a:pt x="519" y="908"/>
                  </a:cubicBezTo>
                  <a:cubicBezTo>
                    <a:pt x="515" y="1005"/>
                    <a:pt x="515" y="1005"/>
                    <a:pt x="515" y="1005"/>
                  </a:cubicBezTo>
                  <a:moveTo>
                    <a:pt x="602" y="1015"/>
                  </a:moveTo>
                  <a:cubicBezTo>
                    <a:pt x="525" y="907"/>
                    <a:pt x="525" y="907"/>
                    <a:pt x="525" y="907"/>
                  </a:cubicBezTo>
                  <a:cubicBezTo>
                    <a:pt x="584" y="900"/>
                    <a:pt x="584" y="900"/>
                    <a:pt x="584" y="900"/>
                  </a:cubicBezTo>
                  <a:cubicBezTo>
                    <a:pt x="602" y="1015"/>
                    <a:pt x="602" y="1015"/>
                    <a:pt x="602" y="1015"/>
                  </a:cubicBezTo>
                  <a:moveTo>
                    <a:pt x="307" y="1020"/>
                  </a:moveTo>
                  <a:cubicBezTo>
                    <a:pt x="271" y="849"/>
                    <a:pt x="271" y="849"/>
                    <a:pt x="271" y="849"/>
                  </a:cubicBezTo>
                  <a:cubicBezTo>
                    <a:pt x="365" y="906"/>
                    <a:pt x="365" y="906"/>
                    <a:pt x="365" y="906"/>
                  </a:cubicBezTo>
                  <a:cubicBezTo>
                    <a:pt x="307" y="1020"/>
                    <a:pt x="307" y="1020"/>
                    <a:pt x="307" y="1020"/>
                  </a:cubicBezTo>
                  <a:moveTo>
                    <a:pt x="372" y="903"/>
                  </a:moveTo>
                  <a:cubicBezTo>
                    <a:pt x="411" y="821"/>
                    <a:pt x="411" y="821"/>
                    <a:pt x="411" y="821"/>
                  </a:cubicBezTo>
                  <a:cubicBezTo>
                    <a:pt x="515" y="903"/>
                    <a:pt x="515" y="903"/>
                    <a:pt x="515" y="903"/>
                  </a:cubicBezTo>
                  <a:cubicBezTo>
                    <a:pt x="372" y="903"/>
                    <a:pt x="372" y="903"/>
                    <a:pt x="372" y="903"/>
                  </a:cubicBezTo>
                  <a:moveTo>
                    <a:pt x="361" y="898"/>
                  </a:moveTo>
                  <a:cubicBezTo>
                    <a:pt x="270" y="843"/>
                    <a:pt x="270" y="843"/>
                    <a:pt x="270" y="843"/>
                  </a:cubicBezTo>
                  <a:cubicBezTo>
                    <a:pt x="270" y="755"/>
                    <a:pt x="270" y="755"/>
                    <a:pt x="270" y="755"/>
                  </a:cubicBezTo>
                  <a:cubicBezTo>
                    <a:pt x="361" y="898"/>
                    <a:pt x="361" y="898"/>
                    <a:pt x="361" y="898"/>
                  </a:cubicBezTo>
                  <a:moveTo>
                    <a:pt x="368" y="901"/>
                  </a:moveTo>
                  <a:cubicBezTo>
                    <a:pt x="274" y="752"/>
                    <a:pt x="274" y="752"/>
                    <a:pt x="274" y="752"/>
                  </a:cubicBezTo>
                  <a:cubicBezTo>
                    <a:pt x="408" y="818"/>
                    <a:pt x="408" y="818"/>
                    <a:pt x="408" y="818"/>
                  </a:cubicBezTo>
                  <a:cubicBezTo>
                    <a:pt x="368" y="901"/>
                    <a:pt x="368" y="901"/>
                    <a:pt x="368" y="901"/>
                  </a:cubicBezTo>
                  <a:moveTo>
                    <a:pt x="266" y="841"/>
                  </a:moveTo>
                  <a:cubicBezTo>
                    <a:pt x="105" y="805"/>
                    <a:pt x="105" y="805"/>
                    <a:pt x="105" y="805"/>
                  </a:cubicBezTo>
                  <a:cubicBezTo>
                    <a:pt x="265" y="750"/>
                    <a:pt x="265" y="750"/>
                    <a:pt x="265" y="750"/>
                  </a:cubicBezTo>
                  <a:cubicBezTo>
                    <a:pt x="265" y="752"/>
                    <a:pt x="265" y="752"/>
                    <a:pt x="265" y="752"/>
                  </a:cubicBezTo>
                  <a:cubicBezTo>
                    <a:pt x="266" y="751"/>
                    <a:pt x="266" y="751"/>
                    <a:pt x="266" y="751"/>
                  </a:cubicBezTo>
                  <a:cubicBezTo>
                    <a:pt x="266" y="841"/>
                    <a:pt x="266" y="841"/>
                    <a:pt x="266" y="841"/>
                  </a:cubicBezTo>
                  <a:moveTo>
                    <a:pt x="99" y="803"/>
                  </a:moveTo>
                  <a:cubicBezTo>
                    <a:pt x="87" y="716"/>
                    <a:pt x="87" y="716"/>
                    <a:pt x="87" y="716"/>
                  </a:cubicBezTo>
                  <a:cubicBezTo>
                    <a:pt x="259" y="748"/>
                    <a:pt x="259" y="748"/>
                    <a:pt x="259" y="748"/>
                  </a:cubicBezTo>
                  <a:cubicBezTo>
                    <a:pt x="99" y="803"/>
                    <a:pt x="99" y="803"/>
                    <a:pt x="99" y="803"/>
                  </a:cubicBezTo>
                  <a:moveTo>
                    <a:pt x="1247" y="776"/>
                  </a:moveTo>
                  <a:cubicBezTo>
                    <a:pt x="1255" y="709"/>
                    <a:pt x="1255" y="709"/>
                    <a:pt x="1255" y="709"/>
                  </a:cubicBezTo>
                  <a:cubicBezTo>
                    <a:pt x="1316" y="728"/>
                    <a:pt x="1316" y="728"/>
                    <a:pt x="1316" y="728"/>
                  </a:cubicBezTo>
                  <a:cubicBezTo>
                    <a:pt x="1276" y="756"/>
                    <a:pt x="1276" y="756"/>
                    <a:pt x="1276" y="756"/>
                  </a:cubicBezTo>
                  <a:cubicBezTo>
                    <a:pt x="1247" y="776"/>
                    <a:pt x="1247" y="776"/>
                    <a:pt x="1247" y="776"/>
                  </a:cubicBezTo>
                  <a:moveTo>
                    <a:pt x="525" y="903"/>
                  </a:moveTo>
                  <a:cubicBezTo>
                    <a:pt x="602" y="707"/>
                    <a:pt x="602" y="707"/>
                    <a:pt x="602" y="707"/>
                  </a:cubicBezTo>
                  <a:cubicBezTo>
                    <a:pt x="584" y="896"/>
                    <a:pt x="584" y="896"/>
                    <a:pt x="584" y="896"/>
                  </a:cubicBezTo>
                  <a:cubicBezTo>
                    <a:pt x="525" y="903"/>
                    <a:pt x="525" y="903"/>
                    <a:pt x="525" y="903"/>
                  </a:cubicBezTo>
                  <a:moveTo>
                    <a:pt x="94" y="797"/>
                  </a:moveTo>
                  <a:cubicBezTo>
                    <a:pt x="17" y="683"/>
                    <a:pt x="17" y="683"/>
                    <a:pt x="17" y="683"/>
                  </a:cubicBezTo>
                  <a:cubicBezTo>
                    <a:pt x="81" y="714"/>
                    <a:pt x="81" y="714"/>
                    <a:pt x="81" y="714"/>
                  </a:cubicBezTo>
                  <a:cubicBezTo>
                    <a:pt x="80" y="715"/>
                    <a:pt x="80" y="715"/>
                    <a:pt x="80" y="715"/>
                  </a:cubicBezTo>
                  <a:cubicBezTo>
                    <a:pt x="83" y="715"/>
                    <a:pt x="83" y="715"/>
                    <a:pt x="83" y="715"/>
                  </a:cubicBezTo>
                  <a:cubicBezTo>
                    <a:pt x="94" y="797"/>
                    <a:pt x="94" y="797"/>
                    <a:pt x="94" y="797"/>
                  </a:cubicBezTo>
                  <a:moveTo>
                    <a:pt x="251" y="741"/>
                  </a:moveTo>
                  <a:cubicBezTo>
                    <a:pt x="90" y="712"/>
                    <a:pt x="90" y="712"/>
                    <a:pt x="90" y="712"/>
                  </a:cubicBezTo>
                  <a:cubicBezTo>
                    <a:pt x="120" y="682"/>
                    <a:pt x="120" y="682"/>
                    <a:pt x="120" y="682"/>
                  </a:cubicBezTo>
                  <a:cubicBezTo>
                    <a:pt x="251" y="741"/>
                    <a:pt x="251" y="741"/>
                    <a:pt x="251" y="741"/>
                  </a:cubicBezTo>
                  <a:moveTo>
                    <a:pt x="84" y="710"/>
                  </a:moveTo>
                  <a:cubicBezTo>
                    <a:pt x="21" y="680"/>
                    <a:pt x="21" y="680"/>
                    <a:pt x="21" y="680"/>
                  </a:cubicBezTo>
                  <a:cubicBezTo>
                    <a:pt x="114" y="682"/>
                    <a:pt x="114" y="682"/>
                    <a:pt x="114" y="682"/>
                  </a:cubicBezTo>
                  <a:cubicBezTo>
                    <a:pt x="84" y="710"/>
                    <a:pt x="84" y="710"/>
                    <a:pt x="84" y="710"/>
                  </a:cubicBezTo>
                  <a:moveTo>
                    <a:pt x="518" y="900"/>
                  </a:moveTo>
                  <a:cubicBezTo>
                    <a:pt x="413" y="816"/>
                    <a:pt x="413" y="816"/>
                    <a:pt x="413" y="816"/>
                  </a:cubicBezTo>
                  <a:cubicBezTo>
                    <a:pt x="414" y="816"/>
                    <a:pt x="414" y="816"/>
                    <a:pt x="414" y="816"/>
                  </a:cubicBezTo>
                  <a:cubicBezTo>
                    <a:pt x="414" y="816"/>
                    <a:pt x="414" y="816"/>
                    <a:pt x="414" y="816"/>
                  </a:cubicBezTo>
                  <a:cubicBezTo>
                    <a:pt x="479" y="666"/>
                    <a:pt x="479" y="666"/>
                    <a:pt x="479" y="666"/>
                  </a:cubicBezTo>
                  <a:cubicBezTo>
                    <a:pt x="518" y="900"/>
                    <a:pt x="518" y="900"/>
                    <a:pt x="518" y="900"/>
                  </a:cubicBezTo>
                  <a:moveTo>
                    <a:pt x="409" y="814"/>
                  </a:moveTo>
                  <a:cubicBezTo>
                    <a:pt x="274" y="747"/>
                    <a:pt x="274" y="747"/>
                    <a:pt x="274" y="747"/>
                  </a:cubicBezTo>
                  <a:cubicBezTo>
                    <a:pt x="475" y="662"/>
                    <a:pt x="475" y="662"/>
                    <a:pt x="475" y="662"/>
                  </a:cubicBezTo>
                  <a:cubicBezTo>
                    <a:pt x="409" y="814"/>
                    <a:pt x="409" y="814"/>
                    <a:pt x="409" y="814"/>
                  </a:cubicBezTo>
                  <a:moveTo>
                    <a:pt x="522" y="897"/>
                  </a:moveTo>
                  <a:cubicBezTo>
                    <a:pt x="482" y="661"/>
                    <a:pt x="482" y="661"/>
                    <a:pt x="482" y="661"/>
                  </a:cubicBezTo>
                  <a:cubicBezTo>
                    <a:pt x="603" y="693"/>
                    <a:pt x="603" y="693"/>
                    <a:pt x="603" y="693"/>
                  </a:cubicBezTo>
                  <a:cubicBezTo>
                    <a:pt x="522" y="897"/>
                    <a:pt x="522" y="897"/>
                    <a:pt x="522" y="897"/>
                  </a:cubicBezTo>
                  <a:moveTo>
                    <a:pt x="1316" y="723"/>
                  </a:moveTo>
                  <a:cubicBezTo>
                    <a:pt x="1257" y="705"/>
                    <a:pt x="1257" y="705"/>
                    <a:pt x="1257" y="705"/>
                  </a:cubicBezTo>
                  <a:cubicBezTo>
                    <a:pt x="1282" y="655"/>
                    <a:pt x="1282" y="655"/>
                    <a:pt x="1282" y="655"/>
                  </a:cubicBezTo>
                  <a:cubicBezTo>
                    <a:pt x="1316" y="723"/>
                    <a:pt x="1316" y="723"/>
                    <a:pt x="1316" y="723"/>
                  </a:cubicBezTo>
                  <a:moveTo>
                    <a:pt x="1243" y="775"/>
                  </a:moveTo>
                  <a:cubicBezTo>
                    <a:pt x="1140" y="632"/>
                    <a:pt x="1140" y="632"/>
                    <a:pt x="1140" y="632"/>
                  </a:cubicBezTo>
                  <a:cubicBezTo>
                    <a:pt x="1250" y="707"/>
                    <a:pt x="1250" y="707"/>
                    <a:pt x="1250" y="707"/>
                  </a:cubicBezTo>
                  <a:cubicBezTo>
                    <a:pt x="1250" y="708"/>
                    <a:pt x="1250" y="708"/>
                    <a:pt x="1250" y="708"/>
                  </a:cubicBezTo>
                  <a:cubicBezTo>
                    <a:pt x="1251" y="708"/>
                    <a:pt x="1251" y="708"/>
                    <a:pt x="1251" y="708"/>
                  </a:cubicBezTo>
                  <a:cubicBezTo>
                    <a:pt x="1243" y="775"/>
                    <a:pt x="1243" y="775"/>
                    <a:pt x="1243" y="775"/>
                  </a:cubicBezTo>
                  <a:moveTo>
                    <a:pt x="261" y="741"/>
                  </a:moveTo>
                  <a:cubicBezTo>
                    <a:pt x="123" y="679"/>
                    <a:pt x="123" y="679"/>
                    <a:pt x="123" y="679"/>
                  </a:cubicBezTo>
                  <a:cubicBezTo>
                    <a:pt x="173" y="630"/>
                    <a:pt x="173" y="630"/>
                    <a:pt x="173" y="630"/>
                  </a:cubicBezTo>
                  <a:cubicBezTo>
                    <a:pt x="261" y="741"/>
                    <a:pt x="261" y="741"/>
                    <a:pt x="261" y="741"/>
                  </a:cubicBezTo>
                  <a:moveTo>
                    <a:pt x="595" y="687"/>
                  </a:moveTo>
                  <a:cubicBezTo>
                    <a:pt x="484" y="657"/>
                    <a:pt x="484" y="657"/>
                    <a:pt x="484" y="657"/>
                  </a:cubicBezTo>
                  <a:cubicBezTo>
                    <a:pt x="510" y="623"/>
                    <a:pt x="510" y="623"/>
                    <a:pt x="510" y="623"/>
                  </a:cubicBezTo>
                  <a:cubicBezTo>
                    <a:pt x="595" y="687"/>
                    <a:pt x="595" y="687"/>
                    <a:pt x="595" y="687"/>
                  </a:cubicBezTo>
                  <a:moveTo>
                    <a:pt x="112" y="677"/>
                  </a:moveTo>
                  <a:cubicBezTo>
                    <a:pt x="13" y="675"/>
                    <a:pt x="13" y="675"/>
                    <a:pt x="13" y="675"/>
                  </a:cubicBezTo>
                  <a:cubicBezTo>
                    <a:pt x="25" y="620"/>
                    <a:pt x="25" y="620"/>
                    <a:pt x="25" y="620"/>
                  </a:cubicBezTo>
                  <a:cubicBezTo>
                    <a:pt x="112" y="677"/>
                    <a:pt x="112" y="677"/>
                    <a:pt x="112" y="677"/>
                  </a:cubicBezTo>
                  <a:moveTo>
                    <a:pt x="589" y="890"/>
                  </a:moveTo>
                  <a:cubicBezTo>
                    <a:pt x="608" y="693"/>
                    <a:pt x="608" y="693"/>
                    <a:pt x="608" y="693"/>
                  </a:cubicBezTo>
                  <a:cubicBezTo>
                    <a:pt x="789" y="612"/>
                    <a:pt x="789" y="612"/>
                    <a:pt x="789" y="612"/>
                  </a:cubicBezTo>
                  <a:cubicBezTo>
                    <a:pt x="703" y="735"/>
                    <a:pt x="703" y="735"/>
                    <a:pt x="703" y="735"/>
                  </a:cubicBezTo>
                  <a:cubicBezTo>
                    <a:pt x="589" y="890"/>
                    <a:pt x="589" y="890"/>
                    <a:pt x="589" y="890"/>
                  </a:cubicBezTo>
                  <a:moveTo>
                    <a:pt x="980" y="763"/>
                  </a:moveTo>
                  <a:cubicBezTo>
                    <a:pt x="890" y="609"/>
                    <a:pt x="890" y="609"/>
                    <a:pt x="890" y="609"/>
                  </a:cubicBezTo>
                  <a:cubicBezTo>
                    <a:pt x="1019" y="689"/>
                    <a:pt x="1019" y="689"/>
                    <a:pt x="1019" y="689"/>
                  </a:cubicBezTo>
                  <a:cubicBezTo>
                    <a:pt x="980" y="763"/>
                    <a:pt x="980" y="763"/>
                    <a:pt x="980" y="763"/>
                  </a:cubicBezTo>
                  <a:moveTo>
                    <a:pt x="127" y="669"/>
                  </a:moveTo>
                  <a:cubicBezTo>
                    <a:pt x="155" y="607"/>
                    <a:pt x="155" y="607"/>
                    <a:pt x="155" y="607"/>
                  </a:cubicBezTo>
                  <a:cubicBezTo>
                    <a:pt x="171" y="626"/>
                    <a:pt x="171" y="626"/>
                    <a:pt x="171" y="626"/>
                  </a:cubicBezTo>
                  <a:cubicBezTo>
                    <a:pt x="127" y="669"/>
                    <a:pt x="127" y="669"/>
                    <a:pt x="127" y="669"/>
                  </a:cubicBezTo>
                  <a:moveTo>
                    <a:pt x="289" y="736"/>
                  </a:moveTo>
                  <a:cubicBezTo>
                    <a:pt x="483" y="606"/>
                    <a:pt x="483" y="606"/>
                    <a:pt x="483" y="606"/>
                  </a:cubicBezTo>
                  <a:cubicBezTo>
                    <a:pt x="477" y="656"/>
                    <a:pt x="477" y="656"/>
                    <a:pt x="477" y="656"/>
                  </a:cubicBezTo>
                  <a:cubicBezTo>
                    <a:pt x="289" y="736"/>
                    <a:pt x="289" y="736"/>
                    <a:pt x="289" y="736"/>
                  </a:cubicBezTo>
                  <a:moveTo>
                    <a:pt x="483" y="651"/>
                  </a:moveTo>
                  <a:cubicBezTo>
                    <a:pt x="487" y="606"/>
                    <a:pt x="487" y="606"/>
                    <a:pt x="487" y="606"/>
                  </a:cubicBezTo>
                  <a:cubicBezTo>
                    <a:pt x="507" y="621"/>
                    <a:pt x="507" y="621"/>
                    <a:pt x="507" y="621"/>
                  </a:cubicBezTo>
                  <a:cubicBezTo>
                    <a:pt x="483" y="651"/>
                    <a:pt x="483" y="651"/>
                    <a:pt x="483" y="651"/>
                  </a:cubicBezTo>
                  <a:moveTo>
                    <a:pt x="119" y="676"/>
                  </a:moveTo>
                  <a:cubicBezTo>
                    <a:pt x="30" y="618"/>
                    <a:pt x="30" y="618"/>
                    <a:pt x="30" y="618"/>
                  </a:cubicBezTo>
                  <a:cubicBezTo>
                    <a:pt x="151" y="605"/>
                    <a:pt x="151" y="605"/>
                    <a:pt x="151" y="605"/>
                  </a:cubicBezTo>
                  <a:cubicBezTo>
                    <a:pt x="119" y="676"/>
                    <a:pt x="119" y="676"/>
                    <a:pt x="119" y="676"/>
                  </a:cubicBezTo>
                  <a:moveTo>
                    <a:pt x="509" y="617"/>
                  </a:moveTo>
                  <a:cubicBezTo>
                    <a:pt x="491" y="603"/>
                    <a:pt x="491" y="603"/>
                    <a:pt x="491" y="603"/>
                  </a:cubicBezTo>
                  <a:cubicBezTo>
                    <a:pt x="524" y="599"/>
                    <a:pt x="524" y="599"/>
                    <a:pt x="524" y="599"/>
                  </a:cubicBezTo>
                  <a:cubicBezTo>
                    <a:pt x="509" y="617"/>
                    <a:pt x="509" y="617"/>
                    <a:pt x="509" y="617"/>
                  </a:cubicBezTo>
                  <a:moveTo>
                    <a:pt x="1024" y="684"/>
                  </a:moveTo>
                  <a:cubicBezTo>
                    <a:pt x="1014" y="597"/>
                    <a:pt x="1014" y="597"/>
                    <a:pt x="1014" y="597"/>
                  </a:cubicBezTo>
                  <a:cubicBezTo>
                    <a:pt x="1125" y="624"/>
                    <a:pt x="1125" y="624"/>
                    <a:pt x="1125" y="624"/>
                  </a:cubicBezTo>
                  <a:cubicBezTo>
                    <a:pt x="1024" y="684"/>
                    <a:pt x="1024" y="684"/>
                    <a:pt x="1024" y="684"/>
                  </a:cubicBezTo>
                  <a:moveTo>
                    <a:pt x="1020" y="684"/>
                  </a:moveTo>
                  <a:cubicBezTo>
                    <a:pt x="890" y="604"/>
                    <a:pt x="890" y="604"/>
                    <a:pt x="890" y="604"/>
                  </a:cubicBezTo>
                  <a:cubicBezTo>
                    <a:pt x="1010" y="596"/>
                    <a:pt x="1010" y="596"/>
                    <a:pt x="1010" y="596"/>
                  </a:cubicBezTo>
                  <a:cubicBezTo>
                    <a:pt x="1010" y="597"/>
                    <a:pt x="1010" y="597"/>
                    <a:pt x="1010" y="597"/>
                  </a:cubicBezTo>
                  <a:cubicBezTo>
                    <a:pt x="1010" y="597"/>
                    <a:pt x="1010" y="597"/>
                    <a:pt x="1010" y="597"/>
                  </a:cubicBezTo>
                  <a:cubicBezTo>
                    <a:pt x="1020" y="684"/>
                    <a:pt x="1020" y="684"/>
                    <a:pt x="1020" y="684"/>
                  </a:cubicBezTo>
                  <a:moveTo>
                    <a:pt x="174" y="623"/>
                  </a:moveTo>
                  <a:cubicBezTo>
                    <a:pt x="159" y="604"/>
                    <a:pt x="159" y="604"/>
                    <a:pt x="159" y="604"/>
                  </a:cubicBezTo>
                  <a:cubicBezTo>
                    <a:pt x="205" y="592"/>
                    <a:pt x="205" y="592"/>
                    <a:pt x="205" y="592"/>
                  </a:cubicBezTo>
                  <a:cubicBezTo>
                    <a:pt x="174" y="623"/>
                    <a:pt x="174" y="623"/>
                    <a:pt x="174" y="623"/>
                  </a:cubicBezTo>
                  <a:moveTo>
                    <a:pt x="605" y="689"/>
                  </a:moveTo>
                  <a:cubicBezTo>
                    <a:pt x="513" y="620"/>
                    <a:pt x="513" y="620"/>
                    <a:pt x="513" y="620"/>
                  </a:cubicBezTo>
                  <a:cubicBezTo>
                    <a:pt x="531" y="598"/>
                    <a:pt x="531" y="598"/>
                    <a:pt x="531" y="598"/>
                  </a:cubicBezTo>
                  <a:cubicBezTo>
                    <a:pt x="705" y="574"/>
                    <a:pt x="705" y="574"/>
                    <a:pt x="705" y="574"/>
                  </a:cubicBezTo>
                  <a:cubicBezTo>
                    <a:pt x="605" y="689"/>
                    <a:pt x="605" y="689"/>
                    <a:pt x="605" y="689"/>
                  </a:cubicBezTo>
                  <a:moveTo>
                    <a:pt x="706" y="580"/>
                  </a:moveTo>
                  <a:cubicBezTo>
                    <a:pt x="711" y="574"/>
                    <a:pt x="711" y="574"/>
                    <a:pt x="711" y="574"/>
                  </a:cubicBezTo>
                  <a:cubicBezTo>
                    <a:pt x="790" y="607"/>
                    <a:pt x="790" y="607"/>
                    <a:pt x="790" y="607"/>
                  </a:cubicBezTo>
                  <a:cubicBezTo>
                    <a:pt x="614" y="686"/>
                    <a:pt x="614" y="686"/>
                    <a:pt x="614" y="686"/>
                  </a:cubicBezTo>
                  <a:cubicBezTo>
                    <a:pt x="706" y="580"/>
                    <a:pt x="706" y="580"/>
                    <a:pt x="706" y="580"/>
                  </a:cubicBezTo>
                  <a:cubicBezTo>
                    <a:pt x="706" y="580"/>
                    <a:pt x="706" y="580"/>
                    <a:pt x="706" y="580"/>
                  </a:cubicBezTo>
                  <a:moveTo>
                    <a:pt x="1128" y="621"/>
                  </a:moveTo>
                  <a:cubicBezTo>
                    <a:pt x="1022" y="594"/>
                    <a:pt x="1022" y="594"/>
                    <a:pt x="1022" y="594"/>
                  </a:cubicBezTo>
                  <a:cubicBezTo>
                    <a:pt x="1122" y="573"/>
                    <a:pt x="1122" y="573"/>
                    <a:pt x="1122" y="573"/>
                  </a:cubicBezTo>
                  <a:cubicBezTo>
                    <a:pt x="1128" y="621"/>
                    <a:pt x="1128" y="621"/>
                    <a:pt x="1128" y="621"/>
                  </a:cubicBezTo>
                  <a:moveTo>
                    <a:pt x="267" y="741"/>
                  </a:moveTo>
                  <a:cubicBezTo>
                    <a:pt x="177" y="627"/>
                    <a:pt x="177" y="627"/>
                    <a:pt x="177" y="627"/>
                  </a:cubicBezTo>
                  <a:cubicBezTo>
                    <a:pt x="214" y="590"/>
                    <a:pt x="214" y="590"/>
                    <a:pt x="214" y="590"/>
                  </a:cubicBezTo>
                  <a:cubicBezTo>
                    <a:pt x="289" y="572"/>
                    <a:pt x="289" y="572"/>
                    <a:pt x="289" y="572"/>
                  </a:cubicBezTo>
                  <a:cubicBezTo>
                    <a:pt x="289" y="572"/>
                    <a:pt x="289" y="572"/>
                    <a:pt x="289" y="572"/>
                  </a:cubicBezTo>
                  <a:cubicBezTo>
                    <a:pt x="289" y="572"/>
                    <a:pt x="289" y="572"/>
                    <a:pt x="289" y="572"/>
                  </a:cubicBezTo>
                  <a:cubicBezTo>
                    <a:pt x="267" y="741"/>
                    <a:pt x="267" y="741"/>
                    <a:pt x="267" y="741"/>
                  </a:cubicBezTo>
                  <a:moveTo>
                    <a:pt x="271" y="742"/>
                  </a:moveTo>
                  <a:cubicBezTo>
                    <a:pt x="294" y="572"/>
                    <a:pt x="294" y="572"/>
                    <a:pt x="294" y="572"/>
                  </a:cubicBezTo>
                  <a:cubicBezTo>
                    <a:pt x="479" y="603"/>
                    <a:pt x="479" y="603"/>
                    <a:pt x="479" y="603"/>
                  </a:cubicBezTo>
                  <a:cubicBezTo>
                    <a:pt x="271" y="742"/>
                    <a:pt x="271" y="742"/>
                    <a:pt x="271" y="742"/>
                  </a:cubicBezTo>
                  <a:moveTo>
                    <a:pt x="890" y="600"/>
                  </a:moveTo>
                  <a:cubicBezTo>
                    <a:pt x="955" y="551"/>
                    <a:pt x="955" y="551"/>
                    <a:pt x="955" y="551"/>
                  </a:cubicBezTo>
                  <a:cubicBezTo>
                    <a:pt x="1006" y="592"/>
                    <a:pt x="1006" y="592"/>
                    <a:pt x="1006" y="592"/>
                  </a:cubicBezTo>
                  <a:cubicBezTo>
                    <a:pt x="890" y="600"/>
                    <a:pt x="890" y="600"/>
                    <a:pt x="890" y="600"/>
                  </a:cubicBezTo>
                  <a:moveTo>
                    <a:pt x="800" y="605"/>
                  </a:moveTo>
                  <a:cubicBezTo>
                    <a:pt x="838" y="550"/>
                    <a:pt x="838" y="550"/>
                    <a:pt x="838" y="550"/>
                  </a:cubicBezTo>
                  <a:cubicBezTo>
                    <a:pt x="878" y="601"/>
                    <a:pt x="878" y="601"/>
                    <a:pt x="878" y="601"/>
                  </a:cubicBezTo>
                  <a:cubicBezTo>
                    <a:pt x="800" y="605"/>
                    <a:pt x="800" y="605"/>
                    <a:pt x="800" y="605"/>
                  </a:cubicBezTo>
                  <a:moveTo>
                    <a:pt x="220" y="584"/>
                  </a:moveTo>
                  <a:cubicBezTo>
                    <a:pt x="257" y="548"/>
                    <a:pt x="257" y="548"/>
                    <a:pt x="257" y="548"/>
                  </a:cubicBezTo>
                  <a:cubicBezTo>
                    <a:pt x="286" y="568"/>
                    <a:pt x="286" y="568"/>
                    <a:pt x="286" y="568"/>
                  </a:cubicBezTo>
                  <a:cubicBezTo>
                    <a:pt x="220" y="584"/>
                    <a:pt x="220" y="584"/>
                    <a:pt x="220" y="584"/>
                  </a:cubicBezTo>
                  <a:moveTo>
                    <a:pt x="1129" y="575"/>
                  </a:moveTo>
                  <a:cubicBezTo>
                    <a:pt x="1127" y="572"/>
                    <a:pt x="1127" y="572"/>
                    <a:pt x="1127" y="572"/>
                  </a:cubicBezTo>
                  <a:cubicBezTo>
                    <a:pt x="1251" y="537"/>
                    <a:pt x="1251" y="537"/>
                    <a:pt x="1251" y="537"/>
                  </a:cubicBezTo>
                  <a:cubicBezTo>
                    <a:pt x="1132" y="620"/>
                    <a:pt x="1132" y="620"/>
                    <a:pt x="1132" y="620"/>
                  </a:cubicBezTo>
                  <a:cubicBezTo>
                    <a:pt x="1127" y="574"/>
                    <a:pt x="1127" y="574"/>
                    <a:pt x="1127" y="574"/>
                  </a:cubicBezTo>
                  <a:cubicBezTo>
                    <a:pt x="1129" y="575"/>
                    <a:pt x="1129" y="575"/>
                    <a:pt x="1129" y="575"/>
                  </a:cubicBezTo>
                  <a:moveTo>
                    <a:pt x="1253" y="703"/>
                  </a:moveTo>
                  <a:cubicBezTo>
                    <a:pt x="1134" y="624"/>
                    <a:pt x="1134" y="624"/>
                    <a:pt x="1134" y="624"/>
                  </a:cubicBezTo>
                  <a:cubicBezTo>
                    <a:pt x="1261" y="535"/>
                    <a:pt x="1261" y="535"/>
                    <a:pt x="1261" y="535"/>
                  </a:cubicBezTo>
                  <a:cubicBezTo>
                    <a:pt x="1261" y="542"/>
                    <a:pt x="1261" y="542"/>
                    <a:pt x="1261" y="542"/>
                  </a:cubicBezTo>
                  <a:cubicBezTo>
                    <a:pt x="1262" y="538"/>
                    <a:pt x="1262" y="538"/>
                    <a:pt x="1262" y="538"/>
                  </a:cubicBezTo>
                  <a:cubicBezTo>
                    <a:pt x="1279" y="650"/>
                    <a:pt x="1279" y="650"/>
                    <a:pt x="1279" y="650"/>
                  </a:cubicBezTo>
                  <a:cubicBezTo>
                    <a:pt x="1279" y="650"/>
                    <a:pt x="1279" y="650"/>
                    <a:pt x="1279" y="650"/>
                  </a:cubicBezTo>
                  <a:cubicBezTo>
                    <a:pt x="1279" y="651"/>
                    <a:pt x="1279" y="651"/>
                    <a:pt x="1279" y="651"/>
                  </a:cubicBezTo>
                  <a:cubicBezTo>
                    <a:pt x="1253" y="703"/>
                    <a:pt x="1253" y="703"/>
                    <a:pt x="1253" y="703"/>
                  </a:cubicBezTo>
                  <a:moveTo>
                    <a:pt x="482" y="599"/>
                  </a:moveTo>
                  <a:cubicBezTo>
                    <a:pt x="302" y="569"/>
                    <a:pt x="302" y="569"/>
                    <a:pt x="302" y="569"/>
                  </a:cubicBezTo>
                  <a:cubicBezTo>
                    <a:pt x="440" y="527"/>
                    <a:pt x="440" y="527"/>
                    <a:pt x="440" y="527"/>
                  </a:cubicBezTo>
                  <a:cubicBezTo>
                    <a:pt x="451" y="545"/>
                    <a:pt x="475" y="586"/>
                    <a:pt x="482" y="599"/>
                  </a:cubicBezTo>
                  <a:moveTo>
                    <a:pt x="493" y="599"/>
                  </a:moveTo>
                  <a:cubicBezTo>
                    <a:pt x="583" y="526"/>
                    <a:pt x="583" y="526"/>
                    <a:pt x="583" y="526"/>
                  </a:cubicBezTo>
                  <a:cubicBezTo>
                    <a:pt x="528" y="594"/>
                    <a:pt x="528" y="594"/>
                    <a:pt x="528" y="594"/>
                  </a:cubicBezTo>
                  <a:cubicBezTo>
                    <a:pt x="493" y="599"/>
                    <a:pt x="493" y="599"/>
                    <a:pt x="493" y="599"/>
                  </a:cubicBezTo>
                  <a:moveTo>
                    <a:pt x="1283" y="646"/>
                  </a:moveTo>
                  <a:cubicBezTo>
                    <a:pt x="1266" y="533"/>
                    <a:pt x="1266" y="533"/>
                    <a:pt x="1266" y="533"/>
                  </a:cubicBezTo>
                  <a:cubicBezTo>
                    <a:pt x="1412" y="521"/>
                    <a:pt x="1412" y="521"/>
                    <a:pt x="1412" y="521"/>
                  </a:cubicBezTo>
                  <a:cubicBezTo>
                    <a:pt x="1283" y="646"/>
                    <a:pt x="1283" y="646"/>
                    <a:pt x="1283" y="646"/>
                  </a:cubicBezTo>
                  <a:moveTo>
                    <a:pt x="792" y="603"/>
                  </a:moveTo>
                  <a:cubicBezTo>
                    <a:pt x="714" y="571"/>
                    <a:pt x="714" y="571"/>
                    <a:pt x="714" y="571"/>
                  </a:cubicBezTo>
                  <a:cubicBezTo>
                    <a:pt x="755" y="521"/>
                    <a:pt x="755" y="521"/>
                    <a:pt x="755" y="521"/>
                  </a:cubicBezTo>
                  <a:cubicBezTo>
                    <a:pt x="792" y="603"/>
                    <a:pt x="792" y="603"/>
                    <a:pt x="792" y="603"/>
                  </a:cubicBezTo>
                  <a:moveTo>
                    <a:pt x="796" y="602"/>
                  </a:moveTo>
                  <a:cubicBezTo>
                    <a:pt x="760" y="520"/>
                    <a:pt x="760" y="520"/>
                    <a:pt x="760" y="520"/>
                  </a:cubicBezTo>
                  <a:cubicBezTo>
                    <a:pt x="835" y="548"/>
                    <a:pt x="835" y="548"/>
                    <a:pt x="835" y="548"/>
                  </a:cubicBezTo>
                  <a:cubicBezTo>
                    <a:pt x="796" y="602"/>
                    <a:pt x="796" y="602"/>
                    <a:pt x="796" y="602"/>
                  </a:cubicBezTo>
                  <a:moveTo>
                    <a:pt x="160" y="599"/>
                  </a:moveTo>
                  <a:cubicBezTo>
                    <a:pt x="216" y="519"/>
                    <a:pt x="216" y="519"/>
                    <a:pt x="216" y="519"/>
                  </a:cubicBezTo>
                  <a:cubicBezTo>
                    <a:pt x="253" y="545"/>
                    <a:pt x="253" y="545"/>
                    <a:pt x="253" y="545"/>
                  </a:cubicBezTo>
                  <a:cubicBezTo>
                    <a:pt x="212" y="586"/>
                    <a:pt x="212" y="586"/>
                    <a:pt x="212" y="586"/>
                  </a:cubicBezTo>
                  <a:cubicBezTo>
                    <a:pt x="160" y="599"/>
                    <a:pt x="160" y="599"/>
                    <a:pt x="160" y="599"/>
                  </a:cubicBezTo>
                  <a:moveTo>
                    <a:pt x="535" y="593"/>
                  </a:moveTo>
                  <a:cubicBezTo>
                    <a:pt x="596" y="516"/>
                    <a:pt x="596" y="516"/>
                    <a:pt x="596" y="516"/>
                  </a:cubicBezTo>
                  <a:cubicBezTo>
                    <a:pt x="703" y="570"/>
                    <a:pt x="703" y="570"/>
                    <a:pt x="703" y="570"/>
                  </a:cubicBezTo>
                  <a:cubicBezTo>
                    <a:pt x="535" y="593"/>
                    <a:pt x="535" y="593"/>
                    <a:pt x="535" y="593"/>
                  </a:cubicBezTo>
                  <a:moveTo>
                    <a:pt x="1009" y="589"/>
                  </a:moveTo>
                  <a:cubicBezTo>
                    <a:pt x="959" y="548"/>
                    <a:pt x="959" y="548"/>
                    <a:pt x="959" y="548"/>
                  </a:cubicBezTo>
                  <a:cubicBezTo>
                    <a:pt x="1003" y="515"/>
                    <a:pt x="1003" y="515"/>
                    <a:pt x="1003" y="515"/>
                  </a:cubicBezTo>
                  <a:cubicBezTo>
                    <a:pt x="1009" y="589"/>
                    <a:pt x="1009" y="589"/>
                    <a:pt x="1009" y="589"/>
                  </a:cubicBezTo>
                  <a:moveTo>
                    <a:pt x="1014" y="591"/>
                  </a:moveTo>
                  <a:cubicBezTo>
                    <a:pt x="1007" y="515"/>
                    <a:pt x="1007" y="515"/>
                    <a:pt x="1007" y="515"/>
                  </a:cubicBezTo>
                  <a:cubicBezTo>
                    <a:pt x="1117" y="569"/>
                    <a:pt x="1117" y="569"/>
                    <a:pt x="1117" y="569"/>
                  </a:cubicBezTo>
                  <a:cubicBezTo>
                    <a:pt x="1014" y="591"/>
                    <a:pt x="1014" y="591"/>
                    <a:pt x="1014" y="591"/>
                  </a:cubicBezTo>
                  <a:moveTo>
                    <a:pt x="883" y="599"/>
                  </a:moveTo>
                  <a:cubicBezTo>
                    <a:pt x="842" y="547"/>
                    <a:pt x="842" y="547"/>
                    <a:pt x="842" y="547"/>
                  </a:cubicBezTo>
                  <a:cubicBezTo>
                    <a:pt x="910" y="513"/>
                    <a:pt x="910" y="513"/>
                    <a:pt x="910" y="513"/>
                  </a:cubicBezTo>
                  <a:cubicBezTo>
                    <a:pt x="952" y="548"/>
                    <a:pt x="952" y="548"/>
                    <a:pt x="952" y="548"/>
                  </a:cubicBezTo>
                  <a:cubicBezTo>
                    <a:pt x="883" y="599"/>
                    <a:pt x="883" y="599"/>
                    <a:pt x="883" y="599"/>
                  </a:cubicBezTo>
                  <a:moveTo>
                    <a:pt x="955" y="545"/>
                  </a:moveTo>
                  <a:cubicBezTo>
                    <a:pt x="916" y="513"/>
                    <a:pt x="916" y="513"/>
                    <a:pt x="916" y="513"/>
                  </a:cubicBezTo>
                  <a:cubicBezTo>
                    <a:pt x="998" y="513"/>
                    <a:pt x="998" y="513"/>
                    <a:pt x="998" y="513"/>
                  </a:cubicBezTo>
                  <a:cubicBezTo>
                    <a:pt x="955" y="545"/>
                    <a:pt x="955" y="545"/>
                    <a:pt x="955" y="545"/>
                  </a:cubicBezTo>
                  <a:moveTo>
                    <a:pt x="28" y="613"/>
                  </a:moveTo>
                  <a:cubicBezTo>
                    <a:pt x="94" y="508"/>
                    <a:pt x="94" y="508"/>
                    <a:pt x="94" y="508"/>
                  </a:cubicBezTo>
                  <a:cubicBezTo>
                    <a:pt x="151" y="600"/>
                    <a:pt x="151" y="600"/>
                    <a:pt x="151" y="600"/>
                  </a:cubicBezTo>
                  <a:cubicBezTo>
                    <a:pt x="28" y="613"/>
                    <a:pt x="28" y="613"/>
                    <a:pt x="28" y="613"/>
                  </a:cubicBezTo>
                  <a:moveTo>
                    <a:pt x="257" y="542"/>
                  </a:moveTo>
                  <a:cubicBezTo>
                    <a:pt x="221" y="518"/>
                    <a:pt x="221" y="518"/>
                    <a:pt x="221" y="518"/>
                  </a:cubicBezTo>
                  <a:cubicBezTo>
                    <a:pt x="293" y="507"/>
                    <a:pt x="293" y="507"/>
                    <a:pt x="293" y="507"/>
                  </a:cubicBezTo>
                  <a:cubicBezTo>
                    <a:pt x="257" y="542"/>
                    <a:pt x="257" y="542"/>
                    <a:pt x="257" y="542"/>
                  </a:cubicBezTo>
                  <a:moveTo>
                    <a:pt x="155" y="598"/>
                  </a:moveTo>
                  <a:cubicBezTo>
                    <a:pt x="99" y="506"/>
                    <a:pt x="99" y="506"/>
                    <a:pt x="99" y="506"/>
                  </a:cubicBezTo>
                  <a:cubicBezTo>
                    <a:pt x="211" y="518"/>
                    <a:pt x="211" y="518"/>
                    <a:pt x="211" y="518"/>
                  </a:cubicBezTo>
                  <a:cubicBezTo>
                    <a:pt x="210" y="519"/>
                    <a:pt x="210" y="519"/>
                    <a:pt x="210" y="519"/>
                  </a:cubicBezTo>
                  <a:cubicBezTo>
                    <a:pt x="210" y="519"/>
                    <a:pt x="210" y="519"/>
                    <a:pt x="210" y="519"/>
                  </a:cubicBezTo>
                  <a:cubicBezTo>
                    <a:pt x="155" y="598"/>
                    <a:pt x="155" y="598"/>
                    <a:pt x="155" y="598"/>
                  </a:cubicBezTo>
                  <a:moveTo>
                    <a:pt x="290" y="565"/>
                  </a:moveTo>
                  <a:cubicBezTo>
                    <a:pt x="260" y="545"/>
                    <a:pt x="260" y="545"/>
                    <a:pt x="260" y="545"/>
                  </a:cubicBezTo>
                  <a:cubicBezTo>
                    <a:pt x="301" y="506"/>
                    <a:pt x="301" y="506"/>
                    <a:pt x="301" y="506"/>
                  </a:cubicBezTo>
                  <a:cubicBezTo>
                    <a:pt x="306" y="505"/>
                    <a:pt x="306" y="505"/>
                    <a:pt x="306" y="505"/>
                  </a:cubicBezTo>
                  <a:cubicBezTo>
                    <a:pt x="290" y="565"/>
                    <a:pt x="290" y="565"/>
                    <a:pt x="290" y="565"/>
                  </a:cubicBezTo>
                  <a:moveTo>
                    <a:pt x="295" y="566"/>
                  </a:moveTo>
                  <a:cubicBezTo>
                    <a:pt x="310" y="505"/>
                    <a:pt x="310" y="505"/>
                    <a:pt x="310" y="505"/>
                  </a:cubicBezTo>
                  <a:cubicBezTo>
                    <a:pt x="431" y="525"/>
                    <a:pt x="431" y="525"/>
                    <a:pt x="431" y="525"/>
                  </a:cubicBezTo>
                  <a:cubicBezTo>
                    <a:pt x="295" y="566"/>
                    <a:pt x="295" y="566"/>
                    <a:pt x="295" y="566"/>
                  </a:cubicBezTo>
                  <a:moveTo>
                    <a:pt x="486" y="598"/>
                  </a:moveTo>
                  <a:cubicBezTo>
                    <a:pt x="479" y="583"/>
                    <a:pt x="451" y="538"/>
                    <a:pt x="444" y="526"/>
                  </a:cubicBezTo>
                  <a:cubicBezTo>
                    <a:pt x="515" y="501"/>
                    <a:pt x="515" y="501"/>
                    <a:pt x="515" y="501"/>
                  </a:cubicBezTo>
                  <a:cubicBezTo>
                    <a:pt x="506" y="535"/>
                    <a:pt x="491" y="585"/>
                    <a:pt x="486" y="598"/>
                  </a:cubicBezTo>
                  <a:moveTo>
                    <a:pt x="492" y="593"/>
                  </a:moveTo>
                  <a:cubicBezTo>
                    <a:pt x="497" y="581"/>
                    <a:pt x="505" y="555"/>
                    <a:pt x="520" y="500"/>
                  </a:cubicBezTo>
                  <a:cubicBezTo>
                    <a:pt x="589" y="513"/>
                    <a:pt x="589" y="513"/>
                    <a:pt x="589" y="513"/>
                  </a:cubicBezTo>
                  <a:cubicBezTo>
                    <a:pt x="589" y="515"/>
                    <a:pt x="589" y="515"/>
                    <a:pt x="589" y="515"/>
                  </a:cubicBezTo>
                  <a:cubicBezTo>
                    <a:pt x="492" y="593"/>
                    <a:pt x="492" y="593"/>
                    <a:pt x="492" y="593"/>
                  </a:cubicBezTo>
                  <a:moveTo>
                    <a:pt x="1120" y="566"/>
                  </a:moveTo>
                  <a:cubicBezTo>
                    <a:pt x="1012" y="512"/>
                    <a:pt x="1012" y="512"/>
                    <a:pt x="1012" y="512"/>
                  </a:cubicBezTo>
                  <a:cubicBezTo>
                    <a:pt x="1092" y="500"/>
                    <a:pt x="1092" y="500"/>
                    <a:pt x="1092" y="500"/>
                  </a:cubicBezTo>
                  <a:cubicBezTo>
                    <a:pt x="1120" y="566"/>
                    <a:pt x="1120" y="566"/>
                    <a:pt x="1120" y="566"/>
                  </a:cubicBezTo>
                  <a:moveTo>
                    <a:pt x="1124" y="565"/>
                  </a:moveTo>
                  <a:cubicBezTo>
                    <a:pt x="1096" y="499"/>
                    <a:pt x="1096" y="499"/>
                    <a:pt x="1096" y="499"/>
                  </a:cubicBezTo>
                  <a:cubicBezTo>
                    <a:pt x="1169" y="476"/>
                    <a:pt x="1169" y="476"/>
                    <a:pt x="1169" y="476"/>
                  </a:cubicBezTo>
                  <a:cubicBezTo>
                    <a:pt x="1124" y="565"/>
                    <a:pt x="1124" y="565"/>
                    <a:pt x="1124" y="565"/>
                  </a:cubicBezTo>
                  <a:moveTo>
                    <a:pt x="1128" y="567"/>
                  </a:moveTo>
                  <a:cubicBezTo>
                    <a:pt x="1175" y="476"/>
                    <a:pt x="1175" y="476"/>
                    <a:pt x="1175" y="476"/>
                  </a:cubicBezTo>
                  <a:cubicBezTo>
                    <a:pt x="1258" y="530"/>
                    <a:pt x="1258" y="530"/>
                    <a:pt x="1258" y="530"/>
                  </a:cubicBezTo>
                  <a:cubicBezTo>
                    <a:pt x="1128" y="567"/>
                    <a:pt x="1128" y="567"/>
                    <a:pt x="1128" y="567"/>
                  </a:cubicBezTo>
                  <a:moveTo>
                    <a:pt x="1273" y="528"/>
                  </a:moveTo>
                  <a:cubicBezTo>
                    <a:pt x="1373" y="471"/>
                    <a:pt x="1373" y="471"/>
                    <a:pt x="1373" y="471"/>
                  </a:cubicBezTo>
                  <a:cubicBezTo>
                    <a:pt x="1414" y="517"/>
                    <a:pt x="1414" y="517"/>
                    <a:pt x="1414" y="517"/>
                  </a:cubicBezTo>
                  <a:cubicBezTo>
                    <a:pt x="1273" y="528"/>
                    <a:pt x="1273" y="528"/>
                    <a:pt x="1273" y="528"/>
                  </a:cubicBezTo>
                  <a:moveTo>
                    <a:pt x="209" y="513"/>
                  </a:moveTo>
                  <a:cubicBezTo>
                    <a:pt x="99" y="502"/>
                    <a:pt x="99" y="502"/>
                    <a:pt x="99" y="502"/>
                  </a:cubicBezTo>
                  <a:cubicBezTo>
                    <a:pt x="144" y="454"/>
                    <a:pt x="144" y="454"/>
                    <a:pt x="144" y="454"/>
                  </a:cubicBezTo>
                  <a:cubicBezTo>
                    <a:pt x="209" y="513"/>
                    <a:pt x="209" y="513"/>
                    <a:pt x="209" y="513"/>
                  </a:cubicBezTo>
                  <a:moveTo>
                    <a:pt x="220" y="513"/>
                  </a:moveTo>
                  <a:cubicBezTo>
                    <a:pt x="268" y="446"/>
                    <a:pt x="268" y="446"/>
                    <a:pt x="268" y="446"/>
                  </a:cubicBezTo>
                  <a:cubicBezTo>
                    <a:pt x="303" y="497"/>
                    <a:pt x="303" y="497"/>
                    <a:pt x="303" y="497"/>
                  </a:cubicBezTo>
                  <a:cubicBezTo>
                    <a:pt x="299" y="501"/>
                    <a:pt x="299" y="501"/>
                    <a:pt x="299" y="501"/>
                  </a:cubicBezTo>
                  <a:cubicBezTo>
                    <a:pt x="220" y="513"/>
                    <a:pt x="220" y="513"/>
                    <a:pt x="220" y="513"/>
                  </a:cubicBezTo>
                  <a:moveTo>
                    <a:pt x="215" y="513"/>
                  </a:moveTo>
                  <a:cubicBezTo>
                    <a:pt x="149" y="453"/>
                    <a:pt x="149" y="453"/>
                    <a:pt x="149" y="453"/>
                  </a:cubicBezTo>
                  <a:cubicBezTo>
                    <a:pt x="264" y="445"/>
                    <a:pt x="264" y="445"/>
                    <a:pt x="264" y="445"/>
                  </a:cubicBezTo>
                  <a:cubicBezTo>
                    <a:pt x="215" y="513"/>
                    <a:pt x="215" y="513"/>
                    <a:pt x="215" y="513"/>
                  </a:cubicBezTo>
                  <a:moveTo>
                    <a:pt x="587" y="508"/>
                  </a:moveTo>
                  <a:cubicBezTo>
                    <a:pt x="522" y="496"/>
                    <a:pt x="522" y="496"/>
                    <a:pt x="522" y="496"/>
                  </a:cubicBezTo>
                  <a:cubicBezTo>
                    <a:pt x="556" y="437"/>
                    <a:pt x="556" y="437"/>
                    <a:pt x="556" y="437"/>
                  </a:cubicBezTo>
                  <a:cubicBezTo>
                    <a:pt x="587" y="508"/>
                    <a:pt x="587" y="508"/>
                    <a:pt x="587" y="508"/>
                  </a:cubicBezTo>
                  <a:moveTo>
                    <a:pt x="1489" y="499"/>
                  </a:moveTo>
                  <a:cubicBezTo>
                    <a:pt x="1531" y="431"/>
                    <a:pt x="1531" y="431"/>
                    <a:pt x="1531" y="431"/>
                  </a:cubicBezTo>
                  <a:cubicBezTo>
                    <a:pt x="1553" y="455"/>
                    <a:pt x="1553" y="455"/>
                    <a:pt x="1553" y="455"/>
                  </a:cubicBezTo>
                  <a:cubicBezTo>
                    <a:pt x="1489" y="499"/>
                    <a:pt x="1489" y="499"/>
                    <a:pt x="1489" y="499"/>
                  </a:cubicBezTo>
                  <a:moveTo>
                    <a:pt x="518" y="493"/>
                  </a:moveTo>
                  <a:cubicBezTo>
                    <a:pt x="476" y="428"/>
                    <a:pt x="476" y="428"/>
                    <a:pt x="476" y="428"/>
                  </a:cubicBezTo>
                  <a:cubicBezTo>
                    <a:pt x="552" y="434"/>
                    <a:pt x="552" y="434"/>
                    <a:pt x="552" y="434"/>
                  </a:cubicBezTo>
                  <a:cubicBezTo>
                    <a:pt x="518" y="493"/>
                    <a:pt x="518" y="493"/>
                    <a:pt x="518" y="493"/>
                  </a:cubicBezTo>
                  <a:moveTo>
                    <a:pt x="1320" y="430"/>
                  </a:moveTo>
                  <a:cubicBezTo>
                    <a:pt x="1321" y="426"/>
                    <a:pt x="1321" y="426"/>
                    <a:pt x="1321" y="426"/>
                  </a:cubicBezTo>
                  <a:cubicBezTo>
                    <a:pt x="1370" y="468"/>
                    <a:pt x="1370" y="468"/>
                    <a:pt x="1370" y="468"/>
                  </a:cubicBezTo>
                  <a:cubicBezTo>
                    <a:pt x="1269" y="525"/>
                    <a:pt x="1269" y="525"/>
                    <a:pt x="1269" y="525"/>
                  </a:cubicBezTo>
                  <a:cubicBezTo>
                    <a:pt x="1319" y="428"/>
                    <a:pt x="1319" y="428"/>
                    <a:pt x="1319" y="428"/>
                  </a:cubicBezTo>
                  <a:cubicBezTo>
                    <a:pt x="1320" y="430"/>
                    <a:pt x="1320" y="430"/>
                    <a:pt x="1320" y="430"/>
                  </a:cubicBezTo>
                  <a:moveTo>
                    <a:pt x="1009" y="508"/>
                  </a:moveTo>
                  <a:cubicBezTo>
                    <a:pt x="1070" y="418"/>
                    <a:pt x="1070" y="418"/>
                    <a:pt x="1070" y="418"/>
                  </a:cubicBezTo>
                  <a:cubicBezTo>
                    <a:pt x="1090" y="496"/>
                    <a:pt x="1090" y="496"/>
                    <a:pt x="1090" y="496"/>
                  </a:cubicBezTo>
                  <a:cubicBezTo>
                    <a:pt x="1009" y="508"/>
                    <a:pt x="1009" y="508"/>
                    <a:pt x="1009" y="508"/>
                  </a:cubicBezTo>
                  <a:moveTo>
                    <a:pt x="310" y="500"/>
                  </a:moveTo>
                  <a:cubicBezTo>
                    <a:pt x="309" y="498"/>
                    <a:pt x="309" y="498"/>
                    <a:pt x="309" y="498"/>
                  </a:cubicBezTo>
                  <a:cubicBezTo>
                    <a:pt x="391" y="417"/>
                    <a:pt x="391" y="417"/>
                    <a:pt x="391" y="417"/>
                  </a:cubicBezTo>
                  <a:cubicBezTo>
                    <a:pt x="410" y="452"/>
                    <a:pt x="410" y="452"/>
                    <a:pt x="410" y="452"/>
                  </a:cubicBezTo>
                  <a:cubicBezTo>
                    <a:pt x="471" y="428"/>
                    <a:pt x="471" y="428"/>
                    <a:pt x="471" y="428"/>
                  </a:cubicBezTo>
                  <a:cubicBezTo>
                    <a:pt x="515" y="496"/>
                    <a:pt x="515" y="496"/>
                    <a:pt x="515" y="496"/>
                  </a:cubicBezTo>
                  <a:cubicBezTo>
                    <a:pt x="440" y="522"/>
                    <a:pt x="440" y="522"/>
                    <a:pt x="440" y="522"/>
                  </a:cubicBezTo>
                  <a:cubicBezTo>
                    <a:pt x="311" y="500"/>
                    <a:pt x="311" y="500"/>
                    <a:pt x="311" y="500"/>
                  </a:cubicBezTo>
                  <a:cubicBezTo>
                    <a:pt x="312" y="499"/>
                    <a:pt x="312" y="499"/>
                    <a:pt x="312" y="499"/>
                  </a:cubicBezTo>
                  <a:cubicBezTo>
                    <a:pt x="310" y="500"/>
                    <a:pt x="310" y="500"/>
                    <a:pt x="310" y="500"/>
                  </a:cubicBezTo>
                  <a:moveTo>
                    <a:pt x="1094" y="495"/>
                  </a:moveTo>
                  <a:cubicBezTo>
                    <a:pt x="1074" y="417"/>
                    <a:pt x="1074" y="417"/>
                    <a:pt x="1074" y="417"/>
                  </a:cubicBezTo>
                  <a:cubicBezTo>
                    <a:pt x="1168" y="472"/>
                    <a:pt x="1168" y="472"/>
                    <a:pt x="1168" y="472"/>
                  </a:cubicBezTo>
                  <a:cubicBezTo>
                    <a:pt x="1094" y="495"/>
                    <a:pt x="1094" y="495"/>
                    <a:pt x="1094" y="495"/>
                  </a:cubicBezTo>
                  <a:moveTo>
                    <a:pt x="715" y="562"/>
                  </a:moveTo>
                  <a:cubicBezTo>
                    <a:pt x="754" y="407"/>
                    <a:pt x="754" y="407"/>
                    <a:pt x="754" y="407"/>
                  </a:cubicBezTo>
                  <a:cubicBezTo>
                    <a:pt x="754" y="513"/>
                    <a:pt x="754" y="513"/>
                    <a:pt x="754" y="513"/>
                  </a:cubicBezTo>
                  <a:cubicBezTo>
                    <a:pt x="752" y="512"/>
                    <a:pt x="752" y="512"/>
                    <a:pt x="752" y="512"/>
                  </a:cubicBezTo>
                  <a:cubicBezTo>
                    <a:pt x="753" y="516"/>
                    <a:pt x="753" y="516"/>
                    <a:pt x="753" y="516"/>
                  </a:cubicBezTo>
                  <a:cubicBezTo>
                    <a:pt x="715" y="562"/>
                    <a:pt x="715" y="562"/>
                    <a:pt x="715" y="562"/>
                  </a:cubicBezTo>
                  <a:moveTo>
                    <a:pt x="1554" y="450"/>
                  </a:moveTo>
                  <a:cubicBezTo>
                    <a:pt x="1534" y="427"/>
                    <a:pt x="1534" y="427"/>
                    <a:pt x="1534" y="427"/>
                  </a:cubicBezTo>
                  <a:cubicBezTo>
                    <a:pt x="1555" y="401"/>
                    <a:pt x="1555" y="401"/>
                    <a:pt x="1555" y="401"/>
                  </a:cubicBezTo>
                  <a:cubicBezTo>
                    <a:pt x="1554" y="442"/>
                    <a:pt x="1554" y="442"/>
                    <a:pt x="1554" y="442"/>
                  </a:cubicBezTo>
                  <a:cubicBezTo>
                    <a:pt x="1554" y="450"/>
                    <a:pt x="1554" y="450"/>
                    <a:pt x="1554" y="450"/>
                  </a:cubicBezTo>
                  <a:moveTo>
                    <a:pt x="834" y="543"/>
                  </a:moveTo>
                  <a:cubicBezTo>
                    <a:pt x="758" y="515"/>
                    <a:pt x="758" y="515"/>
                    <a:pt x="758" y="515"/>
                  </a:cubicBezTo>
                  <a:cubicBezTo>
                    <a:pt x="758" y="398"/>
                    <a:pt x="758" y="398"/>
                    <a:pt x="758" y="398"/>
                  </a:cubicBezTo>
                  <a:cubicBezTo>
                    <a:pt x="834" y="543"/>
                    <a:pt x="834" y="543"/>
                    <a:pt x="834" y="543"/>
                  </a:cubicBezTo>
                  <a:moveTo>
                    <a:pt x="1417" y="514"/>
                  </a:moveTo>
                  <a:cubicBezTo>
                    <a:pt x="1377" y="468"/>
                    <a:pt x="1377" y="468"/>
                    <a:pt x="1377" y="468"/>
                  </a:cubicBezTo>
                  <a:cubicBezTo>
                    <a:pt x="1456" y="398"/>
                    <a:pt x="1456" y="398"/>
                    <a:pt x="1456" y="398"/>
                  </a:cubicBezTo>
                  <a:cubicBezTo>
                    <a:pt x="1417" y="514"/>
                    <a:pt x="1417" y="514"/>
                    <a:pt x="1417" y="514"/>
                  </a:cubicBezTo>
                  <a:moveTo>
                    <a:pt x="839" y="544"/>
                  </a:moveTo>
                  <a:cubicBezTo>
                    <a:pt x="763" y="398"/>
                    <a:pt x="763" y="398"/>
                    <a:pt x="763" y="398"/>
                  </a:cubicBezTo>
                  <a:cubicBezTo>
                    <a:pt x="906" y="510"/>
                    <a:pt x="906" y="510"/>
                    <a:pt x="906" y="510"/>
                  </a:cubicBezTo>
                  <a:cubicBezTo>
                    <a:pt x="839" y="544"/>
                    <a:pt x="839" y="544"/>
                    <a:pt x="839" y="544"/>
                  </a:cubicBezTo>
                  <a:moveTo>
                    <a:pt x="412" y="447"/>
                  </a:moveTo>
                  <a:cubicBezTo>
                    <a:pt x="394" y="414"/>
                    <a:pt x="394" y="414"/>
                    <a:pt x="394" y="414"/>
                  </a:cubicBezTo>
                  <a:cubicBezTo>
                    <a:pt x="413" y="395"/>
                    <a:pt x="413" y="395"/>
                    <a:pt x="413" y="395"/>
                  </a:cubicBezTo>
                  <a:cubicBezTo>
                    <a:pt x="467" y="425"/>
                    <a:pt x="467" y="425"/>
                    <a:pt x="467" y="425"/>
                  </a:cubicBezTo>
                  <a:cubicBezTo>
                    <a:pt x="412" y="447"/>
                    <a:pt x="412" y="447"/>
                    <a:pt x="412" y="447"/>
                  </a:cubicBezTo>
                  <a:moveTo>
                    <a:pt x="709" y="568"/>
                  </a:moveTo>
                  <a:cubicBezTo>
                    <a:pt x="599" y="512"/>
                    <a:pt x="599" y="512"/>
                    <a:pt x="599" y="512"/>
                  </a:cubicBezTo>
                  <a:cubicBezTo>
                    <a:pt x="609" y="500"/>
                    <a:pt x="609" y="500"/>
                    <a:pt x="609" y="500"/>
                  </a:cubicBezTo>
                  <a:cubicBezTo>
                    <a:pt x="752" y="395"/>
                    <a:pt x="752" y="395"/>
                    <a:pt x="752" y="395"/>
                  </a:cubicBezTo>
                  <a:cubicBezTo>
                    <a:pt x="709" y="568"/>
                    <a:pt x="709" y="568"/>
                    <a:pt x="709" y="568"/>
                  </a:cubicBezTo>
                  <a:moveTo>
                    <a:pt x="1530" y="424"/>
                  </a:moveTo>
                  <a:cubicBezTo>
                    <a:pt x="1470" y="394"/>
                    <a:pt x="1470" y="394"/>
                    <a:pt x="1470" y="394"/>
                  </a:cubicBezTo>
                  <a:cubicBezTo>
                    <a:pt x="1553" y="396"/>
                    <a:pt x="1553" y="396"/>
                    <a:pt x="1553" y="396"/>
                  </a:cubicBezTo>
                  <a:cubicBezTo>
                    <a:pt x="1530" y="424"/>
                    <a:pt x="1530" y="424"/>
                    <a:pt x="1530" y="424"/>
                  </a:cubicBezTo>
                  <a:moveTo>
                    <a:pt x="167" y="429"/>
                  </a:moveTo>
                  <a:cubicBezTo>
                    <a:pt x="168" y="426"/>
                    <a:pt x="168" y="426"/>
                    <a:pt x="168" y="426"/>
                  </a:cubicBezTo>
                  <a:cubicBezTo>
                    <a:pt x="215" y="388"/>
                    <a:pt x="215" y="388"/>
                    <a:pt x="215" y="388"/>
                  </a:cubicBezTo>
                  <a:cubicBezTo>
                    <a:pt x="263" y="440"/>
                    <a:pt x="263" y="440"/>
                    <a:pt x="263" y="440"/>
                  </a:cubicBezTo>
                  <a:cubicBezTo>
                    <a:pt x="149" y="448"/>
                    <a:pt x="149" y="448"/>
                    <a:pt x="149" y="448"/>
                  </a:cubicBezTo>
                  <a:cubicBezTo>
                    <a:pt x="166" y="428"/>
                    <a:pt x="166" y="428"/>
                    <a:pt x="166" y="428"/>
                  </a:cubicBezTo>
                  <a:cubicBezTo>
                    <a:pt x="167" y="429"/>
                    <a:pt x="167" y="429"/>
                    <a:pt x="167" y="429"/>
                  </a:cubicBezTo>
                  <a:moveTo>
                    <a:pt x="588" y="499"/>
                  </a:moveTo>
                  <a:cubicBezTo>
                    <a:pt x="559" y="432"/>
                    <a:pt x="559" y="432"/>
                    <a:pt x="559" y="432"/>
                  </a:cubicBezTo>
                  <a:cubicBezTo>
                    <a:pt x="560" y="430"/>
                    <a:pt x="560" y="430"/>
                    <a:pt x="560" y="430"/>
                  </a:cubicBezTo>
                  <a:cubicBezTo>
                    <a:pt x="560" y="430"/>
                    <a:pt x="560" y="430"/>
                    <a:pt x="560" y="430"/>
                  </a:cubicBezTo>
                  <a:cubicBezTo>
                    <a:pt x="583" y="386"/>
                    <a:pt x="583" y="386"/>
                    <a:pt x="583" y="386"/>
                  </a:cubicBezTo>
                  <a:cubicBezTo>
                    <a:pt x="588" y="499"/>
                    <a:pt x="588" y="499"/>
                    <a:pt x="588" y="499"/>
                  </a:cubicBezTo>
                  <a:moveTo>
                    <a:pt x="555" y="429"/>
                  </a:moveTo>
                  <a:cubicBezTo>
                    <a:pt x="482" y="424"/>
                    <a:pt x="482" y="424"/>
                    <a:pt x="482" y="424"/>
                  </a:cubicBezTo>
                  <a:cubicBezTo>
                    <a:pt x="580" y="383"/>
                    <a:pt x="580" y="383"/>
                    <a:pt x="580" y="383"/>
                  </a:cubicBezTo>
                  <a:cubicBezTo>
                    <a:pt x="555" y="429"/>
                    <a:pt x="555" y="429"/>
                    <a:pt x="555" y="429"/>
                  </a:cubicBezTo>
                  <a:moveTo>
                    <a:pt x="590" y="382"/>
                  </a:moveTo>
                  <a:cubicBezTo>
                    <a:pt x="590" y="381"/>
                    <a:pt x="590" y="381"/>
                    <a:pt x="590" y="381"/>
                  </a:cubicBezTo>
                  <a:cubicBezTo>
                    <a:pt x="750" y="391"/>
                    <a:pt x="750" y="391"/>
                    <a:pt x="750" y="391"/>
                  </a:cubicBezTo>
                  <a:cubicBezTo>
                    <a:pt x="593" y="506"/>
                    <a:pt x="593" y="506"/>
                    <a:pt x="593" y="506"/>
                  </a:cubicBezTo>
                  <a:cubicBezTo>
                    <a:pt x="588" y="381"/>
                    <a:pt x="588" y="381"/>
                    <a:pt x="588" y="381"/>
                  </a:cubicBezTo>
                  <a:cubicBezTo>
                    <a:pt x="590" y="382"/>
                    <a:pt x="590" y="382"/>
                    <a:pt x="590" y="382"/>
                  </a:cubicBezTo>
                  <a:moveTo>
                    <a:pt x="462" y="417"/>
                  </a:moveTo>
                  <a:cubicBezTo>
                    <a:pt x="417" y="392"/>
                    <a:pt x="417" y="392"/>
                    <a:pt x="417" y="392"/>
                  </a:cubicBezTo>
                  <a:cubicBezTo>
                    <a:pt x="429" y="380"/>
                    <a:pt x="429" y="380"/>
                    <a:pt x="429" y="380"/>
                  </a:cubicBezTo>
                  <a:cubicBezTo>
                    <a:pt x="462" y="417"/>
                    <a:pt x="462" y="417"/>
                    <a:pt x="462" y="417"/>
                  </a:cubicBezTo>
                  <a:moveTo>
                    <a:pt x="392" y="410"/>
                  </a:moveTo>
                  <a:cubicBezTo>
                    <a:pt x="373" y="373"/>
                    <a:pt x="373" y="373"/>
                    <a:pt x="373" y="373"/>
                  </a:cubicBezTo>
                  <a:cubicBezTo>
                    <a:pt x="409" y="393"/>
                    <a:pt x="409" y="393"/>
                    <a:pt x="409" y="393"/>
                  </a:cubicBezTo>
                  <a:cubicBezTo>
                    <a:pt x="392" y="410"/>
                    <a:pt x="392" y="410"/>
                    <a:pt x="392" y="410"/>
                  </a:cubicBezTo>
                  <a:moveTo>
                    <a:pt x="347" y="416"/>
                  </a:moveTo>
                  <a:cubicBezTo>
                    <a:pt x="284" y="365"/>
                    <a:pt x="284" y="365"/>
                    <a:pt x="284" y="365"/>
                  </a:cubicBezTo>
                  <a:cubicBezTo>
                    <a:pt x="364" y="369"/>
                    <a:pt x="364" y="369"/>
                    <a:pt x="364" y="369"/>
                  </a:cubicBezTo>
                  <a:cubicBezTo>
                    <a:pt x="347" y="416"/>
                    <a:pt x="347" y="416"/>
                    <a:pt x="347" y="416"/>
                  </a:cubicBezTo>
                  <a:moveTo>
                    <a:pt x="269" y="440"/>
                  </a:moveTo>
                  <a:cubicBezTo>
                    <a:pt x="220" y="386"/>
                    <a:pt x="220" y="386"/>
                    <a:pt x="220" y="386"/>
                  </a:cubicBezTo>
                  <a:cubicBezTo>
                    <a:pt x="277" y="365"/>
                    <a:pt x="277" y="365"/>
                    <a:pt x="277" y="365"/>
                  </a:cubicBezTo>
                  <a:cubicBezTo>
                    <a:pt x="349" y="423"/>
                    <a:pt x="349" y="423"/>
                    <a:pt x="349" y="423"/>
                  </a:cubicBezTo>
                  <a:cubicBezTo>
                    <a:pt x="367" y="373"/>
                    <a:pt x="367" y="373"/>
                    <a:pt x="367" y="373"/>
                  </a:cubicBezTo>
                  <a:cubicBezTo>
                    <a:pt x="389" y="413"/>
                    <a:pt x="389" y="413"/>
                    <a:pt x="389" y="413"/>
                  </a:cubicBezTo>
                  <a:cubicBezTo>
                    <a:pt x="306" y="494"/>
                    <a:pt x="306" y="494"/>
                    <a:pt x="306" y="494"/>
                  </a:cubicBezTo>
                  <a:cubicBezTo>
                    <a:pt x="271" y="442"/>
                    <a:pt x="271" y="442"/>
                    <a:pt x="271" y="442"/>
                  </a:cubicBezTo>
                  <a:cubicBezTo>
                    <a:pt x="271" y="442"/>
                    <a:pt x="271" y="442"/>
                    <a:pt x="271" y="442"/>
                  </a:cubicBezTo>
                  <a:cubicBezTo>
                    <a:pt x="270" y="441"/>
                    <a:pt x="270" y="441"/>
                    <a:pt x="270" y="441"/>
                  </a:cubicBezTo>
                  <a:cubicBezTo>
                    <a:pt x="269" y="440"/>
                    <a:pt x="269" y="440"/>
                    <a:pt x="269" y="440"/>
                  </a:cubicBezTo>
                  <a:cubicBezTo>
                    <a:pt x="269" y="440"/>
                    <a:pt x="269" y="440"/>
                    <a:pt x="269" y="440"/>
                  </a:cubicBezTo>
                  <a:moveTo>
                    <a:pt x="171" y="417"/>
                  </a:moveTo>
                  <a:cubicBezTo>
                    <a:pt x="192" y="365"/>
                    <a:pt x="192" y="365"/>
                    <a:pt x="192" y="365"/>
                  </a:cubicBezTo>
                  <a:cubicBezTo>
                    <a:pt x="212" y="385"/>
                    <a:pt x="212" y="385"/>
                    <a:pt x="212" y="385"/>
                  </a:cubicBezTo>
                  <a:cubicBezTo>
                    <a:pt x="171" y="417"/>
                    <a:pt x="171" y="417"/>
                    <a:pt x="171" y="417"/>
                  </a:cubicBezTo>
                  <a:moveTo>
                    <a:pt x="168" y="413"/>
                  </a:moveTo>
                  <a:cubicBezTo>
                    <a:pt x="167" y="353"/>
                    <a:pt x="167" y="353"/>
                    <a:pt x="167" y="353"/>
                  </a:cubicBezTo>
                  <a:cubicBezTo>
                    <a:pt x="189" y="362"/>
                    <a:pt x="189" y="362"/>
                    <a:pt x="189" y="362"/>
                  </a:cubicBezTo>
                  <a:cubicBezTo>
                    <a:pt x="168" y="413"/>
                    <a:pt x="168" y="413"/>
                    <a:pt x="168" y="413"/>
                  </a:cubicBezTo>
                  <a:moveTo>
                    <a:pt x="190" y="358"/>
                  </a:moveTo>
                  <a:cubicBezTo>
                    <a:pt x="174" y="351"/>
                    <a:pt x="174" y="351"/>
                    <a:pt x="174" y="351"/>
                  </a:cubicBezTo>
                  <a:cubicBezTo>
                    <a:pt x="199" y="349"/>
                    <a:pt x="199" y="349"/>
                    <a:pt x="199" y="349"/>
                  </a:cubicBezTo>
                  <a:cubicBezTo>
                    <a:pt x="192" y="358"/>
                    <a:pt x="192" y="358"/>
                    <a:pt x="192" y="358"/>
                  </a:cubicBezTo>
                  <a:cubicBezTo>
                    <a:pt x="191" y="357"/>
                    <a:pt x="191" y="357"/>
                    <a:pt x="191" y="357"/>
                  </a:cubicBezTo>
                  <a:cubicBezTo>
                    <a:pt x="190" y="358"/>
                    <a:pt x="190" y="358"/>
                    <a:pt x="190" y="358"/>
                  </a:cubicBezTo>
                  <a:moveTo>
                    <a:pt x="212" y="378"/>
                  </a:moveTo>
                  <a:cubicBezTo>
                    <a:pt x="195" y="361"/>
                    <a:pt x="195" y="361"/>
                    <a:pt x="195" y="361"/>
                  </a:cubicBezTo>
                  <a:cubicBezTo>
                    <a:pt x="205" y="349"/>
                    <a:pt x="205" y="349"/>
                    <a:pt x="205" y="349"/>
                  </a:cubicBezTo>
                  <a:cubicBezTo>
                    <a:pt x="212" y="378"/>
                    <a:pt x="212" y="378"/>
                    <a:pt x="212" y="378"/>
                  </a:cubicBezTo>
                  <a:moveTo>
                    <a:pt x="1373" y="464"/>
                  </a:moveTo>
                  <a:cubicBezTo>
                    <a:pt x="1323" y="422"/>
                    <a:pt x="1323" y="422"/>
                    <a:pt x="1323" y="422"/>
                  </a:cubicBezTo>
                  <a:cubicBezTo>
                    <a:pt x="1415" y="349"/>
                    <a:pt x="1415" y="349"/>
                    <a:pt x="1415" y="349"/>
                  </a:cubicBezTo>
                  <a:cubicBezTo>
                    <a:pt x="1373" y="464"/>
                    <a:pt x="1373" y="464"/>
                    <a:pt x="1373" y="464"/>
                  </a:cubicBezTo>
                  <a:moveTo>
                    <a:pt x="162" y="421"/>
                  </a:moveTo>
                  <a:cubicBezTo>
                    <a:pt x="86" y="413"/>
                    <a:pt x="86" y="413"/>
                    <a:pt x="86" y="413"/>
                  </a:cubicBezTo>
                  <a:cubicBezTo>
                    <a:pt x="92" y="401"/>
                    <a:pt x="107" y="363"/>
                    <a:pt x="113" y="349"/>
                  </a:cubicBezTo>
                  <a:cubicBezTo>
                    <a:pt x="162" y="421"/>
                    <a:pt x="162" y="421"/>
                    <a:pt x="162" y="421"/>
                  </a:cubicBezTo>
                  <a:moveTo>
                    <a:pt x="231" y="377"/>
                  </a:moveTo>
                  <a:cubicBezTo>
                    <a:pt x="273" y="348"/>
                    <a:pt x="273" y="348"/>
                    <a:pt x="273" y="348"/>
                  </a:cubicBezTo>
                  <a:cubicBezTo>
                    <a:pt x="275" y="361"/>
                    <a:pt x="275" y="361"/>
                    <a:pt x="275" y="361"/>
                  </a:cubicBezTo>
                  <a:cubicBezTo>
                    <a:pt x="231" y="377"/>
                    <a:pt x="231" y="377"/>
                    <a:pt x="231" y="377"/>
                  </a:cubicBezTo>
                  <a:moveTo>
                    <a:pt x="473" y="423"/>
                  </a:moveTo>
                  <a:cubicBezTo>
                    <a:pt x="432" y="377"/>
                    <a:pt x="432" y="377"/>
                    <a:pt x="432" y="377"/>
                  </a:cubicBezTo>
                  <a:cubicBezTo>
                    <a:pt x="463" y="347"/>
                    <a:pt x="463" y="347"/>
                    <a:pt x="463" y="347"/>
                  </a:cubicBezTo>
                  <a:cubicBezTo>
                    <a:pt x="578" y="378"/>
                    <a:pt x="578" y="378"/>
                    <a:pt x="578" y="378"/>
                  </a:cubicBezTo>
                  <a:cubicBezTo>
                    <a:pt x="473" y="423"/>
                    <a:pt x="473" y="423"/>
                    <a:pt x="473" y="423"/>
                  </a:cubicBezTo>
                  <a:moveTo>
                    <a:pt x="1544" y="391"/>
                  </a:moveTo>
                  <a:cubicBezTo>
                    <a:pt x="1461" y="389"/>
                    <a:pt x="1461" y="389"/>
                    <a:pt x="1461" y="389"/>
                  </a:cubicBezTo>
                  <a:cubicBezTo>
                    <a:pt x="1427" y="347"/>
                    <a:pt x="1427" y="347"/>
                    <a:pt x="1427" y="347"/>
                  </a:cubicBezTo>
                  <a:cubicBezTo>
                    <a:pt x="1544" y="391"/>
                    <a:pt x="1544" y="391"/>
                    <a:pt x="1544" y="391"/>
                  </a:cubicBezTo>
                  <a:moveTo>
                    <a:pt x="345" y="364"/>
                  </a:moveTo>
                  <a:cubicBezTo>
                    <a:pt x="279" y="360"/>
                    <a:pt x="279" y="360"/>
                    <a:pt x="279" y="360"/>
                  </a:cubicBezTo>
                  <a:cubicBezTo>
                    <a:pt x="278" y="347"/>
                    <a:pt x="278" y="347"/>
                    <a:pt x="278" y="347"/>
                  </a:cubicBezTo>
                  <a:cubicBezTo>
                    <a:pt x="345" y="364"/>
                    <a:pt x="345" y="364"/>
                    <a:pt x="345" y="364"/>
                  </a:cubicBezTo>
                  <a:moveTo>
                    <a:pt x="164" y="417"/>
                  </a:moveTo>
                  <a:cubicBezTo>
                    <a:pt x="117" y="347"/>
                    <a:pt x="117" y="347"/>
                    <a:pt x="117" y="347"/>
                  </a:cubicBezTo>
                  <a:cubicBezTo>
                    <a:pt x="162" y="352"/>
                    <a:pt x="162" y="352"/>
                    <a:pt x="162" y="352"/>
                  </a:cubicBezTo>
                  <a:cubicBezTo>
                    <a:pt x="164" y="417"/>
                    <a:pt x="164" y="417"/>
                    <a:pt x="164" y="417"/>
                  </a:cubicBezTo>
                  <a:moveTo>
                    <a:pt x="1379" y="460"/>
                  </a:moveTo>
                  <a:cubicBezTo>
                    <a:pt x="1421" y="346"/>
                    <a:pt x="1421" y="346"/>
                    <a:pt x="1421" y="346"/>
                  </a:cubicBezTo>
                  <a:cubicBezTo>
                    <a:pt x="1457" y="391"/>
                    <a:pt x="1457" y="391"/>
                    <a:pt x="1457" y="391"/>
                  </a:cubicBezTo>
                  <a:cubicBezTo>
                    <a:pt x="1379" y="460"/>
                    <a:pt x="1379" y="460"/>
                    <a:pt x="1379" y="460"/>
                  </a:cubicBezTo>
                  <a:moveTo>
                    <a:pt x="217" y="381"/>
                  </a:moveTo>
                  <a:cubicBezTo>
                    <a:pt x="210" y="348"/>
                    <a:pt x="210" y="348"/>
                    <a:pt x="210" y="348"/>
                  </a:cubicBezTo>
                  <a:cubicBezTo>
                    <a:pt x="216" y="348"/>
                    <a:pt x="216" y="348"/>
                    <a:pt x="216" y="348"/>
                  </a:cubicBezTo>
                  <a:cubicBezTo>
                    <a:pt x="219" y="346"/>
                    <a:pt x="219" y="346"/>
                    <a:pt x="219" y="346"/>
                  </a:cubicBezTo>
                  <a:cubicBezTo>
                    <a:pt x="268" y="346"/>
                    <a:pt x="268" y="346"/>
                    <a:pt x="268" y="346"/>
                  </a:cubicBezTo>
                  <a:cubicBezTo>
                    <a:pt x="217" y="381"/>
                    <a:pt x="217" y="381"/>
                    <a:pt x="217" y="381"/>
                  </a:cubicBezTo>
                  <a:moveTo>
                    <a:pt x="1171" y="468"/>
                  </a:moveTo>
                  <a:cubicBezTo>
                    <a:pt x="1074" y="412"/>
                    <a:pt x="1074" y="412"/>
                    <a:pt x="1074" y="412"/>
                  </a:cubicBezTo>
                  <a:cubicBezTo>
                    <a:pt x="1161" y="332"/>
                    <a:pt x="1161" y="332"/>
                    <a:pt x="1161" y="332"/>
                  </a:cubicBezTo>
                  <a:cubicBezTo>
                    <a:pt x="1171" y="468"/>
                    <a:pt x="1171" y="468"/>
                    <a:pt x="1171" y="468"/>
                  </a:cubicBezTo>
                  <a:moveTo>
                    <a:pt x="413" y="390"/>
                  </a:moveTo>
                  <a:cubicBezTo>
                    <a:pt x="370" y="366"/>
                    <a:pt x="370" y="366"/>
                    <a:pt x="370" y="366"/>
                  </a:cubicBezTo>
                  <a:cubicBezTo>
                    <a:pt x="382" y="327"/>
                    <a:pt x="382" y="327"/>
                    <a:pt x="382" y="327"/>
                  </a:cubicBezTo>
                  <a:cubicBezTo>
                    <a:pt x="426" y="377"/>
                    <a:pt x="426" y="377"/>
                    <a:pt x="426" y="377"/>
                  </a:cubicBezTo>
                  <a:cubicBezTo>
                    <a:pt x="413" y="390"/>
                    <a:pt x="413" y="390"/>
                    <a:pt x="413" y="390"/>
                  </a:cubicBezTo>
                  <a:moveTo>
                    <a:pt x="429" y="374"/>
                  </a:moveTo>
                  <a:cubicBezTo>
                    <a:pt x="387" y="327"/>
                    <a:pt x="387" y="327"/>
                    <a:pt x="387" y="327"/>
                  </a:cubicBezTo>
                  <a:cubicBezTo>
                    <a:pt x="458" y="346"/>
                    <a:pt x="458" y="346"/>
                    <a:pt x="458" y="346"/>
                  </a:cubicBezTo>
                  <a:cubicBezTo>
                    <a:pt x="429" y="374"/>
                    <a:pt x="429" y="374"/>
                    <a:pt x="429" y="374"/>
                  </a:cubicBezTo>
                  <a:moveTo>
                    <a:pt x="366" y="364"/>
                  </a:moveTo>
                  <a:cubicBezTo>
                    <a:pt x="285" y="344"/>
                    <a:pt x="285" y="344"/>
                    <a:pt x="285" y="344"/>
                  </a:cubicBezTo>
                  <a:cubicBezTo>
                    <a:pt x="377" y="326"/>
                    <a:pt x="377" y="326"/>
                    <a:pt x="377" y="326"/>
                  </a:cubicBezTo>
                  <a:cubicBezTo>
                    <a:pt x="366" y="364"/>
                    <a:pt x="366" y="364"/>
                    <a:pt x="366" y="364"/>
                  </a:cubicBezTo>
                  <a:moveTo>
                    <a:pt x="911" y="508"/>
                  </a:moveTo>
                  <a:cubicBezTo>
                    <a:pt x="818" y="314"/>
                    <a:pt x="818" y="314"/>
                    <a:pt x="818" y="314"/>
                  </a:cubicBezTo>
                  <a:cubicBezTo>
                    <a:pt x="999" y="508"/>
                    <a:pt x="999" y="508"/>
                    <a:pt x="999" y="508"/>
                  </a:cubicBezTo>
                  <a:cubicBezTo>
                    <a:pt x="911" y="508"/>
                    <a:pt x="911" y="508"/>
                    <a:pt x="911" y="508"/>
                  </a:cubicBezTo>
                  <a:moveTo>
                    <a:pt x="230" y="342"/>
                  </a:moveTo>
                  <a:cubicBezTo>
                    <a:pt x="307" y="308"/>
                    <a:pt x="307" y="308"/>
                    <a:pt x="307" y="308"/>
                  </a:cubicBezTo>
                  <a:cubicBezTo>
                    <a:pt x="274" y="342"/>
                    <a:pt x="274" y="342"/>
                    <a:pt x="274" y="342"/>
                  </a:cubicBezTo>
                  <a:cubicBezTo>
                    <a:pt x="230" y="342"/>
                    <a:pt x="230" y="342"/>
                    <a:pt x="230" y="342"/>
                  </a:cubicBezTo>
                  <a:moveTo>
                    <a:pt x="1323" y="416"/>
                  </a:moveTo>
                  <a:cubicBezTo>
                    <a:pt x="1349" y="307"/>
                    <a:pt x="1349" y="307"/>
                    <a:pt x="1349" y="307"/>
                  </a:cubicBezTo>
                  <a:cubicBezTo>
                    <a:pt x="1416" y="342"/>
                    <a:pt x="1416" y="342"/>
                    <a:pt x="1416" y="342"/>
                  </a:cubicBezTo>
                  <a:cubicBezTo>
                    <a:pt x="1323" y="416"/>
                    <a:pt x="1323" y="416"/>
                    <a:pt x="1323" y="416"/>
                  </a:cubicBezTo>
                  <a:moveTo>
                    <a:pt x="904" y="503"/>
                  </a:moveTo>
                  <a:cubicBezTo>
                    <a:pt x="759" y="389"/>
                    <a:pt x="759" y="389"/>
                    <a:pt x="759" y="389"/>
                  </a:cubicBezTo>
                  <a:cubicBezTo>
                    <a:pt x="809" y="306"/>
                    <a:pt x="809" y="306"/>
                    <a:pt x="809" y="306"/>
                  </a:cubicBezTo>
                  <a:cubicBezTo>
                    <a:pt x="904" y="503"/>
                    <a:pt x="904" y="503"/>
                    <a:pt x="904" y="503"/>
                  </a:cubicBezTo>
                  <a:moveTo>
                    <a:pt x="316" y="305"/>
                  </a:moveTo>
                  <a:cubicBezTo>
                    <a:pt x="317" y="304"/>
                    <a:pt x="317" y="304"/>
                    <a:pt x="317" y="304"/>
                  </a:cubicBezTo>
                  <a:cubicBezTo>
                    <a:pt x="372" y="322"/>
                    <a:pt x="372" y="322"/>
                    <a:pt x="372" y="322"/>
                  </a:cubicBezTo>
                  <a:cubicBezTo>
                    <a:pt x="282" y="340"/>
                    <a:pt x="282" y="340"/>
                    <a:pt x="282" y="340"/>
                  </a:cubicBezTo>
                  <a:cubicBezTo>
                    <a:pt x="316" y="305"/>
                    <a:pt x="316" y="305"/>
                    <a:pt x="316" y="305"/>
                  </a:cubicBezTo>
                  <a:cubicBezTo>
                    <a:pt x="316" y="305"/>
                    <a:pt x="316" y="305"/>
                    <a:pt x="316" y="305"/>
                  </a:cubicBezTo>
                  <a:moveTo>
                    <a:pt x="1266" y="520"/>
                  </a:moveTo>
                  <a:cubicBezTo>
                    <a:pt x="1281" y="304"/>
                    <a:pt x="1281" y="304"/>
                    <a:pt x="1281" y="304"/>
                  </a:cubicBezTo>
                  <a:cubicBezTo>
                    <a:pt x="1317" y="421"/>
                    <a:pt x="1317" y="421"/>
                    <a:pt x="1317" y="421"/>
                  </a:cubicBezTo>
                  <a:cubicBezTo>
                    <a:pt x="1316" y="422"/>
                    <a:pt x="1316" y="422"/>
                    <a:pt x="1316" y="422"/>
                  </a:cubicBezTo>
                  <a:cubicBezTo>
                    <a:pt x="1317" y="422"/>
                    <a:pt x="1317" y="422"/>
                    <a:pt x="1317" y="422"/>
                  </a:cubicBezTo>
                  <a:cubicBezTo>
                    <a:pt x="1266" y="520"/>
                    <a:pt x="1266" y="520"/>
                    <a:pt x="1266" y="520"/>
                  </a:cubicBezTo>
                  <a:moveTo>
                    <a:pt x="1261" y="527"/>
                  </a:moveTo>
                  <a:cubicBezTo>
                    <a:pt x="1179" y="473"/>
                    <a:pt x="1179" y="473"/>
                    <a:pt x="1179" y="473"/>
                  </a:cubicBezTo>
                  <a:cubicBezTo>
                    <a:pt x="1179" y="473"/>
                    <a:pt x="1179" y="473"/>
                    <a:pt x="1179" y="473"/>
                  </a:cubicBezTo>
                  <a:cubicBezTo>
                    <a:pt x="1177" y="472"/>
                    <a:pt x="1177" y="472"/>
                    <a:pt x="1177" y="472"/>
                  </a:cubicBezTo>
                  <a:cubicBezTo>
                    <a:pt x="1276" y="301"/>
                    <a:pt x="1276" y="301"/>
                    <a:pt x="1276" y="301"/>
                  </a:cubicBezTo>
                  <a:cubicBezTo>
                    <a:pt x="1261" y="527"/>
                    <a:pt x="1261" y="527"/>
                    <a:pt x="1261" y="527"/>
                  </a:cubicBezTo>
                  <a:moveTo>
                    <a:pt x="166" y="347"/>
                  </a:moveTo>
                  <a:cubicBezTo>
                    <a:pt x="156" y="300"/>
                    <a:pt x="156" y="300"/>
                    <a:pt x="156" y="300"/>
                  </a:cubicBezTo>
                  <a:cubicBezTo>
                    <a:pt x="201" y="342"/>
                    <a:pt x="201" y="342"/>
                    <a:pt x="201" y="342"/>
                  </a:cubicBezTo>
                  <a:cubicBezTo>
                    <a:pt x="166" y="347"/>
                    <a:pt x="166" y="347"/>
                    <a:pt x="166" y="347"/>
                  </a:cubicBezTo>
                  <a:moveTo>
                    <a:pt x="162" y="347"/>
                  </a:moveTo>
                  <a:cubicBezTo>
                    <a:pt x="117" y="342"/>
                    <a:pt x="117" y="342"/>
                    <a:pt x="117" y="342"/>
                  </a:cubicBezTo>
                  <a:cubicBezTo>
                    <a:pt x="151" y="299"/>
                    <a:pt x="151" y="299"/>
                    <a:pt x="151" y="299"/>
                  </a:cubicBezTo>
                  <a:cubicBezTo>
                    <a:pt x="162" y="347"/>
                    <a:pt x="162" y="347"/>
                    <a:pt x="162" y="347"/>
                  </a:cubicBezTo>
                  <a:moveTo>
                    <a:pt x="1176" y="465"/>
                  </a:moveTo>
                  <a:cubicBezTo>
                    <a:pt x="1166" y="329"/>
                    <a:pt x="1166" y="329"/>
                    <a:pt x="1166" y="329"/>
                  </a:cubicBezTo>
                  <a:cubicBezTo>
                    <a:pt x="1274" y="295"/>
                    <a:pt x="1274" y="295"/>
                    <a:pt x="1274" y="295"/>
                  </a:cubicBezTo>
                  <a:cubicBezTo>
                    <a:pt x="1176" y="465"/>
                    <a:pt x="1176" y="465"/>
                    <a:pt x="1176" y="465"/>
                  </a:cubicBezTo>
                  <a:moveTo>
                    <a:pt x="1319" y="413"/>
                  </a:moveTo>
                  <a:cubicBezTo>
                    <a:pt x="1282" y="294"/>
                    <a:pt x="1282" y="294"/>
                    <a:pt x="1282" y="294"/>
                  </a:cubicBezTo>
                  <a:cubicBezTo>
                    <a:pt x="1345" y="306"/>
                    <a:pt x="1345" y="306"/>
                    <a:pt x="1345" y="306"/>
                  </a:cubicBezTo>
                  <a:cubicBezTo>
                    <a:pt x="1319" y="413"/>
                    <a:pt x="1319" y="413"/>
                    <a:pt x="1319" y="413"/>
                  </a:cubicBezTo>
                  <a:moveTo>
                    <a:pt x="1007" y="502"/>
                  </a:moveTo>
                  <a:cubicBezTo>
                    <a:pt x="1022" y="290"/>
                    <a:pt x="1022" y="290"/>
                    <a:pt x="1022" y="290"/>
                  </a:cubicBezTo>
                  <a:cubicBezTo>
                    <a:pt x="1068" y="411"/>
                    <a:pt x="1068" y="411"/>
                    <a:pt x="1068" y="411"/>
                  </a:cubicBezTo>
                  <a:cubicBezTo>
                    <a:pt x="1067" y="413"/>
                    <a:pt x="1067" y="413"/>
                    <a:pt x="1067" y="413"/>
                  </a:cubicBezTo>
                  <a:cubicBezTo>
                    <a:pt x="1067" y="413"/>
                    <a:pt x="1067" y="413"/>
                    <a:pt x="1067" y="413"/>
                  </a:cubicBezTo>
                  <a:cubicBezTo>
                    <a:pt x="1007" y="502"/>
                    <a:pt x="1007" y="502"/>
                    <a:pt x="1007" y="502"/>
                  </a:cubicBezTo>
                  <a:moveTo>
                    <a:pt x="580" y="374"/>
                  </a:moveTo>
                  <a:cubicBezTo>
                    <a:pt x="466" y="344"/>
                    <a:pt x="466" y="344"/>
                    <a:pt x="466" y="344"/>
                  </a:cubicBezTo>
                  <a:cubicBezTo>
                    <a:pt x="524" y="287"/>
                    <a:pt x="524" y="287"/>
                    <a:pt x="524" y="287"/>
                  </a:cubicBezTo>
                  <a:cubicBezTo>
                    <a:pt x="580" y="374"/>
                    <a:pt x="580" y="374"/>
                    <a:pt x="580" y="374"/>
                  </a:cubicBezTo>
                  <a:moveTo>
                    <a:pt x="1090" y="391"/>
                  </a:moveTo>
                  <a:cubicBezTo>
                    <a:pt x="1174" y="285"/>
                    <a:pt x="1174" y="285"/>
                    <a:pt x="1174" y="285"/>
                  </a:cubicBezTo>
                  <a:cubicBezTo>
                    <a:pt x="1162" y="326"/>
                    <a:pt x="1162" y="326"/>
                    <a:pt x="1162" y="326"/>
                  </a:cubicBezTo>
                  <a:cubicBezTo>
                    <a:pt x="1161" y="326"/>
                    <a:pt x="1161" y="326"/>
                    <a:pt x="1161" y="326"/>
                  </a:cubicBezTo>
                  <a:cubicBezTo>
                    <a:pt x="1161" y="326"/>
                    <a:pt x="1161" y="326"/>
                    <a:pt x="1161" y="326"/>
                  </a:cubicBezTo>
                  <a:cubicBezTo>
                    <a:pt x="1090" y="391"/>
                    <a:pt x="1090" y="391"/>
                    <a:pt x="1090" y="391"/>
                  </a:cubicBezTo>
                  <a:moveTo>
                    <a:pt x="1003" y="505"/>
                  </a:moveTo>
                  <a:cubicBezTo>
                    <a:pt x="814" y="303"/>
                    <a:pt x="814" y="303"/>
                    <a:pt x="814" y="303"/>
                  </a:cubicBezTo>
                  <a:cubicBezTo>
                    <a:pt x="1018" y="282"/>
                    <a:pt x="1018" y="282"/>
                    <a:pt x="1018" y="282"/>
                  </a:cubicBezTo>
                  <a:cubicBezTo>
                    <a:pt x="1003" y="505"/>
                    <a:pt x="1003" y="505"/>
                    <a:pt x="1003" y="505"/>
                  </a:cubicBezTo>
                  <a:moveTo>
                    <a:pt x="1167" y="324"/>
                  </a:moveTo>
                  <a:cubicBezTo>
                    <a:pt x="1182" y="277"/>
                    <a:pt x="1182" y="277"/>
                    <a:pt x="1182" y="277"/>
                  </a:cubicBezTo>
                  <a:cubicBezTo>
                    <a:pt x="1270" y="292"/>
                    <a:pt x="1270" y="292"/>
                    <a:pt x="1270" y="292"/>
                  </a:cubicBezTo>
                  <a:cubicBezTo>
                    <a:pt x="1167" y="324"/>
                    <a:pt x="1167" y="324"/>
                    <a:pt x="1167" y="324"/>
                  </a:cubicBezTo>
                  <a:moveTo>
                    <a:pt x="1071" y="408"/>
                  </a:moveTo>
                  <a:cubicBezTo>
                    <a:pt x="1024" y="281"/>
                    <a:pt x="1024" y="281"/>
                    <a:pt x="1024" y="281"/>
                  </a:cubicBezTo>
                  <a:cubicBezTo>
                    <a:pt x="1175" y="277"/>
                    <a:pt x="1175" y="277"/>
                    <a:pt x="1175" y="277"/>
                  </a:cubicBezTo>
                  <a:cubicBezTo>
                    <a:pt x="1071" y="408"/>
                    <a:pt x="1071" y="408"/>
                    <a:pt x="1071" y="408"/>
                  </a:cubicBezTo>
                  <a:moveTo>
                    <a:pt x="753" y="387"/>
                  </a:moveTo>
                  <a:cubicBezTo>
                    <a:pt x="591" y="376"/>
                    <a:pt x="591" y="376"/>
                    <a:pt x="591" y="376"/>
                  </a:cubicBezTo>
                  <a:cubicBezTo>
                    <a:pt x="710" y="266"/>
                    <a:pt x="710" y="266"/>
                    <a:pt x="710" y="266"/>
                  </a:cubicBezTo>
                  <a:cubicBezTo>
                    <a:pt x="753" y="387"/>
                    <a:pt x="753" y="387"/>
                    <a:pt x="753" y="387"/>
                  </a:cubicBezTo>
                  <a:moveTo>
                    <a:pt x="756" y="381"/>
                  </a:moveTo>
                  <a:cubicBezTo>
                    <a:pt x="715" y="266"/>
                    <a:pt x="715" y="266"/>
                    <a:pt x="715" y="266"/>
                  </a:cubicBezTo>
                  <a:cubicBezTo>
                    <a:pt x="806" y="303"/>
                    <a:pt x="806" y="303"/>
                    <a:pt x="806" y="303"/>
                  </a:cubicBezTo>
                  <a:cubicBezTo>
                    <a:pt x="758" y="381"/>
                    <a:pt x="758" y="381"/>
                    <a:pt x="758" y="381"/>
                  </a:cubicBezTo>
                  <a:cubicBezTo>
                    <a:pt x="758" y="371"/>
                    <a:pt x="758" y="371"/>
                    <a:pt x="758" y="371"/>
                  </a:cubicBezTo>
                  <a:cubicBezTo>
                    <a:pt x="756" y="381"/>
                    <a:pt x="756" y="381"/>
                    <a:pt x="756" y="381"/>
                  </a:cubicBezTo>
                  <a:moveTo>
                    <a:pt x="380" y="320"/>
                  </a:moveTo>
                  <a:cubicBezTo>
                    <a:pt x="324" y="302"/>
                    <a:pt x="324" y="302"/>
                    <a:pt x="324" y="302"/>
                  </a:cubicBezTo>
                  <a:cubicBezTo>
                    <a:pt x="486" y="253"/>
                    <a:pt x="486" y="253"/>
                    <a:pt x="486" y="253"/>
                  </a:cubicBezTo>
                  <a:cubicBezTo>
                    <a:pt x="380" y="320"/>
                    <a:pt x="380" y="320"/>
                    <a:pt x="380" y="320"/>
                  </a:cubicBezTo>
                  <a:moveTo>
                    <a:pt x="461" y="342"/>
                  </a:moveTo>
                  <a:cubicBezTo>
                    <a:pt x="386" y="322"/>
                    <a:pt x="386" y="322"/>
                    <a:pt x="386" y="322"/>
                  </a:cubicBezTo>
                  <a:cubicBezTo>
                    <a:pt x="500" y="249"/>
                    <a:pt x="500" y="249"/>
                    <a:pt x="500" y="249"/>
                  </a:cubicBezTo>
                  <a:cubicBezTo>
                    <a:pt x="500" y="250"/>
                    <a:pt x="500" y="250"/>
                    <a:pt x="500" y="250"/>
                  </a:cubicBezTo>
                  <a:cubicBezTo>
                    <a:pt x="501" y="250"/>
                    <a:pt x="501" y="250"/>
                    <a:pt x="501" y="250"/>
                  </a:cubicBezTo>
                  <a:cubicBezTo>
                    <a:pt x="522" y="283"/>
                    <a:pt x="522" y="283"/>
                    <a:pt x="522" y="283"/>
                  </a:cubicBezTo>
                  <a:cubicBezTo>
                    <a:pt x="461" y="342"/>
                    <a:pt x="461" y="342"/>
                    <a:pt x="461" y="342"/>
                  </a:cubicBezTo>
                  <a:moveTo>
                    <a:pt x="206" y="340"/>
                  </a:moveTo>
                  <a:cubicBezTo>
                    <a:pt x="157" y="294"/>
                    <a:pt x="157" y="294"/>
                    <a:pt x="157" y="294"/>
                  </a:cubicBezTo>
                  <a:cubicBezTo>
                    <a:pt x="274" y="239"/>
                    <a:pt x="274" y="239"/>
                    <a:pt x="274" y="239"/>
                  </a:cubicBezTo>
                  <a:cubicBezTo>
                    <a:pt x="206" y="340"/>
                    <a:pt x="206" y="340"/>
                    <a:pt x="206" y="340"/>
                  </a:cubicBezTo>
                  <a:moveTo>
                    <a:pt x="211" y="342"/>
                  </a:moveTo>
                  <a:cubicBezTo>
                    <a:pt x="280" y="238"/>
                    <a:pt x="280" y="238"/>
                    <a:pt x="280" y="238"/>
                  </a:cubicBezTo>
                  <a:cubicBezTo>
                    <a:pt x="313" y="300"/>
                    <a:pt x="313" y="300"/>
                    <a:pt x="313" y="300"/>
                  </a:cubicBezTo>
                  <a:cubicBezTo>
                    <a:pt x="218" y="342"/>
                    <a:pt x="218" y="342"/>
                    <a:pt x="218" y="342"/>
                  </a:cubicBezTo>
                  <a:cubicBezTo>
                    <a:pt x="211" y="342"/>
                    <a:pt x="211" y="342"/>
                    <a:pt x="211" y="342"/>
                  </a:cubicBezTo>
                  <a:moveTo>
                    <a:pt x="323" y="297"/>
                  </a:moveTo>
                  <a:cubicBezTo>
                    <a:pt x="377" y="236"/>
                    <a:pt x="377" y="236"/>
                    <a:pt x="377" y="236"/>
                  </a:cubicBezTo>
                  <a:cubicBezTo>
                    <a:pt x="489" y="247"/>
                    <a:pt x="489" y="247"/>
                    <a:pt x="489" y="247"/>
                  </a:cubicBezTo>
                  <a:cubicBezTo>
                    <a:pt x="323" y="297"/>
                    <a:pt x="323" y="297"/>
                    <a:pt x="323" y="297"/>
                  </a:cubicBezTo>
                  <a:moveTo>
                    <a:pt x="317" y="298"/>
                  </a:moveTo>
                  <a:cubicBezTo>
                    <a:pt x="284" y="236"/>
                    <a:pt x="284" y="236"/>
                    <a:pt x="284" y="236"/>
                  </a:cubicBezTo>
                  <a:cubicBezTo>
                    <a:pt x="371" y="236"/>
                    <a:pt x="371" y="236"/>
                    <a:pt x="371" y="236"/>
                  </a:cubicBezTo>
                  <a:cubicBezTo>
                    <a:pt x="317" y="298"/>
                    <a:pt x="317" y="298"/>
                    <a:pt x="317" y="298"/>
                  </a:cubicBezTo>
                  <a:moveTo>
                    <a:pt x="1418" y="338"/>
                  </a:moveTo>
                  <a:cubicBezTo>
                    <a:pt x="1351" y="303"/>
                    <a:pt x="1351" y="303"/>
                    <a:pt x="1351" y="303"/>
                  </a:cubicBezTo>
                  <a:cubicBezTo>
                    <a:pt x="1423" y="194"/>
                    <a:pt x="1423" y="194"/>
                    <a:pt x="1423" y="194"/>
                  </a:cubicBezTo>
                  <a:cubicBezTo>
                    <a:pt x="1418" y="338"/>
                    <a:pt x="1418" y="338"/>
                    <a:pt x="1418" y="338"/>
                  </a:cubicBezTo>
                  <a:moveTo>
                    <a:pt x="1552" y="390"/>
                  </a:moveTo>
                  <a:cubicBezTo>
                    <a:pt x="1422" y="340"/>
                    <a:pt x="1422" y="340"/>
                    <a:pt x="1422" y="340"/>
                  </a:cubicBezTo>
                  <a:cubicBezTo>
                    <a:pt x="1428" y="193"/>
                    <a:pt x="1428" y="193"/>
                    <a:pt x="1428" y="193"/>
                  </a:cubicBezTo>
                  <a:cubicBezTo>
                    <a:pt x="1481" y="280"/>
                    <a:pt x="1481" y="280"/>
                    <a:pt x="1481" y="280"/>
                  </a:cubicBezTo>
                  <a:cubicBezTo>
                    <a:pt x="1552" y="390"/>
                    <a:pt x="1552" y="390"/>
                    <a:pt x="1552" y="390"/>
                  </a:cubicBezTo>
                  <a:moveTo>
                    <a:pt x="809" y="299"/>
                  </a:moveTo>
                  <a:cubicBezTo>
                    <a:pt x="718" y="263"/>
                    <a:pt x="718" y="263"/>
                    <a:pt x="718" y="263"/>
                  </a:cubicBezTo>
                  <a:cubicBezTo>
                    <a:pt x="996" y="190"/>
                    <a:pt x="996" y="190"/>
                    <a:pt x="996" y="190"/>
                  </a:cubicBezTo>
                  <a:cubicBezTo>
                    <a:pt x="810" y="298"/>
                    <a:pt x="810" y="298"/>
                    <a:pt x="810" y="298"/>
                  </a:cubicBezTo>
                  <a:cubicBezTo>
                    <a:pt x="810" y="297"/>
                    <a:pt x="810" y="297"/>
                    <a:pt x="810" y="297"/>
                  </a:cubicBezTo>
                  <a:cubicBezTo>
                    <a:pt x="809" y="299"/>
                    <a:pt x="809" y="299"/>
                    <a:pt x="809" y="299"/>
                  </a:cubicBezTo>
                  <a:moveTo>
                    <a:pt x="506" y="249"/>
                  </a:moveTo>
                  <a:cubicBezTo>
                    <a:pt x="505" y="247"/>
                    <a:pt x="505" y="247"/>
                    <a:pt x="505" y="247"/>
                  </a:cubicBezTo>
                  <a:cubicBezTo>
                    <a:pt x="620" y="188"/>
                    <a:pt x="620" y="188"/>
                    <a:pt x="620" y="188"/>
                  </a:cubicBezTo>
                  <a:cubicBezTo>
                    <a:pt x="525" y="280"/>
                    <a:pt x="525" y="280"/>
                    <a:pt x="525" y="280"/>
                  </a:cubicBezTo>
                  <a:cubicBezTo>
                    <a:pt x="505" y="249"/>
                    <a:pt x="505" y="249"/>
                    <a:pt x="505" y="249"/>
                  </a:cubicBezTo>
                  <a:cubicBezTo>
                    <a:pt x="506" y="249"/>
                    <a:pt x="506" y="249"/>
                    <a:pt x="506" y="249"/>
                  </a:cubicBezTo>
                  <a:moveTo>
                    <a:pt x="1023" y="277"/>
                  </a:moveTo>
                  <a:cubicBezTo>
                    <a:pt x="1014" y="187"/>
                    <a:pt x="1014" y="187"/>
                    <a:pt x="1014" y="187"/>
                  </a:cubicBezTo>
                  <a:cubicBezTo>
                    <a:pt x="1172" y="273"/>
                    <a:pt x="1172" y="273"/>
                    <a:pt x="1172" y="273"/>
                  </a:cubicBezTo>
                  <a:cubicBezTo>
                    <a:pt x="1023" y="277"/>
                    <a:pt x="1023" y="277"/>
                    <a:pt x="1023" y="277"/>
                  </a:cubicBezTo>
                  <a:moveTo>
                    <a:pt x="820" y="298"/>
                  </a:moveTo>
                  <a:cubicBezTo>
                    <a:pt x="1010" y="187"/>
                    <a:pt x="1010" y="187"/>
                    <a:pt x="1010" y="187"/>
                  </a:cubicBezTo>
                  <a:cubicBezTo>
                    <a:pt x="1018" y="277"/>
                    <a:pt x="1018" y="277"/>
                    <a:pt x="1018" y="277"/>
                  </a:cubicBezTo>
                  <a:cubicBezTo>
                    <a:pt x="820" y="298"/>
                    <a:pt x="820" y="298"/>
                    <a:pt x="820" y="298"/>
                  </a:cubicBezTo>
                  <a:moveTo>
                    <a:pt x="584" y="372"/>
                  </a:moveTo>
                  <a:cubicBezTo>
                    <a:pt x="528" y="284"/>
                    <a:pt x="528" y="284"/>
                    <a:pt x="528" y="284"/>
                  </a:cubicBezTo>
                  <a:cubicBezTo>
                    <a:pt x="628" y="186"/>
                    <a:pt x="628" y="186"/>
                    <a:pt x="628" y="186"/>
                  </a:cubicBezTo>
                  <a:cubicBezTo>
                    <a:pt x="584" y="372"/>
                    <a:pt x="584" y="372"/>
                    <a:pt x="584" y="372"/>
                  </a:cubicBezTo>
                  <a:moveTo>
                    <a:pt x="589" y="371"/>
                  </a:moveTo>
                  <a:cubicBezTo>
                    <a:pt x="633" y="183"/>
                    <a:pt x="633" y="183"/>
                    <a:pt x="633" y="183"/>
                  </a:cubicBezTo>
                  <a:cubicBezTo>
                    <a:pt x="707" y="261"/>
                    <a:pt x="707" y="261"/>
                    <a:pt x="707" y="261"/>
                  </a:cubicBezTo>
                  <a:cubicBezTo>
                    <a:pt x="704" y="262"/>
                    <a:pt x="704" y="262"/>
                    <a:pt x="704" y="262"/>
                  </a:cubicBezTo>
                  <a:cubicBezTo>
                    <a:pt x="707" y="263"/>
                    <a:pt x="707" y="263"/>
                    <a:pt x="707" y="263"/>
                  </a:cubicBezTo>
                  <a:cubicBezTo>
                    <a:pt x="589" y="371"/>
                    <a:pt x="589" y="371"/>
                    <a:pt x="589" y="371"/>
                  </a:cubicBezTo>
                  <a:moveTo>
                    <a:pt x="510" y="239"/>
                  </a:moveTo>
                  <a:cubicBezTo>
                    <a:pt x="558" y="181"/>
                    <a:pt x="558" y="181"/>
                    <a:pt x="558" y="181"/>
                  </a:cubicBezTo>
                  <a:cubicBezTo>
                    <a:pt x="622" y="181"/>
                    <a:pt x="622" y="181"/>
                    <a:pt x="622" y="181"/>
                  </a:cubicBezTo>
                  <a:cubicBezTo>
                    <a:pt x="510" y="239"/>
                    <a:pt x="510" y="239"/>
                    <a:pt x="510" y="239"/>
                  </a:cubicBezTo>
                  <a:moveTo>
                    <a:pt x="496" y="243"/>
                  </a:moveTo>
                  <a:cubicBezTo>
                    <a:pt x="381" y="232"/>
                    <a:pt x="381" y="232"/>
                    <a:pt x="381" y="232"/>
                  </a:cubicBezTo>
                  <a:cubicBezTo>
                    <a:pt x="439" y="177"/>
                    <a:pt x="439" y="177"/>
                    <a:pt x="439" y="177"/>
                  </a:cubicBezTo>
                  <a:cubicBezTo>
                    <a:pt x="496" y="243"/>
                    <a:pt x="496" y="243"/>
                    <a:pt x="496" y="243"/>
                  </a:cubicBezTo>
                  <a:moveTo>
                    <a:pt x="1601" y="249"/>
                  </a:moveTo>
                  <a:cubicBezTo>
                    <a:pt x="1505" y="168"/>
                    <a:pt x="1505" y="168"/>
                    <a:pt x="1505" y="168"/>
                  </a:cubicBezTo>
                  <a:cubicBezTo>
                    <a:pt x="1605" y="157"/>
                    <a:pt x="1605" y="157"/>
                    <a:pt x="1605" y="157"/>
                  </a:cubicBezTo>
                  <a:cubicBezTo>
                    <a:pt x="1601" y="249"/>
                    <a:pt x="1601" y="249"/>
                    <a:pt x="1601" y="249"/>
                  </a:cubicBezTo>
                  <a:moveTo>
                    <a:pt x="493" y="233"/>
                  </a:moveTo>
                  <a:cubicBezTo>
                    <a:pt x="442" y="174"/>
                    <a:pt x="442" y="174"/>
                    <a:pt x="442" y="174"/>
                  </a:cubicBezTo>
                  <a:cubicBezTo>
                    <a:pt x="443" y="173"/>
                    <a:pt x="443" y="173"/>
                    <a:pt x="443" y="173"/>
                  </a:cubicBezTo>
                  <a:cubicBezTo>
                    <a:pt x="442" y="173"/>
                    <a:pt x="442" y="173"/>
                    <a:pt x="442" y="173"/>
                  </a:cubicBezTo>
                  <a:cubicBezTo>
                    <a:pt x="455" y="145"/>
                    <a:pt x="455" y="145"/>
                    <a:pt x="455" y="145"/>
                  </a:cubicBezTo>
                  <a:cubicBezTo>
                    <a:pt x="493" y="233"/>
                    <a:pt x="493" y="233"/>
                    <a:pt x="493" y="233"/>
                  </a:cubicBezTo>
                  <a:moveTo>
                    <a:pt x="356" y="149"/>
                  </a:moveTo>
                  <a:cubicBezTo>
                    <a:pt x="355" y="145"/>
                    <a:pt x="355" y="145"/>
                    <a:pt x="355" y="145"/>
                  </a:cubicBezTo>
                  <a:cubicBezTo>
                    <a:pt x="385" y="154"/>
                    <a:pt x="385" y="154"/>
                    <a:pt x="385" y="154"/>
                  </a:cubicBezTo>
                  <a:cubicBezTo>
                    <a:pt x="362" y="171"/>
                    <a:pt x="331" y="194"/>
                    <a:pt x="317" y="203"/>
                  </a:cubicBezTo>
                  <a:cubicBezTo>
                    <a:pt x="353" y="146"/>
                    <a:pt x="353" y="146"/>
                    <a:pt x="353" y="146"/>
                  </a:cubicBezTo>
                  <a:cubicBezTo>
                    <a:pt x="356" y="149"/>
                    <a:pt x="356" y="149"/>
                    <a:pt x="356" y="149"/>
                  </a:cubicBezTo>
                  <a:moveTo>
                    <a:pt x="502" y="242"/>
                  </a:moveTo>
                  <a:cubicBezTo>
                    <a:pt x="459" y="144"/>
                    <a:pt x="459" y="144"/>
                    <a:pt x="459" y="144"/>
                  </a:cubicBezTo>
                  <a:cubicBezTo>
                    <a:pt x="522" y="169"/>
                    <a:pt x="545" y="177"/>
                    <a:pt x="553" y="180"/>
                  </a:cubicBezTo>
                  <a:cubicBezTo>
                    <a:pt x="502" y="242"/>
                    <a:pt x="502" y="242"/>
                    <a:pt x="502" y="242"/>
                  </a:cubicBezTo>
                  <a:moveTo>
                    <a:pt x="438" y="171"/>
                  </a:moveTo>
                  <a:cubicBezTo>
                    <a:pt x="397" y="153"/>
                    <a:pt x="397" y="153"/>
                    <a:pt x="397" y="153"/>
                  </a:cubicBezTo>
                  <a:cubicBezTo>
                    <a:pt x="451" y="143"/>
                    <a:pt x="451" y="143"/>
                    <a:pt x="451" y="143"/>
                  </a:cubicBezTo>
                  <a:cubicBezTo>
                    <a:pt x="438" y="171"/>
                    <a:pt x="438" y="171"/>
                    <a:pt x="438" y="171"/>
                  </a:cubicBezTo>
                  <a:moveTo>
                    <a:pt x="1344" y="301"/>
                  </a:moveTo>
                  <a:cubicBezTo>
                    <a:pt x="1289" y="291"/>
                    <a:pt x="1289" y="291"/>
                    <a:pt x="1289" y="291"/>
                  </a:cubicBezTo>
                  <a:cubicBezTo>
                    <a:pt x="1289" y="291"/>
                    <a:pt x="1289" y="291"/>
                    <a:pt x="1289" y="291"/>
                  </a:cubicBezTo>
                  <a:cubicBezTo>
                    <a:pt x="1282" y="290"/>
                    <a:pt x="1282" y="290"/>
                    <a:pt x="1282" y="290"/>
                  </a:cubicBezTo>
                  <a:cubicBezTo>
                    <a:pt x="1287" y="136"/>
                    <a:pt x="1287" y="136"/>
                    <a:pt x="1287" y="136"/>
                  </a:cubicBezTo>
                  <a:cubicBezTo>
                    <a:pt x="1344" y="301"/>
                    <a:pt x="1344" y="301"/>
                    <a:pt x="1344" y="301"/>
                  </a:cubicBezTo>
                  <a:moveTo>
                    <a:pt x="309" y="207"/>
                  </a:moveTo>
                  <a:cubicBezTo>
                    <a:pt x="300" y="203"/>
                    <a:pt x="270" y="185"/>
                    <a:pt x="249" y="172"/>
                  </a:cubicBezTo>
                  <a:cubicBezTo>
                    <a:pt x="278" y="157"/>
                    <a:pt x="318" y="136"/>
                    <a:pt x="333" y="130"/>
                  </a:cubicBezTo>
                  <a:cubicBezTo>
                    <a:pt x="325" y="146"/>
                    <a:pt x="313" y="192"/>
                    <a:pt x="309" y="207"/>
                  </a:cubicBezTo>
                  <a:moveTo>
                    <a:pt x="316" y="195"/>
                  </a:moveTo>
                  <a:cubicBezTo>
                    <a:pt x="324" y="169"/>
                    <a:pt x="333" y="138"/>
                    <a:pt x="338" y="129"/>
                  </a:cubicBezTo>
                  <a:cubicBezTo>
                    <a:pt x="350" y="142"/>
                    <a:pt x="350" y="142"/>
                    <a:pt x="350" y="142"/>
                  </a:cubicBezTo>
                  <a:cubicBezTo>
                    <a:pt x="316" y="195"/>
                    <a:pt x="316" y="195"/>
                    <a:pt x="316" y="195"/>
                  </a:cubicBezTo>
                  <a:moveTo>
                    <a:pt x="1348" y="299"/>
                  </a:moveTo>
                  <a:cubicBezTo>
                    <a:pt x="1289" y="128"/>
                    <a:pt x="1289" y="128"/>
                    <a:pt x="1289" y="128"/>
                  </a:cubicBezTo>
                  <a:cubicBezTo>
                    <a:pt x="1422" y="187"/>
                    <a:pt x="1422" y="187"/>
                    <a:pt x="1422" y="187"/>
                  </a:cubicBezTo>
                  <a:cubicBezTo>
                    <a:pt x="1348" y="299"/>
                    <a:pt x="1348" y="299"/>
                    <a:pt x="1348" y="299"/>
                  </a:cubicBezTo>
                  <a:moveTo>
                    <a:pt x="1182" y="272"/>
                  </a:moveTo>
                  <a:cubicBezTo>
                    <a:pt x="1176" y="124"/>
                    <a:pt x="1176" y="124"/>
                    <a:pt x="1176" y="124"/>
                  </a:cubicBezTo>
                  <a:cubicBezTo>
                    <a:pt x="1275" y="288"/>
                    <a:pt x="1275" y="288"/>
                    <a:pt x="1275" y="288"/>
                  </a:cubicBezTo>
                  <a:cubicBezTo>
                    <a:pt x="1184" y="273"/>
                    <a:pt x="1184" y="273"/>
                    <a:pt x="1184" y="273"/>
                  </a:cubicBezTo>
                  <a:cubicBezTo>
                    <a:pt x="1185" y="272"/>
                    <a:pt x="1185" y="272"/>
                    <a:pt x="1185" y="272"/>
                  </a:cubicBezTo>
                  <a:cubicBezTo>
                    <a:pt x="1182" y="272"/>
                    <a:pt x="1182" y="272"/>
                    <a:pt x="1182" y="272"/>
                  </a:cubicBezTo>
                  <a:moveTo>
                    <a:pt x="1178" y="271"/>
                  </a:moveTo>
                  <a:cubicBezTo>
                    <a:pt x="1017" y="184"/>
                    <a:pt x="1017" y="184"/>
                    <a:pt x="1017" y="184"/>
                  </a:cubicBezTo>
                  <a:cubicBezTo>
                    <a:pt x="1172" y="118"/>
                    <a:pt x="1172" y="118"/>
                    <a:pt x="1172" y="118"/>
                  </a:cubicBezTo>
                  <a:cubicBezTo>
                    <a:pt x="1178" y="271"/>
                    <a:pt x="1178" y="271"/>
                    <a:pt x="1178" y="271"/>
                  </a:cubicBezTo>
                  <a:moveTo>
                    <a:pt x="1181" y="119"/>
                  </a:moveTo>
                  <a:cubicBezTo>
                    <a:pt x="1179" y="118"/>
                    <a:pt x="1179" y="118"/>
                    <a:pt x="1179" y="118"/>
                  </a:cubicBezTo>
                  <a:cubicBezTo>
                    <a:pt x="1283" y="126"/>
                    <a:pt x="1283" y="126"/>
                    <a:pt x="1283" y="126"/>
                  </a:cubicBezTo>
                  <a:cubicBezTo>
                    <a:pt x="1277" y="284"/>
                    <a:pt x="1277" y="284"/>
                    <a:pt x="1277" y="284"/>
                  </a:cubicBezTo>
                  <a:cubicBezTo>
                    <a:pt x="1179" y="118"/>
                    <a:pt x="1179" y="118"/>
                    <a:pt x="1179" y="118"/>
                  </a:cubicBezTo>
                  <a:cubicBezTo>
                    <a:pt x="1181" y="119"/>
                    <a:pt x="1181" y="119"/>
                    <a:pt x="1181" y="119"/>
                  </a:cubicBezTo>
                  <a:moveTo>
                    <a:pt x="559" y="177"/>
                  </a:moveTo>
                  <a:cubicBezTo>
                    <a:pt x="558" y="168"/>
                    <a:pt x="561" y="126"/>
                    <a:pt x="562" y="96"/>
                  </a:cubicBezTo>
                  <a:cubicBezTo>
                    <a:pt x="627" y="177"/>
                    <a:pt x="627" y="177"/>
                    <a:pt x="627" y="177"/>
                  </a:cubicBezTo>
                  <a:cubicBezTo>
                    <a:pt x="559" y="177"/>
                    <a:pt x="559" y="177"/>
                    <a:pt x="559" y="177"/>
                  </a:cubicBezTo>
                  <a:moveTo>
                    <a:pt x="638" y="172"/>
                  </a:moveTo>
                  <a:cubicBezTo>
                    <a:pt x="667" y="117"/>
                    <a:pt x="667" y="117"/>
                    <a:pt x="667" y="117"/>
                  </a:cubicBezTo>
                  <a:cubicBezTo>
                    <a:pt x="752" y="93"/>
                    <a:pt x="752" y="93"/>
                    <a:pt x="752" y="93"/>
                  </a:cubicBezTo>
                  <a:cubicBezTo>
                    <a:pt x="638" y="172"/>
                    <a:pt x="638" y="172"/>
                    <a:pt x="638" y="172"/>
                  </a:cubicBezTo>
                  <a:moveTo>
                    <a:pt x="631" y="175"/>
                  </a:moveTo>
                  <a:cubicBezTo>
                    <a:pt x="566" y="93"/>
                    <a:pt x="566" y="93"/>
                    <a:pt x="566" y="93"/>
                  </a:cubicBezTo>
                  <a:cubicBezTo>
                    <a:pt x="662" y="116"/>
                    <a:pt x="662" y="116"/>
                    <a:pt x="662" y="116"/>
                  </a:cubicBezTo>
                  <a:cubicBezTo>
                    <a:pt x="631" y="175"/>
                    <a:pt x="631" y="175"/>
                    <a:pt x="631" y="175"/>
                  </a:cubicBezTo>
                  <a:moveTo>
                    <a:pt x="555" y="176"/>
                  </a:moveTo>
                  <a:cubicBezTo>
                    <a:pt x="542" y="172"/>
                    <a:pt x="495" y="153"/>
                    <a:pt x="460" y="139"/>
                  </a:cubicBezTo>
                  <a:cubicBezTo>
                    <a:pt x="558" y="93"/>
                    <a:pt x="558" y="93"/>
                    <a:pt x="558" y="93"/>
                  </a:cubicBezTo>
                  <a:cubicBezTo>
                    <a:pt x="555" y="149"/>
                    <a:pt x="554" y="169"/>
                    <a:pt x="555" y="176"/>
                  </a:cubicBezTo>
                  <a:moveTo>
                    <a:pt x="710" y="258"/>
                  </a:moveTo>
                  <a:cubicBezTo>
                    <a:pt x="635" y="179"/>
                    <a:pt x="635" y="179"/>
                    <a:pt x="635" y="179"/>
                  </a:cubicBezTo>
                  <a:cubicBezTo>
                    <a:pt x="760" y="93"/>
                    <a:pt x="760" y="93"/>
                    <a:pt x="760" y="93"/>
                  </a:cubicBezTo>
                  <a:cubicBezTo>
                    <a:pt x="710" y="258"/>
                    <a:pt x="710" y="258"/>
                    <a:pt x="710" y="258"/>
                  </a:cubicBezTo>
                  <a:moveTo>
                    <a:pt x="1011" y="181"/>
                  </a:moveTo>
                  <a:cubicBezTo>
                    <a:pt x="779" y="91"/>
                    <a:pt x="779" y="91"/>
                    <a:pt x="779" y="91"/>
                  </a:cubicBezTo>
                  <a:cubicBezTo>
                    <a:pt x="1164" y="116"/>
                    <a:pt x="1164" y="116"/>
                    <a:pt x="1164" y="116"/>
                  </a:cubicBezTo>
                  <a:cubicBezTo>
                    <a:pt x="1014" y="180"/>
                    <a:pt x="1014" y="180"/>
                    <a:pt x="1014" y="180"/>
                  </a:cubicBezTo>
                  <a:cubicBezTo>
                    <a:pt x="1013" y="180"/>
                    <a:pt x="1013" y="180"/>
                    <a:pt x="1013" y="180"/>
                  </a:cubicBezTo>
                  <a:cubicBezTo>
                    <a:pt x="1011" y="181"/>
                    <a:pt x="1011" y="181"/>
                    <a:pt x="1011" y="181"/>
                  </a:cubicBezTo>
                  <a:moveTo>
                    <a:pt x="715" y="259"/>
                  </a:moveTo>
                  <a:cubicBezTo>
                    <a:pt x="766" y="91"/>
                    <a:pt x="766" y="91"/>
                    <a:pt x="766" y="91"/>
                  </a:cubicBezTo>
                  <a:cubicBezTo>
                    <a:pt x="1004" y="183"/>
                    <a:pt x="1004" y="183"/>
                    <a:pt x="1004" y="183"/>
                  </a:cubicBezTo>
                  <a:cubicBezTo>
                    <a:pt x="715" y="259"/>
                    <a:pt x="715" y="259"/>
                    <a:pt x="715" y="259"/>
                  </a:cubicBezTo>
                  <a:moveTo>
                    <a:pt x="1503" y="164"/>
                  </a:moveTo>
                  <a:cubicBezTo>
                    <a:pt x="1532" y="86"/>
                    <a:pt x="1532" y="86"/>
                    <a:pt x="1532" y="86"/>
                  </a:cubicBezTo>
                  <a:cubicBezTo>
                    <a:pt x="1602" y="152"/>
                    <a:pt x="1602" y="152"/>
                    <a:pt x="1602" y="152"/>
                  </a:cubicBezTo>
                  <a:cubicBezTo>
                    <a:pt x="1503" y="164"/>
                    <a:pt x="1503" y="164"/>
                    <a:pt x="1503" y="164"/>
                  </a:cubicBezTo>
                  <a:moveTo>
                    <a:pt x="1608" y="151"/>
                  </a:moveTo>
                  <a:cubicBezTo>
                    <a:pt x="1537" y="85"/>
                    <a:pt x="1537" y="85"/>
                    <a:pt x="1537" y="85"/>
                  </a:cubicBezTo>
                  <a:cubicBezTo>
                    <a:pt x="1706" y="96"/>
                    <a:pt x="1706" y="96"/>
                    <a:pt x="1706" y="96"/>
                  </a:cubicBezTo>
                  <a:cubicBezTo>
                    <a:pt x="1608" y="151"/>
                    <a:pt x="1608" y="151"/>
                    <a:pt x="1608" y="151"/>
                  </a:cubicBezTo>
                  <a:moveTo>
                    <a:pt x="349" y="135"/>
                  </a:moveTo>
                  <a:cubicBezTo>
                    <a:pt x="340" y="125"/>
                    <a:pt x="340" y="125"/>
                    <a:pt x="340" y="125"/>
                  </a:cubicBezTo>
                  <a:cubicBezTo>
                    <a:pt x="340" y="125"/>
                    <a:pt x="340" y="124"/>
                    <a:pt x="340" y="124"/>
                  </a:cubicBezTo>
                  <a:cubicBezTo>
                    <a:pt x="343" y="82"/>
                    <a:pt x="343" y="82"/>
                    <a:pt x="343" y="82"/>
                  </a:cubicBezTo>
                  <a:cubicBezTo>
                    <a:pt x="349" y="135"/>
                    <a:pt x="349" y="135"/>
                    <a:pt x="349" y="135"/>
                  </a:cubicBezTo>
                  <a:moveTo>
                    <a:pt x="385" y="149"/>
                  </a:moveTo>
                  <a:cubicBezTo>
                    <a:pt x="355" y="140"/>
                    <a:pt x="355" y="140"/>
                    <a:pt x="355" y="140"/>
                  </a:cubicBezTo>
                  <a:cubicBezTo>
                    <a:pt x="346" y="70"/>
                    <a:pt x="346" y="70"/>
                    <a:pt x="346" y="70"/>
                  </a:cubicBezTo>
                  <a:cubicBezTo>
                    <a:pt x="385" y="149"/>
                    <a:pt x="385" y="149"/>
                    <a:pt x="385" y="149"/>
                  </a:cubicBezTo>
                  <a:moveTo>
                    <a:pt x="396" y="149"/>
                  </a:moveTo>
                  <a:cubicBezTo>
                    <a:pt x="472" y="65"/>
                    <a:pt x="472" y="65"/>
                    <a:pt x="472" y="65"/>
                  </a:cubicBezTo>
                  <a:cubicBezTo>
                    <a:pt x="453" y="137"/>
                    <a:pt x="453" y="137"/>
                    <a:pt x="453" y="137"/>
                  </a:cubicBezTo>
                  <a:cubicBezTo>
                    <a:pt x="451" y="135"/>
                    <a:pt x="451" y="135"/>
                    <a:pt x="451" y="135"/>
                  </a:cubicBezTo>
                  <a:cubicBezTo>
                    <a:pt x="452" y="138"/>
                    <a:pt x="452" y="138"/>
                    <a:pt x="452" y="138"/>
                  </a:cubicBezTo>
                  <a:cubicBezTo>
                    <a:pt x="396" y="149"/>
                    <a:pt x="396" y="149"/>
                    <a:pt x="396" y="149"/>
                  </a:cubicBezTo>
                  <a:moveTo>
                    <a:pt x="253" y="165"/>
                  </a:moveTo>
                  <a:cubicBezTo>
                    <a:pt x="339" y="63"/>
                    <a:pt x="339" y="63"/>
                    <a:pt x="339" y="63"/>
                  </a:cubicBezTo>
                  <a:cubicBezTo>
                    <a:pt x="336" y="124"/>
                    <a:pt x="336" y="124"/>
                    <a:pt x="336" y="124"/>
                  </a:cubicBezTo>
                  <a:cubicBezTo>
                    <a:pt x="329" y="126"/>
                    <a:pt x="310" y="136"/>
                    <a:pt x="253" y="165"/>
                  </a:cubicBezTo>
                  <a:moveTo>
                    <a:pt x="458" y="135"/>
                  </a:moveTo>
                  <a:cubicBezTo>
                    <a:pt x="478" y="60"/>
                    <a:pt x="478" y="60"/>
                    <a:pt x="478" y="60"/>
                  </a:cubicBezTo>
                  <a:cubicBezTo>
                    <a:pt x="555" y="90"/>
                    <a:pt x="555" y="90"/>
                    <a:pt x="555" y="90"/>
                  </a:cubicBezTo>
                  <a:cubicBezTo>
                    <a:pt x="458" y="135"/>
                    <a:pt x="458" y="135"/>
                    <a:pt x="458" y="135"/>
                  </a:cubicBezTo>
                  <a:moveTo>
                    <a:pt x="390" y="149"/>
                  </a:moveTo>
                  <a:cubicBezTo>
                    <a:pt x="345" y="59"/>
                    <a:pt x="345" y="59"/>
                    <a:pt x="345" y="59"/>
                  </a:cubicBezTo>
                  <a:cubicBezTo>
                    <a:pt x="472" y="59"/>
                    <a:pt x="472" y="59"/>
                    <a:pt x="472" y="59"/>
                  </a:cubicBezTo>
                  <a:cubicBezTo>
                    <a:pt x="390" y="149"/>
                    <a:pt x="390" y="149"/>
                    <a:pt x="390" y="149"/>
                  </a:cubicBezTo>
                  <a:moveTo>
                    <a:pt x="1428" y="183"/>
                  </a:moveTo>
                  <a:cubicBezTo>
                    <a:pt x="1439" y="57"/>
                    <a:pt x="1439" y="57"/>
                    <a:pt x="1439" y="57"/>
                  </a:cubicBezTo>
                  <a:cubicBezTo>
                    <a:pt x="1496" y="165"/>
                    <a:pt x="1496" y="165"/>
                    <a:pt x="1496" y="165"/>
                  </a:cubicBezTo>
                  <a:cubicBezTo>
                    <a:pt x="1428" y="183"/>
                    <a:pt x="1428" y="183"/>
                    <a:pt x="1428" y="183"/>
                  </a:cubicBezTo>
                  <a:moveTo>
                    <a:pt x="1499" y="161"/>
                  </a:moveTo>
                  <a:cubicBezTo>
                    <a:pt x="1442" y="53"/>
                    <a:pt x="1442" y="53"/>
                    <a:pt x="1442" y="53"/>
                  </a:cubicBezTo>
                  <a:cubicBezTo>
                    <a:pt x="1528" y="84"/>
                    <a:pt x="1528" y="84"/>
                    <a:pt x="1528" y="84"/>
                  </a:cubicBezTo>
                  <a:cubicBezTo>
                    <a:pt x="1499" y="161"/>
                    <a:pt x="1499" y="161"/>
                    <a:pt x="1499" y="161"/>
                  </a:cubicBezTo>
                  <a:moveTo>
                    <a:pt x="1424" y="182"/>
                  </a:moveTo>
                  <a:cubicBezTo>
                    <a:pt x="1290" y="124"/>
                    <a:pt x="1290" y="124"/>
                    <a:pt x="1290" y="124"/>
                  </a:cubicBezTo>
                  <a:cubicBezTo>
                    <a:pt x="1435" y="53"/>
                    <a:pt x="1435" y="53"/>
                    <a:pt x="1435" y="53"/>
                  </a:cubicBezTo>
                  <a:cubicBezTo>
                    <a:pt x="1424" y="182"/>
                    <a:pt x="1424" y="182"/>
                    <a:pt x="1424" y="182"/>
                  </a:cubicBezTo>
                  <a:moveTo>
                    <a:pt x="1149" y="111"/>
                  </a:moveTo>
                  <a:cubicBezTo>
                    <a:pt x="777" y="86"/>
                    <a:pt x="777" y="86"/>
                    <a:pt x="777" y="86"/>
                  </a:cubicBezTo>
                  <a:cubicBezTo>
                    <a:pt x="908" y="50"/>
                    <a:pt x="908" y="50"/>
                    <a:pt x="908" y="50"/>
                  </a:cubicBezTo>
                  <a:cubicBezTo>
                    <a:pt x="1149" y="111"/>
                    <a:pt x="1149" y="111"/>
                    <a:pt x="1149" y="111"/>
                  </a:cubicBezTo>
                  <a:moveTo>
                    <a:pt x="1277" y="121"/>
                  </a:moveTo>
                  <a:cubicBezTo>
                    <a:pt x="1176" y="113"/>
                    <a:pt x="1176" y="113"/>
                    <a:pt x="1176" y="113"/>
                  </a:cubicBezTo>
                  <a:cubicBezTo>
                    <a:pt x="1176" y="45"/>
                    <a:pt x="1176" y="45"/>
                    <a:pt x="1176" y="45"/>
                  </a:cubicBezTo>
                  <a:cubicBezTo>
                    <a:pt x="1277" y="121"/>
                    <a:pt x="1277" y="121"/>
                    <a:pt x="1277" y="121"/>
                  </a:cubicBezTo>
                  <a:moveTo>
                    <a:pt x="1285" y="121"/>
                  </a:moveTo>
                  <a:cubicBezTo>
                    <a:pt x="1181" y="43"/>
                    <a:pt x="1181" y="43"/>
                    <a:pt x="1181" y="43"/>
                  </a:cubicBezTo>
                  <a:cubicBezTo>
                    <a:pt x="1429" y="51"/>
                    <a:pt x="1429" y="51"/>
                    <a:pt x="1429" y="51"/>
                  </a:cubicBezTo>
                  <a:cubicBezTo>
                    <a:pt x="1285" y="121"/>
                    <a:pt x="1285" y="121"/>
                    <a:pt x="1285" y="121"/>
                  </a:cubicBezTo>
                  <a:moveTo>
                    <a:pt x="664" y="112"/>
                  </a:moveTo>
                  <a:cubicBezTo>
                    <a:pt x="568" y="89"/>
                    <a:pt x="568" y="89"/>
                    <a:pt x="568" y="89"/>
                  </a:cubicBezTo>
                  <a:cubicBezTo>
                    <a:pt x="715" y="30"/>
                    <a:pt x="715" y="30"/>
                    <a:pt x="715" y="30"/>
                  </a:cubicBezTo>
                  <a:cubicBezTo>
                    <a:pt x="664" y="112"/>
                    <a:pt x="664" y="112"/>
                    <a:pt x="664" y="112"/>
                  </a:cubicBezTo>
                  <a:moveTo>
                    <a:pt x="670" y="111"/>
                  </a:moveTo>
                  <a:cubicBezTo>
                    <a:pt x="721" y="29"/>
                    <a:pt x="721" y="29"/>
                    <a:pt x="721" y="29"/>
                  </a:cubicBezTo>
                  <a:cubicBezTo>
                    <a:pt x="760" y="86"/>
                    <a:pt x="760" y="86"/>
                    <a:pt x="760" y="86"/>
                  </a:cubicBezTo>
                  <a:cubicBezTo>
                    <a:pt x="670" y="111"/>
                    <a:pt x="670" y="111"/>
                    <a:pt x="670" y="111"/>
                  </a:cubicBezTo>
                  <a:moveTo>
                    <a:pt x="771" y="84"/>
                  </a:moveTo>
                  <a:cubicBezTo>
                    <a:pt x="818" y="28"/>
                    <a:pt x="818" y="28"/>
                    <a:pt x="818" y="28"/>
                  </a:cubicBezTo>
                  <a:cubicBezTo>
                    <a:pt x="899" y="48"/>
                    <a:pt x="899" y="48"/>
                    <a:pt x="899" y="48"/>
                  </a:cubicBezTo>
                  <a:cubicBezTo>
                    <a:pt x="771" y="84"/>
                    <a:pt x="771" y="84"/>
                    <a:pt x="771" y="84"/>
                  </a:cubicBezTo>
                  <a:moveTo>
                    <a:pt x="764" y="84"/>
                  </a:moveTo>
                  <a:cubicBezTo>
                    <a:pt x="725" y="27"/>
                    <a:pt x="725" y="27"/>
                    <a:pt x="725" y="27"/>
                  </a:cubicBezTo>
                  <a:cubicBezTo>
                    <a:pt x="812" y="27"/>
                    <a:pt x="812" y="27"/>
                    <a:pt x="812" y="27"/>
                  </a:cubicBezTo>
                  <a:cubicBezTo>
                    <a:pt x="764" y="84"/>
                    <a:pt x="764" y="84"/>
                    <a:pt x="764" y="84"/>
                  </a:cubicBezTo>
                  <a:moveTo>
                    <a:pt x="1172" y="109"/>
                  </a:moveTo>
                  <a:cubicBezTo>
                    <a:pt x="1078" y="8"/>
                    <a:pt x="1078" y="8"/>
                    <a:pt x="1078" y="8"/>
                  </a:cubicBezTo>
                  <a:cubicBezTo>
                    <a:pt x="1172" y="42"/>
                    <a:pt x="1172" y="42"/>
                    <a:pt x="1172" y="42"/>
                  </a:cubicBezTo>
                  <a:cubicBezTo>
                    <a:pt x="1172" y="109"/>
                    <a:pt x="1172" y="109"/>
                    <a:pt x="1172" y="109"/>
                  </a:cubicBezTo>
                  <a:moveTo>
                    <a:pt x="908" y="46"/>
                  </a:moveTo>
                  <a:cubicBezTo>
                    <a:pt x="830" y="26"/>
                    <a:pt x="830" y="26"/>
                    <a:pt x="830" y="26"/>
                  </a:cubicBezTo>
                  <a:cubicBezTo>
                    <a:pt x="1046" y="7"/>
                    <a:pt x="1046" y="7"/>
                    <a:pt x="1046" y="7"/>
                  </a:cubicBezTo>
                  <a:cubicBezTo>
                    <a:pt x="908" y="46"/>
                    <a:pt x="908" y="46"/>
                    <a:pt x="908" y="46"/>
                  </a:cubicBezTo>
                  <a:moveTo>
                    <a:pt x="1167" y="111"/>
                  </a:moveTo>
                  <a:cubicBezTo>
                    <a:pt x="916" y="48"/>
                    <a:pt x="916" y="48"/>
                    <a:pt x="916" y="48"/>
                  </a:cubicBezTo>
                  <a:cubicBezTo>
                    <a:pt x="1070" y="5"/>
                    <a:pt x="1070" y="5"/>
                    <a:pt x="1070" y="5"/>
                  </a:cubicBezTo>
                  <a:cubicBezTo>
                    <a:pt x="1167" y="111"/>
                    <a:pt x="1167" y="111"/>
                    <a:pt x="1167" y="111"/>
                  </a:cubicBezTo>
                  <a:moveTo>
                    <a:pt x="1071" y="0"/>
                  </a:moveTo>
                  <a:cubicBezTo>
                    <a:pt x="1070" y="1"/>
                    <a:pt x="1070" y="1"/>
                    <a:pt x="1070" y="1"/>
                  </a:cubicBezTo>
                  <a:cubicBezTo>
                    <a:pt x="817" y="23"/>
                    <a:pt x="817" y="23"/>
                    <a:pt x="817" y="23"/>
                  </a:cubicBezTo>
                  <a:cubicBezTo>
                    <a:pt x="816" y="23"/>
                    <a:pt x="816" y="23"/>
                    <a:pt x="816" y="23"/>
                  </a:cubicBezTo>
                  <a:cubicBezTo>
                    <a:pt x="816" y="23"/>
                    <a:pt x="816" y="23"/>
                    <a:pt x="816" y="23"/>
                  </a:cubicBezTo>
                  <a:cubicBezTo>
                    <a:pt x="722" y="23"/>
                    <a:pt x="722" y="23"/>
                    <a:pt x="722" y="23"/>
                  </a:cubicBezTo>
                  <a:cubicBezTo>
                    <a:pt x="721" y="21"/>
                    <a:pt x="721" y="21"/>
                    <a:pt x="721" y="21"/>
                  </a:cubicBezTo>
                  <a:cubicBezTo>
                    <a:pt x="720" y="23"/>
                    <a:pt x="720" y="23"/>
                    <a:pt x="720" y="23"/>
                  </a:cubicBezTo>
                  <a:cubicBezTo>
                    <a:pt x="561" y="87"/>
                    <a:pt x="561" y="87"/>
                    <a:pt x="561" y="87"/>
                  </a:cubicBezTo>
                  <a:cubicBezTo>
                    <a:pt x="559" y="84"/>
                    <a:pt x="559" y="84"/>
                    <a:pt x="559" y="84"/>
                  </a:cubicBezTo>
                  <a:cubicBezTo>
                    <a:pt x="559" y="86"/>
                    <a:pt x="559" y="86"/>
                    <a:pt x="559" y="86"/>
                  </a:cubicBezTo>
                  <a:cubicBezTo>
                    <a:pt x="479" y="55"/>
                    <a:pt x="479" y="55"/>
                    <a:pt x="479" y="55"/>
                  </a:cubicBezTo>
                  <a:cubicBezTo>
                    <a:pt x="481" y="48"/>
                    <a:pt x="481" y="48"/>
                    <a:pt x="481" y="48"/>
                  </a:cubicBezTo>
                  <a:cubicBezTo>
                    <a:pt x="475" y="55"/>
                    <a:pt x="475" y="55"/>
                    <a:pt x="475" y="55"/>
                  </a:cubicBezTo>
                  <a:cubicBezTo>
                    <a:pt x="344" y="54"/>
                    <a:pt x="344" y="54"/>
                    <a:pt x="344" y="54"/>
                  </a:cubicBezTo>
                  <a:cubicBezTo>
                    <a:pt x="344" y="50"/>
                    <a:pt x="344" y="50"/>
                    <a:pt x="344" y="50"/>
                  </a:cubicBezTo>
                  <a:cubicBezTo>
                    <a:pt x="342" y="53"/>
                    <a:pt x="342" y="53"/>
                    <a:pt x="342" y="53"/>
                  </a:cubicBezTo>
                  <a:cubicBezTo>
                    <a:pt x="338" y="44"/>
                    <a:pt x="338" y="44"/>
                    <a:pt x="338" y="44"/>
                  </a:cubicBezTo>
                  <a:cubicBezTo>
                    <a:pt x="339" y="56"/>
                    <a:pt x="339" y="56"/>
                    <a:pt x="339" y="56"/>
                  </a:cubicBezTo>
                  <a:cubicBezTo>
                    <a:pt x="241" y="173"/>
                    <a:pt x="241" y="173"/>
                    <a:pt x="241" y="173"/>
                  </a:cubicBezTo>
                  <a:cubicBezTo>
                    <a:pt x="235" y="179"/>
                    <a:pt x="235" y="179"/>
                    <a:pt x="235" y="179"/>
                  </a:cubicBezTo>
                  <a:cubicBezTo>
                    <a:pt x="244" y="175"/>
                    <a:pt x="244" y="175"/>
                    <a:pt x="244" y="175"/>
                  </a:cubicBezTo>
                  <a:cubicBezTo>
                    <a:pt x="261" y="185"/>
                    <a:pt x="297" y="207"/>
                    <a:pt x="307" y="211"/>
                  </a:cubicBezTo>
                  <a:cubicBezTo>
                    <a:pt x="304" y="224"/>
                    <a:pt x="304" y="224"/>
                    <a:pt x="304" y="224"/>
                  </a:cubicBezTo>
                  <a:cubicBezTo>
                    <a:pt x="312" y="211"/>
                    <a:pt x="312" y="211"/>
                    <a:pt x="312" y="211"/>
                  </a:cubicBezTo>
                  <a:cubicBezTo>
                    <a:pt x="321" y="207"/>
                    <a:pt x="362" y="176"/>
                    <a:pt x="389" y="156"/>
                  </a:cubicBezTo>
                  <a:cubicBezTo>
                    <a:pt x="389" y="157"/>
                    <a:pt x="389" y="157"/>
                    <a:pt x="389" y="157"/>
                  </a:cubicBezTo>
                  <a:cubicBezTo>
                    <a:pt x="390" y="155"/>
                    <a:pt x="390" y="155"/>
                    <a:pt x="390" y="155"/>
                  </a:cubicBezTo>
                  <a:cubicBezTo>
                    <a:pt x="435" y="174"/>
                    <a:pt x="435" y="174"/>
                    <a:pt x="435" y="174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282" y="231"/>
                    <a:pt x="282" y="231"/>
                    <a:pt x="282" y="231"/>
                  </a:cubicBezTo>
                  <a:cubicBezTo>
                    <a:pt x="280" y="229"/>
                    <a:pt x="280" y="229"/>
                    <a:pt x="280" y="229"/>
                  </a:cubicBezTo>
                  <a:cubicBezTo>
                    <a:pt x="278" y="232"/>
                    <a:pt x="278" y="232"/>
                    <a:pt x="278" y="232"/>
                  </a:cubicBezTo>
                  <a:cubicBezTo>
                    <a:pt x="153" y="291"/>
                    <a:pt x="153" y="291"/>
                    <a:pt x="153" y="291"/>
                  </a:cubicBezTo>
                  <a:cubicBezTo>
                    <a:pt x="149" y="287"/>
                    <a:pt x="149" y="287"/>
                    <a:pt x="149" y="287"/>
                  </a:cubicBezTo>
                  <a:cubicBezTo>
                    <a:pt x="150" y="293"/>
                    <a:pt x="150" y="293"/>
                    <a:pt x="150" y="293"/>
                  </a:cubicBezTo>
                  <a:cubicBezTo>
                    <a:pt x="111" y="342"/>
                    <a:pt x="111" y="342"/>
                    <a:pt x="111" y="342"/>
                  </a:cubicBezTo>
                  <a:cubicBezTo>
                    <a:pt x="108" y="341"/>
                    <a:pt x="108" y="341"/>
                    <a:pt x="108" y="341"/>
                  </a:cubicBezTo>
                  <a:cubicBezTo>
                    <a:pt x="110" y="344"/>
                    <a:pt x="110" y="344"/>
                    <a:pt x="110" y="344"/>
                  </a:cubicBezTo>
                  <a:cubicBezTo>
                    <a:pt x="100" y="370"/>
                    <a:pt x="84" y="410"/>
                    <a:pt x="81" y="414"/>
                  </a:cubicBezTo>
                  <a:cubicBezTo>
                    <a:pt x="77" y="417"/>
                    <a:pt x="77" y="417"/>
                    <a:pt x="77" y="417"/>
                  </a:cubicBezTo>
                  <a:cubicBezTo>
                    <a:pt x="162" y="426"/>
                    <a:pt x="162" y="426"/>
                    <a:pt x="162" y="426"/>
                  </a:cubicBezTo>
                  <a:cubicBezTo>
                    <a:pt x="142" y="450"/>
                    <a:pt x="142" y="450"/>
                    <a:pt x="142" y="450"/>
                  </a:cubicBezTo>
                  <a:cubicBezTo>
                    <a:pt x="93" y="501"/>
                    <a:pt x="93" y="501"/>
                    <a:pt x="93" y="501"/>
                  </a:cubicBezTo>
                  <a:cubicBezTo>
                    <a:pt x="90" y="501"/>
                    <a:pt x="90" y="501"/>
                    <a:pt x="90" y="501"/>
                  </a:cubicBezTo>
                  <a:cubicBezTo>
                    <a:pt x="92" y="504"/>
                    <a:pt x="92" y="504"/>
                    <a:pt x="92" y="504"/>
                  </a:cubicBezTo>
                  <a:cubicBezTo>
                    <a:pt x="22" y="614"/>
                    <a:pt x="22" y="614"/>
                    <a:pt x="22" y="614"/>
                  </a:cubicBezTo>
                  <a:cubicBezTo>
                    <a:pt x="17" y="614"/>
                    <a:pt x="17" y="614"/>
                    <a:pt x="17" y="614"/>
                  </a:cubicBezTo>
                  <a:cubicBezTo>
                    <a:pt x="21" y="617"/>
                    <a:pt x="21" y="617"/>
                    <a:pt x="21" y="617"/>
                  </a:cubicBezTo>
                  <a:cubicBezTo>
                    <a:pt x="8" y="675"/>
                    <a:pt x="8" y="675"/>
                    <a:pt x="8" y="675"/>
                  </a:cubicBezTo>
                  <a:cubicBezTo>
                    <a:pt x="0" y="675"/>
                    <a:pt x="0" y="675"/>
                    <a:pt x="0" y="675"/>
                  </a:cubicBezTo>
                  <a:cubicBezTo>
                    <a:pt x="9" y="679"/>
                    <a:pt x="9" y="679"/>
                    <a:pt x="9" y="679"/>
                  </a:cubicBezTo>
                  <a:cubicBezTo>
                    <a:pt x="95" y="807"/>
                    <a:pt x="95" y="807"/>
                    <a:pt x="95" y="807"/>
                  </a:cubicBezTo>
                  <a:cubicBezTo>
                    <a:pt x="95" y="809"/>
                    <a:pt x="95" y="809"/>
                    <a:pt x="95" y="809"/>
                  </a:cubicBezTo>
                  <a:cubicBezTo>
                    <a:pt x="97" y="808"/>
                    <a:pt x="97" y="808"/>
                    <a:pt x="97" y="808"/>
                  </a:cubicBezTo>
                  <a:cubicBezTo>
                    <a:pt x="266" y="846"/>
                    <a:pt x="266" y="846"/>
                    <a:pt x="266" y="846"/>
                  </a:cubicBezTo>
                  <a:cubicBezTo>
                    <a:pt x="303" y="1027"/>
                    <a:pt x="303" y="1027"/>
                    <a:pt x="303" y="1027"/>
                  </a:cubicBezTo>
                  <a:cubicBezTo>
                    <a:pt x="303" y="1027"/>
                    <a:pt x="303" y="1027"/>
                    <a:pt x="303" y="1027"/>
                  </a:cubicBezTo>
                  <a:cubicBezTo>
                    <a:pt x="303" y="1027"/>
                    <a:pt x="303" y="1027"/>
                    <a:pt x="303" y="1027"/>
                  </a:cubicBezTo>
                  <a:cubicBezTo>
                    <a:pt x="286" y="1105"/>
                    <a:pt x="286" y="1105"/>
                    <a:pt x="286" y="1105"/>
                  </a:cubicBezTo>
                  <a:cubicBezTo>
                    <a:pt x="284" y="1106"/>
                    <a:pt x="284" y="1106"/>
                    <a:pt x="284" y="1106"/>
                  </a:cubicBezTo>
                  <a:cubicBezTo>
                    <a:pt x="286" y="1108"/>
                    <a:pt x="286" y="1108"/>
                    <a:pt x="286" y="1108"/>
                  </a:cubicBezTo>
                  <a:cubicBezTo>
                    <a:pt x="380" y="1276"/>
                    <a:pt x="380" y="1276"/>
                    <a:pt x="380" y="1276"/>
                  </a:cubicBezTo>
                  <a:cubicBezTo>
                    <a:pt x="380" y="1284"/>
                    <a:pt x="380" y="1284"/>
                    <a:pt x="380" y="1284"/>
                  </a:cubicBezTo>
                  <a:cubicBezTo>
                    <a:pt x="384" y="1278"/>
                    <a:pt x="384" y="1278"/>
                    <a:pt x="384" y="1278"/>
                  </a:cubicBezTo>
                  <a:cubicBezTo>
                    <a:pt x="455" y="1255"/>
                    <a:pt x="455" y="1255"/>
                    <a:pt x="455" y="1255"/>
                  </a:cubicBezTo>
                  <a:cubicBezTo>
                    <a:pt x="457" y="1259"/>
                    <a:pt x="457" y="1259"/>
                    <a:pt x="457" y="1259"/>
                  </a:cubicBezTo>
                  <a:cubicBezTo>
                    <a:pt x="458" y="1253"/>
                    <a:pt x="458" y="1253"/>
                    <a:pt x="458" y="1253"/>
                  </a:cubicBezTo>
                  <a:cubicBezTo>
                    <a:pt x="557" y="1140"/>
                    <a:pt x="557" y="1140"/>
                    <a:pt x="557" y="1140"/>
                  </a:cubicBezTo>
                  <a:cubicBezTo>
                    <a:pt x="563" y="1142"/>
                    <a:pt x="563" y="1142"/>
                    <a:pt x="563" y="1142"/>
                  </a:cubicBezTo>
                  <a:cubicBezTo>
                    <a:pt x="558" y="1137"/>
                    <a:pt x="558" y="1137"/>
                    <a:pt x="558" y="1137"/>
                  </a:cubicBezTo>
                  <a:cubicBezTo>
                    <a:pt x="556" y="1097"/>
                    <a:pt x="556" y="1097"/>
                    <a:pt x="556" y="1097"/>
                  </a:cubicBezTo>
                  <a:cubicBezTo>
                    <a:pt x="557" y="1097"/>
                    <a:pt x="557" y="1097"/>
                    <a:pt x="557" y="1097"/>
                  </a:cubicBezTo>
                  <a:cubicBezTo>
                    <a:pt x="556" y="1095"/>
                    <a:pt x="556" y="1095"/>
                    <a:pt x="556" y="1095"/>
                  </a:cubicBezTo>
                  <a:cubicBezTo>
                    <a:pt x="607" y="1026"/>
                    <a:pt x="607" y="1026"/>
                    <a:pt x="607" y="1026"/>
                  </a:cubicBezTo>
                  <a:cubicBezTo>
                    <a:pt x="611" y="1027"/>
                    <a:pt x="611" y="1027"/>
                    <a:pt x="611" y="1027"/>
                  </a:cubicBezTo>
                  <a:cubicBezTo>
                    <a:pt x="608" y="1023"/>
                    <a:pt x="608" y="1023"/>
                    <a:pt x="608" y="1023"/>
                  </a:cubicBezTo>
                  <a:cubicBezTo>
                    <a:pt x="588" y="899"/>
                    <a:pt x="588" y="899"/>
                    <a:pt x="588" y="899"/>
                  </a:cubicBezTo>
                  <a:cubicBezTo>
                    <a:pt x="706" y="737"/>
                    <a:pt x="706" y="737"/>
                    <a:pt x="706" y="737"/>
                  </a:cubicBezTo>
                  <a:cubicBezTo>
                    <a:pt x="797" y="610"/>
                    <a:pt x="797" y="610"/>
                    <a:pt x="797" y="610"/>
                  </a:cubicBezTo>
                  <a:cubicBezTo>
                    <a:pt x="800" y="611"/>
                    <a:pt x="800" y="611"/>
                    <a:pt x="800" y="611"/>
                  </a:cubicBezTo>
                  <a:cubicBezTo>
                    <a:pt x="799" y="609"/>
                    <a:pt x="799" y="609"/>
                    <a:pt x="799" y="609"/>
                  </a:cubicBezTo>
                  <a:cubicBezTo>
                    <a:pt x="876" y="605"/>
                    <a:pt x="876" y="605"/>
                    <a:pt x="876" y="605"/>
                  </a:cubicBezTo>
                  <a:cubicBezTo>
                    <a:pt x="876" y="605"/>
                    <a:pt x="876" y="605"/>
                    <a:pt x="876" y="605"/>
                  </a:cubicBezTo>
                  <a:cubicBezTo>
                    <a:pt x="882" y="605"/>
                    <a:pt x="882" y="605"/>
                    <a:pt x="882" y="605"/>
                  </a:cubicBezTo>
                  <a:cubicBezTo>
                    <a:pt x="981" y="772"/>
                    <a:pt x="981" y="772"/>
                    <a:pt x="981" y="772"/>
                  </a:cubicBezTo>
                  <a:cubicBezTo>
                    <a:pt x="1023" y="691"/>
                    <a:pt x="1023" y="691"/>
                    <a:pt x="1023" y="691"/>
                  </a:cubicBezTo>
                  <a:cubicBezTo>
                    <a:pt x="1025" y="692"/>
                    <a:pt x="1025" y="692"/>
                    <a:pt x="1025" y="692"/>
                  </a:cubicBezTo>
                  <a:cubicBezTo>
                    <a:pt x="1025" y="689"/>
                    <a:pt x="1025" y="689"/>
                    <a:pt x="1025" y="689"/>
                  </a:cubicBezTo>
                  <a:cubicBezTo>
                    <a:pt x="1129" y="627"/>
                    <a:pt x="1129" y="627"/>
                    <a:pt x="1129" y="627"/>
                  </a:cubicBezTo>
                  <a:cubicBezTo>
                    <a:pt x="1129" y="628"/>
                    <a:pt x="1129" y="628"/>
                    <a:pt x="1129" y="628"/>
                  </a:cubicBezTo>
                  <a:cubicBezTo>
                    <a:pt x="1130" y="627"/>
                    <a:pt x="1130" y="627"/>
                    <a:pt x="1130" y="627"/>
                  </a:cubicBezTo>
                  <a:cubicBezTo>
                    <a:pt x="1242" y="782"/>
                    <a:pt x="1242" y="782"/>
                    <a:pt x="1242" y="782"/>
                  </a:cubicBezTo>
                  <a:cubicBezTo>
                    <a:pt x="1242" y="786"/>
                    <a:pt x="1242" y="786"/>
                    <a:pt x="1242" y="786"/>
                  </a:cubicBezTo>
                  <a:cubicBezTo>
                    <a:pt x="1277" y="761"/>
                    <a:pt x="1277" y="761"/>
                    <a:pt x="1277" y="761"/>
                  </a:cubicBezTo>
                  <a:cubicBezTo>
                    <a:pt x="1324" y="728"/>
                    <a:pt x="1324" y="728"/>
                    <a:pt x="1324" y="728"/>
                  </a:cubicBezTo>
                  <a:cubicBezTo>
                    <a:pt x="1326" y="726"/>
                    <a:pt x="1326" y="726"/>
                    <a:pt x="1326" y="726"/>
                  </a:cubicBezTo>
                  <a:cubicBezTo>
                    <a:pt x="1322" y="725"/>
                    <a:pt x="1322" y="725"/>
                    <a:pt x="1322" y="725"/>
                  </a:cubicBezTo>
                  <a:cubicBezTo>
                    <a:pt x="1285" y="651"/>
                    <a:pt x="1285" y="651"/>
                    <a:pt x="1285" y="651"/>
                  </a:cubicBezTo>
                  <a:cubicBezTo>
                    <a:pt x="1419" y="521"/>
                    <a:pt x="1419" y="521"/>
                    <a:pt x="1419" y="521"/>
                  </a:cubicBezTo>
                  <a:cubicBezTo>
                    <a:pt x="1423" y="520"/>
                    <a:pt x="1423" y="520"/>
                    <a:pt x="1423" y="520"/>
                  </a:cubicBezTo>
                  <a:cubicBezTo>
                    <a:pt x="1421" y="518"/>
                    <a:pt x="1421" y="518"/>
                    <a:pt x="1421" y="518"/>
                  </a:cubicBezTo>
                  <a:cubicBezTo>
                    <a:pt x="1462" y="394"/>
                    <a:pt x="1462" y="394"/>
                    <a:pt x="1462" y="394"/>
                  </a:cubicBezTo>
                  <a:cubicBezTo>
                    <a:pt x="1528" y="428"/>
                    <a:pt x="1528" y="428"/>
                    <a:pt x="1528" y="428"/>
                  </a:cubicBezTo>
                  <a:cubicBezTo>
                    <a:pt x="1474" y="514"/>
                    <a:pt x="1474" y="514"/>
                    <a:pt x="1474" y="514"/>
                  </a:cubicBezTo>
                  <a:cubicBezTo>
                    <a:pt x="1556" y="459"/>
                    <a:pt x="1556" y="459"/>
                    <a:pt x="1556" y="459"/>
                  </a:cubicBezTo>
                  <a:cubicBezTo>
                    <a:pt x="1558" y="461"/>
                    <a:pt x="1558" y="461"/>
                    <a:pt x="1558" y="461"/>
                  </a:cubicBezTo>
                  <a:cubicBezTo>
                    <a:pt x="1560" y="395"/>
                    <a:pt x="1560" y="395"/>
                    <a:pt x="1560" y="395"/>
                  </a:cubicBezTo>
                  <a:cubicBezTo>
                    <a:pt x="1562" y="392"/>
                    <a:pt x="1562" y="392"/>
                    <a:pt x="1562" y="392"/>
                  </a:cubicBezTo>
                  <a:cubicBezTo>
                    <a:pt x="1559" y="392"/>
                    <a:pt x="1559" y="392"/>
                    <a:pt x="1559" y="392"/>
                  </a:cubicBezTo>
                  <a:cubicBezTo>
                    <a:pt x="1485" y="277"/>
                    <a:pt x="1485" y="277"/>
                    <a:pt x="1485" y="277"/>
                  </a:cubicBezTo>
                  <a:cubicBezTo>
                    <a:pt x="1429" y="187"/>
                    <a:pt x="1429" y="187"/>
                    <a:pt x="1429" y="187"/>
                  </a:cubicBezTo>
                  <a:cubicBezTo>
                    <a:pt x="1498" y="169"/>
                    <a:pt x="1498" y="169"/>
                    <a:pt x="1498" y="169"/>
                  </a:cubicBezTo>
                  <a:cubicBezTo>
                    <a:pt x="1500" y="172"/>
                    <a:pt x="1500" y="172"/>
                    <a:pt x="1500" y="172"/>
                  </a:cubicBezTo>
                  <a:cubicBezTo>
                    <a:pt x="1500" y="170"/>
                    <a:pt x="1500" y="170"/>
                    <a:pt x="1500" y="170"/>
                  </a:cubicBezTo>
                  <a:cubicBezTo>
                    <a:pt x="1605" y="258"/>
                    <a:pt x="1605" y="258"/>
                    <a:pt x="1605" y="258"/>
                  </a:cubicBezTo>
                  <a:cubicBezTo>
                    <a:pt x="1609" y="156"/>
                    <a:pt x="1609" y="156"/>
                    <a:pt x="1609" y="156"/>
                  </a:cubicBezTo>
                  <a:cubicBezTo>
                    <a:pt x="1612" y="156"/>
                    <a:pt x="1612" y="156"/>
                    <a:pt x="1612" y="156"/>
                  </a:cubicBezTo>
                  <a:cubicBezTo>
                    <a:pt x="1611" y="155"/>
                    <a:pt x="1611" y="155"/>
                    <a:pt x="1611" y="155"/>
                  </a:cubicBezTo>
                  <a:cubicBezTo>
                    <a:pt x="1721" y="92"/>
                    <a:pt x="1721" y="92"/>
                    <a:pt x="1721" y="92"/>
                  </a:cubicBezTo>
                  <a:cubicBezTo>
                    <a:pt x="1532" y="80"/>
                    <a:pt x="1532" y="80"/>
                    <a:pt x="1532" y="80"/>
                  </a:cubicBezTo>
                  <a:cubicBezTo>
                    <a:pt x="1530" y="78"/>
                    <a:pt x="1530" y="78"/>
                    <a:pt x="1530" y="78"/>
                  </a:cubicBezTo>
                  <a:cubicBezTo>
                    <a:pt x="1529" y="79"/>
                    <a:pt x="1529" y="79"/>
                    <a:pt x="1529" y="79"/>
                  </a:cubicBezTo>
                  <a:cubicBezTo>
                    <a:pt x="1439" y="47"/>
                    <a:pt x="1439" y="47"/>
                    <a:pt x="1439" y="47"/>
                  </a:cubicBezTo>
                  <a:cubicBezTo>
                    <a:pt x="1436" y="41"/>
                    <a:pt x="1436" y="41"/>
                    <a:pt x="1436" y="41"/>
                  </a:cubicBezTo>
                  <a:cubicBezTo>
                    <a:pt x="1436" y="47"/>
                    <a:pt x="1436" y="47"/>
                    <a:pt x="1436" y="47"/>
                  </a:cubicBezTo>
                  <a:cubicBezTo>
                    <a:pt x="1175" y="38"/>
                    <a:pt x="1175" y="38"/>
                    <a:pt x="1175" y="38"/>
                  </a:cubicBezTo>
                  <a:cubicBezTo>
                    <a:pt x="1172" y="36"/>
                    <a:pt x="1172" y="36"/>
                    <a:pt x="1172" y="36"/>
                  </a:cubicBezTo>
                  <a:cubicBezTo>
                    <a:pt x="1172" y="37"/>
                    <a:pt x="1172" y="37"/>
                    <a:pt x="1172" y="37"/>
                  </a:cubicBezTo>
                  <a:cubicBezTo>
                    <a:pt x="1072" y="1"/>
                    <a:pt x="1072" y="1"/>
                    <a:pt x="1072" y="1"/>
                  </a:cubicBezTo>
                  <a:cubicBezTo>
                    <a:pt x="1071" y="0"/>
                    <a:pt x="1071" y="0"/>
                    <a:pt x="1071" y="0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9" name="Freeform 289"/>
            <p:cNvSpPr>
              <a:spLocks noEditPoints="1"/>
            </p:cNvSpPr>
            <p:nvPr/>
          </p:nvSpPr>
          <p:spPr bwMode="auto">
            <a:xfrm>
              <a:off x="9034407" y="3873753"/>
              <a:ext cx="1731213" cy="626705"/>
            </a:xfrm>
            <a:custGeom>
              <a:avLst/>
              <a:gdLst>
                <a:gd name="T0" fmla="*/ 1120 w 1153"/>
                <a:gd name="T1" fmla="*/ 388 h 423"/>
                <a:gd name="T2" fmla="*/ 910 w 1153"/>
                <a:gd name="T3" fmla="*/ 352 h 423"/>
                <a:gd name="T4" fmla="*/ 868 w 1153"/>
                <a:gd name="T5" fmla="*/ 192 h 423"/>
                <a:gd name="T6" fmla="*/ 1120 w 1153"/>
                <a:gd name="T7" fmla="*/ 388 h 423"/>
                <a:gd name="T8" fmla="*/ 466 w 1153"/>
                <a:gd name="T9" fmla="*/ 392 h 423"/>
                <a:gd name="T10" fmla="*/ 493 w 1153"/>
                <a:gd name="T11" fmla="*/ 158 h 423"/>
                <a:gd name="T12" fmla="*/ 889 w 1153"/>
                <a:gd name="T13" fmla="*/ 354 h 423"/>
                <a:gd name="T14" fmla="*/ 466 w 1153"/>
                <a:gd name="T15" fmla="*/ 392 h 423"/>
                <a:gd name="T16" fmla="*/ 897 w 1153"/>
                <a:gd name="T17" fmla="*/ 348 h 423"/>
                <a:gd name="T18" fmla="*/ 512 w 1153"/>
                <a:gd name="T19" fmla="*/ 158 h 423"/>
                <a:gd name="T20" fmla="*/ 857 w 1153"/>
                <a:gd name="T21" fmla="*/ 186 h 423"/>
                <a:gd name="T22" fmla="*/ 897 w 1153"/>
                <a:gd name="T23" fmla="*/ 348 h 423"/>
                <a:gd name="T24" fmla="*/ 447 w 1153"/>
                <a:gd name="T25" fmla="*/ 386 h 423"/>
                <a:gd name="T26" fmla="*/ 133 w 1153"/>
                <a:gd name="T27" fmla="*/ 247 h 423"/>
                <a:gd name="T28" fmla="*/ 270 w 1153"/>
                <a:gd name="T29" fmla="*/ 134 h 423"/>
                <a:gd name="T30" fmla="*/ 447 w 1153"/>
                <a:gd name="T31" fmla="*/ 386 h 423"/>
                <a:gd name="T32" fmla="*/ 460 w 1153"/>
                <a:gd name="T33" fmla="*/ 372 h 423"/>
                <a:gd name="T34" fmla="*/ 368 w 1153"/>
                <a:gd name="T35" fmla="*/ 29 h 423"/>
                <a:gd name="T36" fmla="*/ 485 w 1153"/>
                <a:gd name="T37" fmla="*/ 152 h 423"/>
                <a:gd name="T38" fmla="*/ 460 w 1153"/>
                <a:gd name="T39" fmla="*/ 372 h 423"/>
                <a:gd name="T40" fmla="*/ 449 w 1153"/>
                <a:gd name="T41" fmla="*/ 372 h 423"/>
                <a:gd name="T42" fmla="*/ 277 w 1153"/>
                <a:gd name="T43" fmla="*/ 128 h 423"/>
                <a:gd name="T44" fmla="*/ 356 w 1153"/>
                <a:gd name="T45" fmla="*/ 23 h 423"/>
                <a:gd name="T46" fmla="*/ 449 w 1153"/>
                <a:gd name="T47" fmla="*/ 372 h 423"/>
                <a:gd name="T48" fmla="*/ 125 w 1153"/>
                <a:gd name="T49" fmla="*/ 241 h 423"/>
                <a:gd name="T50" fmla="*/ 19 w 1153"/>
                <a:gd name="T51" fmla="*/ 20 h 423"/>
                <a:gd name="T52" fmla="*/ 262 w 1153"/>
                <a:gd name="T53" fmla="*/ 128 h 423"/>
                <a:gd name="T54" fmla="*/ 125 w 1153"/>
                <a:gd name="T55" fmla="*/ 241 h 423"/>
                <a:gd name="T56" fmla="*/ 270 w 1153"/>
                <a:gd name="T57" fmla="*/ 122 h 423"/>
                <a:gd name="T58" fmla="*/ 31 w 1153"/>
                <a:gd name="T59" fmla="*/ 16 h 423"/>
                <a:gd name="T60" fmla="*/ 350 w 1153"/>
                <a:gd name="T61" fmla="*/ 16 h 423"/>
                <a:gd name="T62" fmla="*/ 270 w 1153"/>
                <a:gd name="T63" fmla="*/ 122 h 423"/>
                <a:gd name="T64" fmla="*/ 360 w 1153"/>
                <a:gd name="T65" fmla="*/ 0 h 423"/>
                <a:gd name="T66" fmla="*/ 356 w 1153"/>
                <a:gd name="T67" fmla="*/ 6 h 423"/>
                <a:gd name="T68" fmla="*/ 10 w 1153"/>
                <a:gd name="T69" fmla="*/ 6 h 423"/>
                <a:gd name="T70" fmla="*/ 0 w 1153"/>
                <a:gd name="T71" fmla="*/ 2 h 423"/>
                <a:gd name="T72" fmla="*/ 123 w 1153"/>
                <a:gd name="T73" fmla="*/ 255 h 423"/>
                <a:gd name="T74" fmla="*/ 125 w 1153"/>
                <a:gd name="T75" fmla="*/ 253 h 423"/>
                <a:gd name="T76" fmla="*/ 458 w 1153"/>
                <a:gd name="T77" fmla="*/ 400 h 423"/>
                <a:gd name="T78" fmla="*/ 464 w 1153"/>
                <a:gd name="T79" fmla="*/ 423 h 423"/>
                <a:gd name="T80" fmla="*/ 466 w 1153"/>
                <a:gd name="T81" fmla="*/ 400 h 423"/>
                <a:gd name="T82" fmla="*/ 903 w 1153"/>
                <a:gd name="T83" fmla="*/ 362 h 423"/>
                <a:gd name="T84" fmla="*/ 912 w 1153"/>
                <a:gd name="T85" fmla="*/ 366 h 423"/>
                <a:gd name="T86" fmla="*/ 912 w 1153"/>
                <a:gd name="T87" fmla="*/ 362 h 423"/>
                <a:gd name="T88" fmla="*/ 1153 w 1153"/>
                <a:gd name="T89" fmla="*/ 404 h 423"/>
                <a:gd name="T90" fmla="*/ 864 w 1153"/>
                <a:gd name="T91" fmla="*/ 178 h 423"/>
                <a:gd name="T92" fmla="*/ 864 w 1153"/>
                <a:gd name="T93" fmla="*/ 176 h 423"/>
                <a:gd name="T94" fmla="*/ 491 w 1153"/>
                <a:gd name="T95" fmla="*/ 146 h 423"/>
                <a:gd name="T96" fmla="*/ 362 w 1153"/>
                <a:gd name="T97" fmla="*/ 8 h 423"/>
                <a:gd name="T98" fmla="*/ 360 w 1153"/>
                <a:gd name="T99" fmla="*/ 0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53" h="423">
                  <a:moveTo>
                    <a:pt x="1120" y="388"/>
                  </a:moveTo>
                  <a:lnTo>
                    <a:pt x="910" y="352"/>
                  </a:lnTo>
                  <a:lnTo>
                    <a:pt x="868" y="192"/>
                  </a:lnTo>
                  <a:lnTo>
                    <a:pt x="1120" y="388"/>
                  </a:lnTo>
                  <a:close/>
                  <a:moveTo>
                    <a:pt x="466" y="392"/>
                  </a:moveTo>
                  <a:lnTo>
                    <a:pt x="493" y="158"/>
                  </a:lnTo>
                  <a:lnTo>
                    <a:pt x="889" y="354"/>
                  </a:lnTo>
                  <a:lnTo>
                    <a:pt x="466" y="392"/>
                  </a:lnTo>
                  <a:close/>
                  <a:moveTo>
                    <a:pt x="897" y="348"/>
                  </a:moveTo>
                  <a:lnTo>
                    <a:pt x="512" y="158"/>
                  </a:lnTo>
                  <a:lnTo>
                    <a:pt x="857" y="186"/>
                  </a:lnTo>
                  <a:lnTo>
                    <a:pt x="897" y="348"/>
                  </a:lnTo>
                  <a:close/>
                  <a:moveTo>
                    <a:pt x="447" y="386"/>
                  </a:moveTo>
                  <a:lnTo>
                    <a:pt x="133" y="247"/>
                  </a:lnTo>
                  <a:lnTo>
                    <a:pt x="270" y="134"/>
                  </a:lnTo>
                  <a:lnTo>
                    <a:pt x="447" y="386"/>
                  </a:lnTo>
                  <a:close/>
                  <a:moveTo>
                    <a:pt x="460" y="372"/>
                  </a:moveTo>
                  <a:lnTo>
                    <a:pt x="368" y="29"/>
                  </a:lnTo>
                  <a:lnTo>
                    <a:pt x="485" y="152"/>
                  </a:lnTo>
                  <a:lnTo>
                    <a:pt x="460" y="372"/>
                  </a:lnTo>
                  <a:close/>
                  <a:moveTo>
                    <a:pt x="449" y="372"/>
                  </a:moveTo>
                  <a:lnTo>
                    <a:pt x="277" y="128"/>
                  </a:lnTo>
                  <a:lnTo>
                    <a:pt x="356" y="23"/>
                  </a:lnTo>
                  <a:lnTo>
                    <a:pt x="449" y="372"/>
                  </a:lnTo>
                  <a:close/>
                  <a:moveTo>
                    <a:pt x="125" y="241"/>
                  </a:moveTo>
                  <a:lnTo>
                    <a:pt x="19" y="20"/>
                  </a:lnTo>
                  <a:lnTo>
                    <a:pt x="262" y="128"/>
                  </a:lnTo>
                  <a:lnTo>
                    <a:pt x="125" y="241"/>
                  </a:lnTo>
                  <a:close/>
                  <a:moveTo>
                    <a:pt x="270" y="122"/>
                  </a:moveTo>
                  <a:lnTo>
                    <a:pt x="31" y="16"/>
                  </a:lnTo>
                  <a:lnTo>
                    <a:pt x="350" y="16"/>
                  </a:lnTo>
                  <a:lnTo>
                    <a:pt x="270" y="122"/>
                  </a:lnTo>
                  <a:close/>
                  <a:moveTo>
                    <a:pt x="360" y="0"/>
                  </a:moveTo>
                  <a:lnTo>
                    <a:pt x="356" y="6"/>
                  </a:lnTo>
                  <a:lnTo>
                    <a:pt x="10" y="6"/>
                  </a:lnTo>
                  <a:lnTo>
                    <a:pt x="0" y="2"/>
                  </a:lnTo>
                  <a:lnTo>
                    <a:pt x="123" y="255"/>
                  </a:lnTo>
                  <a:lnTo>
                    <a:pt x="125" y="253"/>
                  </a:lnTo>
                  <a:lnTo>
                    <a:pt x="458" y="400"/>
                  </a:lnTo>
                  <a:lnTo>
                    <a:pt x="464" y="423"/>
                  </a:lnTo>
                  <a:lnTo>
                    <a:pt x="466" y="400"/>
                  </a:lnTo>
                  <a:lnTo>
                    <a:pt x="903" y="362"/>
                  </a:lnTo>
                  <a:lnTo>
                    <a:pt x="912" y="366"/>
                  </a:lnTo>
                  <a:lnTo>
                    <a:pt x="912" y="362"/>
                  </a:lnTo>
                  <a:lnTo>
                    <a:pt x="1153" y="404"/>
                  </a:lnTo>
                  <a:lnTo>
                    <a:pt x="864" y="178"/>
                  </a:lnTo>
                  <a:lnTo>
                    <a:pt x="864" y="176"/>
                  </a:lnTo>
                  <a:lnTo>
                    <a:pt x="491" y="146"/>
                  </a:lnTo>
                  <a:lnTo>
                    <a:pt x="362" y="8"/>
                  </a:lnTo>
                  <a:lnTo>
                    <a:pt x="36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1" name="Freeform 290"/>
            <p:cNvSpPr>
              <a:spLocks noEditPoints="1"/>
            </p:cNvSpPr>
            <p:nvPr/>
          </p:nvSpPr>
          <p:spPr bwMode="auto">
            <a:xfrm>
              <a:off x="9034407" y="3873753"/>
              <a:ext cx="1731213" cy="626705"/>
            </a:xfrm>
            <a:custGeom>
              <a:avLst/>
              <a:gdLst>
                <a:gd name="T0" fmla="*/ 1120 w 1153"/>
                <a:gd name="T1" fmla="*/ 388 h 423"/>
                <a:gd name="T2" fmla="*/ 910 w 1153"/>
                <a:gd name="T3" fmla="*/ 352 h 423"/>
                <a:gd name="T4" fmla="*/ 868 w 1153"/>
                <a:gd name="T5" fmla="*/ 192 h 423"/>
                <a:gd name="T6" fmla="*/ 1120 w 1153"/>
                <a:gd name="T7" fmla="*/ 388 h 423"/>
                <a:gd name="T8" fmla="*/ 466 w 1153"/>
                <a:gd name="T9" fmla="*/ 392 h 423"/>
                <a:gd name="T10" fmla="*/ 493 w 1153"/>
                <a:gd name="T11" fmla="*/ 158 h 423"/>
                <a:gd name="T12" fmla="*/ 889 w 1153"/>
                <a:gd name="T13" fmla="*/ 354 h 423"/>
                <a:gd name="T14" fmla="*/ 466 w 1153"/>
                <a:gd name="T15" fmla="*/ 392 h 423"/>
                <a:gd name="T16" fmla="*/ 897 w 1153"/>
                <a:gd name="T17" fmla="*/ 348 h 423"/>
                <a:gd name="T18" fmla="*/ 512 w 1153"/>
                <a:gd name="T19" fmla="*/ 158 h 423"/>
                <a:gd name="T20" fmla="*/ 857 w 1153"/>
                <a:gd name="T21" fmla="*/ 186 h 423"/>
                <a:gd name="T22" fmla="*/ 897 w 1153"/>
                <a:gd name="T23" fmla="*/ 348 h 423"/>
                <a:gd name="T24" fmla="*/ 447 w 1153"/>
                <a:gd name="T25" fmla="*/ 386 h 423"/>
                <a:gd name="T26" fmla="*/ 133 w 1153"/>
                <a:gd name="T27" fmla="*/ 247 h 423"/>
                <a:gd name="T28" fmla="*/ 270 w 1153"/>
                <a:gd name="T29" fmla="*/ 134 h 423"/>
                <a:gd name="T30" fmla="*/ 447 w 1153"/>
                <a:gd name="T31" fmla="*/ 386 h 423"/>
                <a:gd name="T32" fmla="*/ 460 w 1153"/>
                <a:gd name="T33" fmla="*/ 372 h 423"/>
                <a:gd name="T34" fmla="*/ 368 w 1153"/>
                <a:gd name="T35" fmla="*/ 29 h 423"/>
                <a:gd name="T36" fmla="*/ 485 w 1153"/>
                <a:gd name="T37" fmla="*/ 152 h 423"/>
                <a:gd name="T38" fmla="*/ 460 w 1153"/>
                <a:gd name="T39" fmla="*/ 372 h 423"/>
                <a:gd name="T40" fmla="*/ 449 w 1153"/>
                <a:gd name="T41" fmla="*/ 372 h 423"/>
                <a:gd name="T42" fmla="*/ 277 w 1153"/>
                <a:gd name="T43" fmla="*/ 128 h 423"/>
                <a:gd name="T44" fmla="*/ 356 w 1153"/>
                <a:gd name="T45" fmla="*/ 23 h 423"/>
                <a:gd name="T46" fmla="*/ 449 w 1153"/>
                <a:gd name="T47" fmla="*/ 372 h 423"/>
                <a:gd name="T48" fmla="*/ 125 w 1153"/>
                <a:gd name="T49" fmla="*/ 241 h 423"/>
                <a:gd name="T50" fmla="*/ 19 w 1153"/>
                <a:gd name="T51" fmla="*/ 20 h 423"/>
                <a:gd name="T52" fmla="*/ 262 w 1153"/>
                <a:gd name="T53" fmla="*/ 128 h 423"/>
                <a:gd name="T54" fmla="*/ 125 w 1153"/>
                <a:gd name="T55" fmla="*/ 241 h 423"/>
                <a:gd name="T56" fmla="*/ 270 w 1153"/>
                <a:gd name="T57" fmla="*/ 122 h 423"/>
                <a:gd name="T58" fmla="*/ 31 w 1153"/>
                <a:gd name="T59" fmla="*/ 16 h 423"/>
                <a:gd name="T60" fmla="*/ 350 w 1153"/>
                <a:gd name="T61" fmla="*/ 16 h 423"/>
                <a:gd name="T62" fmla="*/ 270 w 1153"/>
                <a:gd name="T63" fmla="*/ 122 h 423"/>
                <a:gd name="T64" fmla="*/ 360 w 1153"/>
                <a:gd name="T65" fmla="*/ 0 h 423"/>
                <a:gd name="T66" fmla="*/ 356 w 1153"/>
                <a:gd name="T67" fmla="*/ 6 h 423"/>
                <a:gd name="T68" fmla="*/ 10 w 1153"/>
                <a:gd name="T69" fmla="*/ 6 h 423"/>
                <a:gd name="T70" fmla="*/ 0 w 1153"/>
                <a:gd name="T71" fmla="*/ 2 h 423"/>
                <a:gd name="T72" fmla="*/ 123 w 1153"/>
                <a:gd name="T73" fmla="*/ 255 h 423"/>
                <a:gd name="T74" fmla="*/ 125 w 1153"/>
                <a:gd name="T75" fmla="*/ 253 h 423"/>
                <a:gd name="T76" fmla="*/ 458 w 1153"/>
                <a:gd name="T77" fmla="*/ 400 h 423"/>
                <a:gd name="T78" fmla="*/ 464 w 1153"/>
                <a:gd name="T79" fmla="*/ 423 h 423"/>
                <a:gd name="T80" fmla="*/ 466 w 1153"/>
                <a:gd name="T81" fmla="*/ 400 h 423"/>
                <a:gd name="T82" fmla="*/ 903 w 1153"/>
                <a:gd name="T83" fmla="*/ 362 h 423"/>
                <a:gd name="T84" fmla="*/ 912 w 1153"/>
                <a:gd name="T85" fmla="*/ 366 h 423"/>
                <a:gd name="T86" fmla="*/ 912 w 1153"/>
                <a:gd name="T87" fmla="*/ 362 h 423"/>
                <a:gd name="T88" fmla="*/ 1153 w 1153"/>
                <a:gd name="T89" fmla="*/ 404 h 423"/>
                <a:gd name="T90" fmla="*/ 864 w 1153"/>
                <a:gd name="T91" fmla="*/ 178 h 423"/>
                <a:gd name="T92" fmla="*/ 864 w 1153"/>
                <a:gd name="T93" fmla="*/ 176 h 423"/>
                <a:gd name="T94" fmla="*/ 491 w 1153"/>
                <a:gd name="T95" fmla="*/ 146 h 423"/>
                <a:gd name="T96" fmla="*/ 362 w 1153"/>
                <a:gd name="T97" fmla="*/ 8 h 423"/>
                <a:gd name="T98" fmla="*/ 360 w 1153"/>
                <a:gd name="T99" fmla="*/ 0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53" h="423">
                  <a:moveTo>
                    <a:pt x="1120" y="388"/>
                  </a:moveTo>
                  <a:lnTo>
                    <a:pt x="910" y="352"/>
                  </a:lnTo>
                  <a:lnTo>
                    <a:pt x="868" y="192"/>
                  </a:lnTo>
                  <a:lnTo>
                    <a:pt x="1120" y="388"/>
                  </a:lnTo>
                  <a:moveTo>
                    <a:pt x="466" y="392"/>
                  </a:moveTo>
                  <a:lnTo>
                    <a:pt x="493" y="158"/>
                  </a:lnTo>
                  <a:lnTo>
                    <a:pt x="889" y="354"/>
                  </a:lnTo>
                  <a:lnTo>
                    <a:pt x="466" y="392"/>
                  </a:lnTo>
                  <a:moveTo>
                    <a:pt x="897" y="348"/>
                  </a:moveTo>
                  <a:lnTo>
                    <a:pt x="512" y="158"/>
                  </a:lnTo>
                  <a:lnTo>
                    <a:pt x="857" y="186"/>
                  </a:lnTo>
                  <a:lnTo>
                    <a:pt x="897" y="348"/>
                  </a:lnTo>
                  <a:moveTo>
                    <a:pt x="447" y="386"/>
                  </a:moveTo>
                  <a:lnTo>
                    <a:pt x="133" y="247"/>
                  </a:lnTo>
                  <a:lnTo>
                    <a:pt x="270" y="134"/>
                  </a:lnTo>
                  <a:lnTo>
                    <a:pt x="447" y="386"/>
                  </a:lnTo>
                  <a:moveTo>
                    <a:pt x="460" y="372"/>
                  </a:moveTo>
                  <a:lnTo>
                    <a:pt x="368" y="29"/>
                  </a:lnTo>
                  <a:lnTo>
                    <a:pt x="485" y="152"/>
                  </a:lnTo>
                  <a:lnTo>
                    <a:pt x="460" y="372"/>
                  </a:lnTo>
                  <a:moveTo>
                    <a:pt x="449" y="372"/>
                  </a:moveTo>
                  <a:lnTo>
                    <a:pt x="277" y="128"/>
                  </a:lnTo>
                  <a:lnTo>
                    <a:pt x="356" y="23"/>
                  </a:lnTo>
                  <a:lnTo>
                    <a:pt x="449" y="372"/>
                  </a:lnTo>
                  <a:moveTo>
                    <a:pt x="125" y="241"/>
                  </a:moveTo>
                  <a:lnTo>
                    <a:pt x="19" y="20"/>
                  </a:lnTo>
                  <a:lnTo>
                    <a:pt x="262" y="128"/>
                  </a:lnTo>
                  <a:lnTo>
                    <a:pt x="125" y="241"/>
                  </a:lnTo>
                  <a:moveTo>
                    <a:pt x="270" y="122"/>
                  </a:moveTo>
                  <a:lnTo>
                    <a:pt x="31" y="16"/>
                  </a:lnTo>
                  <a:lnTo>
                    <a:pt x="350" y="16"/>
                  </a:lnTo>
                  <a:lnTo>
                    <a:pt x="270" y="122"/>
                  </a:lnTo>
                  <a:moveTo>
                    <a:pt x="360" y="0"/>
                  </a:moveTo>
                  <a:lnTo>
                    <a:pt x="356" y="6"/>
                  </a:lnTo>
                  <a:lnTo>
                    <a:pt x="10" y="6"/>
                  </a:lnTo>
                  <a:lnTo>
                    <a:pt x="0" y="2"/>
                  </a:lnTo>
                  <a:lnTo>
                    <a:pt x="123" y="255"/>
                  </a:lnTo>
                  <a:lnTo>
                    <a:pt x="125" y="253"/>
                  </a:lnTo>
                  <a:lnTo>
                    <a:pt x="458" y="400"/>
                  </a:lnTo>
                  <a:lnTo>
                    <a:pt x="464" y="423"/>
                  </a:lnTo>
                  <a:lnTo>
                    <a:pt x="466" y="400"/>
                  </a:lnTo>
                  <a:lnTo>
                    <a:pt x="903" y="362"/>
                  </a:lnTo>
                  <a:lnTo>
                    <a:pt x="912" y="366"/>
                  </a:lnTo>
                  <a:lnTo>
                    <a:pt x="912" y="362"/>
                  </a:lnTo>
                  <a:lnTo>
                    <a:pt x="1153" y="404"/>
                  </a:lnTo>
                  <a:lnTo>
                    <a:pt x="864" y="178"/>
                  </a:lnTo>
                  <a:lnTo>
                    <a:pt x="864" y="176"/>
                  </a:lnTo>
                  <a:lnTo>
                    <a:pt x="491" y="146"/>
                  </a:lnTo>
                  <a:lnTo>
                    <a:pt x="362" y="8"/>
                  </a:lnTo>
                  <a:lnTo>
                    <a:pt x="360" y="0"/>
                  </a:ln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2" name="Freeform 291"/>
            <p:cNvSpPr>
              <a:spLocks noEditPoints="1"/>
            </p:cNvSpPr>
            <p:nvPr/>
          </p:nvSpPr>
          <p:spPr bwMode="auto">
            <a:xfrm>
              <a:off x="9228098" y="4536015"/>
              <a:ext cx="1600583" cy="1008950"/>
            </a:xfrm>
            <a:custGeom>
              <a:avLst/>
              <a:gdLst>
                <a:gd name="T0" fmla="*/ 418 w 1066"/>
                <a:gd name="T1" fmla="*/ 529 h 681"/>
                <a:gd name="T2" fmla="*/ 516 w 1066"/>
                <a:gd name="T3" fmla="*/ 582 h 681"/>
                <a:gd name="T4" fmla="*/ 393 w 1066"/>
                <a:gd name="T5" fmla="*/ 517 h 681"/>
                <a:gd name="T6" fmla="*/ 416 w 1066"/>
                <a:gd name="T7" fmla="*/ 529 h 681"/>
                <a:gd name="T8" fmla="*/ 300 w 1066"/>
                <a:gd name="T9" fmla="*/ 469 h 681"/>
                <a:gd name="T10" fmla="*/ 375 w 1066"/>
                <a:gd name="T11" fmla="*/ 509 h 681"/>
                <a:gd name="T12" fmla="*/ 204 w 1066"/>
                <a:gd name="T13" fmla="*/ 430 h 681"/>
                <a:gd name="T14" fmla="*/ 29 w 1066"/>
                <a:gd name="T15" fmla="*/ 509 h 681"/>
                <a:gd name="T16" fmla="*/ 781 w 1066"/>
                <a:gd name="T17" fmla="*/ 372 h 681"/>
                <a:gd name="T18" fmla="*/ 793 w 1066"/>
                <a:gd name="T19" fmla="*/ 649 h 681"/>
                <a:gd name="T20" fmla="*/ 208 w 1066"/>
                <a:gd name="T21" fmla="*/ 420 h 681"/>
                <a:gd name="T22" fmla="*/ 264 w 1066"/>
                <a:gd name="T23" fmla="*/ 370 h 681"/>
                <a:gd name="T24" fmla="*/ 19 w 1066"/>
                <a:gd name="T25" fmla="*/ 503 h 681"/>
                <a:gd name="T26" fmla="*/ 198 w 1066"/>
                <a:gd name="T27" fmla="*/ 424 h 681"/>
                <a:gd name="T28" fmla="*/ 781 w 1066"/>
                <a:gd name="T29" fmla="*/ 653 h 681"/>
                <a:gd name="T30" fmla="*/ 612 w 1066"/>
                <a:gd name="T31" fmla="*/ 289 h 681"/>
                <a:gd name="T32" fmla="*/ 604 w 1066"/>
                <a:gd name="T33" fmla="*/ 626 h 681"/>
                <a:gd name="T34" fmla="*/ 604 w 1066"/>
                <a:gd name="T35" fmla="*/ 281 h 681"/>
                <a:gd name="T36" fmla="*/ 783 w 1066"/>
                <a:gd name="T37" fmla="*/ 634 h 681"/>
                <a:gd name="T38" fmla="*/ 772 w 1066"/>
                <a:gd name="T39" fmla="*/ 370 h 681"/>
                <a:gd name="T40" fmla="*/ 1035 w 1066"/>
                <a:gd name="T41" fmla="*/ 430 h 681"/>
                <a:gd name="T42" fmla="*/ 801 w 1066"/>
                <a:gd name="T43" fmla="*/ 202 h 681"/>
                <a:gd name="T44" fmla="*/ 410 w 1066"/>
                <a:gd name="T45" fmla="*/ 499 h 681"/>
                <a:gd name="T46" fmla="*/ 350 w 1066"/>
                <a:gd name="T47" fmla="*/ 186 h 681"/>
                <a:gd name="T48" fmla="*/ 264 w 1066"/>
                <a:gd name="T49" fmla="*/ 362 h 681"/>
                <a:gd name="T50" fmla="*/ 341 w 1066"/>
                <a:gd name="T51" fmla="*/ 182 h 681"/>
                <a:gd name="T52" fmla="*/ 762 w 1066"/>
                <a:gd name="T53" fmla="*/ 354 h 681"/>
                <a:gd name="T54" fmla="*/ 656 w 1066"/>
                <a:gd name="T55" fmla="*/ 174 h 681"/>
                <a:gd name="T56" fmla="*/ 772 w 1066"/>
                <a:gd name="T57" fmla="*/ 354 h 681"/>
                <a:gd name="T58" fmla="*/ 793 w 1066"/>
                <a:gd name="T59" fmla="*/ 196 h 681"/>
                <a:gd name="T60" fmla="*/ 608 w 1066"/>
                <a:gd name="T61" fmla="*/ 255 h 681"/>
                <a:gd name="T62" fmla="*/ 649 w 1066"/>
                <a:gd name="T63" fmla="*/ 166 h 681"/>
                <a:gd name="T64" fmla="*/ 427 w 1066"/>
                <a:gd name="T65" fmla="*/ 493 h 681"/>
                <a:gd name="T66" fmla="*/ 601 w 1066"/>
                <a:gd name="T67" fmla="*/ 267 h 681"/>
                <a:gd name="T68" fmla="*/ 418 w 1066"/>
                <a:gd name="T69" fmla="*/ 491 h 681"/>
                <a:gd name="T70" fmla="*/ 529 w 1066"/>
                <a:gd name="T71" fmla="*/ 50 h 681"/>
                <a:gd name="T72" fmla="*/ 1032 w 1066"/>
                <a:gd name="T73" fmla="*/ 416 h 681"/>
                <a:gd name="T74" fmla="*/ 837 w 1066"/>
                <a:gd name="T75" fmla="*/ 28 h 681"/>
                <a:gd name="T76" fmla="*/ 1032 w 1066"/>
                <a:gd name="T77" fmla="*/ 416 h 681"/>
                <a:gd name="T78" fmla="*/ 664 w 1066"/>
                <a:gd name="T79" fmla="*/ 162 h 681"/>
                <a:gd name="T80" fmla="*/ 793 w 1066"/>
                <a:gd name="T81" fmla="*/ 186 h 681"/>
                <a:gd name="T82" fmla="*/ 545 w 1066"/>
                <a:gd name="T83" fmla="*/ 42 h 681"/>
                <a:gd name="T84" fmla="*/ 654 w 1066"/>
                <a:gd name="T85" fmla="*/ 158 h 681"/>
                <a:gd name="T86" fmla="*/ 833 w 1066"/>
                <a:gd name="T87" fmla="*/ 8 h 681"/>
                <a:gd name="T88" fmla="*/ 535 w 1066"/>
                <a:gd name="T89" fmla="*/ 22 h 681"/>
                <a:gd name="T90" fmla="*/ 354 w 1066"/>
                <a:gd name="T91" fmla="*/ 162 h 681"/>
                <a:gd name="T92" fmla="*/ 348 w 1066"/>
                <a:gd name="T93" fmla="*/ 168 h 681"/>
                <a:gd name="T94" fmla="*/ 89 w 1066"/>
                <a:gd name="T95" fmla="*/ 305 h 681"/>
                <a:gd name="T96" fmla="*/ 0 w 1066"/>
                <a:gd name="T97" fmla="*/ 517 h 681"/>
                <a:gd name="T98" fmla="*/ 606 w 1066"/>
                <a:gd name="T99" fmla="*/ 639 h 681"/>
                <a:gd name="T100" fmla="*/ 612 w 1066"/>
                <a:gd name="T101" fmla="*/ 639 h 681"/>
                <a:gd name="T102" fmla="*/ 793 w 1066"/>
                <a:gd name="T103" fmla="*/ 681 h 681"/>
                <a:gd name="T104" fmla="*/ 1051 w 1066"/>
                <a:gd name="T105" fmla="*/ 445 h 681"/>
                <a:gd name="T106" fmla="*/ 1055 w 1066"/>
                <a:gd name="T107" fmla="*/ 438 h 681"/>
                <a:gd name="T108" fmla="*/ 841 w 1066"/>
                <a:gd name="T109" fmla="*/ 1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66" h="681">
                  <a:moveTo>
                    <a:pt x="516" y="582"/>
                  </a:moveTo>
                  <a:lnTo>
                    <a:pt x="418" y="529"/>
                  </a:lnTo>
                  <a:lnTo>
                    <a:pt x="420" y="519"/>
                  </a:lnTo>
                  <a:lnTo>
                    <a:pt x="516" y="582"/>
                  </a:lnTo>
                  <a:close/>
                  <a:moveTo>
                    <a:pt x="416" y="529"/>
                  </a:moveTo>
                  <a:lnTo>
                    <a:pt x="393" y="517"/>
                  </a:lnTo>
                  <a:lnTo>
                    <a:pt x="412" y="517"/>
                  </a:lnTo>
                  <a:lnTo>
                    <a:pt x="416" y="529"/>
                  </a:lnTo>
                  <a:close/>
                  <a:moveTo>
                    <a:pt x="375" y="509"/>
                  </a:moveTo>
                  <a:lnTo>
                    <a:pt x="300" y="469"/>
                  </a:lnTo>
                  <a:lnTo>
                    <a:pt x="393" y="509"/>
                  </a:lnTo>
                  <a:lnTo>
                    <a:pt x="375" y="509"/>
                  </a:lnTo>
                  <a:close/>
                  <a:moveTo>
                    <a:pt x="29" y="509"/>
                  </a:moveTo>
                  <a:lnTo>
                    <a:pt x="204" y="430"/>
                  </a:lnTo>
                  <a:lnTo>
                    <a:pt x="356" y="509"/>
                  </a:lnTo>
                  <a:lnTo>
                    <a:pt x="29" y="509"/>
                  </a:lnTo>
                  <a:close/>
                  <a:moveTo>
                    <a:pt x="793" y="649"/>
                  </a:moveTo>
                  <a:lnTo>
                    <a:pt x="781" y="372"/>
                  </a:lnTo>
                  <a:lnTo>
                    <a:pt x="1041" y="443"/>
                  </a:lnTo>
                  <a:lnTo>
                    <a:pt x="793" y="649"/>
                  </a:lnTo>
                  <a:close/>
                  <a:moveTo>
                    <a:pt x="397" y="499"/>
                  </a:moveTo>
                  <a:lnTo>
                    <a:pt x="208" y="420"/>
                  </a:lnTo>
                  <a:lnTo>
                    <a:pt x="119" y="323"/>
                  </a:lnTo>
                  <a:lnTo>
                    <a:pt x="264" y="370"/>
                  </a:lnTo>
                  <a:lnTo>
                    <a:pt x="397" y="499"/>
                  </a:lnTo>
                  <a:close/>
                  <a:moveTo>
                    <a:pt x="19" y="503"/>
                  </a:moveTo>
                  <a:lnTo>
                    <a:pt x="106" y="323"/>
                  </a:lnTo>
                  <a:lnTo>
                    <a:pt x="198" y="424"/>
                  </a:lnTo>
                  <a:lnTo>
                    <a:pt x="19" y="503"/>
                  </a:lnTo>
                  <a:close/>
                  <a:moveTo>
                    <a:pt x="781" y="653"/>
                  </a:moveTo>
                  <a:lnTo>
                    <a:pt x="612" y="630"/>
                  </a:lnTo>
                  <a:lnTo>
                    <a:pt x="612" y="289"/>
                  </a:lnTo>
                  <a:lnTo>
                    <a:pt x="781" y="653"/>
                  </a:lnTo>
                  <a:close/>
                  <a:moveTo>
                    <a:pt x="604" y="626"/>
                  </a:moveTo>
                  <a:lnTo>
                    <a:pt x="425" y="511"/>
                  </a:lnTo>
                  <a:lnTo>
                    <a:pt x="604" y="281"/>
                  </a:lnTo>
                  <a:lnTo>
                    <a:pt x="604" y="626"/>
                  </a:lnTo>
                  <a:close/>
                  <a:moveTo>
                    <a:pt x="783" y="634"/>
                  </a:moveTo>
                  <a:lnTo>
                    <a:pt x="618" y="279"/>
                  </a:lnTo>
                  <a:lnTo>
                    <a:pt x="772" y="370"/>
                  </a:lnTo>
                  <a:lnTo>
                    <a:pt x="783" y="634"/>
                  </a:lnTo>
                  <a:close/>
                  <a:moveTo>
                    <a:pt x="1035" y="430"/>
                  </a:moveTo>
                  <a:lnTo>
                    <a:pt x="781" y="364"/>
                  </a:lnTo>
                  <a:lnTo>
                    <a:pt x="801" y="202"/>
                  </a:lnTo>
                  <a:lnTo>
                    <a:pt x="1035" y="430"/>
                  </a:lnTo>
                  <a:close/>
                  <a:moveTo>
                    <a:pt x="410" y="499"/>
                  </a:moveTo>
                  <a:lnTo>
                    <a:pt x="273" y="366"/>
                  </a:lnTo>
                  <a:lnTo>
                    <a:pt x="350" y="186"/>
                  </a:lnTo>
                  <a:lnTo>
                    <a:pt x="410" y="499"/>
                  </a:lnTo>
                  <a:close/>
                  <a:moveTo>
                    <a:pt x="264" y="362"/>
                  </a:moveTo>
                  <a:lnTo>
                    <a:pt x="116" y="313"/>
                  </a:lnTo>
                  <a:lnTo>
                    <a:pt x="341" y="182"/>
                  </a:lnTo>
                  <a:lnTo>
                    <a:pt x="264" y="362"/>
                  </a:lnTo>
                  <a:close/>
                  <a:moveTo>
                    <a:pt x="762" y="354"/>
                  </a:moveTo>
                  <a:lnTo>
                    <a:pt x="614" y="265"/>
                  </a:lnTo>
                  <a:lnTo>
                    <a:pt x="656" y="174"/>
                  </a:lnTo>
                  <a:lnTo>
                    <a:pt x="762" y="354"/>
                  </a:lnTo>
                  <a:close/>
                  <a:moveTo>
                    <a:pt x="772" y="354"/>
                  </a:moveTo>
                  <a:lnTo>
                    <a:pt x="664" y="172"/>
                  </a:lnTo>
                  <a:lnTo>
                    <a:pt x="793" y="196"/>
                  </a:lnTo>
                  <a:lnTo>
                    <a:pt x="772" y="354"/>
                  </a:lnTo>
                  <a:close/>
                  <a:moveTo>
                    <a:pt x="608" y="255"/>
                  </a:moveTo>
                  <a:lnTo>
                    <a:pt x="545" y="57"/>
                  </a:lnTo>
                  <a:lnTo>
                    <a:pt x="649" y="166"/>
                  </a:lnTo>
                  <a:lnTo>
                    <a:pt x="608" y="255"/>
                  </a:lnTo>
                  <a:close/>
                  <a:moveTo>
                    <a:pt x="427" y="493"/>
                  </a:moveTo>
                  <a:lnTo>
                    <a:pt x="537" y="57"/>
                  </a:lnTo>
                  <a:lnTo>
                    <a:pt x="601" y="267"/>
                  </a:lnTo>
                  <a:lnTo>
                    <a:pt x="427" y="493"/>
                  </a:lnTo>
                  <a:close/>
                  <a:moveTo>
                    <a:pt x="418" y="491"/>
                  </a:moveTo>
                  <a:lnTo>
                    <a:pt x="356" y="172"/>
                  </a:lnTo>
                  <a:lnTo>
                    <a:pt x="529" y="50"/>
                  </a:lnTo>
                  <a:lnTo>
                    <a:pt x="418" y="491"/>
                  </a:lnTo>
                  <a:close/>
                  <a:moveTo>
                    <a:pt x="1032" y="416"/>
                  </a:moveTo>
                  <a:lnTo>
                    <a:pt x="803" y="190"/>
                  </a:lnTo>
                  <a:lnTo>
                    <a:pt x="837" y="28"/>
                  </a:lnTo>
                  <a:lnTo>
                    <a:pt x="928" y="214"/>
                  </a:lnTo>
                  <a:lnTo>
                    <a:pt x="1032" y="416"/>
                  </a:lnTo>
                  <a:close/>
                  <a:moveTo>
                    <a:pt x="793" y="186"/>
                  </a:moveTo>
                  <a:lnTo>
                    <a:pt x="664" y="162"/>
                  </a:lnTo>
                  <a:lnTo>
                    <a:pt x="828" y="24"/>
                  </a:lnTo>
                  <a:lnTo>
                    <a:pt x="793" y="186"/>
                  </a:lnTo>
                  <a:close/>
                  <a:moveTo>
                    <a:pt x="654" y="158"/>
                  </a:moveTo>
                  <a:lnTo>
                    <a:pt x="545" y="42"/>
                  </a:lnTo>
                  <a:lnTo>
                    <a:pt x="820" y="18"/>
                  </a:lnTo>
                  <a:lnTo>
                    <a:pt x="654" y="158"/>
                  </a:lnTo>
                  <a:close/>
                  <a:moveTo>
                    <a:pt x="843" y="0"/>
                  </a:moveTo>
                  <a:lnTo>
                    <a:pt x="833" y="8"/>
                  </a:lnTo>
                  <a:lnTo>
                    <a:pt x="539" y="34"/>
                  </a:lnTo>
                  <a:lnTo>
                    <a:pt x="535" y="22"/>
                  </a:lnTo>
                  <a:lnTo>
                    <a:pt x="531" y="36"/>
                  </a:lnTo>
                  <a:lnTo>
                    <a:pt x="354" y="162"/>
                  </a:lnTo>
                  <a:lnTo>
                    <a:pt x="354" y="156"/>
                  </a:lnTo>
                  <a:lnTo>
                    <a:pt x="348" y="168"/>
                  </a:lnTo>
                  <a:lnTo>
                    <a:pt x="104" y="309"/>
                  </a:lnTo>
                  <a:lnTo>
                    <a:pt x="89" y="305"/>
                  </a:lnTo>
                  <a:lnTo>
                    <a:pt x="100" y="315"/>
                  </a:lnTo>
                  <a:lnTo>
                    <a:pt x="0" y="517"/>
                  </a:lnTo>
                  <a:lnTo>
                    <a:pt x="373" y="517"/>
                  </a:lnTo>
                  <a:lnTo>
                    <a:pt x="606" y="639"/>
                  </a:lnTo>
                  <a:lnTo>
                    <a:pt x="612" y="643"/>
                  </a:lnTo>
                  <a:lnTo>
                    <a:pt x="612" y="639"/>
                  </a:lnTo>
                  <a:lnTo>
                    <a:pt x="785" y="663"/>
                  </a:lnTo>
                  <a:lnTo>
                    <a:pt x="793" y="681"/>
                  </a:lnTo>
                  <a:lnTo>
                    <a:pt x="793" y="661"/>
                  </a:lnTo>
                  <a:lnTo>
                    <a:pt x="1051" y="445"/>
                  </a:lnTo>
                  <a:lnTo>
                    <a:pt x="1066" y="449"/>
                  </a:lnTo>
                  <a:lnTo>
                    <a:pt x="1055" y="438"/>
                  </a:lnTo>
                  <a:lnTo>
                    <a:pt x="937" y="210"/>
                  </a:lnTo>
                  <a:lnTo>
                    <a:pt x="841" y="12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3" name="Freeform 292"/>
            <p:cNvSpPr>
              <a:spLocks noEditPoints="1"/>
            </p:cNvSpPr>
            <p:nvPr/>
          </p:nvSpPr>
          <p:spPr bwMode="auto">
            <a:xfrm>
              <a:off x="9228098" y="4536015"/>
              <a:ext cx="1600583" cy="1008950"/>
            </a:xfrm>
            <a:custGeom>
              <a:avLst/>
              <a:gdLst>
                <a:gd name="T0" fmla="*/ 418 w 1066"/>
                <a:gd name="T1" fmla="*/ 529 h 681"/>
                <a:gd name="T2" fmla="*/ 516 w 1066"/>
                <a:gd name="T3" fmla="*/ 582 h 681"/>
                <a:gd name="T4" fmla="*/ 393 w 1066"/>
                <a:gd name="T5" fmla="*/ 517 h 681"/>
                <a:gd name="T6" fmla="*/ 416 w 1066"/>
                <a:gd name="T7" fmla="*/ 529 h 681"/>
                <a:gd name="T8" fmla="*/ 300 w 1066"/>
                <a:gd name="T9" fmla="*/ 469 h 681"/>
                <a:gd name="T10" fmla="*/ 375 w 1066"/>
                <a:gd name="T11" fmla="*/ 509 h 681"/>
                <a:gd name="T12" fmla="*/ 204 w 1066"/>
                <a:gd name="T13" fmla="*/ 430 h 681"/>
                <a:gd name="T14" fmla="*/ 29 w 1066"/>
                <a:gd name="T15" fmla="*/ 509 h 681"/>
                <a:gd name="T16" fmla="*/ 781 w 1066"/>
                <a:gd name="T17" fmla="*/ 372 h 681"/>
                <a:gd name="T18" fmla="*/ 793 w 1066"/>
                <a:gd name="T19" fmla="*/ 649 h 681"/>
                <a:gd name="T20" fmla="*/ 208 w 1066"/>
                <a:gd name="T21" fmla="*/ 420 h 681"/>
                <a:gd name="T22" fmla="*/ 264 w 1066"/>
                <a:gd name="T23" fmla="*/ 370 h 681"/>
                <a:gd name="T24" fmla="*/ 19 w 1066"/>
                <a:gd name="T25" fmla="*/ 503 h 681"/>
                <a:gd name="T26" fmla="*/ 198 w 1066"/>
                <a:gd name="T27" fmla="*/ 424 h 681"/>
                <a:gd name="T28" fmla="*/ 781 w 1066"/>
                <a:gd name="T29" fmla="*/ 653 h 681"/>
                <a:gd name="T30" fmla="*/ 612 w 1066"/>
                <a:gd name="T31" fmla="*/ 289 h 681"/>
                <a:gd name="T32" fmla="*/ 604 w 1066"/>
                <a:gd name="T33" fmla="*/ 626 h 681"/>
                <a:gd name="T34" fmla="*/ 604 w 1066"/>
                <a:gd name="T35" fmla="*/ 281 h 681"/>
                <a:gd name="T36" fmla="*/ 783 w 1066"/>
                <a:gd name="T37" fmla="*/ 634 h 681"/>
                <a:gd name="T38" fmla="*/ 772 w 1066"/>
                <a:gd name="T39" fmla="*/ 370 h 681"/>
                <a:gd name="T40" fmla="*/ 1035 w 1066"/>
                <a:gd name="T41" fmla="*/ 430 h 681"/>
                <a:gd name="T42" fmla="*/ 801 w 1066"/>
                <a:gd name="T43" fmla="*/ 202 h 681"/>
                <a:gd name="T44" fmla="*/ 410 w 1066"/>
                <a:gd name="T45" fmla="*/ 499 h 681"/>
                <a:gd name="T46" fmla="*/ 350 w 1066"/>
                <a:gd name="T47" fmla="*/ 186 h 681"/>
                <a:gd name="T48" fmla="*/ 264 w 1066"/>
                <a:gd name="T49" fmla="*/ 362 h 681"/>
                <a:gd name="T50" fmla="*/ 341 w 1066"/>
                <a:gd name="T51" fmla="*/ 182 h 681"/>
                <a:gd name="T52" fmla="*/ 762 w 1066"/>
                <a:gd name="T53" fmla="*/ 354 h 681"/>
                <a:gd name="T54" fmla="*/ 656 w 1066"/>
                <a:gd name="T55" fmla="*/ 174 h 681"/>
                <a:gd name="T56" fmla="*/ 772 w 1066"/>
                <a:gd name="T57" fmla="*/ 354 h 681"/>
                <a:gd name="T58" fmla="*/ 793 w 1066"/>
                <a:gd name="T59" fmla="*/ 196 h 681"/>
                <a:gd name="T60" fmla="*/ 608 w 1066"/>
                <a:gd name="T61" fmla="*/ 255 h 681"/>
                <a:gd name="T62" fmla="*/ 649 w 1066"/>
                <a:gd name="T63" fmla="*/ 166 h 681"/>
                <a:gd name="T64" fmla="*/ 427 w 1066"/>
                <a:gd name="T65" fmla="*/ 493 h 681"/>
                <a:gd name="T66" fmla="*/ 601 w 1066"/>
                <a:gd name="T67" fmla="*/ 267 h 681"/>
                <a:gd name="T68" fmla="*/ 418 w 1066"/>
                <a:gd name="T69" fmla="*/ 491 h 681"/>
                <a:gd name="T70" fmla="*/ 529 w 1066"/>
                <a:gd name="T71" fmla="*/ 50 h 681"/>
                <a:gd name="T72" fmla="*/ 1032 w 1066"/>
                <a:gd name="T73" fmla="*/ 416 h 681"/>
                <a:gd name="T74" fmla="*/ 837 w 1066"/>
                <a:gd name="T75" fmla="*/ 28 h 681"/>
                <a:gd name="T76" fmla="*/ 1032 w 1066"/>
                <a:gd name="T77" fmla="*/ 416 h 681"/>
                <a:gd name="T78" fmla="*/ 664 w 1066"/>
                <a:gd name="T79" fmla="*/ 162 h 681"/>
                <a:gd name="T80" fmla="*/ 793 w 1066"/>
                <a:gd name="T81" fmla="*/ 186 h 681"/>
                <a:gd name="T82" fmla="*/ 545 w 1066"/>
                <a:gd name="T83" fmla="*/ 42 h 681"/>
                <a:gd name="T84" fmla="*/ 654 w 1066"/>
                <a:gd name="T85" fmla="*/ 158 h 681"/>
                <a:gd name="T86" fmla="*/ 833 w 1066"/>
                <a:gd name="T87" fmla="*/ 8 h 681"/>
                <a:gd name="T88" fmla="*/ 535 w 1066"/>
                <a:gd name="T89" fmla="*/ 22 h 681"/>
                <a:gd name="T90" fmla="*/ 354 w 1066"/>
                <a:gd name="T91" fmla="*/ 162 h 681"/>
                <a:gd name="T92" fmla="*/ 348 w 1066"/>
                <a:gd name="T93" fmla="*/ 168 h 681"/>
                <a:gd name="T94" fmla="*/ 89 w 1066"/>
                <a:gd name="T95" fmla="*/ 305 h 681"/>
                <a:gd name="T96" fmla="*/ 0 w 1066"/>
                <a:gd name="T97" fmla="*/ 517 h 681"/>
                <a:gd name="T98" fmla="*/ 606 w 1066"/>
                <a:gd name="T99" fmla="*/ 639 h 681"/>
                <a:gd name="T100" fmla="*/ 612 w 1066"/>
                <a:gd name="T101" fmla="*/ 639 h 681"/>
                <a:gd name="T102" fmla="*/ 793 w 1066"/>
                <a:gd name="T103" fmla="*/ 681 h 681"/>
                <a:gd name="T104" fmla="*/ 1051 w 1066"/>
                <a:gd name="T105" fmla="*/ 445 h 681"/>
                <a:gd name="T106" fmla="*/ 1055 w 1066"/>
                <a:gd name="T107" fmla="*/ 438 h 681"/>
                <a:gd name="T108" fmla="*/ 841 w 1066"/>
                <a:gd name="T109" fmla="*/ 1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66" h="681">
                  <a:moveTo>
                    <a:pt x="516" y="582"/>
                  </a:moveTo>
                  <a:lnTo>
                    <a:pt x="418" y="529"/>
                  </a:lnTo>
                  <a:lnTo>
                    <a:pt x="420" y="519"/>
                  </a:lnTo>
                  <a:lnTo>
                    <a:pt x="516" y="582"/>
                  </a:lnTo>
                  <a:moveTo>
                    <a:pt x="416" y="529"/>
                  </a:moveTo>
                  <a:lnTo>
                    <a:pt x="393" y="517"/>
                  </a:lnTo>
                  <a:lnTo>
                    <a:pt x="412" y="517"/>
                  </a:lnTo>
                  <a:lnTo>
                    <a:pt x="416" y="529"/>
                  </a:lnTo>
                  <a:moveTo>
                    <a:pt x="375" y="509"/>
                  </a:moveTo>
                  <a:lnTo>
                    <a:pt x="300" y="469"/>
                  </a:lnTo>
                  <a:lnTo>
                    <a:pt x="393" y="509"/>
                  </a:lnTo>
                  <a:lnTo>
                    <a:pt x="375" y="509"/>
                  </a:lnTo>
                  <a:moveTo>
                    <a:pt x="29" y="509"/>
                  </a:moveTo>
                  <a:lnTo>
                    <a:pt x="204" y="430"/>
                  </a:lnTo>
                  <a:lnTo>
                    <a:pt x="356" y="509"/>
                  </a:lnTo>
                  <a:lnTo>
                    <a:pt x="29" y="509"/>
                  </a:lnTo>
                  <a:moveTo>
                    <a:pt x="793" y="649"/>
                  </a:moveTo>
                  <a:lnTo>
                    <a:pt x="781" y="372"/>
                  </a:lnTo>
                  <a:lnTo>
                    <a:pt x="1041" y="443"/>
                  </a:lnTo>
                  <a:lnTo>
                    <a:pt x="793" y="649"/>
                  </a:lnTo>
                  <a:moveTo>
                    <a:pt x="397" y="499"/>
                  </a:moveTo>
                  <a:lnTo>
                    <a:pt x="208" y="420"/>
                  </a:lnTo>
                  <a:lnTo>
                    <a:pt x="119" y="323"/>
                  </a:lnTo>
                  <a:lnTo>
                    <a:pt x="264" y="370"/>
                  </a:lnTo>
                  <a:lnTo>
                    <a:pt x="397" y="499"/>
                  </a:lnTo>
                  <a:moveTo>
                    <a:pt x="19" y="503"/>
                  </a:moveTo>
                  <a:lnTo>
                    <a:pt x="106" y="323"/>
                  </a:lnTo>
                  <a:lnTo>
                    <a:pt x="198" y="424"/>
                  </a:lnTo>
                  <a:lnTo>
                    <a:pt x="19" y="503"/>
                  </a:lnTo>
                  <a:moveTo>
                    <a:pt x="781" y="653"/>
                  </a:moveTo>
                  <a:lnTo>
                    <a:pt x="612" y="630"/>
                  </a:lnTo>
                  <a:lnTo>
                    <a:pt x="612" y="289"/>
                  </a:lnTo>
                  <a:lnTo>
                    <a:pt x="781" y="653"/>
                  </a:lnTo>
                  <a:moveTo>
                    <a:pt x="604" y="626"/>
                  </a:moveTo>
                  <a:lnTo>
                    <a:pt x="425" y="511"/>
                  </a:lnTo>
                  <a:lnTo>
                    <a:pt x="604" y="281"/>
                  </a:lnTo>
                  <a:lnTo>
                    <a:pt x="604" y="626"/>
                  </a:lnTo>
                  <a:moveTo>
                    <a:pt x="783" y="634"/>
                  </a:moveTo>
                  <a:lnTo>
                    <a:pt x="618" y="279"/>
                  </a:lnTo>
                  <a:lnTo>
                    <a:pt x="772" y="370"/>
                  </a:lnTo>
                  <a:lnTo>
                    <a:pt x="783" y="634"/>
                  </a:lnTo>
                  <a:moveTo>
                    <a:pt x="1035" y="430"/>
                  </a:moveTo>
                  <a:lnTo>
                    <a:pt x="781" y="364"/>
                  </a:lnTo>
                  <a:lnTo>
                    <a:pt x="801" y="202"/>
                  </a:lnTo>
                  <a:lnTo>
                    <a:pt x="1035" y="430"/>
                  </a:lnTo>
                  <a:moveTo>
                    <a:pt x="410" y="499"/>
                  </a:moveTo>
                  <a:lnTo>
                    <a:pt x="273" y="366"/>
                  </a:lnTo>
                  <a:lnTo>
                    <a:pt x="350" y="186"/>
                  </a:lnTo>
                  <a:lnTo>
                    <a:pt x="410" y="499"/>
                  </a:lnTo>
                  <a:moveTo>
                    <a:pt x="264" y="362"/>
                  </a:moveTo>
                  <a:lnTo>
                    <a:pt x="116" y="313"/>
                  </a:lnTo>
                  <a:lnTo>
                    <a:pt x="341" y="182"/>
                  </a:lnTo>
                  <a:lnTo>
                    <a:pt x="264" y="362"/>
                  </a:lnTo>
                  <a:moveTo>
                    <a:pt x="762" y="354"/>
                  </a:moveTo>
                  <a:lnTo>
                    <a:pt x="614" y="265"/>
                  </a:lnTo>
                  <a:lnTo>
                    <a:pt x="656" y="174"/>
                  </a:lnTo>
                  <a:lnTo>
                    <a:pt x="762" y="354"/>
                  </a:lnTo>
                  <a:moveTo>
                    <a:pt x="772" y="354"/>
                  </a:moveTo>
                  <a:lnTo>
                    <a:pt x="664" y="172"/>
                  </a:lnTo>
                  <a:lnTo>
                    <a:pt x="793" y="196"/>
                  </a:lnTo>
                  <a:lnTo>
                    <a:pt x="772" y="354"/>
                  </a:lnTo>
                  <a:moveTo>
                    <a:pt x="608" y="255"/>
                  </a:moveTo>
                  <a:lnTo>
                    <a:pt x="545" y="57"/>
                  </a:lnTo>
                  <a:lnTo>
                    <a:pt x="649" y="166"/>
                  </a:lnTo>
                  <a:lnTo>
                    <a:pt x="608" y="255"/>
                  </a:lnTo>
                  <a:moveTo>
                    <a:pt x="427" y="493"/>
                  </a:moveTo>
                  <a:lnTo>
                    <a:pt x="537" y="57"/>
                  </a:lnTo>
                  <a:lnTo>
                    <a:pt x="601" y="267"/>
                  </a:lnTo>
                  <a:lnTo>
                    <a:pt x="427" y="493"/>
                  </a:lnTo>
                  <a:moveTo>
                    <a:pt x="418" y="491"/>
                  </a:moveTo>
                  <a:lnTo>
                    <a:pt x="356" y="172"/>
                  </a:lnTo>
                  <a:lnTo>
                    <a:pt x="529" y="50"/>
                  </a:lnTo>
                  <a:lnTo>
                    <a:pt x="418" y="491"/>
                  </a:lnTo>
                  <a:moveTo>
                    <a:pt x="1032" y="416"/>
                  </a:moveTo>
                  <a:lnTo>
                    <a:pt x="803" y="190"/>
                  </a:lnTo>
                  <a:lnTo>
                    <a:pt x="837" y="28"/>
                  </a:lnTo>
                  <a:lnTo>
                    <a:pt x="928" y="214"/>
                  </a:lnTo>
                  <a:lnTo>
                    <a:pt x="1032" y="416"/>
                  </a:lnTo>
                  <a:moveTo>
                    <a:pt x="793" y="186"/>
                  </a:moveTo>
                  <a:lnTo>
                    <a:pt x="664" y="162"/>
                  </a:lnTo>
                  <a:lnTo>
                    <a:pt x="828" y="24"/>
                  </a:lnTo>
                  <a:lnTo>
                    <a:pt x="793" y="186"/>
                  </a:lnTo>
                  <a:moveTo>
                    <a:pt x="654" y="158"/>
                  </a:moveTo>
                  <a:lnTo>
                    <a:pt x="545" y="42"/>
                  </a:lnTo>
                  <a:lnTo>
                    <a:pt x="820" y="18"/>
                  </a:lnTo>
                  <a:lnTo>
                    <a:pt x="654" y="158"/>
                  </a:lnTo>
                  <a:moveTo>
                    <a:pt x="843" y="0"/>
                  </a:moveTo>
                  <a:lnTo>
                    <a:pt x="833" y="8"/>
                  </a:lnTo>
                  <a:lnTo>
                    <a:pt x="539" y="34"/>
                  </a:lnTo>
                  <a:lnTo>
                    <a:pt x="535" y="22"/>
                  </a:lnTo>
                  <a:lnTo>
                    <a:pt x="531" y="36"/>
                  </a:lnTo>
                  <a:lnTo>
                    <a:pt x="354" y="162"/>
                  </a:lnTo>
                  <a:lnTo>
                    <a:pt x="354" y="156"/>
                  </a:lnTo>
                  <a:lnTo>
                    <a:pt x="348" y="168"/>
                  </a:lnTo>
                  <a:lnTo>
                    <a:pt x="104" y="309"/>
                  </a:lnTo>
                  <a:lnTo>
                    <a:pt x="89" y="305"/>
                  </a:lnTo>
                  <a:lnTo>
                    <a:pt x="100" y="315"/>
                  </a:lnTo>
                  <a:lnTo>
                    <a:pt x="0" y="517"/>
                  </a:lnTo>
                  <a:lnTo>
                    <a:pt x="373" y="517"/>
                  </a:lnTo>
                  <a:lnTo>
                    <a:pt x="606" y="639"/>
                  </a:lnTo>
                  <a:lnTo>
                    <a:pt x="612" y="643"/>
                  </a:lnTo>
                  <a:lnTo>
                    <a:pt x="612" y="639"/>
                  </a:lnTo>
                  <a:lnTo>
                    <a:pt x="785" y="663"/>
                  </a:lnTo>
                  <a:lnTo>
                    <a:pt x="793" y="681"/>
                  </a:lnTo>
                  <a:lnTo>
                    <a:pt x="793" y="661"/>
                  </a:lnTo>
                  <a:lnTo>
                    <a:pt x="1051" y="445"/>
                  </a:lnTo>
                  <a:lnTo>
                    <a:pt x="1066" y="449"/>
                  </a:lnTo>
                  <a:lnTo>
                    <a:pt x="1055" y="438"/>
                  </a:lnTo>
                  <a:lnTo>
                    <a:pt x="937" y="210"/>
                  </a:lnTo>
                  <a:lnTo>
                    <a:pt x="841" y="12"/>
                  </a:lnTo>
                  <a:lnTo>
                    <a:pt x="843" y="0"/>
                  </a:ln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4" name="Oval 293"/>
            <p:cNvSpPr>
              <a:spLocks noChangeArrowheads="1"/>
            </p:cNvSpPr>
            <p:nvPr/>
          </p:nvSpPr>
          <p:spPr bwMode="auto">
            <a:xfrm>
              <a:off x="1376832" y="2110684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5" name="Oval 294"/>
            <p:cNvSpPr>
              <a:spLocks noChangeArrowheads="1"/>
            </p:cNvSpPr>
            <p:nvPr/>
          </p:nvSpPr>
          <p:spPr bwMode="auto">
            <a:xfrm>
              <a:off x="1570523" y="2155131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6" name="Oval 295"/>
            <p:cNvSpPr>
              <a:spLocks noChangeArrowheads="1"/>
            </p:cNvSpPr>
            <p:nvPr/>
          </p:nvSpPr>
          <p:spPr bwMode="auto">
            <a:xfrm>
              <a:off x="1764215" y="2377367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7" name="Oval 296"/>
            <p:cNvSpPr>
              <a:spLocks noChangeArrowheads="1"/>
            </p:cNvSpPr>
            <p:nvPr/>
          </p:nvSpPr>
          <p:spPr bwMode="auto">
            <a:xfrm>
              <a:off x="2160607" y="2457372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8" name="Oval 297"/>
            <p:cNvSpPr>
              <a:spLocks noChangeArrowheads="1"/>
            </p:cNvSpPr>
            <p:nvPr/>
          </p:nvSpPr>
          <p:spPr bwMode="auto">
            <a:xfrm>
              <a:off x="1984933" y="2221803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0" name="Oval 298"/>
            <p:cNvSpPr>
              <a:spLocks noChangeArrowheads="1"/>
            </p:cNvSpPr>
            <p:nvPr/>
          </p:nvSpPr>
          <p:spPr bwMode="auto">
            <a:xfrm>
              <a:off x="2258203" y="2155131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1" name="Oval 299"/>
            <p:cNvSpPr>
              <a:spLocks noChangeArrowheads="1"/>
            </p:cNvSpPr>
            <p:nvPr/>
          </p:nvSpPr>
          <p:spPr bwMode="auto">
            <a:xfrm>
              <a:off x="1941390" y="1993641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2" name="Oval 300"/>
            <p:cNvSpPr>
              <a:spLocks noChangeArrowheads="1"/>
            </p:cNvSpPr>
            <p:nvPr/>
          </p:nvSpPr>
          <p:spPr bwMode="auto">
            <a:xfrm>
              <a:off x="1866316" y="1814370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3" name="Oval 301"/>
            <p:cNvSpPr>
              <a:spLocks noChangeArrowheads="1"/>
            </p:cNvSpPr>
            <p:nvPr/>
          </p:nvSpPr>
          <p:spPr bwMode="auto">
            <a:xfrm>
              <a:off x="1963912" y="165880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5" name="Oval 302"/>
            <p:cNvSpPr>
              <a:spLocks noChangeArrowheads="1"/>
            </p:cNvSpPr>
            <p:nvPr/>
          </p:nvSpPr>
          <p:spPr bwMode="auto">
            <a:xfrm>
              <a:off x="2481925" y="1928452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6" name="Oval 303"/>
            <p:cNvSpPr>
              <a:spLocks noChangeArrowheads="1"/>
            </p:cNvSpPr>
            <p:nvPr/>
          </p:nvSpPr>
          <p:spPr bwMode="auto">
            <a:xfrm>
              <a:off x="2611053" y="2198097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7" name="Oval 304"/>
            <p:cNvSpPr>
              <a:spLocks noChangeArrowheads="1"/>
            </p:cNvSpPr>
            <p:nvPr/>
          </p:nvSpPr>
          <p:spPr bwMode="auto">
            <a:xfrm>
              <a:off x="2801741" y="2089942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8" name="Oval 305"/>
            <p:cNvSpPr>
              <a:spLocks noChangeArrowheads="1"/>
            </p:cNvSpPr>
            <p:nvPr/>
          </p:nvSpPr>
          <p:spPr bwMode="auto">
            <a:xfrm>
              <a:off x="2833272" y="2319586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9" name="Oval 306"/>
            <p:cNvSpPr>
              <a:spLocks noChangeArrowheads="1"/>
            </p:cNvSpPr>
            <p:nvPr/>
          </p:nvSpPr>
          <p:spPr bwMode="auto">
            <a:xfrm>
              <a:off x="3016454" y="2046977"/>
              <a:ext cx="45045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0" name="Oval 307"/>
            <p:cNvSpPr>
              <a:spLocks noChangeArrowheads="1"/>
            </p:cNvSpPr>
            <p:nvPr/>
          </p:nvSpPr>
          <p:spPr bwMode="auto">
            <a:xfrm>
              <a:off x="3102038" y="2257360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1" name="Oval 308"/>
            <p:cNvSpPr>
              <a:spLocks noChangeArrowheads="1"/>
            </p:cNvSpPr>
            <p:nvPr/>
          </p:nvSpPr>
          <p:spPr bwMode="auto">
            <a:xfrm>
              <a:off x="3038976" y="234180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2" name="Oval 309"/>
            <p:cNvSpPr>
              <a:spLocks noChangeArrowheads="1"/>
            </p:cNvSpPr>
            <p:nvPr/>
          </p:nvSpPr>
          <p:spPr bwMode="auto">
            <a:xfrm>
              <a:off x="2986424" y="2439593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3" name="Oval 310"/>
            <p:cNvSpPr>
              <a:spLocks noChangeArrowheads="1"/>
            </p:cNvSpPr>
            <p:nvPr/>
          </p:nvSpPr>
          <p:spPr bwMode="auto">
            <a:xfrm>
              <a:off x="3126062" y="2371441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4" name="Oval 311"/>
            <p:cNvSpPr>
              <a:spLocks noChangeArrowheads="1"/>
            </p:cNvSpPr>
            <p:nvPr/>
          </p:nvSpPr>
          <p:spPr bwMode="auto">
            <a:xfrm>
              <a:off x="3217653" y="2395146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5" name="Oval 312"/>
            <p:cNvSpPr>
              <a:spLocks noChangeArrowheads="1"/>
            </p:cNvSpPr>
            <p:nvPr/>
          </p:nvSpPr>
          <p:spPr bwMode="auto">
            <a:xfrm>
              <a:off x="3486418" y="2430704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6" name="Oval 313"/>
            <p:cNvSpPr>
              <a:spLocks noChangeArrowheads="1"/>
            </p:cNvSpPr>
            <p:nvPr/>
          </p:nvSpPr>
          <p:spPr bwMode="auto">
            <a:xfrm>
              <a:off x="3373807" y="2664792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7" name="Oval 314"/>
            <p:cNvSpPr>
              <a:spLocks noChangeArrowheads="1"/>
            </p:cNvSpPr>
            <p:nvPr/>
          </p:nvSpPr>
          <p:spPr bwMode="auto">
            <a:xfrm>
              <a:off x="3582513" y="2134389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8" name="Oval 315"/>
            <p:cNvSpPr>
              <a:spLocks noChangeArrowheads="1"/>
            </p:cNvSpPr>
            <p:nvPr/>
          </p:nvSpPr>
          <p:spPr bwMode="auto">
            <a:xfrm>
              <a:off x="3770199" y="1931415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9" name="Oval 316"/>
            <p:cNvSpPr>
              <a:spLocks noChangeArrowheads="1"/>
            </p:cNvSpPr>
            <p:nvPr/>
          </p:nvSpPr>
          <p:spPr bwMode="auto">
            <a:xfrm>
              <a:off x="4023950" y="193734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0" name="Oval 317"/>
            <p:cNvSpPr>
              <a:spLocks noChangeArrowheads="1"/>
            </p:cNvSpPr>
            <p:nvPr/>
          </p:nvSpPr>
          <p:spPr bwMode="auto">
            <a:xfrm>
              <a:off x="4330253" y="2190689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1" name="Oval 318"/>
            <p:cNvSpPr>
              <a:spLocks noChangeArrowheads="1"/>
            </p:cNvSpPr>
            <p:nvPr/>
          </p:nvSpPr>
          <p:spPr bwMode="auto">
            <a:xfrm>
              <a:off x="3963890" y="2149205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2" name="Oval 319"/>
            <p:cNvSpPr>
              <a:spLocks noChangeArrowheads="1"/>
            </p:cNvSpPr>
            <p:nvPr/>
          </p:nvSpPr>
          <p:spPr bwMode="auto">
            <a:xfrm>
              <a:off x="3842271" y="2169947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3" name="Oval 320"/>
            <p:cNvSpPr>
              <a:spLocks noChangeArrowheads="1"/>
            </p:cNvSpPr>
            <p:nvPr/>
          </p:nvSpPr>
          <p:spPr bwMode="auto">
            <a:xfrm>
              <a:off x="3854282" y="2245508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4" name="Oval 321"/>
            <p:cNvSpPr>
              <a:spLocks noChangeArrowheads="1"/>
            </p:cNvSpPr>
            <p:nvPr/>
          </p:nvSpPr>
          <p:spPr bwMode="auto">
            <a:xfrm>
              <a:off x="3929357" y="235958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5" name="Oval 322"/>
            <p:cNvSpPr>
              <a:spLocks noChangeArrowheads="1"/>
            </p:cNvSpPr>
            <p:nvPr/>
          </p:nvSpPr>
          <p:spPr bwMode="auto">
            <a:xfrm>
              <a:off x="3582513" y="266479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6" name="Oval 323"/>
            <p:cNvSpPr>
              <a:spLocks noChangeArrowheads="1"/>
            </p:cNvSpPr>
            <p:nvPr/>
          </p:nvSpPr>
          <p:spPr bwMode="auto">
            <a:xfrm>
              <a:off x="3532965" y="1870670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7" name="Oval 324"/>
            <p:cNvSpPr>
              <a:spLocks noChangeArrowheads="1"/>
            </p:cNvSpPr>
            <p:nvPr/>
          </p:nvSpPr>
          <p:spPr bwMode="auto">
            <a:xfrm>
              <a:off x="3579510" y="1658806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8" name="Oval 325"/>
            <p:cNvSpPr>
              <a:spLocks noChangeArrowheads="1"/>
            </p:cNvSpPr>
            <p:nvPr/>
          </p:nvSpPr>
          <p:spPr bwMode="auto">
            <a:xfrm>
              <a:off x="3217653" y="1451386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9" name="Oval 326"/>
            <p:cNvSpPr>
              <a:spLocks noChangeArrowheads="1"/>
            </p:cNvSpPr>
            <p:nvPr/>
          </p:nvSpPr>
          <p:spPr bwMode="auto">
            <a:xfrm>
              <a:off x="3695125" y="1451386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0" name="Oval 327"/>
            <p:cNvSpPr>
              <a:spLocks noChangeArrowheads="1"/>
            </p:cNvSpPr>
            <p:nvPr/>
          </p:nvSpPr>
          <p:spPr bwMode="auto">
            <a:xfrm>
              <a:off x="3879807" y="1805481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1" name="Oval 328"/>
            <p:cNvSpPr>
              <a:spLocks noChangeArrowheads="1"/>
            </p:cNvSpPr>
            <p:nvPr/>
          </p:nvSpPr>
          <p:spPr bwMode="auto">
            <a:xfrm>
              <a:off x="4044971" y="1586209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2" name="Oval 329"/>
            <p:cNvSpPr>
              <a:spLocks noChangeArrowheads="1"/>
            </p:cNvSpPr>
            <p:nvPr/>
          </p:nvSpPr>
          <p:spPr bwMode="auto">
            <a:xfrm>
              <a:off x="4307731" y="167954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3" name="Oval 330"/>
            <p:cNvSpPr>
              <a:spLocks noChangeArrowheads="1"/>
            </p:cNvSpPr>
            <p:nvPr/>
          </p:nvSpPr>
          <p:spPr bwMode="auto">
            <a:xfrm>
              <a:off x="4286710" y="1269153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4" name="Oval 331"/>
            <p:cNvSpPr>
              <a:spLocks noChangeArrowheads="1"/>
            </p:cNvSpPr>
            <p:nvPr/>
          </p:nvSpPr>
          <p:spPr bwMode="auto">
            <a:xfrm>
              <a:off x="4486407" y="1586209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5" name="Oval 332"/>
            <p:cNvSpPr>
              <a:spLocks noChangeArrowheads="1"/>
            </p:cNvSpPr>
            <p:nvPr/>
          </p:nvSpPr>
          <p:spPr bwMode="auto">
            <a:xfrm>
              <a:off x="4599019" y="1919562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6" name="Oval 333"/>
            <p:cNvSpPr>
              <a:spLocks noChangeArrowheads="1"/>
            </p:cNvSpPr>
            <p:nvPr/>
          </p:nvSpPr>
          <p:spPr bwMode="auto">
            <a:xfrm>
              <a:off x="4855773" y="1775850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7" name="Oval 334"/>
            <p:cNvSpPr>
              <a:spLocks noChangeArrowheads="1"/>
            </p:cNvSpPr>
            <p:nvPr/>
          </p:nvSpPr>
          <p:spPr bwMode="auto">
            <a:xfrm>
              <a:off x="4920337" y="1726958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8" name="Oval 335"/>
            <p:cNvSpPr>
              <a:spLocks noChangeArrowheads="1"/>
            </p:cNvSpPr>
            <p:nvPr/>
          </p:nvSpPr>
          <p:spPr bwMode="auto">
            <a:xfrm>
              <a:off x="4971388" y="183214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9" name="Oval 336"/>
            <p:cNvSpPr>
              <a:spLocks noChangeArrowheads="1"/>
            </p:cNvSpPr>
            <p:nvPr/>
          </p:nvSpPr>
          <p:spPr bwMode="auto">
            <a:xfrm>
              <a:off x="4974390" y="170917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60" name="Oval 337"/>
            <p:cNvSpPr>
              <a:spLocks noChangeArrowheads="1"/>
            </p:cNvSpPr>
            <p:nvPr/>
          </p:nvSpPr>
          <p:spPr bwMode="auto">
            <a:xfrm>
              <a:off x="4974390" y="152101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61" name="Oval 338"/>
            <p:cNvSpPr>
              <a:spLocks noChangeArrowheads="1"/>
            </p:cNvSpPr>
            <p:nvPr/>
          </p:nvSpPr>
          <p:spPr bwMode="auto">
            <a:xfrm>
              <a:off x="4858776" y="1472128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62" name="Oval 339"/>
            <p:cNvSpPr>
              <a:spLocks noChangeArrowheads="1"/>
            </p:cNvSpPr>
            <p:nvPr/>
          </p:nvSpPr>
          <p:spPr bwMode="auto">
            <a:xfrm>
              <a:off x="4686105" y="140990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63" name="Oval 340"/>
            <p:cNvSpPr>
              <a:spLocks noChangeArrowheads="1"/>
            </p:cNvSpPr>
            <p:nvPr/>
          </p:nvSpPr>
          <p:spPr bwMode="auto">
            <a:xfrm>
              <a:off x="4804722" y="1316563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56" name="Oval 341"/>
            <p:cNvSpPr>
              <a:spLocks noChangeArrowheads="1"/>
            </p:cNvSpPr>
            <p:nvPr/>
          </p:nvSpPr>
          <p:spPr bwMode="auto">
            <a:xfrm>
              <a:off x="5358771" y="1386197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57" name="Oval 342"/>
            <p:cNvSpPr>
              <a:spLocks noChangeArrowheads="1"/>
            </p:cNvSpPr>
            <p:nvPr/>
          </p:nvSpPr>
          <p:spPr bwMode="auto">
            <a:xfrm>
              <a:off x="5746154" y="1984751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58" name="Oval 343"/>
            <p:cNvSpPr>
              <a:spLocks noChangeArrowheads="1"/>
            </p:cNvSpPr>
            <p:nvPr/>
          </p:nvSpPr>
          <p:spPr bwMode="auto">
            <a:xfrm>
              <a:off x="5708616" y="2198097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59" name="Oval 344"/>
            <p:cNvSpPr>
              <a:spLocks noChangeArrowheads="1"/>
            </p:cNvSpPr>
            <p:nvPr/>
          </p:nvSpPr>
          <p:spPr bwMode="auto">
            <a:xfrm>
              <a:off x="5651560" y="2116611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60" name="Oval 345"/>
            <p:cNvSpPr>
              <a:spLocks noChangeArrowheads="1"/>
            </p:cNvSpPr>
            <p:nvPr/>
          </p:nvSpPr>
          <p:spPr bwMode="auto">
            <a:xfrm>
              <a:off x="5570480" y="2206987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61" name="Oval 346"/>
            <p:cNvSpPr>
              <a:spLocks noChangeArrowheads="1"/>
            </p:cNvSpPr>
            <p:nvPr/>
          </p:nvSpPr>
          <p:spPr bwMode="auto">
            <a:xfrm>
              <a:off x="5708616" y="2298844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62" name="Oval 347"/>
            <p:cNvSpPr>
              <a:spLocks noChangeArrowheads="1"/>
            </p:cNvSpPr>
            <p:nvPr/>
          </p:nvSpPr>
          <p:spPr bwMode="auto">
            <a:xfrm>
              <a:off x="5920326" y="2181800"/>
              <a:ext cx="48048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63" name="Oval 348"/>
            <p:cNvSpPr>
              <a:spLocks noChangeArrowheads="1"/>
            </p:cNvSpPr>
            <p:nvPr/>
          </p:nvSpPr>
          <p:spPr bwMode="auto">
            <a:xfrm>
              <a:off x="6011916" y="1964009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64" name="Oval 349"/>
            <p:cNvSpPr>
              <a:spLocks noChangeArrowheads="1"/>
            </p:cNvSpPr>
            <p:nvPr/>
          </p:nvSpPr>
          <p:spPr bwMode="auto">
            <a:xfrm>
              <a:off x="6217620" y="209586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65" name="Oval 350"/>
            <p:cNvSpPr>
              <a:spLocks noChangeArrowheads="1"/>
            </p:cNvSpPr>
            <p:nvPr/>
          </p:nvSpPr>
          <p:spPr bwMode="auto">
            <a:xfrm>
              <a:off x="6309210" y="183214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66" name="Oval 351"/>
            <p:cNvSpPr>
              <a:spLocks noChangeArrowheads="1"/>
            </p:cNvSpPr>
            <p:nvPr/>
          </p:nvSpPr>
          <p:spPr bwMode="auto">
            <a:xfrm>
              <a:off x="6352754" y="1885486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67" name="Oval 352"/>
            <p:cNvSpPr>
              <a:spLocks noChangeArrowheads="1"/>
            </p:cNvSpPr>
            <p:nvPr/>
          </p:nvSpPr>
          <p:spPr bwMode="auto">
            <a:xfrm>
              <a:off x="6468368" y="1907710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68" name="Oval 353"/>
            <p:cNvSpPr>
              <a:spLocks noChangeArrowheads="1"/>
            </p:cNvSpPr>
            <p:nvPr/>
          </p:nvSpPr>
          <p:spPr bwMode="auto">
            <a:xfrm>
              <a:off x="6318219" y="1623248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69" name="Oval 354"/>
            <p:cNvSpPr>
              <a:spLocks noChangeArrowheads="1"/>
            </p:cNvSpPr>
            <p:nvPr/>
          </p:nvSpPr>
          <p:spPr bwMode="auto">
            <a:xfrm>
              <a:off x="6746143" y="1629175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70" name="Oval 355"/>
            <p:cNvSpPr>
              <a:spLocks noChangeArrowheads="1"/>
            </p:cNvSpPr>
            <p:nvPr/>
          </p:nvSpPr>
          <p:spPr bwMode="auto">
            <a:xfrm>
              <a:off x="6671069" y="1864744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71" name="Oval 356"/>
            <p:cNvSpPr>
              <a:spLocks noChangeArrowheads="1"/>
            </p:cNvSpPr>
            <p:nvPr/>
          </p:nvSpPr>
          <p:spPr bwMode="auto">
            <a:xfrm>
              <a:off x="6624522" y="1978825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72" name="Oval 357"/>
            <p:cNvSpPr>
              <a:spLocks noChangeArrowheads="1"/>
            </p:cNvSpPr>
            <p:nvPr/>
          </p:nvSpPr>
          <p:spPr bwMode="auto">
            <a:xfrm>
              <a:off x="6801698" y="2172910"/>
              <a:ext cx="45045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73" name="Oval 358"/>
            <p:cNvSpPr>
              <a:spLocks noChangeArrowheads="1"/>
            </p:cNvSpPr>
            <p:nvPr/>
          </p:nvSpPr>
          <p:spPr bwMode="auto">
            <a:xfrm>
              <a:off x="6996891" y="198178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74" name="Oval 359"/>
            <p:cNvSpPr>
              <a:spLocks noChangeArrowheads="1"/>
            </p:cNvSpPr>
            <p:nvPr/>
          </p:nvSpPr>
          <p:spPr bwMode="auto">
            <a:xfrm>
              <a:off x="6996891" y="171806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75" name="Oval 360"/>
            <p:cNvSpPr>
              <a:spLocks noChangeArrowheads="1"/>
            </p:cNvSpPr>
            <p:nvPr/>
          </p:nvSpPr>
          <p:spPr bwMode="auto">
            <a:xfrm>
              <a:off x="7228119" y="1993641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76" name="Oval 361"/>
            <p:cNvSpPr>
              <a:spLocks noChangeArrowheads="1"/>
            </p:cNvSpPr>
            <p:nvPr/>
          </p:nvSpPr>
          <p:spPr bwMode="auto">
            <a:xfrm>
              <a:off x="7324214" y="1790665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77" name="Oval 362"/>
            <p:cNvSpPr>
              <a:spLocks noChangeArrowheads="1"/>
            </p:cNvSpPr>
            <p:nvPr/>
          </p:nvSpPr>
          <p:spPr bwMode="auto">
            <a:xfrm>
              <a:off x="7499889" y="152694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78" name="Oval 363"/>
            <p:cNvSpPr>
              <a:spLocks noChangeArrowheads="1"/>
            </p:cNvSpPr>
            <p:nvPr/>
          </p:nvSpPr>
          <p:spPr bwMode="auto">
            <a:xfrm>
              <a:off x="7636523" y="171806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79" name="Oval 364"/>
            <p:cNvSpPr>
              <a:spLocks noChangeArrowheads="1"/>
            </p:cNvSpPr>
            <p:nvPr/>
          </p:nvSpPr>
          <p:spPr bwMode="auto">
            <a:xfrm>
              <a:off x="7803189" y="1526946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80" name="Oval 365"/>
            <p:cNvSpPr>
              <a:spLocks noChangeArrowheads="1"/>
            </p:cNvSpPr>
            <p:nvPr/>
          </p:nvSpPr>
          <p:spPr bwMode="auto">
            <a:xfrm>
              <a:off x="8086969" y="1595098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81" name="Oval 366"/>
            <p:cNvSpPr>
              <a:spLocks noChangeArrowheads="1"/>
            </p:cNvSpPr>
            <p:nvPr/>
          </p:nvSpPr>
          <p:spPr bwMode="auto">
            <a:xfrm>
              <a:off x="8592970" y="1466202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82" name="Oval 367"/>
            <p:cNvSpPr>
              <a:spLocks noChangeArrowheads="1"/>
            </p:cNvSpPr>
            <p:nvPr/>
          </p:nvSpPr>
          <p:spPr bwMode="auto">
            <a:xfrm>
              <a:off x="8918792" y="1799555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83" name="Oval 368"/>
            <p:cNvSpPr>
              <a:spLocks noChangeArrowheads="1"/>
            </p:cNvSpPr>
            <p:nvPr/>
          </p:nvSpPr>
          <p:spPr bwMode="auto">
            <a:xfrm>
              <a:off x="8918792" y="1574356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84" name="Oval 369"/>
            <p:cNvSpPr>
              <a:spLocks noChangeArrowheads="1"/>
            </p:cNvSpPr>
            <p:nvPr/>
          </p:nvSpPr>
          <p:spPr bwMode="auto">
            <a:xfrm>
              <a:off x="8412792" y="2002530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85" name="Oval 370"/>
            <p:cNvSpPr>
              <a:spLocks noChangeArrowheads="1"/>
            </p:cNvSpPr>
            <p:nvPr/>
          </p:nvSpPr>
          <p:spPr bwMode="auto">
            <a:xfrm>
              <a:off x="7780666" y="2356625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87" name="Oval 371"/>
            <p:cNvSpPr>
              <a:spLocks noChangeArrowheads="1"/>
            </p:cNvSpPr>
            <p:nvPr/>
          </p:nvSpPr>
          <p:spPr bwMode="auto">
            <a:xfrm>
              <a:off x="7477366" y="223661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88" name="Oval 372"/>
            <p:cNvSpPr>
              <a:spLocks noChangeArrowheads="1"/>
            </p:cNvSpPr>
            <p:nvPr/>
          </p:nvSpPr>
          <p:spPr bwMode="auto">
            <a:xfrm>
              <a:off x="7074968" y="2580343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89" name="Oval 373"/>
            <p:cNvSpPr>
              <a:spLocks noChangeArrowheads="1"/>
            </p:cNvSpPr>
            <p:nvPr/>
          </p:nvSpPr>
          <p:spPr bwMode="auto">
            <a:xfrm>
              <a:off x="6896292" y="2298844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90" name="Oval 374"/>
            <p:cNvSpPr>
              <a:spLocks noChangeArrowheads="1"/>
            </p:cNvSpPr>
            <p:nvPr/>
          </p:nvSpPr>
          <p:spPr bwMode="auto">
            <a:xfrm>
              <a:off x="6693591" y="2494411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91" name="Oval 375"/>
            <p:cNvSpPr>
              <a:spLocks noChangeArrowheads="1"/>
            </p:cNvSpPr>
            <p:nvPr/>
          </p:nvSpPr>
          <p:spPr bwMode="auto">
            <a:xfrm>
              <a:off x="6445846" y="2427740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92" name="Oval 376"/>
            <p:cNvSpPr>
              <a:spLocks noChangeArrowheads="1"/>
            </p:cNvSpPr>
            <p:nvPr/>
          </p:nvSpPr>
          <p:spPr bwMode="auto">
            <a:xfrm>
              <a:off x="6108011" y="2494411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93" name="Oval 377"/>
            <p:cNvSpPr>
              <a:spLocks noChangeArrowheads="1"/>
            </p:cNvSpPr>
            <p:nvPr/>
          </p:nvSpPr>
          <p:spPr bwMode="auto">
            <a:xfrm>
              <a:off x="6240142" y="235069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94" name="Oval 378"/>
            <p:cNvSpPr>
              <a:spLocks noChangeArrowheads="1"/>
            </p:cNvSpPr>
            <p:nvPr/>
          </p:nvSpPr>
          <p:spPr bwMode="auto">
            <a:xfrm>
              <a:off x="5899305" y="248255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95" name="Oval 379"/>
            <p:cNvSpPr>
              <a:spLocks noChangeArrowheads="1"/>
            </p:cNvSpPr>
            <p:nvPr/>
          </p:nvSpPr>
          <p:spPr bwMode="auto">
            <a:xfrm>
              <a:off x="5842249" y="2538859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96" name="Oval 380"/>
            <p:cNvSpPr>
              <a:spLocks noChangeArrowheads="1"/>
            </p:cNvSpPr>
            <p:nvPr/>
          </p:nvSpPr>
          <p:spPr bwMode="auto">
            <a:xfrm>
              <a:off x="6080985" y="2781836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97" name="Oval 381"/>
            <p:cNvSpPr>
              <a:spLocks noChangeArrowheads="1"/>
            </p:cNvSpPr>
            <p:nvPr/>
          </p:nvSpPr>
          <p:spPr bwMode="auto">
            <a:xfrm>
              <a:off x="5705613" y="280554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98" name="Oval 382"/>
            <p:cNvSpPr>
              <a:spLocks noChangeArrowheads="1"/>
            </p:cNvSpPr>
            <p:nvPr/>
          </p:nvSpPr>
          <p:spPr bwMode="auto">
            <a:xfrm>
              <a:off x="5920326" y="2999626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99" name="Oval 383"/>
            <p:cNvSpPr>
              <a:spLocks noChangeArrowheads="1"/>
            </p:cNvSpPr>
            <p:nvPr/>
          </p:nvSpPr>
          <p:spPr bwMode="auto">
            <a:xfrm>
              <a:off x="6202605" y="295814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00" name="Oval 384"/>
            <p:cNvSpPr>
              <a:spLocks noChangeArrowheads="1"/>
            </p:cNvSpPr>
            <p:nvPr/>
          </p:nvSpPr>
          <p:spPr bwMode="auto">
            <a:xfrm>
              <a:off x="6156059" y="3161118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01" name="Oval 385"/>
            <p:cNvSpPr>
              <a:spLocks noChangeArrowheads="1"/>
            </p:cNvSpPr>
            <p:nvPr/>
          </p:nvSpPr>
          <p:spPr bwMode="auto">
            <a:xfrm>
              <a:off x="6049454" y="309296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02" name="Oval 386"/>
            <p:cNvSpPr>
              <a:spLocks noChangeArrowheads="1"/>
            </p:cNvSpPr>
            <p:nvPr/>
          </p:nvSpPr>
          <p:spPr bwMode="auto">
            <a:xfrm>
              <a:off x="5920326" y="3207046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03" name="Oval 387"/>
            <p:cNvSpPr>
              <a:spLocks noChangeArrowheads="1"/>
            </p:cNvSpPr>
            <p:nvPr/>
          </p:nvSpPr>
          <p:spPr bwMode="auto">
            <a:xfrm>
              <a:off x="5729637" y="3257420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04" name="Oval 388"/>
            <p:cNvSpPr>
              <a:spLocks noChangeArrowheads="1"/>
            </p:cNvSpPr>
            <p:nvPr/>
          </p:nvSpPr>
          <p:spPr bwMode="auto">
            <a:xfrm>
              <a:off x="5546456" y="295814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05" name="Oval 389"/>
            <p:cNvSpPr>
              <a:spLocks noChangeArrowheads="1"/>
            </p:cNvSpPr>
            <p:nvPr/>
          </p:nvSpPr>
          <p:spPr bwMode="auto">
            <a:xfrm>
              <a:off x="5318230" y="3301867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06" name="Oval 390"/>
            <p:cNvSpPr>
              <a:spLocks noChangeArrowheads="1"/>
            </p:cNvSpPr>
            <p:nvPr/>
          </p:nvSpPr>
          <p:spPr bwMode="auto">
            <a:xfrm>
              <a:off x="5270183" y="3482618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07" name="Oval 391"/>
            <p:cNvSpPr>
              <a:spLocks noChangeArrowheads="1"/>
            </p:cNvSpPr>
            <p:nvPr/>
          </p:nvSpPr>
          <p:spPr bwMode="auto">
            <a:xfrm>
              <a:off x="5614023" y="3482618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08" name="Oval 392"/>
            <p:cNvSpPr>
              <a:spLocks noChangeArrowheads="1"/>
            </p:cNvSpPr>
            <p:nvPr/>
          </p:nvSpPr>
          <p:spPr bwMode="auto">
            <a:xfrm>
              <a:off x="5523934" y="3586328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09" name="Oval 393"/>
            <p:cNvSpPr>
              <a:spLocks noChangeArrowheads="1"/>
            </p:cNvSpPr>
            <p:nvPr/>
          </p:nvSpPr>
          <p:spPr bwMode="auto">
            <a:xfrm>
              <a:off x="5546456" y="3867826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10" name="Oval 394"/>
            <p:cNvSpPr>
              <a:spLocks noChangeArrowheads="1"/>
            </p:cNvSpPr>
            <p:nvPr/>
          </p:nvSpPr>
          <p:spPr bwMode="auto">
            <a:xfrm>
              <a:off x="6092997" y="3688557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11" name="Oval 395"/>
            <p:cNvSpPr>
              <a:spLocks noChangeArrowheads="1"/>
            </p:cNvSpPr>
            <p:nvPr/>
          </p:nvSpPr>
          <p:spPr bwMode="auto">
            <a:xfrm>
              <a:off x="6405305" y="4164140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12" name="Oval 396"/>
            <p:cNvSpPr>
              <a:spLocks noChangeArrowheads="1"/>
            </p:cNvSpPr>
            <p:nvPr/>
          </p:nvSpPr>
          <p:spPr bwMode="auto">
            <a:xfrm>
              <a:off x="6199602" y="4527126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13" name="Oval 397"/>
            <p:cNvSpPr>
              <a:spLocks noChangeArrowheads="1"/>
            </p:cNvSpPr>
            <p:nvPr/>
          </p:nvSpPr>
          <p:spPr bwMode="auto">
            <a:xfrm>
              <a:off x="6142546" y="4773066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14" name="Oval 398"/>
            <p:cNvSpPr>
              <a:spLocks noChangeArrowheads="1"/>
            </p:cNvSpPr>
            <p:nvPr/>
          </p:nvSpPr>
          <p:spPr bwMode="auto">
            <a:xfrm>
              <a:off x="6289692" y="467380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15" name="Oval 399"/>
            <p:cNvSpPr>
              <a:spLocks noChangeArrowheads="1"/>
            </p:cNvSpPr>
            <p:nvPr/>
          </p:nvSpPr>
          <p:spPr bwMode="auto">
            <a:xfrm>
              <a:off x="6702600" y="4799735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16" name="Oval 400"/>
            <p:cNvSpPr>
              <a:spLocks noChangeArrowheads="1"/>
            </p:cNvSpPr>
            <p:nvPr/>
          </p:nvSpPr>
          <p:spPr bwMode="auto">
            <a:xfrm>
              <a:off x="6830226" y="4718248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17" name="Oval 401"/>
            <p:cNvSpPr>
              <a:spLocks noChangeArrowheads="1"/>
            </p:cNvSpPr>
            <p:nvPr/>
          </p:nvSpPr>
          <p:spPr bwMode="auto">
            <a:xfrm>
              <a:off x="6861757" y="4472307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18" name="Oval 402"/>
            <p:cNvSpPr>
              <a:spLocks noChangeArrowheads="1"/>
            </p:cNvSpPr>
            <p:nvPr/>
          </p:nvSpPr>
          <p:spPr bwMode="auto">
            <a:xfrm>
              <a:off x="7142535" y="4515273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19" name="Oval 403"/>
            <p:cNvSpPr>
              <a:spLocks noChangeArrowheads="1"/>
            </p:cNvSpPr>
            <p:nvPr/>
          </p:nvSpPr>
          <p:spPr bwMode="auto">
            <a:xfrm>
              <a:off x="7080974" y="4143399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20" name="Oval 404"/>
            <p:cNvSpPr>
              <a:spLocks noChangeArrowheads="1"/>
            </p:cNvSpPr>
            <p:nvPr/>
          </p:nvSpPr>
          <p:spPr bwMode="auto">
            <a:xfrm>
              <a:off x="6980375" y="4727137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21" name="Oval 405"/>
            <p:cNvSpPr>
              <a:spLocks noChangeArrowheads="1"/>
            </p:cNvSpPr>
            <p:nvPr/>
          </p:nvSpPr>
          <p:spPr bwMode="auto">
            <a:xfrm>
              <a:off x="6980375" y="4864924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22" name="Oval 406"/>
            <p:cNvSpPr>
              <a:spLocks noChangeArrowheads="1"/>
            </p:cNvSpPr>
            <p:nvPr/>
          </p:nvSpPr>
          <p:spPr bwMode="auto">
            <a:xfrm>
              <a:off x="6680078" y="5219018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23" name="Oval 407"/>
            <p:cNvSpPr>
              <a:spLocks noChangeArrowheads="1"/>
            </p:cNvSpPr>
            <p:nvPr/>
          </p:nvSpPr>
          <p:spPr bwMode="auto">
            <a:xfrm>
              <a:off x="6573472" y="5063454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24" name="Oval 408"/>
            <p:cNvSpPr>
              <a:spLocks noChangeArrowheads="1"/>
            </p:cNvSpPr>
            <p:nvPr/>
          </p:nvSpPr>
          <p:spPr bwMode="auto">
            <a:xfrm>
              <a:off x="6442843" y="5263465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25" name="Oval 409"/>
            <p:cNvSpPr>
              <a:spLocks noChangeArrowheads="1"/>
            </p:cNvSpPr>
            <p:nvPr/>
          </p:nvSpPr>
          <p:spPr bwMode="auto">
            <a:xfrm>
              <a:off x="6442843" y="4970115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26" name="Oval 410"/>
            <p:cNvSpPr>
              <a:spLocks noChangeArrowheads="1"/>
            </p:cNvSpPr>
            <p:nvPr/>
          </p:nvSpPr>
          <p:spPr bwMode="auto">
            <a:xfrm>
              <a:off x="6092997" y="398487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27" name="Oval 411"/>
            <p:cNvSpPr>
              <a:spLocks noChangeArrowheads="1"/>
            </p:cNvSpPr>
            <p:nvPr/>
          </p:nvSpPr>
          <p:spPr bwMode="auto">
            <a:xfrm>
              <a:off x="6532932" y="3903384"/>
              <a:ext cx="45045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28" name="Oval 412"/>
            <p:cNvSpPr>
              <a:spLocks noChangeArrowheads="1"/>
            </p:cNvSpPr>
            <p:nvPr/>
          </p:nvSpPr>
          <p:spPr bwMode="auto">
            <a:xfrm>
              <a:off x="6743140" y="3427801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29" name="Oval 413"/>
            <p:cNvSpPr>
              <a:spLocks noChangeArrowheads="1"/>
            </p:cNvSpPr>
            <p:nvPr/>
          </p:nvSpPr>
          <p:spPr bwMode="auto">
            <a:xfrm>
              <a:off x="6873769" y="4164140"/>
              <a:ext cx="48048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30" name="Oval 414"/>
            <p:cNvSpPr>
              <a:spLocks noChangeArrowheads="1"/>
            </p:cNvSpPr>
            <p:nvPr/>
          </p:nvSpPr>
          <p:spPr bwMode="auto">
            <a:xfrm>
              <a:off x="6771668" y="3257420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31" name="Oval 415"/>
            <p:cNvSpPr>
              <a:spLocks noChangeArrowheads="1"/>
            </p:cNvSpPr>
            <p:nvPr/>
          </p:nvSpPr>
          <p:spPr bwMode="auto">
            <a:xfrm>
              <a:off x="6627525" y="3023332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32" name="Oval 416"/>
            <p:cNvSpPr>
              <a:spLocks noChangeArrowheads="1"/>
            </p:cNvSpPr>
            <p:nvPr/>
          </p:nvSpPr>
          <p:spPr bwMode="auto">
            <a:xfrm>
              <a:off x="6535935" y="2802578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33" name="Oval 417"/>
            <p:cNvSpPr>
              <a:spLocks noChangeArrowheads="1"/>
            </p:cNvSpPr>
            <p:nvPr/>
          </p:nvSpPr>
          <p:spPr bwMode="auto">
            <a:xfrm>
              <a:off x="6723620" y="2724054"/>
              <a:ext cx="48048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34" name="Oval 418"/>
            <p:cNvSpPr>
              <a:spLocks noChangeArrowheads="1"/>
            </p:cNvSpPr>
            <p:nvPr/>
          </p:nvSpPr>
          <p:spPr bwMode="auto">
            <a:xfrm>
              <a:off x="6861757" y="2943327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35" name="Oval 419"/>
            <p:cNvSpPr>
              <a:spLocks noChangeArrowheads="1"/>
            </p:cNvSpPr>
            <p:nvPr/>
          </p:nvSpPr>
          <p:spPr bwMode="auto">
            <a:xfrm>
              <a:off x="6986381" y="2759612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36" name="Oval 420"/>
            <p:cNvSpPr>
              <a:spLocks noChangeArrowheads="1"/>
            </p:cNvSpPr>
            <p:nvPr/>
          </p:nvSpPr>
          <p:spPr bwMode="auto">
            <a:xfrm>
              <a:off x="7095989" y="298481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37" name="Oval 421"/>
            <p:cNvSpPr>
              <a:spLocks noChangeArrowheads="1"/>
            </p:cNvSpPr>
            <p:nvPr/>
          </p:nvSpPr>
          <p:spPr bwMode="auto">
            <a:xfrm>
              <a:off x="6902298" y="3236678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38" name="Oval 422"/>
            <p:cNvSpPr>
              <a:spLocks noChangeArrowheads="1"/>
            </p:cNvSpPr>
            <p:nvPr/>
          </p:nvSpPr>
          <p:spPr bwMode="auto">
            <a:xfrm>
              <a:off x="6833229" y="3301867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39" name="Oval 423"/>
            <p:cNvSpPr>
              <a:spLocks noChangeArrowheads="1"/>
            </p:cNvSpPr>
            <p:nvPr/>
          </p:nvSpPr>
          <p:spPr bwMode="auto">
            <a:xfrm>
              <a:off x="7142535" y="3521139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40" name="Oval 424"/>
            <p:cNvSpPr>
              <a:spLocks noChangeArrowheads="1"/>
            </p:cNvSpPr>
            <p:nvPr/>
          </p:nvSpPr>
          <p:spPr bwMode="auto">
            <a:xfrm>
              <a:off x="7462351" y="3161118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41" name="Oval 425"/>
            <p:cNvSpPr>
              <a:spLocks noChangeArrowheads="1"/>
            </p:cNvSpPr>
            <p:nvPr/>
          </p:nvSpPr>
          <p:spPr bwMode="auto">
            <a:xfrm>
              <a:off x="7615503" y="299962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42" name="Oval 426"/>
            <p:cNvSpPr>
              <a:spLocks noChangeArrowheads="1"/>
            </p:cNvSpPr>
            <p:nvPr/>
          </p:nvSpPr>
          <p:spPr bwMode="auto">
            <a:xfrm>
              <a:off x="7604993" y="2632197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43" name="Oval 427"/>
            <p:cNvSpPr>
              <a:spLocks noChangeArrowheads="1"/>
            </p:cNvSpPr>
            <p:nvPr/>
          </p:nvSpPr>
          <p:spPr bwMode="auto">
            <a:xfrm>
              <a:off x="7737123" y="3269272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44" name="Oval 428"/>
            <p:cNvSpPr>
              <a:spLocks noChangeArrowheads="1"/>
            </p:cNvSpPr>
            <p:nvPr/>
          </p:nvSpPr>
          <p:spPr bwMode="auto">
            <a:xfrm>
              <a:off x="7867752" y="3095929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45" name="Oval 429"/>
            <p:cNvSpPr>
              <a:spLocks noChangeArrowheads="1"/>
            </p:cNvSpPr>
            <p:nvPr/>
          </p:nvSpPr>
          <p:spPr bwMode="auto">
            <a:xfrm>
              <a:off x="8083966" y="2978884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46" name="Oval 430"/>
            <p:cNvSpPr>
              <a:spLocks noChangeArrowheads="1"/>
            </p:cNvSpPr>
            <p:nvPr/>
          </p:nvSpPr>
          <p:spPr bwMode="auto">
            <a:xfrm>
              <a:off x="8234115" y="3095929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47" name="Oval 431"/>
            <p:cNvSpPr>
              <a:spLocks noChangeArrowheads="1"/>
            </p:cNvSpPr>
            <p:nvPr/>
          </p:nvSpPr>
          <p:spPr bwMode="auto">
            <a:xfrm>
              <a:off x="8008892" y="3257420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48" name="Oval 432"/>
            <p:cNvSpPr>
              <a:spLocks noChangeArrowheads="1"/>
            </p:cNvSpPr>
            <p:nvPr/>
          </p:nvSpPr>
          <p:spPr bwMode="auto">
            <a:xfrm>
              <a:off x="8445824" y="3521139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49" name="Oval 433"/>
            <p:cNvSpPr>
              <a:spLocks noChangeArrowheads="1"/>
            </p:cNvSpPr>
            <p:nvPr/>
          </p:nvSpPr>
          <p:spPr bwMode="auto">
            <a:xfrm>
              <a:off x="8408287" y="3236678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50" name="Oval 434"/>
            <p:cNvSpPr>
              <a:spLocks noChangeArrowheads="1"/>
            </p:cNvSpPr>
            <p:nvPr/>
          </p:nvSpPr>
          <p:spPr bwMode="auto">
            <a:xfrm>
              <a:off x="8399278" y="298481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51" name="Oval 435"/>
            <p:cNvSpPr>
              <a:spLocks noChangeArrowheads="1"/>
            </p:cNvSpPr>
            <p:nvPr/>
          </p:nvSpPr>
          <p:spPr bwMode="auto">
            <a:xfrm>
              <a:off x="8603480" y="2676644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52" name="Oval 436"/>
            <p:cNvSpPr>
              <a:spLocks noChangeArrowheads="1"/>
            </p:cNvSpPr>
            <p:nvPr/>
          </p:nvSpPr>
          <p:spPr bwMode="auto">
            <a:xfrm>
              <a:off x="8668044" y="2943327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53" name="Oval 437"/>
            <p:cNvSpPr>
              <a:spLocks noChangeArrowheads="1"/>
            </p:cNvSpPr>
            <p:nvPr/>
          </p:nvSpPr>
          <p:spPr bwMode="auto">
            <a:xfrm>
              <a:off x="8768643" y="3161118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54" name="Oval 438"/>
            <p:cNvSpPr>
              <a:spLocks noChangeArrowheads="1"/>
            </p:cNvSpPr>
            <p:nvPr/>
          </p:nvSpPr>
          <p:spPr bwMode="auto">
            <a:xfrm>
              <a:off x="8918792" y="2864804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55" name="Oval 439"/>
            <p:cNvSpPr>
              <a:spLocks noChangeArrowheads="1"/>
            </p:cNvSpPr>
            <p:nvPr/>
          </p:nvSpPr>
          <p:spPr bwMode="auto">
            <a:xfrm>
              <a:off x="8887261" y="2442556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56" name="Oval 440"/>
            <p:cNvSpPr>
              <a:spLocks noChangeArrowheads="1"/>
            </p:cNvSpPr>
            <p:nvPr/>
          </p:nvSpPr>
          <p:spPr bwMode="auto">
            <a:xfrm>
              <a:off x="8433813" y="2289955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57" name="Oval 441"/>
            <p:cNvSpPr>
              <a:spLocks noChangeArrowheads="1"/>
            </p:cNvSpPr>
            <p:nvPr/>
          </p:nvSpPr>
          <p:spPr bwMode="auto">
            <a:xfrm>
              <a:off x="8930804" y="2269213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58" name="Oval 442"/>
            <p:cNvSpPr>
              <a:spLocks noChangeArrowheads="1"/>
            </p:cNvSpPr>
            <p:nvPr/>
          </p:nvSpPr>
          <p:spPr bwMode="auto">
            <a:xfrm>
              <a:off x="9246116" y="2325512"/>
              <a:ext cx="45045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59" name="Oval 443"/>
            <p:cNvSpPr>
              <a:spLocks noChangeArrowheads="1"/>
            </p:cNvSpPr>
            <p:nvPr/>
          </p:nvSpPr>
          <p:spPr bwMode="auto">
            <a:xfrm>
              <a:off x="9268638" y="1823260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60" name="Oval 444"/>
            <p:cNvSpPr>
              <a:spLocks noChangeArrowheads="1"/>
            </p:cNvSpPr>
            <p:nvPr/>
          </p:nvSpPr>
          <p:spPr bwMode="auto">
            <a:xfrm>
              <a:off x="9743108" y="1601024"/>
              <a:ext cx="45045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61" name="Oval 445"/>
            <p:cNvSpPr>
              <a:spLocks noChangeArrowheads="1"/>
            </p:cNvSpPr>
            <p:nvPr/>
          </p:nvSpPr>
          <p:spPr bwMode="auto">
            <a:xfrm>
              <a:off x="9933796" y="1958083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62" name="Oval 446"/>
            <p:cNvSpPr>
              <a:spLocks noChangeArrowheads="1"/>
            </p:cNvSpPr>
            <p:nvPr/>
          </p:nvSpPr>
          <p:spPr bwMode="auto">
            <a:xfrm>
              <a:off x="10034396" y="1703253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63" name="Oval 447"/>
            <p:cNvSpPr>
              <a:spLocks noChangeArrowheads="1"/>
            </p:cNvSpPr>
            <p:nvPr/>
          </p:nvSpPr>
          <p:spPr bwMode="auto">
            <a:xfrm>
              <a:off x="10268628" y="1913636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64" name="Oval 448"/>
            <p:cNvSpPr>
              <a:spLocks noChangeArrowheads="1"/>
            </p:cNvSpPr>
            <p:nvPr/>
          </p:nvSpPr>
          <p:spPr bwMode="auto">
            <a:xfrm>
              <a:off x="10259619" y="2224766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65" name="Oval 449"/>
            <p:cNvSpPr>
              <a:spLocks noChangeArrowheads="1"/>
            </p:cNvSpPr>
            <p:nvPr/>
          </p:nvSpPr>
          <p:spPr bwMode="auto">
            <a:xfrm>
              <a:off x="9719084" y="2008456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66" name="Oval 450"/>
            <p:cNvSpPr>
              <a:spLocks noChangeArrowheads="1"/>
            </p:cNvSpPr>
            <p:nvPr/>
          </p:nvSpPr>
          <p:spPr bwMode="auto">
            <a:xfrm>
              <a:off x="9687552" y="2466261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67" name="Oval 451"/>
            <p:cNvSpPr>
              <a:spLocks noChangeArrowheads="1"/>
            </p:cNvSpPr>
            <p:nvPr/>
          </p:nvSpPr>
          <p:spPr bwMode="auto">
            <a:xfrm>
              <a:off x="9459327" y="2353662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68" name="Oval 452"/>
            <p:cNvSpPr>
              <a:spLocks noChangeArrowheads="1"/>
            </p:cNvSpPr>
            <p:nvPr/>
          </p:nvSpPr>
          <p:spPr bwMode="auto">
            <a:xfrm>
              <a:off x="9378246" y="2709239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69" name="Oval 453"/>
            <p:cNvSpPr>
              <a:spLocks noChangeArrowheads="1"/>
            </p:cNvSpPr>
            <p:nvPr/>
          </p:nvSpPr>
          <p:spPr bwMode="auto">
            <a:xfrm>
              <a:off x="9806170" y="2632197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70" name="Oval 454"/>
            <p:cNvSpPr>
              <a:spLocks noChangeArrowheads="1"/>
            </p:cNvSpPr>
            <p:nvPr/>
          </p:nvSpPr>
          <p:spPr bwMode="auto">
            <a:xfrm>
              <a:off x="10112473" y="2632197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71" name="Oval 455"/>
            <p:cNvSpPr>
              <a:spLocks noChangeArrowheads="1"/>
            </p:cNvSpPr>
            <p:nvPr/>
          </p:nvSpPr>
          <p:spPr bwMode="auto">
            <a:xfrm>
              <a:off x="10121482" y="2823320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72" name="Oval 456"/>
            <p:cNvSpPr>
              <a:spLocks noChangeArrowheads="1"/>
            </p:cNvSpPr>
            <p:nvPr/>
          </p:nvSpPr>
          <p:spPr bwMode="auto">
            <a:xfrm>
              <a:off x="10022384" y="2729981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73" name="Oval 457"/>
            <p:cNvSpPr>
              <a:spLocks noChangeArrowheads="1"/>
            </p:cNvSpPr>
            <p:nvPr/>
          </p:nvSpPr>
          <p:spPr bwMode="auto">
            <a:xfrm>
              <a:off x="9858722" y="2984811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74" name="Oval 458"/>
            <p:cNvSpPr>
              <a:spLocks noChangeArrowheads="1"/>
            </p:cNvSpPr>
            <p:nvPr/>
          </p:nvSpPr>
          <p:spPr bwMode="auto">
            <a:xfrm>
              <a:off x="9690555" y="3005553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75" name="Oval 459"/>
            <p:cNvSpPr>
              <a:spLocks noChangeArrowheads="1"/>
            </p:cNvSpPr>
            <p:nvPr/>
          </p:nvSpPr>
          <p:spPr bwMode="auto">
            <a:xfrm>
              <a:off x="9246116" y="3398169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76" name="Oval 460"/>
            <p:cNvSpPr>
              <a:spLocks noChangeArrowheads="1"/>
            </p:cNvSpPr>
            <p:nvPr/>
          </p:nvSpPr>
          <p:spPr bwMode="auto">
            <a:xfrm>
              <a:off x="9378246" y="3635220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77" name="Oval 461"/>
            <p:cNvSpPr>
              <a:spLocks noChangeArrowheads="1"/>
            </p:cNvSpPr>
            <p:nvPr/>
          </p:nvSpPr>
          <p:spPr bwMode="auto">
            <a:xfrm>
              <a:off x="9165035" y="3571512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78" name="Oval 462"/>
            <p:cNvSpPr>
              <a:spLocks noChangeArrowheads="1"/>
            </p:cNvSpPr>
            <p:nvPr/>
          </p:nvSpPr>
          <p:spPr bwMode="auto">
            <a:xfrm>
              <a:off x="9130502" y="379374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79" name="Oval 463"/>
            <p:cNvSpPr>
              <a:spLocks noChangeArrowheads="1"/>
            </p:cNvSpPr>
            <p:nvPr/>
          </p:nvSpPr>
          <p:spPr bwMode="auto">
            <a:xfrm>
              <a:off x="9034407" y="3867826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80" name="Oval 464"/>
            <p:cNvSpPr>
              <a:spLocks noChangeArrowheads="1"/>
            </p:cNvSpPr>
            <p:nvPr/>
          </p:nvSpPr>
          <p:spPr bwMode="auto">
            <a:xfrm>
              <a:off x="9421790" y="4038208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81" name="Oval 465"/>
            <p:cNvSpPr>
              <a:spLocks noChangeArrowheads="1"/>
            </p:cNvSpPr>
            <p:nvPr/>
          </p:nvSpPr>
          <p:spPr bwMode="auto">
            <a:xfrm>
              <a:off x="9543410" y="3867826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82" name="Oval 466"/>
            <p:cNvSpPr>
              <a:spLocks noChangeArrowheads="1"/>
            </p:cNvSpPr>
            <p:nvPr/>
          </p:nvSpPr>
          <p:spPr bwMode="auto">
            <a:xfrm>
              <a:off x="9713078" y="4430823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83" name="Oval 467"/>
            <p:cNvSpPr>
              <a:spLocks noChangeArrowheads="1"/>
            </p:cNvSpPr>
            <p:nvPr/>
          </p:nvSpPr>
          <p:spPr bwMode="auto">
            <a:xfrm>
              <a:off x="9187558" y="421599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84" name="Oval 468"/>
            <p:cNvSpPr>
              <a:spLocks noChangeArrowheads="1"/>
            </p:cNvSpPr>
            <p:nvPr/>
          </p:nvSpPr>
          <p:spPr bwMode="auto">
            <a:xfrm>
              <a:off x="9759624" y="4072283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85" name="Oval 469"/>
            <p:cNvSpPr>
              <a:spLocks noChangeArrowheads="1"/>
            </p:cNvSpPr>
            <p:nvPr/>
          </p:nvSpPr>
          <p:spPr bwMode="auto">
            <a:xfrm>
              <a:off x="10369227" y="4377487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86" name="Oval 470"/>
            <p:cNvSpPr>
              <a:spLocks noChangeArrowheads="1"/>
            </p:cNvSpPr>
            <p:nvPr/>
          </p:nvSpPr>
          <p:spPr bwMode="auto">
            <a:xfrm>
              <a:off x="10309167" y="4113767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87" name="Oval 471"/>
            <p:cNvSpPr>
              <a:spLocks noChangeArrowheads="1"/>
            </p:cNvSpPr>
            <p:nvPr/>
          </p:nvSpPr>
          <p:spPr bwMode="auto">
            <a:xfrm>
              <a:off x="10744598" y="4451565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88" name="Oval 472"/>
            <p:cNvSpPr>
              <a:spLocks noChangeArrowheads="1"/>
            </p:cNvSpPr>
            <p:nvPr/>
          </p:nvSpPr>
          <p:spPr bwMode="auto">
            <a:xfrm>
              <a:off x="10456313" y="4536015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89" name="Oval 473"/>
            <p:cNvSpPr>
              <a:spLocks noChangeArrowheads="1"/>
            </p:cNvSpPr>
            <p:nvPr/>
          </p:nvSpPr>
          <p:spPr bwMode="auto">
            <a:xfrm>
              <a:off x="10393250" y="4799735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90" name="Oval 474"/>
            <p:cNvSpPr>
              <a:spLocks noChangeArrowheads="1"/>
            </p:cNvSpPr>
            <p:nvPr/>
          </p:nvSpPr>
          <p:spPr bwMode="auto">
            <a:xfrm>
              <a:off x="10187547" y="4753805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91" name="Oval 475"/>
            <p:cNvSpPr>
              <a:spLocks noChangeArrowheads="1"/>
            </p:cNvSpPr>
            <p:nvPr/>
          </p:nvSpPr>
          <p:spPr bwMode="auto">
            <a:xfrm>
              <a:off x="10002864" y="4568610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92" name="Oval 476"/>
            <p:cNvSpPr>
              <a:spLocks noChangeArrowheads="1"/>
            </p:cNvSpPr>
            <p:nvPr/>
          </p:nvSpPr>
          <p:spPr bwMode="auto">
            <a:xfrm>
              <a:off x="9831695" y="527531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93" name="Oval 477"/>
            <p:cNvSpPr>
              <a:spLocks noChangeArrowheads="1"/>
            </p:cNvSpPr>
            <p:nvPr/>
          </p:nvSpPr>
          <p:spPr bwMode="auto">
            <a:xfrm>
              <a:off x="9606472" y="505160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94" name="Oval 478"/>
            <p:cNvSpPr>
              <a:spLocks noChangeArrowheads="1"/>
            </p:cNvSpPr>
            <p:nvPr/>
          </p:nvSpPr>
          <p:spPr bwMode="auto">
            <a:xfrm>
              <a:off x="9734099" y="4753805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95" name="Oval 479"/>
            <p:cNvSpPr>
              <a:spLocks noChangeArrowheads="1"/>
            </p:cNvSpPr>
            <p:nvPr/>
          </p:nvSpPr>
          <p:spPr bwMode="auto">
            <a:xfrm>
              <a:off x="9364733" y="4979004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96" name="Oval 480"/>
            <p:cNvSpPr>
              <a:spLocks noChangeArrowheads="1"/>
            </p:cNvSpPr>
            <p:nvPr/>
          </p:nvSpPr>
          <p:spPr bwMode="auto">
            <a:xfrm>
              <a:off x="9517885" y="5146422"/>
              <a:ext cx="48048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97" name="Oval 481"/>
            <p:cNvSpPr>
              <a:spLocks noChangeArrowheads="1"/>
            </p:cNvSpPr>
            <p:nvPr/>
          </p:nvSpPr>
          <p:spPr bwMode="auto">
            <a:xfrm>
              <a:off x="9216086" y="527531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98" name="Oval 482"/>
            <p:cNvSpPr>
              <a:spLocks noChangeArrowheads="1"/>
            </p:cNvSpPr>
            <p:nvPr/>
          </p:nvSpPr>
          <p:spPr bwMode="auto">
            <a:xfrm>
              <a:off x="10118479" y="5451625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99" name="Oval 483"/>
            <p:cNvSpPr>
              <a:spLocks noChangeArrowheads="1"/>
            </p:cNvSpPr>
            <p:nvPr/>
          </p:nvSpPr>
          <p:spPr bwMode="auto">
            <a:xfrm>
              <a:off x="10396253" y="5494590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00" name="Oval 484"/>
            <p:cNvSpPr>
              <a:spLocks noChangeArrowheads="1"/>
            </p:cNvSpPr>
            <p:nvPr/>
          </p:nvSpPr>
          <p:spPr bwMode="auto">
            <a:xfrm>
              <a:off x="10118479" y="4922704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01" name="Oval 486"/>
            <p:cNvSpPr>
              <a:spLocks noChangeArrowheads="1"/>
            </p:cNvSpPr>
            <p:nvPr/>
          </p:nvSpPr>
          <p:spPr bwMode="auto">
            <a:xfrm>
              <a:off x="10378236" y="5054565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02" name="Oval 487"/>
            <p:cNvSpPr>
              <a:spLocks noChangeArrowheads="1"/>
            </p:cNvSpPr>
            <p:nvPr/>
          </p:nvSpPr>
          <p:spPr bwMode="auto">
            <a:xfrm>
              <a:off x="10788141" y="5167164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03" name="Oval 488"/>
            <p:cNvSpPr>
              <a:spLocks noChangeArrowheads="1"/>
            </p:cNvSpPr>
            <p:nvPr/>
          </p:nvSpPr>
          <p:spPr bwMode="auto">
            <a:xfrm>
              <a:off x="8794169" y="3319646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04" name="Oval 489"/>
            <p:cNvSpPr>
              <a:spLocks noChangeArrowheads="1"/>
            </p:cNvSpPr>
            <p:nvPr/>
          </p:nvSpPr>
          <p:spPr bwMode="auto">
            <a:xfrm>
              <a:off x="9537404" y="284406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05" name="Oval 490"/>
            <p:cNvSpPr>
              <a:spLocks noChangeArrowheads="1"/>
            </p:cNvSpPr>
            <p:nvPr/>
          </p:nvSpPr>
          <p:spPr bwMode="auto">
            <a:xfrm>
              <a:off x="9199570" y="3035184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06" name="Oval 491"/>
            <p:cNvSpPr>
              <a:spLocks noChangeArrowheads="1"/>
            </p:cNvSpPr>
            <p:nvPr/>
          </p:nvSpPr>
          <p:spPr bwMode="auto">
            <a:xfrm>
              <a:off x="8315195" y="3747820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07" name="Oval 492"/>
            <p:cNvSpPr>
              <a:spLocks noChangeArrowheads="1"/>
            </p:cNvSpPr>
            <p:nvPr/>
          </p:nvSpPr>
          <p:spPr bwMode="auto">
            <a:xfrm>
              <a:off x="6535935" y="2632197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08" name="Oval 493"/>
            <p:cNvSpPr>
              <a:spLocks noChangeArrowheads="1"/>
            </p:cNvSpPr>
            <p:nvPr/>
          </p:nvSpPr>
          <p:spPr bwMode="auto">
            <a:xfrm>
              <a:off x="6393294" y="2559601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09" name="Oval 494"/>
            <p:cNvSpPr>
              <a:spLocks noChangeArrowheads="1"/>
            </p:cNvSpPr>
            <p:nvPr/>
          </p:nvSpPr>
          <p:spPr bwMode="auto">
            <a:xfrm>
              <a:off x="6330231" y="270331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10" name="Oval 495"/>
            <p:cNvSpPr>
              <a:spLocks noChangeArrowheads="1"/>
            </p:cNvSpPr>
            <p:nvPr/>
          </p:nvSpPr>
          <p:spPr bwMode="auto">
            <a:xfrm>
              <a:off x="6108011" y="2547748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11" name="Oval 496"/>
            <p:cNvSpPr>
              <a:spLocks noChangeArrowheads="1"/>
            </p:cNvSpPr>
            <p:nvPr/>
          </p:nvSpPr>
          <p:spPr bwMode="auto">
            <a:xfrm>
              <a:off x="5920326" y="2609974"/>
              <a:ext cx="48048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12" name="Oval 497"/>
            <p:cNvSpPr>
              <a:spLocks noChangeArrowheads="1"/>
            </p:cNvSpPr>
            <p:nvPr/>
          </p:nvSpPr>
          <p:spPr bwMode="auto">
            <a:xfrm>
              <a:off x="5720628" y="2328476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13" name="Oval 498"/>
            <p:cNvSpPr>
              <a:spLocks noChangeArrowheads="1"/>
            </p:cNvSpPr>
            <p:nvPr/>
          </p:nvSpPr>
          <p:spPr bwMode="auto">
            <a:xfrm>
              <a:off x="5593002" y="248255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14" name="Oval 499"/>
            <p:cNvSpPr>
              <a:spLocks noChangeArrowheads="1"/>
            </p:cNvSpPr>
            <p:nvPr/>
          </p:nvSpPr>
          <p:spPr bwMode="auto">
            <a:xfrm>
              <a:off x="5508919" y="2703312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15" name="Oval 500"/>
            <p:cNvSpPr>
              <a:spLocks noChangeArrowheads="1"/>
            </p:cNvSpPr>
            <p:nvPr/>
          </p:nvSpPr>
          <p:spPr bwMode="auto">
            <a:xfrm>
              <a:off x="5777685" y="2724054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16" name="Oval 501"/>
            <p:cNvSpPr>
              <a:spLocks noChangeArrowheads="1"/>
            </p:cNvSpPr>
            <p:nvPr/>
          </p:nvSpPr>
          <p:spPr bwMode="auto">
            <a:xfrm>
              <a:off x="5767175" y="2503301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17" name="Oval 502"/>
            <p:cNvSpPr>
              <a:spLocks noChangeArrowheads="1"/>
            </p:cNvSpPr>
            <p:nvPr/>
          </p:nvSpPr>
          <p:spPr bwMode="auto">
            <a:xfrm>
              <a:off x="6124528" y="2152168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18" name="Oval 503"/>
            <p:cNvSpPr>
              <a:spLocks noChangeArrowheads="1"/>
            </p:cNvSpPr>
            <p:nvPr/>
          </p:nvSpPr>
          <p:spPr bwMode="auto">
            <a:xfrm>
              <a:off x="6420320" y="2152168"/>
              <a:ext cx="48048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19" name="Oval 504"/>
            <p:cNvSpPr>
              <a:spLocks noChangeArrowheads="1"/>
            </p:cNvSpPr>
            <p:nvPr/>
          </p:nvSpPr>
          <p:spPr bwMode="auto">
            <a:xfrm>
              <a:off x="5177091" y="1595098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20" name="Oval 505"/>
            <p:cNvSpPr>
              <a:spLocks noChangeArrowheads="1"/>
            </p:cNvSpPr>
            <p:nvPr/>
          </p:nvSpPr>
          <p:spPr bwMode="auto">
            <a:xfrm>
              <a:off x="5358771" y="1500277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21" name="Oval 506"/>
            <p:cNvSpPr>
              <a:spLocks noChangeArrowheads="1"/>
            </p:cNvSpPr>
            <p:nvPr/>
          </p:nvSpPr>
          <p:spPr bwMode="auto">
            <a:xfrm>
              <a:off x="5801708" y="1257300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22" name="Oval 507"/>
            <p:cNvSpPr>
              <a:spLocks noChangeArrowheads="1"/>
            </p:cNvSpPr>
            <p:nvPr/>
          </p:nvSpPr>
          <p:spPr bwMode="auto">
            <a:xfrm>
              <a:off x="3226662" y="1775850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23" name="Oval 508"/>
            <p:cNvSpPr>
              <a:spLocks noChangeArrowheads="1"/>
            </p:cNvSpPr>
            <p:nvPr/>
          </p:nvSpPr>
          <p:spPr bwMode="auto">
            <a:xfrm>
              <a:off x="3304739" y="1981788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24" name="Oval 509"/>
            <p:cNvSpPr>
              <a:spLocks noChangeArrowheads="1"/>
            </p:cNvSpPr>
            <p:nvPr/>
          </p:nvSpPr>
          <p:spPr bwMode="auto">
            <a:xfrm>
              <a:off x="2932371" y="2623308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25" name="Oval 510"/>
            <p:cNvSpPr>
              <a:spLocks noChangeArrowheads="1"/>
            </p:cNvSpPr>
            <p:nvPr/>
          </p:nvSpPr>
          <p:spPr bwMode="auto">
            <a:xfrm>
              <a:off x="2588530" y="2586269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26" name="Oval 511"/>
            <p:cNvSpPr>
              <a:spLocks noChangeArrowheads="1"/>
            </p:cNvSpPr>
            <p:nvPr/>
          </p:nvSpPr>
          <p:spPr bwMode="auto">
            <a:xfrm>
              <a:off x="2498441" y="2793689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27" name="Oval 512"/>
            <p:cNvSpPr>
              <a:spLocks noChangeArrowheads="1"/>
            </p:cNvSpPr>
            <p:nvPr/>
          </p:nvSpPr>
          <p:spPr bwMode="auto">
            <a:xfrm>
              <a:off x="1963912" y="2793689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28" name="Oval 513"/>
            <p:cNvSpPr>
              <a:spLocks noChangeArrowheads="1"/>
            </p:cNvSpPr>
            <p:nvPr/>
          </p:nvSpPr>
          <p:spPr bwMode="auto">
            <a:xfrm>
              <a:off x="2267212" y="3014442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29" name="Oval 514"/>
            <p:cNvSpPr>
              <a:spLocks noChangeArrowheads="1"/>
            </p:cNvSpPr>
            <p:nvPr/>
          </p:nvSpPr>
          <p:spPr bwMode="auto">
            <a:xfrm>
              <a:off x="2738678" y="3081113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30" name="Oval 515"/>
            <p:cNvSpPr>
              <a:spLocks noChangeArrowheads="1"/>
            </p:cNvSpPr>
            <p:nvPr/>
          </p:nvSpPr>
          <p:spPr bwMode="auto">
            <a:xfrm>
              <a:off x="2935373" y="2888509"/>
              <a:ext cx="48048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31" name="Oval 516"/>
            <p:cNvSpPr>
              <a:spLocks noChangeArrowheads="1"/>
            </p:cNvSpPr>
            <p:nvPr/>
          </p:nvSpPr>
          <p:spPr bwMode="auto">
            <a:xfrm>
              <a:off x="3217653" y="266479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32" name="Oval 517"/>
            <p:cNvSpPr>
              <a:spLocks noChangeArrowheads="1"/>
            </p:cNvSpPr>
            <p:nvPr/>
          </p:nvSpPr>
          <p:spPr bwMode="auto">
            <a:xfrm>
              <a:off x="3247682" y="2910732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33" name="Oval 518"/>
            <p:cNvSpPr>
              <a:spLocks noChangeArrowheads="1"/>
            </p:cNvSpPr>
            <p:nvPr/>
          </p:nvSpPr>
          <p:spPr bwMode="auto">
            <a:xfrm>
              <a:off x="3217653" y="3187786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34" name="Oval 519"/>
            <p:cNvSpPr>
              <a:spLocks noChangeArrowheads="1"/>
            </p:cNvSpPr>
            <p:nvPr/>
          </p:nvSpPr>
          <p:spPr bwMode="auto">
            <a:xfrm>
              <a:off x="2672613" y="3269272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35" name="Oval 520"/>
            <p:cNvSpPr>
              <a:spLocks noChangeArrowheads="1"/>
            </p:cNvSpPr>
            <p:nvPr/>
          </p:nvSpPr>
          <p:spPr bwMode="auto">
            <a:xfrm>
              <a:off x="2448892" y="3430764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36" name="Oval 521"/>
            <p:cNvSpPr>
              <a:spLocks noChangeArrowheads="1"/>
            </p:cNvSpPr>
            <p:nvPr/>
          </p:nvSpPr>
          <p:spPr bwMode="auto">
            <a:xfrm>
              <a:off x="3142578" y="3655962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37" name="Oval 522"/>
            <p:cNvSpPr>
              <a:spLocks noChangeArrowheads="1"/>
            </p:cNvSpPr>
            <p:nvPr/>
          </p:nvSpPr>
          <p:spPr bwMode="auto">
            <a:xfrm>
              <a:off x="3591522" y="3655962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38" name="Oval 523"/>
            <p:cNvSpPr>
              <a:spLocks noChangeArrowheads="1"/>
            </p:cNvSpPr>
            <p:nvPr/>
          </p:nvSpPr>
          <p:spPr bwMode="auto">
            <a:xfrm>
              <a:off x="3848277" y="3790785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39" name="Oval 524"/>
            <p:cNvSpPr>
              <a:spLocks noChangeArrowheads="1"/>
            </p:cNvSpPr>
            <p:nvPr/>
          </p:nvSpPr>
          <p:spPr bwMode="auto">
            <a:xfrm>
              <a:off x="4186110" y="3931534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40" name="Oval 525"/>
            <p:cNvSpPr>
              <a:spLocks noChangeArrowheads="1"/>
            </p:cNvSpPr>
            <p:nvPr/>
          </p:nvSpPr>
          <p:spPr bwMode="auto">
            <a:xfrm>
              <a:off x="3789718" y="3999687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41" name="Oval 526"/>
            <p:cNvSpPr>
              <a:spLocks noChangeArrowheads="1"/>
            </p:cNvSpPr>
            <p:nvPr/>
          </p:nvSpPr>
          <p:spPr bwMode="auto">
            <a:xfrm>
              <a:off x="3544977" y="383523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42" name="Oval 527"/>
            <p:cNvSpPr>
              <a:spLocks noChangeArrowheads="1"/>
            </p:cNvSpPr>
            <p:nvPr/>
          </p:nvSpPr>
          <p:spPr bwMode="auto">
            <a:xfrm>
              <a:off x="3382816" y="3867826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43" name="Oval 528"/>
            <p:cNvSpPr>
              <a:spLocks noChangeArrowheads="1"/>
            </p:cNvSpPr>
            <p:nvPr/>
          </p:nvSpPr>
          <p:spPr bwMode="auto">
            <a:xfrm>
              <a:off x="3217653" y="3867826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44" name="Oval 529"/>
            <p:cNvSpPr>
              <a:spLocks noChangeArrowheads="1"/>
            </p:cNvSpPr>
            <p:nvPr/>
          </p:nvSpPr>
          <p:spPr bwMode="auto">
            <a:xfrm>
              <a:off x="3186121" y="3975982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45" name="Oval 530"/>
            <p:cNvSpPr>
              <a:spLocks noChangeArrowheads="1"/>
            </p:cNvSpPr>
            <p:nvPr/>
          </p:nvSpPr>
          <p:spPr bwMode="auto">
            <a:xfrm>
              <a:off x="3382816" y="4026355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46" name="Oval 531"/>
            <p:cNvSpPr>
              <a:spLocks noChangeArrowheads="1"/>
            </p:cNvSpPr>
            <p:nvPr/>
          </p:nvSpPr>
          <p:spPr bwMode="auto">
            <a:xfrm>
              <a:off x="3570501" y="4026355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47" name="Oval 532"/>
            <p:cNvSpPr>
              <a:spLocks noChangeArrowheads="1"/>
            </p:cNvSpPr>
            <p:nvPr/>
          </p:nvSpPr>
          <p:spPr bwMode="auto">
            <a:xfrm>
              <a:off x="3654584" y="441008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48" name="Oval 533"/>
            <p:cNvSpPr>
              <a:spLocks noChangeArrowheads="1"/>
            </p:cNvSpPr>
            <p:nvPr/>
          </p:nvSpPr>
          <p:spPr bwMode="auto">
            <a:xfrm>
              <a:off x="3920348" y="4341929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49" name="Oval 534"/>
            <p:cNvSpPr>
              <a:spLocks noChangeArrowheads="1"/>
            </p:cNvSpPr>
            <p:nvPr/>
          </p:nvSpPr>
          <p:spPr bwMode="auto">
            <a:xfrm>
              <a:off x="4264187" y="4331558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50" name="Oval 535"/>
            <p:cNvSpPr>
              <a:spLocks noChangeArrowheads="1"/>
            </p:cNvSpPr>
            <p:nvPr/>
          </p:nvSpPr>
          <p:spPr bwMode="auto">
            <a:xfrm>
              <a:off x="4330253" y="4538978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51" name="Oval 536"/>
            <p:cNvSpPr>
              <a:spLocks noChangeArrowheads="1"/>
            </p:cNvSpPr>
            <p:nvPr/>
          </p:nvSpPr>
          <p:spPr bwMode="auto">
            <a:xfrm>
              <a:off x="4429351" y="4706395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52" name="Oval 537"/>
            <p:cNvSpPr>
              <a:spLocks noChangeArrowheads="1"/>
            </p:cNvSpPr>
            <p:nvPr/>
          </p:nvSpPr>
          <p:spPr bwMode="auto">
            <a:xfrm>
              <a:off x="4330253" y="4876776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53" name="Oval 538"/>
            <p:cNvSpPr>
              <a:spLocks noChangeArrowheads="1"/>
            </p:cNvSpPr>
            <p:nvPr/>
          </p:nvSpPr>
          <p:spPr bwMode="auto">
            <a:xfrm>
              <a:off x="4507428" y="4835292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54" name="Oval 539"/>
            <p:cNvSpPr>
              <a:spLocks noChangeArrowheads="1"/>
            </p:cNvSpPr>
            <p:nvPr/>
          </p:nvSpPr>
          <p:spPr bwMode="auto">
            <a:xfrm>
              <a:off x="4258182" y="4987893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55" name="Oval 540"/>
            <p:cNvSpPr>
              <a:spLocks noChangeArrowheads="1"/>
            </p:cNvSpPr>
            <p:nvPr/>
          </p:nvSpPr>
          <p:spPr bwMode="auto">
            <a:xfrm>
              <a:off x="4105030" y="5339026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56" name="Oval 541"/>
            <p:cNvSpPr>
              <a:spLocks noChangeArrowheads="1"/>
            </p:cNvSpPr>
            <p:nvPr/>
          </p:nvSpPr>
          <p:spPr bwMode="auto">
            <a:xfrm>
              <a:off x="3851280" y="5158274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57" name="Oval 542"/>
            <p:cNvSpPr>
              <a:spLocks noChangeArrowheads="1"/>
            </p:cNvSpPr>
            <p:nvPr/>
          </p:nvSpPr>
          <p:spPr bwMode="auto">
            <a:xfrm>
              <a:off x="3773202" y="548273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58" name="Oval 543"/>
            <p:cNvSpPr>
              <a:spLocks noChangeArrowheads="1"/>
            </p:cNvSpPr>
            <p:nvPr/>
          </p:nvSpPr>
          <p:spPr bwMode="auto">
            <a:xfrm>
              <a:off x="3966893" y="5404215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59" name="Oval 544"/>
            <p:cNvSpPr>
              <a:spLocks noChangeArrowheads="1"/>
            </p:cNvSpPr>
            <p:nvPr/>
          </p:nvSpPr>
          <p:spPr bwMode="auto">
            <a:xfrm>
              <a:off x="3585516" y="5479775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60" name="Oval 545"/>
            <p:cNvSpPr>
              <a:spLocks noChangeArrowheads="1"/>
            </p:cNvSpPr>
            <p:nvPr/>
          </p:nvSpPr>
          <p:spPr bwMode="auto">
            <a:xfrm>
              <a:off x="3752181" y="5946470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61" name="Oval 546"/>
            <p:cNvSpPr>
              <a:spLocks noChangeArrowheads="1"/>
            </p:cNvSpPr>
            <p:nvPr/>
          </p:nvSpPr>
          <p:spPr bwMode="auto">
            <a:xfrm>
              <a:off x="3902330" y="5949433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62" name="Oval 547"/>
            <p:cNvSpPr>
              <a:spLocks noChangeArrowheads="1"/>
            </p:cNvSpPr>
            <p:nvPr/>
          </p:nvSpPr>
          <p:spPr bwMode="auto">
            <a:xfrm>
              <a:off x="4096021" y="6078329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63" name="Oval 548"/>
            <p:cNvSpPr>
              <a:spLocks noChangeArrowheads="1"/>
            </p:cNvSpPr>
            <p:nvPr/>
          </p:nvSpPr>
          <p:spPr bwMode="auto">
            <a:xfrm>
              <a:off x="4651571" y="4316743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64" name="Oval 549"/>
            <p:cNvSpPr>
              <a:spLocks noChangeArrowheads="1"/>
            </p:cNvSpPr>
            <p:nvPr/>
          </p:nvSpPr>
          <p:spPr bwMode="auto">
            <a:xfrm>
              <a:off x="4417339" y="4164140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65" name="Oval 550"/>
            <p:cNvSpPr>
              <a:spLocks noChangeArrowheads="1"/>
            </p:cNvSpPr>
            <p:nvPr/>
          </p:nvSpPr>
          <p:spPr bwMode="auto">
            <a:xfrm>
              <a:off x="3897825" y="4770103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66" name="Oval 551"/>
            <p:cNvSpPr>
              <a:spLocks noChangeArrowheads="1"/>
            </p:cNvSpPr>
            <p:nvPr/>
          </p:nvSpPr>
          <p:spPr bwMode="auto">
            <a:xfrm>
              <a:off x="3570501" y="499974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67" name="Oval 552"/>
            <p:cNvSpPr>
              <a:spLocks noChangeArrowheads="1"/>
            </p:cNvSpPr>
            <p:nvPr/>
          </p:nvSpPr>
          <p:spPr bwMode="auto">
            <a:xfrm>
              <a:off x="3897825" y="4964188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68" name="Oval 553"/>
            <p:cNvSpPr>
              <a:spLocks noChangeArrowheads="1"/>
            </p:cNvSpPr>
            <p:nvPr/>
          </p:nvSpPr>
          <p:spPr bwMode="auto">
            <a:xfrm>
              <a:off x="3501433" y="4685653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69" name="Oval 554"/>
            <p:cNvSpPr>
              <a:spLocks noChangeArrowheads="1"/>
            </p:cNvSpPr>
            <p:nvPr/>
          </p:nvSpPr>
          <p:spPr bwMode="auto">
            <a:xfrm>
              <a:off x="3513445" y="4207106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70" name="Oval 555"/>
            <p:cNvSpPr>
              <a:spLocks noChangeArrowheads="1"/>
            </p:cNvSpPr>
            <p:nvPr/>
          </p:nvSpPr>
          <p:spPr bwMode="auto">
            <a:xfrm>
              <a:off x="3166602" y="4187846"/>
              <a:ext cx="48048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71" name="Oval 556"/>
            <p:cNvSpPr>
              <a:spLocks noChangeArrowheads="1"/>
            </p:cNvSpPr>
            <p:nvPr/>
          </p:nvSpPr>
          <p:spPr bwMode="auto">
            <a:xfrm>
              <a:off x="3252186" y="441008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72" name="Oval 557"/>
            <p:cNvSpPr>
              <a:spLocks noChangeArrowheads="1"/>
            </p:cNvSpPr>
            <p:nvPr/>
          </p:nvSpPr>
          <p:spPr bwMode="auto">
            <a:xfrm>
              <a:off x="2998436" y="3392243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73" name="Oval 558"/>
            <p:cNvSpPr>
              <a:spLocks noChangeArrowheads="1"/>
            </p:cNvSpPr>
            <p:nvPr/>
          </p:nvSpPr>
          <p:spPr bwMode="auto">
            <a:xfrm>
              <a:off x="2523967" y="165880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74" name="Oval 559"/>
            <p:cNvSpPr>
              <a:spLocks noChangeArrowheads="1"/>
            </p:cNvSpPr>
            <p:nvPr/>
          </p:nvSpPr>
          <p:spPr bwMode="auto">
            <a:xfrm>
              <a:off x="2833272" y="1888449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75" name="Oval 560"/>
            <p:cNvSpPr>
              <a:spLocks noChangeArrowheads="1"/>
            </p:cNvSpPr>
            <p:nvPr/>
          </p:nvSpPr>
          <p:spPr bwMode="auto">
            <a:xfrm>
              <a:off x="2801741" y="1638064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76" name="Oval 561"/>
            <p:cNvSpPr>
              <a:spLocks noChangeArrowheads="1"/>
            </p:cNvSpPr>
            <p:nvPr/>
          </p:nvSpPr>
          <p:spPr bwMode="auto">
            <a:xfrm>
              <a:off x="2429372" y="1750663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</p:grpSp>
      <p:sp>
        <p:nvSpPr>
          <p:cNvPr id="477" name="文本占位符 2"/>
          <p:cNvSpPr>
            <a:spLocks noGrp="1"/>
          </p:cNvSpPr>
          <p:nvPr>
            <p:ph type="body" sz="quarter" idx="10" hasCustomPrompt="1"/>
          </p:nvPr>
        </p:nvSpPr>
        <p:spPr>
          <a:xfrm>
            <a:off x="334963" y="2892461"/>
            <a:ext cx="11522075" cy="63023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800" b="1">
                <a:solidFill>
                  <a:schemeClr val="accent1"/>
                </a:solidFill>
                <a:latin typeface="方正准圆简体" panose="02000500000000000000" charset="-122"/>
                <a:ea typeface="方正准圆简体" panose="02000500000000000000" charset="-122"/>
              </a:defRPr>
            </a:lvl1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478" name="文本占位符 4"/>
          <p:cNvSpPr>
            <a:spLocks noGrp="1"/>
          </p:cNvSpPr>
          <p:nvPr>
            <p:ph type="body" sz="quarter" idx="11"/>
          </p:nvPr>
        </p:nvSpPr>
        <p:spPr>
          <a:xfrm>
            <a:off x="334964" y="3702050"/>
            <a:ext cx="11522074" cy="4953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600">
                <a:latin typeface="方正准圆简体" panose="02000500000000000000" charset="-122"/>
                <a:ea typeface="方正准圆简体" panose="02000500000000000000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cxnSp>
        <p:nvCxnSpPr>
          <p:cNvPr id="479" name="直接连接符 478"/>
          <p:cNvCxnSpPr/>
          <p:nvPr userDrawn="1"/>
        </p:nvCxnSpPr>
        <p:spPr>
          <a:xfrm>
            <a:off x="334963" y="3609000"/>
            <a:ext cx="1152207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0" name="图片 47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247" y="342732"/>
            <a:ext cx="788534" cy="2721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8"/>
          <p:cNvSpPr>
            <a:spLocks noGrp="1"/>
          </p:cNvSpPr>
          <p:nvPr>
            <p:ph type="title"/>
          </p:nvPr>
        </p:nvSpPr>
        <p:spPr>
          <a:xfrm>
            <a:off x="266888" y="323851"/>
            <a:ext cx="10713532" cy="342900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sz="2000" b="1">
                <a:solidFill>
                  <a:schemeClr val="tx1"/>
                </a:solidFill>
                <a:latin typeface="方正准圆简体" panose="02000500000000000000" charset="-122"/>
                <a:ea typeface="方正准圆简体" panose="02000500000000000000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4"/>
          </p:nvPr>
        </p:nvSpPr>
        <p:spPr>
          <a:xfrm>
            <a:off x="4366998" y="6320201"/>
            <a:ext cx="6552286" cy="307377"/>
          </a:xfrm>
          <a:prstGeom prst="rect">
            <a:avLst/>
          </a:prstGeom>
        </p:spPr>
        <p:txBody>
          <a:bodyPr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800">
                <a:latin typeface="方正准圆简体" panose="02000500000000000000" charset="-122"/>
                <a:ea typeface="方正准圆简体" panose="02000500000000000000" charset="-122"/>
              </a:defRPr>
            </a:lvl1pPr>
          </a:lstStyle>
          <a:p>
            <a:pPr lvl="0"/>
            <a:endParaRPr lang="zh-CN" altLang="en-US" dirty="0"/>
          </a:p>
        </p:txBody>
      </p:sp>
      <p:cxnSp>
        <p:nvCxnSpPr>
          <p:cNvPr id="24" name="直接连接符 23"/>
          <p:cNvCxnSpPr/>
          <p:nvPr userDrawn="1"/>
        </p:nvCxnSpPr>
        <p:spPr>
          <a:xfrm>
            <a:off x="359416" y="752475"/>
            <a:ext cx="11497622" cy="0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" name="文本框 285"/>
          <p:cNvSpPr txBox="1"/>
          <p:nvPr userDrawn="1"/>
        </p:nvSpPr>
        <p:spPr>
          <a:xfrm>
            <a:off x="359416" y="6371778"/>
            <a:ext cx="968535" cy="21544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zh-CN"/>
            </a:defPPr>
            <a:lvl1pPr>
              <a:defRPr sz="140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方正准圆简体" panose="02000500000000000000" charset="-122"/>
                <a:ea typeface="方正准圆简体" panose="02000500000000000000" charset="-122"/>
              </a:rPr>
              <a:t>www.avc-mr.com</a:t>
            </a:r>
            <a:endParaRPr lang="zh-CN" altLang="en-US" sz="800" dirty="0">
              <a:solidFill>
                <a:schemeClr val="bg1">
                  <a:lumMod val="65000"/>
                </a:schemeClr>
              </a:solidFill>
              <a:latin typeface="方正准圆简体" panose="02000500000000000000" charset="-122"/>
              <a:ea typeface="方正准圆简体" panose="02000500000000000000" charset="-122"/>
            </a:endParaRPr>
          </a:p>
        </p:txBody>
      </p:sp>
      <p:sp>
        <p:nvSpPr>
          <p:cNvPr id="19" name="文本框 18"/>
          <p:cNvSpPr txBox="1"/>
          <p:nvPr userDrawn="1"/>
        </p:nvSpPr>
        <p:spPr>
          <a:xfrm>
            <a:off x="10980420" y="6366167"/>
            <a:ext cx="876618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5EC0406B-9D2C-465D-AD66-355AE3B93904}" type="slidenum">
              <a:rPr lang="zh-CN" altLang="en-US" sz="800" smtClean="0">
                <a:latin typeface="方正准圆简体" panose="02000500000000000000" charset="-122"/>
                <a:ea typeface="方正准圆简体" panose="02000500000000000000" charset="-122"/>
              </a:rPr>
              <a:t>‹#›</a:t>
            </a:fld>
            <a:endParaRPr lang="zh-CN" altLang="en-US" sz="800" dirty="0">
              <a:latin typeface="方正准圆简体" panose="02000500000000000000" charset="-122"/>
              <a:ea typeface="方正准圆简体" panose="020005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247" y="342732"/>
            <a:ext cx="788534" cy="2721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8"/>
          <p:cNvSpPr>
            <a:spLocks noGrp="1"/>
          </p:cNvSpPr>
          <p:nvPr>
            <p:ph type="title"/>
          </p:nvPr>
        </p:nvSpPr>
        <p:spPr>
          <a:xfrm>
            <a:off x="266888" y="323851"/>
            <a:ext cx="9700400" cy="342900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sz="2000" b="1">
                <a:solidFill>
                  <a:schemeClr val="tx1"/>
                </a:solidFill>
                <a:latin typeface="方正准圆简体" panose="02000500000000000000" charset="-122"/>
                <a:ea typeface="方正准圆简体" panose="02000500000000000000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4"/>
          </p:nvPr>
        </p:nvSpPr>
        <p:spPr>
          <a:xfrm>
            <a:off x="4366998" y="6320201"/>
            <a:ext cx="6552286" cy="307377"/>
          </a:xfrm>
          <a:prstGeom prst="rect">
            <a:avLst/>
          </a:prstGeom>
        </p:spPr>
        <p:txBody>
          <a:bodyPr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800">
                <a:latin typeface="方正准圆简体" panose="02000500000000000000" charset="-122"/>
                <a:ea typeface="方正准圆简体" panose="02000500000000000000" charset="-122"/>
              </a:defRPr>
            </a:lvl1pPr>
          </a:lstStyle>
          <a:p>
            <a:pPr lvl="0"/>
            <a:endParaRPr lang="zh-CN" altLang="en-US" dirty="0"/>
          </a:p>
        </p:txBody>
      </p:sp>
      <p:cxnSp>
        <p:nvCxnSpPr>
          <p:cNvPr id="24" name="直接连接符 23"/>
          <p:cNvCxnSpPr/>
          <p:nvPr userDrawn="1"/>
        </p:nvCxnSpPr>
        <p:spPr>
          <a:xfrm>
            <a:off x="359416" y="752475"/>
            <a:ext cx="11497622" cy="0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" name="文本框 285"/>
          <p:cNvSpPr txBox="1"/>
          <p:nvPr userDrawn="1"/>
        </p:nvSpPr>
        <p:spPr>
          <a:xfrm>
            <a:off x="359416" y="6371778"/>
            <a:ext cx="968535" cy="21544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zh-CN"/>
            </a:defPPr>
            <a:lvl1pPr>
              <a:defRPr sz="140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方正准圆简体" panose="02000500000000000000" charset="-122"/>
                <a:ea typeface="方正准圆简体" panose="02000500000000000000" charset="-122"/>
              </a:rPr>
              <a:t>www.avc-mr.com</a:t>
            </a:r>
            <a:endParaRPr lang="zh-CN" altLang="en-US" sz="800" dirty="0">
              <a:solidFill>
                <a:schemeClr val="bg1">
                  <a:lumMod val="65000"/>
                </a:schemeClr>
              </a:solidFill>
              <a:latin typeface="方正准圆简体" panose="02000500000000000000" charset="-122"/>
              <a:ea typeface="方正准圆简体" panose="02000500000000000000" charset="-122"/>
            </a:endParaRPr>
          </a:p>
        </p:txBody>
      </p:sp>
      <p:sp>
        <p:nvSpPr>
          <p:cNvPr id="19" name="文本框 18"/>
          <p:cNvSpPr txBox="1"/>
          <p:nvPr userDrawn="1"/>
        </p:nvSpPr>
        <p:spPr>
          <a:xfrm>
            <a:off x="10980420" y="6366167"/>
            <a:ext cx="876618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5EC0406B-9D2C-465D-AD66-355AE3B93904}" type="slidenum">
              <a:rPr lang="zh-CN" altLang="en-US" sz="800" smtClean="0">
                <a:latin typeface="方正准圆简体" panose="02000500000000000000" charset="-122"/>
                <a:ea typeface="方正准圆简体" panose="02000500000000000000" charset="-122"/>
              </a:rPr>
              <a:t>‹#›</a:t>
            </a:fld>
            <a:endParaRPr lang="zh-CN" altLang="en-US" sz="800" dirty="0">
              <a:latin typeface="方正准圆简体" panose="02000500000000000000" charset="-122"/>
              <a:ea typeface="方正准圆简体" panose="020005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247" y="342732"/>
            <a:ext cx="788534" cy="2721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sz="quarter" idx="10" hasCustomPrompt="1"/>
          </p:nvPr>
        </p:nvSpPr>
        <p:spPr>
          <a:xfrm>
            <a:off x="334963" y="2892461"/>
            <a:ext cx="11522075" cy="63023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800" b="1">
                <a:latin typeface="方正准圆简体" panose="02000500000000000000" charset="-122"/>
                <a:ea typeface="方正准圆简体" panose="02000500000000000000" charset="-122"/>
              </a:defRPr>
            </a:lvl1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1"/>
          </p:nvPr>
        </p:nvSpPr>
        <p:spPr>
          <a:xfrm>
            <a:off x="334964" y="3702050"/>
            <a:ext cx="11522074" cy="4953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600">
                <a:latin typeface="方正准圆简体" panose="02000500000000000000" charset="-122"/>
                <a:ea typeface="方正准圆简体" panose="02000500000000000000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334963" y="3609000"/>
            <a:ext cx="1152207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247" y="342732"/>
            <a:ext cx="788534" cy="2721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0982739" y="6313129"/>
            <a:ext cx="977496" cy="3063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en-US" altLang="zh-CN" dirty="0">
                <a:solidFill>
                  <a:srgbClr val="00000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rPr>
              <a:t>-</a:t>
            </a:r>
            <a:fld id="{0A8E6518-095B-427E-9D7F-70F09DD6ECBD}" type="slidenum">
              <a:rPr lang="zh-CN" altLang="en-US" smtClean="0">
                <a:solidFill>
                  <a:srgbClr val="00000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rPr>
              <a:t>‹#›</a:t>
            </a:fld>
            <a:r>
              <a:rPr lang="en-US" altLang="zh-CN" dirty="0">
                <a:solidFill>
                  <a:srgbClr val="00000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rPr>
              <a:t>-</a:t>
            </a:r>
            <a:endParaRPr lang="zh-CN" altLang="en-US" dirty="0">
              <a:solidFill>
                <a:srgbClr val="000000"/>
              </a:solidFill>
              <a:latin typeface="方正准圆简体" panose="02000500000000000000" charset="-122"/>
              <a:ea typeface="方正准圆简体" panose="02000500000000000000" charset="-122"/>
              <a:cs typeface="方正准圆简体" panose="02000500000000000000" charset="-122"/>
            </a:endParaRPr>
          </a:p>
        </p:txBody>
      </p:sp>
      <p:sp>
        <p:nvSpPr>
          <p:cNvPr id="10" name="标题 8"/>
          <p:cNvSpPr>
            <a:spLocks noGrp="1"/>
          </p:cNvSpPr>
          <p:nvPr>
            <p:ph type="title"/>
          </p:nvPr>
        </p:nvSpPr>
        <p:spPr>
          <a:xfrm>
            <a:off x="246001" y="292316"/>
            <a:ext cx="9809999" cy="391684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6" name="文本占位符 81"/>
          <p:cNvSpPr>
            <a:spLocks noGrp="1"/>
          </p:cNvSpPr>
          <p:nvPr>
            <p:ph type="body" sz="quarter" idx="10" hasCustomPrompt="1"/>
          </p:nvPr>
        </p:nvSpPr>
        <p:spPr>
          <a:xfrm>
            <a:off x="5884307" y="6343954"/>
            <a:ext cx="5551594" cy="2446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 algn="r">
              <a:buNone/>
              <a:defRPr lang="zh-CN" altLang="en-US" sz="1050" b="0" smtClean="0">
                <a:solidFill>
                  <a:schemeClr val="tx1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/>
            <a:r>
              <a:rPr lang="zh-CN" altLang="en-US" dirty="0"/>
              <a:t>编辑母版文本</a:t>
            </a: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2026/5/21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2026/5/21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2026/5/21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8"/>
          <p:cNvSpPr>
            <a:spLocks noGrp="1"/>
          </p:cNvSpPr>
          <p:nvPr>
            <p:ph type="title"/>
          </p:nvPr>
        </p:nvSpPr>
        <p:spPr>
          <a:xfrm>
            <a:off x="266888" y="323851"/>
            <a:ext cx="9700400" cy="342900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sz="2000" b="1">
                <a:solidFill>
                  <a:schemeClr val="tx1"/>
                </a:solidFill>
                <a:latin typeface="方正准圆简体" panose="02000500000000000000" charset="-122"/>
                <a:ea typeface="方正准圆简体" panose="02000500000000000000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4"/>
          </p:nvPr>
        </p:nvSpPr>
        <p:spPr>
          <a:xfrm>
            <a:off x="4366998" y="6320201"/>
            <a:ext cx="6552286" cy="307377"/>
          </a:xfrm>
          <a:prstGeom prst="rect">
            <a:avLst/>
          </a:prstGeom>
        </p:spPr>
        <p:txBody>
          <a:bodyPr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800">
                <a:latin typeface="方正准圆简体" panose="02000500000000000000" charset="-122"/>
                <a:ea typeface="方正准圆简体" panose="02000500000000000000" charset="-122"/>
              </a:defRPr>
            </a:lvl1pPr>
          </a:lstStyle>
          <a:p>
            <a:pPr lvl="0"/>
            <a:endParaRPr lang="zh-CN" altLang="en-US" dirty="0"/>
          </a:p>
        </p:txBody>
      </p:sp>
      <p:cxnSp>
        <p:nvCxnSpPr>
          <p:cNvPr id="24" name="直接连接符 23"/>
          <p:cNvCxnSpPr/>
          <p:nvPr userDrawn="1"/>
        </p:nvCxnSpPr>
        <p:spPr>
          <a:xfrm>
            <a:off x="359416" y="752475"/>
            <a:ext cx="11497622" cy="0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/>
          <p:cNvSpPr txBox="1"/>
          <p:nvPr userDrawn="1"/>
        </p:nvSpPr>
        <p:spPr>
          <a:xfrm>
            <a:off x="10980420" y="6366167"/>
            <a:ext cx="876618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5EC0406B-9D2C-465D-AD66-355AE3B93904}" type="slidenum">
              <a:rPr lang="zh-CN" altLang="en-US" sz="800" smtClean="0">
                <a:latin typeface="方正准圆简体" panose="02000500000000000000" charset="-122"/>
                <a:ea typeface="方正准圆简体" panose="02000500000000000000" charset="-122"/>
              </a:rPr>
              <a:t>‹#›</a:t>
            </a:fld>
            <a:endParaRPr lang="zh-CN" altLang="en-US" sz="800" dirty="0">
              <a:latin typeface="方正准圆简体" panose="02000500000000000000" charset="-122"/>
              <a:ea typeface="方正准圆简体" panose="02000500000000000000" charset="-122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2026/5/21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2026/5/21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2026/5/21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2026/5/21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2026/5/21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2026/5/21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2026/5/21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2026/5/21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封面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标题 14"/>
          <p:cNvSpPr>
            <a:spLocks noGrp="1"/>
          </p:cNvSpPr>
          <p:nvPr>
            <p:ph type="title"/>
          </p:nvPr>
        </p:nvSpPr>
        <p:spPr>
          <a:xfrm>
            <a:off x="838199" y="1614514"/>
            <a:ext cx="10515600" cy="847187"/>
          </a:xfrm>
          <a:prstGeom prst="rect">
            <a:avLst/>
          </a:prstGeom>
        </p:spPr>
        <p:txBody>
          <a:bodyPr/>
          <a:lstStyle>
            <a:lvl1pPr algn="ctr">
              <a:defRPr sz="5400" b="1">
                <a:solidFill>
                  <a:schemeClr val="bg1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21" name="文本占位符 19"/>
          <p:cNvSpPr>
            <a:spLocks noGrp="1"/>
          </p:cNvSpPr>
          <p:nvPr>
            <p:ph type="body" sz="quarter" idx="10" hasCustomPrompt="1"/>
          </p:nvPr>
        </p:nvSpPr>
        <p:spPr>
          <a:xfrm>
            <a:off x="3859153" y="2870377"/>
            <a:ext cx="4473693" cy="5586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="1">
                <a:solidFill>
                  <a:schemeClr val="bg1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defRPr>
            </a:lvl1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23" name="文本占位符 22"/>
          <p:cNvSpPr>
            <a:spLocks noGrp="1"/>
          </p:cNvSpPr>
          <p:nvPr>
            <p:ph type="body" sz="quarter" idx="11" hasCustomPrompt="1"/>
          </p:nvPr>
        </p:nvSpPr>
        <p:spPr>
          <a:xfrm>
            <a:off x="5239146" y="3929160"/>
            <a:ext cx="1713706" cy="3013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defRPr>
            </a:lvl1pPr>
          </a:lstStyle>
          <a:p>
            <a:pPr lvl="0"/>
            <a:r>
              <a:rPr lang="zh-CN" altLang="en-US" dirty="0"/>
              <a:t>编辑母版文本</a:t>
            </a: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8"/>
          <p:cNvSpPr>
            <a:spLocks noGrp="1"/>
          </p:cNvSpPr>
          <p:nvPr>
            <p:ph type="title"/>
          </p:nvPr>
        </p:nvSpPr>
        <p:spPr>
          <a:xfrm>
            <a:off x="266888" y="323851"/>
            <a:ext cx="9700400" cy="342900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sz="2000" b="1">
                <a:solidFill>
                  <a:schemeClr val="tx1"/>
                </a:solidFill>
                <a:latin typeface="方正准圆简体" panose="02000500000000000000" charset="-122"/>
                <a:ea typeface="方正准圆简体" panose="02000500000000000000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4"/>
          </p:nvPr>
        </p:nvSpPr>
        <p:spPr>
          <a:xfrm>
            <a:off x="4366998" y="6320201"/>
            <a:ext cx="6552286" cy="307377"/>
          </a:xfrm>
          <a:prstGeom prst="rect">
            <a:avLst/>
          </a:prstGeom>
        </p:spPr>
        <p:txBody>
          <a:bodyPr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800">
                <a:latin typeface="方正准圆简体" panose="02000500000000000000" charset="-122"/>
                <a:ea typeface="方正准圆简体" panose="02000500000000000000" charset="-122"/>
              </a:defRPr>
            </a:lvl1pPr>
          </a:lstStyle>
          <a:p>
            <a:pPr lvl="0"/>
            <a:endParaRPr lang="zh-CN" altLang="en-US" dirty="0"/>
          </a:p>
        </p:txBody>
      </p:sp>
      <p:cxnSp>
        <p:nvCxnSpPr>
          <p:cNvPr id="24" name="直接连接符 23"/>
          <p:cNvCxnSpPr/>
          <p:nvPr userDrawn="1"/>
        </p:nvCxnSpPr>
        <p:spPr>
          <a:xfrm>
            <a:off x="359416" y="752475"/>
            <a:ext cx="11497622" cy="0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" name="文本框 285"/>
          <p:cNvSpPr txBox="1"/>
          <p:nvPr userDrawn="1"/>
        </p:nvSpPr>
        <p:spPr>
          <a:xfrm>
            <a:off x="359416" y="6371778"/>
            <a:ext cx="968535" cy="21544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zh-CN"/>
            </a:defPPr>
            <a:lvl1pPr>
              <a:defRPr sz="140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方正准圆简体" panose="02000500000000000000" charset="-122"/>
                <a:ea typeface="方正准圆简体" panose="02000500000000000000" charset="-122"/>
              </a:rPr>
              <a:t>www.avc-mr.com</a:t>
            </a:r>
            <a:endParaRPr lang="zh-CN" altLang="en-US" sz="800" dirty="0">
              <a:solidFill>
                <a:schemeClr val="bg1">
                  <a:lumMod val="65000"/>
                </a:schemeClr>
              </a:solidFill>
              <a:latin typeface="方正准圆简体" panose="02000500000000000000" charset="-122"/>
              <a:ea typeface="方正准圆简体" panose="02000500000000000000" charset="-122"/>
            </a:endParaRPr>
          </a:p>
        </p:txBody>
      </p:sp>
      <p:sp>
        <p:nvSpPr>
          <p:cNvPr id="19" name="文本框 18"/>
          <p:cNvSpPr txBox="1"/>
          <p:nvPr userDrawn="1"/>
        </p:nvSpPr>
        <p:spPr>
          <a:xfrm>
            <a:off x="10980420" y="6366167"/>
            <a:ext cx="876618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5EC0406B-9D2C-465D-AD66-355AE3B93904}" type="slidenum">
              <a:rPr lang="zh-CN" altLang="en-US" sz="800" smtClean="0">
                <a:latin typeface="方正准圆简体" panose="02000500000000000000" charset="-122"/>
                <a:ea typeface="方正准圆简体" panose="02000500000000000000" charset="-122"/>
              </a:rPr>
              <a:t>‹#›</a:t>
            </a:fld>
            <a:endParaRPr lang="zh-CN" altLang="en-US" sz="800" dirty="0">
              <a:latin typeface="方正准圆简体" panose="02000500000000000000" charset="-122"/>
              <a:ea typeface="方正准圆简体" panose="020005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247" y="342732"/>
            <a:ext cx="788534" cy="2721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8"/>
          <p:cNvSpPr>
            <a:spLocks noGrp="1"/>
          </p:cNvSpPr>
          <p:nvPr>
            <p:ph type="title"/>
          </p:nvPr>
        </p:nvSpPr>
        <p:spPr>
          <a:xfrm>
            <a:off x="266888" y="288038"/>
            <a:ext cx="10713532" cy="378713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sz="2000" b="1">
                <a:solidFill>
                  <a:schemeClr val="tx1"/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9C1C419-BF9C-B381-7ECC-A99874AFBE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09898" y="6359814"/>
            <a:ext cx="6552286" cy="215444"/>
          </a:xfrm>
          <a:prstGeom prst="rect">
            <a:avLst/>
          </a:prstGeom>
        </p:spPr>
        <p:txBody>
          <a:bodyPr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800">
                <a:latin typeface="方正准圆简体" panose="02000500000000000000" pitchFamily="2" charset="-122"/>
                <a:ea typeface="方正准圆简体" panose="02000500000000000000" pitchFamily="2" charset="-122"/>
              </a:defRPr>
            </a:lvl1pPr>
          </a:lstStyle>
          <a:p>
            <a:pPr lvl="0"/>
            <a:endParaRPr lang="zh-CN" altLang="en-US" dirty="0"/>
          </a:p>
        </p:txBody>
      </p: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7782FAC8-852C-278A-5283-545F66DAF70B}"/>
              </a:ext>
            </a:extLst>
          </p:cNvPr>
          <p:cNvCxnSpPr>
            <a:cxnSpLocks/>
          </p:cNvCxnSpPr>
          <p:nvPr userDrawn="1"/>
        </p:nvCxnSpPr>
        <p:spPr>
          <a:xfrm>
            <a:off x="359416" y="752475"/>
            <a:ext cx="11497622" cy="0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" name="文本框 285"/>
          <p:cNvSpPr txBox="1"/>
          <p:nvPr userDrawn="1"/>
        </p:nvSpPr>
        <p:spPr>
          <a:xfrm>
            <a:off x="359416" y="6365424"/>
            <a:ext cx="968535" cy="21544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zh-CN"/>
            </a:defPPr>
            <a:lvl1pPr>
              <a:defRPr sz="140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</a:rPr>
              <a:t>www.avc-mr.com</a:t>
            </a:r>
            <a:endParaRPr lang="zh-CN" altLang="en-US" sz="800" dirty="0">
              <a:solidFill>
                <a:schemeClr val="bg1">
                  <a:lumMod val="65000"/>
                </a:schemeClr>
              </a:solidFill>
              <a:latin typeface="方正准圆简体" panose="02000500000000000000" pitchFamily="2" charset="-122"/>
              <a:ea typeface="方正准圆简体" panose="02000500000000000000" pitchFamily="2" charset="-122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5BD90701-242C-D37A-864A-7DF1CA48C942}"/>
              </a:ext>
            </a:extLst>
          </p:cNvPr>
          <p:cNvSpPr txBox="1"/>
          <p:nvPr userDrawn="1"/>
        </p:nvSpPr>
        <p:spPr>
          <a:xfrm>
            <a:off x="10980420" y="6359813"/>
            <a:ext cx="876618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5EC0406B-9D2C-465D-AD66-355AE3B93904}" type="slidenum">
              <a:rPr lang="zh-CN" altLang="en-US" sz="800" smtClean="0">
                <a:latin typeface="方正准圆简体" panose="02000500000000000000" pitchFamily="2" charset="-122"/>
                <a:ea typeface="方正准圆简体" panose="02000500000000000000" pitchFamily="2" charset="-122"/>
              </a:rPr>
              <a:pPr algn="r"/>
              <a:t>‹#›</a:t>
            </a:fld>
            <a:endParaRPr lang="zh-CN" altLang="en-US" sz="800" dirty="0">
              <a:latin typeface="方正准圆简体" panose="02000500000000000000" pitchFamily="2" charset="-122"/>
              <a:ea typeface="方正准圆简体" panose="02000500000000000000" pitchFamily="2" charset="-122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E99AEB69-EE03-8F19-A93C-3805E669244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247" y="342732"/>
            <a:ext cx="788534" cy="272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9578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469">
          <p15:clr>
            <a:srgbClr val="FBAE40"/>
          </p15:clr>
        </p15:guide>
        <p15:guide id="4" pos="211">
          <p15:clr>
            <a:srgbClr val="FBAE40"/>
          </p15:clr>
        </p15:guide>
        <p15:guide id="5" orient="horz" pos="3974">
          <p15:clr>
            <a:srgbClr val="FBAE40"/>
          </p15:clr>
        </p15:guide>
        <p15:guide id="6" orient="horz" pos="482">
          <p15:clr>
            <a:srgbClr val="FBAE40"/>
          </p15:clr>
        </p15:guide>
        <p15:guide id="7" orient="horz" pos="187">
          <p15:clr>
            <a:srgbClr val="FBAE40"/>
          </p15:clr>
        </p15:guide>
        <p15:guide id="8" orient="horz" pos="4178">
          <p15:clr>
            <a:srgbClr val="FBAE40"/>
          </p15:clr>
        </p15:guide>
        <p15:guide id="9" orient="horz" pos="391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8"/>
          <p:cNvSpPr>
            <a:spLocks noGrp="1"/>
          </p:cNvSpPr>
          <p:nvPr>
            <p:ph type="title"/>
          </p:nvPr>
        </p:nvSpPr>
        <p:spPr>
          <a:xfrm>
            <a:off x="266888" y="288038"/>
            <a:ext cx="10713532" cy="378713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sz="2000" b="1">
                <a:solidFill>
                  <a:schemeClr val="tx1"/>
                </a:solidFill>
                <a:latin typeface="方正准圆简体" panose="02000500000000000000" charset="-122"/>
                <a:ea typeface="方正准圆简体" panose="02000500000000000000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4"/>
          </p:nvPr>
        </p:nvSpPr>
        <p:spPr>
          <a:xfrm>
            <a:off x="4709898" y="6359814"/>
            <a:ext cx="6552286" cy="215444"/>
          </a:xfrm>
          <a:prstGeom prst="rect">
            <a:avLst/>
          </a:prstGeom>
        </p:spPr>
        <p:txBody>
          <a:bodyPr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800">
                <a:latin typeface="方正准圆简体" panose="02000500000000000000" charset="-122"/>
                <a:ea typeface="方正准圆简体" panose="02000500000000000000" charset="-122"/>
              </a:defRPr>
            </a:lvl1pPr>
          </a:lstStyle>
          <a:p>
            <a:pPr lvl="0"/>
            <a:endParaRPr lang="zh-CN" altLang="en-US" dirty="0"/>
          </a:p>
        </p:txBody>
      </p:sp>
      <p:cxnSp>
        <p:nvCxnSpPr>
          <p:cNvPr id="24" name="直接连接符 23"/>
          <p:cNvCxnSpPr/>
          <p:nvPr userDrawn="1"/>
        </p:nvCxnSpPr>
        <p:spPr>
          <a:xfrm>
            <a:off x="359416" y="752475"/>
            <a:ext cx="11497622" cy="0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" name="文本框 285"/>
          <p:cNvSpPr txBox="1"/>
          <p:nvPr userDrawn="1"/>
        </p:nvSpPr>
        <p:spPr>
          <a:xfrm>
            <a:off x="359416" y="6365424"/>
            <a:ext cx="968535" cy="21544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zh-CN"/>
            </a:defPPr>
            <a:lvl1pPr>
              <a:defRPr sz="140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方正准圆简体" panose="02000500000000000000" charset="-122"/>
                <a:ea typeface="方正准圆简体" panose="02000500000000000000" charset="-122"/>
              </a:rPr>
              <a:t>www.avc-mr.com</a:t>
            </a:r>
            <a:endParaRPr lang="zh-CN" altLang="en-US" sz="800" dirty="0">
              <a:solidFill>
                <a:schemeClr val="bg1">
                  <a:lumMod val="65000"/>
                </a:schemeClr>
              </a:solidFill>
              <a:latin typeface="方正准圆简体" panose="02000500000000000000" charset="-122"/>
              <a:ea typeface="方正准圆简体" panose="02000500000000000000" charset="-122"/>
            </a:endParaRPr>
          </a:p>
        </p:txBody>
      </p:sp>
      <p:sp>
        <p:nvSpPr>
          <p:cNvPr id="19" name="文本框 18"/>
          <p:cNvSpPr txBox="1"/>
          <p:nvPr userDrawn="1"/>
        </p:nvSpPr>
        <p:spPr>
          <a:xfrm>
            <a:off x="10980420" y="6359813"/>
            <a:ext cx="876618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5EC0406B-9D2C-465D-AD66-355AE3B93904}" type="slidenum">
              <a:rPr lang="zh-CN" altLang="en-US" sz="800" smtClean="0">
                <a:latin typeface="方正准圆简体" panose="02000500000000000000" charset="-122"/>
                <a:ea typeface="方正准圆简体" panose="02000500000000000000" charset="-122"/>
              </a:rPr>
              <a:t>‹#›</a:t>
            </a:fld>
            <a:endParaRPr lang="zh-CN" altLang="en-US" sz="800" dirty="0">
              <a:latin typeface="方正准圆简体" panose="02000500000000000000" charset="-122"/>
              <a:ea typeface="方正准圆简体" panose="020005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247" y="342732"/>
            <a:ext cx="788534" cy="272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9771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8"/>
          <p:cNvSpPr>
            <a:spLocks noGrp="1"/>
          </p:cNvSpPr>
          <p:nvPr>
            <p:ph type="title"/>
          </p:nvPr>
        </p:nvSpPr>
        <p:spPr>
          <a:xfrm>
            <a:off x="266888" y="323851"/>
            <a:ext cx="10851962" cy="342900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sz="2000" b="1">
                <a:solidFill>
                  <a:schemeClr val="tx1"/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9C1C419-BF9C-B381-7ECC-A99874AFBE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911277" y="6320201"/>
            <a:ext cx="6552286" cy="307377"/>
          </a:xfrm>
          <a:prstGeom prst="rect">
            <a:avLst/>
          </a:prstGeom>
        </p:spPr>
        <p:txBody>
          <a:bodyPr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800">
                <a:latin typeface="方正准圆简体" panose="02000500000000000000" pitchFamily="2" charset="-122"/>
                <a:ea typeface="方正准圆简体" panose="02000500000000000000" pitchFamily="2" charset="-122"/>
              </a:defRPr>
            </a:lvl1pPr>
          </a:lstStyle>
          <a:p>
            <a:pPr lvl="0"/>
            <a:endParaRPr lang="zh-CN" altLang="en-US" dirty="0"/>
          </a:p>
        </p:txBody>
      </p: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7782FAC8-852C-278A-5283-545F66DAF70B}"/>
              </a:ext>
            </a:extLst>
          </p:cNvPr>
          <p:cNvCxnSpPr>
            <a:cxnSpLocks/>
          </p:cNvCxnSpPr>
          <p:nvPr userDrawn="1"/>
        </p:nvCxnSpPr>
        <p:spPr>
          <a:xfrm>
            <a:off x="359416" y="752475"/>
            <a:ext cx="11497622" cy="0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" name="文本框 285"/>
          <p:cNvSpPr txBox="1"/>
          <p:nvPr userDrawn="1"/>
        </p:nvSpPr>
        <p:spPr>
          <a:xfrm>
            <a:off x="359416" y="6371778"/>
            <a:ext cx="968535" cy="21544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zh-CN"/>
            </a:defPPr>
            <a:lvl1pPr>
              <a:defRPr sz="140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</a:rPr>
              <a:t>www.avc-mr.com</a:t>
            </a:r>
            <a:endParaRPr lang="zh-CN" altLang="en-US" sz="800" dirty="0">
              <a:solidFill>
                <a:schemeClr val="bg1">
                  <a:lumMod val="65000"/>
                </a:schemeClr>
              </a:solidFill>
              <a:latin typeface="方正准圆简体" panose="02000500000000000000" pitchFamily="2" charset="-122"/>
              <a:ea typeface="方正准圆简体" panose="02000500000000000000" pitchFamily="2" charset="-122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5BD90701-242C-D37A-864A-7DF1CA48C942}"/>
              </a:ext>
            </a:extLst>
          </p:cNvPr>
          <p:cNvSpPr txBox="1"/>
          <p:nvPr userDrawn="1"/>
        </p:nvSpPr>
        <p:spPr>
          <a:xfrm>
            <a:off x="10980420" y="6366167"/>
            <a:ext cx="876618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5EC0406B-9D2C-465D-AD66-355AE3B93904}" type="slidenum">
              <a:rPr lang="zh-CN" altLang="en-US" sz="800" smtClean="0">
                <a:latin typeface="方正准圆简体" panose="02000500000000000000" pitchFamily="2" charset="-122"/>
                <a:ea typeface="方正准圆简体" panose="02000500000000000000" pitchFamily="2" charset="-122"/>
              </a:rPr>
              <a:pPr algn="r"/>
              <a:t>‹#›</a:t>
            </a:fld>
            <a:endParaRPr lang="zh-CN" altLang="en-US" sz="800" dirty="0">
              <a:latin typeface="方正准圆简体" panose="02000500000000000000" pitchFamily="2" charset="-122"/>
              <a:ea typeface="方正准圆简体" panose="02000500000000000000" pitchFamily="2" charset="-122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E99AEB69-EE03-8F19-A93C-3805E669244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247" y="342732"/>
            <a:ext cx="788534" cy="272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5675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469">
          <p15:clr>
            <a:srgbClr val="FBAE40"/>
          </p15:clr>
        </p15:guide>
        <p15:guide id="4" pos="211">
          <p15:clr>
            <a:srgbClr val="FBAE40"/>
          </p15:clr>
        </p15:guide>
        <p15:guide id="5" orient="horz" pos="3974">
          <p15:clr>
            <a:srgbClr val="FBAE40"/>
          </p15:clr>
        </p15:guide>
        <p15:guide id="6" orient="horz" pos="482">
          <p15:clr>
            <a:srgbClr val="FBAE40"/>
          </p15:clr>
        </p15:guide>
        <p15:guide id="7" orient="horz" pos="187">
          <p15:clr>
            <a:srgbClr val="FBAE40"/>
          </p15:clr>
        </p15:guide>
        <p15:guide id="8" orient="horz" pos="4178">
          <p15:clr>
            <a:srgbClr val="FBAE40"/>
          </p15:clr>
        </p15:guide>
        <p15:guide id="9" orient="horz" pos="391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9" name="组合 288">
            <a:extLst>
              <a:ext uri="{FF2B5EF4-FFF2-40B4-BE49-F238E27FC236}">
                <a16:creationId xmlns:a16="http://schemas.microsoft.com/office/drawing/2014/main" id="{E424EDE7-12B7-4D36-9BEF-5D71308B49E8}"/>
              </a:ext>
            </a:extLst>
          </p:cNvPr>
          <p:cNvGrpSpPr/>
          <p:nvPr userDrawn="1"/>
        </p:nvGrpSpPr>
        <p:grpSpPr>
          <a:xfrm>
            <a:off x="564445" y="590959"/>
            <a:ext cx="11063112" cy="5676097"/>
            <a:chOff x="1357312" y="1257300"/>
            <a:chExt cx="9477376" cy="4862513"/>
          </a:xfrm>
        </p:grpSpPr>
        <p:sp>
          <p:nvSpPr>
            <p:cNvPr id="290" name="Freeform 285">
              <a:extLst>
                <a:ext uri="{FF2B5EF4-FFF2-40B4-BE49-F238E27FC236}">
                  <a16:creationId xmlns:a16="http://schemas.microsoft.com/office/drawing/2014/main" id="{B0CFC0F9-FA2C-4CB2-A4DA-649165C1ED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57312" y="1269153"/>
              <a:ext cx="4469922" cy="4841771"/>
            </a:xfrm>
            <a:custGeom>
              <a:avLst/>
              <a:gdLst>
                <a:gd name="T0" fmla="*/ 770 w 1430"/>
                <a:gd name="T1" fmla="*/ 1558 h 1617"/>
                <a:gd name="T2" fmla="*/ 812 w 1430"/>
                <a:gd name="T3" fmla="*/ 1315 h 1617"/>
                <a:gd name="T4" fmla="*/ 810 w 1430"/>
                <a:gd name="T5" fmla="*/ 1307 h 1617"/>
                <a:gd name="T6" fmla="*/ 826 w 1430"/>
                <a:gd name="T7" fmla="*/ 1243 h 1617"/>
                <a:gd name="T8" fmla="*/ 819 w 1430"/>
                <a:gd name="T9" fmla="*/ 1239 h 1617"/>
                <a:gd name="T10" fmla="*/ 1014 w 1430"/>
                <a:gd name="T11" fmla="*/ 1193 h 1617"/>
                <a:gd name="T12" fmla="*/ 1018 w 1430"/>
                <a:gd name="T13" fmla="*/ 1102 h 1617"/>
                <a:gd name="T14" fmla="*/ 959 w 1430"/>
                <a:gd name="T15" fmla="*/ 1097 h 1617"/>
                <a:gd name="T16" fmla="*/ 935 w 1430"/>
                <a:gd name="T17" fmla="*/ 1035 h 1617"/>
                <a:gd name="T18" fmla="*/ 592 w 1430"/>
                <a:gd name="T19" fmla="*/ 986 h 1617"/>
                <a:gd name="T20" fmla="*/ 744 w 1430"/>
                <a:gd name="T21" fmla="*/ 1056 h 1617"/>
                <a:gd name="T22" fmla="*/ 696 w 1430"/>
                <a:gd name="T23" fmla="*/ 984 h 1617"/>
                <a:gd name="T24" fmla="*/ 781 w 1430"/>
                <a:gd name="T25" fmla="*/ 922 h 1617"/>
                <a:gd name="T26" fmla="*/ 934 w 1430"/>
                <a:gd name="T27" fmla="*/ 1028 h 1617"/>
                <a:gd name="T28" fmla="*/ 715 w 1430"/>
                <a:gd name="T29" fmla="*/ 925 h 1617"/>
                <a:gd name="T30" fmla="*/ 711 w 1430"/>
                <a:gd name="T31" fmla="*/ 864 h 1617"/>
                <a:gd name="T32" fmla="*/ 708 w 1430"/>
                <a:gd name="T33" fmla="*/ 859 h 1617"/>
                <a:gd name="T34" fmla="*/ 364 w 1430"/>
                <a:gd name="T35" fmla="*/ 729 h 1617"/>
                <a:gd name="T36" fmla="*/ 514 w 1430"/>
                <a:gd name="T37" fmla="*/ 550 h 1617"/>
                <a:gd name="T38" fmla="*/ 299 w 1430"/>
                <a:gd name="T39" fmla="*/ 588 h 1617"/>
                <a:gd name="T40" fmla="*/ 653 w 1430"/>
                <a:gd name="T41" fmla="*/ 475 h 1617"/>
                <a:gd name="T42" fmla="*/ 378 w 1430"/>
                <a:gd name="T43" fmla="*/ 512 h 1617"/>
                <a:gd name="T44" fmla="*/ 207 w 1430"/>
                <a:gd name="T45" fmla="*/ 512 h 1617"/>
                <a:gd name="T46" fmla="*/ 525 w 1430"/>
                <a:gd name="T47" fmla="*/ 400 h 1617"/>
                <a:gd name="T48" fmla="*/ 577 w 1430"/>
                <a:gd name="T49" fmla="*/ 378 h 1617"/>
                <a:gd name="T50" fmla="*/ 484 w 1430"/>
                <a:gd name="T51" fmla="*/ 365 h 1617"/>
                <a:gd name="T52" fmla="*/ 670 w 1430"/>
                <a:gd name="T53" fmla="*/ 389 h 1617"/>
                <a:gd name="T54" fmla="*/ 805 w 1430"/>
                <a:gd name="T55" fmla="*/ 337 h 1617"/>
                <a:gd name="T56" fmla="*/ 509 w 1430"/>
                <a:gd name="T57" fmla="*/ 459 h 1617"/>
                <a:gd name="T58" fmla="*/ 710 w 1430"/>
                <a:gd name="T59" fmla="*/ 381 h 1617"/>
                <a:gd name="T60" fmla="*/ 290 w 1430"/>
                <a:gd name="T61" fmla="*/ 307 h 1617"/>
                <a:gd name="T62" fmla="*/ 71 w 1430"/>
                <a:gd name="T63" fmla="*/ 303 h 1617"/>
                <a:gd name="T64" fmla="*/ 79 w 1430"/>
                <a:gd name="T65" fmla="*/ 300 h 1617"/>
                <a:gd name="T66" fmla="*/ 634 w 1430"/>
                <a:gd name="T67" fmla="*/ 248 h 1617"/>
                <a:gd name="T68" fmla="*/ 808 w 1430"/>
                <a:gd name="T69" fmla="*/ 332 h 1617"/>
                <a:gd name="T70" fmla="*/ 844 w 1430"/>
                <a:gd name="T71" fmla="*/ 298 h 1617"/>
                <a:gd name="T72" fmla="*/ 366 w 1430"/>
                <a:gd name="T73" fmla="*/ 230 h 1617"/>
                <a:gd name="T74" fmla="*/ 381 w 1430"/>
                <a:gd name="T75" fmla="*/ 231 h 1617"/>
                <a:gd name="T76" fmla="*/ 721 w 1430"/>
                <a:gd name="T77" fmla="*/ 290 h 1617"/>
                <a:gd name="T78" fmla="*/ 541 w 1430"/>
                <a:gd name="T79" fmla="*/ 264 h 1617"/>
                <a:gd name="T80" fmla="*/ 1154 w 1430"/>
                <a:gd name="T81" fmla="*/ 194 h 1617"/>
                <a:gd name="T82" fmla="*/ 1158 w 1430"/>
                <a:gd name="T83" fmla="*/ 181 h 1617"/>
                <a:gd name="T84" fmla="*/ 379 w 1430"/>
                <a:gd name="T85" fmla="*/ 141 h 1617"/>
                <a:gd name="T86" fmla="*/ 385 w 1430"/>
                <a:gd name="T87" fmla="*/ 139 h 1617"/>
                <a:gd name="T88" fmla="*/ 1005 w 1430"/>
                <a:gd name="T89" fmla="*/ 117 h 1617"/>
                <a:gd name="T90" fmla="*/ 1161 w 1430"/>
                <a:gd name="T91" fmla="*/ 94 h 1617"/>
                <a:gd name="T92" fmla="*/ 609 w 1430"/>
                <a:gd name="T93" fmla="*/ 175 h 1617"/>
                <a:gd name="T94" fmla="*/ 1288 w 1430"/>
                <a:gd name="T95" fmla="*/ 86 h 1617"/>
                <a:gd name="T96" fmla="*/ 1164 w 1430"/>
                <a:gd name="T97" fmla="*/ 151 h 1617"/>
                <a:gd name="T98" fmla="*/ 1164 w 1430"/>
                <a:gd name="T99" fmla="*/ 90 h 1617"/>
                <a:gd name="T100" fmla="*/ 870 w 1430"/>
                <a:gd name="T101" fmla="*/ 113 h 1617"/>
                <a:gd name="T102" fmla="*/ 937 w 1430"/>
                <a:gd name="T103" fmla="*/ 9 h 1617"/>
                <a:gd name="T104" fmla="*/ 755 w 1430"/>
                <a:gd name="T105" fmla="*/ 62 h 1617"/>
                <a:gd name="T106" fmla="*/ 197 w 1430"/>
                <a:gd name="T107" fmla="*/ 139 h 1617"/>
                <a:gd name="T108" fmla="*/ 136 w 1430"/>
                <a:gd name="T109" fmla="*/ 381 h 1617"/>
                <a:gd name="T110" fmla="*/ 600 w 1430"/>
                <a:gd name="T111" fmla="*/ 876 h 1617"/>
                <a:gd name="T112" fmla="*/ 711 w 1430"/>
                <a:gd name="T113" fmla="*/ 1256 h 1617"/>
                <a:gd name="T114" fmla="*/ 848 w 1430"/>
                <a:gd name="T115" fmla="*/ 1391 h 1617"/>
                <a:gd name="T116" fmla="*/ 1065 w 1430"/>
                <a:gd name="T117" fmla="*/ 1030 h 1617"/>
                <a:gd name="T118" fmla="*/ 724 w 1430"/>
                <a:gd name="T119" fmla="*/ 797 h 1617"/>
                <a:gd name="T120" fmla="*/ 832 w 1430"/>
                <a:gd name="T121" fmla="*/ 376 h 1617"/>
                <a:gd name="T122" fmla="*/ 815 w 1430"/>
                <a:gd name="T123" fmla="*/ 188 h 1617"/>
                <a:gd name="T124" fmla="*/ 1286 w 1430"/>
                <a:gd name="T125" fmla="*/ 95 h 16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30" h="1617">
                  <a:moveTo>
                    <a:pt x="858" y="1601"/>
                  </a:moveTo>
                  <a:cubicBezTo>
                    <a:pt x="784" y="1572"/>
                    <a:pt x="784" y="1572"/>
                    <a:pt x="784" y="1572"/>
                  </a:cubicBezTo>
                  <a:cubicBezTo>
                    <a:pt x="821" y="1572"/>
                    <a:pt x="821" y="1572"/>
                    <a:pt x="821" y="1572"/>
                  </a:cubicBezTo>
                  <a:cubicBezTo>
                    <a:pt x="858" y="1601"/>
                    <a:pt x="858" y="1601"/>
                    <a:pt x="858" y="1601"/>
                  </a:cubicBezTo>
                  <a:moveTo>
                    <a:pt x="775" y="1568"/>
                  </a:moveTo>
                  <a:cubicBezTo>
                    <a:pt x="814" y="1486"/>
                    <a:pt x="814" y="1486"/>
                    <a:pt x="814" y="1486"/>
                  </a:cubicBezTo>
                  <a:cubicBezTo>
                    <a:pt x="819" y="1568"/>
                    <a:pt x="819" y="1568"/>
                    <a:pt x="819" y="1568"/>
                  </a:cubicBezTo>
                  <a:cubicBezTo>
                    <a:pt x="775" y="1568"/>
                    <a:pt x="775" y="1568"/>
                    <a:pt x="775" y="1568"/>
                  </a:cubicBezTo>
                  <a:moveTo>
                    <a:pt x="775" y="1558"/>
                  </a:moveTo>
                  <a:cubicBezTo>
                    <a:pt x="781" y="1423"/>
                    <a:pt x="781" y="1423"/>
                    <a:pt x="781" y="1423"/>
                  </a:cubicBezTo>
                  <a:cubicBezTo>
                    <a:pt x="813" y="1477"/>
                    <a:pt x="813" y="1477"/>
                    <a:pt x="813" y="1477"/>
                  </a:cubicBezTo>
                  <a:cubicBezTo>
                    <a:pt x="775" y="1558"/>
                    <a:pt x="775" y="1558"/>
                    <a:pt x="775" y="1558"/>
                  </a:cubicBezTo>
                  <a:moveTo>
                    <a:pt x="770" y="1558"/>
                  </a:moveTo>
                  <a:cubicBezTo>
                    <a:pt x="723" y="1418"/>
                    <a:pt x="723" y="1418"/>
                    <a:pt x="723" y="1418"/>
                  </a:cubicBezTo>
                  <a:cubicBezTo>
                    <a:pt x="777" y="1418"/>
                    <a:pt x="777" y="1418"/>
                    <a:pt x="777" y="1418"/>
                  </a:cubicBezTo>
                  <a:cubicBezTo>
                    <a:pt x="770" y="1558"/>
                    <a:pt x="770" y="1558"/>
                    <a:pt x="770" y="1558"/>
                  </a:cubicBezTo>
                  <a:moveTo>
                    <a:pt x="815" y="1471"/>
                  </a:moveTo>
                  <a:cubicBezTo>
                    <a:pt x="783" y="1416"/>
                    <a:pt x="783" y="1416"/>
                    <a:pt x="783" y="1416"/>
                  </a:cubicBezTo>
                  <a:cubicBezTo>
                    <a:pt x="842" y="1394"/>
                    <a:pt x="842" y="1394"/>
                    <a:pt x="842" y="1394"/>
                  </a:cubicBezTo>
                  <a:cubicBezTo>
                    <a:pt x="815" y="1471"/>
                    <a:pt x="815" y="1471"/>
                    <a:pt x="815" y="1471"/>
                  </a:cubicBezTo>
                  <a:moveTo>
                    <a:pt x="724" y="1413"/>
                  </a:moveTo>
                  <a:cubicBezTo>
                    <a:pt x="802" y="1317"/>
                    <a:pt x="802" y="1317"/>
                    <a:pt x="802" y="1317"/>
                  </a:cubicBezTo>
                  <a:cubicBezTo>
                    <a:pt x="778" y="1413"/>
                    <a:pt x="778" y="1413"/>
                    <a:pt x="778" y="1413"/>
                  </a:cubicBezTo>
                  <a:cubicBezTo>
                    <a:pt x="724" y="1413"/>
                    <a:pt x="724" y="1413"/>
                    <a:pt x="724" y="1413"/>
                  </a:cubicBezTo>
                  <a:moveTo>
                    <a:pt x="846" y="1387"/>
                  </a:moveTo>
                  <a:cubicBezTo>
                    <a:pt x="812" y="1315"/>
                    <a:pt x="812" y="1315"/>
                    <a:pt x="812" y="1315"/>
                  </a:cubicBezTo>
                  <a:cubicBezTo>
                    <a:pt x="883" y="1368"/>
                    <a:pt x="883" y="1368"/>
                    <a:pt x="883" y="1368"/>
                  </a:cubicBezTo>
                  <a:cubicBezTo>
                    <a:pt x="846" y="1387"/>
                    <a:pt x="846" y="1387"/>
                    <a:pt x="846" y="1387"/>
                  </a:cubicBezTo>
                  <a:moveTo>
                    <a:pt x="783" y="1412"/>
                  </a:moveTo>
                  <a:cubicBezTo>
                    <a:pt x="807" y="1314"/>
                    <a:pt x="807" y="1314"/>
                    <a:pt x="807" y="1314"/>
                  </a:cubicBezTo>
                  <a:cubicBezTo>
                    <a:pt x="842" y="1389"/>
                    <a:pt x="842" y="1389"/>
                    <a:pt x="842" y="1389"/>
                  </a:cubicBezTo>
                  <a:cubicBezTo>
                    <a:pt x="783" y="1412"/>
                    <a:pt x="783" y="1412"/>
                    <a:pt x="783" y="1412"/>
                  </a:cubicBezTo>
                  <a:moveTo>
                    <a:pt x="721" y="1409"/>
                  </a:moveTo>
                  <a:cubicBezTo>
                    <a:pt x="716" y="1257"/>
                    <a:pt x="716" y="1257"/>
                    <a:pt x="716" y="1257"/>
                  </a:cubicBezTo>
                  <a:cubicBezTo>
                    <a:pt x="803" y="1308"/>
                    <a:pt x="803" y="1308"/>
                    <a:pt x="803" y="1308"/>
                  </a:cubicBezTo>
                  <a:cubicBezTo>
                    <a:pt x="721" y="1409"/>
                    <a:pt x="721" y="1409"/>
                    <a:pt x="721" y="1409"/>
                  </a:cubicBezTo>
                  <a:moveTo>
                    <a:pt x="881" y="1361"/>
                  </a:moveTo>
                  <a:cubicBezTo>
                    <a:pt x="810" y="1307"/>
                    <a:pt x="810" y="1307"/>
                    <a:pt x="810" y="1307"/>
                  </a:cubicBezTo>
                  <a:cubicBezTo>
                    <a:pt x="810" y="1307"/>
                    <a:pt x="810" y="1307"/>
                    <a:pt x="810" y="1307"/>
                  </a:cubicBezTo>
                  <a:cubicBezTo>
                    <a:pt x="809" y="1306"/>
                    <a:pt x="809" y="1306"/>
                    <a:pt x="809" y="1306"/>
                  </a:cubicBezTo>
                  <a:cubicBezTo>
                    <a:pt x="822" y="1247"/>
                    <a:pt x="822" y="1247"/>
                    <a:pt x="822" y="1247"/>
                  </a:cubicBezTo>
                  <a:cubicBezTo>
                    <a:pt x="831" y="1263"/>
                    <a:pt x="860" y="1319"/>
                    <a:pt x="881" y="1361"/>
                  </a:cubicBezTo>
                  <a:moveTo>
                    <a:pt x="801" y="1302"/>
                  </a:moveTo>
                  <a:cubicBezTo>
                    <a:pt x="720" y="1255"/>
                    <a:pt x="720" y="1255"/>
                    <a:pt x="720" y="1255"/>
                  </a:cubicBezTo>
                  <a:cubicBezTo>
                    <a:pt x="818" y="1244"/>
                    <a:pt x="818" y="1244"/>
                    <a:pt x="818" y="1244"/>
                  </a:cubicBezTo>
                  <a:cubicBezTo>
                    <a:pt x="805" y="1303"/>
                    <a:pt x="805" y="1303"/>
                    <a:pt x="805" y="1303"/>
                  </a:cubicBezTo>
                  <a:cubicBezTo>
                    <a:pt x="800" y="1300"/>
                    <a:pt x="800" y="1300"/>
                    <a:pt x="800" y="1300"/>
                  </a:cubicBezTo>
                  <a:cubicBezTo>
                    <a:pt x="801" y="1302"/>
                    <a:pt x="801" y="1302"/>
                    <a:pt x="801" y="1302"/>
                  </a:cubicBezTo>
                  <a:moveTo>
                    <a:pt x="887" y="1363"/>
                  </a:moveTo>
                  <a:cubicBezTo>
                    <a:pt x="876" y="1341"/>
                    <a:pt x="835" y="1260"/>
                    <a:pt x="825" y="1243"/>
                  </a:cubicBezTo>
                  <a:cubicBezTo>
                    <a:pt x="826" y="1243"/>
                    <a:pt x="826" y="1243"/>
                    <a:pt x="826" y="1243"/>
                  </a:cubicBezTo>
                  <a:cubicBezTo>
                    <a:pt x="826" y="1243"/>
                    <a:pt x="826" y="1243"/>
                    <a:pt x="826" y="1243"/>
                  </a:cubicBezTo>
                  <a:cubicBezTo>
                    <a:pt x="842" y="1243"/>
                    <a:pt x="897" y="1248"/>
                    <a:pt x="934" y="1252"/>
                  </a:cubicBezTo>
                  <a:cubicBezTo>
                    <a:pt x="887" y="1363"/>
                    <a:pt x="887" y="1363"/>
                    <a:pt x="887" y="1363"/>
                  </a:cubicBezTo>
                  <a:moveTo>
                    <a:pt x="936" y="1248"/>
                  </a:moveTo>
                  <a:cubicBezTo>
                    <a:pt x="888" y="1243"/>
                    <a:pt x="860" y="1240"/>
                    <a:pt x="844" y="1239"/>
                  </a:cubicBezTo>
                  <a:cubicBezTo>
                    <a:pt x="954" y="1216"/>
                    <a:pt x="954" y="1216"/>
                    <a:pt x="954" y="1216"/>
                  </a:cubicBezTo>
                  <a:cubicBezTo>
                    <a:pt x="936" y="1248"/>
                    <a:pt x="936" y="1248"/>
                    <a:pt x="936" y="1248"/>
                  </a:cubicBezTo>
                  <a:moveTo>
                    <a:pt x="943" y="1244"/>
                  </a:moveTo>
                  <a:cubicBezTo>
                    <a:pt x="960" y="1215"/>
                    <a:pt x="960" y="1215"/>
                    <a:pt x="960" y="1215"/>
                  </a:cubicBezTo>
                  <a:cubicBezTo>
                    <a:pt x="1004" y="1206"/>
                    <a:pt x="1004" y="1206"/>
                    <a:pt x="1004" y="1206"/>
                  </a:cubicBezTo>
                  <a:cubicBezTo>
                    <a:pt x="943" y="1244"/>
                    <a:pt x="943" y="1244"/>
                    <a:pt x="943" y="1244"/>
                  </a:cubicBezTo>
                  <a:moveTo>
                    <a:pt x="722" y="1250"/>
                  </a:moveTo>
                  <a:cubicBezTo>
                    <a:pt x="819" y="1181"/>
                    <a:pt x="819" y="1181"/>
                    <a:pt x="819" y="1181"/>
                  </a:cubicBezTo>
                  <a:cubicBezTo>
                    <a:pt x="819" y="1239"/>
                    <a:pt x="819" y="1239"/>
                    <a:pt x="819" y="1239"/>
                  </a:cubicBezTo>
                  <a:cubicBezTo>
                    <a:pt x="722" y="1250"/>
                    <a:pt x="722" y="1250"/>
                    <a:pt x="722" y="1250"/>
                  </a:cubicBezTo>
                  <a:moveTo>
                    <a:pt x="962" y="1210"/>
                  </a:moveTo>
                  <a:cubicBezTo>
                    <a:pt x="990" y="1160"/>
                    <a:pt x="990" y="1160"/>
                    <a:pt x="990" y="1160"/>
                  </a:cubicBezTo>
                  <a:cubicBezTo>
                    <a:pt x="1013" y="1199"/>
                    <a:pt x="1013" y="1199"/>
                    <a:pt x="1013" y="1199"/>
                  </a:cubicBezTo>
                  <a:cubicBezTo>
                    <a:pt x="962" y="1210"/>
                    <a:pt x="962" y="1210"/>
                    <a:pt x="962" y="1210"/>
                  </a:cubicBezTo>
                  <a:moveTo>
                    <a:pt x="715" y="1250"/>
                  </a:moveTo>
                  <a:cubicBezTo>
                    <a:pt x="695" y="1153"/>
                    <a:pt x="695" y="1153"/>
                    <a:pt x="695" y="1153"/>
                  </a:cubicBezTo>
                  <a:cubicBezTo>
                    <a:pt x="816" y="1178"/>
                    <a:pt x="816" y="1178"/>
                    <a:pt x="816" y="1178"/>
                  </a:cubicBezTo>
                  <a:cubicBezTo>
                    <a:pt x="715" y="1250"/>
                    <a:pt x="715" y="1250"/>
                    <a:pt x="715" y="1250"/>
                  </a:cubicBezTo>
                  <a:moveTo>
                    <a:pt x="1014" y="1193"/>
                  </a:moveTo>
                  <a:cubicBezTo>
                    <a:pt x="993" y="1156"/>
                    <a:pt x="993" y="1156"/>
                    <a:pt x="993" y="1156"/>
                  </a:cubicBezTo>
                  <a:cubicBezTo>
                    <a:pt x="1018" y="1112"/>
                    <a:pt x="1018" y="1112"/>
                    <a:pt x="1018" y="1112"/>
                  </a:cubicBezTo>
                  <a:cubicBezTo>
                    <a:pt x="1014" y="1193"/>
                    <a:pt x="1014" y="1193"/>
                    <a:pt x="1014" y="1193"/>
                  </a:cubicBezTo>
                  <a:moveTo>
                    <a:pt x="824" y="1236"/>
                  </a:moveTo>
                  <a:cubicBezTo>
                    <a:pt x="824" y="1178"/>
                    <a:pt x="824" y="1178"/>
                    <a:pt x="824" y="1178"/>
                  </a:cubicBezTo>
                  <a:cubicBezTo>
                    <a:pt x="945" y="1109"/>
                    <a:pt x="945" y="1109"/>
                    <a:pt x="945" y="1109"/>
                  </a:cubicBezTo>
                  <a:cubicBezTo>
                    <a:pt x="824" y="1236"/>
                    <a:pt x="824" y="1236"/>
                    <a:pt x="824" y="1236"/>
                  </a:cubicBezTo>
                  <a:moveTo>
                    <a:pt x="828" y="1238"/>
                  </a:moveTo>
                  <a:cubicBezTo>
                    <a:pt x="957" y="1103"/>
                    <a:pt x="957" y="1103"/>
                    <a:pt x="957" y="1103"/>
                  </a:cubicBezTo>
                  <a:cubicBezTo>
                    <a:pt x="988" y="1156"/>
                    <a:pt x="988" y="1156"/>
                    <a:pt x="988" y="1156"/>
                  </a:cubicBezTo>
                  <a:cubicBezTo>
                    <a:pt x="957" y="1211"/>
                    <a:pt x="957" y="1211"/>
                    <a:pt x="957" y="1211"/>
                  </a:cubicBezTo>
                  <a:cubicBezTo>
                    <a:pt x="828" y="1238"/>
                    <a:pt x="828" y="1238"/>
                    <a:pt x="828" y="1238"/>
                  </a:cubicBezTo>
                  <a:moveTo>
                    <a:pt x="990" y="1151"/>
                  </a:moveTo>
                  <a:cubicBezTo>
                    <a:pt x="962" y="1101"/>
                    <a:pt x="962" y="1101"/>
                    <a:pt x="962" y="1101"/>
                  </a:cubicBezTo>
                  <a:cubicBezTo>
                    <a:pt x="1018" y="1101"/>
                    <a:pt x="1018" y="1101"/>
                    <a:pt x="1018" y="1101"/>
                  </a:cubicBezTo>
                  <a:cubicBezTo>
                    <a:pt x="1018" y="1102"/>
                    <a:pt x="1018" y="1102"/>
                    <a:pt x="1018" y="1102"/>
                  </a:cubicBezTo>
                  <a:cubicBezTo>
                    <a:pt x="990" y="1151"/>
                    <a:pt x="990" y="1151"/>
                    <a:pt x="990" y="1151"/>
                  </a:cubicBezTo>
                  <a:moveTo>
                    <a:pt x="816" y="1174"/>
                  </a:moveTo>
                  <a:cubicBezTo>
                    <a:pt x="696" y="1148"/>
                    <a:pt x="696" y="1148"/>
                    <a:pt x="696" y="1148"/>
                  </a:cubicBezTo>
                  <a:cubicBezTo>
                    <a:pt x="742" y="1063"/>
                    <a:pt x="742" y="1063"/>
                    <a:pt x="742" y="1063"/>
                  </a:cubicBezTo>
                  <a:cubicBezTo>
                    <a:pt x="816" y="1174"/>
                    <a:pt x="816" y="1174"/>
                    <a:pt x="816" y="1174"/>
                  </a:cubicBezTo>
                  <a:moveTo>
                    <a:pt x="692" y="1146"/>
                  </a:moveTo>
                  <a:cubicBezTo>
                    <a:pt x="618" y="1061"/>
                    <a:pt x="618" y="1061"/>
                    <a:pt x="618" y="1061"/>
                  </a:cubicBezTo>
                  <a:cubicBezTo>
                    <a:pt x="738" y="1061"/>
                    <a:pt x="738" y="1061"/>
                    <a:pt x="738" y="1061"/>
                  </a:cubicBezTo>
                  <a:cubicBezTo>
                    <a:pt x="692" y="1146"/>
                    <a:pt x="692" y="1146"/>
                    <a:pt x="692" y="1146"/>
                  </a:cubicBezTo>
                  <a:moveTo>
                    <a:pt x="959" y="1097"/>
                  </a:moveTo>
                  <a:cubicBezTo>
                    <a:pt x="941" y="1039"/>
                    <a:pt x="941" y="1039"/>
                    <a:pt x="941" y="1039"/>
                  </a:cubicBezTo>
                  <a:cubicBezTo>
                    <a:pt x="1014" y="1097"/>
                    <a:pt x="1014" y="1097"/>
                    <a:pt x="1014" y="1097"/>
                  </a:cubicBezTo>
                  <a:cubicBezTo>
                    <a:pt x="959" y="1097"/>
                    <a:pt x="959" y="1097"/>
                    <a:pt x="959" y="1097"/>
                  </a:cubicBezTo>
                  <a:moveTo>
                    <a:pt x="833" y="1041"/>
                  </a:moveTo>
                  <a:cubicBezTo>
                    <a:pt x="832" y="1038"/>
                    <a:pt x="832" y="1038"/>
                    <a:pt x="832" y="1038"/>
                  </a:cubicBezTo>
                  <a:cubicBezTo>
                    <a:pt x="953" y="1099"/>
                    <a:pt x="953" y="1099"/>
                    <a:pt x="953" y="1099"/>
                  </a:cubicBezTo>
                  <a:cubicBezTo>
                    <a:pt x="824" y="1173"/>
                    <a:pt x="824" y="1173"/>
                    <a:pt x="824" y="1173"/>
                  </a:cubicBezTo>
                  <a:cubicBezTo>
                    <a:pt x="829" y="1038"/>
                    <a:pt x="829" y="1038"/>
                    <a:pt x="829" y="1038"/>
                  </a:cubicBezTo>
                  <a:cubicBezTo>
                    <a:pt x="833" y="1041"/>
                    <a:pt x="833" y="1041"/>
                    <a:pt x="833" y="1041"/>
                  </a:cubicBezTo>
                  <a:moveTo>
                    <a:pt x="819" y="1170"/>
                  </a:moveTo>
                  <a:cubicBezTo>
                    <a:pt x="745" y="1060"/>
                    <a:pt x="745" y="1060"/>
                    <a:pt x="745" y="1060"/>
                  </a:cubicBezTo>
                  <a:cubicBezTo>
                    <a:pt x="825" y="1036"/>
                    <a:pt x="825" y="1036"/>
                    <a:pt x="825" y="1036"/>
                  </a:cubicBezTo>
                  <a:cubicBezTo>
                    <a:pt x="819" y="1170"/>
                    <a:pt x="819" y="1170"/>
                    <a:pt x="819" y="1170"/>
                  </a:cubicBezTo>
                  <a:moveTo>
                    <a:pt x="954" y="1095"/>
                  </a:moveTo>
                  <a:cubicBezTo>
                    <a:pt x="837" y="1035"/>
                    <a:pt x="837" y="1035"/>
                    <a:pt x="837" y="1035"/>
                  </a:cubicBezTo>
                  <a:cubicBezTo>
                    <a:pt x="935" y="1035"/>
                    <a:pt x="935" y="1035"/>
                    <a:pt x="935" y="1035"/>
                  </a:cubicBezTo>
                  <a:cubicBezTo>
                    <a:pt x="936" y="1038"/>
                    <a:pt x="936" y="1038"/>
                    <a:pt x="936" y="1038"/>
                  </a:cubicBezTo>
                  <a:cubicBezTo>
                    <a:pt x="936" y="1038"/>
                    <a:pt x="936" y="1038"/>
                    <a:pt x="936" y="1038"/>
                  </a:cubicBezTo>
                  <a:cubicBezTo>
                    <a:pt x="954" y="1095"/>
                    <a:pt x="954" y="1095"/>
                    <a:pt x="954" y="1095"/>
                  </a:cubicBezTo>
                  <a:moveTo>
                    <a:pt x="1020" y="1096"/>
                  </a:moveTo>
                  <a:cubicBezTo>
                    <a:pt x="943" y="1035"/>
                    <a:pt x="943" y="1035"/>
                    <a:pt x="943" y="1035"/>
                  </a:cubicBezTo>
                  <a:cubicBezTo>
                    <a:pt x="1059" y="1031"/>
                    <a:pt x="1059" y="1031"/>
                    <a:pt x="1059" y="1031"/>
                  </a:cubicBezTo>
                  <a:cubicBezTo>
                    <a:pt x="1020" y="1096"/>
                    <a:pt x="1020" y="1096"/>
                    <a:pt x="1020" y="1096"/>
                  </a:cubicBezTo>
                  <a:moveTo>
                    <a:pt x="619" y="1056"/>
                  </a:moveTo>
                  <a:cubicBezTo>
                    <a:pt x="696" y="993"/>
                    <a:pt x="696" y="993"/>
                    <a:pt x="696" y="993"/>
                  </a:cubicBezTo>
                  <a:cubicBezTo>
                    <a:pt x="738" y="1056"/>
                    <a:pt x="738" y="1056"/>
                    <a:pt x="738" y="1056"/>
                  </a:cubicBezTo>
                  <a:cubicBezTo>
                    <a:pt x="619" y="1056"/>
                    <a:pt x="619" y="1056"/>
                    <a:pt x="619" y="1056"/>
                  </a:cubicBezTo>
                  <a:moveTo>
                    <a:pt x="614" y="1055"/>
                  </a:moveTo>
                  <a:cubicBezTo>
                    <a:pt x="592" y="986"/>
                    <a:pt x="592" y="986"/>
                    <a:pt x="592" y="986"/>
                  </a:cubicBezTo>
                  <a:cubicBezTo>
                    <a:pt x="691" y="991"/>
                    <a:pt x="691" y="991"/>
                    <a:pt x="691" y="991"/>
                  </a:cubicBezTo>
                  <a:cubicBezTo>
                    <a:pt x="614" y="1055"/>
                    <a:pt x="614" y="1055"/>
                    <a:pt x="614" y="1055"/>
                  </a:cubicBezTo>
                  <a:moveTo>
                    <a:pt x="942" y="1031"/>
                  </a:moveTo>
                  <a:cubicBezTo>
                    <a:pt x="985" y="975"/>
                    <a:pt x="985" y="975"/>
                    <a:pt x="985" y="975"/>
                  </a:cubicBezTo>
                  <a:cubicBezTo>
                    <a:pt x="1056" y="1026"/>
                    <a:pt x="1056" y="1026"/>
                    <a:pt x="1056" y="1026"/>
                  </a:cubicBezTo>
                  <a:cubicBezTo>
                    <a:pt x="942" y="1031"/>
                    <a:pt x="942" y="1031"/>
                    <a:pt x="942" y="1031"/>
                  </a:cubicBezTo>
                  <a:moveTo>
                    <a:pt x="737" y="1047"/>
                  </a:moveTo>
                  <a:cubicBezTo>
                    <a:pt x="700" y="990"/>
                    <a:pt x="700" y="990"/>
                    <a:pt x="700" y="990"/>
                  </a:cubicBezTo>
                  <a:cubicBezTo>
                    <a:pt x="703" y="988"/>
                    <a:pt x="703" y="988"/>
                    <a:pt x="703" y="988"/>
                  </a:cubicBezTo>
                  <a:cubicBezTo>
                    <a:pt x="700" y="987"/>
                    <a:pt x="700" y="987"/>
                    <a:pt x="700" y="987"/>
                  </a:cubicBezTo>
                  <a:cubicBezTo>
                    <a:pt x="713" y="937"/>
                    <a:pt x="713" y="937"/>
                    <a:pt x="713" y="937"/>
                  </a:cubicBezTo>
                  <a:cubicBezTo>
                    <a:pt x="737" y="1047"/>
                    <a:pt x="737" y="1047"/>
                    <a:pt x="737" y="1047"/>
                  </a:cubicBezTo>
                  <a:moveTo>
                    <a:pt x="744" y="1056"/>
                  </a:moveTo>
                  <a:cubicBezTo>
                    <a:pt x="717" y="934"/>
                    <a:pt x="717" y="934"/>
                    <a:pt x="717" y="934"/>
                  </a:cubicBezTo>
                  <a:cubicBezTo>
                    <a:pt x="822" y="1031"/>
                    <a:pt x="822" y="1031"/>
                    <a:pt x="822" y="1031"/>
                  </a:cubicBezTo>
                  <a:cubicBezTo>
                    <a:pt x="818" y="1031"/>
                    <a:pt x="818" y="1031"/>
                    <a:pt x="818" y="1031"/>
                  </a:cubicBezTo>
                  <a:cubicBezTo>
                    <a:pt x="821" y="1032"/>
                    <a:pt x="821" y="1032"/>
                    <a:pt x="821" y="1032"/>
                  </a:cubicBezTo>
                  <a:cubicBezTo>
                    <a:pt x="744" y="1056"/>
                    <a:pt x="744" y="1056"/>
                    <a:pt x="744" y="1056"/>
                  </a:cubicBezTo>
                  <a:moveTo>
                    <a:pt x="692" y="987"/>
                  </a:moveTo>
                  <a:cubicBezTo>
                    <a:pt x="595" y="982"/>
                    <a:pt x="595" y="982"/>
                    <a:pt x="595" y="982"/>
                  </a:cubicBezTo>
                  <a:cubicBezTo>
                    <a:pt x="653" y="931"/>
                    <a:pt x="653" y="931"/>
                    <a:pt x="653" y="931"/>
                  </a:cubicBezTo>
                  <a:cubicBezTo>
                    <a:pt x="692" y="987"/>
                    <a:pt x="692" y="987"/>
                    <a:pt x="692" y="987"/>
                  </a:cubicBezTo>
                  <a:moveTo>
                    <a:pt x="661" y="932"/>
                  </a:moveTo>
                  <a:cubicBezTo>
                    <a:pt x="659" y="930"/>
                    <a:pt x="659" y="930"/>
                    <a:pt x="659" y="930"/>
                  </a:cubicBezTo>
                  <a:cubicBezTo>
                    <a:pt x="710" y="930"/>
                    <a:pt x="710" y="930"/>
                    <a:pt x="710" y="930"/>
                  </a:cubicBezTo>
                  <a:cubicBezTo>
                    <a:pt x="696" y="984"/>
                    <a:pt x="696" y="984"/>
                    <a:pt x="696" y="984"/>
                  </a:cubicBezTo>
                  <a:cubicBezTo>
                    <a:pt x="659" y="932"/>
                    <a:pt x="659" y="932"/>
                    <a:pt x="659" y="932"/>
                  </a:cubicBezTo>
                  <a:cubicBezTo>
                    <a:pt x="661" y="932"/>
                    <a:pt x="661" y="932"/>
                    <a:pt x="661" y="932"/>
                  </a:cubicBezTo>
                  <a:moveTo>
                    <a:pt x="829" y="1030"/>
                  </a:moveTo>
                  <a:cubicBezTo>
                    <a:pt x="789" y="925"/>
                    <a:pt x="789" y="925"/>
                    <a:pt x="789" y="925"/>
                  </a:cubicBezTo>
                  <a:cubicBezTo>
                    <a:pt x="930" y="1031"/>
                    <a:pt x="930" y="1031"/>
                    <a:pt x="930" y="1031"/>
                  </a:cubicBezTo>
                  <a:cubicBezTo>
                    <a:pt x="830" y="1031"/>
                    <a:pt x="830" y="1031"/>
                    <a:pt x="830" y="1031"/>
                  </a:cubicBezTo>
                  <a:cubicBezTo>
                    <a:pt x="830" y="1030"/>
                    <a:pt x="830" y="1030"/>
                    <a:pt x="830" y="1030"/>
                  </a:cubicBezTo>
                  <a:cubicBezTo>
                    <a:pt x="829" y="1030"/>
                    <a:pt x="829" y="1030"/>
                    <a:pt x="829" y="1030"/>
                  </a:cubicBezTo>
                  <a:moveTo>
                    <a:pt x="781" y="922"/>
                  </a:moveTo>
                  <a:cubicBezTo>
                    <a:pt x="782" y="922"/>
                    <a:pt x="782" y="922"/>
                    <a:pt x="782" y="922"/>
                  </a:cubicBezTo>
                  <a:cubicBezTo>
                    <a:pt x="822" y="1025"/>
                    <a:pt x="822" y="1025"/>
                    <a:pt x="822" y="1025"/>
                  </a:cubicBezTo>
                  <a:cubicBezTo>
                    <a:pt x="718" y="930"/>
                    <a:pt x="718" y="930"/>
                    <a:pt x="718" y="930"/>
                  </a:cubicBezTo>
                  <a:cubicBezTo>
                    <a:pt x="781" y="922"/>
                    <a:pt x="781" y="922"/>
                    <a:pt x="781" y="922"/>
                  </a:cubicBezTo>
                  <a:cubicBezTo>
                    <a:pt x="781" y="922"/>
                    <a:pt x="781" y="922"/>
                    <a:pt x="781" y="922"/>
                  </a:cubicBezTo>
                  <a:moveTo>
                    <a:pt x="591" y="979"/>
                  </a:moveTo>
                  <a:cubicBezTo>
                    <a:pt x="591" y="914"/>
                    <a:pt x="591" y="914"/>
                    <a:pt x="591" y="914"/>
                  </a:cubicBezTo>
                  <a:cubicBezTo>
                    <a:pt x="649" y="929"/>
                    <a:pt x="649" y="929"/>
                    <a:pt x="649" y="929"/>
                  </a:cubicBezTo>
                  <a:cubicBezTo>
                    <a:pt x="591" y="979"/>
                    <a:pt x="591" y="979"/>
                    <a:pt x="591" y="979"/>
                  </a:cubicBezTo>
                  <a:moveTo>
                    <a:pt x="938" y="1028"/>
                  </a:moveTo>
                  <a:cubicBezTo>
                    <a:pt x="915" y="902"/>
                    <a:pt x="915" y="902"/>
                    <a:pt x="915" y="902"/>
                  </a:cubicBezTo>
                  <a:cubicBezTo>
                    <a:pt x="982" y="972"/>
                    <a:pt x="982" y="972"/>
                    <a:pt x="982" y="972"/>
                  </a:cubicBezTo>
                  <a:cubicBezTo>
                    <a:pt x="938" y="1028"/>
                    <a:pt x="938" y="1028"/>
                    <a:pt x="938" y="1028"/>
                  </a:cubicBezTo>
                  <a:moveTo>
                    <a:pt x="934" y="1028"/>
                  </a:moveTo>
                  <a:cubicBezTo>
                    <a:pt x="789" y="920"/>
                    <a:pt x="789" y="920"/>
                    <a:pt x="789" y="920"/>
                  </a:cubicBezTo>
                  <a:cubicBezTo>
                    <a:pt x="910" y="898"/>
                    <a:pt x="910" y="898"/>
                    <a:pt x="910" y="898"/>
                  </a:cubicBezTo>
                  <a:cubicBezTo>
                    <a:pt x="934" y="1028"/>
                    <a:pt x="934" y="1028"/>
                    <a:pt x="934" y="1028"/>
                  </a:cubicBezTo>
                  <a:moveTo>
                    <a:pt x="656" y="926"/>
                  </a:moveTo>
                  <a:cubicBezTo>
                    <a:pt x="656" y="880"/>
                    <a:pt x="656" y="880"/>
                    <a:pt x="656" y="880"/>
                  </a:cubicBezTo>
                  <a:cubicBezTo>
                    <a:pt x="707" y="926"/>
                    <a:pt x="707" y="926"/>
                    <a:pt x="707" y="926"/>
                  </a:cubicBezTo>
                  <a:cubicBezTo>
                    <a:pt x="656" y="926"/>
                    <a:pt x="656" y="926"/>
                    <a:pt x="656" y="926"/>
                  </a:cubicBezTo>
                  <a:moveTo>
                    <a:pt x="646" y="924"/>
                  </a:moveTo>
                  <a:cubicBezTo>
                    <a:pt x="592" y="910"/>
                    <a:pt x="592" y="910"/>
                    <a:pt x="592" y="910"/>
                  </a:cubicBezTo>
                  <a:cubicBezTo>
                    <a:pt x="603" y="880"/>
                    <a:pt x="603" y="880"/>
                    <a:pt x="603" y="880"/>
                  </a:cubicBezTo>
                  <a:cubicBezTo>
                    <a:pt x="646" y="924"/>
                    <a:pt x="646" y="924"/>
                    <a:pt x="646" y="924"/>
                  </a:cubicBezTo>
                  <a:moveTo>
                    <a:pt x="651" y="922"/>
                  </a:moveTo>
                  <a:cubicBezTo>
                    <a:pt x="608" y="878"/>
                    <a:pt x="608" y="878"/>
                    <a:pt x="608" y="878"/>
                  </a:cubicBezTo>
                  <a:cubicBezTo>
                    <a:pt x="651" y="878"/>
                    <a:pt x="651" y="878"/>
                    <a:pt x="651" y="878"/>
                  </a:cubicBezTo>
                  <a:cubicBezTo>
                    <a:pt x="651" y="922"/>
                    <a:pt x="651" y="922"/>
                    <a:pt x="651" y="922"/>
                  </a:cubicBezTo>
                  <a:moveTo>
                    <a:pt x="715" y="925"/>
                  </a:moveTo>
                  <a:cubicBezTo>
                    <a:pt x="708" y="867"/>
                    <a:pt x="708" y="867"/>
                    <a:pt x="708" y="867"/>
                  </a:cubicBezTo>
                  <a:cubicBezTo>
                    <a:pt x="778" y="917"/>
                    <a:pt x="778" y="917"/>
                    <a:pt x="778" y="917"/>
                  </a:cubicBezTo>
                  <a:cubicBezTo>
                    <a:pt x="715" y="925"/>
                    <a:pt x="715" y="925"/>
                    <a:pt x="715" y="925"/>
                  </a:cubicBezTo>
                  <a:moveTo>
                    <a:pt x="710" y="922"/>
                  </a:moveTo>
                  <a:cubicBezTo>
                    <a:pt x="658" y="877"/>
                    <a:pt x="658" y="877"/>
                    <a:pt x="658" y="877"/>
                  </a:cubicBezTo>
                  <a:cubicBezTo>
                    <a:pt x="703" y="865"/>
                    <a:pt x="703" y="865"/>
                    <a:pt x="703" y="865"/>
                  </a:cubicBezTo>
                  <a:cubicBezTo>
                    <a:pt x="710" y="922"/>
                    <a:pt x="710" y="922"/>
                    <a:pt x="710" y="922"/>
                  </a:cubicBezTo>
                  <a:moveTo>
                    <a:pt x="787" y="916"/>
                  </a:moveTo>
                  <a:cubicBezTo>
                    <a:pt x="805" y="853"/>
                    <a:pt x="805" y="853"/>
                    <a:pt x="805" y="853"/>
                  </a:cubicBezTo>
                  <a:cubicBezTo>
                    <a:pt x="904" y="894"/>
                    <a:pt x="904" y="894"/>
                    <a:pt x="904" y="894"/>
                  </a:cubicBezTo>
                  <a:cubicBezTo>
                    <a:pt x="787" y="916"/>
                    <a:pt x="787" y="916"/>
                    <a:pt x="787" y="916"/>
                  </a:cubicBezTo>
                  <a:moveTo>
                    <a:pt x="783" y="915"/>
                  </a:moveTo>
                  <a:cubicBezTo>
                    <a:pt x="711" y="864"/>
                    <a:pt x="711" y="864"/>
                    <a:pt x="711" y="864"/>
                  </a:cubicBezTo>
                  <a:cubicBezTo>
                    <a:pt x="800" y="853"/>
                    <a:pt x="800" y="853"/>
                    <a:pt x="800" y="853"/>
                  </a:cubicBezTo>
                  <a:cubicBezTo>
                    <a:pt x="783" y="915"/>
                    <a:pt x="783" y="915"/>
                    <a:pt x="783" y="915"/>
                  </a:cubicBezTo>
                  <a:moveTo>
                    <a:pt x="604" y="873"/>
                  </a:moveTo>
                  <a:cubicBezTo>
                    <a:pt x="582" y="813"/>
                    <a:pt x="582" y="813"/>
                    <a:pt x="582" y="813"/>
                  </a:cubicBezTo>
                  <a:cubicBezTo>
                    <a:pt x="648" y="873"/>
                    <a:pt x="648" y="873"/>
                    <a:pt x="648" y="873"/>
                  </a:cubicBezTo>
                  <a:cubicBezTo>
                    <a:pt x="604" y="873"/>
                    <a:pt x="604" y="873"/>
                    <a:pt x="604" y="873"/>
                  </a:cubicBezTo>
                  <a:moveTo>
                    <a:pt x="660" y="871"/>
                  </a:moveTo>
                  <a:cubicBezTo>
                    <a:pt x="715" y="813"/>
                    <a:pt x="715" y="813"/>
                    <a:pt x="715" y="813"/>
                  </a:cubicBezTo>
                  <a:cubicBezTo>
                    <a:pt x="703" y="860"/>
                    <a:pt x="703" y="860"/>
                    <a:pt x="703" y="860"/>
                  </a:cubicBezTo>
                  <a:cubicBezTo>
                    <a:pt x="703" y="860"/>
                    <a:pt x="703" y="860"/>
                    <a:pt x="703" y="860"/>
                  </a:cubicBezTo>
                  <a:cubicBezTo>
                    <a:pt x="703" y="860"/>
                    <a:pt x="703" y="860"/>
                    <a:pt x="703" y="860"/>
                  </a:cubicBezTo>
                  <a:cubicBezTo>
                    <a:pt x="660" y="871"/>
                    <a:pt x="660" y="871"/>
                    <a:pt x="660" y="871"/>
                  </a:cubicBezTo>
                  <a:moveTo>
                    <a:pt x="708" y="859"/>
                  </a:moveTo>
                  <a:cubicBezTo>
                    <a:pt x="721" y="808"/>
                    <a:pt x="721" y="808"/>
                    <a:pt x="721" y="808"/>
                  </a:cubicBezTo>
                  <a:cubicBezTo>
                    <a:pt x="796" y="849"/>
                    <a:pt x="796" y="849"/>
                    <a:pt x="796" y="849"/>
                  </a:cubicBezTo>
                  <a:cubicBezTo>
                    <a:pt x="708" y="859"/>
                    <a:pt x="708" y="859"/>
                    <a:pt x="708" y="859"/>
                  </a:cubicBezTo>
                  <a:moveTo>
                    <a:pt x="653" y="872"/>
                  </a:moveTo>
                  <a:cubicBezTo>
                    <a:pt x="583" y="807"/>
                    <a:pt x="583" y="807"/>
                    <a:pt x="583" y="807"/>
                  </a:cubicBezTo>
                  <a:cubicBezTo>
                    <a:pt x="714" y="807"/>
                    <a:pt x="714" y="807"/>
                    <a:pt x="714" y="807"/>
                  </a:cubicBezTo>
                  <a:cubicBezTo>
                    <a:pt x="653" y="872"/>
                    <a:pt x="653" y="872"/>
                    <a:pt x="653" y="872"/>
                  </a:cubicBezTo>
                  <a:moveTo>
                    <a:pt x="569" y="796"/>
                  </a:moveTo>
                  <a:cubicBezTo>
                    <a:pt x="437" y="682"/>
                    <a:pt x="437" y="682"/>
                    <a:pt x="437" y="682"/>
                  </a:cubicBezTo>
                  <a:cubicBezTo>
                    <a:pt x="529" y="718"/>
                    <a:pt x="529" y="718"/>
                    <a:pt x="529" y="718"/>
                  </a:cubicBezTo>
                  <a:cubicBezTo>
                    <a:pt x="569" y="796"/>
                    <a:pt x="569" y="796"/>
                    <a:pt x="569" y="796"/>
                  </a:cubicBezTo>
                  <a:moveTo>
                    <a:pt x="567" y="799"/>
                  </a:moveTo>
                  <a:cubicBezTo>
                    <a:pt x="364" y="729"/>
                    <a:pt x="364" y="729"/>
                    <a:pt x="364" y="729"/>
                  </a:cubicBezTo>
                  <a:cubicBezTo>
                    <a:pt x="425" y="678"/>
                    <a:pt x="425" y="678"/>
                    <a:pt x="425" y="678"/>
                  </a:cubicBezTo>
                  <a:cubicBezTo>
                    <a:pt x="567" y="799"/>
                    <a:pt x="567" y="799"/>
                    <a:pt x="567" y="799"/>
                  </a:cubicBezTo>
                  <a:moveTo>
                    <a:pt x="374" y="715"/>
                  </a:moveTo>
                  <a:cubicBezTo>
                    <a:pt x="442" y="625"/>
                    <a:pt x="442" y="625"/>
                    <a:pt x="442" y="625"/>
                  </a:cubicBezTo>
                  <a:cubicBezTo>
                    <a:pt x="424" y="673"/>
                    <a:pt x="424" y="673"/>
                    <a:pt x="424" y="673"/>
                  </a:cubicBezTo>
                  <a:cubicBezTo>
                    <a:pt x="374" y="715"/>
                    <a:pt x="374" y="715"/>
                    <a:pt x="374" y="715"/>
                  </a:cubicBezTo>
                  <a:moveTo>
                    <a:pt x="360" y="726"/>
                  </a:moveTo>
                  <a:cubicBezTo>
                    <a:pt x="303" y="593"/>
                    <a:pt x="303" y="593"/>
                    <a:pt x="303" y="593"/>
                  </a:cubicBezTo>
                  <a:cubicBezTo>
                    <a:pt x="445" y="613"/>
                    <a:pt x="445" y="613"/>
                    <a:pt x="445" y="613"/>
                  </a:cubicBezTo>
                  <a:cubicBezTo>
                    <a:pt x="360" y="726"/>
                    <a:pt x="360" y="726"/>
                    <a:pt x="360" y="726"/>
                  </a:cubicBezTo>
                  <a:moveTo>
                    <a:pt x="596" y="645"/>
                  </a:moveTo>
                  <a:cubicBezTo>
                    <a:pt x="454" y="610"/>
                    <a:pt x="454" y="610"/>
                    <a:pt x="454" y="610"/>
                  </a:cubicBezTo>
                  <a:cubicBezTo>
                    <a:pt x="514" y="550"/>
                    <a:pt x="514" y="550"/>
                    <a:pt x="514" y="550"/>
                  </a:cubicBezTo>
                  <a:cubicBezTo>
                    <a:pt x="596" y="645"/>
                    <a:pt x="596" y="645"/>
                    <a:pt x="596" y="645"/>
                  </a:cubicBezTo>
                  <a:moveTo>
                    <a:pt x="450" y="608"/>
                  </a:moveTo>
                  <a:cubicBezTo>
                    <a:pt x="379" y="518"/>
                    <a:pt x="379" y="518"/>
                    <a:pt x="379" y="518"/>
                  </a:cubicBezTo>
                  <a:cubicBezTo>
                    <a:pt x="510" y="548"/>
                    <a:pt x="510" y="548"/>
                    <a:pt x="510" y="548"/>
                  </a:cubicBezTo>
                  <a:cubicBezTo>
                    <a:pt x="450" y="608"/>
                    <a:pt x="450" y="608"/>
                    <a:pt x="450" y="608"/>
                  </a:cubicBezTo>
                  <a:moveTo>
                    <a:pt x="444" y="609"/>
                  </a:moveTo>
                  <a:cubicBezTo>
                    <a:pt x="304" y="589"/>
                    <a:pt x="304" y="589"/>
                    <a:pt x="304" y="589"/>
                  </a:cubicBezTo>
                  <a:cubicBezTo>
                    <a:pt x="373" y="518"/>
                    <a:pt x="373" y="518"/>
                    <a:pt x="373" y="518"/>
                  </a:cubicBezTo>
                  <a:cubicBezTo>
                    <a:pt x="444" y="609"/>
                    <a:pt x="444" y="609"/>
                    <a:pt x="444" y="609"/>
                  </a:cubicBezTo>
                  <a:moveTo>
                    <a:pt x="299" y="588"/>
                  </a:moveTo>
                  <a:cubicBezTo>
                    <a:pt x="210" y="516"/>
                    <a:pt x="210" y="516"/>
                    <a:pt x="210" y="516"/>
                  </a:cubicBezTo>
                  <a:cubicBezTo>
                    <a:pt x="368" y="516"/>
                    <a:pt x="368" y="516"/>
                    <a:pt x="368" y="516"/>
                  </a:cubicBezTo>
                  <a:cubicBezTo>
                    <a:pt x="299" y="588"/>
                    <a:pt x="299" y="588"/>
                    <a:pt x="299" y="588"/>
                  </a:cubicBezTo>
                  <a:moveTo>
                    <a:pt x="601" y="644"/>
                  </a:moveTo>
                  <a:cubicBezTo>
                    <a:pt x="517" y="547"/>
                    <a:pt x="517" y="547"/>
                    <a:pt x="517" y="547"/>
                  </a:cubicBezTo>
                  <a:cubicBezTo>
                    <a:pt x="599" y="477"/>
                    <a:pt x="599" y="477"/>
                    <a:pt x="599" y="477"/>
                  </a:cubicBezTo>
                  <a:cubicBezTo>
                    <a:pt x="609" y="559"/>
                    <a:pt x="609" y="559"/>
                    <a:pt x="609" y="559"/>
                  </a:cubicBezTo>
                  <a:cubicBezTo>
                    <a:pt x="601" y="644"/>
                    <a:pt x="601" y="644"/>
                    <a:pt x="601" y="644"/>
                  </a:cubicBezTo>
                  <a:moveTo>
                    <a:pt x="605" y="480"/>
                  </a:moveTo>
                  <a:cubicBezTo>
                    <a:pt x="604" y="475"/>
                    <a:pt x="604" y="475"/>
                    <a:pt x="604" y="475"/>
                  </a:cubicBezTo>
                  <a:cubicBezTo>
                    <a:pt x="648" y="475"/>
                    <a:pt x="648" y="475"/>
                    <a:pt x="648" y="475"/>
                  </a:cubicBezTo>
                  <a:cubicBezTo>
                    <a:pt x="613" y="551"/>
                    <a:pt x="613" y="551"/>
                    <a:pt x="613" y="551"/>
                  </a:cubicBezTo>
                  <a:cubicBezTo>
                    <a:pt x="604" y="479"/>
                    <a:pt x="604" y="479"/>
                    <a:pt x="604" y="479"/>
                  </a:cubicBezTo>
                  <a:cubicBezTo>
                    <a:pt x="605" y="480"/>
                    <a:pt x="605" y="480"/>
                    <a:pt x="605" y="480"/>
                  </a:cubicBezTo>
                  <a:moveTo>
                    <a:pt x="618" y="551"/>
                  </a:moveTo>
                  <a:cubicBezTo>
                    <a:pt x="653" y="475"/>
                    <a:pt x="653" y="475"/>
                    <a:pt x="653" y="475"/>
                  </a:cubicBezTo>
                  <a:cubicBezTo>
                    <a:pt x="713" y="474"/>
                    <a:pt x="713" y="474"/>
                    <a:pt x="713" y="474"/>
                  </a:cubicBezTo>
                  <a:cubicBezTo>
                    <a:pt x="618" y="551"/>
                    <a:pt x="618" y="551"/>
                    <a:pt x="618" y="551"/>
                  </a:cubicBezTo>
                  <a:moveTo>
                    <a:pt x="521" y="474"/>
                  </a:moveTo>
                  <a:cubicBezTo>
                    <a:pt x="517" y="464"/>
                    <a:pt x="517" y="464"/>
                    <a:pt x="517" y="464"/>
                  </a:cubicBezTo>
                  <a:cubicBezTo>
                    <a:pt x="596" y="474"/>
                    <a:pt x="596" y="474"/>
                    <a:pt x="596" y="474"/>
                  </a:cubicBezTo>
                  <a:cubicBezTo>
                    <a:pt x="516" y="542"/>
                    <a:pt x="516" y="542"/>
                    <a:pt x="516" y="542"/>
                  </a:cubicBezTo>
                  <a:cubicBezTo>
                    <a:pt x="516" y="468"/>
                    <a:pt x="516" y="468"/>
                    <a:pt x="516" y="468"/>
                  </a:cubicBezTo>
                  <a:cubicBezTo>
                    <a:pt x="521" y="474"/>
                    <a:pt x="521" y="474"/>
                    <a:pt x="521" y="474"/>
                  </a:cubicBezTo>
                  <a:moveTo>
                    <a:pt x="377" y="512"/>
                  </a:moveTo>
                  <a:cubicBezTo>
                    <a:pt x="404" y="452"/>
                    <a:pt x="404" y="452"/>
                    <a:pt x="404" y="452"/>
                  </a:cubicBezTo>
                  <a:cubicBezTo>
                    <a:pt x="506" y="543"/>
                    <a:pt x="506" y="543"/>
                    <a:pt x="506" y="543"/>
                  </a:cubicBezTo>
                  <a:cubicBezTo>
                    <a:pt x="377" y="513"/>
                    <a:pt x="377" y="513"/>
                    <a:pt x="377" y="513"/>
                  </a:cubicBezTo>
                  <a:cubicBezTo>
                    <a:pt x="378" y="512"/>
                    <a:pt x="378" y="512"/>
                    <a:pt x="378" y="512"/>
                  </a:cubicBezTo>
                  <a:cubicBezTo>
                    <a:pt x="377" y="512"/>
                    <a:pt x="377" y="512"/>
                    <a:pt x="377" y="512"/>
                  </a:cubicBezTo>
                  <a:moveTo>
                    <a:pt x="512" y="542"/>
                  </a:moveTo>
                  <a:cubicBezTo>
                    <a:pt x="410" y="451"/>
                    <a:pt x="410" y="451"/>
                    <a:pt x="410" y="451"/>
                  </a:cubicBezTo>
                  <a:cubicBezTo>
                    <a:pt x="512" y="464"/>
                    <a:pt x="512" y="464"/>
                    <a:pt x="512" y="464"/>
                  </a:cubicBezTo>
                  <a:cubicBezTo>
                    <a:pt x="512" y="542"/>
                    <a:pt x="512" y="542"/>
                    <a:pt x="512" y="542"/>
                  </a:cubicBezTo>
                  <a:moveTo>
                    <a:pt x="372" y="510"/>
                  </a:moveTo>
                  <a:cubicBezTo>
                    <a:pt x="272" y="409"/>
                    <a:pt x="272" y="409"/>
                    <a:pt x="272" y="409"/>
                  </a:cubicBezTo>
                  <a:cubicBezTo>
                    <a:pt x="400" y="450"/>
                    <a:pt x="400" y="450"/>
                    <a:pt x="400" y="450"/>
                  </a:cubicBezTo>
                  <a:cubicBezTo>
                    <a:pt x="372" y="510"/>
                    <a:pt x="372" y="510"/>
                    <a:pt x="372" y="510"/>
                  </a:cubicBezTo>
                  <a:moveTo>
                    <a:pt x="207" y="512"/>
                  </a:moveTo>
                  <a:cubicBezTo>
                    <a:pt x="264" y="408"/>
                    <a:pt x="264" y="408"/>
                    <a:pt x="264" y="408"/>
                  </a:cubicBezTo>
                  <a:cubicBezTo>
                    <a:pt x="368" y="512"/>
                    <a:pt x="368" y="512"/>
                    <a:pt x="368" y="512"/>
                  </a:cubicBezTo>
                  <a:cubicBezTo>
                    <a:pt x="207" y="512"/>
                    <a:pt x="207" y="512"/>
                    <a:pt x="207" y="512"/>
                  </a:cubicBezTo>
                  <a:moveTo>
                    <a:pt x="607" y="471"/>
                  </a:moveTo>
                  <a:cubicBezTo>
                    <a:pt x="681" y="403"/>
                    <a:pt x="681" y="403"/>
                    <a:pt x="681" y="403"/>
                  </a:cubicBezTo>
                  <a:cubicBezTo>
                    <a:pt x="650" y="470"/>
                    <a:pt x="650" y="470"/>
                    <a:pt x="650" y="470"/>
                  </a:cubicBezTo>
                  <a:cubicBezTo>
                    <a:pt x="607" y="471"/>
                    <a:pt x="607" y="471"/>
                    <a:pt x="607" y="471"/>
                  </a:cubicBezTo>
                  <a:moveTo>
                    <a:pt x="655" y="470"/>
                  </a:moveTo>
                  <a:cubicBezTo>
                    <a:pt x="688" y="400"/>
                    <a:pt x="688" y="400"/>
                    <a:pt x="688" y="400"/>
                  </a:cubicBezTo>
                  <a:cubicBezTo>
                    <a:pt x="688" y="401"/>
                    <a:pt x="688" y="401"/>
                    <a:pt x="688" y="401"/>
                  </a:cubicBezTo>
                  <a:cubicBezTo>
                    <a:pt x="688" y="401"/>
                    <a:pt x="688" y="401"/>
                    <a:pt x="688" y="401"/>
                  </a:cubicBezTo>
                  <a:cubicBezTo>
                    <a:pt x="716" y="470"/>
                    <a:pt x="716" y="470"/>
                    <a:pt x="716" y="470"/>
                  </a:cubicBezTo>
                  <a:cubicBezTo>
                    <a:pt x="655" y="470"/>
                    <a:pt x="655" y="470"/>
                    <a:pt x="655" y="470"/>
                  </a:cubicBezTo>
                  <a:moveTo>
                    <a:pt x="595" y="470"/>
                  </a:moveTo>
                  <a:cubicBezTo>
                    <a:pt x="516" y="460"/>
                    <a:pt x="516" y="460"/>
                    <a:pt x="516" y="460"/>
                  </a:cubicBezTo>
                  <a:cubicBezTo>
                    <a:pt x="525" y="400"/>
                    <a:pt x="525" y="400"/>
                    <a:pt x="525" y="400"/>
                  </a:cubicBezTo>
                  <a:cubicBezTo>
                    <a:pt x="595" y="470"/>
                    <a:pt x="595" y="470"/>
                    <a:pt x="595" y="470"/>
                  </a:cubicBezTo>
                  <a:moveTo>
                    <a:pt x="603" y="468"/>
                  </a:moveTo>
                  <a:cubicBezTo>
                    <a:pt x="603" y="383"/>
                    <a:pt x="603" y="383"/>
                    <a:pt x="603" y="383"/>
                  </a:cubicBezTo>
                  <a:cubicBezTo>
                    <a:pt x="607" y="384"/>
                    <a:pt x="607" y="384"/>
                    <a:pt x="607" y="384"/>
                  </a:cubicBezTo>
                  <a:cubicBezTo>
                    <a:pt x="607" y="384"/>
                    <a:pt x="607" y="384"/>
                    <a:pt x="607" y="384"/>
                  </a:cubicBezTo>
                  <a:cubicBezTo>
                    <a:pt x="683" y="396"/>
                    <a:pt x="683" y="396"/>
                    <a:pt x="683" y="396"/>
                  </a:cubicBezTo>
                  <a:cubicBezTo>
                    <a:pt x="603" y="468"/>
                    <a:pt x="603" y="468"/>
                    <a:pt x="603" y="468"/>
                  </a:cubicBezTo>
                  <a:moveTo>
                    <a:pt x="204" y="509"/>
                  </a:moveTo>
                  <a:cubicBezTo>
                    <a:pt x="142" y="382"/>
                    <a:pt x="142" y="382"/>
                    <a:pt x="142" y="382"/>
                  </a:cubicBezTo>
                  <a:cubicBezTo>
                    <a:pt x="260" y="406"/>
                    <a:pt x="260" y="406"/>
                    <a:pt x="260" y="406"/>
                  </a:cubicBezTo>
                  <a:cubicBezTo>
                    <a:pt x="204" y="509"/>
                    <a:pt x="204" y="509"/>
                    <a:pt x="204" y="509"/>
                  </a:cubicBezTo>
                  <a:moveTo>
                    <a:pt x="599" y="456"/>
                  </a:moveTo>
                  <a:cubicBezTo>
                    <a:pt x="577" y="378"/>
                    <a:pt x="577" y="378"/>
                    <a:pt x="577" y="378"/>
                  </a:cubicBezTo>
                  <a:cubicBezTo>
                    <a:pt x="599" y="382"/>
                    <a:pt x="599" y="382"/>
                    <a:pt x="599" y="382"/>
                  </a:cubicBezTo>
                  <a:cubicBezTo>
                    <a:pt x="599" y="456"/>
                    <a:pt x="599" y="456"/>
                    <a:pt x="599" y="456"/>
                  </a:cubicBezTo>
                  <a:moveTo>
                    <a:pt x="720" y="468"/>
                  </a:moveTo>
                  <a:cubicBezTo>
                    <a:pt x="691" y="396"/>
                    <a:pt x="691" y="396"/>
                    <a:pt x="691" y="396"/>
                  </a:cubicBezTo>
                  <a:cubicBezTo>
                    <a:pt x="822" y="378"/>
                    <a:pt x="822" y="378"/>
                    <a:pt x="822" y="378"/>
                  </a:cubicBezTo>
                  <a:cubicBezTo>
                    <a:pt x="720" y="468"/>
                    <a:pt x="720" y="468"/>
                    <a:pt x="720" y="468"/>
                  </a:cubicBezTo>
                  <a:moveTo>
                    <a:pt x="597" y="465"/>
                  </a:moveTo>
                  <a:cubicBezTo>
                    <a:pt x="526" y="395"/>
                    <a:pt x="526" y="395"/>
                    <a:pt x="526" y="395"/>
                  </a:cubicBezTo>
                  <a:cubicBezTo>
                    <a:pt x="544" y="372"/>
                    <a:pt x="544" y="372"/>
                    <a:pt x="544" y="372"/>
                  </a:cubicBezTo>
                  <a:cubicBezTo>
                    <a:pt x="572" y="377"/>
                    <a:pt x="572" y="377"/>
                    <a:pt x="572" y="377"/>
                  </a:cubicBezTo>
                  <a:cubicBezTo>
                    <a:pt x="597" y="465"/>
                    <a:pt x="597" y="465"/>
                    <a:pt x="597" y="465"/>
                  </a:cubicBezTo>
                  <a:moveTo>
                    <a:pt x="513" y="452"/>
                  </a:moveTo>
                  <a:cubicBezTo>
                    <a:pt x="484" y="365"/>
                    <a:pt x="484" y="365"/>
                    <a:pt x="484" y="365"/>
                  </a:cubicBezTo>
                  <a:cubicBezTo>
                    <a:pt x="521" y="396"/>
                    <a:pt x="521" y="396"/>
                    <a:pt x="521" y="396"/>
                  </a:cubicBezTo>
                  <a:cubicBezTo>
                    <a:pt x="513" y="452"/>
                    <a:pt x="513" y="452"/>
                    <a:pt x="513" y="452"/>
                  </a:cubicBezTo>
                  <a:moveTo>
                    <a:pt x="521" y="391"/>
                  </a:moveTo>
                  <a:cubicBezTo>
                    <a:pt x="487" y="362"/>
                    <a:pt x="487" y="362"/>
                    <a:pt x="487" y="362"/>
                  </a:cubicBezTo>
                  <a:cubicBezTo>
                    <a:pt x="539" y="371"/>
                    <a:pt x="539" y="371"/>
                    <a:pt x="539" y="371"/>
                  </a:cubicBezTo>
                  <a:cubicBezTo>
                    <a:pt x="523" y="392"/>
                    <a:pt x="523" y="392"/>
                    <a:pt x="523" y="392"/>
                  </a:cubicBezTo>
                  <a:cubicBezTo>
                    <a:pt x="521" y="390"/>
                    <a:pt x="521" y="390"/>
                    <a:pt x="521" y="390"/>
                  </a:cubicBezTo>
                  <a:cubicBezTo>
                    <a:pt x="521" y="391"/>
                    <a:pt x="521" y="391"/>
                    <a:pt x="521" y="391"/>
                  </a:cubicBezTo>
                  <a:moveTo>
                    <a:pt x="595" y="377"/>
                  </a:moveTo>
                  <a:cubicBezTo>
                    <a:pt x="576" y="373"/>
                    <a:pt x="576" y="373"/>
                    <a:pt x="576" y="373"/>
                  </a:cubicBezTo>
                  <a:cubicBezTo>
                    <a:pt x="570" y="350"/>
                    <a:pt x="570" y="350"/>
                    <a:pt x="570" y="350"/>
                  </a:cubicBezTo>
                  <a:cubicBezTo>
                    <a:pt x="595" y="377"/>
                    <a:pt x="595" y="377"/>
                    <a:pt x="595" y="377"/>
                  </a:cubicBezTo>
                  <a:moveTo>
                    <a:pt x="670" y="389"/>
                  </a:moveTo>
                  <a:cubicBezTo>
                    <a:pt x="602" y="378"/>
                    <a:pt x="602" y="378"/>
                    <a:pt x="602" y="378"/>
                  </a:cubicBezTo>
                  <a:cubicBezTo>
                    <a:pt x="574" y="348"/>
                    <a:pt x="574" y="348"/>
                    <a:pt x="574" y="348"/>
                  </a:cubicBezTo>
                  <a:cubicBezTo>
                    <a:pt x="670" y="389"/>
                    <a:pt x="670" y="389"/>
                    <a:pt x="670" y="389"/>
                  </a:cubicBezTo>
                  <a:moveTo>
                    <a:pt x="571" y="373"/>
                  </a:moveTo>
                  <a:cubicBezTo>
                    <a:pt x="547" y="368"/>
                    <a:pt x="547" y="368"/>
                    <a:pt x="547" y="368"/>
                  </a:cubicBezTo>
                  <a:cubicBezTo>
                    <a:pt x="564" y="347"/>
                    <a:pt x="564" y="347"/>
                    <a:pt x="564" y="347"/>
                  </a:cubicBezTo>
                  <a:cubicBezTo>
                    <a:pt x="571" y="373"/>
                    <a:pt x="571" y="373"/>
                    <a:pt x="571" y="373"/>
                  </a:cubicBezTo>
                  <a:moveTo>
                    <a:pt x="542" y="367"/>
                  </a:moveTo>
                  <a:cubicBezTo>
                    <a:pt x="492" y="358"/>
                    <a:pt x="492" y="358"/>
                    <a:pt x="492" y="358"/>
                  </a:cubicBezTo>
                  <a:cubicBezTo>
                    <a:pt x="559" y="345"/>
                    <a:pt x="559" y="345"/>
                    <a:pt x="559" y="345"/>
                  </a:cubicBezTo>
                  <a:cubicBezTo>
                    <a:pt x="542" y="367"/>
                    <a:pt x="542" y="367"/>
                    <a:pt x="542" y="367"/>
                  </a:cubicBezTo>
                  <a:moveTo>
                    <a:pt x="701" y="390"/>
                  </a:moveTo>
                  <a:cubicBezTo>
                    <a:pt x="805" y="337"/>
                    <a:pt x="805" y="337"/>
                    <a:pt x="805" y="337"/>
                  </a:cubicBezTo>
                  <a:cubicBezTo>
                    <a:pt x="825" y="373"/>
                    <a:pt x="825" y="373"/>
                    <a:pt x="825" y="373"/>
                  </a:cubicBezTo>
                  <a:cubicBezTo>
                    <a:pt x="701" y="390"/>
                    <a:pt x="701" y="390"/>
                    <a:pt x="701" y="390"/>
                  </a:cubicBezTo>
                  <a:moveTo>
                    <a:pt x="258" y="401"/>
                  </a:moveTo>
                  <a:cubicBezTo>
                    <a:pt x="143" y="378"/>
                    <a:pt x="143" y="378"/>
                    <a:pt x="143" y="378"/>
                  </a:cubicBezTo>
                  <a:cubicBezTo>
                    <a:pt x="208" y="330"/>
                    <a:pt x="208" y="330"/>
                    <a:pt x="208" y="330"/>
                  </a:cubicBezTo>
                  <a:cubicBezTo>
                    <a:pt x="258" y="401"/>
                    <a:pt x="258" y="401"/>
                    <a:pt x="258" y="401"/>
                  </a:cubicBezTo>
                  <a:moveTo>
                    <a:pt x="507" y="449"/>
                  </a:moveTo>
                  <a:cubicBezTo>
                    <a:pt x="417" y="326"/>
                    <a:pt x="417" y="326"/>
                    <a:pt x="417" y="326"/>
                  </a:cubicBezTo>
                  <a:cubicBezTo>
                    <a:pt x="473" y="357"/>
                    <a:pt x="473" y="357"/>
                    <a:pt x="473" y="357"/>
                  </a:cubicBezTo>
                  <a:cubicBezTo>
                    <a:pt x="467" y="358"/>
                    <a:pt x="467" y="358"/>
                    <a:pt x="467" y="358"/>
                  </a:cubicBezTo>
                  <a:cubicBezTo>
                    <a:pt x="478" y="360"/>
                    <a:pt x="478" y="360"/>
                    <a:pt x="478" y="360"/>
                  </a:cubicBezTo>
                  <a:cubicBezTo>
                    <a:pt x="507" y="449"/>
                    <a:pt x="507" y="449"/>
                    <a:pt x="507" y="449"/>
                  </a:cubicBezTo>
                  <a:moveTo>
                    <a:pt x="509" y="459"/>
                  </a:moveTo>
                  <a:cubicBezTo>
                    <a:pt x="405" y="446"/>
                    <a:pt x="405" y="446"/>
                    <a:pt x="405" y="446"/>
                  </a:cubicBezTo>
                  <a:cubicBezTo>
                    <a:pt x="411" y="326"/>
                    <a:pt x="411" y="326"/>
                    <a:pt x="411" y="326"/>
                  </a:cubicBezTo>
                  <a:cubicBezTo>
                    <a:pt x="509" y="459"/>
                    <a:pt x="509" y="459"/>
                    <a:pt x="509" y="459"/>
                  </a:cubicBezTo>
                  <a:moveTo>
                    <a:pt x="830" y="372"/>
                  </a:moveTo>
                  <a:cubicBezTo>
                    <a:pt x="810" y="336"/>
                    <a:pt x="810" y="336"/>
                    <a:pt x="810" y="336"/>
                  </a:cubicBezTo>
                  <a:cubicBezTo>
                    <a:pt x="944" y="317"/>
                    <a:pt x="944" y="317"/>
                    <a:pt x="944" y="317"/>
                  </a:cubicBezTo>
                  <a:cubicBezTo>
                    <a:pt x="830" y="372"/>
                    <a:pt x="830" y="372"/>
                    <a:pt x="830" y="372"/>
                  </a:cubicBezTo>
                  <a:moveTo>
                    <a:pt x="710" y="381"/>
                  </a:moveTo>
                  <a:cubicBezTo>
                    <a:pt x="802" y="311"/>
                    <a:pt x="802" y="311"/>
                    <a:pt x="802" y="311"/>
                  </a:cubicBezTo>
                  <a:cubicBezTo>
                    <a:pt x="804" y="332"/>
                    <a:pt x="804" y="332"/>
                    <a:pt x="804" y="332"/>
                  </a:cubicBezTo>
                  <a:cubicBezTo>
                    <a:pt x="803" y="332"/>
                    <a:pt x="803" y="332"/>
                    <a:pt x="803" y="332"/>
                  </a:cubicBezTo>
                  <a:cubicBezTo>
                    <a:pt x="803" y="333"/>
                    <a:pt x="803" y="333"/>
                    <a:pt x="803" y="333"/>
                  </a:cubicBezTo>
                  <a:cubicBezTo>
                    <a:pt x="710" y="381"/>
                    <a:pt x="710" y="381"/>
                    <a:pt x="710" y="381"/>
                  </a:cubicBezTo>
                  <a:moveTo>
                    <a:pt x="397" y="444"/>
                  </a:moveTo>
                  <a:cubicBezTo>
                    <a:pt x="267" y="403"/>
                    <a:pt x="267" y="403"/>
                    <a:pt x="267" y="403"/>
                  </a:cubicBezTo>
                  <a:cubicBezTo>
                    <a:pt x="267" y="403"/>
                    <a:pt x="267" y="403"/>
                    <a:pt x="267" y="403"/>
                  </a:cubicBezTo>
                  <a:cubicBezTo>
                    <a:pt x="266" y="403"/>
                    <a:pt x="266" y="403"/>
                    <a:pt x="266" y="403"/>
                  </a:cubicBezTo>
                  <a:cubicBezTo>
                    <a:pt x="294" y="309"/>
                    <a:pt x="294" y="309"/>
                    <a:pt x="294" y="309"/>
                  </a:cubicBezTo>
                  <a:cubicBezTo>
                    <a:pt x="397" y="444"/>
                    <a:pt x="397" y="444"/>
                    <a:pt x="397" y="444"/>
                  </a:cubicBezTo>
                  <a:moveTo>
                    <a:pt x="138" y="376"/>
                  </a:moveTo>
                  <a:cubicBezTo>
                    <a:pt x="77" y="309"/>
                    <a:pt x="77" y="309"/>
                    <a:pt x="77" y="309"/>
                  </a:cubicBezTo>
                  <a:cubicBezTo>
                    <a:pt x="202" y="328"/>
                    <a:pt x="202" y="328"/>
                    <a:pt x="202" y="328"/>
                  </a:cubicBezTo>
                  <a:cubicBezTo>
                    <a:pt x="138" y="376"/>
                    <a:pt x="138" y="376"/>
                    <a:pt x="138" y="376"/>
                  </a:cubicBezTo>
                  <a:moveTo>
                    <a:pt x="263" y="399"/>
                  </a:moveTo>
                  <a:cubicBezTo>
                    <a:pt x="212" y="328"/>
                    <a:pt x="212" y="328"/>
                    <a:pt x="212" y="328"/>
                  </a:cubicBezTo>
                  <a:cubicBezTo>
                    <a:pt x="290" y="307"/>
                    <a:pt x="290" y="307"/>
                    <a:pt x="290" y="307"/>
                  </a:cubicBezTo>
                  <a:cubicBezTo>
                    <a:pt x="263" y="399"/>
                    <a:pt x="263" y="399"/>
                    <a:pt x="263" y="399"/>
                  </a:cubicBezTo>
                  <a:moveTo>
                    <a:pt x="401" y="442"/>
                  </a:moveTo>
                  <a:cubicBezTo>
                    <a:pt x="299" y="307"/>
                    <a:pt x="299" y="307"/>
                    <a:pt x="299" y="307"/>
                  </a:cubicBezTo>
                  <a:cubicBezTo>
                    <a:pt x="407" y="321"/>
                    <a:pt x="407" y="321"/>
                    <a:pt x="407" y="321"/>
                  </a:cubicBezTo>
                  <a:cubicBezTo>
                    <a:pt x="401" y="442"/>
                    <a:pt x="401" y="442"/>
                    <a:pt x="401" y="442"/>
                  </a:cubicBezTo>
                  <a:moveTo>
                    <a:pt x="85" y="305"/>
                  </a:moveTo>
                  <a:cubicBezTo>
                    <a:pt x="79" y="305"/>
                    <a:pt x="79" y="305"/>
                    <a:pt x="79" y="305"/>
                  </a:cubicBezTo>
                  <a:cubicBezTo>
                    <a:pt x="80" y="304"/>
                    <a:pt x="80" y="304"/>
                    <a:pt x="80" y="304"/>
                  </a:cubicBezTo>
                  <a:cubicBezTo>
                    <a:pt x="85" y="305"/>
                    <a:pt x="85" y="305"/>
                    <a:pt x="85" y="305"/>
                  </a:cubicBezTo>
                  <a:moveTo>
                    <a:pt x="71" y="303"/>
                  </a:moveTo>
                  <a:cubicBezTo>
                    <a:pt x="67" y="302"/>
                    <a:pt x="67" y="302"/>
                    <a:pt x="67" y="302"/>
                  </a:cubicBezTo>
                  <a:cubicBezTo>
                    <a:pt x="72" y="303"/>
                    <a:pt x="72" y="303"/>
                    <a:pt x="72" y="303"/>
                  </a:cubicBezTo>
                  <a:cubicBezTo>
                    <a:pt x="71" y="303"/>
                    <a:pt x="71" y="303"/>
                    <a:pt x="71" y="303"/>
                  </a:cubicBezTo>
                  <a:moveTo>
                    <a:pt x="692" y="388"/>
                  </a:moveTo>
                  <a:cubicBezTo>
                    <a:pt x="721" y="298"/>
                    <a:pt x="721" y="298"/>
                    <a:pt x="721" y="298"/>
                  </a:cubicBezTo>
                  <a:cubicBezTo>
                    <a:pt x="798" y="309"/>
                    <a:pt x="798" y="309"/>
                    <a:pt x="798" y="309"/>
                  </a:cubicBezTo>
                  <a:cubicBezTo>
                    <a:pt x="692" y="388"/>
                    <a:pt x="692" y="388"/>
                    <a:pt x="692" y="388"/>
                  </a:cubicBezTo>
                  <a:moveTo>
                    <a:pt x="481" y="355"/>
                  </a:moveTo>
                  <a:cubicBezTo>
                    <a:pt x="472" y="286"/>
                    <a:pt x="472" y="286"/>
                    <a:pt x="472" y="286"/>
                  </a:cubicBezTo>
                  <a:cubicBezTo>
                    <a:pt x="559" y="341"/>
                    <a:pt x="559" y="341"/>
                    <a:pt x="559" y="341"/>
                  </a:cubicBezTo>
                  <a:cubicBezTo>
                    <a:pt x="481" y="355"/>
                    <a:pt x="481" y="355"/>
                    <a:pt x="481" y="355"/>
                  </a:cubicBezTo>
                  <a:moveTo>
                    <a:pt x="477" y="354"/>
                  </a:moveTo>
                  <a:cubicBezTo>
                    <a:pt x="413" y="319"/>
                    <a:pt x="413" y="319"/>
                    <a:pt x="413" y="319"/>
                  </a:cubicBezTo>
                  <a:cubicBezTo>
                    <a:pt x="467" y="285"/>
                    <a:pt x="467" y="285"/>
                    <a:pt x="467" y="285"/>
                  </a:cubicBezTo>
                  <a:cubicBezTo>
                    <a:pt x="477" y="354"/>
                    <a:pt x="477" y="354"/>
                    <a:pt x="477" y="354"/>
                  </a:cubicBezTo>
                  <a:moveTo>
                    <a:pt x="79" y="300"/>
                  </a:moveTo>
                  <a:cubicBezTo>
                    <a:pt x="23" y="289"/>
                    <a:pt x="23" y="289"/>
                    <a:pt x="23" y="289"/>
                  </a:cubicBezTo>
                  <a:cubicBezTo>
                    <a:pt x="173" y="257"/>
                    <a:pt x="173" y="257"/>
                    <a:pt x="173" y="257"/>
                  </a:cubicBezTo>
                  <a:cubicBezTo>
                    <a:pt x="79" y="300"/>
                    <a:pt x="79" y="300"/>
                    <a:pt x="79" y="300"/>
                  </a:cubicBezTo>
                  <a:moveTo>
                    <a:pt x="210" y="324"/>
                  </a:moveTo>
                  <a:cubicBezTo>
                    <a:pt x="196" y="254"/>
                    <a:pt x="196" y="254"/>
                    <a:pt x="196" y="254"/>
                  </a:cubicBezTo>
                  <a:cubicBezTo>
                    <a:pt x="287" y="303"/>
                    <a:pt x="287" y="303"/>
                    <a:pt x="287" y="303"/>
                  </a:cubicBezTo>
                  <a:cubicBezTo>
                    <a:pt x="210" y="324"/>
                    <a:pt x="210" y="324"/>
                    <a:pt x="210" y="324"/>
                  </a:cubicBezTo>
                  <a:moveTo>
                    <a:pt x="205" y="324"/>
                  </a:moveTo>
                  <a:cubicBezTo>
                    <a:pt x="87" y="301"/>
                    <a:pt x="87" y="301"/>
                    <a:pt x="87" y="301"/>
                  </a:cubicBezTo>
                  <a:cubicBezTo>
                    <a:pt x="191" y="253"/>
                    <a:pt x="191" y="253"/>
                    <a:pt x="191" y="253"/>
                  </a:cubicBezTo>
                  <a:cubicBezTo>
                    <a:pt x="205" y="324"/>
                    <a:pt x="205" y="324"/>
                    <a:pt x="205" y="324"/>
                  </a:cubicBezTo>
                  <a:moveTo>
                    <a:pt x="688" y="387"/>
                  </a:moveTo>
                  <a:cubicBezTo>
                    <a:pt x="634" y="248"/>
                    <a:pt x="634" y="248"/>
                    <a:pt x="634" y="248"/>
                  </a:cubicBezTo>
                  <a:cubicBezTo>
                    <a:pt x="717" y="296"/>
                    <a:pt x="717" y="296"/>
                    <a:pt x="717" y="296"/>
                  </a:cubicBezTo>
                  <a:cubicBezTo>
                    <a:pt x="688" y="387"/>
                    <a:pt x="688" y="387"/>
                    <a:pt x="688" y="387"/>
                  </a:cubicBezTo>
                  <a:moveTo>
                    <a:pt x="570" y="338"/>
                  </a:moveTo>
                  <a:cubicBezTo>
                    <a:pt x="629" y="248"/>
                    <a:pt x="629" y="248"/>
                    <a:pt x="629" y="248"/>
                  </a:cubicBezTo>
                  <a:cubicBezTo>
                    <a:pt x="684" y="390"/>
                    <a:pt x="684" y="390"/>
                    <a:pt x="684" y="390"/>
                  </a:cubicBezTo>
                  <a:cubicBezTo>
                    <a:pt x="569" y="341"/>
                    <a:pt x="569" y="341"/>
                    <a:pt x="569" y="341"/>
                  </a:cubicBezTo>
                  <a:cubicBezTo>
                    <a:pt x="570" y="338"/>
                    <a:pt x="570" y="338"/>
                    <a:pt x="570" y="338"/>
                  </a:cubicBezTo>
                  <a:cubicBezTo>
                    <a:pt x="570" y="338"/>
                    <a:pt x="570" y="338"/>
                    <a:pt x="570" y="338"/>
                  </a:cubicBezTo>
                  <a:moveTo>
                    <a:pt x="565" y="337"/>
                  </a:moveTo>
                  <a:cubicBezTo>
                    <a:pt x="538" y="270"/>
                    <a:pt x="538" y="270"/>
                    <a:pt x="538" y="270"/>
                  </a:cubicBezTo>
                  <a:cubicBezTo>
                    <a:pt x="624" y="246"/>
                    <a:pt x="624" y="246"/>
                    <a:pt x="624" y="246"/>
                  </a:cubicBezTo>
                  <a:cubicBezTo>
                    <a:pt x="565" y="337"/>
                    <a:pt x="565" y="337"/>
                    <a:pt x="565" y="337"/>
                  </a:cubicBezTo>
                  <a:moveTo>
                    <a:pt x="808" y="332"/>
                  </a:moveTo>
                  <a:cubicBezTo>
                    <a:pt x="806" y="308"/>
                    <a:pt x="806" y="308"/>
                    <a:pt x="806" y="308"/>
                  </a:cubicBezTo>
                  <a:cubicBezTo>
                    <a:pt x="809" y="306"/>
                    <a:pt x="809" y="306"/>
                    <a:pt x="809" y="306"/>
                  </a:cubicBezTo>
                  <a:cubicBezTo>
                    <a:pt x="807" y="305"/>
                    <a:pt x="807" y="305"/>
                    <a:pt x="807" y="305"/>
                  </a:cubicBezTo>
                  <a:cubicBezTo>
                    <a:pt x="855" y="242"/>
                    <a:pt x="855" y="242"/>
                    <a:pt x="855" y="242"/>
                  </a:cubicBezTo>
                  <a:cubicBezTo>
                    <a:pt x="838" y="302"/>
                    <a:pt x="838" y="302"/>
                    <a:pt x="838" y="302"/>
                  </a:cubicBezTo>
                  <a:cubicBezTo>
                    <a:pt x="940" y="313"/>
                    <a:pt x="940" y="313"/>
                    <a:pt x="940" y="313"/>
                  </a:cubicBezTo>
                  <a:cubicBezTo>
                    <a:pt x="808" y="332"/>
                    <a:pt x="808" y="332"/>
                    <a:pt x="808" y="332"/>
                  </a:cubicBezTo>
                  <a:moveTo>
                    <a:pt x="800" y="304"/>
                  </a:moveTo>
                  <a:cubicBezTo>
                    <a:pt x="724" y="294"/>
                    <a:pt x="724" y="294"/>
                    <a:pt x="724" y="294"/>
                  </a:cubicBezTo>
                  <a:cubicBezTo>
                    <a:pt x="778" y="235"/>
                    <a:pt x="778" y="235"/>
                    <a:pt x="778" y="235"/>
                  </a:cubicBezTo>
                  <a:cubicBezTo>
                    <a:pt x="800" y="304"/>
                    <a:pt x="800" y="304"/>
                    <a:pt x="800" y="304"/>
                  </a:cubicBezTo>
                  <a:moveTo>
                    <a:pt x="951" y="310"/>
                  </a:moveTo>
                  <a:cubicBezTo>
                    <a:pt x="844" y="298"/>
                    <a:pt x="844" y="298"/>
                    <a:pt x="844" y="298"/>
                  </a:cubicBezTo>
                  <a:cubicBezTo>
                    <a:pt x="862" y="235"/>
                    <a:pt x="862" y="235"/>
                    <a:pt x="862" y="235"/>
                  </a:cubicBezTo>
                  <a:cubicBezTo>
                    <a:pt x="951" y="310"/>
                    <a:pt x="951" y="310"/>
                    <a:pt x="951" y="310"/>
                  </a:cubicBezTo>
                  <a:moveTo>
                    <a:pt x="804" y="302"/>
                  </a:moveTo>
                  <a:cubicBezTo>
                    <a:pt x="782" y="233"/>
                    <a:pt x="782" y="233"/>
                    <a:pt x="782" y="233"/>
                  </a:cubicBezTo>
                  <a:cubicBezTo>
                    <a:pt x="856" y="233"/>
                    <a:pt x="856" y="233"/>
                    <a:pt x="856" y="233"/>
                  </a:cubicBezTo>
                  <a:cubicBezTo>
                    <a:pt x="804" y="302"/>
                    <a:pt x="804" y="302"/>
                    <a:pt x="804" y="302"/>
                  </a:cubicBezTo>
                  <a:moveTo>
                    <a:pt x="410" y="316"/>
                  </a:moveTo>
                  <a:cubicBezTo>
                    <a:pt x="372" y="231"/>
                    <a:pt x="372" y="231"/>
                    <a:pt x="372" y="231"/>
                  </a:cubicBezTo>
                  <a:cubicBezTo>
                    <a:pt x="465" y="282"/>
                    <a:pt x="465" y="282"/>
                    <a:pt x="465" y="282"/>
                  </a:cubicBezTo>
                  <a:cubicBezTo>
                    <a:pt x="410" y="316"/>
                    <a:pt x="410" y="316"/>
                    <a:pt x="410" y="316"/>
                  </a:cubicBezTo>
                  <a:moveTo>
                    <a:pt x="404" y="316"/>
                  </a:moveTo>
                  <a:cubicBezTo>
                    <a:pt x="298" y="303"/>
                    <a:pt x="298" y="303"/>
                    <a:pt x="298" y="303"/>
                  </a:cubicBezTo>
                  <a:cubicBezTo>
                    <a:pt x="366" y="230"/>
                    <a:pt x="366" y="230"/>
                    <a:pt x="366" y="230"/>
                  </a:cubicBezTo>
                  <a:cubicBezTo>
                    <a:pt x="404" y="314"/>
                    <a:pt x="404" y="314"/>
                    <a:pt x="404" y="314"/>
                  </a:cubicBezTo>
                  <a:cubicBezTo>
                    <a:pt x="401" y="312"/>
                    <a:pt x="401" y="312"/>
                    <a:pt x="401" y="312"/>
                  </a:cubicBezTo>
                  <a:cubicBezTo>
                    <a:pt x="404" y="316"/>
                    <a:pt x="404" y="316"/>
                    <a:pt x="404" y="316"/>
                  </a:cubicBezTo>
                  <a:moveTo>
                    <a:pt x="293" y="301"/>
                  </a:moveTo>
                  <a:cubicBezTo>
                    <a:pt x="200" y="251"/>
                    <a:pt x="200" y="251"/>
                    <a:pt x="200" y="251"/>
                  </a:cubicBezTo>
                  <a:cubicBezTo>
                    <a:pt x="361" y="229"/>
                    <a:pt x="361" y="229"/>
                    <a:pt x="361" y="229"/>
                  </a:cubicBezTo>
                  <a:cubicBezTo>
                    <a:pt x="293" y="301"/>
                    <a:pt x="293" y="301"/>
                    <a:pt x="293" y="301"/>
                  </a:cubicBezTo>
                  <a:moveTo>
                    <a:pt x="560" y="336"/>
                  </a:moveTo>
                  <a:cubicBezTo>
                    <a:pt x="471" y="281"/>
                    <a:pt x="471" y="281"/>
                    <a:pt x="471" y="281"/>
                  </a:cubicBezTo>
                  <a:cubicBezTo>
                    <a:pt x="481" y="218"/>
                    <a:pt x="481" y="218"/>
                    <a:pt x="481" y="218"/>
                  </a:cubicBezTo>
                  <a:cubicBezTo>
                    <a:pt x="533" y="269"/>
                    <a:pt x="533" y="269"/>
                    <a:pt x="533" y="269"/>
                  </a:cubicBezTo>
                  <a:cubicBezTo>
                    <a:pt x="560" y="336"/>
                    <a:pt x="560" y="336"/>
                    <a:pt x="560" y="336"/>
                  </a:cubicBezTo>
                  <a:moveTo>
                    <a:pt x="381" y="231"/>
                  </a:moveTo>
                  <a:cubicBezTo>
                    <a:pt x="374" y="228"/>
                    <a:pt x="374" y="228"/>
                    <a:pt x="374" y="228"/>
                  </a:cubicBezTo>
                  <a:cubicBezTo>
                    <a:pt x="477" y="216"/>
                    <a:pt x="477" y="216"/>
                    <a:pt x="477" y="216"/>
                  </a:cubicBezTo>
                  <a:cubicBezTo>
                    <a:pt x="467" y="278"/>
                    <a:pt x="467" y="278"/>
                    <a:pt x="467" y="278"/>
                  </a:cubicBezTo>
                  <a:cubicBezTo>
                    <a:pt x="380" y="231"/>
                    <a:pt x="380" y="231"/>
                    <a:pt x="380" y="231"/>
                  </a:cubicBezTo>
                  <a:cubicBezTo>
                    <a:pt x="381" y="231"/>
                    <a:pt x="381" y="231"/>
                    <a:pt x="381" y="231"/>
                  </a:cubicBezTo>
                  <a:moveTo>
                    <a:pt x="716" y="291"/>
                  </a:moveTo>
                  <a:cubicBezTo>
                    <a:pt x="634" y="243"/>
                    <a:pt x="634" y="243"/>
                    <a:pt x="634" y="243"/>
                  </a:cubicBezTo>
                  <a:cubicBezTo>
                    <a:pt x="700" y="210"/>
                    <a:pt x="700" y="210"/>
                    <a:pt x="700" y="210"/>
                  </a:cubicBezTo>
                  <a:cubicBezTo>
                    <a:pt x="716" y="291"/>
                    <a:pt x="716" y="291"/>
                    <a:pt x="716" y="291"/>
                  </a:cubicBezTo>
                  <a:moveTo>
                    <a:pt x="721" y="290"/>
                  </a:moveTo>
                  <a:cubicBezTo>
                    <a:pt x="704" y="210"/>
                    <a:pt x="704" y="210"/>
                    <a:pt x="704" y="210"/>
                  </a:cubicBezTo>
                  <a:cubicBezTo>
                    <a:pt x="775" y="232"/>
                    <a:pt x="775" y="232"/>
                    <a:pt x="775" y="232"/>
                  </a:cubicBezTo>
                  <a:cubicBezTo>
                    <a:pt x="721" y="290"/>
                    <a:pt x="721" y="290"/>
                    <a:pt x="721" y="290"/>
                  </a:cubicBezTo>
                  <a:moveTo>
                    <a:pt x="195" y="248"/>
                  </a:moveTo>
                  <a:cubicBezTo>
                    <a:pt x="174" y="193"/>
                    <a:pt x="174" y="193"/>
                    <a:pt x="174" y="193"/>
                  </a:cubicBezTo>
                  <a:cubicBezTo>
                    <a:pt x="353" y="226"/>
                    <a:pt x="353" y="226"/>
                    <a:pt x="353" y="226"/>
                  </a:cubicBezTo>
                  <a:cubicBezTo>
                    <a:pt x="195" y="248"/>
                    <a:pt x="195" y="248"/>
                    <a:pt x="195" y="248"/>
                  </a:cubicBezTo>
                  <a:moveTo>
                    <a:pt x="18" y="285"/>
                  </a:moveTo>
                  <a:cubicBezTo>
                    <a:pt x="89" y="210"/>
                    <a:pt x="89" y="210"/>
                    <a:pt x="89" y="210"/>
                  </a:cubicBezTo>
                  <a:cubicBezTo>
                    <a:pt x="169" y="193"/>
                    <a:pt x="169" y="193"/>
                    <a:pt x="169" y="193"/>
                  </a:cubicBezTo>
                  <a:cubicBezTo>
                    <a:pt x="190" y="249"/>
                    <a:pt x="190" y="249"/>
                    <a:pt x="190" y="249"/>
                  </a:cubicBezTo>
                  <a:cubicBezTo>
                    <a:pt x="18" y="285"/>
                    <a:pt x="18" y="285"/>
                    <a:pt x="18" y="285"/>
                  </a:cubicBezTo>
                  <a:moveTo>
                    <a:pt x="541" y="264"/>
                  </a:moveTo>
                  <a:cubicBezTo>
                    <a:pt x="606" y="181"/>
                    <a:pt x="606" y="181"/>
                    <a:pt x="606" y="181"/>
                  </a:cubicBezTo>
                  <a:cubicBezTo>
                    <a:pt x="627" y="241"/>
                    <a:pt x="627" y="241"/>
                    <a:pt x="627" y="241"/>
                  </a:cubicBezTo>
                  <a:cubicBezTo>
                    <a:pt x="541" y="264"/>
                    <a:pt x="541" y="264"/>
                    <a:pt x="541" y="264"/>
                  </a:cubicBezTo>
                  <a:moveTo>
                    <a:pt x="535" y="265"/>
                  </a:moveTo>
                  <a:cubicBezTo>
                    <a:pt x="484" y="215"/>
                    <a:pt x="484" y="215"/>
                    <a:pt x="484" y="215"/>
                  </a:cubicBezTo>
                  <a:cubicBezTo>
                    <a:pt x="601" y="181"/>
                    <a:pt x="601" y="181"/>
                    <a:pt x="601" y="181"/>
                  </a:cubicBezTo>
                  <a:cubicBezTo>
                    <a:pt x="535" y="265"/>
                    <a:pt x="535" y="265"/>
                    <a:pt x="535" y="265"/>
                  </a:cubicBezTo>
                  <a:moveTo>
                    <a:pt x="631" y="240"/>
                  </a:moveTo>
                  <a:cubicBezTo>
                    <a:pt x="611" y="180"/>
                    <a:pt x="611" y="180"/>
                    <a:pt x="611" y="180"/>
                  </a:cubicBezTo>
                  <a:cubicBezTo>
                    <a:pt x="692" y="206"/>
                    <a:pt x="692" y="206"/>
                    <a:pt x="692" y="206"/>
                  </a:cubicBezTo>
                  <a:cubicBezTo>
                    <a:pt x="692" y="206"/>
                    <a:pt x="692" y="206"/>
                    <a:pt x="692" y="206"/>
                  </a:cubicBezTo>
                  <a:cubicBezTo>
                    <a:pt x="695" y="207"/>
                    <a:pt x="695" y="207"/>
                    <a:pt x="695" y="207"/>
                  </a:cubicBezTo>
                  <a:cubicBezTo>
                    <a:pt x="631" y="240"/>
                    <a:pt x="631" y="240"/>
                    <a:pt x="631" y="240"/>
                  </a:cubicBezTo>
                  <a:moveTo>
                    <a:pt x="1058" y="216"/>
                  </a:moveTo>
                  <a:cubicBezTo>
                    <a:pt x="1124" y="178"/>
                    <a:pt x="1124" y="178"/>
                    <a:pt x="1124" y="178"/>
                  </a:cubicBezTo>
                  <a:cubicBezTo>
                    <a:pt x="1154" y="194"/>
                    <a:pt x="1154" y="194"/>
                    <a:pt x="1154" y="194"/>
                  </a:cubicBezTo>
                  <a:cubicBezTo>
                    <a:pt x="1058" y="216"/>
                    <a:pt x="1058" y="216"/>
                    <a:pt x="1058" y="216"/>
                  </a:cubicBezTo>
                  <a:moveTo>
                    <a:pt x="369" y="224"/>
                  </a:moveTo>
                  <a:cubicBezTo>
                    <a:pt x="354" y="171"/>
                    <a:pt x="354" y="171"/>
                    <a:pt x="354" y="171"/>
                  </a:cubicBezTo>
                  <a:cubicBezTo>
                    <a:pt x="470" y="212"/>
                    <a:pt x="470" y="212"/>
                    <a:pt x="470" y="212"/>
                  </a:cubicBezTo>
                  <a:cubicBezTo>
                    <a:pt x="369" y="224"/>
                    <a:pt x="369" y="224"/>
                    <a:pt x="369" y="224"/>
                  </a:cubicBezTo>
                  <a:moveTo>
                    <a:pt x="1157" y="190"/>
                  </a:moveTo>
                  <a:cubicBezTo>
                    <a:pt x="1129" y="176"/>
                    <a:pt x="1129" y="176"/>
                    <a:pt x="1129" y="176"/>
                  </a:cubicBezTo>
                  <a:cubicBezTo>
                    <a:pt x="1149" y="165"/>
                    <a:pt x="1149" y="165"/>
                    <a:pt x="1149" y="165"/>
                  </a:cubicBezTo>
                  <a:cubicBezTo>
                    <a:pt x="1157" y="190"/>
                    <a:pt x="1157" y="190"/>
                    <a:pt x="1157" y="190"/>
                  </a:cubicBezTo>
                  <a:moveTo>
                    <a:pt x="1158" y="181"/>
                  </a:moveTo>
                  <a:cubicBezTo>
                    <a:pt x="1153" y="162"/>
                    <a:pt x="1153" y="162"/>
                    <a:pt x="1153" y="162"/>
                  </a:cubicBezTo>
                  <a:cubicBezTo>
                    <a:pt x="1159" y="159"/>
                    <a:pt x="1159" y="159"/>
                    <a:pt x="1159" y="159"/>
                  </a:cubicBezTo>
                  <a:cubicBezTo>
                    <a:pt x="1158" y="181"/>
                    <a:pt x="1158" y="181"/>
                    <a:pt x="1158" y="181"/>
                  </a:cubicBezTo>
                  <a:moveTo>
                    <a:pt x="362" y="221"/>
                  </a:moveTo>
                  <a:cubicBezTo>
                    <a:pt x="215" y="143"/>
                    <a:pt x="215" y="143"/>
                    <a:pt x="215" y="143"/>
                  </a:cubicBezTo>
                  <a:cubicBezTo>
                    <a:pt x="349" y="170"/>
                    <a:pt x="349" y="170"/>
                    <a:pt x="349" y="170"/>
                  </a:cubicBezTo>
                  <a:cubicBezTo>
                    <a:pt x="363" y="222"/>
                    <a:pt x="363" y="222"/>
                    <a:pt x="363" y="222"/>
                  </a:cubicBezTo>
                  <a:cubicBezTo>
                    <a:pt x="362" y="221"/>
                    <a:pt x="362" y="221"/>
                    <a:pt x="362" y="221"/>
                  </a:cubicBezTo>
                  <a:cubicBezTo>
                    <a:pt x="362" y="221"/>
                    <a:pt x="362" y="221"/>
                    <a:pt x="362" y="221"/>
                  </a:cubicBezTo>
                  <a:moveTo>
                    <a:pt x="353" y="221"/>
                  </a:moveTo>
                  <a:cubicBezTo>
                    <a:pt x="174" y="189"/>
                    <a:pt x="174" y="189"/>
                    <a:pt x="174" y="189"/>
                  </a:cubicBezTo>
                  <a:cubicBezTo>
                    <a:pt x="201" y="141"/>
                    <a:pt x="201" y="141"/>
                    <a:pt x="201" y="141"/>
                  </a:cubicBezTo>
                  <a:cubicBezTo>
                    <a:pt x="353" y="221"/>
                    <a:pt x="353" y="221"/>
                    <a:pt x="353" y="221"/>
                  </a:cubicBezTo>
                  <a:moveTo>
                    <a:pt x="466" y="206"/>
                  </a:moveTo>
                  <a:cubicBezTo>
                    <a:pt x="355" y="167"/>
                    <a:pt x="355" y="167"/>
                    <a:pt x="355" y="167"/>
                  </a:cubicBezTo>
                  <a:cubicBezTo>
                    <a:pt x="379" y="141"/>
                    <a:pt x="379" y="141"/>
                    <a:pt x="379" y="141"/>
                  </a:cubicBezTo>
                  <a:cubicBezTo>
                    <a:pt x="466" y="206"/>
                    <a:pt x="466" y="206"/>
                    <a:pt x="466" y="206"/>
                  </a:cubicBezTo>
                  <a:moveTo>
                    <a:pt x="347" y="165"/>
                  </a:moveTo>
                  <a:cubicBezTo>
                    <a:pt x="223" y="140"/>
                    <a:pt x="223" y="140"/>
                    <a:pt x="223" y="140"/>
                  </a:cubicBezTo>
                  <a:cubicBezTo>
                    <a:pt x="374" y="140"/>
                    <a:pt x="374" y="140"/>
                    <a:pt x="374" y="140"/>
                  </a:cubicBezTo>
                  <a:cubicBezTo>
                    <a:pt x="350" y="165"/>
                    <a:pt x="350" y="165"/>
                    <a:pt x="350" y="165"/>
                  </a:cubicBezTo>
                  <a:cubicBezTo>
                    <a:pt x="347" y="164"/>
                    <a:pt x="347" y="164"/>
                    <a:pt x="347" y="164"/>
                  </a:cubicBezTo>
                  <a:cubicBezTo>
                    <a:pt x="347" y="165"/>
                    <a:pt x="347" y="165"/>
                    <a:pt x="347" y="165"/>
                  </a:cubicBezTo>
                  <a:moveTo>
                    <a:pt x="481" y="211"/>
                  </a:moveTo>
                  <a:cubicBezTo>
                    <a:pt x="470" y="132"/>
                    <a:pt x="470" y="132"/>
                    <a:pt x="470" y="132"/>
                  </a:cubicBezTo>
                  <a:cubicBezTo>
                    <a:pt x="599" y="177"/>
                    <a:pt x="599" y="177"/>
                    <a:pt x="599" y="177"/>
                  </a:cubicBezTo>
                  <a:cubicBezTo>
                    <a:pt x="481" y="211"/>
                    <a:pt x="481" y="211"/>
                    <a:pt x="481" y="211"/>
                  </a:cubicBezTo>
                  <a:moveTo>
                    <a:pt x="476" y="208"/>
                  </a:moveTo>
                  <a:cubicBezTo>
                    <a:pt x="385" y="139"/>
                    <a:pt x="385" y="139"/>
                    <a:pt x="385" y="139"/>
                  </a:cubicBezTo>
                  <a:cubicBezTo>
                    <a:pt x="466" y="131"/>
                    <a:pt x="466" y="131"/>
                    <a:pt x="466" y="131"/>
                  </a:cubicBezTo>
                  <a:cubicBezTo>
                    <a:pt x="476" y="208"/>
                    <a:pt x="476" y="208"/>
                    <a:pt x="476" y="208"/>
                  </a:cubicBezTo>
                  <a:moveTo>
                    <a:pt x="1163" y="188"/>
                  </a:moveTo>
                  <a:cubicBezTo>
                    <a:pt x="1164" y="156"/>
                    <a:pt x="1164" y="156"/>
                    <a:pt x="1164" y="156"/>
                  </a:cubicBezTo>
                  <a:cubicBezTo>
                    <a:pt x="1217" y="126"/>
                    <a:pt x="1217" y="126"/>
                    <a:pt x="1217" y="126"/>
                  </a:cubicBezTo>
                  <a:cubicBezTo>
                    <a:pt x="1163" y="188"/>
                    <a:pt x="1163" y="188"/>
                    <a:pt x="1163" y="188"/>
                  </a:cubicBezTo>
                  <a:moveTo>
                    <a:pt x="1045" y="218"/>
                  </a:moveTo>
                  <a:cubicBezTo>
                    <a:pt x="1010" y="118"/>
                    <a:pt x="1010" y="118"/>
                    <a:pt x="1010" y="118"/>
                  </a:cubicBezTo>
                  <a:cubicBezTo>
                    <a:pt x="1120" y="176"/>
                    <a:pt x="1120" y="176"/>
                    <a:pt x="1120" y="176"/>
                  </a:cubicBezTo>
                  <a:cubicBezTo>
                    <a:pt x="1045" y="218"/>
                    <a:pt x="1045" y="218"/>
                    <a:pt x="1045" y="218"/>
                  </a:cubicBezTo>
                  <a:moveTo>
                    <a:pt x="1039" y="215"/>
                  </a:moveTo>
                  <a:cubicBezTo>
                    <a:pt x="956" y="147"/>
                    <a:pt x="956" y="147"/>
                    <a:pt x="956" y="147"/>
                  </a:cubicBezTo>
                  <a:cubicBezTo>
                    <a:pt x="1005" y="117"/>
                    <a:pt x="1005" y="117"/>
                    <a:pt x="1005" y="117"/>
                  </a:cubicBezTo>
                  <a:cubicBezTo>
                    <a:pt x="1039" y="215"/>
                    <a:pt x="1039" y="215"/>
                    <a:pt x="1039" y="215"/>
                  </a:cubicBezTo>
                  <a:moveTo>
                    <a:pt x="821" y="180"/>
                  </a:moveTo>
                  <a:cubicBezTo>
                    <a:pt x="867" y="116"/>
                    <a:pt x="867" y="116"/>
                    <a:pt x="867" y="116"/>
                  </a:cubicBezTo>
                  <a:cubicBezTo>
                    <a:pt x="945" y="146"/>
                    <a:pt x="945" y="146"/>
                    <a:pt x="945" y="146"/>
                  </a:cubicBezTo>
                  <a:cubicBezTo>
                    <a:pt x="821" y="180"/>
                    <a:pt x="821" y="180"/>
                    <a:pt x="821" y="180"/>
                  </a:cubicBezTo>
                  <a:moveTo>
                    <a:pt x="1179" y="176"/>
                  </a:moveTo>
                  <a:cubicBezTo>
                    <a:pt x="1229" y="119"/>
                    <a:pt x="1229" y="119"/>
                    <a:pt x="1229" y="119"/>
                  </a:cubicBezTo>
                  <a:cubicBezTo>
                    <a:pt x="1283" y="89"/>
                    <a:pt x="1283" y="89"/>
                    <a:pt x="1283" y="89"/>
                  </a:cubicBezTo>
                  <a:cubicBezTo>
                    <a:pt x="1283" y="92"/>
                    <a:pt x="1283" y="92"/>
                    <a:pt x="1283" y="92"/>
                  </a:cubicBezTo>
                  <a:cubicBezTo>
                    <a:pt x="1179" y="176"/>
                    <a:pt x="1179" y="176"/>
                    <a:pt x="1179" y="176"/>
                  </a:cubicBezTo>
                  <a:moveTo>
                    <a:pt x="1152" y="158"/>
                  </a:moveTo>
                  <a:cubicBezTo>
                    <a:pt x="1128" y="81"/>
                    <a:pt x="1128" y="81"/>
                    <a:pt x="1128" y="81"/>
                  </a:cubicBezTo>
                  <a:cubicBezTo>
                    <a:pt x="1161" y="94"/>
                    <a:pt x="1161" y="94"/>
                    <a:pt x="1161" y="94"/>
                  </a:cubicBezTo>
                  <a:cubicBezTo>
                    <a:pt x="1159" y="153"/>
                    <a:pt x="1159" y="153"/>
                    <a:pt x="1159" y="153"/>
                  </a:cubicBezTo>
                  <a:cubicBezTo>
                    <a:pt x="1152" y="158"/>
                    <a:pt x="1152" y="158"/>
                    <a:pt x="1152" y="158"/>
                  </a:cubicBezTo>
                  <a:moveTo>
                    <a:pt x="705" y="204"/>
                  </a:moveTo>
                  <a:cubicBezTo>
                    <a:pt x="721" y="142"/>
                    <a:pt x="721" y="142"/>
                    <a:pt x="721" y="142"/>
                  </a:cubicBezTo>
                  <a:cubicBezTo>
                    <a:pt x="755" y="72"/>
                    <a:pt x="755" y="72"/>
                    <a:pt x="755" y="72"/>
                  </a:cubicBezTo>
                  <a:cubicBezTo>
                    <a:pt x="812" y="183"/>
                    <a:pt x="812" y="183"/>
                    <a:pt x="812" y="183"/>
                  </a:cubicBezTo>
                  <a:cubicBezTo>
                    <a:pt x="705" y="204"/>
                    <a:pt x="705" y="204"/>
                    <a:pt x="705" y="204"/>
                  </a:cubicBezTo>
                  <a:moveTo>
                    <a:pt x="816" y="180"/>
                  </a:moveTo>
                  <a:cubicBezTo>
                    <a:pt x="760" y="72"/>
                    <a:pt x="760" y="72"/>
                    <a:pt x="760" y="72"/>
                  </a:cubicBezTo>
                  <a:cubicBezTo>
                    <a:pt x="795" y="88"/>
                    <a:pt x="846" y="111"/>
                    <a:pt x="862" y="115"/>
                  </a:cubicBezTo>
                  <a:cubicBezTo>
                    <a:pt x="816" y="180"/>
                    <a:pt x="816" y="180"/>
                    <a:pt x="816" y="180"/>
                  </a:cubicBezTo>
                  <a:moveTo>
                    <a:pt x="700" y="204"/>
                  </a:moveTo>
                  <a:cubicBezTo>
                    <a:pt x="609" y="175"/>
                    <a:pt x="609" y="175"/>
                    <a:pt x="609" y="175"/>
                  </a:cubicBezTo>
                  <a:cubicBezTo>
                    <a:pt x="603" y="71"/>
                    <a:pt x="603" y="71"/>
                    <a:pt x="603" y="71"/>
                  </a:cubicBezTo>
                  <a:cubicBezTo>
                    <a:pt x="717" y="142"/>
                    <a:pt x="717" y="142"/>
                    <a:pt x="717" y="142"/>
                  </a:cubicBezTo>
                  <a:cubicBezTo>
                    <a:pt x="700" y="204"/>
                    <a:pt x="700" y="204"/>
                    <a:pt x="700" y="204"/>
                  </a:cubicBezTo>
                  <a:moveTo>
                    <a:pt x="605" y="173"/>
                  </a:moveTo>
                  <a:cubicBezTo>
                    <a:pt x="473" y="128"/>
                    <a:pt x="473" y="128"/>
                    <a:pt x="473" y="128"/>
                  </a:cubicBezTo>
                  <a:cubicBezTo>
                    <a:pt x="599" y="71"/>
                    <a:pt x="599" y="71"/>
                    <a:pt x="599" y="71"/>
                  </a:cubicBezTo>
                  <a:cubicBezTo>
                    <a:pt x="605" y="173"/>
                    <a:pt x="605" y="173"/>
                    <a:pt x="605" y="173"/>
                  </a:cubicBezTo>
                  <a:moveTo>
                    <a:pt x="719" y="137"/>
                  </a:moveTo>
                  <a:cubicBezTo>
                    <a:pt x="609" y="69"/>
                    <a:pt x="609" y="69"/>
                    <a:pt x="609" y="69"/>
                  </a:cubicBezTo>
                  <a:cubicBezTo>
                    <a:pt x="752" y="69"/>
                    <a:pt x="752" y="69"/>
                    <a:pt x="752" y="69"/>
                  </a:cubicBezTo>
                  <a:cubicBezTo>
                    <a:pt x="719" y="137"/>
                    <a:pt x="719" y="137"/>
                    <a:pt x="719" y="137"/>
                  </a:cubicBezTo>
                  <a:moveTo>
                    <a:pt x="1287" y="88"/>
                  </a:moveTo>
                  <a:cubicBezTo>
                    <a:pt x="1288" y="86"/>
                    <a:pt x="1288" y="86"/>
                    <a:pt x="1288" y="86"/>
                  </a:cubicBezTo>
                  <a:cubicBezTo>
                    <a:pt x="1333" y="60"/>
                    <a:pt x="1333" y="60"/>
                    <a:pt x="1333" y="60"/>
                  </a:cubicBezTo>
                  <a:cubicBezTo>
                    <a:pt x="1312" y="73"/>
                    <a:pt x="1295" y="84"/>
                    <a:pt x="1287" y="88"/>
                  </a:cubicBezTo>
                  <a:moveTo>
                    <a:pt x="1124" y="173"/>
                  </a:moveTo>
                  <a:cubicBezTo>
                    <a:pt x="1010" y="113"/>
                    <a:pt x="1010" y="113"/>
                    <a:pt x="1010" y="113"/>
                  </a:cubicBezTo>
                  <a:cubicBezTo>
                    <a:pt x="1073" y="59"/>
                    <a:pt x="1073" y="59"/>
                    <a:pt x="1073" y="59"/>
                  </a:cubicBezTo>
                  <a:cubicBezTo>
                    <a:pt x="1123" y="79"/>
                    <a:pt x="1123" y="79"/>
                    <a:pt x="1123" y="79"/>
                  </a:cubicBezTo>
                  <a:cubicBezTo>
                    <a:pt x="1148" y="160"/>
                    <a:pt x="1148" y="160"/>
                    <a:pt x="1148" y="160"/>
                  </a:cubicBezTo>
                  <a:cubicBezTo>
                    <a:pt x="1124" y="173"/>
                    <a:pt x="1124" y="173"/>
                    <a:pt x="1124" y="173"/>
                  </a:cubicBezTo>
                  <a:moveTo>
                    <a:pt x="1238" y="109"/>
                  </a:moveTo>
                  <a:cubicBezTo>
                    <a:pt x="1286" y="53"/>
                    <a:pt x="1286" y="53"/>
                    <a:pt x="1286" y="53"/>
                  </a:cubicBezTo>
                  <a:cubicBezTo>
                    <a:pt x="1283" y="83"/>
                    <a:pt x="1283" y="83"/>
                    <a:pt x="1283" y="83"/>
                  </a:cubicBezTo>
                  <a:cubicBezTo>
                    <a:pt x="1238" y="109"/>
                    <a:pt x="1238" y="109"/>
                    <a:pt x="1238" y="109"/>
                  </a:cubicBezTo>
                  <a:moveTo>
                    <a:pt x="1164" y="151"/>
                  </a:moveTo>
                  <a:cubicBezTo>
                    <a:pt x="1165" y="94"/>
                    <a:pt x="1165" y="94"/>
                    <a:pt x="1165" y="94"/>
                  </a:cubicBezTo>
                  <a:cubicBezTo>
                    <a:pt x="1282" y="51"/>
                    <a:pt x="1282" y="51"/>
                    <a:pt x="1282" y="51"/>
                  </a:cubicBezTo>
                  <a:cubicBezTo>
                    <a:pt x="1226" y="116"/>
                    <a:pt x="1226" y="116"/>
                    <a:pt x="1226" y="116"/>
                  </a:cubicBezTo>
                  <a:cubicBezTo>
                    <a:pt x="1164" y="151"/>
                    <a:pt x="1164" y="151"/>
                    <a:pt x="1164" y="151"/>
                  </a:cubicBezTo>
                  <a:moveTo>
                    <a:pt x="1156" y="87"/>
                  </a:moveTo>
                  <a:cubicBezTo>
                    <a:pt x="1127" y="76"/>
                    <a:pt x="1127" y="76"/>
                    <a:pt x="1127" y="76"/>
                  </a:cubicBezTo>
                  <a:cubicBezTo>
                    <a:pt x="1115" y="36"/>
                    <a:pt x="1115" y="36"/>
                    <a:pt x="1115" y="36"/>
                  </a:cubicBezTo>
                  <a:cubicBezTo>
                    <a:pt x="1156" y="87"/>
                    <a:pt x="1156" y="87"/>
                    <a:pt x="1156" y="87"/>
                  </a:cubicBezTo>
                  <a:moveTo>
                    <a:pt x="1121" y="74"/>
                  </a:moveTo>
                  <a:cubicBezTo>
                    <a:pt x="1077" y="56"/>
                    <a:pt x="1077" y="56"/>
                    <a:pt x="1077" y="56"/>
                  </a:cubicBezTo>
                  <a:cubicBezTo>
                    <a:pt x="1108" y="29"/>
                    <a:pt x="1108" y="29"/>
                    <a:pt x="1108" y="29"/>
                  </a:cubicBezTo>
                  <a:cubicBezTo>
                    <a:pt x="1121" y="74"/>
                    <a:pt x="1121" y="74"/>
                    <a:pt x="1121" y="74"/>
                  </a:cubicBezTo>
                  <a:moveTo>
                    <a:pt x="1164" y="90"/>
                  </a:moveTo>
                  <a:cubicBezTo>
                    <a:pt x="1114" y="28"/>
                    <a:pt x="1114" y="28"/>
                    <a:pt x="1114" y="28"/>
                  </a:cubicBezTo>
                  <a:cubicBezTo>
                    <a:pt x="1280" y="47"/>
                    <a:pt x="1280" y="47"/>
                    <a:pt x="1280" y="47"/>
                  </a:cubicBezTo>
                  <a:cubicBezTo>
                    <a:pt x="1164" y="90"/>
                    <a:pt x="1164" y="90"/>
                    <a:pt x="1164" y="90"/>
                  </a:cubicBezTo>
                  <a:moveTo>
                    <a:pt x="1288" y="80"/>
                  </a:moveTo>
                  <a:cubicBezTo>
                    <a:pt x="1291" y="48"/>
                    <a:pt x="1291" y="48"/>
                    <a:pt x="1291" y="48"/>
                  </a:cubicBezTo>
                  <a:cubicBezTo>
                    <a:pt x="1349" y="32"/>
                    <a:pt x="1383" y="22"/>
                    <a:pt x="1403" y="15"/>
                  </a:cubicBezTo>
                  <a:cubicBezTo>
                    <a:pt x="1288" y="80"/>
                    <a:pt x="1288" y="80"/>
                    <a:pt x="1288" y="80"/>
                  </a:cubicBezTo>
                  <a:moveTo>
                    <a:pt x="954" y="143"/>
                  </a:moveTo>
                  <a:cubicBezTo>
                    <a:pt x="946" y="14"/>
                    <a:pt x="946" y="14"/>
                    <a:pt x="946" y="14"/>
                  </a:cubicBezTo>
                  <a:cubicBezTo>
                    <a:pt x="1003" y="113"/>
                    <a:pt x="1003" y="113"/>
                    <a:pt x="1003" y="113"/>
                  </a:cubicBezTo>
                  <a:cubicBezTo>
                    <a:pt x="954" y="143"/>
                    <a:pt x="954" y="143"/>
                    <a:pt x="954" y="143"/>
                  </a:cubicBezTo>
                  <a:moveTo>
                    <a:pt x="949" y="143"/>
                  </a:moveTo>
                  <a:cubicBezTo>
                    <a:pt x="870" y="113"/>
                    <a:pt x="870" y="113"/>
                    <a:pt x="870" y="113"/>
                  </a:cubicBezTo>
                  <a:cubicBezTo>
                    <a:pt x="877" y="101"/>
                    <a:pt x="914" y="49"/>
                    <a:pt x="941" y="11"/>
                  </a:cubicBezTo>
                  <a:cubicBezTo>
                    <a:pt x="949" y="143"/>
                    <a:pt x="949" y="143"/>
                    <a:pt x="949" y="143"/>
                  </a:cubicBezTo>
                  <a:moveTo>
                    <a:pt x="1006" y="110"/>
                  </a:moveTo>
                  <a:cubicBezTo>
                    <a:pt x="948" y="9"/>
                    <a:pt x="948" y="9"/>
                    <a:pt x="948" y="9"/>
                  </a:cubicBezTo>
                  <a:cubicBezTo>
                    <a:pt x="1069" y="57"/>
                    <a:pt x="1069" y="57"/>
                    <a:pt x="1069" y="57"/>
                  </a:cubicBezTo>
                  <a:cubicBezTo>
                    <a:pt x="1006" y="110"/>
                    <a:pt x="1006" y="110"/>
                    <a:pt x="1006" y="110"/>
                  </a:cubicBezTo>
                  <a:moveTo>
                    <a:pt x="1072" y="54"/>
                  </a:moveTo>
                  <a:cubicBezTo>
                    <a:pt x="960" y="9"/>
                    <a:pt x="960" y="9"/>
                    <a:pt x="960" y="9"/>
                  </a:cubicBezTo>
                  <a:cubicBezTo>
                    <a:pt x="1104" y="27"/>
                    <a:pt x="1104" y="27"/>
                    <a:pt x="1104" y="27"/>
                  </a:cubicBezTo>
                  <a:cubicBezTo>
                    <a:pt x="1072" y="54"/>
                    <a:pt x="1072" y="54"/>
                    <a:pt x="1072" y="54"/>
                  </a:cubicBezTo>
                  <a:moveTo>
                    <a:pt x="865" y="112"/>
                  </a:moveTo>
                  <a:cubicBezTo>
                    <a:pt x="856" y="110"/>
                    <a:pt x="799" y="85"/>
                    <a:pt x="761" y="68"/>
                  </a:cubicBezTo>
                  <a:cubicBezTo>
                    <a:pt x="937" y="9"/>
                    <a:pt x="937" y="9"/>
                    <a:pt x="937" y="9"/>
                  </a:cubicBezTo>
                  <a:cubicBezTo>
                    <a:pt x="920" y="33"/>
                    <a:pt x="871" y="101"/>
                    <a:pt x="865" y="112"/>
                  </a:cubicBezTo>
                  <a:moveTo>
                    <a:pt x="1288" y="44"/>
                  </a:moveTo>
                  <a:cubicBezTo>
                    <a:pt x="1133" y="26"/>
                    <a:pt x="1133" y="26"/>
                    <a:pt x="1133" y="26"/>
                  </a:cubicBezTo>
                  <a:cubicBezTo>
                    <a:pt x="1197" y="21"/>
                    <a:pt x="1371" y="8"/>
                    <a:pt x="1416" y="6"/>
                  </a:cubicBezTo>
                  <a:cubicBezTo>
                    <a:pt x="1393" y="14"/>
                    <a:pt x="1334" y="31"/>
                    <a:pt x="1292" y="43"/>
                  </a:cubicBezTo>
                  <a:cubicBezTo>
                    <a:pt x="1292" y="39"/>
                    <a:pt x="1292" y="39"/>
                    <a:pt x="1292" y="39"/>
                  </a:cubicBezTo>
                  <a:cubicBezTo>
                    <a:pt x="1288" y="44"/>
                    <a:pt x="1288" y="44"/>
                    <a:pt x="1288" y="44"/>
                  </a:cubicBezTo>
                  <a:moveTo>
                    <a:pt x="943" y="0"/>
                  </a:moveTo>
                  <a:cubicBezTo>
                    <a:pt x="942" y="2"/>
                    <a:pt x="942" y="2"/>
                    <a:pt x="942" y="2"/>
                  </a:cubicBezTo>
                  <a:cubicBezTo>
                    <a:pt x="940" y="1"/>
                    <a:pt x="940" y="1"/>
                    <a:pt x="940" y="1"/>
                  </a:cubicBezTo>
                  <a:cubicBezTo>
                    <a:pt x="940" y="3"/>
                    <a:pt x="940" y="3"/>
                    <a:pt x="940" y="3"/>
                  </a:cubicBezTo>
                  <a:cubicBezTo>
                    <a:pt x="757" y="64"/>
                    <a:pt x="757" y="64"/>
                    <a:pt x="757" y="64"/>
                  </a:cubicBezTo>
                  <a:cubicBezTo>
                    <a:pt x="755" y="62"/>
                    <a:pt x="755" y="62"/>
                    <a:pt x="755" y="62"/>
                  </a:cubicBezTo>
                  <a:cubicBezTo>
                    <a:pt x="754" y="65"/>
                    <a:pt x="754" y="65"/>
                    <a:pt x="754" y="65"/>
                  </a:cubicBezTo>
                  <a:cubicBezTo>
                    <a:pt x="602" y="65"/>
                    <a:pt x="602" y="65"/>
                    <a:pt x="602" y="65"/>
                  </a:cubicBezTo>
                  <a:cubicBezTo>
                    <a:pt x="598" y="63"/>
                    <a:pt x="598" y="63"/>
                    <a:pt x="598" y="63"/>
                  </a:cubicBezTo>
                  <a:cubicBezTo>
                    <a:pt x="599" y="66"/>
                    <a:pt x="599" y="66"/>
                    <a:pt x="599" y="66"/>
                  </a:cubicBezTo>
                  <a:cubicBezTo>
                    <a:pt x="467" y="126"/>
                    <a:pt x="467" y="126"/>
                    <a:pt x="467" y="126"/>
                  </a:cubicBezTo>
                  <a:cubicBezTo>
                    <a:pt x="465" y="125"/>
                    <a:pt x="465" y="125"/>
                    <a:pt x="465" y="125"/>
                  </a:cubicBezTo>
                  <a:cubicBezTo>
                    <a:pt x="465" y="127"/>
                    <a:pt x="465" y="127"/>
                    <a:pt x="465" y="127"/>
                  </a:cubicBezTo>
                  <a:cubicBezTo>
                    <a:pt x="380" y="135"/>
                    <a:pt x="380" y="135"/>
                    <a:pt x="380" y="135"/>
                  </a:cubicBezTo>
                  <a:cubicBezTo>
                    <a:pt x="379" y="135"/>
                    <a:pt x="379" y="135"/>
                    <a:pt x="379" y="135"/>
                  </a:cubicBezTo>
                  <a:cubicBezTo>
                    <a:pt x="378" y="135"/>
                    <a:pt x="378" y="135"/>
                    <a:pt x="378" y="135"/>
                  </a:cubicBezTo>
                  <a:cubicBezTo>
                    <a:pt x="201" y="135"/>
                    <a:pt x="201" y="135"/>
                    <a:pt x="201" y="135"/>
                  </a:cubicBezTo>
                  <a:cubicBezTo>
                    <a:pt x="186" y="133"/>
                    <a:pt x="186" y="133"/>
                    <a:pt x="186" y="133"/>
                  </a:cubicBezTo>
                  <a:cubicBezTo>
                    <a:pt x="197" y="139"/>
                    <a:pt x="197" y="139"/>
                    <a:pt x="197" y="139"/>
                  </a:cubicBezTo>
                  <a:cubicBezTo>
                    <a:pt x="169" y="188"/>
                    <a:pt x="169" y="188"/>
                    <a:pt x="169" y="188"/>
                  </a:cubicBezTo>
                  <a:cubicBezTo>
                    <a:pt x="167" y="187"/>
                    <a:pt x="167" y="187"/>
                    <a:pt x="167" y="187"/>
                  </a:cubicBezTo>
                  <a:cubicBezTo>
                    <a:pt x="168" y="189"/>
                    <a:pt x="168" y="189"/>
                    <a:pt x="168" y="189"/>
                  </a:cubicBezTo>
                  <a:cubicBezTo>
                    <a:pt x="87" y="206"/>
                    <a:pt x="87" y="206"/>
                    <a:pt x="87" y="206"/>
                  </a:cubicBezTo>
                  <a:cubicBezTo>
                    <a:pt x="10" y="287"/>
                    <a:pt x="10" y="287"/>
                    <a:pt x="10" y="287"/>
                  </a:cubicBezTo>
                  <a:cubicBezTo>
                    <a:pt x="0" y="289"/>
                    <a:pt x="0" y="289"/>
                    <a:pt x="0" y="289"/>
                  </a:cubicBezTo>
                  <a:cubicBezTo>
                    <a:pt x="11" y="291"/>
                    <a:pt x="11" y="291"/>
                    <a:pt x="11" y="291"/>
                  </a:cubicBezTo>
                  <a:cubicBezTo>
                    <a:pt x="65" y="306"/>
                    <a:pt x="65" y="306"/>
                    <a:pt x="65" y="306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08"/>
                    <a:pt x="70" y="308"/>
                    <a:pt x="70" y="308"/>
                  </a:cubicBezTo>
                  <a:cubicBezTo>
                    <a:pt x="134" y="379"/>
                    <a:pt x="134" y="379"/>
                    <a:pt x="134" y="379"/>
                  </a:cubicBezTo>
                  <a:cubicBezTo>
                    <a:pt x="132" y="380"/>
                    <a:pt x="132" y="380"/>
                    <a:pt x="132" y="380"/>
                  </a:cubicBezTo>
                  <a:cubicBezTo>
                    <a:pt x="136" y="381"/>
                    <a:pt x="136" y="381"/>
                    <a:pt x="136" y="381"/>
                  </a:cubicBezTo>
                  <a:cubicBezTo>
                    <a:pt x="201" y="514"/>
                    <a:pt x="201" y="514"/>
                    <a:pt x="201" y="514"/>
                  </a:cubicBezTo>
                  <a:cubicBezTo>
                    <a:pt x="200" y="516"/>
                    <a:pt x="200" y="516"/>
                    <a:pt x="200" y="516"/>
                  </a:cubicBezTo>
                  <a:cubicBezTo>
                    <a:pt x="203" y="516"/>
                    <a:pt x="203" y="516"/>
                    <a:pt x="203" y="516"/>
                  </a:cubicBezTo>
                  <a:cubicBezTo>
                    <a:pt x="296" y="591"/>
                    <a:pt x="296" y="591"/>
                    <a:pt x="296" y="591"/>
                  </a:cubicBezTo>
                  <a:cubicBezTo>
                    <a:pt x="295" y="592"/>
                    <a:pt x="295" y="592"/>
                    <a:pt x="295" y="592"/>
                  </a:cubicBezTo>
                  <a:cubicBezTo>
                    <a:pt x="298" y="593"/>
                    <a:pt x="298" y="593"/>
                    <a:pt x="298" y="593"/>
                  </a:cubicBezTo>
                  <a:cubicBezTo>
                    <a:pt x="357" y="730"/>
                    <a:pt x="357" y="730"/>
                    <a:pt x="357" y="730"/>
                  </a:cubicBezTo>
                  <a:cubicBezTo>
                    <a:pt x="346" y="745"/>
                    <a:pt x="346" y="745"/>
                    <a:pt x="346" y="745"/>
                  </a:cubicBezTo>
                  <a:cubicBezTo>
                    <a:pt x="360" y="733"/>
                    <a:pt x="360" y="733"/>
                    <a:pt x="360" y="733"/>
                  </a:cubicBezTo>
                  <a:cubicBezTo>
                    <a:pt x="575" y="807"/>
                    <a:pt x="575" y="807"/>
                    <a:pt x="575" y="807"/>
                  </a:cubicBezTo>
                  <a:cubicBezTo>
                    <a:pt x="599" y="873"/>
                    <a:pt x="599" y="873"/>
                    <a:pt x="599" y="873"/>
                  </a:cubicBezTo>
                  <a:cubicBezTo>
                    <a:pt x="597" y="873"/>
                    <a:pt x="597" y="873"/>
                    <a:pt x="597" y="873"/>
                  </a:cubicBezTo>
                  <a:cubicBezTo>
                    <a:pt x="600" y="876"/>
                    <a:pt x="600" y="876"/>
                    <a:pt x="600" y="876"/>
                  </a:cubicBezTo>
                  <a:cubicBezTo>
                    <a:pt x="587" y="911"/>
                    <a:pt x="587" y="911"/>
                    <a:pt x="587" y="911"/>
                  </a:cubicBezTo>
                  <a:cubicBezTo>
                    <a:pt x="587" y="982"/>
                    <a:pt x="587" y="982"/>
                    <a:pt x="587" y="982"/>
                  </a:cubicBezTo>
                  <a:cubicBezTo>
                    <a:pt x="583" y="985"/>
                    <a:pt x="583" y="985"/>
                    <a:pt x="583" y="985"/>
                  </a:cubicBezTo>
                  <a:cubicBezTo>
                    <a:pt x="587" y="986"/>
                    <a:pt x="587" y="986"/>
                    <a:pt x="587" y="986"/>
                  </a:cubicBezTo>
                  <a:cubicBezTo>
                    <a:pt x="610" y="1058"/>
                    <a:pt x="610" y="1058"/>
                    <a:pt x="610" y="1058"/>
                  </a:cubicBezTo>
                  <a:cubicBezTo>
                    <a:pt x="607" y="1061"/>
                    <a:pt x="607" y="1061"/>
                    <a:pt x="607" y="1061"/>
                  </a:cubicBezTo>
                  <a:cubicBezTo>
                    <a:pt x="612" y="1061"/>
                    <a:pt x="612" y="1061"/>
                    <a:pt x="612" y="1061"/>
                  </a:cubicBezTo>
                  <a:cubicBezTo>
                    <a:pt x="690" y="1150"/>
                    <a:pt x="690" y="1150"/>
                    <a:pt x="690" y="1150"/>
                  </a:cubicBezTo>
                  <a:cubicBezTo>
                    <a:pt x="689" y="1151"/>
                    <a:pt x="689" y="1151"/>
                    <a:pt x="689" y="1151"/>
                  </a:cubicBezTo>
                  <a:cubicBezTo>
                    <a:pt x="691" y="1152"/>
                    <a:pt x="691" y="1152"/>
                    <a:pt x="691" y="1152"/>
                  </a:cubicBezTo>
                  <a:cubicBezTo>
                    <a:pt x="711" y="1252"/>
                    <a:pt x="711" y="1252"/>
                    <a:pt x="711" y="1252"/>
                  </a:cubicBezTo>
                  <a:cubicBezTo>
                    <a:pt x="705" y="1257"/>
                    <a:pt x="705" y="1257"/>
                    <a:pt x="705" y="1257"/>
                  </a:cubicBezTo>
                  <a:cubicBezTo>
                    <a:pt x="711" y="1256"/>
                    <a:pt x="711" y="1256"/>
                    <a:pt x="711" y="1256"/>
                  </a:cubicBezTo>
                  <a:cubicBezTo>
                    <a:pt x="717" y="1415"/>
                    <a:pt x="717" y="1415"/>
                    <a:pt x="717" y="1415"/>
                  </a:cubicBezTo>
                  <a:cubicBezTo>
                    <a:pt x="715" y="1418"/>
                    <a:pt x="715" y="1418"/>
                    <a:pt x="715" y="1418"/>
                  </a:cubicBezTo>
                  <a:cubicBezTo>
                    <a:pt x="718" y="1418"/>
                    <a:pt x="718" y="1418"/>
                    <a:pt x="718" y="1418"/>
                  </a:cubicBezTo>
                  <a:cubicBezTo>
                    <a:pt x="769" y="1570"/>
                    <a:pt x="769" y="1570"/>
                    <a:pt x="769" y="1570"/>
                  </a:cubicBezTo>
                  <a:cubicBezTo>
                    <a:pt x="768" y="1572"/>
                    <a:pt x="768" y="1572"/>
                    <a:pt x="768" y="1572"/>
                  </a:cubicBezTo>
                  <a:cubicBezTo>
                    <a:pt x="771" y="1572"/>
                    <a:pt x="771" y="1572"/>
                    <a:pt x="771" y="1572"/>
                  </a:cubicBezTo>
                  <a:cubicBezTo>
                    <a:pt x="886" y="1617"/>
                    <a:pt x="886" y="1617"/>
                    <a:pt x="886" y="1617"/>
                  </a:cubicBezTo>
                  <a:cubicBezTo>
                    <a:pt x="824" y="1569"/>
                    <a:pt x="824" y="1569"/>
                    <a:pt x="824" y="1569"/>
                  </a:cubicBezTo>
                  <a:cubicBezTo>
                    <a:pt x="818" y="1477"/>
                    <a:pt x="818" y="1477"/>
                    <a:pt x="818" y="1477"/>
                  </a:cubicBezTo>
                  <a:cubicBezTo>
                    <a:pt x="818" y="1477"/>
                    <a:pt x="818" y="1477"/>
                    <a:pt x="818" y="1477"/>
                  </a:cubicBezTo>
                  <a:cubicBezTo>
                    <a:pt x="818" y="1477"/>
                    <a:pt x="818" y="1477"/>
                    <a:pt x="818" y="1477"/>
                  </a:cubicBezTo>
                  <a:cubicBezTo>
                    <a:pt x="847" y="1392"/>
                    <a:pt x="847" y="1392"/>
                    <a:pt x="847" y="1392"/>
                  </a:cubicBezTo>
                  <a:cubicBezTo>
                    <a:pt x="848" y="1391"/>
                    <a:pt x="848" y="1391"/>
                    <a:pt x="848" y="1391"/>
                  </a:cubicBezTo>
                  <a:cubicBezTo>
                    <a:pt x="848" y="1391"/>
                    <a:pt x="848" y="1391"/>
                    <a:pt x="848" y="1391"/>
                  </a:cubicBezTo>
                  <a:cubicBezTo>
                    <a:pt x="887" y="1371"/>
                    <a:pt x="887" y="1371"/>
                    <a:pt x="887" y="1371"/>
                  </a:cubicBezTo>
                  <a:cubicBezTo>
                    <a:pt x="894" y="1376"/>
                    <a:pt x="894" y="1376"/>
                    <a:pt x="894" y="1376"/>
                  </a:cubicBezTo>
                  <a:cubicBezTo>
                    <a:pt x="890" y="1369"/>
                    <a:pt x="890" y="1369"/>
                    <a:pt x="890" y="1369"/>
                  </a:cubicBezTo>
                  <a:cubicBezTo>
                    <a:pt x="939" y="1252"/>
                    <a:pt x="939" y="1252"/>
                    <a:pt x="939" y="1252"/>
                  </a:cubicBezTo>
                  <a:cubicBezTo>
                    <a:pt x="1017" y="1203"/>
                    <a:pt x="1017" y="1203"/>
                    <a:pt x="1017" y="1203"/>
                  </a:cubicBezTo>
                  <a:cubicBezTo>
                    <a:pt x="1020" y="1202"/>
                    <a:pt x="1020" y="1202"/>
                    <a:pt x="1020" y="1202"/>
                  </a:cubicBezTo>
                  <a:cubicBezTo>
                    <a:pt x="1019" y="1200"/>
                    <a:pt x="1019" y="1200"/>
                    <a:pt x="1019" y="1200"/>
                  </a:cubicBezTo>
                  <a:cubicBezTo>
                    <a:pt x="1023" y="1103"/>
                    <a:pt x="1023" y="1103"/>
                    <a:pt x="1023" y="1103"/>
                  </a:cubicBezTo>
                  <a:cubicBezTo>
                    <a:pt x="1024" y="1101"/>
                    <a:pt x="1024" y="1101"/>
                    <a:pt x="1024" y="1101"/>
                  </a:cubicBezTo>
                  <a:cubicBezTo>
                    <a:pt x="1027" y="1101"/>
                    <a:pt x="1027" y="1101"/>
                    <a:pt x="1027" y="1101"/>
                  </a:cubicBezTo>
                  <a:cubicBezTo>
                    <a:pt x="1025" y="1099"/>
                    <a:pt x="1025" y="1099"/>
                    <a:pt x="1025" y="1099"/>
                  </a:cubicBezTo>
                  <a:cubicBezTo>
                    <a:pt x="1065" y="1030"/>
                    <a:pt x="1065" y="1030"/>
                    <a:pt x="1065" y="1030"/>
                  </a:cubicBezTo>
                  <a:cubicBezTo>
                    <a:pt x="1066" y="1028"/>
                    <a:pt x="1066" y="1028"/>
                    <a:pt x="1066" y="1028"/>
                  </a:cubicBezTo>
                  <a:cubicBezTo>
                    <a:pt x="1066" y="1028"/>
                    <a:pt x="1066" y="1028"/>
                    <a:pt x="1066" y="1028"/>
                  </a:cubicBezTo>
                  <a:cubicBezTo>
                    <a:pt x="1067" y="1026"/>
                    <a:pt x="1067" y="1026"/>
                    <a:pt x="1067" y="1026"/>
                  </a:cubicBezTo>
                  <a:cubicBezTo>
                    <a:pt x="1063" y="1026"/>
                    <a:pt x="1063" y="1026"/>
                    <a:pt x="1063" y="1026"/>
                  </a:cubicBezTo>
                  <a:cubicBezTo>
                    <a:pt x="986" y="970"/>
                    <a:pt x="986" y="970"/>
                    <a:pt x="986" y="970"/>
                  </a:cubicBezTo>
                  <a:cubicBezTo>
                    <a:pt x="913" y="894"/>
                    <a:pt x="913" y="894"/>
                    <a:pt x="913" y="894"/>
                  </a:cubicBezTo>
                  <a:cubicBezTo>
                    <a:pt x="913" y="892"/>
                    <a:pt x="913" y="892"/>
                    <a:pt x="913" y="892"/>
                  </a:cubicBezTo>
                  <a:cubicBezTo>
                    <a:pt x="912" y="893"/>
                    <a:pt x="912" y="893"/>
                    <a:pt x="912" y="893"/>
                  </a:cubicBezTo>
                  <a:cubicBezTo>
                    <a:pt x="806" y="849"/>
                    <a:pt x="806" y="849"/>
                    <a:pt x="806" y="849"/>
                  </a:cubicBezTo>
                  <a:cubicBezTo>
                    <a:pt x="806" y="847"/>
                    <a:pt x="806" y="847"/>
                    <a:pt x="806" y="847"/>
                  </a:cubicBezTo>
                  <a:cubicBezTo>
                    <a:pt x="804" y="848"/>
                    <a:pt x="804" y="848"/>
                    <a:pt x="804" y="848"/>
                  </a:cubicBezTo>
                  <a:cubicBezTo>
                    <a:pt x="722" y="804"/>
                    <a:pt x="722" y="804"/>
                    <a:pt x="722" y="804"/>
                  </a:cubicBezTo>
                  <a:cubicBezTo>
                    <a:pt x="724" y="797"/>
                    <a:pt x="724" y="797"/>
                    <a:pt x="724" y="797"/>
                  </a:cubicBezTo>
                  <a:cubicBezTo>
                    <a:pt x="718" y="803"/>
                    <a:pt x="718" y="803"/>
                    <a:pt x="718" y="803"/>
                  </a:cubicBezTo>
                  <a:cubicBezTo>
                    <a:pt x="578" y="803"/>
                    <a:pt x="578" y="803"/>
                    <a:pt x="578" y="803"/>
                  </a:cubicBezTo>
                  <a:cubicBezTo>
                    <a:pt x="532" y="715"/>
                    <a:pt x="532" y="715"/>
                    <a:pt x="532" y="715"/>
                  </a:cubicBezTo>
                  <a:cubicBezTo>
                    <a:pt x="532" y="715"/>
                    <a:pt x="532" y="715"/>
                    <a:pt x="532" y="715"/>
                  </a:cubicBezTo>
                  <a:cubicBezTo>
                    <a:pt x="428" y="673"/>
                    <a:pt x="428" y="673"/>
                    <a:pt x="428" y="673"/>
                  </a:cubicBezTo>
                  <a:cubicBezTo>
                    <a:pt x="451" y="614"/>
                    <a:pt x="451" y="614"/>
                    <a:pt x="451" y="614"/>
                  </a:cubicBezTo>
                  <a:cubicBezTo>
                    <a:pt x="604" y="652"/>
                    <a:pt x="604" y="652"/>
                    <a:pt x="604" y="652"/>
                  </a:cubicBezTo>
                  <a:cubicBezTo>
                    <a:pt x="614" y="560"/>
                    <a:pt x="614" y="560"/>
                    <a:pt x="614" y="560"/>
                  </a:cubicBezTo>
                  <a:cubicBezTo>
                    <a:pt x="720" y="474"/>
                    <a:pt x="720" y="474"/>
                    <a:pt x="720" y="474"/>
                  </a:cubicBezTo>
                  <a:cubicBezTo>
                    <a:pt x="723" y="474"/>
                    <a:pt x="723" y="474"/>
                    <a:pt x="723" y="474"/>
                  </a:cubicBezTo>
                  <a:cubicBezTo>
                    <a:pt x="722" y="473"/>
                    <a:pt x="722" y="473"/>
                    <a:pt x="722" y="473"/>
                  </a:cubicBezTo>
                  <a:cubicBezTo>
                    <a:pt x="830" y="377"/>
                    <a:pt x="830" y="377"/>
                    <a:pt x="830" y="377"/>
                  </a:cubicBezTo>
                  <a:cubicBezTo>
                    <a:pt x="832" y="376"/>
                    <a:pt x="832" y="376"/>
                    <a:pt x="832" y="376"/>
                  </a:cubicBezTo>
                  <a:cubicBezTo>
                    <a:pt x="832" y="376"/>
                    <a:pt x="832" y="376"/>
                    <a:pt x="832" y="376"/>
                  </a:cubicBezTo>
                  <a:cubicBezTo>
                    <a:pt x="958" y="315"/>
                    <a:pt x="958" y="315"/>
                    <a:pt x="958" y="315"/>
                  </a:cubicBezTo>
                  <a:cubicBezTo>
                    <a:pt x="976" y="313"/>
                    <a:pt x="976" y="313"/>
                    <a:pt x="976" y="313"/>
                  </a:cubicBezTo>
                  <a:cubicBezTo>
                    <a:pt x="959" y="311"/>
                    <a:pt x="959" y="311"/>
                    <a:pt x="959" y="311"/>
                  </a:cubicBezTo>
                  <a:cubicBezTo>
                    <a:pt x="863" y="230"/>
                    <a:pt x="863" y="230"/>
                    <a:pt x="863" y="230"/>
                  </a:cubicBezTo>
                  <a:cubicBezTo>
                    <a:pt x="866" y="220"/>
                    <a:pt x="866" y="220"/>
                    <a:pt x="866" y="220"/>
                  </a:cubicBezTo>
                  <a:cubicBezTo>
                    <a:pt x="859" y="228"/>
                    <a:pt x="859" y="228"/>
                    <a:pt x="859" y="228"/>
                  </a:cubicBezTo>
                  <a:cubicBezTo>
                    <a:pt x="781" y="228"/>
                    <a:pt x="781" y="228"/>
                    <a:pt x="781" y="228"/>
                  </a:cubicBezTo>
                  <a:cubicBezTo>
                    <a:pt x="780" y="226"/>
                    <a:pt x="780" y="226"/>
                    <a:pt x="780" y="226"/>
                  </a:cubicBezTo>
                  <a:cubicBezTo>
                    <a:pt x="779" y="228"/>
                    <a:pt x="779" y="228"/>
                    <a:pt x="779" y="228"/>
                  </a:cubicBezTo>
                  <a:cubicBezTo>
                    <a:pt x="711" y="207"/>
                    <a:pt x="711" y="207"/>
                    <a:pt x="711" y="207"/>
                  </a:cubicBezTo>
                  <a:cubicBezTo>
                    <a:pt x="814" y="187"/>
                    <a:pt x="814" y="187"/>
                    <a:pt x="814" y="187"/>
                  </a:cubicBezTo>
                  <a:cubicBezTo>
                    <a:pt x="815" y="188"/>
                    <a:pt x="815" y="188"/>
                    <a:pt x="815" y="188"/>
                  </a:cubicBezTo>
                  <a:cubicBezTo>
                    <a:pt x="817" y="186"/>
                    <a:pt x="817" y="186"/>
                    <a:pt x="817" y="186"/>
                  </a:cubicBezTo>
                  <a:cubicBezTo>
                    <a:pt x="950" y="149"/>
                    <a:pt x="950" y="149"/>
                    <a:pt x="950" y="149"/>
                  </a:cubicBezTo>
                  <a:cubicBezTo>
                    <a:pt x="950" y="150"/>
                    <a:pt x="950" y="150"/>
                    <a:pt x="950" y="150"/>
                  </a:cubicBezTo>
                  <a:cubicBezTo>
                    <a:pt x="952" y="149"/>
                    <a:pt x="952" y="149"/>
                    <a:pt x="952" y="149"/>
                  </a:cubicBezTo>
                  <a:cubicBezTo>
                    <a:pt x="1041" y="223"/>
                    <a:pt x="1041" y="223"/>
                    <a:pt x="1041" y="223"/>
                  </a:cubicBezTo>
                  <a:cubicBezTo>
                    <a:pt x="1042" y="225"/>
                    <a:pt x="1042" y="225"/>
                    <a:pt x="1042" y="225"/>
                  </a:cubicBezTo>
                  <a:cubicBezTo>
                    <a:pt x="1044" y="224"/>
                    <a:pt x="1044" y="224"/>
                    <a:pt x="1044" y="224"/>
                  </a:cubicBezTo>
                  <a:cubicBezTo>
                    <a:pt x="1158" y="198"/>
                    <a:pt x="1158" y="198"/>
                    <a:pt x="1158" y="198"/>
                  </a:cubicBezTo>
                  <a:cubicBezTo>
                    <a:pt x="1158" y="201"/>
                    <a:pt x="1158" y="201"/>
                    <a:pt x="1158" y="201"/>
                  </a:cubicBezTo>
                  <a:cubicBezTo>
                    <a:pt x="1161" y="198"/>
                    <a:pt x="1161" y="198"/>
                    <a:pt x="1161" y="198"/>
                  </a:cubicBezTo>
                  <a:cubicBezTo>
                    <a:pt x="1164" y="199"/>
                    <a:pt x="1164" y="199"/>
                    <a:pt x="1164" y="199"/>
                  </a:cubicBezTo>
                  <a:cubicBezTo>
                    <a:pt x="1163" y="195"/>
                    <a:pt x="1163" y="195"/>
                    <a:pt x="1163" y="195"/>
                  </a:cubicBezTo>
                  <a:cubicBezTo>
                    <a:pt x="1286" y="95"/>
                    <a:pt x="1286" y="95"/>
                    <a:pt x="1286" y="95"/>
                  </a:cubicBezTo>
                  <a:cubicBezTo>
                    <a:pt x="1291" y="91"/>
                    <a:pt x="1416" y="14"/>
                    <a:pt x="1428" y="7"/>
                  </a:cubicBezTo>
                  <a:cubicBezTo>
                    <a:pt x="1429" y="6"/>
                    <a:pt x="1429" y="6"/>
                    <a:pt x="1430" y="5"/>
                  </a:cubicBezTo>
                  <a:cubicBezTo>
                    <a:pt x="1430" y="5"/>
                    <a:pt x="1430" y="5"/>
                    <a:pt x="1430" y="5"/>
                  </a:cubicBezTo>
                  <a:cubicBezTo>
                    <a:pt x="1430" y="5"/>
                    <a:pt x="1430" y="5"/>
                    <a:pt x="1430" y="5"/>
                  </a:cubicBezTo>
                  <a:cubicBezTo>
                    <a:pt x="1430" y="4"/>
                    <a:pt x="1430" y="4"/>
                    <a:pt x="1430" y="4"/>
                  </a:cubicBezTo>
                  <a:cubicBezTo>
                    <a:pt x="1430" y="4"/>
                    <a:pt x="1430" y="3"/>
                    <a:pt x="1428" y="2"/>
                  </a:cubicBezTo>
                  <a:cubicBezTo>
                    <a:pt x="1427" y="2"/>
                    <a:pt x="1426" y="2"/>
                    <a:pt x="1425" y="2"/>
                  </a:cubicBezTo>
                  <a:cubicBezTo>
                    <a:pt x="1396" y="2"/>
                    <a:pt x="1126" y="22"/>
                    <a:pt x="1110" y="23"/>
                  </a:cubicBezTo>
                  <a:cubicBezTo>
                    <a:pt x="1104" y="15"/>
                    <a:pt x="1104" y="15"/>
                    <a:pt x="1104" y="15"/>
                  </a:cubicBezTo>
                  <a:cubicBezTo>
                    <a:pt x="1106" y="23"/>
                    <a:pt x="1106" y="23"/>
                    <a:pt x="1106" y="23"/>
                  </a:cubicBezTo>
                  <a:cubicBezTo>
                    <a:pt x="944" y="2"/>
                    <a:pt x="944" y="2"/>
                    <a:pt x="944" y="2"/>
                  </a:cubicBezTo>
                  <a:cubicBezTo>
                    <a:pt x="943" y="0"/>
                    <a:pt x="943" y="0"/>
                    <a:pt x="943" y="0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291" name="Freeform 286">
              <a:extLst>
                <a:ext uri="{FF2B5EF4-FFF2-40B4-BE49-F238E27FC236}">
                  <a16:creationId xmlns:a16="http://schemas.microsoft.com/office/drawing/2014/main" id="{B3194552-11C0-4A0A-BE19-ACEA8C3501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79489" y="1999567"/>
              <a:ext cx="375371" cy="322982"/>
            </a:xfrm>
            <a:custGeom>
              <a:avLst/>
              <a:gdLst>
                <a:gd name="T0" fmla="*/ 105 w 250"/>
                <a:gd name="T1" fmla="*/ 202 h 218"/>
                <a:gd name="T2" fmla="*/ 105 w 250"/>
                <a:gd name="T3" fmla="*/ 152 h 218"/>
                <a:gd name="T4" fmla="*/ 221 w 250"/>
                <a:gd name="T5" fmla="*/ 146 h 218"/>
                <a:gd name="T6" fmla="*/ 105 w 250"/>
                <a:gd name="T7" fmla="*/ 202 h 218"/>
                <a:gd name="T8" fmla="*/ 21 w 250"/>
                <a:gd name="T9" fmla="*/ 146 h 218"/>
                <a:gd name="T10" fmla="*/ 61 w 250"/>
                <a:gd name="T11" fmla="*/ 99 h 218"/>
                <a:gd name="T12" fmla="*/ 92 w 250"/>
                <a:gd name="T13" fmla="*/ 142 h 218"/>
                <a:gd name="T14" fmla="*/ 21 w 250"/>
                <a:gd name="T15" fmla="*/ 146 h 218"/>
                <a:gd name="T16" fmla="*/ 96 w 250"/>
                <a:gd name="T17" fmla="*/ 136 h 218"/>
                <a:gd name="T18" fmla="*/ 67 w 250"/>
                <a:gd name="T19" fmla="*/ 91 h 218"/>
                <a:gd name="T20" fmla="*/ 117 w 250"/>
                <a:gd name="T21" fmla="*/ 26 h 218"/>
                <a:gd name="T22" fmla="*/ 96 w 250"/>
                <a:gd name="T23" fmla="*/ 136 h 218"/>
                <a:gd name="T24" fmla="*/ 105 w 250"/>
                <a:gd name="T25" fmla="*/ 142 h 218"/>
                <a:gd name="T26" fmla="*/ 127 w 250"/>
                <a:gd name="T27" fmla="*/ 18 h 218"/>
                <a:gd name="T28" fmla="*/ 234 w 250"/>
                <a:gd name="T29" fmla="*/ 136 h 218"/>
                <a:gd name="T30" fmla="*/ 105 w 250"/>
                <a:gd name="T31" fmla="*/ 142 h 218"/>
                <a:gd name="T32" fmla="*/ 125 w 250"/>
                <a:gd name="T33" fmla="*/ 0 h 218"/>
                <a:gd name="T34" fmla="*/ 59 w 250"/>
                <a:gd name="T35" fmla="*/ 89 h 218"/>
                <a:gd name="T36" fmla="*/ 0 w 250"/>
                <a:gd name="T37" fmla="*/ 156 h 218"/>
                <a:gd name="T38" fmla="*/ 94 w 250"/>
                <a:gd name="T39" fmla="*/ 152 h 218"/>
                <a:gd name="T40" fmla="*/ 94 w 250"/>
                <a:gd name="T41" fmla="*/ 218 h 218"/>
                <a:gd name="T42" fmla="*/ 250 w 250"/>
                <a:gd name="T43" fmla="*/ 142 h 218"/>
                <a:gd name="T44" fmla="*/ 125 w 250"/>
                <a:gd name="T45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0" h="218">
                  <a:moveTo>
                    <a:pt x="105" y="202"/>
                  </a:moveTo>
                  <a:lnTo>
                    <a:pt x="105" y="152"/>
                  </a:lnTo>
                  <a:lnTo>
                    <a:pt x="221" y="146"/>
                  </a:lnTo>
                  <a:lnTo>
                    <a:pt x="105" y="202"/>
                  </a:lnTo>
                  <a:close/>
                  <a:moveTo>
                    <a:pt x="21" y="146"/>
                  </a:moveTo>
                  <a:lnTo>
                    <a:pt x="61" y="99"/>
                  </a:lnTo>
                  <a:lnTo>
                    <a:pt x="92" y="142"/>
                  </a:lnTo>
                  <a:lnTo>
                    <a:pt x="21" y="146"/>
                  </a:lnTo>
                  <a:close/>
                  <a:moveTo>
                    <a:pt x="96" y="136"/>
                  </a:moveTo>
                  <a:lnTo>
                    <a:pt x="67" y="91"/>
                  </a:lnTo>
                  <a:lnTo>
                    <a:pt x="117" y="26"/>
                  </a:lnTo>
                  <a:lnTo>
                    <a:pt x="96" y="136"/>
                  </a:lnTo>
                  <a:close/>
                  <a:moveTo>
                    <a:pt x="105" y="142"/>
                  </a:moveTo>
                  <a:lnTo>
                    <a:pt x="127" y="18"/>
                  </a:lnTo>
                  <a:lnTo>
                    <a:pt x="234" y="136"/>
                  </a:lnTo>
                  <a:lnTo>
                    <a:pt x="105" y="142"/>
                  </a:lnTo>
                  <a:close/>
                  <a:moveTo>
                    <a:pt x="125" y="0"/>
                  </a:moveTo>
                  <a:lnTo>
                    <a:pt x="59" y="89"/>
                  </a:lnTo>
                  <a:lnTo>
                    <a:pt x="0" y="156"/>
                  </a:lnTo>
                  <a:lnTo>
                    <a:pt x="94" y="152"/>
                  </a:lnTo>
                  <a:lnTo>
                    <a:pt x="94" y="218"/>
                  </a:lnTo>
                  <a:lnTo>
                    <a:pt x="250" y="142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292" name="Freeform 287">
              <a:extLst>
                <a:ext uri="{FF2B5EF4-FFF2-40B4-BE49-F238E27FC236}">
                  <a16:creationId xmlns:a16="http://schemas.microsoft.com/office/drawing/2014/main" id="{0198AECF-E154-4E39-9D04-51A061D445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79489" y="1999567"/>
              <a:ext cx="375371" cy="322982"/>
            </a:xfrm>
            <a:custGeom>
              <a:avLst/>
              <a:gdLst>
                <a:gd name="T0" fmla="*/ 105 w 250"/>
                <a:gd name="T1" fmla="*/ 202 h 218"/>
                <a:gd name="T2" fmla="*/ 105 w 250"/>
                <a:gd name="T3" fmla="*/ 152 h 218"/>
                <a:gd name="T4" fmla="*/ 221 w 250"/>
                <a:gd name="T5" fmla="*/ 146 h 218"/>
                <a:gd name="T6" fmla="*/ 105 w 250"/>
                <a:gd name="T7" fmla="*/ 202 h 218"/>
                <a:gd name="T8" fmla="*/ 21 w 250"/>
                <a:gd name="T9" fmla="*/ 146 h 218"/>
                <a:gd name="T10" fmla="*/ 61 w 250"/>
                <a:gd name="T11" fmla="*/ 99 h 218"/>
                <a:gd name="T12" fmla="*/ 92 w 250"/>
                <a:gd name="T13" fmla="*/ 142 h 218"/>
                <a:gd name="T14" fmla="*/ 21 w 250"/>
                <a:gd name="T15" fmla="*/ 146 h 218"/>
                <a:gd name="T16" fmla="*/ 96 w 250"/>
                <a:gd name="T17" fmla="*/ 136 h 218"/>
                <a:gd name="T18" fmla="*/ 67 w 250"/>
                <a:gd name="T19" fmla="*/ 91 h 218"/>
                <a:gd name="T20" fmla="*/ 117 w 250"/>
                <a:gd name="T21" fmla="*/ 26 h 218"/>
                <a:gd name="T22" fmla="*/ 96 w 250"/>
                <a:gd name="T23" fmla="*/ 136 h 218"/>
                <a:gd name="T24" fmla="*/ 105 w 250"/>
                <a:gd name="T25" fmla="*/ 142 h 218"/>
                <a:gd name="T26" fmla="*/ 127 w 250"/>
                <a:gd name="T27" fmla="*/ 18 h 218"/>
                <a:gd name="T28" fmla="*/ 234 w 250"/>
                <a:gd name="T29" fmla="*/ 136 h 218"/>
                <a:gd name="T30" fmla="*/ 105 w 250"/>
                <a:gd name="T31" fmla="*/ 142 h 218"/>
                <a:gd name="T32" fmla="*/ 125 w 250"/>
                <a:gd name="T33" fmla="*/ 0 h 218"/>
                <a:gd name="T34" fmla="*/ 59 w 250"/>
                <a:gd name="T35" fmla="*/ 89 h 218"/>
                <a:gd name="T36" fmla="*/ 0 w 250"/>
                <a:gd name="T37" fmla="*/ 156 h 218"/>
                <a:gd name="T38" fmla="*/ 94 w 250"/>
                <a:gd name="T39" fmla="*/ 152 h 218"/>
                <a:gd name="T40" fmla="*/ 94 w 250"/>
                <a:gd name="T41" fmla="*/ 218 h 218"/>
                <a:gd name="T42" fmla="*/ 250 w 250"/>
                <a:gd name="T43" fmla="*/ 142 h 218"/>
                <a:gd name="T44" fmla="*/ 125 w 250"/>
                <a:gd name="T45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0" h="218">
                  <a:moveTo>
                    <a:pt x="105" y="202"/>
                  </a:moveTo>
                  <a:lnTo>
                    <a:pt x="105" y="152"/>
                  </a:lnTo>
                  <a:lnTo>
                    <a:pt x="221" y="146"/>
                  </a:lnTo>
                  <a:lnTo>
                    <a:pt x="105" y="202"/>
                  </a:lnTo>
                  <a:moveTo>
                    <a:pt x="21" y="146"/>
                  </a:moveTo>
                  <a:lnTo>
                    <a:pt x="61" y="99"/>
                  </a:lnTo>
                  <a:lnTo>
                    <a:pt x="92" y="142"/>
                  </a:lnTo>
                  <a:lnTo>
                    <a:pt x="21" y="146"/>
                  </a:lnTo>
                  <a:moveTo>
                    <a:pt x="96" y="136"/>
                  </a:moveTo>
                  <a:lnTo>
                    <a:pt x="67" y="91"/>
                  </a:lnTo>
                  <a:lnTo>
                    <a:pt x="117" y="26"/>
                  </a:lnTo>
                  <a:lnTo>
                    <a:pt x="96" y="136"/>
                  </a:lnTo>
                  <a:moveTo>
                    <a:pt x="105" y="142"/>
                  </a:moveTo>
                  <a:lnTo>
                    <a:pt x="127" y="18"/>
                  </a:lnTo>
                  <a:lnTo>
                    <a:pt x="234" y="136"/>
                  </a:lnTo>
                  <a:lnTo>
                    <a:pt x="105" y="142"/>
                  </a:lnTo>
                  <a:moveTo>
                    <a:pt x="125" y="0"/>
                  </a:moveTo>
                  <a:lnTo>
                    <a:pt x="59" y="89"/>
                  </a:lnTo>
                  <a:lnTo>
                    <a:pt x="0" y="156"/>
                  </a:lnTo>
                  <a:lnTo>
                    <a:pt x="94" y="152"/>
                  </a:lnTo>
                  <a:lnTo>
                    <a:pt x="94" y="218"/>
                  </a:lnTo>
                  <a:lnTo>
                    <a:pt x="250" y="142"/>
                  </a:lnTo>
                  <a:lnTo>
                    <a:pt x="125" y="0"/>
                  </a:ln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293" name="Freeform 288">
              <a:extLst>
                <a:ext uri="{FF2B5EF4-FFF2-40B4-BE49-F238E27FC236}">
                  <a16:creationId xmlns:a16="http://schemas.microsoft.com/office/drawing/2014/main" id="{73EA1B86-C4DC-4D6A-B4A9-A9A8C589E2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70183" y="1475091"/>
              <a:ext cx="5379822" cy="3844675"/>
            </a:xfrm>
            <a:custGeom>
              <a:avLst/>
              <a:gdLst>
                <a:gd name="T0" fmla="*/ 459 w 1721"/>
                <a:gd name="T1" fmla="*/ 1245 h 1284"/>
                <a:gd name="T2" fmla="*/ 339 w 1721"/>
                <a:gd name="T3" fmla="*/ 1076 h 1284"/>
                <a:gd name="T4" fmla="*/ 602 w 1721"/>
                <a:gd name="T5" fmla="*/ 1026 h 1284"/>
                <a:gd name="T6" fmla="*/ 337 w 1721"/>
                <a:gd name="T7" fmla="*/ 1070 h 1284"/>
                <a:gd name="T8" fmla="*/ 365 w 1721"/>
                <a:gd name="T9" fmla="*/ 906 h 1284"/>
                <a:gd name="T10" fmla="*/ 265 w 1721"/>
                <a:gd name="T11" fmla="*/ 752 h 1284"/>
                <a:gd name="T12" fmla="*/ 17 w 1721"/>
                <a:gd name="T13" fmla="*/ 683 h 1284"/>
                <a:gd name="T14" fmla="*/ 479 w 1721"/>
                <a:gd name="T15" fmla="*/ 666 h 1284"/>
                <a:gd name="T16" fmla="*/ 1250 w 1721"/>
                <a:gd name="T17" fmla="*/ 708 h 1284"/>
                <a:gd name="T18" fmla="*/ 789 w 1721"/>
                <a:gd name="T19" fmla="*/ 612 h 1284"/>
                <a:gd name="T20" fmla="*/ 507 w 1721"/>
                <a:gd name="T21" fmla="*/ 621 h 1284"/>
                <a:gd name="T22" fmla="*/ 1010 w 1721"/>
                <a:gd name="T23" fmla="*/ 597 h 1284"/>
                <a:gd name="T24" fmla="*/ 706 w 1721"/>
                <a:gd name="T25" fmla="*/ 580 h 1284"/>
                <a:gd name="T26" fmla="*/ 955 w 1721"/>
                <a:gd name="T27" fmla="*/ 551 h 1284"/>
                <a:gd name="T28" fmla="*/ 1253 w 1721"/>
                <a:gd name="T29" fmla="*/ 703 h 1284"/>
                <a:gd name="T30" fmla="*/ 1283 w 1721"/>
                <a:gd name="T31" fmla="*/ 646 h 1284"/>
                <a:gd name="T32" fmla="*/ 535 w 1721"/>
                <a:gd name="T33" fmla="*/ 593 h 1284"/>
                <a:gd name="T34" fmla="*/ 955 w 1721"/>
                <a:gd name="T35" fmla="*/ 545 h 1284"/>
                <a:gd name="T36" fmla="*/ 155 w 1721"/>
                <a:gd name="T37" fmla="*/ 598 h 1284"/>
                <a:gd name="T38" fmla="*/ 589 w 1721"/>
                <a:gd name="T39" fmla="*/ 515 h 1284"/>
                <a:gd name="T40" fmla="*/ 1273 w 1721"/>
                <a:gd name="T41" fmla="*/ 528 h 1284"/>
                <a:gd name="T42" fmla="*/ 587 w 1721"/>
                <a:gd name="T43" fmla="*/ 508 h 1284"/>
                <a:gd name="T44" fmla="*/ 1090 w 1721"/>
                <a:gd name="T45" fmla="*/ 496 h 1284"/>
                <a:gd name="T46" fmla="*/ 754 w 1721"/>
                <a:gd name="T47" fmla="*/ 407 h 1284"/>
                <a:gd name="T48" fmla="*/ 1417 w 1721"/>
                <a:gd name="T49" fmla="*/ 514 h 1284"/>
                <a:gd name="T50" fmla="*/ 1553 w 1721"/>
                <a:gd name="T51" fmla="*/ 396 h 1284"/>
                <a:gd name="T52" fmla="*/ 580 w 1721"/>
                <a:gd name="T53" fmla="*/ 383 h 1284"/>
                <a:gd name="T54" fmla="*/ 284 w 1721"/>
                <a:gd name="T55" fmla="*/ 365 h 1284"/>
                <a:gd name="T56" fmla="*/ 212 w 1721"/>
                <a:gd name="T57" fmla="*/ 385 h 1284"/>
                <a:gd name="T58" fmla="*/ 1323 w 1721"/>
                <a:gd name="T59" fmla="*/ 422 h 1284"/>
                <a:gd name="T60" fmla="*/ 1461 w 1721"/>
                <a:gd name="T61" fmla="*/ 389 h 1284"/>
                <a:gd name="T62" fmla="*/ 216 w 1721"/>
                <a:gd name="T63" fmla="*/ 348 h 1284"/>
                <a:gd name="T64" fmla="*/ 366 w 1721"/>
                <a:gd name="T65" fmla="*/ 364 h 1284"/>
                <a:gd name="T66" fmla="*/ 759 w 1721"/>
                <a:gd name="T67" fmla="*/ 389 h 1284"/>
                <a:gd name="T68" fmla="*/ 1179 w 1721"/>
                <a:gd name="T69" fmla="*/ 473 h 1284"/>
                <a:gd name="T70" fmla="*/ 1282 w 1721"/>
                <a:gd name="T71" fmla="*/ 294 h 1284"/>
                <a:gd name="T72" fmla="*/ 1161 w 1721"/>
                <a:gd name="T73" fmla="*/ 326 h 1284"/>
                <a:gd name="T74" fmla="*/ 753 w 1721"/>
                <a:gd name="T75" fmla="*/ 387 h 1284"/>
                <a:gd name="T76" fmla="*/ 461 w 1721"/>
                <a:gd name="T77" fmla="*/ 342 h 1284"/>
                <a:gd name="T78" fmla="*/ 317 w 1721"/>
                <a:gd name="T79" fmla="*/ 298 h 1284"/>
                <a:gd name="T80" fmla="*/ 505 w 1721"/>
                <a:gd name="T81" fmla="*/ 247 h 1284"/>
                <a:gd name="T82" fmla="*/ 589 w 1721"/>
                <a:gd name="T83" fmla="*/ 371 h 1284"/>
                <a:gd name="T84" fmla="*/ 1601 w 1721"/>
                <a:gd name="T85" fmla="*/ 249 h 1284"/>
                <a:gd name="T86" fmla="*/ 438 w 1721"/>
                <a:gd name="T87" fmla="*/ 171 h 1284"/>
                <a:gd name="T88" fmla="*/ 316 w 1721"/>
                <a:gd name="T89" fmla="*/ 195 h 1284"/>
                <a:gd name="T90" fmla="*/ 1283 w 1721"/>
                <a:gd name="T91" fmla="*/ 126 h 1284"/>
                <a:gd name="T92" fmla="*/ 460 w 1721"/>
                <a:gd name="T93" fmla="*/ 139 h 1284"/>
                <a:gd name="T94" fmla="*/ 1503 w 1721"/>
                <a:gd name="T95" fmla="*/ 164 h 1284"/>
                <a:gd name="T96" fmla="*/ 396 w 1721"/>
                <a:gd name="T97" fmla="*/ 149 h 1284"/>
                <a:gd name="T98" fmla="*/ 390 w 1721"/>
                <a:gd name="T99" fmla="*/ 149 h 1284"/>
                <a:gd name="T100" fmla="*/ 1277 w 1721"/>
                <a:gd name="T101" fmla="*/ 121 h 1284"/>
                <a:gd name="T102" fmla="*/ 818 w 1721"/>
                <a:gd name="T103" fmla="*/ 28 h 1284"/>
                <a:gd name="T104" fmla="*/ 1070 w 1721"/>
                <a:gd name="T105" fmla="*/ 5 h 1284"/>
                <a:gd name="T106" fmla="*/ 344 w 1721"/>
                <a:gd name="T107" fmla="*/ 50 h 1284"/>
                <a:gd name="T108" fmla="*/ 282 w 1721"/>
                <a:gd name="T109" fmla="*/ 231 h 1284"/>
                <a:gd name="T110" fmla="*/ 17 w 1721"/>
                <a:gd name="T111" fmla="*/ 614 h 1284"/>
                <a:gd name="T112" fmla="*/ 384 w 1721"/>
                <a:gd name="T113" fmla="*/ 1278 h 1284"/>
                <a:gd name="T114" fmla="*/ 799 w 1721"/>
                <a:gd name="T115" fmla="*/ 609 h 1284"/>
                <a:gd name="T116" fmla="*/ 1285 w 1721"/>
                <a:gd name="T117" fmla="*/ 651 h 1284"/>
                <a:gd name="T118" fmla="*/ 1605 w 1721"/>
                <a:gd name="T119" fmla="*/ 258 h 1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721" h="1284">
                  <a:moveTo>
                    <a:pt x="387" y="1272"/>
                  </a:moveTo>
                  <a:cubicBezTo>
                    <a:pt x="426" y="1208"/>
                    <a:pt x="426" y="1208"/>
                    <a:pt x="426" y="1208"/>
                  </a:cubicBezTo>
                  <a:cubicBezTo>
                    <a:pt x="452" y="1251"/>
                    <a:pt x="452" y="1251"/>
                    <a:pt x="452" y="1251"/>
                  </a:cubicBezTo>
                  <a:cubicBezTo>
                    <a:pt x="387" y="1272"/>
                    <a:pt x="387" y="1272"/>
                    <a:pt x="387" y="1272"/>
                  </a:cubicBezTo>
                  <a:moveTo>
                    <a:pt x="384" y="1268"/>
                  </a:moveTo>
                  <a:cubicBezTo>
                    <a:pt x="384" y="1182"/>
                    <a:pt x="384" y="1182"/>
                    <a:pt x="384" y="1182"/>
                  </a:cubicBezTo>
                  <a:cubicBezTo>
                    <a:pt x="423" y="1204"/>
                    <a:pt x="423" y="1204"/>
                    <a:pt x="423" y="1204"/>
                  </a:cubicBezTo>
                  <a:cubicBezTo>
                    <a:pt x="384" y="1268"/>
                    <a:pt x="384" y="1268"/>
                    <a:pt x="384" y="1268"/>
                  </a:cubicBezTo>
                  <a:moveTo>
                    <a:pt x="454" y="1245"/>
                  </a:moveTo>
                  <a:cubicBezTo>
                    <a:pt x="428" y="1203"/>
                    <a:pt x="428" y="1203"/>
                    <a:pt x="428" y="1203"/>
                  </a:cubicBezTo>
                  <a:cubicBezTo>
                    <a:pt x="467" y="1129"/>
                    <a:pt x="467" y="1129"/>
                    <a:pt x="467" y="1129"/>
                  </a:cubicBezTo>
                  <a:cubicBezTo>
                    <a:pt x="454" y="1245"/>
                    <a:pt x="454" y="1245"/>
                    <a:pt x="454" y="1245"/>
                  </a:cubicBezTo>
                  <a:moveTo>
                    <a:pt x="425" y="1200"/>
                  </a:moveTo>
                  <a:cubicBezTo>
                    <a:pt x="386" y="1177"/>
                    <a:pt x="386" y="1177"/>
                    <a:pt x="386" y="1177"/>
                  </a:cubicBezTo>
                  <a:cubicBezTo>
                    <a:pt x="464" y="1124"/>
                    <a:pt x="464" y="1124"/>
                    <a:pt x="464" y="1124"/>
                  </a:cubicBezTo>
                  <a:cubicBezTo>
                    <a:pt x="425" y="1200"/>
                    <a:pt x="425" y="1200"/>
                    <a:pt x="425" y="1200"/>
                  </a:cubicBezTo>
                  <a:moveTo>
                    <a:pt x="459" y="1245"/>
                  </a:moveTo>
                  <a:cubicBezTo>
                    <a:pt x="473" y="1120"/>
                    <a:pt x="473" y="1120"/>
                    <a:pt x="473" y="1120"/>
                  </a:cubicBezTo>
                  <a:cubicBezTo>
                    <a:pt x="552" y="1139"/>
                    <a:pt x="552" y="1139"/>
                    <a:pt x="552" y="1139"/>
                  </a:cubicBezTo>
                  <a:cubicBezTo>
                    <a:pt x="459" y="1245"/>
                    <a:pt x="459" y="1245"/>
                    <a:pt x="459" y="1245"/>
                  </a:cubicBezTo>
                  <a:moveTo>
                    <a:pt x="380" y="1267"/>
                  </a:moveTo>
                  <a:cubicBezTo>
                    <a:pt x="295" y="1115"/>
                    <a:pt x="295" y="1115"/>
                    <a:pt x="295" y="1115"/>
                  </a:cubicBezTo>
                  <a:cubicBezTo>
                    <a:pt x="380" y="1179"/>
                    <a:pt x="380" y="1179"/>
                    <a:pt x="380" y="1179"/>
                  </a:cubicBezTo>
                  <a:cubicBezTo>
                    <a:pt x="380" y="1267"/>
                    <a:pt x="380" y="1267"/>
                    <a:pt x="380" y="1267"/>
                  </a:cubicBezTo>
                  <a:moveTo>
                    <a:pt x="553" y="1132"/>
                  </a:moveTo>
                  <a:cubicBezTo>
                    <a:pt x="514" y="1092"/>
                    <a:pt x="514" y="1092"/>
                    <a:pt x="514" y="1092"/>
                  </a:cubicBezTo>
                  <a:cubicBezTo>
                    <a:pt x="551" y="1096"/>
                    <a:pt x="551" y="1096"/>
                    <a:pt x="551" y="1096"/>
                  </a:cubicBezTo>
                  <a:cubicBezTo>
                    <a:pt x="553" y="1132"/>
                    <a:pt x="553" y="1132"/>
                    <a:pt x="553" y="1132"/>
                  </a:cubicBezTo>
                  <a:moveTo>
                    <a:pt x="549" y="1134"/>
                  </a:moveTo>
                  <a:cubicBezTo>
                    <a:pt x="476" y="1116"/>
                    <a:pt x="476" y="1116"/>
                    <a:pt x="476" y="1116"/>
                  </a:cubicBezTo>
                  <a:cubicBezTo>
                    <a:pt x="507" y="1092"/>
                    <a:pt x="507" y="1092"/>
                    <a:pt x="507" y="1092"/>
                  </a:cubicBezTo>
                  <a:cubicBezTo>
                    <a:pt x="549" y="1134"/>
                    <a:pt x="549" y="1134"/>
                    <a:pt x="549" y="1134"/>
                  </a:cubicBezTo>
                  <a:moveTo>
                    <a:pt x="383" y="1174"/>
                  </a:moveTo>
                  <a:cubicBezTo>
                    <a:pt x="339" y="1076"/>
                    <a:pt x="339" y="1076"/>
                    <a:pt x="339" y="1076"/>
                  </a:cubicBezTo>
                  <a:cubicBezTo>
                    <a:pt x="466" y="1118"/>
                    <a:pt x="466" y="1118"/>
                    <a:pt x="466" y="1118"/>
                  </a:cubicBezTo>
                  <a:cubicBezTo>
                    <a:pt x="383" y="1174"/>
                    <a:pt x="383" y="1174"/>
                    <a:pt x="383" y="1174"/>
                  </a:cubicBezTo>
                  <a:moveTo>
                    <a:pt x="376" y="1171"/>
                  </a:moveTo>
                  <a:cubicBezTo>
                    <a:pt x="291" y="1106"/>
                    <a:pt x="291" y="1106"/>
                    <a:pt x="291" y="1106"/>
                  </a:cubicBezTo>
                  <a:cubicBezTo>
                    <a:pt x="334" y="1075"/>
                    <a:pt x="334" y="1075"/>
                    <a:pt x="334" y="1075"/>
                  </a:cubicBezTo>
                  <a:cubicBezTo>
                    <a:pt x="376" y="1171"/>
                    <a:pt x="376" y="1171"/>
                    <a:pt x="376" y="1171"/>
                  </a:cubicBezTo>
                  <a:moveTo>
                    <a:pt x="291" y="1101"/>
                  </a:moveTo>
                  <a:cubicBezTo>
                    <a:pt x="307" y="1033"/>
                    <a:pt x="307" y="1033"/>
                    <a:pt x="307" y="1033"/>
                  </a:cubicBezTo>
                  <a:cubicBezTo>
                    <a:pt x="331" y="1071"/>
                    <a:pt x="331" y="1071"/>
                    <a:pt x="331" y="1071"/>
                  </a:cubicBezTo>
                  <a:cubicBezTo>
                    <a:pt x="291" y="1101"/>
                    <a:pt x="291" y="1101"/>
                    <a:pt x="291" y="1101"/>
                  </a:cubicBezTo>
                  <a:moveTo>
                    <a:pt x="549" y="1092"/>
                  </a:moveTo>
                  <a:cubicBezTo>
                    <a:pt x="510" y="1087"/>
                    <a:pt x="510" y="1087"/>
                    <a:pt x="510" y="1087"/>
                  </a:cubicBezTo>
                  <a:cubicBezTo>
                    <a:pt x="518" y="1018"/>
                    <a:pt x="518" y="1018"/>
                    <a:pt x="518" y="1018"/>
                  </a:cubicBezTo>
                  <a:cubicBezTo>
                    <a:pt x="549" y="1092"/>
                    <a:pt x="549" y="1092"/>
                    <a:pt x="549" y="1092"/>
                  </a:cubicBezTo>
                  <a:moveTo>
                    <a:pt x="554" y="1090"/>
                  </a:moveTo>
                  <a:cubicBezTo>
                    <a:pt x="520" y="1012"/>
                    <a:pt x="520" y="1012"/>
                    <a:pt x="520" y="1012"/>
                  </a:cubicBezTo>
                  <a:cubicBezTo>
                    <a:pt x="602" y="1026"/>
                    <a:pt x="602" y="1026"/>
                    <a:pt x="602" y="1026"/>
                  </a:cubicBezTo>
                  <a:cubicBezTo>
                    <a:pt x="554" y="1090"/>
                    <a:pt x="554" y="1090"/>
                    <a:pt x="554" y="1090"/>
                  </a:cubicBezTo>
                  <a:moveTo>
                    <a:pt x="471" y="1113"/>
                  </a:moveTo>
                  <a:cubicBezTo>
                    <a:pt x="380" y="925"/>
                    <a:pt x="380" y="925"/>
                    <a:pt x="380" y="925"/>
                  </a:cubicBezTo>
                  <a:cubicBezTo>
                    <a:pt x="503" y="1086"/>
                    <a:pt x="503" y="1086"/>
                    <a:pt x="503" y="1086"/>
                  </a:cubicBezTo>
                  <a:cubicBezTo>
                    <a:pt x="502" y="1086"/>
                    <a:pt x="502" y="1086"/>
                    <a:pt x="502" y="1086"/>
                  </a:cubicBezTo>
                  <a:cubicBezTo>
                    <a:pt x="504" y="1089"/>
                    <a:pt x="504" y="1089"/>
                    <a:pt x="504" y="1089"/>
                  </a:cubicBezTo>
                  <a:cubicBezTo>
                    <a:pt x="471" y="1113"/>
                    <a:pt x="471" y="1113"/>
                    <a:pt x="471" y="1113"/>
                  </a:cubicBezTo>
                  <a:moveTo>
                    <a:pt x="333" y="1066"/>
                  </a:moveTo>
                  <a:cubicBezTo>
                    <a:pt x="308" y="1027"/>
                    <a:pt x="308" y="1027"/>
                    <a:pt x="308" y="1027"/>
                  </a:cubicBezTo>
                  <a:cubicBezTo>
                    <a:pt x="363" y="921"/>
                    <a:pt x="363" y="921"/>
                    <a:pt x="363" y="921"/>
                  </a:cubicBezTo>
                  <a:cubicBezTo>
                    <a:pt x="333" y="1066"/>
                    <a:pt x="333" y="1066"/>
                    <a:pt x="333" y="1066"/>
                  </a:cubicBezTo>
                  <a:moveTo>
                    <a:pt x="506" y="1083"/>
                  </a:moveTo>
                  <a:cubicBezTo>
                    <a:pt x="379" y="915"/>
                    <a:pt x="379" y="915"/>
                    <a:pt x="379" y="915"/>
                  </a:cubicBezTo>
                  <a:cubicBezTo>
                    <a:pt x="514" y="1010"/>
                    <a:pt x="514" y="1010"/>
                    <a:pt x="514" y="1010"/>
                  </a:cubicBezTo>
                  <a:cubicBezTo>
                    <a:pt x="506" y="1083"/>
                    <a:pt x="506" y="1083"/>
                    <a:pt x="506" y="1083"/>
                  </a:cubicBezTo>
                  <a:moveTo>
                    <a:pt x="466" y="1113"/>
                  </a:moveTo>
                  <a:cubicBezTo>
                    <a:pt x="337" y="1070"/>
                    <a:pt x="337" y="1070"/>
                    <a:pt x="337" y="1070"/>
                  </a:cubicBezTo>
                  <a:cubicBezTo>
                    <a:pt x="369" y="912"/>
                    <a:pt x="369" y="912"/>
                    <a:pt x="369" y="912"/>
                  </a:cubicBezTo>
                  <a:cubicBezTo>
                    <a:pt x="466" y="1113"/>
                    <a:pt x="466" y="1113"/>
                    <a:pt x="466" y="1113"/>
                  </a:cubicBezTo>
                  <a:moveTo>
                    <a:pt x="601" y="1021"/>
                  </a:moveTo>
                  <a:cubicBezTo>
                    <a:pt x="519" y="1007"/>
                    <a:pt x="519" y="1007"/>
                    <a:pt x="519" y="1007"/>
                  </a:cubicBezTo>
                  <a:cubicBezTo>
                    <a:pt x="523" y="912"/>
                    <a:pt x="523" y="912"/>
                    <a:pt x="523" y="912"/>
                  </a:cubicBezTo>
                  <a:cubicBezTo>
                    <a:pt x="601" y="1021"/>
                    <a:pt x="601" y="1021"/>
                    <a:pt x="601" y="1021"/>
                  </a:cubicBezTo>
                  <a:moveTo>
                    <a:pt x="515" y="1005"/>
                  </a:moveTo>
                  <a:cubicBezTo>
                    <a:pt x="375" y="908"/>
                    <a:pt x="375" y="908"/>
                    <a:pt x="375" y="908"/>
                  </a:cubicBezTo>
                  <a:cubicBezTo>
                    <a:pt x="519" y="908"/>
                    <a:pt x="519" y="908"/>
                    <a:pt x="519" y="908"/>
                  </a:cubicBezTo>
                  <a:cubicBezTo>
                    <a:pt x="515" y="1005"/>
                    <a:pt x="515" y="1005"/>
                    <a:pt x="515" y="1005"/>
                  </a:cubicBezTo>
                  <a:moveTo>
                    <a:pt x="602" y="1015"/>
                  </a:moveTo>
                  <a:cubicBezTo>
                    <a:pt x="525" y="907"/>
                    <a:pt x="525" y="907"/>
                    <a:pt x="525" y="907"/>
                  </a:cubicBezTo>
                  <a:cubicBezTo>
                    <a:pt x="584" y="900"/>
                    <a:pt x="584" y="900"/>
                    <a:pt x="584" y="900"/>
                  </a:cubicBezTo>
                  <a:cubicBezTo>
                    <a:pt x="602" y="1015"/>
                    <a:pt x="602" y="1015"/>
                    <a:pt x="602" y="1015"/>
                  </a:cubicBezTo>
                  <a:moveTo>
                    <a:pt x="307" y="1020"/>
                  </a:moveTo>
                  <a:cubicBezTo>
                    <a:pt x="271" y="849"/>
                    <a:pt x="271" y="849"/>
                    <a:pt x="271" y="849"/>
                  </a:cubicBezTo>
                  <a:cubicBezTo>
                    <a:pt x="365" y="906"/>
                    <a:pt x="365" y="906"/>
                    <a:pt x="365" y="906"/>
                  </a:cubicBezTo>
                  <a:cubicBezTo>
                    <a:pt x="307" y="1020"/>
                    <a:pt x="307" y="1020"/>
                    <a:pt x="307" y="1020"/>
                  </a:cubicBezTo>
                  <a:moveTo>
                    <a:pt x="372" y="903"/>
                  </a:moveTo>
                  <a:cubicBezTo>
                    <a:pt x="411" y="821"/>
                    <a:pt x="411" y="821"/>
                    <a:pt x="411" y="821"/>
                  </a:cubicBezTo>
                  <a:cubicBezTo>
                    <a:pt x="515" y="903"/>
                    <a:pt x="515" y="903"/>
                    <a:pt x="515" y="903"/>
                  </a:cubicBezTo>
                  <a:cubicBezTo>
                    <a:pt x="372" y="903"/>
                    <a:pt x="372" y="903"/>
                    <a:pt x="372" y="903"/>
                  </a:cubicBezTo>
                  <a:moveTo>
                    <a:pt x="361" y="898"/>
                  </a:moveTo>
                  <a:cubicBezTo>
                    <a:pt x="270" y="843"/>
                    <a:pt x="270" y="843"/>
                    <a:pt x="270" y="843"/>
                  </a:cubicBezTo>
                  <a:cubicBezTo>
                    <a:pt x="270" y="755"/>
                    <a:pt x="270" y="755"/>
                    <a:pt x="270" y="755"/>
                  </a:cubicBezTo>
                  <a:cubicBezTo>
                    <a:pt x="361" y="898"/>
                    <a:pt x="361" y="898"/>
                    <a:pt x="361" y="898"/>
                  </a:cubicBezTo>
                  <a:moveTo>
                    <a:pt x="368" y="901"/>
                  </a:moveTo>
                  <a:cubicBezTo>
                    <a:pt x="274" y="752"/>
                    <a:pt x="274" y="752"/>
                    <a:pt x="274" y="752"/>
                  </a:cubicBezTo>
                  <a:cubicBezTo>
                    <a:pt x="408" y="818"/>
                    <a:pt x="408" y="818"/>
                    <a:pt x="408" y="818"/>
                  </a:cubicBezTo>
                  <a:cubicBezTo>
                    <a:pt x="368" y="901"/>
                    <a:pt x="368" y="901"/>
                    <a:pt x="368" y="901"/>
                  </a:cubicBezTo>
                  <a:moveTo>
                    <a:pt x="266" y="841"/>
                  </a:moveTo>
                  <a:cubicBezTo>
                    <a:pt x="105" y="805"/>
                    <a:pt x="105" y="805"/>
                    <a:pt x="105" y="805"/>
                  </a:cubicBezTo>
                  <a:cubicBezTo>
                    <a:pt x="265" y="750"/>
                    <a:pt x="265" y="750"/>
                    <a:pt x="265" y="750"/>
                  </a:cubicBezTo>
                  <a:cubicBezTo>
                    <a:pt x="265" y="752"/>
                    <a:pt x="265" y="752"/>
                    <a:pt x="265" y="752"/>
                  </a:cubicBezTo>
                  <a:cubicBezTo>
                    <a:pt x="266" y="751"/>
                    <a:pt x="266" y="751"/>
                    <a:pt x="266" y="751"/>
                  </a:cubicBezTo>
                  <a:cubicBezTo>
                    <a:pt x="266" y="841"/>
                    <a:pt x="266" y="841"/>
                    <a:pt x="266" y="841"/>
                  </a:cubicBezTo>
                  <a:moveTo>
                    <a:pt x="99" y="803"/>
                  </a:moveTo>
                  <a:cubicBezTo>
                    <a:pt x="87" y="716"/>
                    <a:pt x="87" y="716"/>
                    <a:pt x="87" y="716"/>
                  </a:cubicBezTo>
                  <a:cubicBezTo>
                    <a:pt x="259" y="748"/>
                    <a:pt x="259" y="748"/>
                    <a:pt x="259" y="748"/>
                  </a:cubicBezTo>
                  <a:cubicBezTo>
                    <a:pt x="99" y="803"/>
                    <a:pt x="99" y="803"/>
                    <a:pt x="99" y="803"/>
                  </a:cubicBezTo>
                  <a:moveTo>
                    <a:pt x="1247" y="776"/>
                  </a:moveTo>
                  <a:cubicBezTo>
                    <a:pt x="1255" y="709"/>
                    <a:pt x="1255" y="709"/>
                    <a:pt x="1255" y="709"/>
                  </a:cubicBezTo>
                  <a:cubicBezTo>
                    <a:pt x="1316" y="728"/>
                    <a:pt x="1316" y="728"/>
                    <a:pt x="1316" y="728"/>
                  </a:cubicBezTo>
                  <a:cubicBezTo>
                    <a:pt x="1276" y="756"/>
                    <a:pt x="1276" y="756"/>
                    <a:pt x="1276" y="756"/>
                  </a:cubicBezTo>
                  <a:cubicBezTo>
                    <a:pt x="1247" y="776"/>
                    <a:pt x="1247" y="776"/>
                    <a:pt x="1247" y="776"/>
                  </a:cubicBezTo>
                  <a:moveTo>
                    <a:pt x="525" y="903"/>
                  </a:moveTo>
                  <a:cubicBezTo>
                    <a:pt x="602" y="707"/>
                    <a:pt x="602" y="707"/>
                    <a:pt x="602" y="707"/>
                  </a:cubicBezTo>
                  <a:cubicBezTo>
                    <a:pt x="584" y="896"/>
                    <a:pt x="584" y="896"/>
                    <a:pt x="584" y="896"/>
                  </a:cubicBezTo>
                  <a:cubicBezTo>
                    <a:pt x="525" y="903"/>
                    <a:pt x="525" y="903"/>
                    <a:pt x="525" y="903"/>
                  </a:cubicBezTo>
                  <a:moveTo>
                    <a:pt x="94" y="797"/>
                  </a:moveTo>
                  <a:cubicBezTo>
                    <a:pt x="17" y="683"/>
                    <a:pt x="17" y="683"/>
                    <a:pt x="17" y="683"/>
                  </a:cubicBezTo>
                  <a:cubicBezTo>
                    <a:pt x="81" y="714"/>
                    <a:pt x="81" y="714"/>
                    <a:pt x="81" y="714"/>
                  </a:cubicBezTo>
                  <a:cubicBezTo>
                    <a:pt x="80" y="715"/>
                    <a:pt x="80" y="715"/>
                    <a:pt x="80" y="715"/>
                  </a:cubicBezTo>
                  <a:cubicBezTo>
                    <a:pt x="83" y="715"/>
                    <a:pt x="83" y="715"/>
                    <a:pt x="83" y="715"/>
                  </a:cubicBezTo>
                  <a:cubicBezTo>
                    <a:pt x="94" y="797"/>
                    <a:pt x="94" y="797"/>
                    <a:pt x="94" y="797"/>
                  </a:cubicBezTo>
                  <a:moveTo>
                    <a:pt x="251" y="741"/>
                  </a:moveTo>
                  <a:cubicBezTo>
                    <a:pt x="90" y="712"/>
                    <a:pt x="90" y="712"/>
                    <a:pt x="90" y="712"/>
                  </a:cubicBezTo>
                  <a:cubicBezTo>
                    <a:pt x="120" y="682"/>
                    <a:pt x="120" y="682"/>
                    <a:pt x="120" y="682"/>
                  </a:cubicBezTo>
                  <a:cubicBezTo>
                    <a:pt x="251" y="741"/>
                    <a:pt x="251" y="741"/>
                    <a:pt x="251" y="741"/>
                  </a:cubicBezTo>
                  <a:moveTo>
                    <a:pt x="84" y="710"/>
                  </a:moveTo>
                  <a:cubicBezTo>
                    <a:pt x="21" y="680"/>
                    <a:pt x="21" y="680"/>
                    <a:pt x="21" y="680"/>
                  </a:cubicBezTo>
                  <a:cubicBezTo>
                    <a:pt x="114" y="682"/>
                    <a:pt x="114" y="682"/>
                    <a:pt x="114" y="682"/>
                  </a:cubicBezTo>
                  <a:cubicBezTo>
                    <a:pt x="84" y="710"/>
                    <a:pt x="84" y="710"/>
                    <a:pt x="84" y="710"/>
                  </a:cubicBezTo>
                  <a:moveTo>
                    <a:pt x="518" y="900"/>
                  </a:moveTo>
                  <a:cubicBezTo>
                    <a:pt x="413" y="816"/>
                    <a:pt x="413" y="816"/>
                    <a:pt x="413" y="816"/>
                  </a:cubicBezTo>
                  <a:cubicBezTo>
                    <a:pt x="414" y="816"/>
                    <a:pt x="414" y="816"/>
                    <a:pt x="414" y="816"/>
                  </a:cubicBezTo>
                  <a:cubicBezTo>
                    <a:pt x="414" y="816"/>
                    <a:pt x="414" y="816"/>
                    <a:pt x="414" y="816"/>
                  </a:cubicBezTo>
                  <a:cubicBezTo>
                    <a:pt x="479" y="666"/>
                    <a:pt x="479" y="666"/>
                    <a:pt x="479" y="666"/>
                  </a:cubicBezTo>
                  <a:cubicBezTo>
                    <a:pt x="518" y="900"/>
                    <a:pt x="518" y="900"/>
                    <a:pt x="518" y="900"/>
                  </a:cubicBezTo>
                  <a:moveTo>
                    <a:pt x="409" y="814"/>
                  </a:moveTo>
                  <a:cubicBezTo>
                    <a:pt x="274" y="747"/>
                    <a:pt x="274" y="747"/>
                    <a:pt x="274" y="747"/>
                  </a:cubicBezTo>
                  <a:cubicBezTo>
                    <a:pt x="475" y="662"/>
                    <a:pt x="475" y="662"/>
                    <a:pt x="475" y="662"/>
                  </a:cubicBezTo>
                  <a:cubicBezTo>
                    <a:pt x="409" y="814"/>
                    <a:pt x="409" y="814"/>
                    <a:pt x="409" y="814"/>
                  </a:cubicBezTo>
                  <a:moveTo>
                    <a:pt x="522" y="897"/>
                  </a:moveTo>
                  <a:cubicBezTo>
                    <a:pt x="482" y="661"/>
                    <a:pt x="482" y="661"/>
                    <a:pt x="482" y="661"/>
                  </a:cubicBezTo>
                  <a:cubicBezTo>
                    <a:pt x="603" y="693"/>
                    <a:pt x="603" y="693"/>
                    <a:pt x="603" y="693"/>
                  </a:cubicBezTo>
                  <a:cubicBezTo>
                    <a:pt x="522" y="897"/>
                    <a:pt x="522" y="897"/>
                    <a:pt x="522" y="897"/>
                  </a:cubicBezTo>
                  <a:moveTo>
                    <a:pt x="1316" y="723"/>
                  </a:moveTo>
                  <a:cubicBezTo>
                    <a:pt x="1257" y="705"/>
                    <a:pt x="1257" y="705"/>
                    <a:pt x="1257" y="705"/>
                  </a:cubicBezTo>
                  <a:cubicBezTo>
                    <a:pt x="1282" y="655"/>
                    <a:pt x="1282" y="655"/>
                    <a:pt x="1282" y="655"/>
                  </a:cubicBezTo>
                  <a:cubicBezTo>
                    <a:pt x="1316" y="723"/>
                    <a:pt x="1316" y="723"/>
                    <a:pt x="1316" y="723"/>
                  </a:cubicBezTo>
                  <a:moveTo>
                    <a:pt x="1243" y="775"/>
                  </a:moveTo>
                  <a:cubicBezTo>
                    <a:pt x="1140" y="632"/>
                    <a:pt x="1140" y="632"/>
                    <a:pt x="1140" y="632"/>
                  </a:cubicBezTo>
                  <a:cubicBezTo>
                    <a:pt x="1250" y="707"/>
                    <a:pt x="1250" y="707"/>
                    <a:pt x="1250" y="707"/>
                  </a:cubicBezTo>
                  <a:cubicBezTo>
                    <a:pt x="1250" y="708"/>
                    <a:pt x="1250" y="708"/>
                    <a:pt x="1250" y="708"/>
                  </a:cubicBezTo>
                  <a:cubicBezTo>
                    <a:pt x="1251" y="708"/>
                    <a:pt x="1251" y="708"/>
                    <a:pt x="1251" y="708"/>
                  </a:cubicBezTo>
                  <a:cubicBezTo>
                    <a:pt x="1243" y="775"/>
                    <a:pt x="1243" y="775"/>
                    <a:pt x="1243" y="775"/>
                  </a:cubicBezTo>
                  <a:moveTo>
                    <a:pt x="261" y="741"/>
                  </a:moveTo>
                  <a:cubicBezTo>
                    <a:pt x="123" y="679"/>
                    <a:pt x="123" y="679"/>
                    <a:pt x="123" y="679"/>
                  </a:cubicBezTo>
                  <a:cubicBezTo>
                    <a:pt x="173" y="630"/>
                    <a:pt x="173" y="630"/>
                    <a:pt x="173" y="630"/>
                  </a:cubicBezTo>
                  <a:cubicBezTo>
                    <a:pt x="261" y="741"/>
                    <a:pt x="261" y="741"/>
                    <a:pt x="261" y="741"/>
                  </a:cubicBezTo>
                  <a:moveTo>
                    <a:pt x="595" y="687"/>
                  </a:moveTo>
                  <a:cubicBezTo>
                    <a:pt x="484" y="657"/>
                    <a:pt x="484" y="657"/>
                    <a:pt x="484" y="657"/>
                  </a:cubicBezTo>
                  <a:cubicBezTo>
                    <a:pt x="510" y="623"/>
                    <a:pt x="510" y="623"/>
                    <a:pt x="510" y="623"/>
                  </a:cubicBezTo>
                  <a:cubicBezTo>
                    <a:pt x="595" y="687"/>
                    <a:pt x="595" y="687"/>
                    <a:pt x="595" y="687"/>
                  </a:cubicBezTo>
                  <a:moveTo>
                    <a:pt x="112" y="677"/>
                  </a:moveTo>
                  <a:cubicBezTo>
                    <a:pt x="13" y="675"/>
                    <a:pt x="13" y="675"/>
                    <a:pt x="13" y="675"/>
                  </a:cubicBezTo>
                  <a:cubicBezTo>
                    <a:pt x="25" y="620"/>
                    <a:pt x="25" y="620"/>
                    <a:pt x="25" y="620"/>
                  </a:cubicBezTo>
                  <a:cubicBezTo>
                    <a:pt x="112" y="677"/>
                    <a:pt x="112" y="677"/>
                    <a:pt x="112" y="677"/>
                  </a:cubicBezTo>
                  <a:moveTo>
                    <a:pt x="589" y="890"/>
                  </a:moveTo>
                  <a:cubicBezTo>
                    <a:pt x="608" y="693"/>
                    <a:pt x="608" y="693"/>
                    <a:pt x="608" y="693"/>
                  </a:cubicBezTo>
                  <a:cubicBezTo>
                    <a:pt x="789" y="612"/>
                    <a:pt x="789" y="612"/>
                    <a:pt x="789" y="612"/>
                  </a:cubicBezTo>
                  <a:cubicBezTo>
                    <a:pt x="703" y="735"/>
                    <a:pt x="703" y="735"/>
                    <a:pt x="703" y="735"/>
                  </a:cubicBezTo>
                  <a:cubicBezTo>
                    <a:pt x="589" y="890"/>
                    <a:pt x="589" y="890"/>
                    <a:pt x="589" y="890"/>
                  </a:cubicBezTo>
                  <a:moveTo>
                    <a:pt x="980" y="763"/>
                  </a:moveTo>
                  <a:cubicBezTo>
                    <a:pt x="890" y="609"/>
                    <a:pt x="890" y="609"/>
                    <a:pt x="890" y="609"/>
                  </a:cubicBezTo>
                  <a:cubicBezTo>
                    <a:pt x="1019" y="689"/>
                    <a:pt x="1019" y="689"/>
                    <a:pt x="1019" y="689"/>
                  </a:cubicBezTo>
                  <a:cubicBezTo>
                    <a:pt x="980" y="763"/>
                    <a:pt x="980" y="763"/>
                    <a:pt x="980" y="763"/>
                  </a:cubicBezTo>
                  <a:moveTo>
                    <a:pt x="127" y="669"/>
                  </a:moveTo>
                  <a:cubicBezTo>
                    <a:pt x="155" y="607"/>
                    <a:pt x="155" y="607"/>
                    <a:pt x="155" y="607"/>
                  </a:cubicBezTo>
                  <a:cubicBezTo>
                    <a:pt x="171" y="626"/>
                    <a:pt x="171" y="626"/>
                    <a:pt x="171" y="626"/>
                  </a:cubicBezTo>
                  <a:cubicBezTo>
                    <a:pt x="127" y="669"/>
                    <a:pt x="127" y="669"/>
                    <a:pt x="127" y="669"/>
                  </a:cubicBezTo>
                  <a:moveTo>
                    <a:pt x="289" y="736"/>
                  </a:moveTo>
                  <a:cubicBezTo>
                    <a:pt x="483" y="606"/>
                    <a:pt x="483" y="606"/>
                    <a:pt x="483" y="606"/>
                  </a:cubicBezTo>
                  <a:cubicBezTo>
                    <a:pt x="477" y="656"/>
                    <a:pt x="477" y="656"/>
                    <a:pt x="477" y="656"/>
                  </a:cubicBezTo>
                  <a:cubicBezTo>
                    <a:pt x="289" y="736"/>
                    <a:pt x="289" y="736"/>
                    <a:pt x="289" y="736"/>
                  </a:cubicBezTo>
                  <a:moveTo>
                    <a:pt x="483" y="651"/>
                  </a:moveTo>
                  <a:cubicBezTo>
                    <a:pt x="487" y="606"/>
                    <a:pt x="487" y="606"/>
                    <a:pt x="487" y="606"/>
                  </a:cubicBezTo>
                  <a:cubicBezTo>
                    <a:pt x="507" y="621"/>
                    <a:pt x="507" y="621"/>
                    <a:pt x="507" y="621"/>
                  </a:cubicBezTo>
                  <a:cubicBezTo>
                    <a:pt x="483" y="651"/>
                    <a:pt x="483" y="651"/>
                    <a:pt x="483" y="651"/>
                  </a:cubicBezTo>
                  <a:moveTo>
                    <a:pt x="119" y="676"/>
                  </a:moveTo>
                  <a:cubicBezTo>
                    <a:pt x="30" y="618"/>
                    <a:pt x="30" y="618"/>
                    <a:pt x="30" y="618"/>
                  </a:cubicBezTo>
                  <a:cubicBezTo>
                    <a:pt x="151" y="605"/>
                    <a:pt x="151" y="605"/>
                    <a:pt x="151" y="605"/>
                  </a:cubicBezTo>
                  <a:cubicBezTo>
                    <a:pt x="119" y="676"/>
                    <a:pt x="119" y="676"/>
                    <a:pt x="119" y="676"/>
                  </a:cubicBezTo>
                  <a:moveTo>
                    <a:pt x="509" y="617"/>
                  </a:moveTo>
                  <a:cubicBezTo>
                    <a:pt x="491" y="603"/>
                    <a:pt x="491" y="603"/>
                    <a:pt x="491" y="603"/>
                  </a:cubicBezTo>
                  <a:cubicBezTo>
                    <a:pt x="524" y="599"/>
                    <a:pt x="524" y="599"/>
                    <a:pt x="524" y="599"/>
                  </a:cubicBezTo>
                  <a:cubicBezTo>
                    <a:pt x="509" y="617"/>
                    <a:pt x="509" y="617"/>
                    <a:pt x="509" y="617"/>
                  </a:cubicBezTo>
                  <a:moveTo>
                    <a:pt x="1024" y="684"/>
                  </a:moveTo>
                  <a:cubicBezTo>
                    <a:pt x="1014" y="597"/>
                    <a:pt x="1014" y="597"/>
                    <a:pt x="1014" y="597"/>
                  </a:cubicBezTo>
                  <a:cubicBezTo>
                    <a:pt x="1125" y="624"/>
                    <a:pt x="1125" y="624"/>
                    <a:pt x="1125" y="624"/>
                  </a:cubicBezTo>
                  <a:cubicBezTo>
                    <a:pt x="1024" y="684"/>
                    <a:pt x="1024" y="684"/>
                    <a:pt x="1024" y="684"/>
                  </a:cubicBezTo>
                  <a:moveTo>
                    <a:pt x="1020" y="684"/>
                  </a:moveTo>
                  <a:cubicBezTo>
                    <a:pt x="890" y="604"/>
                    <a:pt x="890" y="604"/>
                    <a:pt x="890" y="604"/>
                  </a:cubicBezTo>
                  <a:cubicBezTo>
                    <a:pt x="1010" y="596"/>
                    <a:pt x="1010" y="596"/>
                    <a:pt x="1010" y="596"/>
                  </a:cubicBezTo>
                  <a:cubicBezTo>
                    <a:pt x="1010" y="597"/>
                    <a:pt x="1010" y="597"/>
                    <a:pt x="1010" y="597"/>
                  </a:cubicBezTo>
                  <a:cubicBezTo>
                    <a:pt x="1010" y="597"/>
                    <a:pt x="1010" y="597"/>
                    <a:pt x="1010" y="597"/>
                  </a:cubicBezTo>
                  <a:cubicBezTo>
                    <a:pt x="1020" y="684"/>
                    <a:pt x="1020" y="684"/>
                    <a:pt x="1020" y="684"/>
                  </a:cubicBezTo>
                  <a:moveTo>
                    <a:pt x="174" y="623"/>
                  </a:moveTo>
                  <a:cubicBezTo>
                    <a:pt x="159" y="604"/>
                    <a:pt x="159" y="604"/>
                    <a:pt x="159" y="604"/>
                  </a:cubicBezTo>
                  <a:cubicBezTo>
                    <a:pt x="205" y="592"/>
                    <a:pt x="205" y="592"/>
                    <a:pt x="205" y="592"/>
                  </a:cubicBezTo>
                  <a:cubicBezTo>
                    <a:pt x="174" y="623"/>
                    <a:pt x="174" y="623"/>
                    <a:pt x="174" y="623"/>
                  </a:cubicBezTo>
                  <a:moveTo>
                    <a:pt x="605" y="689"/>
                  </a:moveTo>
                  <a:cubicBezTo>
                    <a:pt x="513" y="620"/>
                    <a:pt x="513" y="620"/>
                    <a:pt x="513" y="620"/>
                  </a:cubicBezTo>
                  <a:cubicBezTo>
                    <a:pt x="531" y="598"/>
                    <a:pt x="531" y="598"/>
                    <a:pt x="531" y="598"/>
                  </a:cubicBezTo>
                  <a:cubicBezTo>
                    <a:pt x="705" y="574"/>
                    <a:pt x="705" y="574"/>
                    <a:pt x="705" y="574"/>
                  </a:cubicBezTo>
                  <a:cubicBezTo>
                    <a:pt x="605" y="689"/>
                    <a:pt x="605" y="689"/>
                    <a:pt x="605" y="689"/>
                  </a:cubicBezTo>
                  <a:moveTo>
                    <a:pt x="706" y="580"/>
                  </a:moveTo>
                  <a:cubicBezTo>
                    <a:pt x="711" y="574"/>
                    <a:pt x="711" y="574"/>
                    <a:pt x="711" y="574"/>
                  </a:cubicBezTo>
                  <a:cubicBezTo>
                    <a:pt x="790" y="607"/>
                    <a:pt x="790" y="607"/>
                    <a:pt x="790" y="607"/>
                  </a:cubicBezTo>
                  <a:cubicBezTo>
                    <a:pt x="614" y="686"/>
                    <a:pt x="614" y="686"/>
                    <a:pt x="614" y="686"/>
                  </a:cubicBezTo>
                  <a:cubicBezTo>
                    <a:pt x="706" y="580"/>
                    <a:pt x="706" y="580"/>
                    <a:pt x="706" y="580"/>
                  </a:cubicBezTo>
                  <a:cubicBezTo>
                    <a:pt x="706" y="580"/>
                    <a:pt x="706" y="580"/>
                    <a:pt x="706" y="580"/>
                  </a:cubicBezTo>
                  <a:moveTo>
                    <a:pt x="1128" y="621"/>
                  </a:moveTo>
                  <a:cubicBezTo>
                    <a:pt x="1022" y="594"/>
                    <a:pt x="1022" y="594"/>
                    <a:pt x="1022" y="594"/>
                  </a:cubicBezTo>
                  <a:cubicBezTo>
                    <a:pt x="1122" y="573"/>
                    <a:pt x="1122" y="573"/>
                    <a:pt x="1122" y="573"/>
                  </a:cubicBezTo>
                  <a:cubicBezTo>
                    <a:pt x="1128" y="621"/>
                    <a:pt x="1128" y="621"/>
                    <a:pt x="1128" y="621"/>
                  </a:cubicBezTo>
                  <a:moveTo>
                    <a:pt x="267" y="741"/>
                  </a:moveTo>
                  <a:cubicBezTo>
                    <a:pt x="177" y="627"/>
                    <a:pt x="177" y="627"/>
                    <a:pt x="177" y="627"/>
                  </a:cubicBezTo>
                  <a:cubicBezTo>
                    <a:pt x="214" y="590"/>
                    <a:pt x="214" y="590"/>
                    <a:pt x="214" y="590"/>
                  </a:cubicBezTo>
                  <a:cubicBezTo>
                    <a:pt x="289" y="572"/>
                    <a:pt x="289" y="572"/>
                    <a:pt x="289" y="572"/>
                  </a:cubicBezTo>
                  <a:cubicBezTo>
                    <a:pt x="289" y="572"/>
                    <a:pt x="289" y="572"/>
                    <a:pt x="289" y="572"/>
                  </a:cubicBezTo>
                  <a:cubicBezTo>
                    <a:pt x="289" y="572"/>
                    <a:pt x="289" y="572"/>
                    <a:pt x="289" y="572"/>
                  </a:cubicBezTo>
                  <a:cubicBezTo>
                    <a:pt x="267" y="741"/>
                    <a:pt x="267" y="741"/>
                    <a:pt x="267" y="741"/>
                  </a:cubicBezTo>
                  <a:moveTo>
                    <a:pt x="271" y="742"/>
                  </a:moveTo>
                  <a:cubicBezTo>
                    <a:pt x="294" y="572"/>
                    <a:pt x="294" y="572"/>
                    <a:pt x="294" y="572"/>
                  </a:cubicBezTo>
                  <a:cubicBezTo>
                    <a:pt x="479" y="603"/>
                    <a:pt x="479" y="603"/>
                    <a:pt x="479" y="603"/>
                  </a:cubicBezTo>
                  <a:cubicBezTo>
                    <a:pt x="271" y="742"/>
                    <a:pt x="271" y="742"/>
                    <a:pt x="271" y="742"/>
                  </a:cubicBezTo>
                  <a:moveTo>
                    <a:pt x="890" y="600"/>
                  </a:moveTo>
                  <a:cubicBezTo>
                    <a:pt x="955" y="551"/>
                    <a:pt x="955" y="551"/>
                    <a:pt x="955" y="551"/>
                  </a:cubicBezTo>
                  <a:cubicBezTo>
                    <a:pt x="1006" y="592"/>
                    <a:pt x="1006" y="592"/>
                    <a:pt x="1006" y="592"/>
                  </a:cubicBezTo>
                  <a:cubicBezTo>
                    <a:pt x="890" y="600"/>
                    <a:pt x="890" y="600"/>
                    <a:pt x="890" y="600"/>
                  </a:cubicBezTo>
                  <a:moveTo>
                    <a:pt x="800" y="605"/>
                  </a:moveTo>
                  <a:cubicBezTo>
                    <a:pt x="838" y="550"/>
                    <a:pt x="838" y="550"/>
                    <a:pt x="838" y="550"/>
                  </a:cubicBezTo>
                  <a:cubicBezTo>
                    <a:pt x="878" y="601"/>
                    <a:pt x="878" y="601"/>
                    <a:pt x="878" y="601"/>
                  </a:cubicBezTo>
                  <a:cubicBezTo>
                    <a:pt x="800" y="605"/>
                    <a:pt x="800" y="605"/>
                    <a:pt x="800" y="605"/>
                  </a:cubicBezTo>
                  <a:moveTo>
                    <a:pt x="220" y="584"/>
                  </a:moveTo>
                  <a:cubicBezTo>
                    <a:pt x="257" y="548"/>
                    <a:pt x="257" y="548"/>
                    <a:pt x="257" y="548"/>
                  </a:cubicBezTo>
                  <a:cubicBezTo>
                    <a:pt x="286" y="568"/>
                    <a:pt x="286" y="568"/>
                    <a:pt x="286" y="568"/>
                  </a:cubicBezTo>
                  <a:cubicBezTo>
                    <a:pt x="220" y="584"/>
                    <a:pt x="220" y="584"/>
                    <a:pt x="220" y="584"/>
                  </a:cubicBezTo>
                  <a:moveTo>
                    <a:pt x="1129" y="575"/>
                  </a:moveTo>
                  <a:cubicBezTo>
                    <a:pt x="1127" y="572"/>
                    <a:pt x="1127" y="572"/>
                    <a:pt x="1127" y="572"/>
                  </a:cubicBezTo>
                  <a:cubicBezTo>
                    <a:pt x="1251" y="537"/>
                    <a:pt x="1251" y="537"/>
                    <a:pt x="1251" y="537"/>
                  </a:cubicBezTo>
                  <a:cubicBezTo>
                    <a:pt x="1132" y="620"/>
                    <a:pt x="1132" y="620"/>
                    <a:pt x="1132" y="620"/>
                  </a:cubicBezTo>
                  <a:cubicBezTo>
                    <a:pt x="1127" y="574"/>
                    <a:pt x="1127" y="574"/>
                    <a:pt x="1127" y="574"/>
                  </a:cubicBezTo>
                  <a:cubicBezTo>
                    <a:pt x="1129" y="575"/>
                    <a:pt x="1129" y="575"/>
                    <a:pt x="1129" y="575"/>
                  </a:cubicBezTo>
                  <a:moveTo>
                    <a:pt x="1253" y="703"/>
                  </a:moveTo>
                  <a:cubicBezTo>
                    <a:pt x="1134" y="624"/>
                    <a:pt x="1134" y="624"/>
                    <a:pt x="1134" y="624"/>
                  </a:cubicBezTo>
                  <a:cubicBezTo>
                    <a:pt x="1261" y="535"/>
                    <a:pt x="1261" y="535"/>
                    <a:pt x="1261" y="535"/>
                  </a:cubicBezTo>
                  <a:cubicBezTo>
                    <a:pt x="1261" y="542"/>
                    <a:pt x="1261" y="542"/>
                    <a:pt x="1261" y="542"/>
                  </a:cubicBezTo>
                  <a:cubicBezTo>
                    <a:pt x="1262" y="538"/>
                    <a:pt x="1262" y="538"/>
                    <a:pt x="1262" y="538"/>
                  </a:cubicBezTo>
                  <a:cubicBezTo>
                    <a:pt x="1279" y="650"/>
                    <a:pt x="1279" y="650"/>
                    <a:pt x="1279" y="650"/>
                  </a:cubicBezTo>
                  <a:cubicBezTo>
                    <a:pt x="1279" y="650"/>
                    <a:pt x="1279" y="650"/>
                    <a:pt x="1279" y="650"/>
                  </a:cubicBezTo>
                  <a:cubicBezTo>
                    <a:pt x="1279" y="651"/>
                    <a:pt x="1279" y="651"/>
                    <a:pt x="1279" y="651"/>
                  </a:cubicBezTo>
                  <a:cubicBezTo>
                    <a:pt x="1253" y="703"/>
                    <a:pt x="1253" y="703"/>
                    <a:pt x="1253" y="703"/>
                  </a:cubicBezTo>
                  <a:moveTo>
                    <a:pt x="482" y="599"/>
                  </a:moveTo>
                  <a:cubicBezTo>
                    <a:pt x="302" y="569"/>
                    <a:pt x="302" y="569"/>
                    <a:pt x="302" y="569"/>
                  </a:cubicBezTo>
                  <a:cubicBezTo>
                    <a:pt x="440" y="527"/>
                    <a:pt x="440" y="527"/>
                    <a:pt x="440" y="527"/>
                  </a:cubicBezTo>
                  <a:cubicBezTo>
                    <a:pt x="451" y="545"/>
                    <a:pt x="475" y="586"/>
                    <a:pt x="482" y="599"/>
                  </a:cubicBezTo>
                  <a:moveTo>
                    <a:pt x="493" y="599"/>
                  </a:moveTo>
                  <a:cubicBezTo>
                    <a:pt x="583" y="526"/>
                    <a:pt x="583" y="526"/>
                    <a:pt x="583" y="526"/>
                  </a:cubicBezTo>
                  <a:cubicBezTo>
                    <a:pt x="528" y="594"/>
                    <a:pt x="528" y="594"/>
                    <a:pt x="528" y="594"/>
                  </a:cubicBezTo>
                  <a:cubicBezTo>
                    <a:pt x="493" y="599"/>
                    <a:pt x="493" y="599"/>
                    <a:pt x="493" y="599"/>
                  </a:cubicBezTo>
                  <a:moveTo>
                    <a:pt x="1283" y="646"/>
                  </a:moveTo>
                  <a:cubicBezTo>
                    <a:pt x="1266" y="533"/>
                    <a:pt x="1266" y="533"/>
                    <a:pt x="1266" y="533"/>
                  </a:cubicBezTo>
                  <a:cubicBezTo>
                    <a:pt x="1412" y="521"/>
                    <a:pt x="1412" y="521"/>
                    <a:pt x="1412" y="521"/>
                  </a:cubicBezTo>
                  <a:cubicBezTo>
                    <a:pt x="1283" y="646"/>
                    <a:pt x="1283" y="646"/>
                    <a:pt x="1283" y="646"/>
                  </a:cubicBezTo>
                  <a:moveTo>
                    <a:pt x="792" y="603"/>
                  </a:moveTo>
                  <a:cubicBezTo>
                    <a:pt x="714" y="571"/>
                    <a:pt x="714" y="571"/>
                    <a:pt x="714" y="571"/>
                  </a:cubicBezTo>
                  <a:cubicBezTo>
                    <a:pt x="755" y="521"/>
                    <a:pt x="755" y="521"/>
                    <a:pt x="755" y="521"/>
                  </a:cubicBezTo>
                  <a:cubicBezTo>
                    <a:pt x="792" y="603"/>
                    <a:pt x="792" y="603"/>
                    <a:pt x="792" y="603"/>
                  </a:cubicBezTo>
                  <a:moveTo>
                    <a:pt x="796" y="602"/>
                  </a:moveTo>
                  <a:cubicBezTo>
                    <a:pt x="760" y="520"/>
                    <a:pt x="760" y="520"/>
                    <a:pt x="760" y="520"/>
                  </a:cubicBezTo>
                  <a:cubicBezTo>
                    <a:pt x="835" y="548"/>
                    <a:pt x="835" y="548"/>
                    <a:pt x="835" y="548"/>
                  </a:cubicBezTo>
                  <a:cubicBezTo>
                    <a:pt x="796" y="602"/>
                    <a:pt x="796" y="602"/>
                    <a:pt x="796" y="602"/>
                  </a:cubicBezTo>
                  <a:moveTo>
                    <a:pt x="160" y="599"/>
                  </a:moveTo>
                  <a:cubicBezTo>
                    <a:pt x="216" y="519"/>
                    <a:pt x="216" y="519"/>
                    <a:pt x="216" y="519"/>
                  </a:cubicBezTo>
                  <a:cubicBezTo>
                    <a:pt x="253" y="545"/>
                    <a:pt x="253" y="545"/>
                    <a:pt x="253" y="545"/>
                  </a:cubicBezTo>
                  <a:cubicBezTo>
                    <a:pt x="212" y="586"/>
                    <a:pt x="212" y="586"/>
                    <a:pt x="212" y="586"/>
                  </a:cubicBezTo>
                  <a:cubicBezTo>
                    <a:pt x="160" y="599"/>
                    <a:pt x="160" y="599"/>
                    <a:pt x="160" y="599"/>
                  </a:cubicBezTo>
                  <a:moveTo>
                    <a:pt x="535" y="593"/>
                  </a:moveTo>
                  <a:cubicBezTo>
                    <a:pt x="596" y="516"/>
                    <a:pt x="596" y="516"/>
                    <a:pt x="596" y="516"/>
                  </a:cubicBezTo>
                  <a:cubicBezTo>
                    <a:pt x="703" y="570"/>
                    <a:pt x="703" y="570"/>
                    <a:pt x="703" y="570"/>
                  </a:cubicBezTo>
                  <a:cubicBezTo>
                    <a:pt x="535" y="593"/>
                    <a:pt x="535" y="593"/>
                    <a:pt x="535" y="593"/>
                  </a:cubicBezTo>
                  <a:moveTo>
                    <a:pt x="1009" y="589"/>
                  </a:moveTo>
                  <a:cubicBezTo>
                    <a:pt x="959" y="548"/>
                    <a:pt x="959" y="548"/>
                    <a:pt x="959" y="548"/>
                  </a:cubicBezTo>
                  <a:cubicBezTo>
                    <a:pt x="1003" y="515"/>
                    <a:pt x="1003" y="515"/>
                    <a:pt x="1003" y="515"/>
                  </a:cubicBezTo>
                  <a:cubicBezTo>
                    <a:pt x="1009" y="589"/>
                    <a:pt x="1009" y="589"/>
                    <a:pt x="1009" y="589"/>
                  </a:cubicBezTo>
                  <a:moveTo>
                    <a:pt x="1014" y="591"/>
                  </a:moveTo>
                  <a:cubicBezTo>
                    <a:pt x="1007" y="515"/>
                    <a:pt x="1007" y="515"/>
                    <a:pt x="1007" y="515"/>
                  </a:cubicBezTo>
                  <a:cubicBezTo>
                    <a:pt x="1117" y="569"/>
                    <a:pt x="1117" y="569"/>
                    <a:pt x="1117" y="569"/>
                  </a:cubicBezTo>
                  <a:cubicBezTo>
                    <a:pt x="1014" y="591"/>
                    <a:pt x="1014" y="591"/>
                    <a:pt x="1014" y="591"/>
                  </a:cubicBezTo>
                  <a:moveTo>
                    <a:pt x="883" y="599"/>
                  </a:moveTo>
                  <a:cubicBezTo>
                    <a:pt x="842" y="547"/>
                    <a:pt x="842" y="547"/>
                    <a:pt x="842" y="547"/>
                  </a:cubicBezTo>
                  <a:cubicBezTo>
                    <a:pt x="910" y="513"/>
                    <a:pt x="910" y="513"/>
                    <a:pt x="910" y="513"/>
                  </a:cubicBezTo>
                  <a:cubicBezTo>
                    <a:pt x="952" y="548"/>
                    <a:pt x="952" y="548"/>
                    <a:pt x="952" y="548"/>
                  </a:cubicBezTo>
                  <a:cubicBezTo>
                    <a:pt x="883" y="599"/>
                    <a:pt x="883" y="599"/>
                    <a:pt x="883" y="599"/>
                  </a:cubicBezTo>
                  <a:moveTo>
                    <a:pt x="955" y="545"/>
                  </a:moveTo>
                  <a:cubicBezTo>
                    <a:pt x="916" y="513"/>
                    <a:pt x="916" y="513"/>
                    <a:pt x="916" y="513"/>
                  </a:cubicBezTo>
                  <a:cubicBezTo>
                    <a:pt x="998" y="513"/>
                    <a:pt x="998" y="513"/>
                    <a:pt x="998" y="513"/>
                  </a:cubicBezTo>
                  <a:cubicBezTo>
                    <a:pt x="955" y="545"/>
                    <a:pt x="955" y="545"/>
                    <a:pt x="955" y="545"/>
                  </a:cubicBezTo>
                  <a:moveTo>
                    <a:pt x="28" y="613"/>
                  </a:moveTo>
                  <a:cubicBezTo>
                    <a:pt x="94" y="508"/>
                    <a:pt x="94" y="508"/>
                    <a:pt x="94" y="508"/>
                  </a:cubicBezTo>
                  <a:cubicBezTo>
                    <a:pt x="151" y="600"/>
                    <a:pt x="151" y="600"/>
                    <a:pt x="151" y="600"/>
                  </a:cubicBezTo>
                  <a:cubicBezTo>
                    <a:pt x="28" y="613"/>
                    <a:pt x="28" y="613"/>
                    <a:pt x="28" y="613"/>
                  </a:cubicBezTo>
                  <a:moveTo>
                    <a:pt x="257" y="542"/>
                  </a:moveTo>
                  <a:cubicBezTo>
                    <a:pt x="221" y="518"/>
                    <a:pt x="221" y="518"/>
                    <a:pt x="221" y="518"/>
                  </a:cubicBezTo>
                  <a:cubicBezTo>
                    <a:pt x="293" y="507"/>
                    <a:pt x="293" y="507"/>
                    <a:pt x="293" y="507"/>
                  </a:cubicBezTo>
                  <a:cubicBezTo>
                    <a:pt x="257" y="542"/>
                    <a:pt x="257" y="542"/>
                    <a:pt x="257" y="542"/>
                  </a:cubicBezTo>
                  <a:moveTo>
                    <a:pt x="155" y="598"/>
                  </a:moveTo>
                  <a:cubicBezTo>
                    <a:pt x="99" y="506"/>
                    <a:pt x="99" y="506"/>
                    <a:pt x="99" y="506"/>
                  </a:cubicBezTo>
                  <a:cubicBezTo>
                    <a:pt x="211" y="518"/>
                    <a:pt x="211" y="518"/>
                    <a:pt x="211" y="518"/>
                  </a:cubicBezTo>
                  <a:cubicBezTo>
                    <a:pt x="210" y="519"/>
                    <a:pt x="210" y="519"/>
                    <a:pt x="210" y="519"/>
                  </a:cubicBezTo>
                  <a:cubicBezTo>
                    <a:pt x="210" y="519"/>
                    <a:pt x="210" y="519"/>
                    <a:pt x="210" y="519"/>
                  </a:cubicBezTo>
                  <a:cubicBezTo>
                    <a:pt x="155" y="598"/>
                    <a:pt x="155" y="598"/>
                    <a:pt x="155" y="598"/>
                  </a:cubicBezTo>
                  <a:moveTo>
                    <a:pt x="290" y="565"/>
                  </a:moveTo>
                  <a:cubicBezTo>
                    <a:pt x="260" y="545"/>
                    <a:pt x="260" y="545"/>
                    <a:pt x="260" y="545"/>
                  </a:cubicBezTo>
                  <a:cubicBezTo>
                    <a:pt x="301" y="506"/>
                    <a:pt x="301" y="506"/>
                    <a:pt x="301" y="506"/>
                  </a:cubicBezTo>
                  <a:cubicBezTo>
                    <a:pt x="306" y="505"/>
                    <a:pt x="306" y="505"/>
                    <a:pt x="306" y="505"/>
                  </a:cubicBezTo>
                  <a:cubicBezTo>
                    <a:pt x="290" y="565"/>
                    <a:pt x="290" y="565"/>
                    <a:pt x="290" y="565"/>
                  </a:cubicBezTo>
                  <a:moveTo>
                    <a:pt x="295" y="566"/>
                  </a:moveTo>
                  <a:cubicBezTo>
                    <a:pt x="310" y="505"/>
                    <a:pt x="310" y="505"/>
                    <a:pt x="310" y="505"/>
                  </a:cubicBezTo>
                  <a:cubicBezTo>
                    <a:pt x="431" y="525"/>
                    <a:pt x="431" y="525"/>
                    <a:pt x="431" y="525"/>
                  </a:cubicBezTo>
                  <a:cubicBezTo>
                    <a:pt x="295" y="566"/>
                    <a:pt x="295" y="566"/>
                    <a:pt x="295" y="566"/>
                  </a:cubicBezTo>
                  <a:moveTo>
                    <a:pt x="486" y="598"/>
                  </a:moveTo>
                  <a:cubicBezTo>
                    <a:pt x="479" y="583"/>
                    <a:pt x="451" y="538"/>
                    <a:pt x="444" y="526"/>
                  </a:cubicBezTo>
                  <a:cubicBezTo>
                    <a:pt x="515" y="501"/>
                    <a:pt x="515" y="501"/>
                    <a:pt x="515" y="501"/>
                  </a:cubicBezTo>
                  <a:cubicBezTo>
                    <a:pt x="506" y="535"/>
                    <a:pt x="491" y="585"/>
                    <a:pt x="486" y="598"/>
                  </a:cubicBezTo>
                  <a:moveTo>
                    <a:pt x="492" y="593"/>
                  </a:moveTo>
                  <a:cubicBezTo>
                    <a:pt x="497" y="581"/>
                    <a:pt x="505" y="555"/>
                    <a:pt x="520" y="500"/>
                  </a:cubicBezTo>
                  <a:cubicBezTo>
                    <a:pt x="589" y="513"/>
                    <a:pt x="589" y="513"/>
                    <a:pt x="589" y="513"/>
                  </a:cubicBezTo>
                  <a:cubicBezTo>
                    <a:pt x="589" y="515"/>
                    <a:pt x="589" y="515"/>
                    <a:pt x="589" y="515"/>
                  </a:cubicBezTo>
                  <a:cubicBezTo>
                    <a:pt x="492" y="593"/>
                    <a:pt x="492" y="593"/>
                    <a:pt x="492" y="593"/>
                  </a:cubicBezTo>
                  <a:moveTo>
                    <a:pt x="1120" y="566"/>
                  </a:moveTo>
                  <a:cubicBezTo>
                    <a:pt x="1012" y="512"/>
                    <a:pt x="1012" y="512"/>
                    <a:pt x="1012" y="512"/>
                  </a:cubicBezTo>
                  <a:cubicBezTo>
                    <a:pt x="1092" y="500"/>
                    <a:pt x="1092" y="500"/>
                    <a:pt x="1092" y="500"/>
                  </a:cubicBezTo>
                  <a:cubicBezTo>
                    <a:pt x="1120" y="566"/>
                    <a:pt x="1120" y="566"/>
                    <a:pt x="1120" y="566"/>
                  </a:cubicBezTo>
                  <a:moveTo>
                    <a:pt x="1124" y="565"/>
                  </a:moveTo>
                  <a:cubicBezTo>
                    <a:pt x="1096" y="499"/>
                    <a:pt x="1096" y="499"/>
                    <a:pt x="1096" y="499"/>
                  </a:cubicBezTo>
                  <a:cubicBezTo>
                    <a:pt x="1169" y="476"/>
                    <a:pt x="1169" y="476"/>
                    <a:pt x="1169" y="476"/>
                  </a:cubicBezTo>
                  <a:cubicBezTo>
                    <a:pt x="1124" y="565"/>
                    <a:pt x="1124" y="565"/>
                    <a:pt x="1124" y="565"/>
                  </a:cubicBezTo>
                  <a:moveTo>
                    <a:pt x="1128" y="567"/>
                  </a:moveTo>
                  <a:cubicBezTo>
                    <a:pt x="1175" y="476"/>
                    <a:pt x="1175" y="476"/>
                    <a:pt x="1175" y="476"/>
                  </a:cubicBezTo>
                  <a:cubicBezTo>
                    <a:pt x="1258" y="530"/>
                    <a:pt x="1258" y="530"/>
                    <a:pt x="1258" y="530"/>
                  </a:cubicBezTo>
                  <a:cubicBezTo>
                    <a:pt x="1128" y="567"/>
                    <a:pt x="1128" y="567"/>
                    <a:pt x="1128" y="567"/>
                  </a:cubicBezTo>
                  <a:moveTo>
                    <a:pt x="1273" y="528"/>
                  </a:moveTo>
                  <a:cubicBezTo>
                    <a:pt x="1373" y="471"/>
                    <a:pt x="1373" y="471"/>
                    <a:pt x="1373" y="471"/>
                  </a:cubicBezTo>
                  <a:cubicBezTo>
                    <a:pt x="1414" y="517"/>
                    <a:pt x="1414" y="517"/>
                    <a:pt x="1414" y="517"/>
                  </a:cubicBezTo>
                  <a:cubicBezTo>
                    <a:pt x="1273" y="528"/>
                    <a:pt x="1273" y="528"/>
                    <a:pt x="1273" y="528"/>
                  </a:cubicBezTo>
                  <a:moveTo>
                    <a:pt x="209" y="513"/>
                  </a:moveTo>
                  <a:cubicBezTo>
                    <a:pt x="99" y="502"/>
                    <a:pt x="99" y="502"/>
                    <a:pt x="99" y="502"/>
                  </a:cubicBezTo>
                  <a:cubicBezTo>
                    <a:pt x="144" y="454"/>
                    <a:pt x="144" y="454"/>
                    <a:pt x="144" y="454"/>
                  </a:cubicBezTo>
                  <a:cubicBezTo>
                    <a:pt x="209" y="513"/>
                    <a:pt x="209" y="513"/>
                    <a:pt x="209" y="513"/>
                  </a:cubicBezTo>
                  <a:moveTo>
                    <a:pt x="220" y="513"/>
                  </a:moveTo>
                  <a:cubicBezTo>
                    <a:pt x="268" y="446"/>
                    <a:pt x="268" y="446"/>
                    <a:pt x="268" y="446"/>
                  </a:cubicBezTo>
                  <a:cubicBezTo>
                    <a:pt x="303" y="497"/>
                    <a:pt x="303" y="497"/>
                    <a:pt x="303" y="497"/>
                  </a:cubicBezTo>
                  <a:cubicBezTo>
                    <a:pt x="299" y="501"/>
                    <a:pt x="299" y="501"/>
                    <a:pt x="299" y="501"/>
                  </a:cubicBezTo>
                  <a:cubicBezTo>
                    <a:pt x="220" y="513"/>
                    <a:pt x="220" y="513"/>
                    <a:pt x="220" y="513"/>
                  </a:cubicBezTo>
                  <a:moveTo>
                    <a:pt x="215" y="513"/>
                  </a:moveTo>
                  <a:cubicBezTo>
                    <a:pt x="149" y="453"/>
                    <a:pt x="149" y="453"/>
                    <a:pt x="149" y="453"/>
                  </a:cubicBezTo>
                  <a:cubicBezTo>
                    <a:pt x="264" y="445"/>
                    <a:pt x="264" y="445"/>
                    <a:pt x="264" y="445"/>
                  </a:cubicBezTo>
                  <a:cubicBezTo>
                    <a:pt x="215" y="513"/>
                    <a:pt x="215" y="513"/>
                    <a:pt x="215" y="513"/>
                  </a:cubicBezTo>
                  <a:moveTo>
                    <a:pt x="587" y="508"/>
                  </a:moveTo>
                  <a:cubicBezTo>
                    <a:pt x="522" y="496"/>
                    <a:pt x="522" y="496"/>
                    <a:pt x="522" y="496"/>
                  </a:cubicBezTo>
                  <a:cubicBezTo>
                    <a:pt x="556" y="437"/>
                    <a:pt x="556" y="437"/>
                    <a:pt x="556" y="437"/>
                  </a:cubicBezTo>
                  <a:cubicBezTo>
                    <a:pt x="587" y="508"/>
                    <a:pt x="587" y="508"/>
                    <a:pt x="587" y="508"/>
                  </a:cubicBezTo>
                  <a:moveTo>
                    <a:pt x="1489" y="499"/>
                  </a:moveTo>
                  <a:cubicBezTo>
                    <a:pt x="1531" y="431"/>
                    <a:pt x="1531" y="431"/>
                    <a:pt x="1531" y="431"/>
                  </a:cubicBezTo>
                  <a:cubicBezTo>
                    <a:pt x="1553" y="455"/>
                    <a:pt x="1553" y="455"/>
                    <a:pt x="1553" y="455"/>
                  </a:cubicBezTo>
                  <a:cubicBezTo>
                    <a:pt x="1489" y="499"/>
                    <a:pt x="1489" y="499"/>
                    <a:pt x="1489" y="499"/>
                  </a:cubicBezTo>
                  <a:moveTo>
                    <a:pt x="518" y="493"/>
                  </a:moveTo>
                  <a:cubicBezTo>
                    <a:pt x="476" y="428"/>
                    <a:pt x="476" y="428"/>
                    <a:pt x="476" y="428"/>
                  </a:cubicBezTo>
                  <a:cubicBezTo>
                    <a:pt x="552" y="434"/>
                    <a:pt x="552" y="434"/>
                    <a:pt x="552" y="434"/>
                  </a:cubicBezTo>
                  <a:cubicBezTo>
                    <a:pt x="518" y="493"/>
                    <a:pt x="518" y="493"/>
                    <a:pt x="518" y="493"/>
                  </a:cubicBezTo>
                  <a:moveTo>
                    <a:pt x="1320" y="430"/>
                  </a:moveTo>
                  <a:cubicBezTo>
                    <a:pt x="1321" y="426"/>
                    <a:pt x="1321" y="426"/>
                    <a:pt x="1321" y="426"/>
                  </a:cubicBezTo>
                  <a:cubicBezTo>
                    <a:pt x="1370" y="468"/>
                    <a:pt x="1370" y="468"/>
                    <a:pt x="1370" y="468"/>
                  </a:cubicBezTo>
                  <a:cubicBezTo>
                    <a:pt x="1269" y="525"/>
                    <a:pt x="1269" y="525"/>
                    <a:pt x="1269" y="525"/>
                  </a:cubicBezTo>
                  <a:cubicBezTo>
                    <a:pt x="1319" y="428"/>
                    <a:pt x="1319" y="428"/>
                    <a:pt x="1319" y="428"/>
                  </a:cubicBezTo>
                  <a:cubicBezTo>
                    <a:pt x="1320" y="430"/>
                    <a:pt x="1320" y="430"/>
                    <a:pt x="1320" y="430"/>
                  </a:cubicBezTo>
                  <a:moveTo>
                    <a:pt x="1009" y="508"/>
                  </a:moveTo>
                  <a:cubicBezTo>
                    <a:pt x="1070" y="418"/>
                    <a:pt x="1070" y="418"/>
                    <a:pt x="1070" y="418"/>
                  </a:cubicBezTo>
                  <a:cubicBezTo>
                    <a:pt x="1090" y="496"/>
                    <a:pt x="1090" y="496"/>
                    <a:pt x="1090" y="496"/>
                  </a:cubicBezTo>
                  <a:cubicBezTo>
                    <a:pt x="1009" y="508"/>
                    <a:pt x="1009" y="508"/>
                    <a:pt x="1009" y="508"/>
                  </a:cubicBezTo>
                  <a:moveTo>
                    <a:pt x="310" y="500"/>
                  </a:moveTo>
                  <a:cubicBezTo>
                    <a:pt x="309" y="498"/>
                    <a:pt x="309" y="498"/>
                    <a:pt x="309" y="498"/>
                  </a:cubicBezTo>
                  <a:cubicBezTo>
                    <a:pt x="391" y="417"/>
                    <a:pt x="391" y="417"/>
                    <a:pt x="391" y="417"/>
                  </a:cubicBezTo>
                  <a:cubicBezTo>
                    <a:pt x="410" y="452"/>
                    <a:pt x="410" y="452"/>
                    <a:pt x="410" y="452"/>
                  </a:cubicBezTo>
                  <a:cubicBezTo>
                    <a:pt x="471" y="428"/>
                    <a:pt x="471" y="428"/>
                    <a:pt x="471" y="428"/>
                  </a:cubicBezTo>
                  <a:cubicBezTo>
                    <a:pt x="515" y="496"/>
                    <a:pt x="515" y="496"/>
                    <a:pt x="515" y="496"/>
                  </a:cubicBezTo>
                  <a:cubicBezTo>
                    <a:pt x="440" y="522"/>
                    <a:pt x="440" y="522"/>
                    <a:pt x="440" y="522"/>
                  </a:cubicBezTo>
                  <a:cubicBezTo>
                    <a:pt x="311" y="500"/>
                    <a:pt x="311" y="500"/>
                    <a:pt x="311" y="500"/>
                  </a:cubicBezTo>
                  <a:cubicBezTo>
                    <a:pt x="312" y="499"/>
                    <a:pt x="312" y="499"/>
                    <a:pt x="312" y="499"/>
                  </a:cubicBezTo>
                  <a:cubicBezTo>
                    <a:pt x="310" y="500"/>
                    <a:pt x="310" y="500"/>
                    <a:pt x="310" y="500"/>
                  </a:cubicBezTo>
                  <a:moveTo>
                    <a:pt x="1094" y="495"/>
                  </a:moveTo>
                  <a:cubicBezTo>
                    <a:pt x="1074" y="417"/>
                    <a:pt x="1074" y="417"/>
                    <a:pt x="1074" y="417"/>
                  </a:cubicBezTo>
                  <a:cubicBezTo>
                    <a:pt x="1168" y="472"/>
                    <a:pt x="1168" y="472"/>
                    <a:pt x="1168" y="472"/>
                  </a:cubicBezTo>
                  <a:cubicBezTo>
                    <a:pt x="1094" y="495"/>
                    <a:pt x="1094" y="495"/>
                    <a:pt x="1094" y="495"/>
                  </a:cubicBezTo>
                  <a:moveTo>
                    <a:pt x="715" y="562"/>
                  </a:moveTo>
                  <a:cubicBezTo>
                    <a:pt x="754" y="407"/>
                    <a:pt x="754" y="407"/>
                    <a:pt x="754" y="407"/>
                  </a:cubicBezTo>
                  <a:cubicBezTo>
                    <a:pt x="754" y="513"/>
                    <a:pt x="754" y="513"/>
                    <a:pt x="754" y="513"/>
                  </a:cubicBezTo>
                  <a:cubicBezTo>
                    <a:pt x="752" y="512"/>
                    <a:pt x="752" y="512"/>
                    <a:pt x="752" y="512"/>
                  </a:cubicBezTo>
                  <a:cubicBezTo>
                    <a:pt x="753" y="516"/>
                    <a:pt x="753" y="516"/>
                    <a:pt x="753" y="516"/>
                  </a:cubicBezTo>
                  <a:cubicBezTo>
                    <a:pt x="715" y="562"/>
                    <a:pt x="715" y="562"/>
                    <a:pt x="715" y="562"/>
                  </a:cubicBezTo>
                  <a:moveTo>
                    <a:pt x="1554" y="450"/>
                  </a:moveTo>
                  <a:cubicBezTo>
                    <a:pt x="1534" y="427"/>
                    <a:pt x="1534" y="427"/>
                    <a:pt x="1534" y="427"/>
                  </a:cubicBezTo>
                  <a:cubicBezTo>
                    <a:pt x="1555" y="401"/>
                    <a:pt x="1555" y="401"/>
                    <a:pt x="1555" y="401"/>
                  </a:cubicBezTo>
                  <a:cubicBezTo>
                    <a:pt x="1554" y="442"/>
                    <a:pt x="1554" y="442"/>
                    <a:pt x="1554" y="442"/>
                  </a:cubicBezTo>
                  <a:cubicBezTo>
                    <a:pt x="1554" y="450"/>
                    <a:pt x="1554" y="450"/>
                    <a:pt x="1554" y="450"/>
                  </a:cubicBezTo>
                  <a:moveTo>
                    <a:pt x="834" y="543"/>
                  </a:moveTo>
                  <a:cubicBezTo>
                    <a:pt x="758" y="515"/>
                    <a:pt x="758" y="515"/>
                    <a:pt x="758" y="515"/>
                  </a:cubicBezTo>
                  <a:cubicBezTo>
                    <a:pt x="758" y="398"/>
                    <a:pt x="758" y="398"/>
                    <a:pt x="758" y="398"/>
                  </a:cubicBezTo>
                  <a:cubicBezTo>
                    <a:pt x="834" y="543"/>
                    <a:pt x="834" y="543"/>
                    <a:pt x="834" y="543"/>
                  </a:cubicBezTo>
                  <a:moveTo>
                    <a:pt x="1417" y="514"/>
                  </a:moveTo>
                  <a:cubicBezTo>
                    <a:pt x="1377" y="468"/>
                    <a:pt x="1377" y="468"/>
                    <a:pt x="1377" y="468"/>
                  </a:cubicBezTo>
                  <a:cubicBezTo>
                    <a:pt x="1456" y="398"/>
                    <a:pt x="1456" y="398"/>
                    <a:pt x="1456" y="398"/>
                  </a:cubicBezTo>
                  <a:cubicBezTo>
                    <a:pt x="1417" y="514"/>
                    <a:pt x="1417" y="514"/>
                    <a:pt x="1417" y="514"/>
                  </a:cubicBezTo>
                  <a:moveTo>
                    <a:pt x="839" y="544"/>
                  </a:moveTo>
                  <a:cubicBezTo>
                    <a:pt x="763" y="398"/>
                    <a:pt x="763" y="398"/>
                    <a:pt x="763" y="398"/>
                  </a:cubicBezTo>
                  <a:cubicBezTo>
                    <a:pt x="906" y="510"/>
                    <a:pt x="906" y="510"/>
                    <a:pt x="906" y="510"/>
                  </a:cubicBezTo>
                  <a:cubicBezTo>
                    <a:pt x="839" y="544"/>
                    <a:pt x="839" y="544"/>
                    <a:pt x="839" y="544"/>
                  </a:cubicBezTo>
                  <a:moveTo>
                    <a:pt x="412" y="447"/>
                  </a:moveTo>
                  <a:cubicBezTo>
                    <a:pt x="394" y="414"/>
                    <a:pt x="394" y="414"/>
                    <a:pt x="394" y="414"/>
                  </a:cubicBezTo>
                  <a:cubicBezTo>
                    <a:pt x="413" y="395"/>
                    <a:pt x="413" y="395"/>
                    <a:pt x="413" y="395"/>
                  </a:cubicBezTo>
                  <a:cubicBezTo>
                    <a:pt x="467" y="425"/>
                    <a:pt x="467" y="425"/>
                    <a:pt x="467" y="425"/>
                  </a:cubicBezTo>
                  <a:cubicBezTo>
                    <a:pt x="412" y="447"/>
                    <a:pt x="412" y="447"/>
                    <a:pt x="412" y="447"/>
                  </a:cubicBezTo>
                  <a:moveTo>
                    <a:pt x="709" y="568"/>
                  </a:moveTo>
                  <a:cubicBezTo>
                    <a:pt x="599" y="512"/>
                    <a:pt x="599" y="512"/>
                    <a:pt x="599" y="512"/>
                  </a:cubicBezTo>
                  <a:cubicBezTo>
                    <a:pt x="609" y="500"/>
                    <a:pt x="609" y="500"/>
                    <a:pt x="609" y="500"/>
                  </a:cubicBezTo>
                  <a:cubicBezTo>
                    <a:pt x="752" y="395"/>
                    <a:pt x="752" y="395"/>
                    <a:pt x="752" y="395"/>
                  </a:cubicBezTo>
                  <a:cubicBezTo>
                    <a:pt x="709" y="568"/>
                    <a:pt x="709" y="568"/>
                    <a:pt x="709" y="568"/>
                  </a:cubicBezTo>
                  <a:moveTo>
                    <a:pt x="1530" y="424"/>
                  </a:moveTo>
                  <a:cubicBezTo>
                    <a:pt x="1470" y="394"/>
                    <a:pt x="1470" y="394"/>
                    <a:pt x="1470" y="394"/>
                  </a:cubicBezTo>
                  <a:cubicBezTo>
                    <a:pt x="1553" y="396"/>
                    <a:pt x="1553" y="396"/>
                    <a:pt x="1553" y="396"/>
                  </a:cubicBezTo>
                  <a:cubicBezTo>
                    <a:pt x="1530" y="424"/>
                    <a:pt x="1530" y="424"/>
                    <a:pt x="1530" y="424"/>
                  </a:cubicBezTo>
                  <a:moveTo>
                    <a:pt x="167" y="429"/>
                  </a:moveTo>
                  <a:cubicBezTo>
                    <a:pt x="168" y="426"/>
                    <a:pt x="168" y="426"/>
                    <a:pt x="168" y="426"/>
                  </a:cubicBezTo>
                  <a:cubicBezTo>
                    <a:pt x="215" y="388"/>
                    <a:pt x="215" y="388"/>
                    <a:pt x="215" y="388"/>
                  </a:cubicBezTo>
                  <a:cubicBezTo>
                    <a:pt x="263" y="440"/>
                    <a:pt x="263" y="440"/>
                    <a:pt x="263" y="440"/>
                  </a:cubicBezTo>
                  <a:cubicBezTo>
                    <a:pt x="149" y="448"/>
                    <a:pt x="149" y="448"/>
                    <a:pt x="149" y="448"/>
                  </a:cubicBezTo>
                  <a:cubicBezTo>
                    <a:pt x="166" y="428"/>
                    <a:pt x="166" y="428"/>
                    <a:pt x="166" y="428"/>
                  </a:cubicBezTo>
                  <a:cubicBezTo>
                    <a:pt x="167" y="429"/>
                    <a:pt x="167" y="429"/>
                    <a:pt x="167" y="429"/>
                  </a:cubicBezTo>
                  <a:moveTo>
                    <a:pt x="588" y="499"/>
                  </a:moveTo>
                  <a:cubicBezTo>
                    <a:pt x="559" y="432"/>
                    <a:pt x="559" y="432"/>
                    <a:pt x="559" y="432"/>
                  </a:cubicBezTo>
                  <a:cubicBezTo>
                    <a:pt x="560" y="430"/>
                    <a:pt x="560" y="430"/>
                    <a:pt x="560" y="430"/>
                  </a:cubicBezTo>
                  <a:cubicBezTo>
                    <a:pt x="560" y="430"/>
                    <a:pt x="560" y="430"/>
                    <a:pt x="560" y="430"/>
                  </a:cubicBezTo>
                  <a:cubicBezTo>
                    <a:pt x="583" y="386"/>
                    <a:pt x="583" y="386"/>
                    <a:pt x="583" y="386"/>
                  </a:cubicBezTo>
                  <a:cubicBezTo>
                    <a:pt x="588" y="499"/>
                    <a:pt x="588" y="499"/>
                    <a:pt x="588" y="499"/>
                  </a:cubicBezTo>
                  <a:moveTo>
                    <a:pt x="555" y="429"/>
                  </a:moveTo>
                  <a:cubicBezTo>
                    <a:pt x="482" y="424"/>
                    <a:pt x="482" y="424"/>
                    <a:pt x="482" y="424"/>
                  </a:cubicBezTo>
                  <a:cubicBezTo>
                    <a:pt x="580" y="383"/>
                    <a:pt x="580" y="383"/>
                    <a:pt x="580" y="383"/>
                  </a:cubicBezTo>
                  <a:cubicBezTo>
                    <a:pt x="555" y="429"/>
                    <a:pt x="555" y="429"/>
                    <a:pt x="555" y="429"/>
                  </a:cubicBezTo>
                  <a:moveTo>
                    <a:pt x="590" y="382"/>
                  </a:moveTo>
                  <a:cubicBezTo>
                    <a:pt x="590" y="381"/>
                    <a:pt x="590" y="381"/>
                    <a:pt x="590" y="381"/>
                  </a:cubicBezTo>
                  <a:cubicBezTo>
                    <a:pt x="750" y="391"/>
                    <a:pt x="750" y="391"/>
                    <a:pt x="750" y="391"/>
                  </a:cubicBezTo>
                  <a:cubicBezTo>
                    <a:pt x="593" y="506"/>
                    <a:pt x="593" y="506"/>
                    <a:pt x="593" y="506"/>
                  </a:cubicBezTo>
                  <a:cubicBezTo>
                    <a:pt x="588" y="381"/>
                    <a:pt x="588" y="381"/>
                    <a:pt x="588" y="381"/>
                  </a:cubicBezTo>
                  <a:cubicBezTo>
                    <a:pt x="590" y="382"/>
                    <a:pt x="590" y="382"/>
                    <a:pt x="590" y="382"/>
                  </a:cubicBezTo>
                  <a:moveTo>
                    <a:pt x="462" y="417"/>
                  </a:moveTo>
                  <a:cubicBezTo>
                    <a:pt x="417" y="392"/>
                    <a:pt x="417" y="392"/>
                    <a:pt x="417" y="392"/>
                  </a:cubicBezTo>
                  <a:cubicBezTo>
                    <a:pt x="429" y="380"/>
                    <a:pt x="429" y="380"/>
                    <a:pt x="429" y="380"/>
                  </a:cubicBezTo>
                  <a:cubicBezTo>
                    <a:pt x="462" y="417"/>
                    <a:pt x="462" y="417"/>
                    <a:pt x="462" y="417"/>
                  </a:cubicBezTo>
                  <a:moveTo>
                    <a:pt x="392" y="410"/>
                  </a:moveTo>
                  <a:cubicBezTo>
                    <a:pt x="373" y="373"/>
                    <a:pt x="373" y="373"/>
                    <a:pt x="373" y="373"/>
                  </a:cubicBezTo>
                  <a:cubicBezTo>
                    <a:pt x="409" y="393"/>
                    <a:pt x="409" y="393"/>
                    <a:pt x="409" y="393"/>
                  </a:cubicBezTo>
                  <a:cubicBezTo>
                    <a:pt x="392" y="410"/>
                    <a:pt x="392" y="410"/>
                    <a:pt x="392" y="410"/>
                  </a:cubicBezTo>
                  <a:moveTo>
                    <a:pt x="347" y="416"/>
                  </a:moveTo>
                  <a:cubicBezTo>
                    <a:pt x="284" y="365"/>
                    <a:pt x="284" y="365"/>
                    <a:pt x="284" y="365"/>
                  </a:cubicBezTo>
                  <a:cubicBezTo>
                    <a:pt x="364" y="369"/>
                    <a:pt x="364" y="369"/>
                    <a:pt x="364" y="369"/>
                  </a:cubicBezTo>
                  <a:cubicBezTo>
                    <a:pt x="347" y="416"/>
                    <a:pt x="347" y="416"/>
                    <a:pt x="347" y="416"/>
                  </a:cubicBezTo>
                  <a:moveTo>
                    <a:pt x="269" y="440"/>
                  </a:moveTo>
                  <a:cubicBezTo>
                    <a:pt x="220" y="386"/>
                    <a:pt x="220" y="386"/>
                    <a:pt x="220" y="386"/>
                  </a:cubicBezTo>
                  <a:cubicBezTo>
                    <a:pt x="277" y="365"/>
                    <a:pt x="277" y="365"/>
                    <a:pt x="277" y="365"/>
                  </a:cubicBezTo>
                  <a:cubicBezTo>
                    <a:pt x="349" y="423"/>
                    <a:pt x="349" y="423"/>
                    <a:pt x="349" y="423"/>
                  </a:cubicBezTo>
                  <a:cubicBezTo>
                    <a:pt x="367" y="373"/>
                    <a:pt x="367" y="373"/>
                    <a:pt x="367" y="373"/>
                  </a:cubicBezTo>
                  <a:cubicBezTo>
                    <a:pt x="389" y="413"/>
                    <a:pt x="389" y="413"/>
                    <a:pt x="389" y="413"/>
                  </a:cubicBezTo>
                  <a:cubicBezTo>
                    <a:pt x="306" y="494"/>
                    <a:pt x="306" y="494"/>
                    <a:pt x="306" y="494"/>
                  </a:cubicBezTo>
                  <a:cubicBezTo>
                    <a:pt x="271" y="442"/>
                    <a:pt x="271" y="442"/>
                    <a:pt x="271" y="442"/>
                  </a:cubicBezTo>
                  <a:cubicBezTo>
                    <a:pt x="271" y="442"/>
                    <a:pt x="271" y="442"/>
                    <a:pt x="271" y="442"/>
                  </a:cubicBezTo>
                  <a:cubicBezTo>
                    <a:pt x="270" y="441"/>
                    <a:pt x="270" y="441"/>
                    <a:pt x="270" y="441"/>
                  </a:cubicBezTo>
                  <a:cubicBezTo>
                    <a:pt x="269" y="440"/>
                    <a:pt x="269" y="440"/>
                    <a:pt x="269" y="440"/>
                  </a:cubicBezTo>
                  <a:cubicBezTo>
                    <a:pt x="269" y="440"/>
                    <a:pt x="269" y="440"/>
                    <a:pt x="269" y="440"/>
                  </a:cubicBezTo>
                  <a:moveTo>
                    <a:pt x="171" y="417"/>
                  </a:moveTo>
                  <a:cubicBezTo>
                    <a:pt x="192" y="365"/>
                    <a:pt x="192" y="365"/>
                    <a:pt x="192" y="365"/>
                  </a:cubicBezTo>
                  <a:cubicBezTo>
                    <a:pt x="212" y="385"/>
                    <a:pt x="212" y="385"/>
                    <a:pt x="212" y="385"/>
                  </a:cubicBezTo>
                  <a:cubicBezTo>
                    <a:pt x="171" y="417"/>
                    <a:pt x="171" y="417"/>
                    <a:pt x="171" y="417"/>
                  </a:cubicBezTo>
                  <a:moveTo>
                    <a:pt x="168" y="413"/>
                  </a:moveTo>
                  <a:cubicBezTo>
                    <a:pt x="167" y="353"/>
                    <a:pt x="167" y="353"/>
                    <a:pt x="167" y="353"/>
                  </a:cubicBezTo>
                  <a:cubicBezTo>
                    <a:pt x="189" y="362"/>
                    <a:pt x="189" y="362"/>
                    <a:pt x="189" y="362"/>
                  </a:cubicBezTo>
                  <a:cubicBezTo>
                    <a:pt x="168" y="413"/>
                    <a:pt x="168" y="413"/>
                    <a:pt x="168" y="413"/>
                  </a:cubicBezTo>
                  <a:moveTo>
                    <a:pt x="190" y="358"/>
                  </a:moveTo>
                  <a:cubicBezTo>
                    <a:pt x="174" y="351"/>
                    <a:pt x="174" y="351"/>
                    <a:pt x="174" y="351"/>
                  </a:cubicBezTo>
                  <a:cubicBezTo>
                    <a:pt x="199" y="349"/>
                    <a:pt x="199" y="349"/>
                    <a:pt x="199" y="349"/>
                  </a:cubicBezTo>
                  <a:cubicBezTo>
                    <a:pt x="192" y="358"/>
                    <a:pt x="192" y="358"/>
                    <a:pt x="192" y="358"/>
                  </a:cubicBezTo>
                  <a:cubicBezTo>
                    <a:pt x="191" y="357"/>
                    <a:pt x="191" y="357"/>
                    <a:pt x="191" y="357"/>
                  </a:cubicBezTo>
                  <a:cubicBezTo>
                    <a:pt x="190" y="358"/>
                    <a:pt x="190" y="358"/>
                    <a:pt x="190" y="358"/>
                  </a:cubicBezTo>
                  <a:moveTo>
                    <a:pt x="212" y="378"/>
                  </a:moveTo>
                  <a:cubicBezTo>
                    <a:pt x="195" y="361"/>
                    <a:pt x="195" y="361"/>
                    <a:pt x="195" y="361"/>
                  </a:cubicBezTo>
                  <a:cubicBezTo>
                    <a:pt x="205" y="349"/>
                    <a:pt x="205" y="349"/>
                    <a:pt x="205" y="349"/>
                  </a:cubicBezTo>
                  <a:cubicBezTo>
                    <a:pt x="212" y="378"/>
                    <a:pt x="212" y="378"/>
                    <a:pt x="212" y="378"/>
                  </a:cubicBezTo>
                  <a:moveTo>
                    <a:pt x="1373" y="464"/>
                  </a:moveTo>
                  <a:cubicBezTo>
                    <a:pt x="1323" y="422"/>
                    <a:pt x="1323" y="422"/>
                    <a:pt x="1323" y="422"/>
                  </a:cubicBezTo>
                  <a:cubicBezTo>
                    <a:pt x="1415" y="349"/>
                    <a:pt x="1415" y="349"/>
                    <a:pt x="1415" y="349"/>
                  </a:cubicBezTo>
                  <a:cubicBezTo>
                    <a:pt x="1373" y="464"/>
                    <a:pt x="1373" y="464"/>
                    <a:pt x="1373" y="464"/>
                  </a:cubicBezTo>
                  <a:moveTo>
                    <a:pt x="162" y="421"/>
                  </a:moveTo>
                  <a:cubicBezTo>
                    <a:pt x="86" y="413"/>
                    <a:pt x="86" y="413"/>
                    <a:pt x="86" y="413"/>
                  </a:cubicBezTo>
                  <a:cubicBezTo>
                    <a:pt x="92" y="401"/>
                    <a:pt x="107" y="363"/>
                    <a:pt x="113" y="349"/>
                  </a:cubicBezTo>
                  <a:cubicBezTo>
                    <a:pt x="162" y="421"/>
                    <a:pt x="162" y="421"/>
                    <a:pt x="162" y="421"/>
                  </a:cubicBezTo>
                  <a:moveTo>
                    <a:pt x="231" y="377"/>
                  </a:moveTo>
                  <a:cubicBezTo>
                    <a:pt x="273" y="348"/>
                    <a:pt x="273" y="348"/>
                    <a:pt x="273" y="348"/>
                  </a:cubicBezTo>
                  <a:cubicBezTo>
                    <a:pt x="275" y="361"/>
                    <a:pt x="275" y="361"/>
                    <a:pt x="275" y="361"/>
                  </a:cubicBezTo>
                  <a:cubicBezTo>
                    <a:pt x="231" y="377"/>
                    <a:pt x="231" y="377"/>
                    <a:pt x="231" y="377"/>
                  </a:cubicBezTo>
                  <a:moveTo>
                    <a:pt x="473" y="423"/>
                  </a:moveTo>
                  <a:cubicBezTo>
                    <a:pt x="432" y="377"/>
                    <a:pt x="432" y="377"/>
                    <a:pt x="432" y="377"/>
                  </a:cubicBezTo>
                  <a:cubicBezTo>
                    <a:pt x="463" y="347"/>
                    <a:pt x="463" y="347"/>
                    <a:pt x="463" y="347"/>
                  </a:cubicBezTo>
                  <a:cubicBezTo>
                    <a:pt x="578" y="378"/>
                    <a:pt x="578" y="378"/>
                    <a:pt x="578" y="378"/>
                  </a:cubicBezTo>
                  <a:cubicBezTo>
                    <a:pt x="473" y="423"/>
                    <a:pt x="473" y="423"/>
                    <a:pt x="473" y="423"/>
                  </a:cubicBezTo>
                  <a:moveTo>
                    <a:pt x="1544" y="391"/>
                  </a:moveTo>
                  <a:cubicBezTo>
                    <a:pt x="1461" y="389"/>
                    <a:pt x="1461" y="389"/>
                    <a:pt x="1461" y="389"/>
                  </a:cubicBezTo>
                  <a:cubicBezTo>
                    <a:pt x="1427" y="347"/>
                    <a:pt x="1427" y="347"/>
                    <a:pt x="1427" y="347"/>
                  </a:cubicBezTo>
                  <a:cubicBezTo>
                    <a:pt x="1544" y="391"/>
                    <a:pt x="1544" y="391"/>
                    <a:pt x="1544" y="391"/>
                  </a:cubicBezTo>
                  <a:moveTo>
                    <a:pt x="345" y="364"/>
                  </a:moveTo>
                  <a:cubicBezTo>
                    <a:pt x="279" y="360"/>
                    <a:pt x="279" y="360"/>
                    <a:pt x="279" y="360"/>
                  </a:cubicBezTo>
                  <a:cubicBezTo>
                    <a:pt x="278" y="347"/>
                    <a:pt x="278" y="347"/>
                    <a:pt x="278" y="347"/>
                  </a:cubicBezTo>
                  <a:cubicBezTo>
                    <a:pt x="345" y="364"/>
                    <a:pt x="345" y="364"/>
                    <a:pt x="345" y="364"/>
                  </a:cubicBezTo>
                  <a:moveTo>
                    <a:pt x="164" y="417"/>
                  </a:moveTo>
                  <a:cubicBezTo>
                    <a:pt x="117" y="347"/>
                    <a:pt x="117" y="347"/>
                    <a:pt x="117" y="347"/>
                  </a:cubicBezTo>
                  <a:cubicBezTo>
                    <a:pt x="162" y="352"/>
                    <a:pt x="162" y="352"/>
                    <a:pt x="162" y="352"/>
                  </a:cubicBezTo>
                  <a:cubicBezTo>
                    <a:pt x="164" y="417"/>
                    <a:pt x="164" y="417"/>
                    <a:pt x="164" y="417"/>
                  </a:cubicBezTo>
                  <a:moveTo>
                    <a:pt x="1379" y="460"/>
                  </a:moveTo>
                  <a:cubicBezTo>
                    <a:pt x="1421" y="346"/>
                    <a:pt x="1421" y="346"/>
                    <a:pt x="1421" y="346"/>
                  </a:cubicBezTo>
                  <a:cubicBezTo>
                    <a:pt x="1457" y="391"/>
                    <a:pt x="1457" y="391"/>
                    <a:pt x="1457" y="391"/>
                  </a:cubicBezTo>
                  <a:cubicBezTo>
                    <a:pt x="1379" y="460"/>
                    <a:pt x="1379" y="460"/>
                    <a:pt x="1379" y="460"/>
                  </a:cubicBezTo>
                  <a:moveTo>
                    <a:pt x="217" y="381"/>
                  </a:moveTo>
                  <a:cubicBezTo>
                    <a:pt x="210" y="348"/>
                    <a:pt x="210" y="348"/>
                    <a:pt x="210" y="348"/>
                  </a:cubicBezTo>
                  <a:cubicBezTo>
                    <a:pt x="216" y="348"/>
                    <a:pt x="216" y="348"/>
                    <a:pt x="216" y="348"/>
                  </a:cubicBezTo>
                  <a:cubicBezTo>
                    <a:pt x="219" y="346"/>
                    <a:pt x="219" y="346"/>
                    <a:pt x="219" y="346"/>
                  </a:cubicBezTo>
                  <a:cubicBezTo>
                    <a:pt x="268" y="346"/>
                    <a:pt x="268" y="346"/>
                    <a:pt x="268" y="346"/>
                  </a:cubicBezTo>
                  <a:cubicBezTo>
                    <a:pt x="217" y="381"/>
                    <a:pt x="217" y="381"/>
                    <a:pt x="217" y="381"/>
                  </a:cubicBezTo>
                  <a:moveTo>
                    <a:pt x="1171" y="468"/>
                  </a:moveTo>
                  <a:cubicBezTo>
                    <a:pt x="1074" y="412"/>
                    <a:pt x="1074" y="412"/>
                    <a:pt x="1074" y="412"/>
                  </a:cubicBezTo>
                  <a:cubicBezTo>
                    <a:pt x="1161" y="332"/>
                    <a:pt x="1161" y="332"/>
                    <a:pt x="1161" y="332"/>
                  </a:cubicBezTo>
                  <a:cubicBezTo>
                    <a:pt x="1171" y="468"/>
                    <a:pt x="1171" y="468"/>
                    <a:pt x="1171" y="468"/>
                  </a:cubicBezTo>
                  <a:moveTo>
                    <a:pt x="413" y="390"/>
                  </a:moveTo>
                  <a:cubicBezTo>
                    <a:pt x="370" y="366"/>
                    <a:pt x="370" y="366"/>
                    <a:pt x="370" y="366"/>
                  </a:cubicBezTo>
                  <a:cubicBezTo>
                    <a:pt x="382" y="327"/>
                    <a:pt x="382" y="327"/>
                    <a:pt x="382" y="327"/>
                  </a:cubicBezTo>
                  <a:cubicBezTo>
                    <a:pt x="426" y="377"/>
                    <a:pt x="426" y="377"/>
                    <a:pt x="426" y="377"/>
                  </a:cubicBezTo>
                  <a:cubicBezTo>
                    <a:pt x="413" y="390"/>
                    <a:pt x="413" y="390"/>
                    <a:pt x="413" y="390"/>
                  </a:cubicBezTo>
                  <a:moveTo>
                    <a:pt x="429" y="374"/>
                  </a:moveTo>
                  <a:cubicBezTo>
                    <a:pt x="387" y="327"/>
                    <a:pt x="387" y="327"/>
                    <a:pt x="387" y="327"/>
                  </a:cubicBezTo>
                  <a:cubicBezTo>
                    <a:pt x="458" y="346"/>
                    <a:pt x="458" y="346"/>
                    <a:pt x="458" y="346"/>
                  </a:cubicBezTo>
                  <a:cubicBezTo>
                    <a:pt x="429" y="374"/>
                    <a:pt x="429" y="374"/>
                    <a:pt x="429" y="374"/>
                  </a:cubicBezTo>
                  <a:moveTo>
                    <a:pt x="366" y="364"/>
                  </a:moveTo>
                  <a:cubicBezTo>
                    <a:pt x="285" y="344"/>
                    <a:pt x="285" y="344"/>
                    <a:pt x="285" y="344"/>
                  </a:cubicBezTo>
                  <a:cubicBezTo>
                    <a:pt x="377" y="326"/>
                    <a:pt x="377" y="326"/>
                    <a:pt x="377" y="326"/>
                  </a:cubicBezTo>
                  <a:cubicBezTo>
                    <a:pt x="366" y="364"/>
                    <a:pt x="366" y="364"/>
                    <a:pt x="366" y="364"/>
                  </a:cubicBezTo>
                  <a:moveTo>
                    <a:pt x="911" y="508"/>
                  </a:moveTo>
                  <a:cubicBezTo>
                    <a:pt x="818" y="314"/>
                    <a:pt x="818" y="314"/>
                    <a:pt x="818" y="314"/>
                  </a:cubicBezTo>
                  <a:cubicBezTo>
                    <a:pt x="999" y="508"/>
                    <a:pt x="999" y="508"/>
                    <a:pt x="999" y="508"/>
                  </a:cubicBezTo>
                  <a:cubicBezTo>
                    <a:pt x="911" y="508"/>
                    <a:pt x="911" y="508"/>
                    <a:pt x="911" y="508"/>
                  </a:cubicBezTo>
                  <a:moveTo>
                    <a:pt x="230" y="342"/>
                  </a:moveTo>
                  <a:cubicBezTo>
                    <a:pt x="307" y="308"/>
                    <a:pt x="307" y="308"/>
                    <a:pt x="307" y="308"/>
                  </a:cubicBezTo>
                  <a:cubicBezTo>
                    <a:pt x="274" y="342"/>
                    <a:pt x="274" y="342"/>
                    <a:pt x="274" y="342"/>
                  </a:cubicBezTo>
                  <a:cubicBezTo>
                    <a:pt x="230" y="342"/>
                    <a:pt x="230" y="342"/>
                    <a:pt x="230" y="342"/>
                  </a:cubicBezTo>
                  <a:moveTo>
                    <a:pt x="1323" y="416"/>
                  </a:moveTo>
                  <a:cubicBezTo>
                    <a:pt x="1349" y="307"/>
                    <a:pt x="1349" y="307"/>
                    <a:pt x="1349" y="307"/>
                  </a:cubicBezTo>
                  <a:cubicBezTo>
                    <a:pt x="1416" y="342"/>
                    <a:pt x="1416" y="342"/>
                    <a:pt x="1416" y="342"/>
                  </a:cubicBezTo>
                  <a:cubicBezTo>
                    <a:pt x="1323" y="416"/>
                    <a:pt x="1323" y="416"/>
                    <a:pt x="1323" y="416"/>
                  </a:cubicBezTo>
                  <a:moveTo>
                    <a:pt x="904" y="503"/>
                  </a:moveTo>
                  <a:cubicBezTo>
                    <a:pt x="759" y="389"/>
                    <a:pt x="759" y="389"/>
                    <a:pt x="759" y="389"/>
                  </a:cubicBezTo>
                  <a:cubicBezTo>
                    <a:pt x="809" y="306"/>
                    <a:pt x="809" y="306"/>
                    <a:pt x="809" y="306"/>
                  </a:cubicBezTo>
                  <a:cubicBezTo>
                    <a:pt x="904" y="503"/>
                    <a:pt x="904" y="503"/>
                    <a:pt x="904" y="503"/>
                  </a:cubicBezTo>
                  <a:moveTo>
                    <a:pt x="316" y="305"/>
                  </a:moveTo>
                  <a:cubicBezTo>
                    <a:pt x="317" y="304"/>
                    <a:pt x="317" y="304"/>
                    <a:pt x="317" y="304"/>
                  </a:cubicBezTo>
                  <a:cubicBezTo>
                    <a:pt x="372" y="322"/>
                    <a:pt x="372" y="322"/>
                    <a:pt x="372" y="322"/>
                  </a:cubicBezTo>
                  <a:cubicBezTo>
                    <a:pt x="282" y="340"/>
                    <a:pt x="282" y="340"/>
                    <a:pt x="282" y="340"/>
                  </a:cubicBezTo>
                  <a:cubicBezTo>
                    <a:pt x="316" y="305"/>
                    <a:pt x="316" y="305"/>
                    <a:pt x="316" y="305"/>
                  </a:cubicBezTo>
                  <a:cubicBezTo>
                    <a:pt x="316" y="305"/>
                    <a:pt x="316" y="305"/>
                    <a:pt x="316" y="305"/>
                  </a:cubicBezTo>
                  <a:moveTo>
                    <a:pt x="1266" y="520"/>
                  </a:moveTo>
                  <a:cubicBezTo>
                    <a:pt x="1281" y="304"/>
                    <a:pt x="1281" y="304"/>
                    <a:pt x="1281" y="304"/>
                  </a:cubicBezTo>
                  <a:cubicBezTo>
                    <a:pt x="1317" y="421"/>
                    <a:pt x="1317" y="421"/>
                    <a:pt x="1317" y="421"/>
                  </a:cubicBezTo>
                  <a:cubicBezTo>
                    <a:pt x="1316" y="422"/>
                    <a:pt x="1316" y="422"/>
                    <a:pt x="1316" y="422"/>
                  </a:cubicBezTo>
                  <a:cubicBezTo>
                    <a:pt x="1317" y="422"/>
                    <a:pt x="1317" y="422"/>
                    <a:pt x="1317" y="422"/>
                  </a:cubicBezTo>
                  <a:cubicBezTo>
                    <a:pt x="1266" y="520"/>
                    <a:pt x="1266" y="520"/>
                    <a:pt x="1266" y="520"/>
                  </a:cubicBezTo>
                  <a:moveTo>
                    <a:pt x="1261" y="527"/>
                  </a:moveTo>
                  <a:cubicBezTo>
                    <a:pt x="1179" y="473"/>
                    <a:pt x="1179" y="473"/>
                    <a:pt x="1179" y="473"/>
                  </a:cubicBezTo>
                  <a:cubicBezTo>
                    <a:pt x="1179" y="473"/>
                    <a:pt x="1179" y="473"/>
                    <a:pt x="1179" y="473"/>
                  </a:cubicBezTo>
                  <a:cubicBezTo>
                    <a:pt x="1177" y="472"/>
                    <a:pt x="1177" y="472"/>
                    <a:pt x="1177" y="472"/>
                  </a:cubicBezTo>
                  <a:cubicBezTo>
                    <a:pt x="1276" y="301"/>
                    <a:pt x="1276" y="301"/>
                    <a:pt x="1276" y="301"/>
                  </a:cubicBezTo>
                  <a:cubicBezTo>
                    <a:pt x="1261" y="527"/>
                    <a:pt x="1261" y="527"/>
                    <a:pt x="1261" y="527"/>
                  </a:cubicBezTo>
                  <a:moveTo>
                    <a:pt x="166" y="347"/>
                  </a:moveTo>
                  <a:cubicBezTo>
                    <a:pt x="156" y="300"/>
                    <a:pt x="156" y="300"/>
                    <a:pt x="156" y="300"/>
                  </a:cubicBezTo>
                  <a:cubicBezTo>
                    <a:pt x="201" y="342"/>
                    <a:pt x="201" y="342"/>
                    <a:pt x="201" y="342"/>
                  </a:cubicBezTo>
                  <a:cubicBezTo>
                    <a:pt x="166" y="347"/>
                    <a:pt x="166" y="347"/>
                    <a:pt x="166" y="347"/>
                  </a:cubicBezTo>
                  <a:moveTo>
                    <a:pt x="162" y="347"/>
                  </a:moveTo>
                  <a:cubicBezTo>
                    <a:pt x="117" y="342"/>
                    <a:pt x="117" y="342"/>
                    <a:pt x="117" y="342"/>
                  </a:cubicBezTo>
                  <a:cubicBezTo>
                    <a:pt x="151" y="299"/>
                    <a:pt x="151" y="299"/>
                    <a:pt x="151" y="299"/>
                  </a:cubicBezTo>
                  <a:cubicBezTo>
                    <a:pt x="162" y="347"/>
                    <a:pt x="162" y="347"/>
                    <a:pt x="162" y="347"/>
                  </a:cubicBezTo>
                  <a:moveTo>
                    <a:pt x="1176" y="465"/>
                  </a:moveTo>
                  <a:cubicBezTo>
                    <a:pt x="1166" y="329"/>
                    <a:pt x="1166" y="329"/>
                    <a:pt x="1166" y="329"/>
                  </a:cubicBezTo>
                  <a:cubicBezTo>
                    <a:pt x="1274" y="295"/>
                    <a:pt x="1274" y="295"/>
                    <a:pt x="1274" y="295"/>
                  </a:cubicBezTo>
                  <a:cubicBezTo>
                    <a:pt x="1176" y="465"/>
                    <a:pt x="1176" y="465"/>
                    <a:pt x="1176" y="465"/>
                  </a:cubicBezTo>
                  <a:moveTo>
                    <a:pt x="1319" y="413"/>
                  </a:moveTo>
                  <a:cubicBezTo>
                    <a:pt x="1282" y="294"/>
                    <a:pt x="1282" y="294"/>
                    <a:pt x="1282" y="294"/>
                  </a:cubicBezTo>
                  <a:cubicBezTo>
                    <a:pt x="1345" y="306"/>
                    <a:pt x="1345" y="306"/>
                    <a:pt x="1345" y="306"/>
                  </a:cubicBezTo>
                  <a:cubicBezTo>
                    <a:pt x="1319" y="413"/>
                    <a:pt x="1319" y="413"/>
                    <a:pt x="1319" y="413"/>
                  </a:cubicBezTo>
                  <a:moveTo>
                    <a:pt x="1007" y="502"/>
                  </a:moveTo>
                  <a:cubicBezTo>
                    <a:pt x="1022" y="290"/>
                    <a:pt x="1022" y="290"/>
                    <a:pt x="1022" y="290"/>
                  </a:cubicBezTo>
                  <a:cubicBezTo>
                    <a:pt x="1068" y="411"/>
                    <a:pt x="1068" y="411"/>
                    <a:pt x="1068" y="411"/>
                  </a:cubicBezTo>
                  <a:cubicBezTo>
                    <a:pt x="1067" y="413"/>
                    <a:pt x="1067" y="413"/>
                    <a:pt x="1067" y="413"/>
                  </a:cubicBezTo>
                  <a:cubicBezTo>
                    <a:pt x="1067" y="413"/>
                    <a:pt x="1067" y="413"/>
                    <a:pt x="1067" y="413"/>
                  </a:cubicBezTo>
                  <a:cubicBezTo>
                    <a:pt x="1007" y="502"/>
                    <a:pt x="1007" y="502"/>
                    <a:pt x="1007" y="502"/>
                  </a:cubicBezTo>
                  <a:moveTo>
                    <a:pt x="580" y="374"/>
                  </a:moveTo>
                  <a:cubicBezTo>
                    <a:pt x="466" y="344"/>
                    <a:pt x="466" y="344"/>
                    <a:pt x="466" y="344"/>
                  </a:cubicBezTo>
                  <a:cubicBezTo>
                    <a:pt x="524" y="287"/>
                    <a:pt x="524" y="287"/>
                    <a:pt x="524" y="287"/>
                  </a:cubicBezTo>
                  <a:cubicBezTo>
                    <a:pt x="580" y="374"/>
                    <a:pt x="580" y="374"/>
                    <a:pt x="580" y="374"/>
                  </a:cubicBezTo>
                  <a:moveTo>
                    <a:pt x="1090" y="391"/>
                  </a:moveTo>
                  <a:cubicBezTo>
                    <a:pt x="1174" y="285"/>
                    <a:pt x="1174" y="285"/>
                    <a:pt x="1174" y="285"/>
                  </a:cubicBezTo>
                  <a:cubicBezTo>
                    <a:pt x="1162" y="326"/>
                    <a:pt x="1162" y="326"/>
                    <a:pt x="1162" y="326"/>
                  </a:cubicBezTo>
                  <a:cubicBezTo>
                    <a:pt x="1161" y="326"/>
                    <a:pt x="1161" y="326"/>
                    <a:pt x="1161" y="326"/>
                  </a:cubicBezTo>
                  <a:cubicBezTo>
                    <a:pt x="1161" y="326"/>
                    <a:pt x="1161" y="326"/>
                    <a:pt x="1161" y="326"/>
                  </a:cubicBezTo>
                  <a:cubicBezTo>
                    <a:pt x="1090" y="391"/>
                    <a:pt x="1090" y="391"/>
                    <a:pt x="1090" y="391"/>
                  </a:cubicBezTo>
                  <a:moveTo>
                    <a:pt x="1003" y="505"/>
                  </a:moveTo>
                  <a:cubicBezTo>
                    <a:pt x="814" y="303"/>
                    <a:pt x="814" y="303"/>
                    <a:pt x="814" y="303"/>
                  </a:cubicBezTo>
                  <a:cubicBezTo>
                    <a:pt x="1018" y="282"/>
                    <a:pt x="1018" y="282"/>
                    <a:pt x="1018" y="282"/>
                  </a:cubicBezTo>
                  <a:cubicBezTo>
                    <a:pt x="1003" y="505"/>
                    <a:pt x="1003" y="505"/>
                    <a:pt x="1003" y="505"/>
                  </a:cubicBezTo>
                  <a:moveTo>
                    <a:pt x="1167" y="324"/>
                  </a:moveTo>
                  <a:cubicBezTo>
                    <a:pt x="1182" y="277"/>
                    <a:pt x="1182" y="277"/>
                    <a:pt x="1182" y="277"/>
                  </a:cubicBezTo>
                  <a:cubicBezTo>
                    <a:pt x="1270" y="292"/>
                    <a:pt x="1270" y="292"/>
                    <a:pt x="1270" y="292"/>
                  </a:cubicBezTo>
                  <a:cubicBezTo>
                    <a:pt x="1167" y="324"/>
                    <a:pt x="1167" y="324"/>
                    <a:pt x="1167" y="324"/>
                  </a:cubicBezTo>
                  <a:moveTo>
                    <a:pt x="1071" y="408"/>
                  </a:moveTo>
                  <a:cubicBezTo>
                    <a:pt x="1024" y="281"/>
                    <a:pt x="1024" y="281"/>
                    <a:pt x="1024" y="281"/>
                  </a:cubicBezTo>
                  <a:cubicBezTo>
                    <a:pt x="1175" y="277"/>
                    <a:pt x="1175" y="277"/>
                    <a:pt x="1175" y="277"/>
                  </a:cubicBezTo>
                  <a:cubicBezTo>
                    <a:pt x="1071" y="408"/>
                    <a:pt x="1071" y="408"/>
                    <a:pt x="1071" y="408"/>
                  </a:cubicBezTo>
                  <a:moveTo>
                    <a:pt x="753" y="387"/>
                  </a:moveTo>
                  <a:cubicBezTo>
                    <a:pt x="591" y="376"/>
                    <a:pt x="591" y="376"/>
                    <a:pt x="591" y="376"/>
                  </a:cubicBezTo>
                  <a:cubicBezTo>
                    <a:pt x="710" y="266"/>
                    <a:pt x="710" y="266"/>
                    <a:pt x="710" y="266"/>
                  </a:cubicBezTo>
                  <a:cubicBezTo>
                    <a:pt x="753" y="387"/>
                    <a:pt x="753" y="387"/>
                    <a:pt x="753" y="387"/>
                  </a:cubicBezTo>
                  <a:moveTo>
                    <a:pt x="756" y="381"/>
                  </a:moveTo>
                  <a:cubicBezTo>
                    <a:pt x="715" y="266"/>
                    <a:pt x="715" y="266"/>
                    <a:pt x="715" y="266"/>
                  </a:cubicBezTo>
                  <a:cubicBezTo>
                    <a:pt x="806" y="303"/>
                    <a:pt x="806" y="303"/>
                    <a:pt x="806" y="303"/>
                  </a:cubicBezTo>
                  <a:cubicBezTo>
                    <a:pt x="758" y="381"/>
                    <a:pt x="758" y="381"/>
                    <a:pt x="758" y="381"/>
                  </a:cubicBezTo>
                  <a:cubicBezTo>
                    <a:pt x="758" y="371"/>
                    <a:pt x="758" y="371"/>
                    <a:pt x="758" y="371"/>
                  </a:cubicBezTo>
                  <a:cubicBezTo>
                    <a:pt x="756" y="381"/>
                    <a:pt x="756" y="381"/>
                    <a:pt x="756" y="381"/>
                  </a:cubicBezTo>
                  <a:moveTo>
                    <a:pt x="380" y="320"/>
                  </a:moveTo>
                  <a:cubicBezTo>
                    <a:pt x="324" y="302"/>
                    <a:pt x="324" y="302"/>
                    <a:pt x="324" y="302"/>
                  </a:cubicBezTo>
                  <a:cubicBezTo>
                    <a:pt x="486" y="253"/>
                    <a:pt x="486" y="253"/>
                    <a:pt x="486" y="253"/>
                  </a:cubicBezTo>
                  <a:cubicBezTo>
                    <a:pt x="380" y="320"/>
                    <a:pt x="380" y="320"/>
                    <a:pt x="380" y="320"/>
                  </a:cubicBezTo>
                  <a:moveTo>
                    <a:pt x="461" y="342"/>
                  </a:moveTo>
                  <a:cubicBezTo>
                    <a:pt x="386" y="322"/>
                    <a:pt x="386" y="322"/>
                    <a:pt x="386" y="322"/>
                  </a:cubicBezTo>
                  <a:cubicBezTo>
                    <a:pt x="500" y="249"/>
                    <a:pt x="500" y="249"/>
                    <a:pt x="500" y="249"/>
                  </a:cubicBezTo>
                  <a:cubicBezTo>
                    <a:pt x="500" y="250"/>
                    <a:pt x="500" y="250"/>
                    <a:pt x="500" y="250"/>
                  </a:cubicBezTo>
                  <a:cubicBezTo>
                    <a:pt x="501" y="250"/>
                    <a:pt x="501" y="250"/>
                    <a:pt x="501" y="250"/>
                  </a:cubicBezTo>
                  <a:cubicBezTo>
                    <a:pt x="522" y="283"/>
                    <a:pt x="522" y="283"/>
                    <a:pt x="522" y="283"/>
                  </a:cubicBezTo>
                  <a:cubicBezTo>
                    <a:pt x="461" y="342"/>
                    <a:pt x="461" y="342"/>
                    <a:pt x="461" y="342"/>
                  </a:cubicBezTo>
                  <a:moveTo>
                    <a:pt x="206" y="340"/>
                  </a:moveTo>
                  <a:cubicBezTo>
                    <a:pt x="157" y="294"/>
                    <a:pt x="157" y="294"/>
                    <a:pt x="157" y="294"/>
                  </a:cubicBezTo>
                  <a:cubicBezTo>
                    <a:pt x="274" y="239"/>
                    <a:pt x="274" y="239"/>
                    <a:pt x="274" y="239"/>
                  </a:cubicBezTo>
                  <a:cubicBezTo>
                    <a:pt x="206" y="340"/>
                    <a:pt x="206" y="340"/>
                    <a:pt x="206" y="340"/>
                  </a:cubicBezTo>
                  <a:moveTo>
                    <a:pt x="211" y="342"/>
                  </a:moveTo>
                  <a:cubicBezTo>
                    <a:pt x="280" y="238"/>
                    <a:pt x="280" y="238"/>
                    <a:pt x="280" y="238"/>
                  </a:cubicBezTo>
                  <a:cubicBezTo>
                    <a:pt x="313" y="300"/>
                    <a:pt x="313" y="300"/>
                    <a:pt x="313" y="300"/>
                  </a:cubicBezTo>
                  <a:cubicBezTo>
                    <a:pt x="218" y="342"/>
                    <a:pt x="218" y="342"/>
                    <a:pt x="218" y="342"/>
                  </a:cubicBezTo>
                  <a:cubicBezTo>
                    <a:pt x="211" y="342"/>
                    <a:pt x="211" y="342"/>
                    <a:pt x="211" y="342"/>
                  </a:cubicBezTo>
                  <a:moveTo>
                    <a:pt x="323" y="297"/>
                  </a:moveTo>
                  <a:cubicBezTo>
                    <a:pt x="377" y="236"/>
                    <a:pt x="377" y="236"/>
                    <a:pt x="377" y="236"/>
                  </a:cubicBezTo>
                  <a:cubicBezTo>
                    <a:pt x="489" y="247"/>
                    <a:pt x="489" y="247"/>
                    <a:pt x="489" y="247"/>
                  </a:cubicBezTo>
                  <a:cubicBezTo>
                    <a:pt x="323" y="297"/>
                    <a:pt x="323" y="297"/>
                    <a:pt x="323" y="297"/>
                  </a:cubicBezTo>
                  <a:moveTo>
                    <a:pt x="317" y="298"/>
                  </a:moveTo>
                  <a:cubicBezTo>
                    <a:pt x="284" y="236"/>
                    <a:pt x="284" y="236"/>
                    <a:pt x="284" y="236"/>
                  </a:cubicBezTo>
                  <a:cubicBezTo>
                    <a:pt x="371" y="236"/>
                    <a:pt x="371" y="236"/>
                    <a:pt x="371" y="236"/>
                  </a:cubicBezTo>
                  <a:cubicBezTo>
                    <a:pt x="317" y="298"/>
                    <a:pt x="317" y="298"/>
                    <a:pt x="317" y="298"/>
                  </a:cubicBezTo>
                  <a:moveTo>
                    <a:pt x="1418" y="338"/>
                  </a:moveTo>
                  <a:cubicBezTo>
                    <a:pt x="1351" y="303"/>
                    <a:pt x="1351" y="303"/>
                    <a:pt x="1351" y="303"/>
                  </a:cubicBezTo>
                  <a:cubicBezTo>
                    <a:pt x="1423" y="194"/>
                    <a:pt x="1423" y="194"/>
                    <a:pt x="1423" y="194"/>
                  </a:cubicBezTo>
                  <a:cubicBezTo>
                    <a:pt x="1418" y="338"/>
                    <a:pt x="1418" y="338"/>
                    <a:pt x="1418" y="338"/>
                  </a:cubicBezTo>
                  <a:moveTo>
                    <a:pt x="1552" y="390"/>
                  </a:moveTo>
                  <a:cubicBezTo>
                    <a:pt x="1422" y="340"/>
                    <a:pt x="1422" y="340"/>
                    <a:pt x="1422" y="340"/>
                  </a:cubicBezTo>
                  <a:cubicBezTo>
                    <a:pt x="1428" y="193"/>
                    <a:pt x="1428" y="193"/>
                    <a:pt x="1428" y="193"/>
                  </a:cubicBezTo>
                  <a:cubicBezTo>
                    <a:pt x="1481" y="280"/>
                    <a:pt x="1481" y="280"/>
                    <a:pt x="1481" y="280"/>
                  </a:cubicBezTo>
                  <a:cubicBezTo>
                    <a:pt x="1552" y="390"/>
                    <a:pt x="1552" y="390"/>
                    <a:pt x="1552" y="390"/>
                  </a:cubicBezTo>
                  <a:moveTo>
                    <a:pt x="809" y="299"/>
                  </a:moveTo>
                  <a:cubicBezTo>
                    <a:pt x="718" y="263"/>
                    <a:pt x="718" y="263"/>
                    <a:pt x="718" y="263"/>
                  </a:cubicBezTo>
                  <a:cubicBezTo>
                    <a:pt x="996" y="190"/>
                    <a:pt x="996" y="190"/>
                    <a:pt x="996" y="190"/>
                  </a:cubicBezTo>
                  <a:cubicBezTo>
                    <a:pt x="810" y="298"/>
                    <a:pt x="810" y="298"/>
                    <a:pt x="810" y="298"/>
                  </a:cubicBezTo>
                  <a:cubicBezTo>
                    <a:pt x="810" y="297"/>
                    <a:pt x="810" y="297"/>
                    <a:pt x="810" y="297"/>
                  </a:cubicBezTo>
                  <a:cubicBezTo>
                    <a:pt x="809" y="299"/>
                    <a:pt x="809" y="299"/>
                    <a:pt x="809" y="299"/>
                  </a:cubicBezTo>
                  <a:moveTo>
                    <a:pt x="506" y="249"/>
                  </a:moveTo>
                  <a:cubicBezTo>
                    <a:pt x="505" y="247"/>
                    <a:pt x="505" y="247"/>
                    <a:pt x="505" y="247"/>
                  </a:cubicBezTo>
                  <a:cubicBezTo>
                    <a:pt x="620" y="188"/>
                    <a:pt x="620" y="188"/>
                    <a:pt x="620" y="188"/>
                  </a:cubicBezTo>
                  <a:cubicBezTo>
                    <a:pt x="525" y="280"/>
                    <a:pt x="525" y="280"/>
                    <a:pt x="525" y="280"/>
                  </a:cubicBezTo>
                  <a:cubicBezTo>
                    <a:pt x="505" y="249"/>
                    <a:pt x="505" y="249"/>
                    <a:pt x="505" y="249"/>
                  </a:cubicBezTo>
                  <a:cubicBezTo>
                    <a:pt x="506" y="249"/>
                    <a:pt x="506" y="249"/>
                    <a:pt x="506" y="249"/>
                  </a:cubicBezTo>
                  <a:moveTo>
                    <a:pt x="1023" y="277"/>
                  </a:moveTo>
                  <a:cubicBezTo>
                    <a:pt x="1014" y="187"/>
                    <a:pt x="1014" y="187"/>
                    <a:pt x="1014" y="187"/>
                  </a:cubicBezTo>
                  <a:cubicBezTo>
                    <a:pt x="1172" y="273"/>
                    <a:pt x="1172" y="273"/>
                    <a:pt x="1172" y="273"/>
                  </a:cubicBezTo>
                  <a:cubicBezTo>
                    <a:pt x="1023" y="277"/>
                    <a:pt x="1023" y="277"/>
                    <a:pt x="1023" y="277"/>
                  </a:cubicBezTo>
                  <a:moveTo>
                    <a:pt x="820" y="298"/>
                  </a:moveTo>
                  <a:cubicBezTo>
                    <a:pt x="1010" y="187"/>
                    <a:pt x="1010" y="187"/>
                    <a:pt x="1010" y="187"/>
                  </a:cubicBezTo>
                  <a:cubicBezTo>
                    <a:pt x="1018" y="277"/>
                    <a:pt x="1018" y="277"/>
                    <a:pt x="1018" y="277"/>
                  </a:cubicBezTo>
                  <a:cubicBezTo>
                    <a:pt x="820" y="298"/>
                    <a:pt x="820" y="298"/>
                    <a:pt x="820" y="298"/>
                  </a:cubicBezTo>
                  <a:moveTo>
                    <a:pt x="584" y="372"/>
                  </a:moveTo>
                  <a:cubicBezTo>
                    <a:pt x="528" y="284"/>
                    <a:pt x="528" y="284"/>
                    <a:pt x="528" y="284"/>
                  </a:cubicBezTo>
                  <a:cubicBezTo>
                    <a:pt x="628" y="186"/>
                    <a:pt x="628" y="186"/>
                    <a:pt x="628" y="186"/>
                  </a:cubicBezTo>
                  <a:cubicBezTo>
                    <a:pt x="584" y="372"/>
                    <a:pt x="584" y="372"/>
                    <a:pt x="584" y="372"/>
                  </a:cubicBezTo>
                  <a:moveTo>
                    <a:pt x="589" y="371"/>
                  </a:moveTo>
                  <a:cubicBezTo>
                    <a:pt x="633" y="183"/>
                    <a:pt x="633" y="183"/>
                    <a:pt x="633" y="183"/>
                  </a:cubicBezTo>
                  <a:cubicBezTo>
                    <a:pt x="707" y="261"/>
                    <a:pt x="707" y="261"/>
                    <a:pt x="707" y="261"/>
                  </a:cubicBezTo>
                  <a:cubicBezTo>
                    <a:pt x="704" y="262"/>
                    <a:pt x="704" y="262"/>
                    <a:pt x="704" y="262"/>
                  </a:cubicBezTo>
                  <a:cubicBezTo>
                    <a:pt x="707" y="263"/>
                    <a:pt x="707" y="263"/>
                    <a:pt x="707" y="263"/>
                  </a:cubicBezTo>
                  <a:cubicBezTo>
                    <a:pt x="589" y="371"/>
                    <a:pt x="589" y="371"/>
                    <a:pt x="589" y="371"/>
                  </a:cubicBezTo>
                  <a:moveTo>
                    <a:pt x="510" y="239"/>
                  </a:moveTo>
                  <a:cubicBezTo>
                    <a:pt x="558" y="181"/>
                    <a:pt x="558" y="181"/>
                    <a:pt x="558" y="181"/>
                  </a:cubicBezTo>
                  <a:cubicBezTo>
                    <a:pt x="622" y="181"/>
                    <a:pt x="622" y="181"/>
                    <a:pt x="622" y="181"/>
                  </a:cubicBezTo>
                  <a:cubicBezTo>
                    <a:pt x="510" y="239"/>
                    <a:pt x="510" y="239"/>
                    <a:pt x="510" y="239"/>
                  </a:cubicBezTo>
                  <a:moveTo>
                    <a:pt x="496" y="243"/>
                  </a:moveTo>
                  <a:cubicBezTo>
                    <a:pt x="381" y="232"/>
                    <a:pt x="381" y="232"/>
                    <a:pt x="381" y="232"/>
                  </a:cubicBezTo>
                  <a:cubicBezTo>
                    <a:pt x="439" y="177"/>
                    <a:pt x="439" y="177"/>
                    <a:pt x="439" y="177"/>
                  </a:cubicBezTo>
                  <a:cubicBezTo>
                    <a:pt x="496" y="243"/>
                    <a:pt x="496" y="243"/>
                    <a:pt x="496" y="243"/>
                  </a:cubicBezTo>
                  <a:moveTo>
                    <a:pt x="1601" y="249"/>
                  </a:moveTo>
                  <a:cubicBezTo>
                    <a:pt x="1505" y="168"/>
                    <a:pt x="1505" y="168"/>
                    <a:pt x="1505" y="168"/>
                  </a:cubicBezTo>
                  <a:cubicBezTo>
                    <a:pt x="1605" y="157"/>
                    <a:pt x="1605" y="157"/>
                    <a:pt x="1605" y="157"/>
                  </a:cubicBezTo>
                  <a:cubicBezTo>
                    <a:pt x="1601" y="249"/>
                    <a:pt x="1601" y="249"/>
                    <a:pt x="1601" y="249"/>
                  </a:cubicBezTo>
                  <a:moveTo>
                    <a:pt x="493" y="233"/>
                  </a:moveTo>
                  <a:cubicBezTo>
                    <a:pt x="442" y="174"/>
                    <a:pt x="442" y="174"/>
                    <a:pt x="442" y="174"/>
                  </a:cubicBezTo>
                  <a:cubicBezTo>
                    <a:pt x="443" y="173"/>
                    <a:pt x="443" y="173"/>
                    <a:pt x="443" y="173"/>
                  </a:cubicBezTo>
                  <a:cubicBezTo>
                    <a:pt x="442" y="173"/>
                    <a:pt x="442" y="173"/>
                    <a:pt x="442" y="173"/>
                  </a:cubicBezTo>
                  <a:cubicBezTo>
                    <a:pt x="455" y="145"/>
                    <a:pt x="455" y="145"/>
                    <a:pt x="455" y="145"/>
                  </a:cubicBezTo>
                  <a:cubicBezTo>
                    <a:pt x="493" y="233"/>
                    <a:pt x="493" y="233"/>
                    <a:pt x="493" y="233"/>
                  </a:cubicBezTo>
                  <a:moveTo>
                    <a:pt x="356" y="149"/>
                  </a:moveTo>
                  <a:cubicBezTo>
                    <a:pt x="355" y="145"/>
                    <a:pt x="355" y="145"/>
                    <a:pt x="355" y="145"/>
                  </a:cubicBezTo>
                  <a:cubicBezTo>
                    <a:pt x="385" y="154"/>
                    <a:pt x="385" y="154"/>
                    <a:pt x="385" y="154"/>
                  </a:cubicBezTo>
                  <a:cubicBezTo>
                    <a:pt x="362" y="171"/>
                    <a:pt x="331" y="194"/>
                    <a:pt x="317" y="203"/>
                  </a:cubicBezTo>
                  <a:cubicBezTo>
                    <a:pt x="353" y="146"/>
                    <a:pt x="353" y="146"/>
                    <a:pt x="353" y="146"/>
                  </a:cubicBezTo>
                  <a:cubicBezTo>
                    <a:pt x="356" y="149"/>
                    <a:pt x="356" y="149"/>
                    <a:pt x="356" y="149"/>
                  </a:cubicBezTo>
                  <a:moveTo>
                    <a:pt x="502" y="242"/>
                  </a:moveTo>
                  <a:cubicBezTo>
                    <a:pt x="459" y="144"/>
                    <a:pt x="459" y="144"/>
                    <a:pt x="459" y="144"/>
                  </a:cubicBezTo>
                  <a:cubicBezTo>
                    <a:pt x="522" y="169"/>
                    <a:pt x="545" y="177"/>
                    <a:pt x="553" y="180"/>
                  </a:cubicBezTo>
                  <a:cubicBezTo>
                    <a:pt x="502" y="242"/>
                    <a:pt x="502" y="242"/>
                    <a:pt x="502" y="242"/>
                  </a:cubicBezTo>
                  <a:moveTo>
                    <a:pt x="438" y="171"/>
                  </a:moveTo>
                  <a:cubicBezTo>
                    <a:pt x="397" y="153"/>
                    <a:pt x="397" y="153"/>
                    <a:pt x="397" y="153"/>
                  </a:cubicBezTo>
                  <a:cubicBezTo>
                    <a:pt x="451" y="143"/>
                    <a:pt x="451" y="143"/>
                    <a:pt x="451" y="143"/>
                  </a:cubicBezTo>
                  <a:cubicBezTo>
                    <a:pt x="438" y="171"/>
                    <a:pt x="438" y="171"/>
                    <a:pt x="438" y="171"/>
                  </a:cubicBezTo>
                  <a:moveTo>
                    <a:pt x="1344" y="301"/>
                  </a:moveTo>
                  <a:cubicBezTo>
                    <a:pt x="1289" y="291"/>
                    <a:pt x="1289" y="291"/>
                    <a:pt x="1289" y="291"/>
                  </a:cubicBezTo>
                  <a:cubicBezTo>
                    <a:pt x="1289" y="291"/>
                    <a:pt x="1289" y="291"/>
                    <a:pt x="1289" y="291"/>
                  </a:cubicBezTo>
                  <a:cubicBezTo>
                    <a:pt x="1282" y="290"/>
                    <a:pt x="1282" y="290"/>
                    <a:pt x="1282" y="290"/>
                  </a:cubicBezTo>
                  <a:cubicBezTo>
                    <a:pt x="1287" y="136"/>
                    <a:pt x="1287" y="136"/>
                    <a:pt x="1287" y="136"/>
                  </a:cubicBezTo>
                  <a:cubicBezTo>
                    <a:pt x="1344" y="301"/>
                    <a:pt x="1344" y="301"/>
                    <a:pt x="1344" y="301"/>
                  </a:cubicBezTo>
                  <a:moveTo>
                    <a:pt x="309" y="207"/>
                  </a:moveTo>
                  <a:cubicBezTo>
                    <a:pt x="300" y="203"/>
                    <a:pt x="270" y="185"/>
                    <a:pt x="249" y="172"/>
                  </a:cubicBezTo>
                  <a:cubicBezTo>
                    <a:pt x="278" y="157"/>
                    <a:pt x="318" y="136"/>
                    <a:pt x="333" y="130"/>
                  </a:cubicBezTo>
                  <a:cubicBezTo>
                    <a:pt x="325" y="146"/>
                    <a:pt x="313" y="192"/>
                    <a:pt x="309" y="207"/>
                  </a:cubicBezTo>
                  <a:moveTo>
                    <a:pt x="316" y="195"/>
                  </a:moveTo>
                  <a:cubicBezTo>
                    <a:pt x="324" y="169"/>
                    <a:pt x="333" y="138"/>
                    <a:pt x="338" y="129"/>
                  </a:cubicBezTo>
                  <a:cubicBezTo>
                    <a:pt x="350" y="142"/>
                    <a:pt x="350" y="142"/>
                    <a:pt x="350" y="142"/>
                  </a:cubicBezTo>
                  <a:cubicBezTo>
                    <a:pt x="316" y="195"/>
                    <a:pt x="316" y="195"/>
                    <a:pt x="316" y="195"/>
                  </a:cubicBezTo>
                  <a:moveTo>
                    <a:pt x="1348" y="299"/>
                  </a:moveTo>
                  <a:cubicBezTo>
                    <a:pt x="1289" y="128"/>
                    <a:pt x="1289" y="128"/>
                    <a:pt x="1289" y="128"/>
                  </a:cubicBezTo>
                  <a:cubicBezTo>
                    <a:pt x="1422" y="187"/>
                    <a:pt x="1422" y="187"/>
                    <a:pt x="1422" y="187"/>
                  </a:cubicBezTo>
                  <a:cubicBezTo>
                    <a:pt x="1348" y="299"/>
                    <a:pt x="1348" y="299"/>
                    <a:pt x="1348" y="299"/>
                  </a:cubicBezTo>
                  <a:moveTo>
                    <a:pt x="1182" y="272"/>
                  </a:moveTo>
                  <a:cubicBezTo>
                    <a:pt x="1176" y="124"/>
                    <a:pt x="1176" y="124"/>
                    <a:pt x="1176" y="124"/>
                  </a:cubicBezTo>
                  <a:cubicBezTo>
                    <a:pt x="1275" y="288"/>
                    <a:pt x="1275" y="288"/>
                    <a:pt x="1275" y="288"/>
                  </a:cubicBezTo>
                  <a:cubicBezTo>
                    <a:pt x="1184" y="273"/>
                    <a:pt x="1184" y="273"/>
                    <a:pt x="1184" y="273"/>
                  </a:cubicBezTo>
                  <a:cubicBezTo>
                    <a:pt x="1185" y="272"/>
                    <a:pt x="1185" y="272"/>
                    <a:pt x="1185" y="272"/>
                  </a:cubicBezTo>
                  <a:cubicBezTo>
                    <a:pt x="1182" y="272"/>
                    <a:pt x="1182" y="272"/>
                    <a:pt x="1182" y="272"/>
                  </a:cubicBezTo>
                  <a:moveTo>
                    <a:pt x="1178" y="271"/>
                  </a:moveTo>
                  <a:cubicBezTo>
                    <a:pt x="1017" y="184"/>
                    <a:pt x="1017" y="184"/>
                    <a:pt x="1017" y="184"/>
                  </a:cubicBezTo>
                  <a:cubicBezTo>
                    <a:pt x="1172" y="118"/>
                    <a:pt x="1172" y="118"/>
                    <a:pt x="1172" y="118"/>
                  </a:cubicBezTo>
                  <a:cubicBezTo>
                    <a:pt x="1178" y="271"/>
                    <a:pt x="1178" y="271"/>
                    <a:pt x="1178" y="271"/>
                  </a:cubicBezTo>
                  <a:moveTo>
                    <a:pt x="1181" y="119"/>
                  </a:moveTo>
                  <a:cubicBezTo>
                    <a:pt x="1179" y="118"/>
                    <a:pt x="1179" y="118"/>
                    <a:pt x="1179" y="118"/>
                  </a:cubicBezTo>
                  <a:cubicBezTo>
                    <a:pt x="1283" y="126"/>
                    <a:pt x="1283" y="126"/>
                    <a:pt x="1283" y="126"/>
                  </a:cubicBezTo>
                  <a:cubicBezTo>
                    <a:pt x="1277" y="284"/>
                    <a:pt x="1277" y="284"/>
                    <a:pt x="1277" y="284"/>
                  </a:cubicBezTo>
                  <a:cubicBezTo>
                    <a:pt x="1179" y="118"/>
                    <a:pt x="1179" y="118"/>
                    <a:pt x="1179" y="118"/>
                  </a:cubicBezTo>
                  <a:cubicBezTo>
                    <a:pt x="1181" y="119"/>
                    <a:pt x="1181" y="119"/>
                    <a:pt x="1181" y="119"/>
                  </a:cubicBezTo>
                  <a:moveTo>
                    <a:pt x="559" y="177"/>
                  </a:moveTo>
                  <a:cubicBezTo>
                    <a:pt x="558" y="168"/>
                    <a:pt x="561" y="126"/>
                    <a:pt x="562" y="96"/>
                  </a:cubicBezTo>
                  <a:cubicBezTo>
                    <a:pt x="627" y="177"/>
                    <a:pt x="627" y="177"/>
                    <a:pt x="627" y="177"/>
                  </a:cubicBezTo>
                  <a:cubicBezTo>
                    <a:pt x="559" y="177"/>
                    <a:pt x="559" y="177"/>
                    <a:pt x="559" y="177"/>
                  </a:cubicBezTo>
                  <a:moveTo>
                    <a:pt x="638" y="172"/>
                  </a:moveTo>
                  <a:cubicBezTo>
                    <a:pt x="667" y="117"/>
                    <a:pt x="667" y="117"/>
                    <a:pt x="667" y="117"/>
                  </a:cubicBezTo>
                  <a:cubicBezTo>
                    <a:pt x="752" y="93"/>
                    <a:pt x="752" y="93"/>
                    <a:pt x="752" y="93"/>
                  </a:cubicBezTo>
                  <a:cubicBezTo>
                    <a:pt x="638" y="172"/>
                    <a:pt x="638" y="172"/>
                    <a:pt x="638" y="172"/>
                  </a:cubicBezTo>
                  <a:moveTo>
                    <a:pt x="631" y="175"/>
                  </a:moveTo>
                  <a:cubicBezTo>
                    <a:pt x="566" y="93"/>
                    <a:pt x="566" y="93"/>
                    <a:pt x="566" y="93"/>
                  </a:cubicBezTo>
                  <a:cubicBezTo>
                    <a:pt x="662" y="116"/>
                    <a:pt x="662" y="116"/>
                    <a:pt x="662" y="116"/>
                  </a:cubicBezTo>
                  <a:cubicBezTo>
                    <a:pt x="631" y="175"/>
                    <a:pt x="631" y="175"/>
                    <a:pt x="631" y="175"/>
                  </a:cubicBezTo>
                  <a:moveTo>
                    <a:pt x="555" y="176"/>
                  </a:moveTo>
                  <a:cubicBezTo>
                    <a:pt x="542" y="172"/>
                    <a:pt x="495" y="153"/>
                    <a:pt x="460" y="139"/>
                  </a:cubicBezTo>
                  <a:cubicBezTo>
                    <a:pt x="558" y="93"/>
                    <a:pt x="558" y="93"/>
                    <a:pt x="558" y="93"/>
                  </a:cubicBezTo>
                  <a:cubicBezTo>
                    <a:pt x="555" y="149"/>
                    <a:pt x="554" y="169"/>
                    <a:pt x="555" y="176"/>
                  </a:cubicBezTo>
                  <a:moveTo>
                    <a:pt x="710" y="258"/>
                  </a:moveTo>
                  <a:cubicBezTo>
                    <a:pt x="635" y="179"/>
                    <a:pt x="635" y="179"/>
                    <a:pt x="635" y="179"/>
                  </a:cubicBezTo>
                  <a:cubicBezTo>
                    <a:pt x="760" y="93"/>
                    <a:pt x="760" y="93"/>
                    <a:pt x="760" y="93"/>
                  </a:cubicBezTo>
                  <a:cubicBezTo>
                    <a:pt x="710" y="258"/>
                    <a:pt x="710" y="258"/>
                    <a:pt x="710" y="258"/>
                  </a:cubicBezTo>
                  <a:moveTo>
                    <a:pt x="1011" y="181"/>
                  </a:moveTo>
                  <a:cubicBezTo>
                    <a:pt x="779" y="91"/>
                    <a:pt x="779" y="91"/>
                    <a:pt x="779" y="91"/>
                  </a:cubicBezTo>
                  <a:cubicBezTo>
                    <a:pt x="1164" y="116"/>
                    <a:pt x="1164" y="116"/>
                    <a:pt x="1164" y="116"/>
                  </a:cubicBezTo>
                  <a:cubicBezTo>
                    <a:pt x="1014" y="180"/>
                    <a:pt x="1014" y="180"/>
                    <a:pt x="1014" y="180"/>
                  </a:cubicBezTo>
                  <a:cubicBezTo>
                    <a:pt x="1013" y="180"/>
                    <a:pt x="1013" y="180"/>
                    <a:pt x="1013" y="180"/>
                  </a:cubicBezTo>
                  <a:cubicBezTo>
                    <a:pt x="1011" y="181"/>
                    <a:pt x="1011" y="181"/>
                    <a:pt x="1011" y="181"/>
                  </a:cubicBezTo>
                  <a:moveTo>
                    <a:pt x="715" y="259"/>
                  </a:moveTo>
                  <a:cubicBezTo>
                    <a:pt x="766" y="91"/>
                    <a:pt x="766" y="91"/>
                    <a:pt x="766" y="91"/>
                  </a:cubicBezTo>
                  <a:cubicBezTo>
                    <a:pt x="1004" y="183"/>
                    <a:pt x="1004" y="183"/>
                    <a:pt x="1004" y="183"/>
                  </a:cubicBezTo>
                  <a:cubicBezTo>
                    <a:pt x="715" y="259"/>
                    <a:pt x="715" y="259"/>
                    <a:pt x="715" y="259"/>
                  </a:cubicBezTo>
                  <a:moveTo>
                    <a:pt x="1503" y="164"/>
                  </a:moveTo>
                  <a:cubicBezTo>
                    <a:pt x="1532" y="86"/>
                    <a:pt x="1532" y="86"/>
                    <a:pt x="1532" y="86"/>
                  </a:cubicBezTo>
                  <a:cubicBezTo>
                    <a:pt x="1602" y="152"/>
                    <a:pt x="1602" y="152"/>
                    <a:pt x="1602" y="152"/>
                  </a:cubicBezTo>
                  <a:cubicBezTo>
                    <a:pt x="1503" y="164"/>
                    <a:pt x="1503" y="164"/>
                    <a:pt x="1503" y="164"/>
                  </a:cubicBezTo>
                  <a:moveTo>
                    <a:pt x="1608" y="151"/>
                  </a:moveTo>
                  <a:cubicBezTo>
                    <a:pt x="1537" y="85"/>
                    <a:pt x="1537" y="85"/>
                    <a:pt x="1537" y="85"/>
                  </a:cubicBezTo>
                  <a:cubicBezTo>
                    <a:pt x="1706" y="96"/>
                    <a:pt x="1706" y="96"/>
                    <a:pt x="1706" y="96"/>
                  </a:cubicBezTo>
                  <a:cubicBezTo>
                    <a:pt x="1608" y="151"/>
                    <a:pt x="1608" y="151"/>
                    <a:pt x="1608" y="151"/>
                  </a:cubicBezTo>
                  <a:moveTo>
                    <a:pt x="349" y="135"/>
                  </a:moveTo>
                  <a:cubicBezTo>
                    <a:pt x="340" y="125"/>
                    <a:pt x="340" y="125"/>
                    <a:pt x="340" y="125"/>
                  </a:cubicBezTo>
                  <a:cubicBezTo>
                    <a:pt x="340" y="125"/>
                    <a:pt x="340" y="124"/>
                    <a:pt x="340" y="124"/>
                  </a:cubicBezTo>
                  <a:cubicBezTo>
                    <a:pt x="343" y="82"/>
                    <a:pt x="343" y="82"/>
                    <a:pt x="343" y="82"/>
                  </a:cubicBezTo>
                  <a:cubicBezTo>
                    <a:pt x="349" y="135"/>
                    <a:pt x="349" y="135"/>
                    <a:pt x="349" y="135"/>
                  </a:cubicBezTo>
                  <a:moveTo>
                    <a:pt x="385" y="149"/>
                  </a:moveTo>
                  <a:cubicBezTo>
                    <a:pt x="355" y="140"/>
                    <a:pt x="355" y="140"/>
                    <a:pt x="355" y="140"/>
                  </a:cubicBezTo>
                  <a:cubicBezTo>
                    <a:pt x="346" y="70"/>
                    <a:pt x="346" y="70"/>
                    <a:pt x="346" y="70"/>
                  </a:cubicBezTo>
                  <a:cubicBezTo>
                    <a:pt x="385" y="149"/>
                    <a:pt x="385" y="149"/>
                    <a:pt x="385" y="149"/>
                  </a:cubicBezTo>
                  <a:moveTo>
                    <a:pt x="396" y="149"/>
                  </a:moveTo>
                  <a:cubicBezTo>
                    <a:pt x="472" y="65"/>
                    <a:pt x="472" y="65"/>
                    <a:pt x="472" y="65"/>
                  </a:cubicBezTo>
                  <a:cubicBezTo>
                    <a:pt x="453" y="137"/>
                    <a:pt x="453" y="137"/>
                    <a:pt x="453" y="137"/>
                  </a:cubicBezTo>
                  <a:cubicBezTo>
                    <a:pt x="451" y="135"/>
                    <a:pt x="451" y="135"/>
                    <a:pt x="451" y="135"/>
                  </a:cubicBezTo>
                  <a:cubicBezTo>
                    <a:pt x="452" y="138"/>
                    <a:pt x="452" y="138"/>
                    <a:pt x="452" y="138"/>
                  </a:cubicBezTo>
                  <a:cubicBezTo>
                    <a:pt x="396" y="149"/>
                    <a:pt x="396" y="149"/>
                    <a:pt x="396" y="149"/>
                  </a:cubicBezTo>
                  <a:moveTo>
                    <a:pt x="253" y="165"/>
                  </a:moveTo>
                  <a:cubicBezTo>
                    <a:pt x="339" y="63"/>
                    <a:pt x="339" y="63"/>
                    <a:pt x="339" y="63"/>
                  </a:cubicBezTo>
                  <a:cubicBezTo>
                    <a:pt x="336" y="124"/>
                    <a:pt x="336" y="124"/>
                    <a:pt x="336" y="124"/>
                  </a:cubicBezTo>
                  <a:cubicBezTo>
                    <a:pt x="329" y="126"/>
                    <a:pt x="310" y="136"/>
                    <a:pt x="253" y="165"/>
                  </a:cubicBezTo>
                  <a:moveTo>
                    <a:pt x="458" y="135"/>
                  </a:moveTo>
                  <a:cubicBezTo>
                    <a:pt x="478" y="60"/>
                    <a:pt x="478" y="60"/>
                    <a:pt x="478" y="60"/>
                  </a:cubicBezTo>
                  <a:cubicBezTo>
                    <a:pt x="555" y="90"/>
                    <a:pt x="555" y="90"/>
                    <a:pt x="555" y="90"/>
                  </a:cubicBezTo>
                  <a:cubicBezTo>
                    <a:pt x="458" y="135"/>
                    <a:pt x="458" y="135"/>
                    <a:pt x="458" y="135"/>
                  </a:cubicBezTo>
                  <a:moveTo>
                    <a:pt x="390" y="149"/>
                  </a:moveTo>
                  <a:cubicBezTo>
                    <a:pt x="345" y="59"/>
                    <a:pt x="345" y="59"/>
                    <a:pt x="345" y="59"/>
                  </a:cubicBezTo>
                  <a:cubicBezTo>
                    <a:pt x="472" y="59"/>
                    <a:pt x="472" y="59"/>
                    <a:pt x="472" y="59"/>
                  </a:cubicBezTo>
                  <a:cubicBezTo>
                    <a:pt x="390" y="149"/>
                    <a:pt x="390" y="149"/>
                    <a:pt x="390" y="149"/>
                  </a:cubicBezTo>
                  <a:moveTo>
                    <a:pt x="1428" y="183"/>
                  </a:moveTo>
                  <a:cubicBezTo>
                    <a:pt x="1439" y="57"/>
                    <a:pt x="1439" y="57"/>
                    <a:pt x="1439" y="57"/>
                  </a:cubicBezTo>
                  <a:cubicBezTo>
                    <a:pt x="1496" y="165"/>
                    <a:pt x="1496" y="165"/>
                    <a:pt x="1496" y="165"/>
                  </a:cubicBezTo>
                  <a:cubicBezTo>
                    <a:pt x="1428" y="183"/>
                    <a:pt x="1428" y="183"/>
                    <a:pt x="1428" y="183"/>
                  </a:cubicBezTo>
                  <a:moveTo>
                    <a:pt x="1499" y="161"/>
                  </a:moveTo>
                  <a:cubicBezTo>
                    <a:pt x="1442" y="53"/>
                    <a:pt x="1442" y="53"/>
                    <a:pt x="1442" y="53"/>
                  </a:cubicBezTo>
                  <a:cubicBezTo>
                    <a:pt x="1528" y="84"/>
                    <a:pt x="1528" y="84"/>
                    <a:pt x="1528" y="84"/>
                  </a:cubicBezTo>
                  <a:cubicBezTo>
                    <a:pt x="1499" y="161"/>
                    <a:pt x="1499" y="161"/>
                    <a:pt x="1499" y="161"/>
                  </a:cubicBezTo>
                  <a:moveTo>
                    <a:pt x="1424" y="182"/>
                  </a:moveTo>
                  <a:cubicBezTo>
                    <a:pt x="1290" y="124"/>
                    <a:pt x="1290" y="124"/>
                    <a:pt x="1290" y="124"/>
                  </a:cubicBezTo>
                  <a:cubicBezTo>
                    <a:pt x="1435" y="53"/>
                    <a:pt x="1435" y="53"/>
                    <a:pt x="1435" y="53"/>
                  </a:cubicBezTo>
                  <a:cubicBezTo>
                    <a:pt x="1424" y="182"/>
                    <a:pt x="1424" y="182"/>
                    <a:pt x="1424" y="182"/>
                  </a:cubicBezTo>
                  <a:moveTo>
                    <a:pt x="1149" y="111"/>
                  </a:moveTo>
                  <a:cubicBezTo>
                    <a:pt x="777" y="86"/>
                    <a:pt x="777" y="86"/>
                    <a:pt x="777" y="86"/>
                  </a:cubicBezTo>
                  <a:cubicBezTo>
                    <a:pt x="908" y="50"/>
                    <a:pt x="908" y="50"/>
                    <a:pt x="908" y="50"/>
                  </a:cubicBezTo>
                  <a:cubicBezTo>
                    <a:pt x="1149" y="111"/>
                    <a:pt x="1149" y="111"/>
                    <a:pt x="1149" y="111"/>
                  </a:cubicBezTo>
                  <a:moveTo>
                    <a:pt x="1277" y="121"/>
                  </a:moveTo>
                  <a:cubicBezTo>
                    <a:pt x="1176" y="113"/>
                    <a:pt x="1176" y="113"/>
                    <a:pt x="1176" y="113"/>
                  </a:cubicBezTo>
                  <a:cubicBezTo>
                    <a:pt x="1176" y="45"/>
                    <a:pt x="1176" y="45"/>
                    <a:pt x="1176" y="45"/>
                  </a:cubicBezTo>
                  <a:cubicBezTo>
                    <a:pt x="1277" y="121"/>
                    <a:pt x="1277" y="121"/>
                    <a:pt x="1277" y="121"/>
                  </a:cubicBezTo>
                  <a:moveTo>
                    <a:pt x="1285" y="121"/>
                  </a:moveTo>
                  <a:cubicBezTo>
                    <a:pt x="1181" y="43"/>
                    <a:pt x="1181" y="43"/>
                    <a:pt x="1181" y="43"/>
                  </a:cubicBezTo>
                  <a:cubicBezTo>
                    <a:pt x="1429" y="51"/>
                    <a:pt x="1429" y="51"/>
                    <a:pt x="1429" y="51"/>
                  </a:cubicBezTo>
                  <a:cubicBezTo>
                    <a:pt x="1285" y="121"/>
                    <a:pt x="1285" y="121"/>
                    <a:pt x="1285" y="121"/>
                  </a:cubicBezTo>
                  <a:moveTo>
                    <a:pt x="664" y="112"/>
                  </a:moveTo>
                  <a:cubicBezTo>
                    <a:pt x="568" y="89"/>
                    <a:pt x="568" y="89"/>
                    <a:pt x="568" y="89"/>
                  </a:cubicBezTo>
                  <a:cubicBezTo>
                    <a:pt x="715" y="30"/>
                    <a:pt x="715" y="30"/>
                    <a:pt x="715" y="30"/>
                  </a:cubicBezTo>
                  <a:cubicBezTo>
                    <a:pt x="664" y="112"/>
                    <a:pt x="664" y="112"/>
                    <a:pt x="664" y="112"/>
                  </a:cubicBezTo>
                  <a:moveTo>
                    <a:pt x="670" y="111"/>
                  </a:moveTo>
                  <a:cubicBezTo>
                    <a:pt x="721" y="29"/>
                    <a:pt x="721" y="29"/>
                    <a:pt x="721" y="29"/>
                  </a:cubicBezTo>
                  <a:cubicBezTo>
                    <a:pt x="760" y="86"/>
                    <a:pt x="760" y="86"/>
                    <a:pt x="760" y="86"/>
                  </a:cubicBezTo>
                  <a:cubicBezTo>
                    <a:pt x="670" y="111"/>
                    <a:pt x="670" y="111"/>
                    <a:pt x="670" y="111"/>
                  </a:cubicBezTo>
                  <a:moveTo>
                    <a:pt x="771" y="84"/>
                  </a:moveTo>
                  <a:cubicBezTo>
                    <a:pt x="818" y="28"/>
                    <a:pt x="818" y="28"/>
                    <a:pt x="818" y="28"/>
                  </a:cubicBezTo>
                  <a:cubicBezTo>
                    <a:pt x="899" y="48"/>
                    <a:pt x="899" y="48"/>
                    <a:pt x="899" y="48"/>
                  </a:cubicBezTo>
                  <a:cubicBezTo>
                    <a:pt x="771" y="84"/>
                    <a:pt x="771" y="84"/>
                    <a:pt x="771" y="84"/>
                  </a:cubicBezTo>
                  <a:moveTo>
                    <a:pt x="764" y="84"/>
                  </a:moveTo>
                  <a:cubicBezTo>
                    <a:pt x="725" y="27"/>
                    <a:pt x="725" y="27"/>
                    <a:pt x="725" y="27"/>
                  </a:cubicBezTo>
                  <a:cubicBezTo>
                    <a:pt x="812" y="27"/>
                    <a:pt x="812" y="27"/>
                    <a:pt x="812" y="27"/>
                  </a:cubicBezTo>
                  <a:cubicBezTo>
                    <a:pt x="764" y="84"/>
                    <a:pt x="764" y="84"/>
                    <a:pt x="764" y="84"/>
                  </a:cubicBezTo>
                  <a:moveTo>
                    <a:pt x="1172" y="109"/>
                  </a:moveTo>
                  <a:cubicBezTo>
                    <a:pt x="1078" y="8"/>
                    <a:pt x="1078" y="8"/>
                    <a:pt x="1078" y="8"/>
                  </a:cubicBezTo>
                  <a:cubicBezTo>
                    <a:pt x="1172" y="42"/>
                    <a:pt x="1172" y="42"/>
                    <a:pt x="1172" y="42"/>
                  </a:cubicBezTo>
                  <a:cubicBezTo>
                    <a:pt x="1172" y="109"/>
                    <a:pt x="1172" y="109"/>
                    <a:pt x="1172" y="109"/>
                  </a:cubicBezTo>
                  <a:moveTo>
                    <a:pt x="908" y="46"/>
                  </a:moveTo>
                  <a:cubicBezTo>
                    <a:pt x="830" y="26"/>
                    <a:pt x="830" y="26"/>
                    <a:pt x="830" y="26"/>
                  </a:cubicBezTo>
                  <a:cubicBezTo>
                    <a:pt x="1046" y="7"/>
                    <a:pt x="1046" y="7"/>
                    <a:pt x="1046" y="7"/>
                  </a:cubicBezTo>
                  <a:cubicBezTo>
                    <a:pt x="908" y="46"/>
                    <a:pt x="908" y="46"/>
                    <a:pt x="908" y="46"/>
                  </a:cubicBezTo>
                  <a:moveTo>
                    <a:pt x="1167" y="111"/>
                  </a:moveTo>
                  <a:cubicBezTo>
                    <a:pt x="916" y="48"/>
                    <a:pt x="916" y="48"/>
                    <a:pt x="916" y="48"/>
                  </a:cubicBezTo>
                  <a:cubicBezTo>
                    <a:pt x="1070" y="5"/>
                    <a:pt x="1070" y="5"/>
                    <a:pt x="1070" y="5"/>
                  </a:cubicBezTo>
                  <a:cubicBezTo>
                    <a:pt x="1167" y="111"/>
                    <a:pt x="1167" y="111"/>
                    <a:pt x="1167" y="111"/>
                  </a:cubicBezTo>
                  <a:moveTo>
                    <a:pt x="1071" y="0"/>
                  </a:moveTo>
                  <a:cubicBezTo>
                    <a:pt x="1070" y="1"/>
                    <a:pt x="1070" y="1"/>
                    <a:pt x="1070" y="1"/>
                  </a:cubicBezTo>
                  <a:cubicBezTo>
                    <a:pt x="817" y="23"/>
                    <a:pt x="817" y="23"/>
                    <a:pt x="817" y="23"/>
                  </a:cubicBezTo>
                  <a:cubicBezTo>
                    <a:pt x="816" y="23"/>
                    <a:pt x="816" y="23"/>
                    <a:pt x="816" y="23"/>
                  </a:cubicBezTo>
                  <a:cubicBezTo>
                    <a:pt x="816" y="23"/>
                    <a:pt x="816" y="23"/>
                    <a:pt x="816" y="23"/>
                  </a:cubicBezTo>
                  <a:cubicBezTo>
                    <a:pt x="722" y="23"/>
                    <a:pt x="722" y="23"/>
                    <a:pt x="722" y="23"/>
                  </a:cubicBezTo>
                  <a:cubicBezTo>
                    <a:pt x="721" y="21"/>
                    <a:pt x="721" y="21"/>
                    <a:pt x="721" y="21"/>
                  </a:cubicBezTo>
                  <a:cubicBezTo>
                    <a:pt x="720" y="23"/>
                    <a:pt x="720" y="23"/>
                    <a:pt x="720" y="23"/>
                  </a:cubicBezTo>
                  <a:cubicBezTo>
                    <a:pt x="561" y="87"/>
                    <a:pt x="561" y="87"/>
                    <a:pt x="561" y="87"/>
                  </a:cubicBezTo>
                  <a:cubicBezTo>
                    <a:pt x="559" y="84"/>
                    <a:pt x="559" y="84"/>
                    <a:pt x="559" y="84"/>
                  </a:cubicBezTo>
                  <a:cubicBezTo>
                    <a:pt x="559" y="86"/>
                    <a:pt x="559" y="86"/>
                    <a:pt x="559" y="86"/>
                  </a:cubicBezTo>
                  <a:cubicBezTo>
                    <a:pt x="479" y="55"/>
                    <a:pt x="479" y="55"/>
                    <a:pt x="479" y="55"/>
                  </a:cubicBezTo>
                  <a:cubicBezTo>
                    <a:pt x="481" y="48"/>
                    <a:pt x="481" y="48"/>
                    <a:pt x="481" y="48"/>
                  </a:cubicBezTo>
                  <a:cubicBezTo>
                    <a:pt x="475" y="55"/>
                    <a:pt x="475" y="55"/>
                    <a:pt x="475" y="55"/>
                  </a:cubicBezTo>
                  <a:cubicBezTo>
                    <a:pt x="344" y="54"/>
                    <a:pt x="344" y="54"/>
                    <a:pt x="344" y="54"/>
                  </a:cubicBezTo>
                  <a:cubicBezTo>
                    <a:pt x="344" y="50"/>
                    <a:pt x="344" y="50"/>
                    <a:pt x="344" y="50"/>
                  </a:cubicBezTo>
                  <a:cubicBezTo>
                    <a:pt x="342" y="53"/>
                    <a:pt x="342" y="53"/>
                    <a:pt x="342" y="53"/>
                  </a:cubicBezTo>
                  <a:cubicBezTo>
                    <a:pt x="338" y="44"/>
                    <a:pt x="338" y="44"/>
                    <a:pt x="338" y="44"/>
                  </a:cubicBezTo>
                  <a:cubicBezTo>
                    <a:pt x="339" y="56"/>
                    <a:pt x="339" y="56"/>
                    <a:pt x="339" y="56"/>
                  </a:cubicBezTo>
                  <a:cubicBezTo>
                    <a:pt x="241" y="173"/>
                    <a:pt x="241" y="173"/>
                    <a:pt x="241" y="173"/>
                  </a:cubicBezTo>
                  <a:cubicBezTo>
                    <a:pt x="235" y="179"/>
                    <a:pt x="235" y="179"/>
                    <a:pt x="235" y="179"/>
                  </a:cubicBezTo>
                  <a:cubicBezTo>
                    <a:pt x="244" y="175"/>
                    <a:pt x="244" y="175"/>
                    <a:pt x="244" y="175"/>
                  </a:cubicBezTo>
                  <a:cubicBezTo>
                    <a:pt x="261" y="185"/>
                    <a:pt x="297" y="207"/>
                    <a:pt x="307" y="211"/>
                  </a:cubicBezTo>
                  <a:cubicBezTo>
                    <a:pt x="304" y="224"/>
                    <a:pt x="304" y="224"/>
                    <a:pt x="304" y="224"/>
                  </a:cubicBezTo>
                  <a:cubicBezTo>
                    <a:pt x="312" y="211"/>
                    <a:pt x="312" y="211"/>
                    <a:pt x="312" y="211"/>
                  </a:cubicBezTo>
                  <a:cubicBezTo>
                    <a:pt x="321" y="207"/>
                    <a:pt x="362" y="176"/>
                    <a:pt x="389" y="156"/>
                  </a:cubicBezTo>
                  <a:cubicBezTo>
                    <a:pt x="389" y="157"/>
                    <a:pt x="389" y="157"/>
                    <a:pt x="389" y="157"/>
                  </a:cubicBezTo>
                  <a:cubicBezTo>
                    <a:pt x="390" y="155"/>
                    <a:pt x="390" y="155"/>
                    <a:pt x="390" y="155"/>
                  </a:cubicBezTo>
                  <a:cubicBezTo>
                    <a:pt x="435" y="174"/>
                    <a:pt x="435" y="174"/>
                    <a:pt x="435" y="174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282" y="231"/>
                    <a:pt x="282" y="231"/>
                    <a:pt x="282" y="231"/>
                  </a:cubicBezTo>
                  <a:cubicBezTo>
                    <a:pt x="280" y="229"/>
                    <a:pt x="280" y="229"/>
                    <a:pt x="280" y="229"/>
                  </a:cubicBezTo>
                  <a:cubicBezTo>
                    <a:pt x="278" y="232"/>
                    <a:pt x="278" y="232"/>
                    <a:pt x="278" y="232"/>
                  </a:cubicBezTo>
                  <a:cubicBezTo>
                    <a:pt x="153" y="291"/>
                    <a:pt x="153" y="291"/>
                    <a:pt x="153" y="291"/>
                  </a:cubicBezTo>
                  <a:cubicBezTo>
                    <a:pt x="149" y="287"/>
                    <a:pt x="149" y="287"/>
                    <a:pt x="149" y="287"/>
                  </a:cubicBezTo>
                  <a:cubicBezTo>
                    <a:pt x="150" y="293"/>
                    <a:pt x="150" y="293"/>
                    <a:pt x="150" y="293"/>
                  </a:cubicBezTo>
                  <a:cubicBezTo>
                    <a:pt x="111" y="342"/>
                    <a:pt x="111" y="342"/>
                    <a:pt x="111" y="342"/>
                  </a:cubicBezTo>
                  <a:cubicBezTo>
                    <a:pt x="108" y="341"/>
                    <a:pt x="108" y="341"/>
                    <a:pt x="108" y="341"/>
                  </a:cubicBezTo>
                  <a:cubicBezTo>
                    <a:pt x="110" y="344"/>
                    <a:pt x="110" y="344"/>
                    <a:pt x="110" y="344"/>
                  </a:cubicBezTo>
                  <a:cubicBezTo>
                    <a:pt x="100" y="370"/>
                    <a:pt x="84" y="410"/>
                    <a:pt x="81" y="414"/>
                  </a:cubicBezTo>
                  <a:cubicBezTo>
                    <a:pt x="77" y="417"/>
                    <a:pt x="77" y="417"/>
                    <a:pt x="77" y="417"/>
                  </a:cubicBezTo>
                  <a:cubicBezTo>
                    <a:pt x="162" y="426"/>
                    <a:pt x="162" y="426"/>
                    <a:pt x="162" y="426"/>
                  </a:cubicBezTo>
                  <a:cubicBezTo>
                    <a:pt x="142" y="450"/>
                    <a:pt x="142" y="450"/>
                    <a:pt x="142" y="450"/>
                  </a:cubicBezTo>
                  <a:cubicBezTo>
                    <a:pt x="93" y="501"/>
                    <a:pt x="93" y="501"/>
                    <a:pt x="93" y="501"/>
                  </a:cubicBezTo>
                  <a:cubicBezTo>
                    <a:pt x="90" y="501"/>
                    <a:pt x="90" y="501"/>
                    <a:pt x="90" y="501"/>
                  </a:cubicBezTo>
                  <a:cubicBezTo>
                    <a:pt x="92" y="504"/>
                    <a:pt x="92" y="504"/>
                    <a:pt x="92" y="504"/>
                  </a:cubicBezTo>
                  <a:cubicBezTo>
                    <a:pt x="22" y="614"/>
                    <a:pt x="22" y="614"/>
                    <a:pt x="22" y="614"/>
                  </a:cubicBezTo>
                  <a:cubicBezTo>
                    <a:pt x="17" y="614"/>
                    <a:pt x="17" y="614"/>
                    <a:pt x="17" y="614"/>
                  </a:cubicBezTo>
                  <a:cubicBezTo>
                    <a:pt x="21" y="617"/>
                    <a:pt x="21" y="617"/>
                    <a:pt x="21" y="617"/>
                  </a:cubicBezTo>
                  <a:cubicBezTo>
                    <a:pt x="8" y="675"/>
                    <a:pt x="8" y="675"/>
                    <a:pt x="8" y="675"/>
                  </a:cubicBezTo>
                  <a:cubicBezTo>
                    <a:pt x="0" y="675"/>
                    <a:pt x="0" y="675"/>
                    <a:pt x="0" y="675"/>
                  </a:cubicBezTo>
                  <a:cubicBezTo>
                    <a:pt x="9" y="679"/>
                    <a:pt x="9" y="679"/>
                    <a:pt x="9" y="679"/>
                  </a:cubicBezTo>
                  <a:cubicBezTo>
                    <a:pt x="95" y="807"/>
                    <a:pt x="95" y="807"/>
                    <a:pt x="95" y="807"/>
                  </a:cubicBezTo>
                  <a:cubicBezTo>
                    <a:pt x="95" y="809"/>
                    <a:pt x="95" y="809"/>
                    <a:pt x="95" y="809"/>
                  </a:cubicBezTo>
                  <a:cubicBezTo>
                    <a:pt x="97" y="808"/>
                    <a:pt x="97" y="808"/>
                    <a:pt x="97" y="808"/>
                  </a:cubicBezTo>
                  <a:cubicBezTo>
                    <a:pt x="266" y="846"/>
                    <a:pt x="266" y="846"/>
                    <a:pt x="266" y="846"/>
                  </a:cubicBezTo>
                  <a:cubicBezTo>
                    <a:pt x="303" y="1027"/>
                    <a:pt x="303" y="1027"/>
                    <a:pt x="303" y="1027"/>
                  </a:cubicBezTo>
                  <a:cubicBezTo>
                    <a:pt x="303" y="1027"/>
                    <a:pt x="303" y="1027"/>
                    <a:pt x="303" y="1027"/>
                  </a:cubicBezTo>
                  <a:cubicBezTo>
                    <a:pt x="303" y="1027"/>
                    <a:pt x="303" y="1027"/>
                    <a:pt x="303" y="1027"/>
                  </a:cubicBezTo>
                  <a:cubicBezTo>
                    <a:pt x="286" y="1105"/>
                    <a:pt x="286" y="1105"/>
                    <a:pt x="286" y="1105"/>
                  </a:cubicBezTo>
                  <a:cubicBezTo>
                    <a:pt x="284" y="1106"/>
                    <a:pt x="284" y="1106"/>
                    <a:pt x="284" y="1106"/>
                  </a:cubicBezTo>
                  <a:cubicBezTo>
                    <a:pt x="286" y="1108"/>
                    <a:pt x="286" y="1108"/>
                    <a:pt x="286" y="1108"/>
                  </a:cubicBezTo>
                  <a:cubicBezTo>
                    <a:pt x="380" y="1276"/>
                    <a:pt x="380" y="1276"/>
                    <a:pt x="380" y="1276"/>
                  </a:cubicBezTo>
                  <a:cubicBezTo>
                    <a:pt x="380" y="1284"/>
                    <a:pt x="380" y="1284"/>
                    <a:pt x="380" y="1284"/>
                  </a:cubicBezTo>
                  <a:cubicBezTo>
                    <a:pt x="384" y="1278"/>
                    <a:pt x="384" y="1278"/>
                    <a:pt x="384" y="1278"/>
                  </a:cubicBezTo>
                  <a:cubicBezTo>
                    <a:pt x="455" y="1255"/>
                    <a:pt x="455" y="1255"/>
                    <a:pt x="455" y="1255"/>
                  </a:cubicBezTo>
                  <a:cubicBezTo>
                    <a:pt x="457" y="1259"/>
                    <a:pt x="457" y="1259"/>
                    <a:pt x="457" y="1259"/>
                  </a:cubicBezTo>
                  <a:cubicBezTo>
                    <a:pt x="458" y="1253"/>
                    <a:pt x="458" y="1253"/>
                    <a:pt x="458" y="1253"/>
                  </a:cubicBezTo>
                  <a:cubicBezTo>
                    <a:pt x="557" y="1140"/>
                    <a:pt x="557" y="1140"/>
                    <a:pt x="557" y="1140"/>
                  </a:cubicBezTo>
                  <a:cubicBezTo>
                    <a:pt x="563" y="1142"/>
                    <a:pt x="563" y="1142"/>
                    <a:pt x="563" y="1142"/>
                  </a:cubicBezTo>
                  <a:cubicBezTo>
                    <a:pt x="558" y="1137"/>
                    <a:pt x="558" y="1137"/>
                    <a:pt x="558" y="1137"/>
                  </a:cubicBezTo>
                  <a:cubicBezTo>
                    <a:pt x="556" y="1097"/>
                    <a:pt x="556" y="1097"/>
                    <a:pt x="556" y="1097"/>
                  </a:cubicBezTo>
                  <a:cubicBezTo>
                    <a:pt x="557" y="1097"/>
                    <a:pt x="557" y="1097"/>
                    <a:pt x="557" y="1097"/>
                  </a:cubicBezTo>
                  <a:cubicBezTo>
                    <a:pt x="556" y="1095"/>
                    <a:pt x="556" y="1095"/>
                    <a:pt x="556" y="1095"/>
                  </a:cubicBezTo>
                  <a:cubicBezTo>
                    <a:pt x="607" y="1026"/>
                    <a:pt x="607" y="1026"/>
                    <a:pt x="607" y="1026"/>
                  </a:cubicBezTo>
                  <a:cubicBezTo>
                    <a:pt x="611" y="1027"/>
                    <a:pt x="611" y="1027"/>
                    <a:pt x="611" y="1027"/>
                  </a:cubicBezTo>
                  <a:cubicBezTo>
                    <a:pt x="608" y="1023"/>
                    <a:pt x="608" y="1023"/>
                    <a:pt x="608" y="1023"/>
                  </a:cubicBezTo>
                  <a:cubicBezTo>
                    <a:pt x="588" y="899"/>
                    <a:pt x="588" y="899"/>
                    <a:pt x="588" y="899"/>
                  </a:cubicBezTo>
                  <a:cubicBezTo>
                    <a:pt x="706" y="737"/>
                    <a:pt x="706" y="737"/>
                    <a:pt x="706" y="737"/>
                  </a:cubicBezTo>
                  <a:cubicBezTo>
                    <a:pt x="797" y="610"/>
                    <a:pt x="797" y="610"/>
                    <a:pt x="797" y="610"/>
                  </a:cubicBezTo>
                  <a:cubicBezTo>
                    <a:pt x="800" y="611"/>
                    <a:pt x="800" y="611"/>
                    <a:pt x="800" y="611"/>
                  </a:cubicBezTo>
                  <a:cubicBezTo>
                    <a:pt x="799" y="609"/>
                    <a:pt x="799" y="609"/>
                    <a:pt x="799" y="609"/>
                  </a:cubicBezTo>
                  <a:cubicBezTo>
                    <a:pt x="876" y="605"/>
                    <a:pt x="876" y="605"/>
                    <a:pt x="876" y="605"/>
                  </a:cubicBezTo>
                  <a:cubicBezTo>
                    <a:pt x="876" y="605"/>
                    <a:pt x="876" y="605"/>
                    <a:pt x="876" y="605"/>
                  </a:cubicBezTo>
                  <a:cubicBezTo>
                    <a:pt x="882" y="605"/>
                    <a:pt x="882" y="605"/>
                    <a:pt x="882" y="605"/>
                  </a:cubicBezTo>
                  <a:cubicBezTo>
                    <a:pt x="981" y="772"/>
                    <a:pt x="981" y="772"/>
                    <a:pt x="981" y="772"/>
                  </a:cubicBezTo>
                  <a:cubicBezTo>
                    <a:pt x="1023" y="691"/>
                    <a:pt x="1023" y="691"/>
                    <a:pt x="1023" y="691"/>
                  </a:cubicBezTo>
                  <a:cubicBezTo>
                    <a:pt x="1025" y="692"/>
                    <a:pt x="1025" y="692"/>
                    <a:pt x="1025" y="692"/>
                  </a:cubicBezTo>
                  <a:cubicBezTo>
                    <a:pt x="1025" y="689"/>
                    <a:pt x="1025" y="689"/>
                    <a:pt x="1025" y="689"/>
                  </a:cubicBezTo>
                  <a:cubicBezTo>
                    <a:pt x="1129" y="627"/>
                    <a:pt x="1129" y="627"/>
                    <a:pt x="1129" y="627"/>
                  </a:cubicBezTo>
                  <a:cubicBezTo>
                    <a:pt x="1129" y="628"/>
                    <a:pt x="1129" y="628"/>
                    <a:pt x="1129" y="628"/>
                  </a:cubicBezTo>
                  <a:cubicBezTo>
                    <a:pt x="1130" y="627"/>
                    <a:pt x="1130" y="627"/>
                    <a:pt x="1130" y="627"/>
                  </a:cubicBezTo>
                  <a:cubicBezTo>
                    <a:pt x="1242" y="782"/>
                    <a:pt x="1242" y="782"/>
                    <a:pt x="1242" y="782"/>
                  </a:cubicBezTo>
                  <a:cubicBezTo>
                    <a:pt x="1242" y="786"/>
                    <a:pt x="1242" y="786"/>
                    <a:pt x="1242" y="786"/>
                  </a:cubicBezTo>
                  <a:cubicBezTo>
                    <a:pt x="1277" y="761"/>
                    <a:pt x="1277" y="761"/>
                    <a:pt x="1277" y="761"/>
                  </a:cubicBezTo>
                  <a:cubicBezTo>
                    <a:pt x="1324" y="728"/>
                    <a:pt x="1324" y="728"/>
                    <a:pt x="1324" y="728"/>
                  </a:cubicBezTo>
                  <a:cubicBezTo>
                    <a:pt x="1326" y="726"/>
                    <a:pt x="1326" y="726"/>
                    <a:pt x="1326" y="726"/>
                  </a:cubicBezTo>
                  <a:cubicBezTo>
                    <a:pt x="1322" y="725"/>
                    <a:pt x="1322" y="725"/>
                    <a:pt x="1322" y="725"/>
                  </a:cubicBezTo>
                  <a:cubicBezTo>
                    <a:pt x="1285" y="651"/>
                    <a:pt x="1285" y="651"/>
                    <a:pt x="1285" y="651"/>
                  </a:cubicBezTo>
                  <a:cubicBezTo>
                    <a:pt x="1419" y="521"/>
                    <a:pt x="1419" y="521"/>
                    <a:pt x="1419" y="521"/>
                  </a:cubicBezTo>
                  <a:cubicBezTo>
                    <a:pt x="1423" y="520"/>
                    <a:pt x="1423" y="520"/>
                    <a:pt x="1423" y="520"/>
                  </a:cubicBezTo>
                  <a:cubicBezTo>
                    <a:pt x="1421" y="518"/>
                    <a:pt x="1421" y="518"/>
                    <a:pt x="1421" y="518"/>
                  </a:cubicBezTo>
                  <a:cubicBezTo>
                    <a:pt x="1462" y="394"/>
                    <a:pt x="1462" y="394"/>
                    <a:pt x="1462" y="394"/>
                  </a:cubicBezTo>
                  <a:cubicBezTo>
                    <a:pt x="1528" y="428"/>
                    <a:pt x="1528" y="428"/>
                    <a:pt x="1528" y="428"/>
                  </a:cubicBezTo>
                  <a:cubicBezTo>
                    <a:pt x="1474" y="514"/>
                    <a:pt x="1474" y="514"/>
                    <a:pt x="1474" y="514"/>
                  </a:cubicBezTo>
                  <a:cubicBezTo>
                    <a:pt x="1556" y="459"/>
                    <a:pt x="1556" y="459"/>
                    <a:pt x="1556" y="459"/>
                  </a:cubicBezTo>
                  <a:cubicBezTo>
                    <a:pt x="1558" y="461"/>
                    <a:pt x="1558" y="461"/>
                    <a:pt x="1558" y="461"/>
                  </a:cubicBezTo>
                  <a:cubicBezTo>
                    <a:pt x="1560" y="395"/>
                    <a:pt x="1560" y="395"/>
                    <a:pt x="1560" y="395"/>
                  </a:cubicBezTo>
                  <a:cubicBezTo>
                    <a:pt x="1562" y="392"/>
                    <a:pt x="1562" y="392"/>
                    <a:pt x="1562" y="392"/>
                  </a:cubicBezTo>
                  <a:cubicBezTo>
                    <a:pt x="1559" y="392"/>
                    <a:pt x="1559" y="392"/>
                    <a:pt x="1559" y="392"/>
                  </a:cubicBezTo>
                  <a:cubicBezTo>
                    <a:pt x="1485" y="277"/>
                    <a:pt x="1485" y="277"/>
                    <a:pt x="1485" y="277"/>
                  </a:cubicBezTo>
                  <a:cubicBezTo>
                    <a:pt x="1429" y="187"/>
                    <a:pt x="1429" y="187"/>
                    <a:pt x="1429" y="187"/>
                  </a:cubicBezTo>
                  <a:cubicBezTo>
                    <a:pt x="1498" y="169"/>
                    <a:pt x="1498" y="169"/>
                    <a:pt x="1498" y="169"/>
                  </a:cubicBezTo>
                  <a:cubicBezTo>
                    <a:pt x="1500" y="172"/>
                    <a:pt x="1500" y="172"/>
                    <a:pt x="1500" y="172"/>
                  </a:cubicBezTo>
                  <a:cubicBezTo>
                    <a:pt x="1500" y="170"/>
                    <a:pt x="1500" y="170"/>
                    <a:pt x="1500" y="170"/>
                  </a:cubicBezTo>
                  <a:cubicBezTo>
                    <a:pt x="1605" y="258"/>
                    <a:pt x="1605" y="258"/>
                    <a:pt x="1605" y="258"/>
                  </a:cubicBezTo>
                  <a:cubicBezTo>
                    <a:pt x="1609" y="156"/>
                    <a:pt x="1609" y="156"/>
                    <a:pt x="1609" y="156"/>
                  </a:cubicBezTo>
                  <a:cubicBezTo>
                    <a:pt x="1612" y="156"/>
                    <a:pt x="1612" y="156"/>
                    <a:pt x="1612" y="156"/>
                  </a:cubicBezTo>
                  <a:cubicBezTo>
                    <a:pt x="1611" y="155"/>
                    <a:pt x="1611" y="155"/>
                    <a:pt x="1611" y="155"/>
                  </a:cubicBezTo>
                  <a:cubicBezTo>
                    <a:pt x="1721" y="92"/>
                    <a:pt x="1721" y="92"/>
                    <a:pt x="1721" y="92"/>
                  </a:cubicBezTo>
                  <a:cubicBezTo>
                    <a:pt x="1532" y="80"/>
                    <a:pt x="1532" y="80"/>
                    <a:pt x="1532" y="80"/>
                  </a:cubicBezTo>
                  <a:cubicBezTo>
                    <a:pt x="1530" y="78"/>
                    <a:pt x="1530" y="78"/>
                    <a:pt x="1530" y="78"/>
                  </a:cubicBezTo>
                  <a:cubicBezTo>
                    <a:pt x="1529" y="79"/>
                    <a:pt x="1529" y="79"/>
                    <a:pt x="1529" y="79"/>
                  </a:cubicBezTo>
                  <a:cubicBezTo>
                    <a:pt x="1439" y="47"/>
                    <a:pt x="1439" y="47"/>
                    <a:pt x="1439" y="47"/>
                  </a:cubicBezTo>
                  <a:cubicBezTo>
                    <a:pt x="1436" y="41"/>
                    <a:pt x="1436" y="41"/>
                    <a:pt x="1436" y="41"/>
                  </a:cubicBezTo>
                  <a:cubicBezTo>
                    <a:pt x="1436" y="47"/>
                    <a:pt x="1436" y="47"/>
                    <a:pt x="1436" y="47"/>
                  </a:cubicBezTo>
                  <a:cubicBezTo>
                    <a:pt x="1175" y="38"/>
                    <a:pt x="1175" y="38"/>
                    <a:pt x="1175" y="38"/>
                  </a:cubicBezTo>
                  <a:cubicBezTo>
                    <a:pt x="1172" y="36"/>
                    <a:pt x="1172" y="36"/>
                    <a:pt x="1172" y="36"/>
                  </a:cubicBezTo>
                  <a:cubicBezTo>
                    <a:pt x="1172" y="37"/>
                    <a:pt x="1172" y="37"/>
                    <a:pt x="1172" y="37"/>
                  </a:cubicBezTo>
                  <a:cubicBezTo>
                    <a:pt x="1072" y="1"/>
                    <a:pt x="1072" y="1"/>
                    <a:pt x="1072" y="1"/>
                  </a:cubicBezTo>
                  <a:cubicBezTo>
                    <a:pt x="1071" y="0"/>
                    <a:pt x="1071" y="0"/>
                    <a:pt x="1071" y="0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294" name="Freeform 289">
              <a:extLst>
                <a:ext uri="{FF2B5EF4-FFF2-40B4-BE49-F238E27FC236}">
                  <a16:creationId xmlns:a16="http://schemas.microsoft.com/office/drawing/2014/main" id="{F108D6BE-EBFC-4548-AEEF-E74A23C2A8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34407" y="3873753"/>
              <a:ext cx="1731213" cy="626705"/>
            </a:xfrm>
            <a:custGeom>
              <a:avLst/>
              <a:gdLst>
                <a:gd name="T0" fmla="*/ 1120 w 1153"/>
                <a:gd name="T1" fmla="*/ 388 h 423"/>
                <a:gd name="T2" fmla="*/ 910 w 1153"/>
                <a:gd name="T3" fmla="*/ 352 h 423"/>
                <a:gd name="T4" fmla="*/ 868 w 1153"/>
                <a:gd name="T5" fmla="*/ 192 h 423"/>
                <a:gd name="T6" fmla="*/ 1120 w 1153"/>
                <a:gd name="T7" fmla="*/ 388 h 423"/>
                <a:gd name="T8" fmla="*/ 466 w 1153"/>
                <a:gd name="T9" fmla="*/ 392 h 423"/>
                <a:gd name="T10" fmla="*/ 493 w 1153"/>
                <a:gd name="T11" fmla="*/ 158 h 423"/>
                <a:gd name="T12" fmla="*/ 889 w 1153"/>
                <a:gd name="T13" fmla="*/ 354 h 423"/>
                <a:gd name="T14" fmla="*/ 466 w 1153"/>
                <a:gd name="T15" fmla="*/ 392 h 423"/>
                <a:gd name="T16" fmla="*/ 897 w 1153"/>
                <a:gd name="T17" fmla="*/ 348 h 423"/>
                <a:gd name="T18" fmla="*/ 512 w 1153"/>
                <a:gd name="T19" fmla="*/ 158 h 423"/>
                <a:gd name="T20" fmla="*/ 857 w 1153"/>
                <a:gd name="T21" fmla="*/ 186 h 423"/>
                <a:gd name="T22" fmla="*/ 897 w 1153"/>
                <a:gd name="T23" fmla="*/ 348 h 423"/>
                <a:gd name="T24" fmla="*/ 447 w 1153"/>
                <a:gd name="T25" fmla="*/ 386 h 423"/>
                <a:gd name="T26" fmla="*/ 133 w 1153"/>
                <a:gd name="T27" fmla="*/ 247 h 423"/>
                <a:gd name="T28" fmla="*/ 270 w 1153"/>
                <a:gd name="T29" fmla="*/ 134 h 423"/>
                <a:gd name="T30" fmla="*/ 447 w 1153"/>
                <a:gd name="T31" fmla="*/ 386 h 423"/>
                <a:gd name="T32" fmla="*/ 460 w 1153"/>
                <a:gd name="T33" fmla="*/ 372 h 423"/>
                <a:gd name="T34" fmla="*/ 368 w 1153"/>
                <a:gd name="T35" fmla="*/ 29 h 423"/>
                <a:gd name="T36" fmla="*/ 485 w 1153"/>
                <a:gd name="T37" fmla="*/ 152 h 423"/>
                <a:gd name="T38" fmla="*/ 460 w 1153"/>
                <a:gd name="T39" fmla="*/ 372 h 423"/>
                <a:gd name="T40" fmla="*/ 449 w 1153"/>
                <a:gd name="T41" fmla="*/ 372 h 423"/>
                <a:gd name="T42" fmla="*/ 277 w 1153"/>
                <a:gd name="T43" fmla="*/ 128 h 423"/>
                <a:gd name="T44" fmla="*/ 356 w 1153"/>
                <a:gd name="T45" fmla="*/ 23 h 423"/>
                <a:gd name="T46" fmla="*/ 449 w 1153"/>
                <a:gd name="T47" fmla="*/ 372 h 423"/>
                <a:gd name="T48" fmla="*/ 125 w 1153"/>
                <a:gd name="T49" fmla="*/ 241 h 423"/>
                <a:gd name="T50" fmla="*/ 19 w 1153"/>
                <a:gd name="T51" fmla="*/ 20 h 423"/>
                <a:gd name="T52" fmla="*/ 262 w 1153"/>
                <a:gd name="T53" fmla="*/ 128 h 423"/>
                <a:gd name="T54" fmla="*/ 125 w 1153"/>
                <a:gd name="T55" fmla="*/ 241 h 423"/>
                <a:gd name="T56" fmla="*/ 270 w 1153"/>
                <a:gd name="T57" fmla="*/ 122 h 423"/>
                <a:gd name="T58" fmla="*/ 31 w 1153"/>
                <a:gd name="T59" fmla="*/ 16 h 423"/>
                <a:gd name="T60" fmla="*/ 350 w 1153"/>
                <a:gd name="T61" fmla="*/ 16 h 423"/>
                <a:gd name="T62" fmla="*/ 270 w 1153"/>
                <a:gd name="T63" fmla="*/ 122 h 423"/>
                <a:gd name="T64" fmla="*/ 360 w 1153"/>
                <a:gd name="T65" fmla="*/ 0 h 423"/>
                <a:gd name="T66" fmla="*/ 356 w 1153"/>
                <a:gd name="T67" fmla="*/ 6 h 423"/>
                <a:gd name="T68" fmla="*/ 10 w 1153"/>
                <a:gd name="T69" fmla="*/ 6 h 423"/>
                <a:gd name="T70" fmla="*/ 0 w 1153"/>
                <a:gd name="T71" fmla="*/ 2 h 423"/>
                <a:gd name="T72" fmla="*/ 123 w 1153"/>
                <a:gd name="T73" fmla="*/ 255 h 423"/>
                <a:gd name="T74" fmla="*/ 125 w 1153"/>
                <a:gd name="T75" fmla="*/ 253 h 423"/>
                <a:gd name="T76" fmla="*/ 458 w 1153"/>
                <a:gd name="T77" fmla="*/ 400 h 423"/>
                <a:gd name="T78" fmla="*/ 464 w 1153"/>
                <a:gd name="T79" fmla="*/ 423 h 423"/>
                <a:gd name="T80" fmla="*/ 466 w 1153"/>
                <a:gd name="T81" fmla="*/ 400 h 423"/>
                <a:gd name="T82" fmla="*/ 903 w 1153"/>
                <a:gd name="T83" fmla="*/ 362 h 423"/>
                <a:gd name="T84" fmla="*/ 912 w 1153"/>
                <a:gd name="T85" fmla="*/ 366 h 423"/>
                <a:gd name="T86" fmla="*/ 912 w 1153"/>
                <a:gd name="T87" fmla="*/ 362 h 423"/>
                <a:gd name="T88" fmla="*/ 1153 w 1153"/>
                <a:gd name="T89" fmla="*/ 404 h 423"/>
                <a:gd name="T90" fmla="*/ 864 w 1153"/>
                <a:gd name="T91" fmla="*/ 178 h 423"/>
                <a:gd name="T92" fmla="*/ 864 w 1153"/>
                <a:gd name="T93" fmla="*/ 176 h 423"/>
                <a:gd name="T94" fmla="*/ 491 w 1153"/>
                <a:gd name="T95" fmla="*/ 146 h 423"/>
                <a:gd name="T96" fmla="*/ 362 w 1153"/>
                <a:gd name="T97" fmla="*/ 8 h 423"/>
                <a:gd name="T98" fmla="*/ 360 w 1153"/>
                <a:gd name="T99" fmla="*/ 0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53" h="423">
                  <a:moveTo>
                    <a:pt x="1120" y="388"/>
                  </a:moveTo>
                  <a:lnTo>
                    <a:pt x="910" y="352"/>
                  </a:lnTo>
                  <a:lnTo>
                    <a:pt x="868" y="192"/>
                  </a:lnTo>
                  <a:lnTo>
                    <a:pt x="1120" y="388"/>
                  </a:lnTo>
                  <a:close/>
                  <a:moveTo>
                    <a:pt x="466" y="392"/>
                  </a:moveTo>
                  <a:lnTo>
                    <a:pt x="493" y="158"/>
                  </a:lnTo>
                  <a:lnTo>
                    <a:pt x="889" y="354"/>
                  </a:lnTo>
                  <a:lnTo>
                    <a:pt x="466" y="392"/>
                  </a:lnTo>
                  <a:close/>
                  <a:moveTo>
                    <a:pt x="897" y="348"/>
                  </a:moveTo>
                  <a:lnTo>
                    <a:pt x="512" y="158"/>
                  </a:lnTo>
                  <a:lnTo>
                    <a:pt x="857" y="186"/>
                  </a:lnTo>
                  <a:lnTo>
                    <a:pt x="897" y="348"/>
                  </a:lnTo>
                  <a:close/>
                  <a:moveTo>
                    <a:pt x="447" y="386"/>
                  </a:moveTo>
                  <a:lnTo>
                    <a:pt x="133" y="247"/>
                  </a:lnTo>
                  <a:lnTo>
                    <a:pt x="270" y="134"/>
                  </a:lnTo>
                  <a:lnTo>
                    <a:pt x="447" y="386"/>
                  </a:lnTo>
                  <a:close/>
                  <a:moveTo>
                    <a:pt x="460" y="372"/>
                  </a:moveTo>
                  <a:lnTo>
                    <a:pt x="368" y="29"/>
                  </a:lnTo>
                  <a:lnTo>
                    <a:pt x="485" y="152"/>
                  </a:lnTo>
                  <a:lnTo>
                    <a:pt x="460" y="372"/>
                  </a:lnTo>
                  <a:close/>
                  <a:moveTo>
                    <a:pt x="449" y="372"/>
                  </a:moveTo>
                  <a:lnTo>
                    <a:pt x="277" y="128"/>
                  </a:lnTo>
                  <a:lnTo>
                    <a:pt x="356" y="23"/>
                  </a:lnTo>
                  <a:lnTo>
                    <a:pt x="449" y="372"/>
                  </a:lnTo>
                  <a:close/>
                  <a:moveTo>
                    <a:pt x="125" y="241"/>
                  </a:moveTo>
                  <a:lnTo>
                    <a:pt x="19" y="20"/>
                  </a:lnTo>
                  <a:lnTo>
                    <a:pt x="262" y="128"/>
                  </a:lnTo>
                  <a:lnTo>
                    <a:pt x="125" y="241"/>
                  </a:lnTo>
                  <a:close/>
                  <a:moveTo>
                    <a:pt x="270" y="122"/>
                  </a:moveTo>
                  <a:lnTo>
                    <a:pt x="31" y="16"/>
                  </a:lnTo>
                  <a:lnTo>
                    <a:pt x="350" y="16"/>
                  </a:lnTo>
                  <a:lnTo>
                    <a:pt x="270" y="122"/>
                  </a:lnTo>
                  <a:close/>
                  <a:moveTo>
                    <a:pt x="360" y="0"/>
                  </a:moveTo>
                  <a:lnTo>
                    <a:pt x="356" y="6"/>
                  </a:lnTo>
                  <a:lnTo>
                    <a:pt x="10" y="6"/>
                  </a:lnTo>
                  <a:lnTo>
                    <a:pt x="0" y="2"/>
                  </a:lnTo>
                  <a:lnTo>
                    <a:pt x="123" y="255"/>
                  </a:lnTo>
                  <a:lnTo>
                    <a:pt x="125" y="253"/>
                  </a:lnTo>
                  <a:lnTo>
                    <a:pt x="458" y="400"/>
                  </a:lnTo>
                  <a:lnTo>
                    <a:pt x="464" y="423"/>
                  </a:lnTo>
                  <a:lnTo>
                    <a:pt x="466" y="400"/>
                  </a:lnTo>
                  <a:lnTo>
                    <a:pt x="903" y="362"/>
                  </a:lnTo>
                  <a:lnTo>
                    <a:pt x="912" y="366"/>
                  </a:lnTo>
                  <a:lnTo>
                    <a:pt x="912" y="362"/>
                  </a:lnTo>
                  <a:lnTo>
                    <a:pt x="1153" y="404"/>
                  </a:lnTo>
                  <a:lnTo>
                    <a:pt x="864" y="178"/>
                  </a:lnTo>
                  <a:lnTo>
                    <a:pt x="864" y="176"/>
                  </a:lnTo>
                  <a:lnTo>
                    <a:pt x="491" y="146"/>
                  </a:lnTo>
                  <a:lnTo>
                    <a:pt x="362" y="8"/>
                  </a:lnTo>
                  <a:lnTo>
                    <a:pt x="36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295" name="Freeform 290">
              <a:extLst>
                <a:ext uri="{FF2B5EF4-FFF2-40B4-BE49-F238E27FC236}">
                  <a16:creationId xmlns:a16="http://schemas.microsoft.com/office/drawing/2014/main" id="{61F72169-0701-46B4-BDDD-B063C910AB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34407" y="3873753"/>
              <a:ext cx="1731213" cy="626705"/>
            </a:xfrm>
            <a:custGeom>
              <a:avLst/>
              <a:gdLst>
                <a:gd name="T0" fmla="*/ 1120 w 1153"/>
                <a:gd name="T1" fmla="*/ 388 h 423"/>
                <a:gd name="T2" fmla="*/ 910 w 1153"/>
                <a:gd name="T3" fmla="*/ 352 h 423"/>
                <a:gd name="T4" fmla="*/ 868 w 1153"/>
                <a:gd name="T5" fmla="*/ 192 h 423"/>
                <a:gd name="T6" fmla="*/ 1120 w 1153"/>
                <a:gd name="T7" fmla="*/ 388 h 423"/>
                <a:gd name="T8" fmla="*/ 466 w 1153"/>
                <a:gd name="T9" fmla="*/ 392 h 423"/>
                <a:gd name="T10" fmla="*/ 493 w 1153"/>
                <a:gd name="T11" fmla="*/ 158 h 423"/>
                <a:gd name="T12" fmla="*/ 889 w 1153"/>
                <a:gd name="T13" fmla="*/ 354 h 423"/>
                <a:gd name="T14" fmla="*/ 466 w 1153"/>
                <a:gd name="T15" fmla="*/ 392 h 423"/>
                <a:gd name="T16" fmla="*/ 897 w 1153"/>
                <a:gd name="T17" fmla="*/ 348 h 423"/>
                <a:gd name="T18" fmla="*/ 512 w 1153"/>
                <a:gd name="T19" fmla="*/ 158 h 423"/>
                <a:gd name="T20" fmla="*/ 857 w 1153"/>
                <a:gd name="T21" fmla="*/ 186 h 423"/>
                <a:gd name="T22" fmla="*/ 897 w 1153"/>
                <a:gd name="T23" fmla="*/ 348 h 423"/>
                <a:gd name="T24" fmla="*/ 447 w 1153"/>
                <a:gd name="T25" fmla="*/ 386 h 423"/>
                <a:gd name="T26" fmla="*/ 133 w 1153"/>
                <a:gd name="T27" fmla="*/ 247 h 423"/>
                <a:gd name="T28" fmla="*/ 270 w 1153"/>
                <a:gd name="T29" fmla="*/ 134 h 423"/>
                <a:gd name="T30" fmla="*/ 447 w 1153"/>
                <a:gd name="T31" fmla="*/ 386 h 423"/>
                <a:gd name="T32" fmla="*/ 460 w 1153"/>
                <a:gd name="T33" fmla="*/ 372 h 423"/>
                <a:gd name="T34" fmla="*/ 368 w 1153"/>
                <a:gd name="T35" fmla="*/ 29 h 423"/>
                <a:gd name="T36" fmla="*/ 485 w 1153"/>
                <a:gd name="T37" fmla="*/ 152 h 423"/>
                <a:gd name="T38" fmla="*/ 460 w 1153"/>
                <a:gd name="T39" fmla="*/ 372 h 423"/>
                <a:gd name="T40" fmla="*/ 449 w 1153"/>
                <a:gd name="T41" fmla="*/ 372 h 423"/>
                <a:gd name="T42" fmla="*/ 277 w 1153"/>
                <a:gd name="T43" fmla="*/ 128 h 423"/>
                <a:gd name="T44" fmla="*/ 356 w 1153"/>
                <a:gd name="T45" fmla="*/ 23 h 423"/>
                <a:gd name="T46" fmla="*/ 449 w 1153"/>
                <a:gd name="T47" fmla="*/ 372 h 423"/>
                <a:gd name="T48" fmla="*/ 125 w 1153"/>
                <a:gd name="T49" fmla="*/ 241 h 423"/>
                <a:gd name="T50" fmla="*/ 19 w 1153"/>
                <a:gd name="T51" fmla="*/ 20 h 423"/>
                <a:gd name="T52" fmla="*/ 262 w 1153"/>
                <a:gd name="T53" fmla="*/ 128 h 423"/>
                <a:gd name="T54" fmla="*/ 125 w 1153"/>
                <a:gd name="T55" fmla="*/ 241 h 423"/>
                <a:gd name="T56" fmla="*/ 270 w 1153"/>
                <a:gd name="T57" fmla="*/ 122 h 423"/>
                <a:gd name="T58" fmla="*/ 31 w 1153"/>
                <a:gd name="T59" fmla="*/ 16 h 423"/>
                <a:gd name="T60" fmla="*/ 350 w 1153"/>
                <a:gd name="T61" fmla="*/ 16 h 423"/>
                <a:gd name="T62" fmla="*/ 270 w 1153"/>
                <a:gd name="T63" fmla="*/ 122 h 423"/>
                <a:gd name="T64" fmla="*/ 360 w 1153"/>
                <a:gd name="T65" fmla="*/ 0 h 423"/>
                <a:gd name="T66" fmla="*/ 356 w 1153"/>
                <a:gd name="T67" fmla="*/ 6 h 423"/>
                <a:gd name="T68" fmla="*/ 10 w 1153"/>
                <a:gd name="T69" fmla="*/ 6 h 423"/>
                <a:gd name="T70" fmla="*/ 0 w 1153"/>
                <a:gd name="T71" fmla="*/ 2 h 423"/>
                <a:gd name="T72" fmla="*/ 123 w 1153"/>
                <a:gd name="T73" fmla="*/ 255 h 423"/>
                <a:gd name="T74" fmla="*/ 125 w 1153"/>
                <a:gd name="T75" fmla="*/ 253 h 423"/>
                <a:gd name="T76" fmla="*/ 458 w 1153"/>
                <a:gd name="T77" fmla="*/ 400 h 423"/>
                <a:gd name="T78" fmla="*/ 464 w 1153"/>
                <a:gd name="T79" fmla="*/ 423 h 423"/>
                <a:gd name="T80" fmla="*/ 466 w 1153"/>
                <a:gd name="T81" fmla="*/ 400 h 423"/>
                <a:gd name="T82" fmla="*/ 903 w 1153"/>
                <a:gd name="T83" fmla="*/ 362 h 423"/>
                <a:gd name="T84" fmla="*/ 912 w 1153"/>
                <a:gd name="T85" fmla="*/ 366 h 423"/>
                <a:gd name="T86" fmla="*/ 912 w 1153"/>
                <a:gd name="T87" fmla="*/ 362 h 423"/>
                <a:gd name="T88" fmla="*/ 1153 w 1153"/>
                <a:gd name="T89" fmla="*/ 404 h 423"/>
                <a:gd name="T90" fmla="*/ 864 w 1153"/>
                <a:gd name="T91" fmla="*/ 178 h 423"/>
                <a:gd name="T92" fmla="*/ 864 w 1153"/>
                <a:gd name="T93" fmla="*/ 176 h 423"/>
                <a:gd name="T94" fmla="*/ 491 w 1153"/>
                <a:gd name="T95" fmla="*/ 146 h 423"/>
                <a:gd name="T96" fmla="*/ 362 w 1153"/>
                <a:gd name="T97" fmla="*/ 8 h 423"/>
                <a:gd name="T98" fmla="*/ 360 w 1153"/>
                <a:gd name="T99" fmla="*/ 0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53" h="423">
                  <a:moveTo>
                    <a:pt x="1120" y="388"/>
                  </a:moveTo>
                  <a:lnTo>
                    <a:pt x="910" y="352"/>
                  </a:lnTo>
                  <a:lnTo>
                    <a:pt x="868" y="192"/>
                  </a:lnTo>
                  <a:lnTo>
                    <a:pt x="1120" y="388"/>
                  </a:lnTo>
                  <a:moveTo>
                    <a:pt x="466" y="392"/>
                  </a:moveTo>
                  <a:lnTo>
                    <a:pt x="493" y="158"/>
                  </a:lnTo>
                  <a:lnTo>
                    <a:pt x="889" y="354"/>
                  </a:lnTo>
                  <a:lnTo>
                    <a:pt x="466" y="392"/>
                  </a:lnTo>
                  <a:moveTo>
                    <a:pt x="897" y="348"/>
                  </a:moveTo>
                  <a:lnTo>
                    <a:pt x="512" y="158"/>
                  </a:lnTo>
                  <a:lnTo>
                    <a:pt x="857" y="186"/>
                  </a:lnTo>
                  <a:lnTo>
                    <a:pt x="897" y="348"/>
                  </a:lnTo>
                  <a:moveTo>
                    <a:pt x="447" y="386"/>
                  </a:moveTo>
                  <a:lnTo>
                    <a:pt x="133" y="247"/>
                  </a:lnTo>
                  <a:lnTo>
                    <a:pt x="270" y="134"/>
                  </a:lnTo>
                  <a:lnTo>
                    <a:pt x="447" y="386"/>
                  </a:lnTo>
                  <a:moveTo>
                    <a:pt x="460" y="372"/>
                  </a:moveTo>
                  <a:lnTo>
                    <a:pt x="368" y="29"/>
                  </a:lnTo>
                  <a:lnTo>
                    <a:pt x="485" y="152"/>
                  </a:lnTo>
                  <a:lnTo>
                    <a:pt x="460" y="372"/>
                  </a:lnTo>
                  <a:moveTo>
                    <a:pt x="449" y="372"/>
                  </a:moveTo>
                  <a:lnTo>
                    <a:pt x="277" y="128"/>
                  </a:lnTo>
                  <a:lnTo>
                    <a:pt x="356" y="23"/>
                  </a:lnTo>
                  <a:lnTo>
                    <a:pt x="449" y="372"/>
                  </a:lnTo>
                  <a:moveTo>
                    <a:pt x="125" y="241"/>
                  </a:moveTo>
                  <a:lnTo>
                    <a:pt x="19" y="20"/>
                  </a:lnTo>
                  <a:lnTo>
                    <a:pt x="262" y="128"/>
                  </a:lnTo>
                  <a:lnTo>
                    <a:pt x="125" y="241"/>
                  </a:lnTo>
                  <a:moveTo>
                    <a:pt x="270" y="122"/>
                  </a:moveTo>
                  <a:lnTo>
                    <a:pt x="31" y="16"/>
                  </a:lnTo>
                  <a:lnTo>
                    <a:pt x="350" y="16"/>
                  </a:lnTo>
                  <a:lnTo>
                    <a:pt x="270" y="122"/>
                  </a:lnTo>
                  <a:moveTo>
                    <a:pt x="360" y="0"/>
                  </a:moveTo>
                  <a:lnTo>
                    <a:pt x="356" y="6"/>
                  </a:lnTo>
                  <a:lnTo>
                    <a:pt x="10" y="6"/>
                  </a:lnTo>
                  <a:lnTo>
                    <a:pt x="0" y="2"/>
                  </a:lnTo>
                  <a:lnTo>
                    <a:pt x="123" y="255"/>
                  </a:lnTo>
                  <a:lnTo>
                    <a:pt x="125" y="253"/>
                  </a:lnTo>
                  <a:lnTo>
                    <a:pt x="458" y="400"/>
                  </a:lnTo>
                  <a:lnTo>
                    <a:pt x="464" y="423"/>
                  </a:lnTo>
                  <a:lnTo>
                    <a:pt x="466" y="400"/>
                  </a:lnTo>
                  <a:lnTo>
                    <a:pt x="903" y="362"/>
                  </a:lnTo>
                  <a:lnTo>
                    <a:pt x="912" y="366"/>
                  </a:lnTo>
                  <a:lnTo>
                    <a:pt x="912" y="362"/>
                  </a:lnTo>
                  <a:lnTo>
                    <a:pt x="1153" y="404"/>
                  </a:lnTo>
                  <a:lnTo>
                    <a:pt x="864" y="178"/>
                  </a:lnTo>
                  <a:lnTo>
                    <a:pt x="864" y="176"/>
                  </a:lnTo>
                  <a:lnTo>
                    <a:pt x="491" y="146"/>
                  </a:lnTo>
                  <a:lnTo>
                    <a:pt x="362" y="8"/>
                  </a:lnTo>
                  <a:lnTo>
                    <a:pt x="360" y="0"/>
                  </a:ln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296" name="Freeform 291">
              <a:extLst>
                <a:ext uri="{FF2B5EF4-FFF2-40B4-BE49-F238E27FC236}">
                  <a16:creationId xmlns:a16="http://schemas.microsoft.com/office/drawing/2014/main" id="{660392C7-F963-423C-B603-36B9FB37520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28098" y="4536015"/>
              <a:ext cx="1600583" cy="1008950"/>
            </a:xfrm>
            <a:custGeom>
              <a:avLst/>
              <a:gdLst>
                <a:gd name="T0" fmla="*/ 418 w 1066"/>
                <a:gd name="T1" fmla="*/ 529 h 681"/>
                <a:gd name="T2" fmla="*/ 516 w 1066"/>
                <a:gd name="T3" fmla="*/ 582 h 681"/>
                <a:gd name="T4" fmla="*/ 393 w 1066"/>
                <a:gd name="T5" fmla="*/ 517 h 681"/>
                <a:gd name="T6" fmla="*/ 416 w 1066"/>
                <a:gd name="T7" fmla="*/ 529 h 681"/>
                <a:gd name="T8" fmla="*/ 300 w 1066"/>
                <a:gd name="T9" fmla="*/ 469 h 681"/>
                <a:gd name="T10" fmla="*/ 375 w 1066"/>
                <a:gd name="T11" fmla="*/ 509 h 681"/>
                <a:gd name="T12" fmla="*/ 204 w 1066"/>
                <a:gd name="T13" fmla="*/ 430 h 681"/>
                <a:gd name="T14" fmla="*/ 29 w 1066"/>
                <a:gd name="T15" fmla="*/ 509 h 681"/>
                <a:gd name="T16" fmla="*/ 781 w 1066"/>
                <a:gd name="T17" fmla="*/ 372 h 681"/>
                <a:gd name="T18" fmla="*/ 793 w 1066"/>
                <a:gd name="T19" fmla="*/ 649 h 681"/>
                <a:gd name="T20" fmla="*/ 208 w 1066"/>
                <a:gd name="T21" fmla="*/ 420 h 681"/>
                <a:gd name="T22" fmla="*/ 264 w 1066"/>
                <a:gd name="T23" fmla="*/ 370 h 681"/>
                <a:gd name="T24" fmla="*/ 19 w 1066"/>
                <a:gd name="T25" fmla="*/ 503 h 681"/>
                <a:gd name="T26" fmla="*/ 198 w 1066"/>
                <a:gd name="T27" fmla="*/ 424 h 681"/>
                <a:gd name="T28" fmla="*/ 781 w 1066"/>
                <a:gd name="T29" fmla="*/ 653 h 681"/>
                <a:gd name="T30" fmla="*/ 612 w 1066"/>
                <a:gd name="T31" fmla="*/ 289 h 681"/>
                <a:gd name="T32" fmla="*/ 604 w 1066"/>
                <a:gd name="T33" fmla="*/ 626 h 681"/>
                <a:gd name="T34" fmla="*/ 604 w 1066"/>
                <a:gd name="T35" fmla="*/ 281 h 681"/>
                <a:gd name="T36" fmla="*/ 783 w 1066"/>
                <a:gd name="T37" fmla="*/ 634 h 681"/>
                <a:gd name="T38" fmla="*/ 772 w 1066"/>
                <a:gd name="T39" fmla="*/ 370 h 681"/>
                <a:gd name="T40" fmla="*/ 1035 w 1066"/>
                <a:gd name="T41" fmla="*/ 430 h 681"/>
                <a:gd name="T42" fmla="*/ 801 w 1066"/>
                <a:gd name="T43" fmla="*/ 202 h 681"/>
                <a:gd name="T44" fmla="*/ 410 w 1066"/>
                <a:gd name="T45" fmla="*/ 499 h 681"/>
                <a:gd name="T46" fmla="*/ 350 w 1066"/>
                <a:gd name="T47" fmla="*/ 186 h 681"/>
                <a:gd name="T48" fmla="*/ 264 w 1066"/>
                <a:gd name="T49" fmla="*/ 362 h 681"/>
                <a:gd name="T50" fmla="*/ 341 w 1066"/>
                <a:gd name="T51" fmla="*/ 182 h 681"/>
                <a:gd name="T52" fmla="*/ 762 w 1066"/>
                <a:gd name="T53" fmla="*/ 354 h 681"/>
                <a:gd name="T54" fmla="*/ 656 w 1066"/>
                <a:gd name="T55" fmla="*/ 174 h 681"/>
                <a:gd name="T56" fmla="*/ 772 w 1066"/>
                <a:gd name="T57" fmla="*/ 354 h 681"/>
                <a:gd name="T58" fmla="*/ 793 w 1066"/>
                <a:gd name="T59" fmla="*/ 196 h 681"/>
                <a:gd name="T60" fmla="*/ 608 w 1066"/>
                <a:gd name="T61" fmla="*/ 255 h 681"/>
                <a:gd name="T62" fmla="*/ 649 w 1066"/>
                <a:gd name="T63" fmla="*/ 166 h 681"/>
                <a:gd name="T64" fmla="*/ 427 w 1066"/>
                <a:gd name="T65" fmla="*/ 493 h 681"/>
                <a:gd name="T66" fmla="*/ 601 w 1066"/>
                <a:gd name="T67" fmla="*/ 267 h 681"/>
                <a:gd name="T68" fmla="*/ 418 w 1066"/>
                <a:gd name="T69" fmla="*/ 491 h 681"/>
                <a:gd name="T70" fmla="*/ 529 w 1066"/>
                <a:gd name="T71" fmla="*/ 50 h 681"/>
                <a:gd name="T72" fmla="*/ 1032 w 1066"/>
                <a:gd name="T73" fmla="*/ 416 h 681"/>
                <a:gd name="T74" fmla="*/ 837 w 1066"/>
                <a:gd name="T75" fmla="*/ 28 h 681"/>
                <a:gd name="T76" fmla="*/ 1032 w 1066"/>
                <a:gd name="T77" fmla="*/ 416 h 681"/>
                <a:gd name="T78" fmla="*/ 664 w 1066"/>
                <a:gd name="T79" fmla="*/ 162 h 681"/>
                <a:gd name="T80" fmla="*/ 793 w 1066"/>
                <a:gd name="T81" fmla="*/ 186 h 681"/>
                <a:gd name="T82" fmla="*/ 545 w 1066"/>
                <a:gd name="T83" fmla="*/ 42 h 681"/>
                <a:gd name="T84" fmla="*/ 654 w 1066"/>
                <a:gd name="T85" fmla="*/ 158 h 681"/>
                <a:gd name="T86" fmla="*/ 833 w 1066"/>
                <a:gd name="T87" fmla="*/ 8 h 681"/>
                <a:gd name="T88" fmla="*/ 535 w 1066"/>
                <a:gd name="T89" fmla="*/ 22 h 681"/>
                <a:gd name="T90" fmla="*/ 354 w 1066"/>
                <a:gd name="T91" fmla="*/ 162 h 681"/>
                <a:gd name="T92" fmla="*/ 348 w 1066"/>
                <a:gd name="T93" fmla="*/ 168 h 681"/>
                <a:gd name="T94" fmla="*/ 89 w 1066"/>
                <a:gd name="T95" fmla="*/ 305 h 681"/>
                <a:gd name="T96" fmla="*/ 0 w 1066"/>
                <a:gd name="T97" fmla="*/ 517 h 681"/>
                <a:gd name="T98" fmla="*/ 606 w 1066"/>
                <a:gd name="T99" fmla="*/ 639 h 681"/>
                <a:gd name="T100" fmla="*/ 612 w 1066"/>
                <a:gd name="T101" fmla="*/ 639 h 681"/>
                <a:gd name="T102" fmla="*/ 793 w 1066"/>
                <a:gd name="T103" fmla="*/ 681 h 681"/>
                <a:gd name="T104" fmla="*/ 1051 w 1066"/>
                <a:gd name="T105" fmla="*/ 445 h 681"/>
                <a:gd name="T106" fmla="*/ 1055 w 1066"/>
                <a:gd name="T107" fmla="*/ 438 h 681"/>
                <a:gd name="T108" fmla="*/ 841 w 1066"/>
                <a:gd name="T109" fmla="*/ 1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66" h="681">
                  <a:moveTo>
                    <a:pt x="516" y="582"/>
                  </a:moveTo>
                  <a:lnTo>
                    <a:pt x="418" y="529"/>
                  </a:lnTo>
                  <a:lnTo>
                    <a:pt x="420" y="519"/>
                  </a:lnTo>
                  <a:lnTo>
                    <a:pt x="516" y="582"/>
                  </a:lnTo>
                  <a:close/>
                  <a:moveTo>
                    <a:pt x="416" y="529"/>
                  </a:moveTo>
                  <a:lnTo>
                    <a:pt x="393" y="517"/>
                  </a:lnTo>
                  <a:lnTo>
                    <a:pt x="412" y="517"/>
                  </a:lnTo>
                  <a:lnTo>
                    <a:pt x="416" y="529"/>
                  </a:lnTo>
                  <a:close/>
                  <a:moveTo>
                    <a:pt x="375" y="509"/>
                  </a:moveTo>
                  <a:lnTo>
                    <a:pt x="300" y="469"/>
                  </a:lnTo>
                  <a:lnTo>
                    <a:pt x="393" y="509"/>
                  </a:lnTo>
                  <a:lnTo>
                    <a:pt x="375" y="509"/>
                  </a:lnTo>
                  <a:close/>
                  <a:moveTo>
                    <a:pt x="29" y="509"/>
                  </a:moveTo>
                  <a:lnTo>
                    <a:pt x="204" y="430"/>
                  </a:lnTo>
                  <a:lnTo>
                    <a:pt x="356" y="509"/>
                  </a:lnTo>
                  <a:lnTo>
                    <a:pt x="29" y="509"/>
                  </a:lnTo>
                  <a:close/>
                  <a:moveTo>
                    <a:pt x="793" y="649"/>
                  </a:moveTo>
                  <a:lnTo>
                    <a:pt x="781" y="372"/>
                  </a:lnTo>
                  <a:lnTo>
                    <a:pt x="1041" y="443"/>
                  </a:lnTo>
                  <a:lnTo>
                    <a:pt x="793" y="649"/>
                  </a:lnTo>
                  <a:close/>
                  <a:moveTo>
                    <a:pt x="397" y="499"/>
                  </a:moveTo>
                  <a:lnTo>
                    <a:pt x="208" y="420"/>
                  </a:lnTo>
                  <a:lnTo>
                    <a:pt x="119" y="323"/>
                  </a:lnTo>
                  <a:lnTo>
                    <a:pt x="264" y="370"/>
                  </a:lnTo>
                  <a:lnTo>
                    <a:pt x="397" y="499"/>
                  </a:lnTo>
                  <a:close/>
                  <a:moveTo>
                    <a:pt x="19" y="503"/>
                  </a:moveTo>
                  <a:lnTo>
                    <a:pt x="106" y="323"/>
                  </a:lnTo>
                  <a:lnTo>
                    <a:pt x="198" y="424"/>
                  </a:lnTo>
                  <a:lnTo>
                    <a:pt x="19" y="503"/>
                  </a:lnTo>
                  <a:close/>
                  <a:moveTo>
                    <a:pt x="781" y="653"/>
                  </a:moveTo>
                  <a:lnTo>
                    <a:pt x="612" y="630"/>
                  </a:lnTo>
                  <a:lnTo>
                    <a:pt x="612" y="289"/>
                  </a:lnTo>
                  <a:lnTo>
                    <a:pt x="781" y="653"/>
                  </a:lnTo>
                  <a:close/>
                  <a:moveTo>
                    <a:pt x="604" y="626"/>
                  </a:moveTo>
                  <a:lnTo>
                    <a:pt x="425" y="511"/>
                  </a:lnTo>
                  <a:lnTo>
                    <a:pt x="604" y="281"/>
                  </a:lnTo>
                  <a:lnTo>
                    <a:pt x="604" y="626"/>
                  </a:lnTo>
                  <a:close/>
                  <a:moveTo>
                    <a:pt x="783" y="634"/>
                  </a:moveTo>
                  <a:lnTo>
                    <a:pt x="618" y="279"/>
                  </a:lnTo>
                  <a:lnTo>
                    <a:pt x="772" y="370"/>
                  </a:lnTo>
                  <a:lnTo>
                    <a:pt x="783" y="634"/>
                  </a:lnTo>
                  <a:close/>
                  <a:moveTo>
                    <a:pt x="1035" y="430"/>
                  </a:moveTo>
                  <a:lnTo>
                    <a:pt x="781" y="364"/>
                  </a:lnTo>
                  <a:lnTo>
                    <a:pt x="801" y="202"/>
                  </a:lnTo>
                  <a:lnTo>
                    <a:pt x="1035" y="430"/>
                  </a:lnTo>
                  <a:close/>
                  <a:moveTo>
                    <a:pt x="410" y="499"/>
                  </a:moveTo>
                  <a:lnTo>
                    <a:pt x="273" y="366"/>
                  </a:lnTo>
                  <a:lnTo>
                    <a:pt x="350" y="186"/>
                  </a:lnTo>
                  <a:lnTo>
                    <a:pt x="410" y="499"/>
                  </a:lnTo>
                  <a:close/>
                  <a:moveTo>
                    <a:pt x="264" y="362"/>
                  </a:moveTo>
                  <a:lnTo>
                    <a:pt x="116" y="313"/>
                  </a:lnTo>
                  <a:lnTo>
                    <a:pt x="341" y="182"/>
                  </a:lnTo>
                  <a:lnTo>
                    <a:pt x="264" y="362"/>
                  </a:lnTo>
                  <a:close/>
                  <a:moveTo>
                    <a:pt x="762" y="354"/>
                  </a:moveTo>
                  <a:lnTo>
                    <a:pt x="614" y="265"/>
                  </a:lnTo>
                  <a:lnTo>
                    <a:pt x="656" y="174"/>
                  </a:lnTo>
                  <a:lnTo>
                    <a:pt x="762" y="354"/>
                  </a:lnTo>
                  <a:close/>
                  <a:moveTo>
                    <a:pt x="772" y="354"/>
                  </a:moveTo>
                  <a:lnTo>
                    <a:pt x="664" y="172"/>
                  </a:lnTo>
                  <a:lnTo>
                    <a:pt x="793" y="196"/>
                  </a:lnTo>
                  <a:lnTo>
                    <a:pt x="772" y="354"/>
                  </a:lnTo>
                  <a:close/>
                  <a:moveTo>
                    <a:pt x="608" y="255"/>
                  </a:moveTo>
                  <a:lnTo>
                    <a:pt x="545" y="57"/>
                  </a:lnTo>
                  <a:lnTo>
                    <a:pt x="649" y="166"/>
                  </a:lnTo>
                  <a:lnTo>
                    <a:pt x="608" y="255"/>
                  </a:lnTo>
                  <a:close/>
                  <a:moveTo>
                    <a:pt x="427" y="493"/>
                  </a:moveTo>
                  <a:lnTo>
                    <a:pt x="537" y="57"/>
                  </a:lnTo>
                  <a:lnTo>
                    <a:pt x="601" y="267"/>
                  </a:lnTo>
                  <a:lnTo>
                    <a:pt x="427" y="493"/>
                  </a:lnTo>
                  <a:close/>
                  <a:moveTo>
                    <a:pt x="418" y="491"/>
                  </a:moveTo>
                  <a:lnTo>
                    <a:pt x="356" y="172"/>
                  </a:lnTo>
                  <a:lnTo>
                    <a:pt x="529" y="50"/>
                  </a:lnTo>
                  <a:lnTo>
                    <a:pt x="418" y="491"/>
                  </a:lnTo>
                  <a:close/>
                  <a:moveTo>
                    <a:pt x="1032" y="416"/>
                  </a:moveTo>
                  <a:lnTo>
                    <a:pt x="803" y="190"/>
                  </a:lnTo>
                  <a:lnTo>
                    <a:pt x="837" y="28"/>
                  </a:lnTo>
                  <a:lnTo>
                    <a:pt x="928" y="214"/>
                  </a:lnTo>
                  <a:lnTo>
                    <a:pt x="1032" y="416"/>
                  </a:lnTo>
                  <a:close/>
                  <a:moveTo>
                    <a:pt x="793" y="186"/>
                  </a:moveTo>
                  <a:lnTo>
                    <a:pt x="664" y="162"/>
                  </a:lnTo>
                  <a:lnTo>
                    <a:pt x="828" y="24"/>
                  </a:lnTo>
                  <a:lnTo>
                    <a:pt x="793" y="186"/>
                  </a:lnTo>
                  <a:close/>
                  <a:moveTo>
                    <a:pt x="654" y="158"/>
                  </a:moveTo>
                  <a:lnTo>
                    <a:pt x="545" y="42"/>
                  </a:lnTo>
                  <a:lnTo>
                    <a:pt x="820" y="18"/>
                  </a:lnTo>
                  <a:lnTo>
                    <a:pt x="654" y="158"/>
                  </a:lnTo>
                  <a:close/>
                  <a:moveTo>
                    <a:pt x="843" y="0"/>
                  </a:moveTo>
                  <a:lnTo>
                    <a:pt x="833" y="8"/>
                  </a:lnTo>
                  <a:lnTo>
                    <a:pt x="539" y="34"/>
                  </a:lnTo>
                  <a:lnTo>
                    <a:pt x="535" y="22"/>
                  </a:lnTo>
                  <a:lnTo>
                    <a:pt x="531" y="36"/>
                  </a:lnTo>
                  <a:lnTo>
                    <a:pt x="354" y="162"/>
                  </a:lnTo>
                  <a:lnTo>
                    <a:pt x="354" y="156"/>
                  </a:lnTo>
                  <a:lnTo>
                    <a:pt x="348" y="168"/>
                  </a:lnTo>
                  <a:lnTo>
                    <a:pt x="104" y="309"/>
                  </a:lnTo>
                  <a:lnTo>
                    <a:pt x="89" y="305"/>
                  </a:lnTo>
                  <a:lnTo>
                    <a:pt x="100" y="315"/>
                  </a:lnTo>
                  <a:lnTo>
                    <a:pt x="0" y="517"/>
                  </a:lnTo>
                  <a:lnTo>
                    <a:pt x="373" y="517"/>
                  </a:lnTo>
                  <a:lnTo>
                    <a:pt x="606" y="639"/>
                  </a:lnTo>
                  <a:lnTo>
                    <a:pt x="612" y="643"/>
                  </a:lnTo>
                  <a:lnTo>
                    <a:pt x="612" y="639"/>
                  </a:lnTo>
                  <a:lnTo>
                    <a:pt x="785" y="663"/>
                  </a:lnTo>
                  <a:lnTo>
                    <a:pt x="793" y="681"/>
                  </a:lnTo>
                  <a:lnTo>
                    <a:pt x="793" y="661"/>
                  </a:lnTo>
                  <a:lnTo>
                    <a:pt x="1051" y="445"/>
                  </a:lnTo>
                  <a:lnTo>
                    <a:pt x="1066" y="449"/>
                  </a:lnTo>
                  <a:lnTo>
                    <a:pt x="1055" y="438"/>
                  </a:lnTo>
                  <a:lnTo>
                    <a:pt x="937" y="210"/>
                  </a:lnTo>
                  <a:lnTo>
                    <a:pt x="841" y="12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297" name="Freeform 292">
              <a:extLst>
                <a:ext uri="{FF2B5EF4-FFF2-40B4-BE49-F238E27FC236}">
                  <a16:creationId xmlns:a16="http://schemas.microsoft.com/office/drawing/2014/main" id="{DD993898-7E34-411A-B5E6-5679535CB7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28098" y="4536015"/>
              <a:ext cx="1600583" cy="1008950"/>
            </a:xfrm>
            <a:custGeom>
              <a:avLst/>
              <a:gdLst>
                <a:gd name="T0" fmla="*/ 418 w 1066"/>
                <a:gd name="T1" fmla="*/ 529 h 681"/>
                <a:gd name="T2" fmla="*/ 516 w 1066"/>
                <a:gd name="T3" fmla="*/ 582 h 681"/>
                <a:gd name="T4" fmla="*/ 393 w 1066"/>
                <a:gd name="T5" fmla="*/ 517 h 681"/>
                <a:gd name="T6" fmla="*/ 416 w 1066"/>
                <a:gd name="T7" fmla="*/ 529 h 681"/>
                <a:gd name="T8" fmla="*/ 300 w 1066"/>
                <a:gd name="T9" fmla="*/ 469 h 681"/>
                <a:gd name="T10" fmla="*/ 375 w 1066"/>
                <a:gd name="T11" fmla="*/ 509 h 681"/>
                <a:gd name="T12" fmla="*/ 204 w 1066"/>
                <a:gd name="T13" fmla="*/ 430 h 681"/>
                <a:gd name="T14" fmla="*/ 29 w 1066"/>
                <a:gd name="T15" fmla="*/ 509 h 681"/>
                <a:gd name="T16" fmla="*/ 781 w 1066"/>
                <a:gd name="T17" fmla="*/ 372 h 681"/>
                <a:gd name="T18" fmla="*/ 793 w 1066"/>
                <a:gd name="T19" fmla="*/ 649 h 681"/>
                <a:gd name="T20" fmla="*/ 208 w 1066"/>
                <a:gd name="T21" fmla="*/ 420 h 681"/>
                <a:gd name="T22" fmla="*/ 264 w 1066"/>
                <a:gd name="T23" fmla="*/ 370 h 681"/>
                <a:gd name="T24" fmla="*/ 19 w 1066"/>
                <a:gd name="T25" fmla="*/ 503 h 681"/>
                <a:gd name="T26" fmla="*/ 198 w 1066"/>
                <a:gd name="T27" fmla="*/ 424 h 681"/>
                <a:gd name="T28" fmla="*/ 781 w 1066"/>
                <a:gd name="T29" fmla="*/ 653 h 681"/>
                <a:gd name="T30" fmla="*/ 612 w 1066"/>
                <a:gd name="T31" fmla="*/ 289 h 681"/>
                <a:gd name="T32" fmla="*/ 604 w 1066"/>
                <a:gd name="T33" fmla="*/ 626 h 681"/>
                <a:gd name="T34" fmla="*/ 604 w 1066"/>
                <a:gd name="T35" fmla="*/ 281 h 681"/>
                <a:gd name="T36" fmla="*/ 783 w 1066"/>
                <a:gd name="T37" fmla="*/ 634 h 681"/>
                <a:gd name="T38" fmla="*/ 772 w 1066"/>
                <a:gd name="T39" fmla="*/ 370 h 681"/>
                <a:gd name="T40" fmla="*/ 1035 w 1066"/>
                <a:gd name="T41" fmla="*/ 430 h 681"/>
                <a:gd name="T42" fmla="*/ 801 w 1066"/>
                <a:gd name="T43" fmla="*/ 202 h 681"/>
                <a:gd name="T44" fmla="*/ 410 w 1066"/>
                <a:gd name="T45" fmla="*/ 499 h 681"/>
                <a:gd name="T46" fmla="*/ 350 w 1066"/>
                <a:gd name="T47" fmla="*/ 186 h 681"/>
                <a:gd name="T48" fmla="*/ 264 w 1066"/>
                <a:gd name="T49" fmla="*/ 362 h 681"/>
                <a:gd name="T50" fmla="*/ 341 w 1066"/>
                <a:gd name="T51" fmla="*/ 182 h 681"/>
                <a:gd name="T52" fmla="*/ 762 w 1066"/>
                <a:gd name="T53" fmla="*/ 354 h 681"/>
                <a:gd name="T54" fmla="*/ 656 w 1066"/>
                <a:gd name="T55" fmla="*/ 174 h 681"/>
                <a:gd name="T56" fmla="*/ 772 w 1066"/>
                <a:gd name="T57" fmla="*/ 354 h 681"/>
                <a:gd name="T58" fmla="*/ 793 w 1066"/>
                <a:gd name="T59" fmla="*/ 196 h 681"/>
                <a:gd name="T60" fmla="*/ 608 w 1066"/>
                <a:gd name="T61" fmla="*/ 255 h 681"/>
                <a:gd name="T62" fmla="*/ 649 w 1066"/>
                <a:gd name="T63" fmla="*/ 166 h 681"/>
                <a:gd name="T64" fmla="*/ 427 w 1066"/>
                <a:gd name="T65" fmla="*/ 493 h 681"/>
                <a:gd name="T66" fmla="*/ 601 w 1066"/>
                <a:gd name="T67" fmla="*/ 267 h 681"/>
                <a:gd name="T68" fmla="*/ 418 w 1066"/>
                <a:gd name="T69" fmla="*/ 491 h 681"/>
                <a:gd name="T70" fmla="*/ 529 w 1066"/>
                <a:gd name="T71" fmla="*/ 50 h 681"/>
                <a:gd name="T72" fmla="*/ 1032 w 1066"/>
                <a:gd name="T73" fmla="*/ 416 h 681"/>
                <a:gd name="T74" fmla="*/ 837 w 1066"/>
                <a:gd name="T75" fmla="*/ 28 h 681"/>
                <a:gd name="T76" fmla="*/ 1032 w 1066"/>
                <a:gd name="T77" fmla="*/ 416 h 681"/>
                <a:gd name="T78" fmla="*/ 664 w 1066"/>
                <a:gd name="T79" fmla="*/ 162 h 681"/>
                <a:gd name="T80" fmla="*/ 793 w 1066"/>
                <a:gd name="T81" fmla="*/ 186 h 681"/>
                <a:gd name="T82" fmla="*/ 545 w 1066"/>
                <a:gd name="T83" fmla="*/ 42 h 681"/>
                <a:gd name="T84" fmla="*/ 654 w 1066"/>
                <a:gd name="T85" fmla="*/ 158 h 681"/>
                <a:gd name="T86" fmla="*/ 833 w 1066"/>
                <a:gd name="T87" fmla="*/ 8 h 681"/>
                <a:gd name="T88" fmla="*/ 535 w 1066"/>
                <a:gd name="T89" fmla="*/ 22 h 681"/>
                <a:gd name="T90" fmla="*/ 354 w 1066"/>
                <a:gd name="T91" fmla="*/ 162 h 681"/>
                <a:gd name="T92" fmla="*/ 348 w 1066"/>
                <a:gd name="T93" fmla="*/ 168 h 681"/>
                <a:gd name="T94" fmla="*/ 89 w 1066"/>
                <a:gd name="T95" fmla="*/ 305 h 681"/>
                <a:gd name="T96" fmla="*/ 0 w 1066"/>
                <a:gd name="T97" fmla="*/ 517 h 681"/>
                <a:gd name="T98" fmla="*/ 606 w 1066"/>
                <a:gd name="T99" fmla="*/ 639 h 681"/>
                <a:gd name="T100" fmla="*/ 612 w 1066"/>
                <a:gd name="T101" fmla="*/ 639 h 681"/>
                <a:gd name="T102" fmla="*/ 793 w 1066"/>
                <a:gd name="T103" fmla="*/ 681 h 681"/>
                <a:gd name="T104" fmla="*/ 1051 w 1066"/>
                <a:gd name="T105" fmla="*/ 445 h 681"/>
                <a:gd name="T106" fmla="*/ 1055 w 1066"/>
                <a:gd name="T107" fmla="*/ 438 h 681"/>
                <a:gd name="T108" fmla="*/ 841 w 1066"/>
                <a:gd name="T109" fmla="*/ 1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66" h="681">
                  <a:moveTo>
                    <a:pt x="516" y="582"/>
                  </a:moveTo>
                  <a:lnTo>
                    <a:pt x="418" y="529"/>
                  </a:lnTo>
                  <a:lnTo>
                    <a:pt x="420" y="519"/>
                  </a:lnTo>
                  <a:lnTo>
                    <a:pt x="516" y="582"/>
                  </a:lnTo>
                  <a:moveTo>
                    <a:pt x="416" y="529"/>
                  </a:moveTo>
                  <a:lnTo>
                    <a:pt x="393" y="517"/>
                  </a:lnTo>
                  <a:lnTo>
                    <a:pt x="412" y="517"/>
                  </a:lnTo>
                  <a:lnTo>
                    <a:pt x="416" y="529"/>
                  </a:lnTo>
                  <a:moveTo>
                    <a:pt x="375" y="509"/>
                  </a:moveTo>
                  <a:lnTo>
                    <a:pt x="300" y="469"/>
                  </a:lnTo>
                  <a:lnTo>
                    <a:pt x="393" y="509"/>
                  </a:lnTo>
                  <a:lnTo>
                    <a:pt x="375" y="509"/>
                  </a:lnTo>
                  <a:moveTo>
                    <a:pt x="29" y="509"/>
                  </a:moveTo>
                  <a:lnTo>
                    <a:pt x="204" y="430"/>
                  </a:lnTo>
                  <a:lnTo>
                    <a:pt x="356" y="509"/>
                  </a:lnTo>
                  <a:lnTo>
                    <a:pt x="29" y="509"/>
                  </a:lnTo>
                  <a:moveTo>
                    <a:pt x="793" y="649"/>
                  </a:moveTo>
                  <a:lnTo>
                    <a:pt x="781" y="372"/>
                  </a:lnTo>
                  <a:lnTo>
                    <a:pt x="1041" y="443"/>
                  </a:lnTo>
                  <a:lnTo>
                    <a:pt x="793" y="649"/>
                  </a:lnTo>
                  <a:moveTo>
                    <a:pt x="397" y="499"/>
                  </a:moveTo>
                  <a:lnTo>
                    <a:pt x="208" y="420"/>
                  </a:lnTo>
                  <a:lnTo>
                    <a:pt x="119" y="323"/>
                  </a:lnTo>
                  <a:lnTo>
                    <a:pt x="264" y="370"/>
                  </a:lnTo>
                  <a:lnTo>
                    <a:pt x="397" y="499"/>
                  </a:lnTo>
                  <a:moveTo>
                    <a:pt x="19" y="503"/>
                  </a:moveTo>
                  <a:lnTo>
                    <a:pt x="106" y="323"/>
                  </a:lnTo>
                  <a:lnTo>
                    <a:pt x="198" y="424"/>
                  </a:lnTo>
                  <a:lnTo>
                    <a:pt x="19" y="503"/>
                  </a:lnTo>
                  <a:moveTo>
                    <a:pt x="781" y="653"/>
                  </a:moveTo>
                  <a:lnTo>
                    <a:pt x="612" y="630"/>
                  </a:lnTo>
                  <a:lnTo>
                    <a:pt x="612" y="289"/>
                  </a:lnTo>
                  <a:lnTo>
                    <a:pt x="781" y="653"/>
                  </a:lnTo>
                  <a:moveTo>
                    <a:pt x="604" y="626"/>
                  </a:moveTo>
                  <a:lnTo>
                    <a:pt x="425" y="511"/>
                  </a:lnTo>
                  <a:lnTo>
                    <a:pt x="604" y="281"/>
                  </a:lnTo>
                  <a:lnTo>
                    <a:pt x="604" y="626"/>
                  </a:lnTo>
                  <a:moveTo>
                    <a:pt x="783" y="634"/>
                  </a:moveTo>
                  <a:lnTo>
                    <a:pt x="618" y="279"/>
                  </a:lnTo>
                  <a:lnTo>
                    <a:pt x="772" y="370"/>
                  </a:lnTo>
                  <a:lnTo>
                    <a:pt x="783" y="634"/>
                  </a:lnTo>
                  <a:moveTo>
                    <a:pt x="1035" y="430"/>
                  </a:moveTo>
                  <a:lnTo>
                    <a:pt x="781" y="364"/>
                  </a:lnTo>
                  <a:lnTo>
                    <a:pt x="801" y="202"/>
                  </a:lnTo>
                  <a:lnTo>
                    <a:pt x="1035" y="430"/>
                  </a:lnTo>
                  <a:moveTo>
                    <a:pt x="410" y="499"/>
                  </a:moveTo>
                  <a:lnTo>
                    <a:pt x="273" y="366"/>
                  </a:lnTo>
                  <a:lnTo>
                    <a:pt x="350" y="186"/>
                  </a:lnTo>
                  <a:lnTo>
                    <a:pt x="410" y="499"/>
                  </a:lnTo>
                  <a:moveTo>
                    <a:pt x="264" y="362"/>
                  </a:moveTo>
                  <a:lnTo>
                    <a:pt x="116" y="313"/>
                  </a:lnTo>
                  <a:lnTo>
                    <a:pt x="341" y="182"/>
                  </a:lnTo>
                  <a:lnTo>
                    <a:pt x="264" y="362"/>
                  </a:lnTo>
                  <a:moveTo>
                    <a:pt x="762" y="354"/>
                  </a:moveTo>
                  <a:lnTo>
                    <a:pt x="614" y="265"/>
                  </a:lnTo>
                  <a:lnTo>
                    <a:pt x="656" y="174"/>
                  </a:lnTo>
                  <a:lnTo>
                    <a:pt x="762" y="354"/>
                  </a:lnTo>
                  <a:moveTo>
                    <a:pt x="772" y="354"/>
                  </a:moveTo>
                  <a:lnTo>
                    <a:pt x="664" y="172"/>
                  </a:lnTo>
                  <a:lnTo>
                    <a:pt x="793" y="196"/>
                  </a:lnTo>
                  <a:lnTo>
                    <a:pt x="772" y="354"/>
                  </a:lnTo>
                  <a:moveTo>
                    <a:pt x="608" y="255"/>
                  </a:moveTo>
                  <a:lnTo>
                    <a:pt x="545" y="57"/>
                  </a:lnTo>
                  <a:lnTo>
                    <a:pt x="649" y="166"/>
                  </a:lnTo>
                  <a:lnTo>
                    <a:pt x="608" y="255"/>
                  </a:lnTo>
                  <a:moveTo>
                    <a:pt x="427" y="493"/>
                  </a:moveTo>
                  <a:lnTo>
                    <a:pt x="537" y="57"/>
                  </a:lnTo>
                  <a:lnTo>
                    <a:pt x="601" y="267"/>
                  </a:lnTo>
                  <a:lnTo>
                    <a:pt x="427" y="493"/>
                  </a:lnTo>
                  <a:moveTo>
                    <a:pt x="418" y="491"/>
                  </a:moveTo>
                  <a:lnTo>
                    <a:pt x="356" y="172"/>
                  </a:lnTo>
                  <a:lnTo>
                    <a:pt x="529" y="50"/>
                  </a:lnTo>
                  <a:lnTo>
                    <a:pt x="418" y="491"/>
                  </a:lnTo>
                  <a:moveTo>
                    <a:pt x="1032" y="416"/>
                  </a:moveTo>
                  <a:lnTo>
                    <a:pt x="803" y="190"/>
                  </a:lnTo>
                  <a:lnTo>
                    <a:pt x="837" y="28"/>
                  </a:lnTo>
                  <a:lnTo>
                    <a:pt x="928" y="214"/>
                  </a:lnTo>
                  <a:lnTo>
                    <a:pt x="1032" y="416"/>
                  </a:lnTo>
                  <a:moveTo>
                    <a:pt x="793" y="186"/>
                  </a:moveTo>
                  <a:lnTo>
                    <a:pt x="664" y="162"/>
                  </a:lnTo>
                  <a:lnTo>
                    <a:pt x="828" y="24"/>
                  </a:lnTo>
                  <a:lnTo>
                    <a:pt x="793" y="186"/>
                  </a:lnTo>
                  <a:moveTo>
                    <a:pt x="654" y="158"/>
                  </a:moveTo>
                  <a:lnTo>
                    <a:pt x="545" y="42"/>
                  </a:lnTo>
                  <a:lnTo>
                    <a:pt x="820" y="18"/>
                  </a:lnTo>
                  <a:lnTo>
                    <a:pt x="654" y="158"/>
                  </a:lnTo>
                  <a:moveTo>
                    <a:pt x="843" y="0"/>
                  </a:moveTo>
                  <a:lnTo>
                    <a:pt x="833" y="8"/>
                  </a:lnTo>
                  <a:lnTo>
                    <a:pt x="539" y="34"/>
                  </a:lnTo>
                  <a:lnTo>
                    <a:pt x="535" y="22"/>
                  </a:lnTo>
                  <a:lnTo>
                    <a:pt x="531" y="36"/>
                  </a:lnTo>
                  <a:lnTo>
                    <a:pt x="354" y="162"/>
                  </a:lnTo>
                  <a:lnTo>
                    <a:pt x="354" y="156"/>
                  </a:lnTo>
                  <a:lnTo>
                    <a:pt x="348" y="168"/>
                  </a:lnTo>
                  <a:lnTo>
                    <a:pt x="104" y="309"/>
                  </a:lnTo>
                  <a:lnTo>
                    <a:pt x="89" y="305"/>
                  </a:lnTo>
                  <a:lnTo>
                    <a:pt x="100" y="315"/>
                  </a:lnTo>
                  <a:lnTo>
                    <a:pt x="0" y="517"/>
                  </a:lnTo>
                  <a:lnTo>
                    <a:pt x="373" y="517"/>
                  </a:lnTo>
                  <a:lnTo>
                    <a:pt x="606" y="639"/>
                  </a:lnTo>
                  <a:lnTo>
                    <a:pt x="612" y="643"/>
                  </a:lnTo>
                  <a:lnTo>
                    <a:pt x="612" y="639"/>
                  </a:lnTo>
                  <a:lnTo>
                    <a:pt x="785" y="663"/>
                  </a:lnTo>
                  <a:lnTo>
                    <a:pt x="793" y="681"/>
                  </a:lnTo>
                  <a:lnTo>
                    <a:pt x="793" y="661"/>
                  </a:lnTo>
                  <a:lnTo>
                    <a:pt x="1051" y="445"/>
                  </a:lnTo>
                  <a:lnTo>
                    <a:pt x="1066" y="449"/>
                  </a:lnTo>
                  <a:lnTo>
                    <a:pt x="1055" y="438"/>
                  </a:lnTo>
                  <a:lnTo>
                    <a:pt x="937" y="210"/>
                  </a:lnTo>
                  <a:lnTo>
                    <a:pt x="841" y="12"/>
                  </a:lnTo>
                  <a:lnTo>
                    <a:pt x="843" y="0"/>
                  </a:ln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298" name="Oval 293">
              <a:extLst>
                <a:ext uri="{FF2B5EF4-FFF2-40B4-BE49-F238E27FC236}">
                  <a16:creationId xmlns:a16="http://schemas.microsoft.com/office/drawing/2014/main" id="{D29EAED7-7D6A-4CF7-A18D-CC5AED2025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6832" y="2110684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299" name="Oval 294">
              <a:extLst>
                <a:ext uri="{FF2B5EF4-FFF2-40B4-BE49-F238E27FC236}">
                  <a16:creationId xmlns:a16="http://schemas.microsoft.com/office/drawing/2014/main" id="{38CE9F88-559D-47A2-93D2-94F8ACDE8C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0523" y="2155131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00" name="Oval 295">
              <a:extLst>
                <a:ext uri="{FF2B5EF4-FFF2-40B4-BE49-F238E27FC236}">
                  <a16:creationId xmlns:a16="http://schemas.microsoft.com/office/drawing/2014/main" id="{397A46A4-9C56-4047-B30E-BB60D82DEA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4215" y="2377367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01" name="Oval 296">
              <a:extLst>
                <a:ext uri="{FF2B5EF4-FFF2-40B4-BE49-F238E27FC236}">
                  <a16:creationId xmlns:a16="http://schemas.microsoft.com/office/drawing/2014/main" id="{B3B2E87A-C3A6-40E7-8593-D0194B2DE2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0607" y="2457372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02" name="Oval 297">
              <a:extLst>
                <a:ext uri="{FF2B5EF4-FFF2-40B4-BE49-F238E27FC236}">
                  <a16:creationId xmlns:a16="http://schemas.microsoft.com/office/drawing/2014/main" id="{25F91A43-C31D-4FF1-876B-2BB865DD05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4933" y="2221803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03" name="Oval 298">
              <a:extLst>
                <a:ext uri="{FF2B5EF4-FFF2-40B4-BE49-F238E27FC236}">
                  <a16:creationId xmlns:a16="http://schemas.microsoft.com/office/drawing/2014/main" id="{9FBFD17A-D102-4079-A366-0CF8344CB2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8203" y="2155131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04" name="Oval 299">
              <a:extLst>
                <a:ext uri="{FF2B5EF4-FFF2-40B4-BE49-F238E27FC236}">
                  <a16:creationId xmlns:a16="http://schemas.microsoft.com/office/drawing/2014/main" id="{02929BA0-ADD1-4ED7-BA34-317D2D8AFC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41390" y="1993641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05" name="Oval 300">
              <a:extLst>
                <a:ext uri="{FF2B5EF4-FFF2-40B4-BE49-F238E27FC236}">
                  <a16:creationId xmlns:a16="http://schemas.microsoft.com/office/drawing/2014/main" id="{B282259D-45CD-4E87-A665-CF617CCC2F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6316" y="1814370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06" name="Oval 301">
              <a:extLst>
                <a:ext uri="{FF2B5EF4-FFF2-40B4-BE49-F238E27FC236}">
                  <a16:creationId xmlns:a16="http://schemas.microsoft.com/office/drawing/2014/main" id="{F44A6CE3-C829-4420-A590-AAD6D41C5B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3912" y="165880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07" name="Oval 302">
              <a:extLst>
                <a:ext uri="{FF2B5EF4-FFF2-40B4-BE49-F238E27FC236}">
                  <a16:creationId xmlns:a16="http://schemas.microsoft.com/office/drawing/2014/main" id="{3C09F146-F573-4E60-B346-ED9DD2F1F2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1925" y="1928452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08" name="Oval 303">
              <a:extLst>
                <a:ext uri="{FF2B5EF4-FFF2-40B4-BE49-F238E27FC236}">
                  <a16:creationId xmlns:a16="http://schemas.microsoft.com/office/drawing/2014/main" id="{46C4D62E-816D-4DB7-92E9-AFFAC2CEDD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1053" y="2198097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09" name="Oval 304">
              <a:extLst>
                <a:ext uri="{FF2B5EF4-FFF2-40B4-BE49-F238E27FC236}">
                  <a16:creationId xmlns:a16="http://schemas.microsoft.com/office/drawing/2014/main" id="{8D0BF92E-FE56-49F3-810A-E0417D06B6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1741" y="2089942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10" name="Oval 305">
              <a:extLst>
                <a:ext uri="{FF2B5EF4-FFF2-40B4-BE49-F238E27FC236}">
                  <a16:creationId xmlns:a16="http://schemas.microsoft.com/office/drawing/2014/main" id="{3906F7ED-0BC2-4064-ABF5-2B8F521971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3272" y="2319586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11" name="Oval 306">
              <a:extLst>
                <a:ext uri="{FF2B5EF4-FFF2-40B4-BE49-F238E27FC236}">
                  <a16:creationId xmlns:a16="http://schemas.microsoft.com/office/drawing/2014/main" id="{08C85251-AD09-4A8C-928F-8AC0BDD382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6454" y="2046977"/>
              <a:ext cx="45045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12" name="Oval 307">
              <a:extLst>
                <a:ext uri="{FF2B5EF4-FFF2-40B4-BE49-F238E27FC236}">
                  <a16:creationId xmlns:a16="http://schemas.microsoft.com/office/drawing/2014/main" id="{D65D5D70-7586-4DBE-B9B8-248F463DF9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2038" y="2257360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13" name="Oval 308">
              <a:extLst>
                <a:ext uri="{FF2B5EF4-FFF2-40B4-BE49-F238E27FC236}">
                  <a16:creationId xmlns:a16="http://schemas.microsoft.com/office/drawing/2014/main" id="{4EC4C0CE-3604-4FB0-A2C6-D424F354C5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38976" y="234180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14" name="Oval 309">
              <a:extLst>
                <a:ext uri="{FF2B5EF4-FFF2-40B4-BE49-F238E27FC236}">
                  <a16:creationId xmlns:a16="http://schemas.microsoft.com/office/drawing/2014/main" id="{C84F9F31-429A-4AC7-A091-0093C323A7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6424" y="2439593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15" name="Oval 310">
              <a:extLst>
                <a:ext uri="{FF2B5EF4-FFF2-40B4-BE49-F238E27FC236}">
                  <a16:creationId xmlns:a16="http://schemas.microsoft.com/office/drawing/2014/main" id="{4C92831D-D996-4477-B9C7-17DA1D6D6D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6062" y="2371441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16" name="Oval 311">
              <a:extLst>
                <a:ext uri="{FF2B5EF4-FFF2-40B4-BE49-F238E27FC236}">
                  <a16:creationId xmlns:a16="http://schemas.microsoft.com/office/drawing/2014/main" id="{C82D626E-7FC8-4A8B-ACD7-663769E607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7653" y="2395146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17" name="Oval 312">
              <a:extLst>
                <a:ext uri="{FF2B5EF4-FFF2-40B4-BE49-F238E27FC236}">
                  <a16:creationId xmlns:a16="http://schemas.microsoft.com/office/drawing/2014/main" id="{DC29D056-0D9C-4455-8939-4CB9B404F6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86418" y="2430704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18" name="Oval 313">
              <a:extLst>
                <a:ext uri="{FF2B5EF4-FFF2-40B4-BE49-F238E27FC236}">
                  <a16:creationId xmlns:a16="http://schemas.microsoft.com/office/drawing/2014/main" id="{3EBDCAB3-05A5-4592-9AFA-A4E6A82EE9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3807" y="2664792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19" name="Oval 314">
              <a:extLst>
                <a:ext uri="{FF2B5EF4-FFF2-40B4-BE49-F238E27FC236}">
                  <a16:creationId xmlns:a16="http://schemas.microsoft.com/office/drawing/2014/main" id="{FCC142CD-356E-48E1-A226-B5DD7A35F2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2513" y="2134389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20" name="Oval 315">
              <a:extLst>
                <a:ext uri="{FF2B5EF4-FFF2-40B4-BE49-F238E27FC236}">
                  <a16:creationId xmlns:a16="http://schemas.microsoft.com/office/drawing/2014/main" id="{B13193BF-A900-4259-B6D9-20A3EF2E14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0199" y="1931415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21" name="Oval 316">
              <a:extLst>
                <a:ext uri="{FF2B5EF4-FFF2-40B4-BE49-F238E27FC236}">
                  <a16:creationId xmlns:a16="http://schemas.microsoft.com/office/drawing/2014/main" id="{389E8AD4-3CF3-4F63-BF15-E9481BB1AA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23950" y="193734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22" name="Oval 317">
              <a:extLst>
                <a:ext uri="{FF2B5EF4-FFF2-40B4-BE49-F238E27FC236}">
                  <a16:creationId xmlns:a16="http://schemas.microsoft.com/office/drawing/2014/main" id="{BC96AD66-DFEC-481D-A46A-08C8089257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0253" y="2190689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23" name="Oval 318">
              <a:extLst>
                <a:ext uri="{FF2B5EF4-FFF2-40B4-BE49-F238E27FC236}">
                  <a16:creationId xmlns:a16="http://schemas.microsoft.com/office/drawing/2014/main" id="{C2625220-90AE-45FB-BAD2-36E5D0F4BC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3890" y="2149205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24" name="Oval 319">
              <a:extLst>
                <a:ext uri="{FF2B5EF4-FFF2-40B4-BE49-F238E27FC236}">
                  <a16:creationId xmlns:a16="http://schemas.microsoft.com/office/drawing/2014/main" id="{97E4BF30-D158-4287-8C2A-D78413B0D0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2271" y="2169947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25" name="Oval 320">
              <a:extLst>
                <a:ext uri="{FF2B5EF4-FFF2-40B4-BE49-F238E27FC236}">
                  <a16:creationId xmlns:a16="http://schemas.microsoft.com/office/drawing/2014/main" id="{A63CCC6D-7B24-4F2F-A158-4C4613B81A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4282" y="2245508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26" name="Oval 321">
              <a:extLst>
                <a:ext uri="{FF2B5EF4-FFF2-40B4-BE49-F238E27FC236}">
                  <a16:creationId xmlns:a16="http://schemas.microsoft.com/office/drawing/2014/main" id="{70A65A95-30BF-4C99-98F4-845737A314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29357" y="235958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27" name="Oval 322">
              <a:extLst>
                <a:ext uri="{FF2B5EF4-FFF2-40B4-BE49-F238E27FC236}">
                  <a16:creationId xmlns:a16="http://schemas.microsoft.com/office/drawing/2014/main" id="{C367D41F-74F8-48C5-A7A0-7F681B897E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2513" y="266479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28" name="Oval 323">
              <a:extLst>
                <a:ext uri="{FF2B5EF4-FFF2-40B4-BE49-F238E27FC236}">
                  <a16:creationId xmlns:a16="http://schemas.microsoft.com/office/drawing/2014/main" id="{460F21F0-97DA-45C5-8A05-9D1C912784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32965" y="1870670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29" name="Oval 324">
              <a:extLst>
                <a:ext uri="{FF2B5EF4-FFF2-40B4-BE49-F238E27FC236}">
                  <a16:creationId xmlns:a16="http://schemas.microsoft.com/office/drawing/2014/main" id="{6B067924-5662-4EDF-AF90-66DBFBB5BC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79510" y="1658806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30" name="Oval 325">
              <a:extLst>
                <a:ext uri="{FF2B5EF4-FFF2-40B4-BE49-F238E27FC236}">
                  <a16:creationId xmlns:a16="http://schemas.microsoft.com/office/drawing/2014/main" id="{F84858F8-204F-41E2-AD8D-AE602B8E81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7653" y="1451386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31" name="Oval 326">
              <a:extLst>
                <a:ext uri="{FF2B5EF4-FFF2-40B4-BE49-F238E27FC236}">
                  <a16:creationId xmlns:a16="http://schemas.microsoft.com/office/drawing/2014/main" id="{8A9C852D-E19E-45D6-BC6D-98E8ABFA1C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5125" y="1451386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32" name="Oval 327">
              <a:extLst>
                <a:ext uri="{FF2B5EF4-FFF2-40B4-BE49-F238E27FC236}">
                  <a16:creationId xmlns:a16="http://schemas.microsoft.com/office/drawing/2014/main" id="{89C2AF32-4B2D-4247-8195-FA06C3A35E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9807" y="1805481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33" name="Oval 328">
              <a:extLst>
                <a:ext uri="{FF2B5EF4-FFF2-40B4-BE49-F238E27FC236}">
                  <a16:creationId xmlns:a16="http://schemas.microsoft.com/office/drawing/2014/main" id="{2200AC71-F7BE-4C9C-BC0B-99CB5426C0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4971" y="1586209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34" name="Oval 329">
              <a:extLst>
                <a:ext uri="{FF2B5EF4-FFF2-40B4-BE49-F238E27FC236}">
                  <a16:creationId xmlns:a16="http://schemas.microsoft.com/office/drawing/2014/main" id="{77DEA829-7A9A-4212-93CB-0D9FBE5B1F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07731" y="167954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35" name="Oval 330">
              <a:extLst>
                <a:ext uri="{FF2B5EF4-FFF2-40B4-BE49-F238E27FC236}">
                  <a16:creationId xmlns:a16="http://schemas.microsoft.com/office/drawing/2014/main" id="{1932CEC2-A668-4BA4-B4AE-55093402D3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6710" y="1269153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36" name="Oval 331">
              <a:extLst>
                <a:ext uri="{FF2B5EF4-FFF2-40B4-BE49-F238E27FC236}">
                  <a16:creationId xmlns:a16="http://schemas.microsoft.com/office/drawing/2014/main" id="{1FDAE4A6-5172-4126-834E-CAE48BBD3D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6407" y="1586209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37" name="Oval 332">
              <a:extLst>
                <a:ext uri="{FF2B5EF4-FFF2-40B4-BE49-F238E27FC236}">
                  <a16:creationId xmlns:a16="http://schemas.microsoft.com/office/drawing/2014/main" id="{48AC8FBE-A9C6-4FA1-BE88-4934D9FF49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9019" y="1919562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38" name="Oval 333">
              <a:extLst>
                <a:ext uri="{FF2B5EF4-FFF2-40B4-BE49-F238E27FC236}">
                  <a16:creationId xmlns:a16="http://schemas.microsoft.com/office/drawing/2014/main" id="{3AC9EA4C-AABF-474D-8E89-AC1A08C30F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55773" y="1775850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39" name="Oval 334">
              <a:extLst>
                <a:ext uri="{FF2B5EF4-FFF2-40B4-BE49-F238E27FC236}">
                  <a16:creationId xmlns:a16="http://schemas.microsoft.com/office/drawing/2014/main" id="{B9CBC201-4CEF-490E-B1CE-0BC5B029C3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0337" y="1726958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40" name="Oval 335">
              <a:extLst>
                <a:ext uri="{FF2B5EF4-FFF2-40B4-BE49-F238E27FC236}">
                  <a16:creationId xmlns:a16="http://schemas.microsoft.com/office/drawing/2014/main" id="{B5585DF8-C69F-4E02-8E9F-B4A52CA9BE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1388" y="183214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41" name="Oval 336">
              <a:extLst>
                <a:ext uri="{FF2B5EF4-FFF2-40B4-BE49-F238E27FC236}">
                  <a16:creationId xmlns:a16="http://schemas.microsoft.com/office/drawing/2014/main" id="{016A70F4-0115-43A8-99A9-205F362FEA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4390" y="170917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42" name="Oval 337">
              <a:extLst>
                <a:ext uri="{FF2B5EF4-FFF2-40B4-BE49-F238E27FC236}">
                  <a16:creationId xmlns:a16="http://schemas.microsoft.com/office/drawing/2014/main" id="{6BEB046A-E4F8-4C2F-B3E2-D35CE92796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4390" y="152101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43" name="Oval 338">
              <a:extLst>
                <a:ext uri="{FF2B5EF4-FFF2-40B4-BE49-F238E27FC236}">
                  <a16:creationId xmlns:a16="http://schemas.microsoft.com/office/drawing/2014/main" id="{775A55A3-0A61-4BF5-A203-79D2F10152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58776" y="1472128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44" name="Oval 339">
              <a:extLst>
                <a:ext uri="{FF2B5EF4-FFF2-40B4-BE49-F238E27FC236}">
                  <a16:creationId xmlns:a16="http://schemas.microsoft.com/office/drawing/2014/main" id="{04776212-B32C-43D5-823D-0115B53206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6105" y="140990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45" name="Oval 340">
              <a:extLst>
                <a:ext uri="{FF2B5EF4-FFF2-40B4-BE49-F238E27FC236}">
                  <a16:creationId xmlns:a16="http://schemas.microsoft.com/office/drawing/2014/main" id="{AE79FD2B-9155-479C-BC49-4FEBDD5ED4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4722" y="1316563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46" name="Oval 341">
              <a:extLst>
                <a:ext uri="{FF2B5EF4-FFF2-40B4-BE49-F238E27FC236}">
                  <a16:creationId xmlns:a16="http://schemas.microsoft.com/office/drawing/2014/main" id="{DDF7643F-FB7B-4565-BEE2-D3FB569A9E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58771" y="1386197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47" name="Oval 342">
              <a:extLst>
                <a:ext uri="{FF2B5EF4-FFF2-40B4-BE49-F238E27FC236}">
                  <a16:creationId xmlns:a16="http://schemas.microsoft.com/office/drawing/2014/main" id="{4BB3A014-4E7A-4166-B29B-022E6D668C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46154" y="1984751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48" name="Oval 343">
              <a:extLst>
                <a:ext uri="{FF2B5EF4-FFF2-40B4-BE49-F238E27FC236}">
                  <a16:creationId xmlns:a16="http://schemas.microsoft.com/office/drawing/2014/main" id="{4F49FC2A-B828-48EF-9905-1B3EF39D99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8616" y="2198097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49" name="Oval 344">
              <a:extLst>
                <a:ext uri="{FF2B5EF4-FFF2-40B4-BE49-F238E27FC236}">
                  <a16:creationId xmlns:a16="http://schemas.microsoft.com/office/drawing/2014/main" id="{A8D431D3-AA4D-48C2-B3BE-140AA11886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51560" y="2116611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50" name="Oval 345">
              <a:extLst>
                <a:ext uri="{FF2B5EF4-FFF2-40B4-BE49-F238E27FC236}">
                  <a16:creationId xmlns:a16="http://schemas.microsoft.com/office/drawing/2014/main" id="{45262087-BBCD-41E6-A100-9918211769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70480" y="2206987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51" name="Oval 346">
              <a:extLst>
                <a:ext uri="{FF2B5EF4-FFF2-40B4-BE49-F238E27FC236}">
                  <a16:creationId xmlns:a16="http://schemas.microsoft.com/office/drawing/2014/main" id="{E19F5D8F-2406-45C6-A9E4-B835B3CEED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8616" y="2298844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52" name="Oval 347">
              <a:extLst>
                <a:ext uri="{FF2B5EF4-FFF2-40B4-BE49-F238E27FC236}">
                  <a16:creationId xmlns:a16="http://schemas.microsoft.com/office/drawing/2014/main" id="{3F41E9F0-2871-4146-B537-F2BEFDF188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20326" y="2181800"/>
              <a:ext cx="48048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53" name="Oval 348">
              <a:extLst>
                <a:ext uri="{FF2B5EF4-FFF2-40B4-BE49-F238E27FC236}">
                  <a16:creationId xmlns:a16="http://schemas.microsoft.com/office/drawing/2014/main" id="{BBFD5EDF-FD2D-487F-AEEC-B9831A9B6B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11916" y="1964009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54" name="Oval 349">
              <a:extLst>
                <a:ext uri="{FF2B5EF4-FFF2-40B4-BE49-F238E27FC236}">
                  <a16:creationId xmlns:a16="http://schemas.microsoft.com/office/drawing/2014/main" id="{DF09D055-1B89-4FB2-A527-4435DCE63B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17620" y="209586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55" name="Oval 350">
              <a:extLst>
                <a:ext uri="{FF2B5EF4-FFF2-40B4-BE49-F238E27FC236}">
                  <a16:creationId xmlns:a16="http://schemas.microsoft.com/office/drawing/2014/main" id="{08FFCD83-5EEA-4756-A9DC-37704CBFFB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9210" y="183214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56" name="Oval 351">
              <a:extLst>
                <a:ext uri="{FF2B5EF4-FFF2-40B4-BE49-F238E27FC236}">
                  <a16:creationId xmlns:a16="http://schemas.microsoft.com/office/drawing/2014/main" id="{0F08F8BE-9AC1-4270-94AB-96C1588C03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52754" y="1885486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57" name="Oval 352">
              <a:extLst>
                <a:ext uri="{FF2B5EF4-FFF2-40B4-BE49-F238E27FC236}">
                  <a16:creationId xmlns:a16="http://schemas.microsoft.com/office/drawing/2014/main" id="{8DA1EA67-26C3-4F09-BA1D-3BF51231E3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68368" y="1907710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58" name="Oval 353">
              <a:extLst>
                <a:ext uri="{FF2B5EF4-FFF2-40B4-BE49-F238E27FC236}">
                  <a16:creationId xmlns:a16="http://schemas.microsoft.com/office/drawing/2014/main" id="{8D392D8C-E05C-497A-9168-B73F05EAA7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18219" y="1623248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59" name="Oval 354">
              <a:extLst>
                <a:ext uri="{FF2B5EF4-FFF2-40B4-BE49-F238E27FC236}">
                  <a16:creationId xmlns:a16="http://schemas.microsoft.com/office/drawing/2014/main" id="{CB896272-3E9B-45FF-94F4-04E28A7232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46143" y="1629175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60" name="Oval 355">
              <a:extLst>
                <a:ext uri="{FF2B5EF4-FFF2-40B4-BE49-F238E27FC236}">
                  <a16:creationId xmlns:a16="http://schemas.microsoft.com/office/drawing/2014/main" id="{27C495D8-44AF-471E-A0D7-01FB7BC1EB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1069" y="1864744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61" name="Oval 356">
              <a:extLst>
                <a:ext uri="{FF2B5EF4-FFF2-40B4-BE49-F238E27FC236}">
                  <a16:creationId xmlns:a16="http://schemas.microsoft.com/office/drawing/2014/main" id="{D5AD7327-FCFF-455D-A8CB-787BBC5024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24522" y="1978825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62" name="Oval 357">
              <a:extLst>
                <a:ext uri="{FF2B5EF4-FFF2-40B4-BE49-F238E27FC236}">
                  <a16:creationId xmlns:a16="http://schemas.microsoft.com/office/drawing/2014/main" id="{0B11C47C-7B16-4D9E-9D06-C270BD545B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1698" y="2172910"/>
              <a:ext cx="45045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63" name="Oval 358">
              <a:extLst>
                <a:ext uri="{FF2B5EF4-FFF2-40B4-BE49-F238E27FC236}">
                  <a16:creationId xmlns:a16="http://schemas.microsoft.com/office/drawing/2014/main" id="{273C4071-0178-40F4-A484-C81A066A4E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96891" y="198178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64" name="Oval 359">
              <a:extLst>
                <a:ext uri="{FF2B5EF4-FFF2-40B4-BE49-F238E27FC236}">
                  <a16:creationId xmlns:a16="http://schemas.microsoft.com/office/drawing/2014/main" id="{BAF1D1E6-F137-4301-BB04-7022163998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96891" y="171806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65" name="Oval 360">
              <a:extLst>
                <a:ext uri="{FF2B5EF4-FFF2-40B4-BE49-F238E27FC236}">
                  <a16:creationId xmlns:a16="http://schemas.microsoft.com/office/drawing/2014/main" id="{BF16FD7F-491D-4BCC-A05C-53AB1F9ED5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28119" y="1993641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66" name="Oval 361">
              <a:extLst>
                <a:ext uri="{FF2B5EF4-FFF2-40B4-BE49-F238E27FC236}">
                  <a16:creationId xmlns:a16="http://schemas.microsoft.com/office/drawing/2014/main" id="{E192A3E7-800B-4B08-B395-90D195E6A1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24214" y="1790665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67" name="Oval 362">
              <a:extLst>
                <a:ext uri="{FF2B5EF4-FFF2-40B4-BE49-F238E27FC236}">
                  <a16:creationId xmlns:a16="http://schemas.microsoft.com/office/drawing/2014/main" id="{69FD3734-1CDD-46FD-BCCA-677E382637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99889" y="152694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68" name="Oval 363">
              <a:extLst>
                <a:ext uri="{FF2B5EF4-FFF2-40B4-BE49-F238E27FC236}">
                  <a16:creationId xmlns:a16="http://schemas.microsoft.com/office/drawing/2014/main" id="{40BDEA8C-8B13-4B0F-8594-F590FAC49F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36523" y="171806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69" name="Oval 364">
              <a:extLst>
                <a:ext uri="{FF2B5EF4-FFF2-40B4-BE49-F238E27FC236}">
                  <a16:creationId xmlns:a16="http://schemas.microsoft.com/office/drawing/2014/main" id="{5B36216B-25C4-4949-A15D-2BEBD8C2EB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3189" y="1526946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70" name="Oval 365">
              <a:extLst>
                <a:ext uri="{FF2B5EF4-FFF2-40B4-BE49-F238E27FC236}">
                  <a16:creationId xmlns:a16="http://schemas.microsoft.com/office/drawing/2014/main" id="{FA501597-CAA9-4CD0-9D79-E5E76067D3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86969" y="1595098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71" name="Oval 366">
              <a:extLst>
                <a:ext uri="{FF2B5EF4-FFF2-40B4-BE49-F238E27FC236}">
                  <a16:creationId xmlns:a16="http://schemas.microsoft.com/office/drawing/2014/main" id="{387865B8-8C3C-4B62-A16F-059CDF530C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92970" y="1466202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72" name="Oval 367">
              <a:extLst>
                <a:ext uri="{FF2B5EF4-FFF2-40B4-BE49-F238E27FC236}">
                  <a16:creationId xmlns:a16="http://schemas.microsoft.com/office/drawing/2014/main" id="{B7A08BDF-B735-4AED-98A1-057EFFCFCC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18792" y="1799555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73" name="Oval 368">
              <a:extLst>
                <a:ext uri="{FF2B5EF4-FFF2-40B4-BE49-F238E27FC236}">
                  <a16:creationId xmlns:a16="http://schemas.microsoft.com/office/drawing/2014/main" id="{7990129B-2A8E-4EEF-AEFB-E8892C4B82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18792" y="1574356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74" name="Oval 369">
              <a:extLst>
                <a:ext uri="{FF2B5EF4-FFF2-40B4-BE49-F238E27FC236}">
                  <a16:creationId xmlns:a16="http://schemas.microsoft.com/office/drawing/2014/main" id="{8F0E07DA-F453-45E0-8E4E-C507FBCF88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12792" y="2002530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75" name="Oval 370">
              <a:extLst>
                <a:ext uri="{FF2B5EF4-FFF2-40B4-BE49-F238E27FC236}">
                  <a16:creationId xmlns:a16="http://schemas.microsoft.com/office/drawing/2014/main" id="{A2DD95B2-4C83-4D24-A6A4-DF99BBA6AA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0666" y="2356625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76" name="Oval 371">
              <a:extLst>
                <a:ext uri="{FF2B5EF4-FFF2-40B4-BE49-F238E27FC236}">
                  <a16:creationId xmlns:a16="http://schemas.microsoft.com/office/drawing/2014/main" id="{DE4D1F68-244A-45CC-A808-8C9AA8A04E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77366" y="223661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77" name="Oval 372">
              <a:extLst>
                <a:ext uri="{FF2B5EF4-FFF2-40B4-BE49-F238E27FC236}">
                  <a16:creationId xmlns:a16="http://schemas.microsoft.com/office/drawing/2014/main" id="{B183E53E-D715-4B56-886E-ED685F9781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74968" y="2580343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78" name="Oval 373">
              <a:extLst>
                <a:ext uri="{FF2B5EF4-FFF2-40B4-BE49-F238E27FC236}">
                  <a16:creationId xmlns:a16="http://schemas.microsoft.com/office/drawing/2014/main" id="{2603026B-7FAA-43FE-A78E-F71409F377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96292" y="2298844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79" name="Oval 374">
              <a:extLst>
                <a:ext uri="{FF2B5EF4-FFF2-40B4-BE49-F238E27FC236}">
                  <a16:creationId xmlns:a16="http://schemas.microsoft.com/office/drawing/2014/main" id="{687C0381-24EC-42B7-B38F-163DA7E1CF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93591" y="2494411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80" name="Oval 375">
              <a:extLst>
                <a:ext uri="{FF2B5EF4-FFF2-40B4-BE49-F238E27FC236}">
                  <a16:creationId xmlns:a16="http://schemas.microsoft.com/office/drawing/2014/main" id="{29B056A8-CEF3-4ABD-932A-FAEDACBC16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45846" y="2427740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81" name="Oval 376">
              <a:extLst>
                <a:ext uri="{FF2B5EF4-FFF2-40B4-BE49-F238E27FC236}">
                  <a16:creationId xmlns:a16="http://schemas.microsoft.com/office/drawing/2014/main" id="{3F836819-BA98-4F49-9C95-9162760D0F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8011" y="2494411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82" name="Oval 377">
              <a:extLst>
                <a:ext uri="{FF2B5EF4-FFF2-40B4-BE49-F238E27FC236}">
                  <a16:creationId xmlns:a16="http://schemas.microsoft.com/office/drawing/2014/main" id="{D7CE53F8-50E2-4677-A42A-1E8B3A3586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40142" y="235069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83" name="Oval 378">
              <a:extLst>
                <a:ext uri="{FF2B5EF4-FFF2-40B4-BE49-F238E27FC236}">
                  <a16:creationId xmlns:a16="http://schemas.microsoft.com/office/drawing/2014/main" id="{9834D0EE-7195-4CFE-9DA9-2EA4D1F8B2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99305" y="248255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84" name="Oval 379">
              <a:extLst>
                <a:ext uri="{FF2B5EF4-FFF2-40B4-BE49-F238E27FC236}">
                  <a16:creationId xmlns:a16="http://schemas.microsoft.com/office/drawing/2014/main" id="{02DAEB60-04A0-4C20-9782-2B92B21818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2249" y="2538859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85" name="Oval 380">
              <a:extLst>
                <a:ext uri="{FF2B5EF4-FFF2-40B4-BE49-F238E27FC236}">
                  <a16:creationId xmlns:a16="http://schemas.microsoft.com/office/drawing/2014/main" id="{CACB2435-CE47-44C9-A36B-E385064619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80985" y="2781836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86" name="Oval 381">
              <a:extLst>
                <a:ext uri="{FF2B5EF4-FFF2-40B4-BE49-F238E27FC236}">
                  <a16:creationId xmlns:a16="http://schemas.microsoft.com/office/drawing/2014/main" id="{8BCC66B0-6107-4D08-994C-74D808CA0A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5613" y="280554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87" name="Oval 382">
              <a:extLst>
                <a:ext uri="{FF2B5EF4-FFF2-40B4-BE49-F238E27FC236}">
                  <a16:creationId xmlns:a16="http://schemas.microsoft.com/office/drawing/2014/main" id="{4CCC2604-85A4-4084-8E92-9DC2C562BD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20326" y="2999626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88" name="Oval 383">
              <a:extLst>
                <a:ext uri="{FF2B5EF4-FFF2-40B4-BE49-F238E27FC236}">
                  <a16:creationId xmlns:a16="http://schemas.microsoft.com/office/drawing/2014/main" id="{2686E20C-833C-4B69-9426-147D2A7CB9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2605" y="295814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89" name="Oval 384">
              <a:extLst>
                <a:ext uri="{FF2B5EF4-FFF2-40B4-BE49-F238E27FC236}">
                  <a16:creationId xmlns:a16="http://schemas.microsoft.com/office/drawing/2014/main" id="{4AE77542-4E5A-4EF4-8B72-5018751A4E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6059" y="3161118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90" name="Oval 385">
              <a:extLst>
                <a:ext uri="{FF2B5EF4-FFF2-40B4-BE49-F238E27FC236}">
                  <a16:creationId xmlns:a16="http://schemas.microsoft.com/office/drawing/2014/main" id="{BB697DF5-0667-4FB9-8B83-D378E0C09A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49454" y="309296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91" name="Oval 386">
              <a:extLst>
                <a:ext uri="{FF2B5EF4-FFF2-40B4-BE49-F238E27FC236}">
                  <a16:creationId xmlns:a16="http://schemas.microsoft.com/office/drawing/2014/main" id="{15E43D2B-77A5-4F74-9BF9-71EBE870AE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20326" y="3207046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92" name="Oval 387">
              <a:extLst>
                <a:ext uri="{FF2B5EF4-FFF2-40B4-BE49-F238E27FC236}">
                  <a16:creationId xmlns:a16="http://schemas.microsoft.com/office/drawing/2014/main" id="{B55E4F8B-2139-470A-8EAC-73F4C8FEF2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29637" y="3257420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93" name="Oval 388">
              <a:extLst>
                <a:ext uri="{FF2B5EF4-FFF2-40B4-BE49-F238E27FC236}">
                  <a16:creationId xmlns:a16="http://schemas.microsoft.com/office/drawing/2014/main" id="{BD2D75B7-98C9-4ED0-8BE3-DD9102EBC6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46456" y="295814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94" name="Oval 389">
              <a:extLst>
                <a:ext uri="{FF2B5EF4-FFF2-40B4-BE49-F238E27FC236}">
                  <a16:creationId xmlns:a16="http://schemas.microsoft.com/office/drawing/2014/main" id="{252922D4-81AF-4E63-B549-48069C3D2D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18230" y="3301867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95" name="Oval 390">
              <a:extLst>
                <a:ext uri="{FF2B5EF4-FFF2-40B4-BE49-F238E27FC236}">
                  <a16:creationId xmlns:a16="http://schemas.microsoft.com/office/drawing/2014/main" id="{1D62518A-DE95-437A-AE04-1529EAB744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70183" y="3482618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96" name="Oval 391">
              <a:extLst>
                <a:ext uri="{FF2B5EF4-FFF2-40B4-BE49-F238E27FC236}">
                  <a16:creationId xmlns:a16="http://schemas.microsoft.com/office/drawing/2014/main" id="{504E7673-7427-4ECD-A2CF-79F6F4AF1B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14023" y="3482618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97" name="Oval 392">
              <a:extLst>
                <a:ext uri="{FF2B5EF4-FFF2-40B4-BE49-F238E27FC236}">
                  <a16:creationId xmlns:a16="http://schemas.microsoft.com/office/drawing/2014/main" id="{0BBE7411-9DE8-40ED-8724-4E4606A123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23934" y="3586328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98" name="Oval 393">
              <a:extLst>
                <a:ext uri="{FF2B5EF4-FFF2-40B4-BE49-F238E27FC236}">
                  <a16:creationId xmlns:a16="http://schemas.microsoft.com/office/drawing/2014/main" id="{0044236D-F1C0-4244-BA9A-2F21861E7F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46456" y="3867826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99" name="Oval 394">
              <a:extLst>
                <a:ext uri="{FF2B5EF4-FFF2-40B4-BE49-F238E27FC236}">
                  <a16:creationId xmlns:a16="http://schemas.microsoft.com/office/drawing/2014/main" id="{951A1F90-E07B-45CE-9A38-98CD3AA2BB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92997" y="3688557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00" name="Oval 395">
              <a:extLst>
                <a:ext uri="{FF2B5EF4-FFF2-40B4-BE49-F238E27FC236}">
                  <a16:creationId xmlns:a16="http://schemas.microsoft.com/office/drawing/2014/main" id="{576B731E-1342-487E-85A6-56535FB50F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5305" y="4164140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01" name="Oval 396">
              <a:extLst>
                <a:ext uri="{FF2B5EF4-FFF2-40B4-BE49-F238E27FC236}">
                  <a16:creationId xmlns:a16="http://schemas.microsoft.com/office/drawing/2014/main" id="{57D9ED97-531E-4962-860B-9972C8A8C4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9602" y="4527126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02" name="Oval 397">
              <a:extLst>
                <a:ext uri="{FF2B5EF4-FFF2-40B4-BE49-F238E27FC236}">
                  <a16:creationId xmlns:a16="http://schemas.microsoft.com/office/drawing/2014/main" id="{81943D28-5964-44C3-AB0D-C029D35AFD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42546" y="4773066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03" name="Oval 398">
              <a:extLst>
                <a:ext uri="{FF2B5EF4-FFF2-40B4-BE49-F238E27FC236}">
                  <a16:creationId xmlns:a16="http://schemas.microsoft.com/office/drawing/2014/main" id="{2B125FDE-AED9-4CEA-9A21-4C8C1ADDD0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89692" y="467380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04" name="Oval 399">
              <a:extLst>
                <a:ext uri="{FF2B5EF4-FFF2-40B4-BE49-F238E27FC236}">
                  <a16:creationId xmlns:a16="http://schemas.microsoft.com/office/drawing/2014/main" id="{5E431AB8-C809-479C-B3D1-125851DEBE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02600" y="4799735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05" name="Oval 400">
              <a:extLst>
                <a:ext uri="{FF2B5EF4-FFF2-40B4-BE49-F238E27FC236}">
                  <a16:creationId xmlns:a16="http://schemas.microsoft.com/office/drawing/2014/main" id="{AB453A3F-F96B-4B15-9902-D14B12846B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30226" y="4718248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06" name="Oval 401">
              <a:extLst>
                <a:ext uri="{FF2B5EF4-FFF2-40B4-BE49-F238E27FC236}">
                  <a16:creationId xmlns:a16="http://schemas.microsoft.com/office/drawing/2014/main" id="{04F85FB0-8C46-42A1-A23F-391921DA1D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61757" y="4472307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07" name="Oval 402">
              <a:extLst>
                <a:ext uri="{FF2B5EF4-FFF2-40B4-BE49-F238E27FC236}">
                  <a16:creationId xmlns:a16="http://schemas.microsoft.com/office/drawing/2014/main" id="{0412825B-FE89-4680-B98F-66E2738A5A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42535" y="4515273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08" name="Oval 403">
              <a:extLst>
                <a:ext uri="{FF2B5EF4-FFF2-40B4-BE49-F238E27FC236}">
                  <a16:creationId xmlns:a16="http://schemas.microsoft.com/office/drawing/2014/main" id="{FFE3598F-23EB-4339-97E6-4E4F9DF9EB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80974" y="4143399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09" name="Oval 404">
              <a:extLst>
                <a:ext uri="{FF2B5EF4-FFF2-40B4-BE49-F238E27FC236}">
                  <a16:creationId xmlns:a16="http://schemas.microsoft.com/office/drawing/2014/main" id="{3D2E8DC9-D0A3-4CC5-B3A7-54EB0541E6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80375" y="4727137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10" name="Oval 405">
              <a:extLst>
                <a:ext uri="{FF2B5EF4-FFF2-40B4-BE49-F238E27FC236}">
                  <a16:creationId xmlns:a16="http://schemas.microsoft.com/office/drawing/2014/main" id="{BBEA0702-FC13-4B94-B286-6C914747B8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80375" y="4864924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11" name="Oval 406">
              <a:extLst>
                <a:ext uri="{FF2B5EF4-FFF2-40B4-BE49-F238E27FC236}">
                  <a16:creationId xmlns:a16="http://schemas.microsoft.com/office/drawing/2014/main" id="{09C2EE2B-2F9D-45B6-9F3C-79ED09D5C2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80078" y="5219018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12" name="Oval 407">
              <a:extLst>
                <a:ext uri="{FF2B5EF4-FFF2-40B4-BE49-F238E27FC236}">
                  <a16:creationId xmlns:a16="http://schemas.microsoft.com/office/drawing/2014/main" id="{7B12A710-19D9-4464-A893-B620CD3399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73472" y="5063454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13" name="Oval 408">
              <a:extLst>
                <a:ext uri="{FF2B5EF4-FFF2-40B4-BE49-F238E27FC236}">
                  <a16:creationId xmlns:a16="http://schemas.microsoft.com/office/drawing/2014/main" id="{B024D807-9559-4B57-BDDE-83BE81C70B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42843" y="5263465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14" name="Oval 409">
              <a:extLst>
                <a:ext uri="{FF2B5EF4-FFF2-40B4-BE49-F238E27FC236}">
                  <a16:creationId xmlns:a16="http://schemas.microsoft.com/office/drawing/2014/main" id="{20A26BAC-9414-4F18-B2CA-EBE5D13A3E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42843" y="4970115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15" name="Oval 410">
              <a:extLst>
                <a:ext uri="{FF2B5EF4-FFF2-40B4-BE49-F238E27FC236}">
                  <a16:creationId xmlns:a16="http://schemas.microsoft.com/office/drawing/2014/main" id="{625EBFA5-03D9-45D8-91B7-A2D5003AC7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92997" y="398487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16" name="Oval 411">
              <a:extLst>
                <a:ext uri="{FF2B5EF4-FFF2-40B4-BE49-F238E27FC236}">
                  <a16:creationId xmlns:a16="http://schemas.microsoft.com/office/drawing/2014/main" id="{C4824921-D17C-419A-B1FA-F19BF9EB95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32932" y="3903384"/>
              <a:ext cx="45045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17" name="Oval 412">
              <a:extLst>
                <a:ext uri="{FF2B5EF4-FFF2-40B4-BE49-F238E27FC236}">
                  <a16:creationId xmlns:a16="http://schemas.microsoft.com/office/drawing/2014/main" id="{4AA983FA-1856-460B-B34B-5D45CC00BE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43140" y="3427801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18" name="Oval 413">
              <a:extLst>
                <a:ext uri="{FF2B5EF4-FFF2-40B4-BE49-F238E27FC236}">
                  <a16:creationId xmlns:a16="http://schemas.microsoft.com/office/drawing/2014/main" id="{194C7FBC-6B34-499D-AF6E-9525E4FA90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73769" y="4164140"/>
              <a:ext cx="48048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19" name="Oval 414">
              <a:extLst>
                <a:ext uri="{FF2B5EF4-FFF2-40B4-BE49-F238E27FC236}">
                  <a16:creationId xmlns:a16="http://schemas.microsoft.com/office/drawing/2014/main" id="{4E753864-552C-47BE-9E45-B49FBAFC74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71668" y="3257420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20" name="Oval 415">
              <a:extLst>
                <a:ext uri="{FF2B5EF4-FFF2-40B4-BE49-F238E27FC236}">
                  <a16:creationId xmlns:a16="http://schemas.microsoft.com/office/drawing/2014/main" id="{390FF7E3-095F-4DEE-A1ED-70A78480F9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27525" y="3023332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21" name="Oval 416">
              <a:extLst>
                <a:ext uri="{FF2B5EF4-FFF2-40B4-BE49-F238E27FC236}">
                  <a16:creationId xmlns:a16="http://schemas.microsoft.com/office/drawing/2014/main" id="{E95B9CAB-FB1C-47B2-BBDC-EFC0987A7C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35935" y="2802578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22" name="Oval 417">
              <a:extLst>
                <a:ext uri="{FF2B5EF4-FFF2-40B4-BE49-F238E27FC236}">
                  <a16:creationId xmlns:a16="http://schemas.microsoft.com/office/drawing/2014/main" id="{B7B86F4C-8C62-4B96-BA2C-61880C78E3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23620" y="2724054"/>
              <a:ext cx="48048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23" name="Oval 418">
              <a:extLst>
                <a:ext uri="{FF2B5EF4-FFF2-40B4-BE49-F238E27FC236}">
                  <a16:creationId xmlns:a16="http://schemas.microsoft.com/office/drawing/2014/main" id="{1A1C6149-A9F4-49F2-863E-8ED815555F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61757" y="2943327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24" name="Oval 419">
              <a:extLst>
                <a:ext uri="{FF2B5EF4-FFF2-40B4-BE49-F238E27FC236}">
                  <a16:creationId xmlns:a16="http://schemas.microsoft.com/office/drawing/2014/main" id="{64B4BB37-0A8A-4566-A533-988F81ACAA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86381" y="2759612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25" name="Oval 420">
              <a:extLst>
                <a:ext uri="{FF2B5EF4-FFF2-40B4-BE49-F238E27FC236}">
                  <a16:creationId xmlns:a16="http://schemas.microsoft.com/office/drawing/2014/main" id="{84C86D06-0EE6-49AA-943E-370C06C6C1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95989" y="298481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26" name="Oval 421">
              <a:extLst>
                <a:ext uri="{FF2B5EF4-FFF2-40B4-BE49-F238E27FC236}">
                  <a16:creationId xmlns:a16="http://schemas.microsoft.com/office/drawing/2014/main" id="{4E5B52CD-626D-4BA5-81E0-110DD2E9CE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02298" y="3236678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27" name="Oval 422">
              <a:extLst>
                <a:ext uri="{FF2B5EF4-FFF2-40B4-BE49-F238E27FC236}">
                  <a16:creationId xmlns:a16="http://schemas.microsoft.com/office/drawing/2014/main" id="{160EF767-55CE-4BF2-8F5A-7945420AF3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33229" y="3301867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28" name="Oval 423">
              <a:extLst>
                <a:ext uri="{FF2B5EF4-FFF2-40B4-BE49-F238E27FC236}">
                  <a16:creationId xmlns:a16="http://schemas.microsoft.com/office/drawing/2014/main" id="{F8396E3E-F574-44C5-9D9F-A866175DAA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42535" y="3521139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29" name="Oval 424">
              <a:extLst>
                <a:ext uri="{FF2B5EF4-FFF2-40B4-BE49-F238E27FC236}">
                  <a16:creationId xmlns:a16="http://schemas.microsoft.com/office/drawing/2014/main" id="{25941909-8120-4D4E-92BA-34C75F567C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62351" y="3161118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30" name="Oval 425">
              <a:extLst>
                <a:ext uri="{FF2B5EF4-FFF2-40B4-BE49-F238E27FC236}">
                  <a16:creationId xmlns:a16="http://schemas.microsoft.com/office/drawing/2014/main" id="{5C3D1FF2-6E19-4EB8-8FBE-22B2A84740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15503" y="299962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31" name="Oval 426">
              <a:extLst>
                <a:ext uri="{FF2B5EF4-FFF2-40B4-BE49-F238E27FC236}">
                  <a16:creationId xmlns:a16="http://schemas.microsoft.com/office/drawing/2014/main" id="{3B04A7F8-99C8-48AC-AAAF-2A4F161814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04993" y="2632197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32" name="Oval 427">
              <a:extLst>
                <a:ext uri="{FF2B5EF4-FFF2-40B4-BE49-F238E27FC236}">
                  <a16:creationId xmlns:a16="http://schemas.microsoft.com/office/drawing/2014/main" id="{AE670253-4DC4-457A-8652-DDAF11F40E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7123" y="3269272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33" name="Oval 428">
              <a:extLst>
                <a:ext uri="{FF2B5EF4-FFF2-40B4-BE49-F238E27FC236}">
                  <a16:creationId xmlns:a16="http://schemas.microsoft.com/office/drawing/2014/main" id="{4506E4C4-3F02-4A6F-8785-81278CB9AC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7752" y="3095929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34" name="Oval 429">
              <a:extLst>
                <a:ext uri="{FF2B5EF4-FFF2-40B4-BE49-F238E27FC236}">
                  <a16:creationId xmlns:a16="http://schemas.microsoft.com/office/drawing/2014/main" id="{ACB42E75-3CB4-4611-8709-70F21AC8D3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83966" y="2978884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35" name="Oval 430">
              <a:extLst>
                <a:ext uri="{FF2B5EF4-FFF2-40B4-BE49-F238E27FC236}">
                  <a16:creationId xmlns:a16="http://schemas.microsoft.com/office/drawing/2014/main" id="{10722334-5C14-4070-B679-70CF1EB2B2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34115" y="3095929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36" name="Oval 431">
              <a:extLst>
                <a:ext uri="{FF2B5EF4-FFF2-40B4-BE49-F238E27FC236}">
                  <a16:creationId xmlns:a16="http://schemas.microsoft.com/office/drawing/2014/main" id="{14E73E24-09BC-40ED-9F0D-2639A22E80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08892" y="3257420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37" name="Oval 432">
              <a:extLst>
                <a:ext uri="{FF2B5EF4-FFF2-40B4-BE49-F238E27FC236}">
                  <a16:creationId xmlns:a16="http://schemas.microsoft.com/office/drawing/2014/main" id="{92338AF3-8B2E-4820-8C58-439F10139D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45824" y="3521139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38" name="Oval 433">
              <a:extLst>
                <a:ext uri="{FF2B5EF4-FFF2-40B4-BE49-F238E27FC236}">
                  <a16:creationId xmlns:a16="http://schemas.microsoft.com/office/drawing/2014/main" id="{9086D6A4-6D17-4C7F-A981-717733DE7E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8287" y="3236678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39" name="Oval 434">
              <a:extLst>
                <a:ext uri="{FF2B5EF4-FFF2-40B4-BE49-F238E27FC236}">
                  <a16:creationId xmlns:a16="http://schemas.microsoft.com/office/drawing/2014/main" id="{29F1D353-3D42-4F46-B25F-185A3356BA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99278" y="298481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40" name="Oval 435">
              <a:extLst>
                <a:ext uri="{FF2B5EF4-FFF2-40B4-BE49-F238E27FC236}">
                  <a16:creationId xmlns:a16="http://schemas.microsoft.com/office/drawing/2014/main" id="{78855E17-46BA-4569-8420-CDDCE399B2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03480" y="2676644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41" name="Oval 436">
              <a:extLst>
                <a:ext uri="{FF2B5EF4-FFF2-40B4-BE49-F238E27FC236}">
                  <a16:creationId xmlns:a16="http://schemas.microsoft.com/office/drawing/2014/main" id="{915C9F21-7A45-422E-841A-35A097D264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68044" y="2943327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42" name="Oval 437">
              <a:extLst>
                <a:ext uri="{FF2B5EF4-FFF2-40B4-BE49-F238E27FC236}">
                  <a16:creationId xmlns:a16="http://schemas.microsoft.com/office/drawing/2014/main" id="{15A896B7-0FEA-4C9D-9B41-12CA3BE24A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68643" y="3161118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43" name="Oval 438">
              <a:extLst>
                <a:ext uri="{FF2B5EF4-FFF2-40B4-BE49-F238E27FC236}">
                  <a16:creationId xmlns:a16="http://schemas.microsoft.com/office/drawing/2014/main" id="{04ADFDEE-E9FE-40A6-93B1-32AE76BA89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18792" y="2864804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44" name="Oval 439">
              <a:extLst>
                <a:ext uri="{FF2B5EF4-FFF2-40B4-BE49-F238E27FC236}">
                  <a16:creationId xmlns:a16="http://schemas.microsoft.com/office/drawing/2014/main" id="{A108BEE4-449E-48C2-8CE4-FE70E103C3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87261" y="2442556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45" name="Oval 440">
              <a:extLst>
                <a:ext uri="{FF2B5EF4-FFF2-40B4-BE49-F238E27FC236}">
                  <a16:creationId xmlns:a16="http://schemas.microsoft.com/office/drawing/2014/main" id="{EEAC11C9-CD9F-4D56-BC5B-C3401B5E5A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33813" y="2289955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46" name="Oval 441">
              <a:extLst>
                <a:ext uri="{FF2B5EF4-FFF2-40B4-BE49-F238E27FC236}">
                  <a16:creationId xmlns:a16="http://schemas.microsoft.com/office/drawing/2014/main" id="{DA4FFF0C-65C7-478F-8741-9134C44314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30804" y="2269213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47" name="Oval 442">
              <a:extLst>
                <a:ext uri="{FF2B5EF4-FFF2-40B4-BE49-F238E27FC236}">
                  <a16:creationId xmlns:a16="http://schemas.microsoft.com/office/drawing/2014/main" id="{22F481ED-3F33-4738-8D9E-362E43F5C3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46116" y="2325512"/>
              <a:ext cx="45045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48" name="Oval 443">
              <a:extLst>
                <a:ext uri="{FF2B5EF4-FFF2-40B4-BE49-F238E27FC236}">
                  <a16:creationId xmlns:a16="http://schemas.microsoft.com/office/drawing/2014/main" id="{B583705C-4E22-4064-8EB5-47E24C2124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68638" y="1823260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49" name="Oval 444">
              <a:extLst>
                <a:ext uri="{FF2B5EF4-FFF2-40B4-BE49-F238E27FC236}">
                  <a16:creationId xmlns:a16="http://schemas.microsoft.com/office/drawing/2014/main" id="{9AE71021-9F62-46DB-B4F4-28F02D0204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43108" y="1601024"/>
              <a:ext cx="45045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50" name="Oval 445">
              <a:extLst>
                <a:ext uri="{FF2B5EF4-FFF2-40B4-BE49-F238E27FC236}">
                  <a16:creationId xmlns:a16="http://schemas.microsoft.com/office/drawing/2014/main" id="{3C963627-26E9-4CCF-8FA3-FD2A97B819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33796" y="1958083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51" name="Oval 446">
              <a:extLst>
                <a:ext uri="{FF2B5EF4-FFF2-40B4-BE49-F238E27FC236}">
                  <a16:creationId xmlns:a16="http://schemas.microsoft.com/office/drawing/2014/main" id="{8E976A13-19CD-4897-8F38-E6E10A7B25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34396" y="1703253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52" name="Oval 447">
              <a:extLst>
                <a:ext uri="{FF2B5EF4-FFF2-40B4-BE49-F238E27FC236}">
                  <a16:creationId xmlns:a16="http://schemas.microsoft.com/office/drawing/2014/main" id="{20156F83-EABD-475D-BE90-4C25BF1EA6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68628" y="1913636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53" name="Oval 448">
              <a:extLst>
                <a:ext uri="{FF2B5EF4-FFF2-40B4-BE49-F238E27FC236}">
                  <a16:creationId xmlns:a16="http://schemas.microsoft.com/office/drawing/2014/main" id="{D9D9CB39-5E10-4F2B-976D-376B15AADF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59619" y="2224766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54" name="Oval 449">
              <a:extLst>
                <a:ext uri="{FF2B5EF4-FFF2-40B4-BE49-F238E27FC236}">
                  <a16:creationId xmlns:a16="http://schemas.microsoft.com/office/drawing/2014/main" id="{217FA12B-9F99-4D0F-8AEC-57BE928E2F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9084" y="2008456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55" name="Oval 450">
              <a:extLst>
                <a:ext uri="{FF2B5EF4-FFF2-40B4-BE49-F238E27FC236}">
                  <a16:creationId xmlns:a16="http://schemas.microsoft.com/office/drawing/2014/main" id="{7A72B539-79AF-4460-90D9-5E0F1DD037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87552" y="2466261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56" name="Oval 451">
              <a:extLst>
                <a:ext uri="{FF2B5EF4-FFF2-40B4-BE49-F238E27FC236}">
                  <a16:creationId xmlns:a16="http://schemas.microsoft.com/office/drawing/2014/main" id="{18BA2855-2199-4C93-8E6C-3CF65A9AC6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59327" y="2353662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57" name="Oval 452">
              <a:extLst>
                <a:ext uri="{FF2B5EF4-FFF2-40B4-BE49-F238E27FC236}">
                  <a16:creationId xmlns:a16="http://schemas.microsoft.com/office/drawing/2014/main" id="{DB3FA70B-469D-461A-80AB-8CFC401903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78246" y="2709239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58" name="Oval 453">
              <a:extLst>
                <a:ext uri="{FF2B5EF4-FFF2-40B4-BE49-F238E27FC236}">
                  <a16:creationId xmlns:a16="http://schemas.microsoft.com/office/drawing/2014/main" id="{56508D09-377E-4B60-AB21-88AD11BC3A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06170" y="2632197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59" name="Oval 454">
              <a:extLst>
                <a:ext uri="{FF2B5EF4-FFF2-40B4-BE49-F238E27FC236}">
                  <a16:creationId xmlns:a16="http://schemas.microsoft.com/office/drawing/2014/main" id="{8E2DD4C2-343A-45A7-9174-E6C3189A19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12473" y="2632197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60" name="Oval 455">
              <a:extLst>
                <a:ext uri="{FF2B5EF4-FFF2-40B4-BE49-F238E27FC236}">
                  <a16:creationId xmlns:a16="http://schemas.microsoft.com/office/drawing/2014/main" id="{94A4B78B-2649-4B50-AAD0-A38BC43C6E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21482" y="2823320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61" name="Oval 456">
              <a:extLst>
                <a:ext uri="{FF2B5EF4-FFF2-40B4-BE49-F238E27FC236}">
                  <a16:creationId xmlns:a16="http://schemas.microsoft.com/office/drawing/2014/main" id="{C19F2F0D-8187-4E91-A37F-BEA6132547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22384" y="2729981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62" name="Oval 457">
              <a:extLst>
                <a:ext uri="{FF2B5EF4-FFF2-40B4-BE49-F238E27FC236}">
                  <a16:creationId xmlns:a16="http://schemas.microsoft.com/office/drawing/2014/main" id="{FC8AB42D-F989-43A2-8550-3AE33AD5D5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58722" y="2984811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63" name="Oval 458">
              <a:extLst>
                <a:ext uri="{FF2B5EF4-FFF2-40B4-BE49-F238E27FC236}">
                  <a16:creationId xmlns:a16="http://schemas.microsoft.com/office/drawing/2014/main" id="{4D45C32E-95B8-4293-8D17-45F7CEA1B3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90555" y="3005553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64" name="Oval 459">
              <a:extLst>
                <a:ext uri="{FF2B5EF4-FFF2-40B4-BE49-F238E27FC236}">
                  <a16:creationId xmlns:a16="http://schemas.microsoft.com/office/drawing/2014/main" id="{70FD7BA6-865E-44C0-95BF-8778AFA39C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46116" y="3398169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65" name="Oval 460">
              <a:extLst>
                <a:ext uri="{FF2B5EF4-FFF2-40B4-BE49-F238E27FC236}">
                  <a16:creationId xmlns:a16="http://schemas.microsoft.com/office/drawing/2014/main" id="{BC09F08E-797D-423C-A3C3-847000818E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78246" y="3635220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66" name="Oval 461">
              <a:extLst>
                <a:ext uri="{FF2B5EF4-FFF2-40B4-BE49-F238E27FC236}">
                  <a16:creationId xmlns:a16="http://schemas.microsoft.com/office/drawing/2014/main" id="{199F9B9D-5839-48F0-9535-920DD0C37C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65035" y="3571512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67" name="Oval 462">
              <a:extLst>
                <a:ext uri="{FF2B5EF4-FFF2-40B4-BE49-F238E27FC236}">
                  <a16:creationId xmlns:a16="http://schemas.microsoft.com/office/drawing/2014/main" id="{829F3F62-83A5-4DB0-BF64-3BA5F45B09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30502" y="379374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68" name="Oval 463">
              <a:extLst>
                <a:ext uri="{FF2B5EF4-FFF2-40B4-BE49-F238E27FC236}">
                  <a16:creationId xmlns:a16="http://schemas.microsoft.com/office/drawing/2014/main" id="{7BD4C36A-BE41-49D2-8E95-7FFA9C6EDF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34407" y="3867826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69" name="Oval 464">
              <a:extLst>
                <a:ext uri="{FF2B5EF4-FFF2-40B4-BE49-F238E27FC236}">
                  <a16:creationId xmlns:a16="http://schemas.microsoft.com/office/drawing/2014/main" id="{78AAFE9C-D7B4-485B-92C1-1B3556C92B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21790" y="4038208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70" name="Oval 465">
              <a:extLst>
                <a:ext uri="{FF2B5EF4-FFF2-40B4-BE49-F238E27FC236}">
                  <a16:creationId xmlns:a16="http://schemas.microsoft.com/office/drawing/2014/main" id="{D0734810-C51D-4CD4-85E4-231B26BFF5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43410" y="3867826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71" name="Oval 466">
              <a:extLst>
                <a:ext uri="{FF2B5EF4-FFF2-40B4-BE49-F238E27FC236}">
                  <a16:creationId xmlns:a16="http://schemas.microsoft.com/office/drawing/2014/main" id="{F71D42B4-C76C-4E6B-8AC1-B20A075E7E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3078" y="4430823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72" name="Oval 467">
              <a:extLst>
                <a:ext uri="{FF2B5EF4-FFF2-40B4-BE49-F238E27FC236}">
                  <a16:creationId xmlns:a16="http://schemas.microsoft.com/office/drawing/2014/main" id="{ED77DD7F-3BD1-4549-841F-A04156AAAC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87558" y="421599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73" name="Oval 468">
              <a:extLst>
                <a:ext uri="{FF2B5EF4-FFF2-40B4-BE49-F238E27FC236}">
                  <a16:creationId xmlns:a16="http://schemas.microsoft.com/office/drawing/2014/main" id="{ACF3B5E5-3864-48E9-90D6-625CAF47D2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59624" y="4072283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74" name="Oval 469">
              <a:extLst>
                <a:ext uri="{FF2B5EF4-FFF2-40B4-BE49-F238E27FC236}">
                  <a16:creationId xmlns:a16="http://schemas.microsoft.com/office/drawing/2014/main" id="{AEA44887-08CB-45CC-8B07-66A84DD0FC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69227" y="4377487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75" name="Oval 470">
              <a:extLst>
                <a:ext uri="{FF2B5EF4-FFF2-40B4-BE49-F238E27FC236}">
                  <a16:creationId xmlns:a16="http://schemas.microsoft.com/office/drawing/2014/main" id="{00DFA551-E766-4143-9040-97307A8B52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9167" y="4113767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76" name="Oval 471">
              <a:extLst>
                <a:ext uri="{FF2B5EF4-FFF2-40B4-BE49-F238E27FC236}">
                  <a16:creationId xmlns:a16="http://schemas.microsoft.com/office/drawing/2014/main" id="{C9FE34F7-1CF9-4545-A6FC-B742DA19D0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44598" y="4451565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77" name="Oval 472">
              <a:extLst>
                <a:ext uri="{FF2B5EF4-FFF2-40B4-BE49-F238E27FC236}">
                  <a16:creationId xmlns:a16="http://schemas.microsoft.com/office/drawing/2014/main" id="{32961374-BF1C-47D6-92AF-6EA7495D99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56313" y="4536015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78" name="Oval 473">
              <a:extLst>
                <a:ext uri="{FF2B5EF4-FFF2-40B4-BE49-F238E27FC236}">
                  <a16:creationId xmlns:a16="http://schemas.microsoft.com/office/drawing/2014/main" id="{5EC09F0F-6C4D-49EC-8F17-01A08D07FE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3250" y="4799735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79" name="Oval 474">
              <a:extLst>
                <a:ext uri="{FF2B5EF4-FFF2-40B4-BE49-F238E27FC236}">
                  <a16:creationId xmlns:a16="http://schemas.microsoft.com/office/drawing/2014/main" id="{88C83682-E2B1-451B-9876-D61018B9C7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87547" y="4753805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80" name="Oval 475">
              <a:extLst>
                <a:ext uri="{FF2B5EF4-FFF2-40B4-BE49-F238E27FC236}">
                  <a16:creationId xmlns:a16="http://schemas.microsoft.com/office/drawing/2014/main" id="{A09816C3-2B5F-41E3-AD08-3B6D67214F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02864" y="4568610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81" name="Oval 476">
              <a:extLst>
                <a:ext uri="{FF2B5EF4-FFF2-40B4-BE49-F238E27FC236}">
                  <a16:creationId xmlns:a16="http://schemas.microsoft.com/office/drawing/2014/main" id="{6E0FAC6F-87C3-4C3E-BF9D-97BBA599A8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31695" y="527531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82" name="Oval 477">
              <a:extLst>
                <a:ext uri="{FF2B5EF4-FFF2-40B4-BE49-F238E27FC236}">
                  <a16:creationId xmlns:a16="http://schemas.microsoft.com/office/drawing/2014/main" id="{54BA117E-AF02-4ABB-A348-C356023DC4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06472" y="505160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83" name="Oval 478">
              <a:extLst>
                <a:ext uri="{FF2B5EF4-FFF2-40B4-BE49-F238E27FC236}">
                  <a16:creationId xmlns:a16="http://schemas.microsoft.com/office/drawing/2014/main" id="{676F04D7-E416-45DA-826C-15284981F0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34099" y="4753805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84" name="Oval 479">
              <a:extLst>
                <a:ext uri="{FF2B5EF4-FFF2-40B4-BE49-F238E27FC236}">
                  <a16:creationId xmlns:a16="http://schemas.microsoft.com/office/drawing/2014/main" id="{6D0EE202-A981-45F2-BA61-75EDB2175C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64733" y="4979004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85" name="Oval 480">
              <a:extLst>
                <a:ext uri="{FF2B5EF4-FFF2-40B4-BE49-F238E27FC236}">
                  <a16:creationId xmlns:a16="http://schemas.microsoft.com/office/drawing/2014/main" id="{B8D8BD7A-3EB1-464B-892A-CC54E561A3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17885" y="5146422"/>
              <a:ext cx="48048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86" name="Oval 481">
              <a:extLst>
                <a:ext uri="{FF2B5EF4-FFF2-40B4-BE49-F238E27FC236}">
                  <a16:creationId xmlns:a16="http://schemas.microsoft.com/office/drawing/2014/main" id="{8DF3507E-7A83-459B-8803-632F3E0194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16086" y="527531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87" name="Oval 482">
              <a:extLst>
                <a:ext uri="{FF2B5EF4-FFF2-40B4-BE49-F238E27FC236}">
                  <a16:creationId xmlns:a16="http://schemas.microsoft.com/office/drawing/2014/main" id="{7501F07F-636C-4851-B3F0-836E1B930C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18479" y="5451625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88" name="Oval 483">
              <a:extLst>
                <a:ext uri="{FF2B5EF4-FFF2-40B4-BE49-F238E27FC236}">
                  <a16:creationId xmlns:a16="http://schemas.microsoft.com/office/drawing/2014/main" id="{47C5E298-2565-4EDA-95FE-88414108EE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6253" y="5494590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89" name="Oval 484">
              <a:extLst>
                <a:ext uri="{FF2B5EF4-FFF2-40B4-BE49-F238E27FC236}">
                  <a16:creationId xmlns:a16="http://schemas.microsoft.com/office/drawing/2014/main" id="{8FA5B5A2-4E91-4B11-8DDC-29A63EBAC7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18479" y="4922704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90" name="Oval 486">
              <a:extLst>
                <a:ext uri="{FF2B5EF4-FFF2-40B4-BE49-F238E27FC236}">
                  <a16:creationId xmlns:a16="http://schemas.microsoft.com/office/drawing/2014/main" id="{87762101-9D9A-423F-8214-C16E957308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8236" y="5054565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91" name="Oval 487">
              <a:extLst>
                <a:ext uri="{FF2B5EF4-FFF2-40B4-BE49-F238E27FC236}">
                  <a16:creationId xmlns:a16="http://schemas.microsoft.com/office/drawing/2014/main" id="{3170515D-B2A8-4FA8-9168-91DF17DE62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88141" y="5167164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92" name="Oval 488">
              <a:extLst>
                <a:ext uri="{FF2B5EF4-FFF2-40B4-BE49-F238E27FC236}">
                  <a16:creationId xmlns:a16="http://schemas.microsoft.com/office/drawing/2014/main" id="{0791B418-B66F-4D8E-BF2A-510516D6E3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94169" y="3319646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93" name="Oval 489">
              <a:extLst>
                <a:ext uri="{FF2B5EF4-FFF2-40B4-BE49-F238E27FC236}">
                  <a16:creationId xmlns:a16="http://schemas.microsoft.com/office/drawing/2014/main" id="{8DB77036-4FFE-48EE-8B1B-C8689A365E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37404" y="284406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94" name="Oval 490">
              <a:extLst>
                <a:ext uri="{FF2B5EF4-FFF2-40B4-BE49-F238E27FC236}">
                  <a16:creationId xmlns:a16="http://schemas.microsoft.com/office/drawing/2014/main" id="{33E747F1-EB03-41C7-AA75-3CFA543606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9570" y="3035184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95" name="Oval 491">
              <a:extLst>
                <a:ext uri="{FF2B5EF4-FFF2-40B4-BE49-F238E27FC236}">
                  <a16:creationId xmlns:a16="http://schemas.microsoft.com/office/drawing/2014/main" id="{A9EDF5A2-6067-4BA2-9439-FB0812C82D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15195" y="3747820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96" name="Oval 492">
              <a:extLst>
                <a:ext uri="{FF2B5EF4-FFF2-40B4-BE49-F238E27FC236}">
                  <a16:creationId xmlns:a16="http://schemas.microsoft.com/office/drawing/2014/main" id="{DA9DA319-10EC-4D9E-8D4F-3E2D90698B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35935" y="2632197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97" name="Oval 493">
              <a:extLst>
                <a:ext uri="{FF2B5EF4-FFF2-40B4-BE49-F238E27FC236}">
                  <a16:creationId xmlns:a16="http://schemas.microsoft.com/office/drawing/2014/main" id="{03A1A2DF-382E-48FE-83ED-350FF75B0A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93294" y="2559601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98" name="Oval 494">
              <a:extLst>
                <a:ext uri="{FF2B5EF4-FFF2-40B4-BE49-F238E27FC236}">
                  <a16:creationId xmlns:a16="http://schemas.microsoft.com/office/drawing/2014/main" id="{731E4BAC-F0A3-4D19-9EF7-DDF8B1017F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30231" y="270331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99" name="Oval 495">
              <a:extLst>
                <a:ext uri="{FF2B5EF4-FFF2-40B4-BE49-F238E27FC236}">
                  <a16:creationId xmlns:a16="http://schemas.microsoft.com/office/drawing/2014/main" id="{EE173414-D531-4249-8B5E-FDC082E0D1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8011" y="2547748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00" name="Oval 496">
              <a:extLst>
                <a:ext uri="{FF2B5EF4-FFF2-40B4-BE49-F238E27FC236}">
                  <a16:creationId xmlns:a16="http://schemas.microsoft.com/office/drawing/2014/main" id="{9F03750D-491C-4606-AC27-1CCF6311BF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20326" y="2609974"/>
              <a:ext cx="48048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01" name="Oval 497">
              <a:extLst>
                <a:ext uri="{FF2B5EF4-FFF2-40B4-BE49-F238E27FC236}">
                  <a16:creationId xmlns:a16="http://schemas.microsoft.com/office/drawing/2014/main" id="{8F5ACB64-0798-4F89-B7A1-EF30B23D8F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20628" y="2328476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02" name="Oval 498">
              <a:extLst>
                <a:ext uri="{FF2B5EF4-FFF2-40B4-BE49-F238E27FC236}">
                  <a16:creationId xmlns:a16="http://schemas.microsoft.com/office/drawing/2014/main" id="{3009AB7B-EA8E-44D4-9E3E-009CDE61DB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3002" y="248255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03" name="Oval 499">
              <a:extLst>
                <a:ext uri="{FF2B5EF4-FFF2-40B4-BE49-F238E27FC236}">
                  <a16:creationId xmlns:a16="http://schemas.microsoft.com/office/drawing/2014/main" id="{3C5C74CB-EF19-4FEE-B7A3-9F969E5158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08919" y="2703312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04" name="Oval 500">
              <a:extLst>
                <a:ext uri="{FF2B5EF4-FFF2-40B4-BE49-F238E27FC236}">
                  <a16:creationId xmlns:a16="http://schemas.microsoft.com/office/drawing/2014/main" id="{B18480B6-9E3B-4FC2-8C62-78AAB8F153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77685" y="2724054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05" name="Oval 501">
              <a:extLst>
                <a:ext uri="{FF2B5EF4-FFF2-40B4-BE49-F238E27FC236}">
                  <a16:creationId xmlns:a16="http://schemas.microsoft.com/office/drawing/2014/main" id="{29DE9C60-4DA8-4892-AE1D-9DDB3D7E36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7175" y="2503301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06" name="Oval 502">
              <a:extLst>
                <a:ext uri="{FF2B5EF4-FFF2-40B4-BE49-F238E27FC236}">
                  <a16:creationId xmlns:a16="http://schemas.microsoft.com/office/drawing/2014/main" id="{31FF58CD-36A4-4473-91F4-F4984DBE6A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4528" y="2152168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07" name="Oval 503">
              <a:extLst>
                <a:ext uri="{FF2B5EF4-FFF2-40B4-BE49-F238E27FC236}">
                  <a16:creationId xmlns:a16="http://schemas.microsoft.com/office/drawing/2014/main" id="{DE1972B8-EB96-4474-A0D1-5295433614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20320" y="2152168"/>
              <a:ext cx="48048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08" name="Oval 504">
              <a:extLst>
                <a:ext uri="{FF2B5EF4-FFF2-40B4-BE49-F238E27FC236}">
                  <a16:creationId xmlns:a16="http://schemas.microsoft.com/office/drawing/2014/main" id="{315ED4C1-DD1E-4A89-8488-EC3B217FA4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77091" y="1595098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09" name="Oval 505">
              <a:extLst>
                <a:ext uri="{FF2B5EF4-FFF2-40B4-BE49-F238E27FC236}">
                  <a16:creationId xmlns:a16="http://schemas.microsoft.com/office/drawing/2014/main" id="{C783A311-CA3F-4FF9-9700-1D162E4CB5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58771" y="1500277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10" name="Oval 506">
              <a:extLst>
                <a:ext uri="{FF2B5EF4-FFF2-40B4-BE49-F238E27FC236}">
                  <a16:creationId xmlns:a16="http://schemas.microsoft.com/office/drawing/2014/main" id="{E6F206AC-C932-4410-91E8-FB8E3BE692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01708" y="1257300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11" name="Oval 507">
              <a:extLst>
                <a:ext uri="{FF2B5EF4-FFF2-40B4-BE49-F238E27FC236}">
                  <a16:creationId xmlns:a16="http://schemas.microsoft.com/office/drawing/2014/main" id="{83568D90-DF6C-4500-8F83-EBA94ED446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6662" y="1775850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12" name="Oval 508">
              <a:extLst>
                <a:ext uri="{FF2B5EF4-FFF2-40B4-BE49-F238E27FC236}">
                  <a16:creationId xmlns:a16="http://schemas.microsoft.com/office/drawing/2014/main" id="{7843FA16-3575-4336-898B-51CD92EB84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4739" y="1981788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13" name="Oval 509">
              <a:extLst>
                <a:ext uri="{FF2B5EF4-FFF2-40B4-BE49-F238E27FC236}">
                  <a16:creationId xmlns:a16="http://schemas.microsoft.com/office/drawing/2014/main" id="{5EA8C337-24CE-4734-BF7A-8DAECF8B11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2371" y="2623308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14" name="Oval 510">
              <a:extLst>
                <a:ext uri="{FF2B5EF4-FFF2-40B4-BE49-F238E27FC236}">
                  <a16:creationId xmlns:a16="http://schemas.microsoft.com/office/drawing/2014/main" id="{B632AD1F-5CDD-40FC-8685-C07A7BF476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8530" y="2586269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15" name="Oval 511">
              <a:extLst>
                <a:ext uri="{FF2B5EF4-FFF2-40B4-BE49-F238E27FC236}">
                  <a16:creationId xmlns:a16="http://schemas.microsoft.com/office/drawing/2014/main" id="{9A14CD85-6D35-4340-BAF1-F67E4F6319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8441" y="2793689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16" name="Oval 512">
              <a:extLst>
                <a:ext uri="{FF2B5EF4-FFF2-40B4-BE49-F238E27FC236}">
                  <a16:creationId xmlns:a16="http://schemas.microsoft.com/office/drawing/2014/main" id="{5885AA4D-8DC7-495B-B9EC-E3CC6189B6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3912" y="2793689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17" name="Oval 513">
              <a:extLst>
                <a:ext uri="{FF2B5EF4-FFF2-40B4-BE49-F238E27FC236}">
                  <a16:creationId xmlns:a16="http://schemas.microsoft.com/office/drawing/2014/main" id="{A7CEC491-144F-44FA-A22F-B299E2AA63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7212" y="3014442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18" name="Oval 514">
              <a:extLst>
                <a:ext uri="{FF2B5EF4-FFF2-40B4-BE49-F238E27FC236}">
                  <a16:creationId xmlns:a16="http://schemas.microsoft.com/office/drawing/2014/main" id="{3DF50873-929D-44DD-83A0-5A4084FE7A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8678" y="3081113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19" name="Oval 515">
              <a:extLst>
                <a:ext uri="{FF2B5EF4-FFF2-40B4-BE49-F238E27FC236}">
                  <a16:creationId xmlns:a16="http://schemas.microsoft.com/office/drawing/2014/main" id="{D2E2A520-F332-4AD3-AFBD-4C500657D7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5373" y="2888509"/>
              <a:ext cx="48048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20" name="Oval 516">
              <a:extLst>
                <a:ext uri="{FF2B5EF4-FFF2-40B4-BE49-F238E27FC236}">
                  <a16:creationId xmlns:a16="http://schemas.microsoft.com/office/drawing/2014/main" id="{9FD44360-DDDD-4B33-A2E2-5040CC8FD7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7653" y="266479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21" name="Oval 517">
              <a:extLst>
                <a:ext uri="{FF2B5EF4-FFF2-40B4-BE49-F238E27FC236}">
                  <a16:creationId xmlns:a16="http://schemas.microsoft.com/office/drawing/2014/main" id="{D168DA28-AFCF-4C84-B57C-E2DA16B120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7682" y="2910732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22" name="Oval 518">
              <a:extLst>
                <a:ext uri="{FF2B5EF4-FFF2-40B4-BE49-F238E27FC236}">
                  <a16:creationId xmlns:a16="http://schemas.microsoft.com/office/drawing/2014/main" id="{6E7537CE-49C7-40B3-B99F-453B75A5F4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7653" y="3187786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23" name="Oval 519">
              <a:extLst>
                <a:ext uri="{FF2B5EF4-FFF2-40B4-BE49-F238E27FC236}">
                  <a16:creationId xmlns:a16="http://schemas.microsoft.com/office/drawing/2014/main" id="{222145D1-5BCE-42C6-9241-A9B634CDA9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2613" y="3269272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24" name="Oval 520">
              <a:extLst>
                <a:ext uri="{FF2B5EF4-FFF2-40B4-BE49-F238E27FC236}">
                  <a16:creationId xmlns:a16="http://schemas.microsoft.com/office/drawing/2014/main" id="{9DB20247-CA84-419F-BC2E-8BBE3B989C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892" y="3430764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25" name="Oval 521">
              <a:extLst>
                <a:ext uri="{FF2B5EF4-FFF2-40B4-BE49-F238E27FC236}">
                  <a16:creationId xmlns:a16="http://schemas.microsoft.com/office/drawing/2014/main" id="{97980A30-0B5E-463F-A2A7-0CF93DA8DF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2578" y="3655962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26" name="Oval 522">
              <a:extLst>
                <a:ext uri="{FF2B5EF4-FFF2-40B4-BE49-F238E27FC236}">
                  <a16:creationId xmlns:a16="http://schemas.microsoft.com/office/drawing/2014/main" id="{D920FDE4-A04C-4D5D-B20B-1747F97B9A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91522" y="3655962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27" name="Oval 523">
              <a:extLst>
                <a:ext uri="{FF2B5EF4-FFF2-40B4-BE49-F238E27FC236}">
                  <a16:creationId xmlns:a16="http://schemas.microsoft.com/office/drawing/2014/main" id="{AE0F2EC4-B756-4D44-90A4-BCAE22C2CB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8277" y="3790785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28" name="Oval 524">
              <a:extLst>
                <a:ext uri="{FF2B5EF4-FFF2-40B4-BE49-F238E27FC236}">
                  <a16:creationId xmlns:a16="http://schemas.microsoft.com/office/drawing/2014/main" id="{548D9831-7C64-42A6-B2C0-916B2EFA91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86110" y="3931534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29" name="Oval 525">
              <a:extLst>
                <a:ext uri="{FF2B5EF4-FFF2-40B4-BE49-F238E27FC236}">
                  <a16:creationId xmlns:a16="http://schemas.microsoft.com/office/drawing/2014/main" id="{78AED177-1A14-4FDF-B3C3-6208E230AD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9718" y="3999687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30" name="Oval 526">
              <a:extLst>
                <a:ext uri="{FF2B5EF4-FFF2-40B4-BE49-F238E27FC236}">
                  <a16:creationId xmlns:a16="http://schemas.microsoft.com/office/drawing/2014/main" id="{CFD7226A-3C48-4BDE-AFB4-4C0F9FB18C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44977" y="383523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31" name="Oval 527">
              <a:extLst>
                <a:ext uri="{FF2B5EF4-FFF2-40B4-BE49-F238E27FC236}">
                  <a16:creationId xmlns:a16="http://schemas.microsoft.com/office/drawing/2014/main" id="{C18CE1B7-7469-441F-9538-3BE520414B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82816" y="3867826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32" name="Oval 528">
              <a:extLst>
                <a:ext uri="{FF2B5EF4-FFF2-40B4-BE49-F238E27FC236}">
                  <a16:creationId xmlns:a16="http://schemas.microsoft.com/office/drawing/2014/main" id="{3F0D4538-0603-470B-9943-A1FB616EF9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7653" y="3867826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33" name="Oval 529">
              <a:extLst>
                <a:ext uri="{FF2B5EF4-FFF2-40B4-BE49-F238E27FC236}">
                  <a16:creationId xmlns:a16="http://schemas.microsoft.com/office/drawing/2014/main" id="{787E55FC-F82F-4DA3-93A7-2F85A70F79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6121" y="3975982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34" name="Oval 530">
              <a:extLst>
                <a:ext uri="{FF2B5EF4-FFF2-40B4-BE49-F238E27FC236}">
                  <a16:creationId xmlns:a16="http://schemas.microsoft.com/office/drawing/2014/main" id="{12752BD6-AF6A-44DB-A10F-74075FDAF0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82816" y="4026355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35" name="Oval 531">
              <a:extLst>
                <a:ext uri="{FF2B5EF4-FFF2-40B4-BE49-F238E27FC236}">
                  <a16:creationId xmlns:a16="http://schemas.microsoft.com/office/drawing/2014/main" id="{EDD03BE7-2E83-44E1-8565-D8E93BEFF6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70501" y="4026355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36" name="Oval 532">
              <a:extLst>
                <a:ext uri="{FF2B5EF4-FFF2-40B4-BE49-F238E27FC236}">
                  <a16:creationId xmlns:a16="http://schemas.microsoft.com/office/drawing/2014/main" id="{AD6C0C12-F86C-4695-B91A-68519C42BE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4584" y="441008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37" name="Oval 533">
              <a:extLst>
                <a:ext uri="{FF2B5EF4-FFF2-40B4-BE49-F238E27FC236}">
                  <a16:creationId xmlns:a16="http://schemas.microsoft.com/office/drawing/2014/main" id="{F645D558-F352-4DC9-BA0E-73A70709BE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20348" y="4341929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38" name="Oval 534">
              <a:extLst>
                <a:ext uri="{FF2B5EF4-FFF2-40B4-BE49-F238E27FC236}">
                  <a16:creationId xmlns:a16="http://schemas.microsoft.com/office/drawing/2014/main" id="{48A8961B-53C4-4DBF-BEF2-91A3072B38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64187" y="4331558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39" name="Oval 535">
              <a:extLst>
                <a:ext uri="{FF2B5EF4-FFF2-40B4-BE49-F238E27FC236}">
                  <a16:creationId xmlns:a16="http://schemas.microsoft.com/office/drawing/2014/main" id="{B1EF3FDC-DBC0-4F89-BFCB-2264FCD991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0253" y="4538978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40" name="Oval 536">
              <a:extLst>
                <a:ext uri="{FF2B5EF4-FFF2-40B4-BE49-F238E27FC236}">
                  <a16:creationId xmlns:a16="http://schemas.microsoft.com/office/drawing/2014/main" id="{F6D39CE0-8BCC-4B65-AAF1-7B7115AEB2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9351" y="4706395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41" name="Oval 537">
              <a:extLst>
                <a:ext uri="{FF2B5EF4-FFF2-40B4-BE49-F238E27FC236}">
                  <a16:creationId xmlns:a16="http://schemas.microsoft.com/office/drawing/2014/main" id="{15BEB2B3-8101-4C84-AB92-CD8314EEE2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0253" y="4876776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42" name="Oval 538">
              <a:extLst>
                <a:ext uri="{FF2B5EF4-FFF2-40B4-BE49-F238E27FC236}">
                  <a16:creationId xmlns:a16="http://schemas.microsoft.com/office/drawing/2014/main" id="{65554893-B0C5-4290-837F-83BB38D947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07428" y="4835292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43" name="Oval 539">
              <a:extLst>
                <a:ext uri="{FF2B5EF4-FFF2-40B4-BE49-F238E27FC236}">
                  <a16:creationId xmlns:a16="http://schemas.microsoft.com/office/drawing/2014/main" id="{7FA1E4B8-27E9-4D7C-A1A4-607F600C44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58182" y="4987893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44" name="Oval 540">
              <a:extLst>
                <a:ext uri="{FF2B5EF4-FFF2-40B4-BE49-F238E27FC236}">
                  <a16:creationId xmlns:a16="http://schemas.microsoft.com/office/drawing/2014/main" id="{A1A572C3-AD50-4312-B054-839E40DEBF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5030" y="5339026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45" name="Oval 541">
              <a:extLst>
                <a:ext uri="{FF2B5EF4-FFF2-40B4-BE49-F238E27FC236}">
                  <a16:creationId xmlns:a16="http://schemas.microsoft.com/office/drawing/2014/main" id="{821746D3-F3E4-4C97-9A6B-4153399CD1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1280" y="5158274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46" name="Oval 542">
              <a:extLst>
                <a:ext uri="{FF2B5EF4-FFF2-40B4-BE49-F238E27FC236}">
                  <a16:creationId xmlns:a16="http://schemas.microsoft.com/office/drawing/2014/main" id="{98CAE6A3-5C5B-4E64-BF0D-0270F146CE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3202" y="548273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47" name="Oval 543">
              <a:extLst>
                <a:ext uri="{FF2B5EF4-FFF2-40B4-BE49-F238E27FC236}">
                  <a16:creationId xmlns:a16="http://schemas.microsoft.com/office/drawing/2014/main" id="{29D148B0-96EA-4584-B1F3-9B93404277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6893" y="5404215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48" name="Oval 544">
              <a:extLst>
                <a:ext uri="{FF2B5EF4-FFF2-40B4-BE49-F238E27FC236}">
                  <a16:creationId xmlns:a16="http://schemas.microsoft.com/office/drawing/2014/main" id="{6D714EF8-1D2F-4782-8BED-81E45DCD4B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5516" y="5479775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49" name="Oval 545">
              <a:extLst>
                <a:ext uri="{FF2B5EF4-FFF2-40B4-BE49-F238E27FC236}">
                  <a16:creationId xmlns:a16="http://schemas.microsoft.com/office/drawing/2014/main" id="{EA05236D-7533-4CE2-A784-1004F2A4BC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2181" y="5946470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50" name="Oval 546">
              <a:extLst>
                <a:ext uri="{FF2B5EF4-FFF2-40B4-BE49-F238E27FC236}">
                  <a16:creationId xmlns:a16="http://schemas.microsoft.com/office/drawing/2014/main" id="{16853839-3CD7-4E8A-9830-F803D11602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02330" y="5949433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51" name="Oval 547">
              <a:extLst>
                <a:ext uri="{FF2B5EF4-FFF2-40B4-BE49-F238E27FC236}">
                  <a16:creationId xmlns:a16="http://schemas.microsoft.com/office/drawing/2014/main" id="{C31E6C0A-89BB-47EB-B5DA-404BCC0643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96021" y="6078329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52" name="Oval 548">
              <a:extLst>
                <a:ext uri="{FF2B5EF4-FFF2-40B4-BE49-F238E27FC236}">
                  <a16:creationId xmlns:a16="http://schemas.microsoft.com/office/drawing/2014/main" id="{1B315F90-CA22-4F21-B8D7-302EEA2E77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1571" y="4316743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53" name="Oval 549">
              <a:extLst>
                <a:ext uri="{FF2B5EF4-FFF2-40B4-BE49-F238E27FC236}">
                  <a16:creationId xmlns:a16="http://schemas.microsoft.com/office/drawing/2014/main" id="{FFD607F7-4D82-497E-B622-C4AD5E2746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7339" y="4164140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54" name="Oval 550">
              <a:extLst>
                <a:ext uri="{FF2B5EF4-FFF2-40B4-BE49-F238E27FC236}">
                  <a16:creationId xmlns:a16="http://schemas.microsoft.com/office/drawing/2014/main" id="{45B41F83-6F6F-42B4-8030-1FAFD40880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97825" y="4770103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55" name="Oval 551">
              <a:extLst>
                <a:ext uri="{FF2B5EF4-FFF2-40B4-BE49-F238E27FC236}">
                  <a16:creationId xmlns:a16="http://schemas.microsoft.com/office/drawing/2014/main" id="{F029320C-F56B-458A-8A94-A8145E9885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70501" y="499974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56" name="Oval 552">
              <a:extLst>
                <a:ext uri="{FF2B5EF4-FFF2-40B4-BE49-F238E27FC236}">
                  <a16:creationId xmlns:a16="http://schemas.microsoft.com/office/drawing/2014/main" id="{C7867794-1D3B-462E-9C24-D6863D2AF2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97825" y="4964188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57" name="Oval 553">
              <a:extLst>
                <a:ext uri="{FF2B5EF4-FFF2-40B4-BE49-F238E27FC236}">
                  <a16:creationId xmlns:a16="http://schemas.microsoft.com/office/drawing/2014/main" id="{0B0286B9-B922-4D36-BCD0-534D26F3A9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1433" y="4685653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58" name="Oval 554">
              <a:extLst>
                <a:ext uri="{FF2B5EF4-FFF2-40B4-BE49-F238E27FC236}">
                  <a16:creationId xmlns:a16="http://schemas.microsoft.com/office/drawing/2014/main" id="{050E5452-49CA-4A50-8F36-6987BBCE17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3445" y="4207106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59" name="Oval 555">
              <a:extLst>
                <a:ext uri="{FF2B5EF4-FFF2-40B4-BE49-F238E27FC236}">
                  <a16:creationId xmlns:a16="http://schemas.microsoft.com/office/drawing/2014/main" id="{0D7852A1-21F3-4D32-B0A5-4DCF3F760F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6602" y="4187846"/>
              <a:ext cx="48048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60" name="Oval 556">
              <a:extLst>
                <a:ext uri="{FF2B5EF4-FFF2-40B4-BE49-F238E27FC236}">
                  <a16:creationId xmlns:a16="http://schemas.microsoft.com/office/drawing/2014/main" id="{F4D4444F-6D6C-4891-B8CA-51B0306A34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2186" y="441008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61" name="Oval 557">
              <a:extLst>
                <a:ext uri="{FF2B5EF4-FFF2-40B4-BE49-F238E27FC236}">
                  <a16:creationId xmlns:a16="http://schemas.microsoft.com/office/drawing/2014/main" id="{B66466FC-4938-4759-B300-7DBAF9126C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98436" y="3392243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62" name="Oval 558">
              <a:extLst>
                <a:ext uri="{FF2B5EF4-FFF2-40B4-BE49-F238E27FC236}">
                  <a16:creationId xmlns:a16="http://schemas.microsoft.com/office/drawing/2014/main" id="{4B2960C2-3503-489B-8CA7-4AFB1CAF70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3967" y="165880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63" name="Oval 559">
              <a:extLst>
                <a:ext uri="{FF2B5EF4-FFF2-40B4-BE49-F238E27FC236}">
                  <a16:creationId xmlns:a16="http://schemas.microsoft.com/office/drawing/2014/main" id="{E941B5B8-FEFB-48A9-83FA-2E2843AA9D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3272" y="1888449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64" name="Oval 560">
              <a:extLst>
                <a:ext uri="{FF2B5EF4-FFF2-40B4-BE49-F238E27FC236}">
                  <a16:creationId xmlns:a16="http://schemas.microsoft.com/office/drawing/2014/main" id="{4C86DEF3-0354-42AB-8E88-E7D243A3BE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1741" y="1638064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65" name="Oval 561">
              <a:extLst>
                <a:ext uri="{FF2B5EF4-FFF2-40B4-BE49-F238E27FC236}">
                  <a16:creationId xmlns:a16="http://schemas.microsoft.com/office/drawing/2014/main" id="{4FE16705-08F8-4EFE-B253-490B8EE76A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9372" y="1750663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</p:grp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CBE00F9-F932-41E3-AD57-2C2A5E3FD6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964" y="2892461"/>
            <a:ext cx="11522075" cy="63023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48" b="1">
                <a:latin typeface="方正准圆简体" panose="02000500000000000000" pitchFamily="2" charset="-122"/>
                <a:ea typeface="方正准圆简体" panose="02000500000000000000" pitchFamily="2" charset="-122"/>
              </a:defRPr>
            </a:lvl1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2CF8766-4C44-2C3E-3AAE-0D0EFCEF601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4966" y="3702056"/>
            <a:ext cx="11522074" cy="495299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2286">
                <a:latin typeface="方正准圆简体" panose="02000500000000000000" pitchFamily="2" charset="-122"/>
                <a:ea typeface="方正准圆简体" panose="02000500000000000000" pitchFamily="2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250B163C-0047-4DAB-99F6-8BF619341A39}"/>
              </a:ext>
            </a:extLst>
          </p:cNvPr>
          <p:cNvCxnSpPr>
            <a:cxnSpLocks/>
          </p:cNvCxnSpPr>
          <p:nvPr userDrawn="1"/>
        </p:nvCxnSpPr>
        <p:spPr>
          <a:xfrm>
            <a:off x="334964" y="3609001"/>
            <a:ext cx="115220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图片 5">
            <a:extLst>
              <a:ext uri="{FF2B5EF4-FFF2-40B4-BE49-F238E27FC236}">
                <a16:creationId xmlns:a16="http://schemas.microsoft.com/office/drawing/2014/main" id="{D410F20E-A2CA-D89C-7B19-44C2A2B0FE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247" y="342732"/>
            <a:ext cx="788534" cy="272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2148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27">
          <p15:clr>
            <a:srgbClr val="FBAE40"/>
          </p15:clr>
        </p15:guide>
        <p15:guide id="2" pos="3841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8"/>
          <p:cNvSpPr>
            <a:spLocks noGrp="1"/>
          </p:cNvSpPr>
          <p:nvPr>
            <p:ph type="title"/>
          </p:nvPr>
        </p:nvSpPr>
        <p:spPr>
          <a:xfrm>
            <a:off x="266888" y="323851"/>
            <a:ext cx="10851962" cy="342900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sz="2000" b="1">
                <a:solidFill>
                  <a:schemeClr val="tx1"/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9C1C419-BF9C-B381-7ECC-A99874AFBE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911277" y="6320201"/>
            <a:ext cx="6552286" cy="307377"/>
          </a:xfrm>
          <a:prstGeom prst="rect">
            <a:avLst/>
          </a:prstGeom>
        </p:spPr>
        <p:txBody>
          <a:bodyPr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800">
                <a:latin typeface="方正准圆简体" panose="02000500000000000000" pitchFamily="2" charset="-122"/>
                <a:ea typeface="方正准圆简体" panose="02000500000000000000" pitchFamily="2" charset="-122"/>
              </a:defRPr>
            </a:lvl1pPr>
          </a:lstStyle>
          <a:p>
            <a:pPr lvl="0"/>
            <a:endParaRPr lang="zh-CN" altLang="en-US" dirty="0"/>
          </a:p>
        </p:txBody>
      </p: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7782FAC8-852C-278A-5283-545F66DAF70B}"/>
              </a:ext>
            </a:extLst>
          </p:cNvPr>
          <p:cNvCxnSpPr>
            <a:cxnSpLocks/>
          </p:cNvCxnSpPr>
          <p:nvPr userDrawn="1"/>
        </p:nvCxnSpPr>
        <p:spPr>
          <a:xfrm>
            <a:off x="359416" y="752475"/>
            <a:ext cx="11497622" cy="0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" name="文本框 285"/>
          <p:cNvSpPr txBox="1"/>
          <p:nvPr userDrawn="1"/>
        </p:nvSpPr>
        <p:spPr>
          <a:xfrm>
            <a:off x="359416" y="6371778"/>
            <a:ext cx="968535" cy="21544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zh-CN"/>
            </a:defPPr>
            <a:lvl1pPr>
              <a:defRPr sz="140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</a:rPr>
              <a:t>www.avc-mr.com</a:t>
            </a:r>
            <a:endParaRPr lang="zh-CN" altLang="en-US" sz="800" dirty="0">
              <a:solidFill>
                <a:schemeClr val="bg1">
                  <a:lumMod val="65000"/>
                </a:schemeClr>
              </a:solidFill>
              <a:latin typeface="方正准圆简体" panose="02000500000000000000" pitchFamily="2" charset="-122"/>
              <a:ea typeface="方正准圆简体" panose="02000500000000000000" pitchFamily="2" charset="-122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5BD90701-242C-D37A-864A-7DF1CA48C942}"/>
              </a:ext>
            </a:extLst>
          </p:cNvPr>
          <p:cNvSpPr txBox="1"/>
          <p:nvPr userDrawn="1"/>
        </p:nvSpPr>
        <p:spPr>
          <a:xfrm>
            <a:off x="10980420" y="6366167"/>
            <a:ext cx="876618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5EC0406B-9D2C-465D-AD66-355AE3B93904}" type="slidenum">
              <a:rPr lang="zh-CN" altLang="en-US" sz="800" smtClean="0">
                <a:latin typeface="方正准圆简体" panose="02000500000000000000" pitchFamily="2" charset="-122"/>
                <a:ea typeface="方正准圆简体" panose="02000500000000000000" pitchFamily="2" charset="-122"/>
              </a:rPr>
              <a:pPr algn="r"/>
              <a:t>‹#›</a:t>
            </a:fld>
            <a:endParaRPr lang="zh-CN" altLang="en-US" sz="800" dirty="0">
              <a:latin typeface="方正准圆简体" panose="02000500000000000000" pitchFamily="2" charset="-122"/>
              <a:ea typeface="方正准圆简体" panose="02000500000000000000" pitchFamily="2" charset="-122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E99AEB69-EE03-8F19-A93C-3805E669244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247" y="342732"/>
            <a:ext cx="788534" cy="272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755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469">
          <p15:clr>
            <a:srgbClr val="FBAE40"/>
          </p15:clr>
        </p15:guide>
        <p15:guide id="4" pos="211">
          <p15:clr>
            <a:srgbClr val="FBAE40"/>
          </p15:clr>
        </p15:guide>
        <p15:guide id="5" orient="horz" pos="3974">
          <p15:clr>
            <a:srgbClr val="FBAE40"/>
          </p15:clr>
        </p15:guide>
        <p15:guide id="6" orient="horz" pos="482">
          <p15:clr>
            <a:srgbClr val="FBAE40"/>
          </p15:clr>
        </p15:guide>
        <p15:guide id="7" orient="horz" pos="187">
          <p15:clr>
            <a:srgbClr val="FBAE40"/>
          </p15:clr>
        </p15:guide>
        <p15:guide id="8" orient="horz" pos="4178">
          <p15:clr>
            <a:srgbClr val="FBAE40"/>
          </p15:clr>
        </p15:guide>
        <p15:guide id="9" orient="horz" pos="391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8"/>
          <p:cNvSpPr>
            <a:spLocks noGrp="1"/>
          </p:cNvSpPr>
          <p:nvPr>
            <p:ph type="title"/>
          </p:nvPr>
        </p:nvSpPr>
        <p:spPr>
          <a:xfrm>
            <a:off x="266888" y="323851"/>
            <a:ext cx="10851962" cy="342900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sz="2000" b="1">
                <a:solidFill>
                  <a:schemeClr val="tx1"/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9C1C419-BF9C-B381-7ECC-A99874AFBE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911277" y="6320201"/>
            <a:ext cx="6552286" cy="307377"/>
          </a:xfrm>
          <a:prstGeom prst="rect">
            <a:avLst/>
          </a:prstGeom>
        </p:spPr>
        <p:txBody>
          <a:bodyPr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800">
                <a:latin typeface="方正准圆简体" panose="02000500000000000000" pitchFamily="2" charset="-122"/>
                <a:ea typeface="方正准圆简体" panose="02000500000000000000" pitchFamily="2" charset="-122"/>
              </a:defRPr>
            </a:lvl1pPr>
          </a:lstStyle>
          <a:p>
            <a:pPr lvl="0"/>
            <a:endParaRPr lang="zh-CN" altLang="en-US" dirty="0"/>
          </a:p>
        </p:txBody>
      </p: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7782FAC8-852C-278A-5283-545F66DAF70B}"/>
              </a:ext>
            </a:extLst>
          </p:cNvPr>
          <p:cNvCxnSpPr>
            <a:cxnSpLocks/>
          </p:cNvCxnSpPr>
          <p:nvPr userDrawn="1"/>
        </p:nvCxnSpPr>
        <p:spPr>
          <a:xfrm>
            <a:off x="359416" y="752475"/>
            <a:ext cx="11497622" cy="0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" name="文本框 285"/>
          <p:cNvSpPr txBox="1"/>
          <p:nvPr userDrawn="1"/>
        </p:nvSpPr>
        <p:spPr>
          <a:xfrm>
            <a:off x="359416" y="6371778"/>
            <a:ext cx="968535" cy="21544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zh-CN"/>
            </a:defPPr>
            <a:lvl1pPr>
              <a:defRPr sz="140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</a:rPr>
              <a:t>www.avc-mr.com</a:t>
            </a:r>
            <a:endParaRPr lang="zh-CN" altLang="en-US" sz="800" dirty="0">
              <a:solidFill>
                <a:schemeClr val="bg1">
                  <a:lumMod val="65000"/>
                </a:schemeClr>
              </a:solidFill>
              <a:latin typeface="方正准圆简体" panose="02000500000000000000" pitchFamily="2" charset="-122"/>
              <a:ea typeface="方正准圆简体" panose="02000500000000000000" pitchFamily="2" charset="-122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5BD90701-242C-D37A-864A-7DF1CA48C942}"/>
              </a:ext>
            </a:extLst>
          </p:cNvPr>
          <p:cNvSpPr txBox="1"/>
          <p:nvPr userDrawn="1"/>
        </p:nvSpPr>
        <p:spPr>
          <a:xfrm>
            <a:off x="10980420" y="6366167"/>
            <a:ext cx="876618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5EC0406B-9D2C-465D-AD66-355AE3B93904}" type="slidenum">
              <a:rPr lang="zh-CN" altLang="en-US" sz="800" smtClean="0">
                <a:latin typeface="方正准圆简体" panose="02000500000000000000" pitchFamily="2" charset="-122"/>
                <a:ea typeface="方正准圆简体" panose="02000500000000000000" pitchFamily="2" charset="-122"/>
              </a:rPr>
              <a:pPr algn="r"/>
              <a:t>‹#›</a:t>
            </a:fld>
            <a:endParaRPr lang="zh-CN" altLang="en-US" sz="800" dirty="0">
              <a:latin typeface="方正准圆简体" panose="02000500000000000000" pitchFamily="2" charset="-122"/>
              <a:ea typeface="方正准圆简体" panose="02000500000000000000" pitchFamily="2" charset="-122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E99AEB69-EE03-8F19-A93C-3805E669244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247" y="342732"/>
            <a:ext cx="788534" cy="272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8333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469">
          <p15:clr>
            <a:srgbClr val="FBAE40"/>
          </p15:clr>
        </p15:guide>
        <p15:guide id="4" pos="211">
          <p15:clr>
            <a:srgbClr val="FBAE40"/>
          </p15:clr>
        </p15:guide>
        <p15:guide id="5" orient="horz" pos="3974">
          <p15:clr>
            <a:srgbClr val="FBAE40"/>
          </p15:clr>
        </p15:guide>
        <p15:guide id="6" orient="horz" pos="482">
          <p15:clr>
            <a:srgbClr val="FBAE40"/>
          </p15:clr>
        </p15:guide>
        <p15:guide id="7" orient="horz" pos="187">
          <p15:clr>
            <a:srgbClr val="FBAE40"/>
          </p15:clr>
        </p15:guide>
        <p15:guide id="8" orient="horz" pos="4178">
          <p15:clr>
            <a:srgbClr val="FBAE40"/>
          </p15:clr>
        </p15:guide>
        <p15:guide id="9" orient="horz" pos="391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9" name="组合 288">
            <a:extLst>
              <a:ext uri="{FF2B5EF4-FFF2-40B4-BE49-F238E27FC236}">
                <a16:creationId xmlns:a16="http://schemas.microsoft.com/office/drawing/2014/main" id="{E424EDE7-12B7-4D36-9BEF-5D71308B49E8}"/>
              </a:ext>
            </a:extLst>
          </p:cNvPr>
          <p:cNvGrpSpPr/>
          <p:nvPr userDrawn="1"/>
        </p:nvGrpSpPr>
        <p:grpSpPr>
          <a:xfrm>
            <a:off x="564445" y="590959"/>
            <a:ext cx="11063112" cy="5676097"/>
            <a:chOff x="1357312" y="1257300"/>
            <a:chExt cx="9477376" cy="4862513"/>
          </a:xfrm>
        </p:grpSpPr>
        <p:sp>
          <p:nvSpPr>
            <p:cNvPr id="290" name="Freeform 285">
              <a:extLst>
                <a:ext uri="{FF2B5EF4-FFF2-40B4-BE49-F238E27FC236}">
                  <a16:creationId xmlns:a16="http://schemas.microsoft.com/office/drawing/2014/main" id="{B0CFC0F9-FA2C-4CB2-A4DA-649165C1ED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57312" y="1269153"/>
              <a:ext cx="4469922" cy="4841771"/>
            </a:xfrm>
            <a:custGeom>
              <a:avLst/>
              <a:gdLst>
                <a:gd name="T0" fmla="*/ 770 w 1430"/>
                <a:gd name="T1" fmla="*/ 1558 h 1617"/>
                <a:gd name="T2" fmla="*/ 812 w 1430"/>
                <a:gd name="T3" fmla="*/ 1315 h 1617"/>
                <a:gd name="T4" fmla="*/ 810 w 1430"/>
                <a:gd name="T5" fmla="*/ 1307 h 1617"/>
                <a:gd name="T6" fmla="*/ 826 w 1430"/>
                <a:gd name="T7" fmla="*/ 1243 h 1617"/>
                <a:gd name="T8" fmla="*/ 819 w 1430"/>
                <a:gd name="T9" fmla="*/ 1239 h 1617"/>
                <a:gd name="T10" fmla="*/ 1014 w 1430"/>
                <a:gd name="T11" fmla="*/ 1193 h 1617"/>
                <a:gd name="T12" fmla="*/ 1018 w 1430"/>
                <a:gd name="T13" fmla="*/ 1102 h 1617"/>
                <a:gd name="T14" fmla="*/ 959 w 1430"/>
                <a:gd name="T15" fmla="*/ 1097 h 1617"/>
                <a:gd name="T16" fmla="*/ 935 w 1430"/>
                <a:gd name="T17" fmla="*/ 1035 h 1617"/>
                <a:gd name="T18" fmla="*/ 592 w 1430"/>
                <a:gd name="T19" fmla="*/ 986 h 1617"/>
                <a:gd name="T20" fmla="*/ 744 w 1430"/>
                <a:gd name="T21" fmla="*/ 1056 h 1617"/>
                <a:gd name="T22" fmla="*/ 696 w 1430"/>
                <a:gd name="T23" fmla="*/ 984 h 1617"/>
                <a:gd name="T24" fmla="*/ 781 w 1430"/>
                <a:gd name="T25" fmla="*/ 922 h 1617"/>
                <a:gd name="T26" fmla="*/ 934 w 1430"/>
                <a:gd name="T27" fmla="*/ 1028 h 1617"/>
                <a:gd name="T28" fmla="*/ 715 w 1430"/>
                <a:gd name="T29" fmla="*/ 925 h 1617"/>
                <a:gd name="T30" fmla="*/ 711 w 1430"/>
                <a:gd name="T31" fmla="*/ 864 h 1617"/>
                <a:gd name="T32" fmla="*/ 708 w 1430"/>
                <a:gd name="T33" fmla="*/ 859 h 1617"/>
                <a:gd name="T34" fmla="*/ 364 w 1430"/>
                <a:gd name="T35" fmla="*/ 729 h 1617"/>
                <a:gd name="T36" fmla="*/ 514 w 1430"/>
                <a:gd name="T37" fmla="*/ 550 h 1617"/>
                <a:gd name="T38" fmla="*/ 299 w 1430"/>
                <a:gd name="T39" fmla="*/ 588 h 1617"/>
                <a:gd name="T40" fmla="*/ 653 w 1430"/>
                <a:gd name="T41" fmla="*/ 475 h 1617"/>
                <a:gd name="T42" fmla="*/ 378 w 1430"/>
                <a:gd name="T43" fmla="*/ 512 h 1617"/>
                <a:gd name="T44" fmla="*/ 207 w 1430"/>
                <a:gd name="T45" fmla="*/ 512 h 1617"/>
                <a:gd name="T46" fmla="*/ 525 w 1430"/>
                <a:gd name="T47" fmla="*/ 400 h 1617"/>
                <a:gd name="T48" fmla="*/ 577 w 1430"/>
                <a:gd name="T49" fmla="*/ 378 h 1617"/>
                <a:gd name="T50" fmla="*/ 484 w 1430"/>
                <a:gd name="T51" fmla="*/ 365 h 1617"/>
                <a:gd name="T52" fmla="*/ 670 w 1430"/>
                <a:gd name="T53" fmla="*/ 389 h 1617"/>
                <a:gd name="T54" fmla="*/ 805 w 1430"/>
                <a:gd name="T55" fmla="*/ 337 h 1617"/>
                <a:gd name="T56" fmla="*/ 509 w 1430"/>
                <a:gd name="T57" fmla="*/ 459 h 1617"/>
                <a:gd name="T58" fmla="*/ 710 w 1430"/>
                <a:gd name="T59" fmla="*/ 381 h 1617"/>
                <a:gd name="T60" fmla="*/ 290 w 1430"/>
                <a:gd name="T61" fmla="*/ 307 h 1617"/>
                <a:gd name="T62" fmla="*/ 71 w 1430"/>
                <a:gd name="T63" fmla="*/ 303 h 1617"/>
                <a:gd name="T64" fmla="*/ 79 w 1430"/>
                <a:gd name="T65" fmla="*/ 300 h 1617"/>
                <a:gd name="T66" fmla="*/ 634 w 1430"/>
                <a:gd name="T67" fmla="*/ 248 h 1617"/>
                <a:gd name="T68" fmla="*/ 808 w 1430"/>
                <a:gd name="T69" fmla="*/ 332 h 1617"/>
                <a:gd name="T70" fmla="*/ 844 w 1430"/>
                <a:gd name="T71" fmla="*/ 298 h 1617"/>
                <a:gd name="T72" fmla="*/ 366 w 1430"/>
                <a:gd name="T73" fmla="*/ 230 h 1617"/>
                <a:gd name="T74" fmla="*/ 381 w 1430"/>
                <a:gd name="T75" fmla="*/ 231 h 1617"/>
                <a:gd name="T76" fmla="*/ 721 w 1430"/>
                <a:gd name="T77" fmla="*/ 290 h 1617"/>
                <a:gd name="T78" fmla="*/ 541 w 1430"/>
                <a:gd name="T79" fmla="*/ 264 h 1617"/>
                <a:gd name="T80" fmla="*/ 1154 w 1430"/>
                <a:gd name="T81" fmla="*/ 194 h 1617"/>
                <a:gd name="T82" fmla="*/ 1158 w 1430"/>
                <a:gd name="T83" fmla="*/ 181 h 1617"/>
                <a:gd name="T84" fmla="*/ 379 w 1430"/>
                <a:gd name="T85" fmla="*/ 141 h 1617"/>
                <a:gd name="T86" fmla="*/ 385 w 1430"/>
                <a:gd name="T87" fmla="*/ 139 h 1617"/>
                <a:gd name="T88" fmla="*/ 1005 w 1430"/>
                <a:gd name="T89" fmla="*/ 117 h 1617"/>
                <a:gd name="T90" fmla="*/ 1161 w 1430"/>
                <a:gd name="T91" fmla="*/ 94 h 1617"/>
                <a:gd name="T92" fmla="*/ 609 w 1430"/>
                <a:gd name="T93" fmla="*/ 175 h 1617"/>
                <a:gd name="T94" fmla="*/ 1288 w 1430"/>
                <a:gd name="T95" fmla="*/ 86 h 1617"/>
                <a:gd name="T96" fmla="*/ 1164 w 1430"/>
                <a:gd name="T97" fmla="*/ 151 h 1617"/>
                <a:gd name="T98" fmla="*/ 1164 w 1430"/>
                <a:gd name="T99" fmla="*/ 90 h 1617"/>
                <a:gd name="T100" fmla="*/ 870 w 1430"/>
                <a:gd name="T101" fmla="*/ 113 h 1617"/>
                <a:gd name="T102" fmla="*/ 937 w 1430"/>
                <a:gd name="T103" fmla="*/ 9 h 1617"/>
                <a:gd name="T104" fmla="*/ 755 w 1430"/>
                <a:gd name="T105" fmla="*/ 62 h 1617"/>
                <a:gd name="T106" fmla="*/ 197 w 1430"/>
                <a:gd name="T107" fmla="*/ 139 h 1617"/>
                <a:gd name="T108" fmla="*/ 136 w 1430"/>
                <a:gd name="T109" fmla="*/ 381 h 1617"/>
                <a:gd name="T110" fmla="*/ 600 w 1430"/>
                <a:gd name="T111" fmla="*/ 876 h 1617"/>
                <a:gd name="T112" fmla="*/ 711 w 1430"/>
                <a:gd name="T113" fmla="*/ 1256 h 1617"/>
                <a:gd name="T114" fmla="*/ 848 w 1430"/>
                <a:gd name="T115" fmla="*/ 1391 h 1617"/>
                <a:gd name="T116" fmla="*/ 1065 w 1430"/>
                <a:gd name="T117" fmla="*/ 1030 h 1617"/>
                <a:gd name="T118" fmla="*/ 724 w 1430"/>
                <a:gd name="T119" fmla="*/ 797 h 1617"/>
                <a:gd name="T120" fmla="*/ 832 w 1430"/>
                <a:gd name="T121" fmla="*/ 376 h 1617"/>
                <a:gd name="T122" fmla="*/ 815 w 1430"/>
                <a:gd name="T123" fmla="*/ 188 h 1617"/>
                <a:gd name="T124" fmla="*/ 1286 w 1430"/>
                <a:gd name="T125" fmla="*/ 95 h 16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30" h="1617">
                  <a:moveTo>
                    <a:pt x="858" y="1601"/>
                  </a:moveTo>
                  <a:cubicBezTo>
                    <a:pt x="784" y="1572"/>
                    <a:pt x="784" y="1572"/>
                    <a:pt x="784" y="1572"/>
                  </a:cubicBezTo>
                  <a:cubicBezTo>
                    <a:pt x="821" y="1572"/>
                    <a:pt x="821" y="1572"/>
                    <a:pt x="821" y="1572"/>
                  </a:cubicBezTo>
                  <a:cubicBezTo>
                    <a:pt x="858" y="1601"/>
                    <a:pt x="858" y="1601"/>
                    <a:pt x="858" y="1601"/>
                  </a:cubicBezTo>
                  <a:moveTo>
                    <a:pt x="775" y="1568"/>
                  </a:moveTo>
                  <a:cubicBezTo>
                    <a:pt x="814" y="1486"/>
                    <a:pt x="814" y="1486"/>
                    <a:pt x="814" y="1486"/>
                  </a:cubicBezTo>
                  <a:cubicBezTo>
                    <a:pt x="819" y="1568"/>
                    <a:pt x="819" y="1568"/>
                    <a:pt x="819" y="1568"/>
                  </a:cubicBezTo>
                  <a:cubicBezTo>
                    <a:pt x="775" y="1568"/>
                    <a:pt x="775" y="1568"/>
                    <a:pt x="775" y="1568"/>
                  </a:cubicBezTo>
                  <a:moveTo>
                    <a:pt x="775" y="1558"/>
                  </a:moveTo>
                  <a:cubicBezTo>
                    <a:pt x="781" y="1423"/>
                    <a:pt x="781" y="1423"/>
                    <a:pt x="781" y="1423"/>
                  </a:cubicBezTo>
                  <a:cubicBezTo>
                    <a:pt x="813" y="1477"/>
                    <a:pt x="813" y="1477"/>
                    <a:pt x="813" y="1477"/>
                  </a:cubicBezTo>
                  <a:cubicBezTo>
                    <a:pt x="775" y="1558"/>
                    <a:pt x="775" y="1558"/>
                    <a:pt x="775" y="1558"/>
                  </a:cubicBezTo>
                  <a:moveTo>
                    <a:pt x="770" y="1558"/>
                  </a:moveTo>
                  <a:cubicBezTo>
                    <a:pt x="723" y="1418"/>
                    <a:pt x="723" y="1418"/>
                    <a:pt x="723" y="1418"/>
                  </a:cubicBezTo>
                  <a:cubicBezTo>
                    <a:pt x="777" y="1418"/>
                    <a:pt x="777" y="1418"/>
                    <a:pt x="777" y="1418"/>
                  </a:cubicBezTo>
                  <a:cubicBezTo>
                    <a:pt x="770" y="1558"/>
                    <a:pt x="770" y="1558"/>
                    <a:pt x="770" y="1558"/>
                  </a:cubicBezTo>
                  <a:moveTo>
                    <a:pt x="815" y="1471"/>
                  </a:moveTo>
                  <a:cubicBezTo>
                    <a:pt x="783" y="1416"/>
                    <a:pt x="783" y="1416"/>
                    <a:pt x="783" y="1416"/>
                  </a:cubicBezTo>
                  <a:cubicBezTo>
                    <a:pt x="842" y="1394"/>
                    <a:pt x="842" y="1394"/>
                    <a:pt x="842" y="1394"/>
                  </a:cubicBezTo>
                  <a:cubicBezTo>
                    <a:pt x="815" y="1471"/>
                    <a:pt x="815" y="1471"/>
                    <a:pt x="815" y="1471"/>
                  </a:cubicBezTo>
                  <a:moveTo>
                    <a:pt x="724" y="1413"/>
                  </a:moveTo>
                  <a:cubicBezTo>
                    <a:pt x="802" y="1317"/>
                    <a:pt x="802" y="1317"/>
                    <a:pt x="802" y="1317"/>
                  </a:cubicBezTo>
                  <a:cubicBezTo>
                    <a:pt x="778" y="1413"/>
                    <a:pt x="778" y="1413"/>
                    <a:pt x="778" y="1413"/>
                  </a:cubicBezTo>
                  <a:cubicBezTo>
                    <a:pt x="724" y="1413"/>
                    <a:pt x="724" y="1413"/>
                    <a:pt x="724" y="1413"/>
                  </a:cubicBezTo>
                  <a:moveTo>
                    <a:pt x="846" y="1387"/>
                  </a:moveTo>
                  <a:cubicBezTo>
                    <a:pt x="812" y="1315"/>
                    <a:pt x="812" y="1315"/>
                    <a:pt x="812" y="1315"/>
                  </a:cubicBezTo>
                  <a:cubicBezTo>
                    <a:pt x="883" y="1368"/>
                    <a:pt x="883" y="1368"/>
                    <a:pt x="883" y="1368"/>
                  </a:cubicBezTo>
                  <a:cubicBezTo>
                    <a:pt x="846" y="1387"/>
                    <a:pt x="846" y="1387"/>
                    <a:pt x="846" y="1387"/>
                  </a:cubicBezTo>
                  <a:moveTo>
                    <a:pt x="783" y="1412"/>
                  </a:moveTo>
                  <a:cubicBezTo>
                    <a:pt x="807" y="1314"/>
                    <a:pt x="807" y="1314"/>
                    <a:pt x="807" y="1314"/>
                  </a:cubicBezTo>
                  <a:cubicBezTo>
                    <a:pt x="842" y="1389"/>
                    <a:pt x="842" y="1389"/>
                    <a:pt x="842" y="1389"/>
                  </a:cubicBezTo>
                  <a:cubicBezTo>
                    <a:pt x="783" y="1412"/>
                    <a:pt x="783" y="1412"/>
                    <a:pt x="783" y="1412"/>
                  </a:cubicBezTo>
                  <a:moveTo>
                    <a:pt x="721" y="1409"/>
                  </a:moveTo>
                  <a:cubicBezTo>
                    <a:pt x="716" y="1257"/>
                    <a:pt x="716" y="1257"/>
                    <a:pt x="716" y="1257"/>
                  </a:cubicBezTo>
                  <a:cubicBezTo>
                    <a:pt x="803" y="1308"/>
                    <a:pt x="803" y="1308"/>
                    <a:pt x="803" y="1308"/>
                  </a:cubicBezTo>
                  <a:cubicBezTo>
                    <a:pt x="721" y="1409"/>
                    <a:pt x="721" y="1409"/>
                    <a:pt x="721" y="1409"/>
                  </a:cubicBezTo>
                  <a:moveTo>
                    <a:pt x="881" y="1361"/>
                  </a:moveTo>
                  <a:cubicBezTo>
                    <a:pt x="810" y="1307"/>
                    <a:pt x="810" y="1307"/>
                    <a:pt x="810" y="1307"/>
                  </a:cubicBezTo>
                  <a:cubicBezTo>
                    <a:pt x="810" y="1307"/>
                    <a:pt x="810" y="1307"/>
                    <a:pt x="810" y="1307"/>
                  </a:cubicBezTo>
                  <a:cubicBezTo>
                    <a:pt x="809" y="1306"/>
                    <a:pt x="809" y="1306"/>
                    <a:pt x="809" y="1306"/>
                  </a:cubicBezTo>
                  <a:cubicBezTo>
                    <a:pt x="822" y="1247"/>
                    <a:pt x="822" y="1247"/>
                    <a:pt x="822" y="1247"/>
                  </a:cubicBezTo>
                  <a:cubicBezTo>
                    <a:pt x="831" y="1263"/>
                    <a:pt x="860" y="1319"/>
                    <a:pt x="881" y="1361"/>
                  </a:cubicBezTo>
                  <a:moveTo>
                    <a:pt x="801" y="1302"/>
                  </a:moveTo>
                  <a:cubicBezTo>
                    <a:pt x="720" y="1255"/>
                    <a:pt x="720" y="1255"/>
                    <a:pt x="720" y="1255"/>
                  </a:cubicBezTo>
                  <a:cubicBezTo>
                    <a:pt x="818" y="1244"/>
                    <a:pt x="818" y="1244"/>
                    <a:pt x="818" y="1244"/>
                  </a:cubicBezTo>
                  <a:cubicBezTo>
                    <a:pt x="805" y="1303"/>
                    <a:pt x="805" y="1303"/>
                    <a:pt x="805" y="1303"/>
                  </a:cubicBezTo>
                  <a:cubicBezTo>
                    <a:pt x="800" y="1300"/>
                    <a:pt x="800" y="1300"/>
                    <a:pt x="800" y="1300"/>
                  </a:cubicBezTo>
                  <a:cubicBezTo>
                    <a:pt x="801" y="1302"/>
                    <a:pt x="801" y="1302"/>
                    <a:pt x="801" y="1302"/>
                  </a:cubicBezTo>
                  <a:moveTo>
                    <a:pt x="887" y="1363"/>
                  </a:moveTo>
                  <a:cubicBezTo>
                    <a:pt x="876" y="1341"/>
                    <a:pt x="835" y="1260"/>
                    <a:pt x="825" y="1243"/>
                  </a:cubicBezTo>
                  <a:cubicBezTo>
                    <a:pt x="826" y="1243"/>
                    <a:pt x="826" y="1243"/>
                    <a:pt x="826" y="1243"/>
                  </a:cubicBezTo>
                  <a:cubicBezTo>
                    <a:pt x="826" y="1243"/>
                    <a:pt x="826" y="1243"/>
                    <a:pt x="826" y="1243"/>
                  </a:cubicBezTo>
                  <a:cubicBezTo>
                    <a:pt x="842" y="1243"/>
                    <a:pt x="897" y="1248"/>
                    <a:pt x="934" y="1252"/>
                  </a:cubicBezTo>
                  <a:cubicBezTo>
                    <a:pt x="887" y="1363"/>
                    <a:pt x="887" y="1363"/>
                    <a:pt x="887" y="1363"/>
                  </a:cubicBezTo>
                  <a:moveTo>
                    <a:pt x="936" y="1248"/>
                  </a:moveTo>
                  <a:cubicBezTo>
                    <a:pt x="888" y="1243"/>
                    <a:pt x="860" y="1240"/>
                    <a:pt x="844" y="1239"/>
                  </a:cubicBezTo>
                  <a:cubicBezTo>
                    <a:pt x="954" y="1216"/>
                    <a:pt x="954" y="1216"/>
                    <a:pt x="954" y="1216"/>
                  </a:cubicBezTo>
                  <a:cubicBezTo>
                    <a:pt x="936" y="1248"/>
                    <a:pt x="936" y="1248"/>
                    <a:pt x="936" y="1248"/>
                  </a:cubicBezTo>
                  <a:moveTo>
                    <a:pt x="943" y="1244"/>
                  </a:moveTo>
                  <a:cubicBezTo>
                    <a:pt x="960" y="1215"/>
                    <a:pt x="960" y="1215"/>
                    <a:pt x="960" y="1215"/>
                  </a:cubicBezTo>
                  <a:cubicBezTo>
                    <a:pt x="1004" y="1206"/>
                    <a:pt x="1004" y="1206"/>
                    <a:pt x="1004" y="1206"/>
                  </a:cubicBezTo>
                  <a:cubicBezTo>
                    <a:pt x="943" y="1244"/>
                    <a:pt x="943" y="1244"/>
                    <a:pt x="943" y="1244"/>
                  </a:cubicBezTo>
                  <a:moveTo>
                    <a:pt x="722" y="1250"/>
                  </a:moveTo>
                  <a:cubicBezTo>
                    <a:pt x="819" y="1181"/>
                    <a:pt x="819" y="1181"/>
                    <a:pt x="819" y="1181"/>
                  </a:cubicBezTo>
                  <a:cubicBezTo>
                    <a:pt x="819" y="1239"/>
                    <a:pt x="819" y="1239"/>
                    <a:pt x="819" y="1239"/>
                  </a:cubicBezTo>
                  <a:cubicBezTo>
                    <a:pt x="722" y="1250"/>
                    <a:pt x="722" y="1250"/>
                    <a:pt x="722" y="1250"/>
                  </a:cubicBezTo>
                  <a:moveTo>
                    <a:pt x="962" y="1210"/>
                  </a:moveTo>
                  <a:cubicBezTo>
                    <a:pt x="990" y="1160"/>
                    <a:pt x="990" y="1160"/>
                    <a:pt x="990" y="1160"/>
                  </a:cubicBezTo>
                  <a:cubicBezTo>
                    <a:pt x="1013" y="1199"/>
                    <a:pt x="1013" y="1199"/>
                    <a:pt x="1013" y="1199"/>
                  </a:cubicBezTo>
                  <a:cubicBezTo>
                    <a:pt x="962" y="1210"/>
                    <a:pt x="962" y="1210"/>
                    <a:pt x="962" y="1210"/>
                  </a:cubicBezTo>
                  <a:moveTo>
                    <a:pt x="715" y="1250"/>
                  </a:moveTo>
                  <a:cubicBezTo>
                    <a:pt x="695" y="1153"/>
                    <a:pt x="695" y="1153"/>
                    <a:pt x="695" y="1153"/>
                  </a:cubicBezTo>
                  <a:cubicBezTo>
                    <a:pt x="816" y="1178"/>
                    <a:pt x="816" y="1178"/>
                    <a:pt x="816" y="1178"/>
                  </a:cubicBezTo>
                  <a:cubicBezTo>
                    <a:pt x="715" y="1250"/>
                    <a:pt x="715" y="1250"/>
                    <a:pt x="715" y="1250"/>
                  </a:cubicBezTo>
                  <a:moveTo>
                    <a:pt x="1014" y="1193"/>
                  </a:moveTo>
                  <a:cubicBezTo>
                    <a:pt x="993" y="1156"/>
                    <a:pt x="993" y="1156"/>
                    <a:pt x="993" y="1156"/>
                  </a:cubicBezTo>
                  <a:cubicBezTo>
                    <a:pt x="1018" y="1112"/>
                    <a:pt x="1018" y="1112"/>
                    <a:pt x="1018" y="1112"/>
                  </a:cubicBezTo>
                  <a:cubicBezTo>
                    <a:pt x="1014" y="1193"/>
                    <a:pt x="1014" y="1193"/>
                    <a:pt x="1014" y="1193"/>
                  </a:cubicBezTo>
                  <a:moveTo>
                    <a:pt x="824" y="1236"/>
                  </a:moveTo>
                  <a:cubicBezTo>
                    <a:pt x="824" y="1178"/>
                    <a:pt x="824" y="1178"/>
                    <a:pt x="824" y="1178"/>
                  </a:cubicBezTo>
                  <a:cubicBezTo>
                    <a:pt x="945" y="1109"/>
                    <a:pt x="945" y="1109"/>
                    <a:pt x="945" y="1109"/>
                  </a:cubicBezTo>
                  <a:cubicBezTo>
                    <a:pt x="824" y="1236"/>
                    <a:pt x="824" y="1236"/>
                    <a:pt x="824" y="1236"/>
                  </a:cubicBezTo>
                  <a:moveTo>
                    <a:pt x="828" y="1238"/>
                  </a:moveTo>
                  <a:cubicBezTo>
                    <a:pt x="957" y="1103"/>
                    <a:pt x="957" y="1103"/>
                    <a:pt x="957" y="1103"/>
                  </a:cubicBezTo>
                  <a:cubicBezTo>
                    <a:pt x="988" y="1156"/>
                    <a:pt x="988" y="1156"/>
                    <a:pt x="988" y="1156"/>
                  </a:cubicBezTo>
                  <a:cubicBezTo>
                    <a:pt x="957" y="1211"/>
                    <a:pt x="957" y="1211"/>
                    <a:pt x="957" y="1211"/>
                  </a:cubicBezTo>
                  <a:cubicBezTo>
                    <a:pt x="828" y="1238"/>
                    <a:pt x="828" y="1238"/>
                    <a:pt x="828" y="1238"/>
                  </a:cubicBezTo>
                  <a:moveTo>
                    <a:pt x="990" y="1151"/>
                  </a:moveTo>
                  <a:cubicBezTo>
                    <a:pt x="962" y="1101"/>
                    <a:pt x="962" y="1101"/>
                    <a:pt x="962" y="1101"/>
                  </a:cubicBezTo>
                  <a:cubicBezTo>
                    <a:pt x="1018" y="1101"/>
                    <a:pt x="1018" y="1101"/>
                    <a:pt x="1018" y="1101"/>
                  </a:cubicBezTo>
                  <a:cubicBezTo>
                    <a:pt x="1018" y="1102"/>
                    <a:pt x="1018" y="1102"/>
                    <a:pt x="1018" y="1102"/>
                  </a:cubicBezTo>
                  <a:cubicBezTo>
                    <a:pt x="990" y="1151"/>
                    <a:pt x="990" y="1151"/>
                    <a:pt x="990" y="1151"/>
                  </a:cubicBezTo>
                  <a:moveTo>
                    <a:pt x="816" y="1174"/>
                  </a:moveTo>
                  <a:cubicBezTo>
                    <a:pt x="696" y="1148"/>
                    <a:pt x="696" y="1148"/>
                    <a:pt x="696" y="1148"/>
                  </a:cubicBezTo>
                  <a:cubicBezTo>
                    <a:pt x="742" y="1063"/>
                    <a:pt x="742" y="1063"/>
                    <a:pt x="742" y="1063"/>
                  </a:cubicBezTo>
                  <a:cubicBezTo>
                    <a:pt x="816" y="1174"/>
                    <a:pt x="816" y="1174"/>
                    <a:pt x="816" y="1174"/>
                  </a:cubicBezTo>
                  <a:moveTo>
                    <a:pt x="692" y="1146"/>
                  </a:moveTo>
                  <a:cubicBezTo>
                    <a:pt x="618" y="1061"/>
                    <a:pt x="618" y="1061"/>
                    <a:pt x="618" y="1061"/>
                  </a:cubicBezTo>
                  <a:cubicBezTo>
                    <a:pt x="738" y="1061"/>
                    <a:pt x="738" y="1061"/>
                    <a:pt x="738" y="1061"/>
                  </a:cubicBezTo>
                  <a:cubicBezTo>
                    <a:pt x="692" y="1146"/>
                    <a:pt x="692" y="1146"/>
                    <a:pt x="692" y="1146"/>
                  </a:cubicBezTo>
                  <a:moveTo>
                    <a:pt x="959" y="1097"/>
                  </a:moveTo>
                  <a:cubicBezTo>
                    <a:pt x="941" y="1039"/>
                    <a:pt x="941" y="1039"/>
                    <a:pt x="941" y="1039"/>
                  </a:cubicBezTo>
                  <a:cubicBezTo>
                    <a:pt x="1014" y="1097"/>
                    <a:pt x="1014" y="1097"/>
                    <a:pt x="1014" y="1097"/>
                  </a:cubicBezTo>
                  <a:cubicBezTo>
                    <a:pt x="959" y="1097"/>
                    <a:pt x="959" y="1097"/>
                    <a:pt x="959" y="1097"/>
                  </a:cubicBezTo>
                  <a:moveTo>
                    <a:pt x="833" y="1041"/>
                  </a:moveTo>
                  <a:cubicBezTo>
                    <a:pt x="832" y="1038"/>
                    <a:pt x="832" y="1038"/>
                    <a:pt x="832" y="1038"/>
                  </a:cubicBezTo>
                  <a:cubicBezTo>
                    <a:pt x="953" y="1099"/>
                    <a:pt x="953" y="1099"/>
                    <a:pt x="953" y="1099"/>
                  </a:cubicBezTo>
                  <a:cubicBezTo>
                    <a:pt x="824" y="1173"/>
                    <a:pt x="824" y="1173"/>
                    <a:pt x="824" y="1173"/>
                  </a:cubicBezTo>
                  <a:cubicBezTo>
                    <a:pt x="829" y="1038"/>
                    <a:pt x="829" y="1038"/>
                    <a:pt x="829" y="1038"/>
                  </a:cubicBezTo>
                  <a:cubicBezTo>
                    <a:pt x="833" y="1041"/>
                    <a:pt x="833" y="1041"/>
                    <a:pt x="833" y="1041"/>
                  </a:cubicBezTo>
                  <a:moveTo>
                    <a:pt x="819" y="1170"/>
                  </a:moveTo>
                  <a:cubicBezTo>
                    <a:pt x="745" y="1060"/>
                    <a:pt x="745" y="1060"/>
                    <a:pt x="745" y="1060"/>
                  </a:cubicBezTo>
                  <a:cubicBezTo>
                    <a:pt x="825" y="1036"/>
                    <a:pt x="825" y="1036"/>
                    <a:pt x="825" y="1036"/>
                  </a:cubicBezTo>
                  <a:cubicBezTo>
                    <a:pt x="819" y="1170"/>
                    <a:pt x="819" y="1170"/>
                    <a:pt x="819" y="1170"/>
                  </a:cubicBezTo>
                  <a:moveTo>
                    <a:pt x="954" y="1095"/>
                  </a:moveTo>
                  <a:cubicBezTo>
                    <a:pt x="837" y="1035"/>
                    <a:pt x="837" y="1035"/>
                    <a:pt x="837" y="1035"/>
                  </a:cubicBezTo>
                  <a:cubicBezTo>
                    <a:pt x="935" y="1035"/>
                    <a:pt x="935" y="1035"/>
                    <a:pt x="935" y="1035"/>
                  </a:cubicBezTo>
                  <a:cubicBezTo>
                    <a:pt x="936" y="1038"/>
                    <a:pt x="936" y="1038"/>
                    <a:pt x="936" y="1038"/>
                  </a:cubicBezTo>
                  <a:cubicBezTo>
                    <a:pt x="936" y="1038"/>
                    <a:pt x="936" y="1038"/>
                    <a:pt x="936" y="1038"/>
                  </a:cubicBezTo>
                  <a:cubicBezTo>
                    <a:pt x="954" y="1095"/>
                    <a:pt x="954" y="1095"/>
                    <a:pt x="954" y="1095"/>
                  </a:cubicBezTo>
                  <a:moveTo>
                    <a:pt x="1020" y="1096"/>
                  </a:moveTo>
                  <a:cubicBezTo>
                    <a:pt x="943" y="1035"/>
                    <a:pt x="943" y="1035"/>
                    <a:pt x="943" y="1035"/>
                  </a:cubicBezTo>
                  <a:cubicBezTo>
                    <a:pt x="1059" y="1031"/>
                    <a:pt x="1059" y="1031"/>
                    <a:pt x="1059" y="1031"/>
                  </a:cubicBezTo>
                  <a:cubicBezTo>
                    <a:pt x="1020" y="1096"/>
                    <a:pt x="1020" y="1096"/>
                    <a:pt x="1020" y="1096"/>
                  </a:cubicBezTo>
                  <a:moveTo>
                    <a:pt x="619" y="1056"/>
                  </a:moveTo>
                  <a:cubicBezTo>
                    <a:pt x="696" y="993"/>
                    <a:pt x="696" y="993"/>
                    <a:pt x="696" y="993"/>
                  </a:cubicBezTo>
                  <a:cubicBezTo>
                    <a:pt x="738" y="1056"/>
                    <a:pt x="738" y="1056"/>
                    <a:pt x="738" y="1056"/>
                  </a:cubicBezTo>
                  <a:cubicBezTo>
                    <a:pt x="619" y="1056"/>
                    <a:pt x="619" y="1056"/>
                    <a:pt x="619" y="1056"/>
                  </a:cubicBezTo>
                  <a:moveTo>
                    <a:pt x="614" y="1055"/>
                  </a:moveTo>
                  <a:cubicBezTo>
                    <a:pt x="592" y="986"/>
                    <a:pt x="592" y="986"/>
                    <a:pt x="592" y="986"/>
                  </a:cubicBezTo>
                  <a:cubicBezTo>
                    <a:pt x="691" y="991"/>
                    <a:pt x="691" y="991"/>
                    <a:pt x="691" y="991"/>
                  </a:cubicBezTo>
                  <a:cubicBezTo>
                    <a:pt x="614" y="1055"/>
                    <a:pt x="614" y="1055"/>
                    <a:pt x="614" y="1055"/>
                  </a:cubicBezTo>
                  <a:moveTo>
                    <a:pt x="942" y="1031"/>
                  </a:moveTo>
                  <a:cubicBezTo>
                    <a:pt x="985" y="975"/>
                    <a:pt x="985" y="975"/>
                    <a:pt x="985" y="975"/>
                  </a:cubicBezTo>
                  <a:cubicBezTo>
                    <a:pt x="1056" y="1026"/>
                    <a:pt x="1056" y="1026"/>
                    <a:pt x="1056" y="1026"/>
                  </a:cubicBezTo>
                  <a:cubicBezTo>
                    <a:pt x="942" y="1031"/>
                    <a:pt x="942" y="1031"/>
                    <a:pt x="942" y="1031"/>
                  </a:cubicBezTo>
                  <a:moveTo>
                    <a:pt x="737" y="1047"/>
                  </a:moveTo>
                  <a:cubicBezTo>
                    <a:pt x="700" y="990"/>
                    <a:pt x="700" y="990"/>
                    <a:pt x="700" y="990"/>
                  </a:cubicBezTo>
                  <a:cubicBezTo>
                    <a:pt x="703" y="988"/>
                    <a:pt x="703" y="988"/>
                    <a:pt x="703" y="988"/>
                  </a:cubicBezTo>
                  <a:cubicBezTo>
                    <a:pt x="700" y="987"/>
                    <a:pt x="700" y="987"/>
                    <a:pt x="700" y="987"/>
                  </a:cubicBezTo>
                  <a:cubicBezTo>
                    <a:pt x="713" y="937"/>
                    <a:pt x="713" y="937"/>
                    <a:pt x="713" y="937"/>
                  </a:cubicBezTo>
                  <a:cubicBezTo>
                    <a:pt x="737" y="1047"/>
                    <a:pt x="737" y="1047"/>
                    <a:pt x="737" y="1047"/>
                  </a:cubicBezTo>
                  <a:moveTo>
                    <a:pt x="744" y="1056"/>
                  </a:moveTo>
                  <a:cubicBezTo>
                    <a:pt x="717" y="934"/>
                    <a:pt x="717" y="934"/>
                    <a:pt x="717" y="934"/>
                  </a:cubicBezTo>
                  <a:cubicBezTo>
                    <a:pt x="822" y="1031"/>
                    <a:pt x="822" y="1031"/>
                    <a:pt x="822" y="1031"/>
                  </a:cubicBezTo>
                  <a:cubicBezTo>
                    <a:pt x="818" y="1031"/>
                    <a:pt x="818" y="1031"/>
                    <a:pt x="818" y="1031"/>
                  </a:cubicBezTo>
                  <a:cubicBezTo>
                    <a:pt x="821" y="1032"/>
                    <a:pt x="821" y="1032"/>
                    <a:pt x="821" y="1032"/>
                  </a:cubicBezTo>
                  <a:cubicBezTo>
                    <a:pt x="744" y="1056"/>
                    <a:pt x="744" y="1056"/>
                    <a:pt x="744" y="1056"/>
                  </a:cubicBezTo>
                  <a:moveTo>
                    <a:pt x="692" y="987"/>
                  </a:moveTo>
                  <a:cubicBezTo>
                    <a:pt x="595" y="982"/>
                    <a:pt x="595" y="982"/>
                    <a:pt x="595" y="982"/>
                  </a:cubicBezTo>
                  <a:cubicBezTo>
                    <a:pt x="653" y="931"/>
                    <a:pt x="653" y="931"/>
                    <a:pt x="653" y="931"/>
                  </a:cubicBezTo>
                  <a:cubicBezTo>
                    <a:pt x="692" y="987"/>
                    <a:pt x="692" y="987"/>
                    <a:pt x="692" y="987"/>
                  </a:cubicBezTo>
                  <a:moveTo>
                    <a:pt x="661" y="932"/>
                  </a:moveTo>
                  <a:cubicBezTo>
                    <a:pt x="659" y="930"/>
                    <a:pt x="659" y="930"/>
                    <a:pt x="659" y="930"/>
                  </a:cubicBezTo>
                  <a:cubicBezTo>
                    <a:pt x="710" y="930"/>
                    <a:pt x="710" y="930"/>
                    <a:pt x="710" y="930"/>
                  </a:cubicBezTo>
                  <a:cubicBezTo>
                    <a:pt x="696" y="984"/>
                    <a:pt x="696" y="984"/>
                    <a:pt x="696" y="984"/>
                  </a:cubicBezTo>
                  <a:cubicBezTo>
                    <a:pt x="659" y="932"/>
                    <a:pt x="659" y="932"/>
                    <a:pt x="659" y="932"/>
                  </a:cubicBezTo>
                  <a:cubicBezTo>
                    <a:pt x="661" y="932"/>
                    <a:pt x="661" y="932"/>
                    <a:pt x="661" y="932"/>
                  </a:cubicBezTo>
                  <a:moveTo>
                    <a:pt x="829" y="1030"/>
                  </a:moveTo>
                  <a:cubicBezTo>
                    <a:pt x="789" y="925"/>
                    <a:pt x="789" y="925"/>
                    <a:pt x="789" y="925"/>
                  </a:cubicBezTo>
                  <a:cubicBezTo>
                    <a:pt x="930" y="1031"/>
                    <a:pt x="930" y="1031"/>
                    <a:pt x="930" y="1031"/>
                  </a:cubicBezTo>
                  <a:cubicBezTo>
                    <a:pt x="830" y="1031"/>
                    <a:pt x="830" y="1031"/>
                    <a:pt x="830" y="1031"/>
                  </a:cubicBezTo>
                  <a:cubicBezTo>
                    <a:pt x="830" y="1030"/>
                    <a:pt x="830" y="1030"/>
                    <a:pt x="830" y="1030"/>
                  </a:cubicBezTo>
                  <a:cubicBezTo>
                    <a:pt x="829" y="1030"/>
                    <a:pt x="829" y="1030"/>
                    <a:pt x="829" y="1030"/>
                  </a:cubicBezTo>
                  <a:moveTo>
                    <a:pt x="781" y="922"/>
                  </a:moveTo>
                  <a:cubicBezTo>
                    <a:pt x="782" y="922"/>
                    <a:pt x="782" y="922"/>
                    <a:pt x="782" y="922"/>
                  </a:cubicBezTo>
                  <a:cubicBezTo>
                    <a:pt x="822" y="1025"/>
                    <a:pt x="822" y="1025"/>
                    <a:pt x="822" y="1025"/>
                  </a:cubicBezTo>
                  <a:cubicBezTo>
                    <a:pt x="718" y="930"/>
                    <a:pt x="718" y="930"/>
                    <a:pt x="718" y="930"/>
                  </a:cubicBezTo>
                  <a:cubicBezTo>
                    <a:pt x="781" y="922"/>
                    <a:pt x="781" y="922"/>
                    <a:pt x="781" y="922"/>
                  </a:cubicBezTo>
                  <a:cubicBezTo>
                    <a:pt x="781" y="922"/>
                    <a:pt x="781" y="922"/>
                    <a:pt x="781" y="922"/>
                  </a:cubicBezTo>
                  <a:moveTo>
                    <a:pt x="591" y="979"/>
                  </a:moveTo>
                  <a:cubicBezTo>
                    <a:pt x="591" y="914"/>
                    <a:pt x="591" y="914"/>
                    <a:pt x="591" y="914"/>
                  </a:cubicBezTo>
                  <a:cubicBezTo>
                    <a:pt x="649" y="929"/>
                    <a:pt x="649" y="929"/>
                    <a:pt x="649" y="929"/>
                  </a:cubicBezTo>
                  <a:cubicBezTo>
                    <a:pt x="591" y="979"/>
                    <a:pt x="591" y="979"/>
                    <a:pt x="591" y="979"/>
                  </a:cubicBezTo>
                  <a:moveTo>
                    <a:pt x="938" y="1028"/>
                  </a:moveTo>
                  <a:cubicBezTo>
                    <a:pt x="915" y="902"/>
                    <a:pt x="915" y="902"/>
                    <a:pt x="915" y="902"/>
                  </a:cubicBezTo>
                  <a:cubicBezTo>
                    <a:pt x="982" y="972"/>
                    <a:pt x="982" y="972"/>
                    <a:pt x="982" y="972"/>
                  </a:cubicBezTo>
                  <a:cubicBezTo>
                    <a:pt x="938" y="1028"/>
                    <a:pt x="938" y="1028"/>
                    <a:pt x="938" y="1028"/>
                  </a:cubicBezTo>
                  <a:moveTo>
                    <a:pt x="934" y="1028"/>
                  </a:moveTo>
                  <a:cubicBezTo>
                    <a:pt x="789" y="920"/>
                    <a:pt x="789" y="920"/>
                    <a:pt x="789" y="920"/>
                  </a:cubicBezTo>
                  <a:cubicBezTo>
                    <a:pt x="910" y="898"/>
                    <a:pt x="910" y="898"/>
                    <a:pt x="910" y="898"/>
                  </a:cubicBezTo>
                  <a:cubicBezTo>
                    <a:pt x="934" y="1028"/>
                    <a:pt x="934" y="1028"/>
                    <a:pt x="934" y="1028"/>
                  </a:cubicBezTo>
                  <a:moveTo>
                    <a:pt x="656" y="926"/>
                  </a:moveTo>
                  <a:cubicBezTo>
                    <a:pt x="656" y="880"/>
                    <a:pt x="656" y="880"/>
                    <a:pt x="656" y="880"/>
                  </a:cubicBezTo>
                  <a:cubicBezTo>
                    <a:pt x="707" y="926"/>
                    <a:pt x="707" y="926"/>
                    <a:pt x="707" y="926"/>
                  </a:cubicBezTo>
                  <a:cubicBezTo>
                    <a:pt x="656" y="926"/>
                    <a:pt x="656" y="926"/>
                    <a:pt x="656" y="926"/>
                  </a:cubicBezTo>
                  <a:moveTo>
                    <a:pt x="646" y="924"/>
                  </a:moveTo>
                  <a:cubicBezTo>
                    <a:pt x="592" y="910"/>
                    <a:pt x="592" y="910"/>
                    <a:pt x="592" y="910"/>
                  </a:cubicBezTo>
                  <a:cubicBezTo>
                    <a:pt x="603" y="880"/>
                    <a:pt x="603" y="880"/>
                    <a:pt x="603" y="880"/>
                  </a:cubicBezTo>
                  <a:cubicBezTo>
                    <a:pt x="646" y="924"/>
                    <a:pt x="646" y="924"/>
                    <a:pt x="646" y="924"/>
                  </a:cubicBezTo>
                  <a:moveTo>
                    <a:pt x="651" y="922"/>
                  </a:moveTo>
                  <a:cubicBezTo>
                    <a:pt x="608" y="878"/>
                    <a:pt x="608" y="878"/>
                    <a:pt x="608" y="878"/>
                  </a:cubicBezTo>
                  <a:cubicBezTo>
                    <a:pt x="651" y="878"/>
                    <a:pt x="651" y="878"/>
                    <a:pt x="651" y="878"/>
                  </a:cubicBezTo>
                  <a:cubicBezTo>
                    <a:pt x="651" y="922"/>
                    <a:pt x="651" y="922"/>
                    <a:pt x="651" y="922"/>
                  </a:cubicBezTo>
                  <a:moveTo>
                    <a:pt x="715" y="925"/>
                  </a:moveTo>
                  <a:cubicBezTo>
                    <a:pt x="708" y="867"/>
                    <a:pt x="708" y="867"/>
                    <a:pt x="708" y="867"/>
                  </a:cubicBezTo>
                  <a:cubicBezTo>
                    <a:pt x="778" y="917"/>
                    <a:pt x="778" y="917"/>
                    <a:pt x="778" y="917"/>
                  </a:cubicBezTo>
                  <a:cubicBezTo>
                    <a:pt x="715" y="925"/>
                    <a:pt x="715" y="925"/>
                    <a:pt x="715" y="925"/>
                  </a:cubicBezTo>
                  <a:moveTo>
                    <a:pt x="710" y="922"/>
                  </a:moveTo>
                  <a:cubicBezTo>
                    <a:pt x="658" y="877"/>
                    <a:pt x="658" y="877"/>
                    <a:pt x="658" y="877"/>
                  </a:cubicBezTo>
                  <a:cubicBezTo>
                    <a:pt x="703" y="865"/>
                    <a:pt x="703" y="865"/>
                    <a:pt x="703" y="865"/>
                  </a:cubicBezTo>
                  <a:cubicBezTo>
                    <a:pt x="710" y="922"/>
                    <a:pt x="710" y="922"/>
                    <a:pt x="710" y="922"/>
                  </a:cubicBezTo>
                  <a:moveTo>
                    <a:pt x="787" y="916"/>
                  </a:moveTo>
                  <a:cubicBezTo>
                    <a:pt x="805" y="853"/>
                    <a:pt x="805" y="853"/>
                    <a:pt x="805" y="853"/>
                  </a:cubicBezTo>
                  <a:cubicBezTo>
                    <a:pt x="904" y="894"/>
                    <a:pt x="904" y="894"/>
                    <a:pt x="904" y="894"/>
                  </a:cubicBezTo>
                  <a:cubicBezTo>
                    <a:pt x="787" y="916"/>
                    <a:pt x="787" y="916"/>
                    <a:pt x="787" y="916"/>
                  </a:cubicBezTo>
                  <a:moveTo>
                    <a:pt x="783" y="915"/>
                  </a:moveTo>
                  <a:cubicBezTo>
                    <a:pt x="711" y="864"/>
                    <a:pt x="711" y="864"/>
                    <a:pt x="711" y="864"/>
                  </a:cubicBezTo>
                  <a:cubicBezTo>
                    <a:pt x="800" y="853"/>
                    <a:pt x="800" y="853"/>
                    <a:pt x="800" y="853"/>
                  </a:cubicBezTo>
                  <a:cubicBezTo>
                    <a:pt x="783" y="915"/>
                    <a:pt x="783" y="915"/>
                    <a:pt x="783" y="915"/>
                  </a:cubicBezTo>
                  <a:moveTo>
                    <a:pt x="604" y="873"/>
                  </a:moveTo>
                  <a:cubicBezTo>
                    <a:pt x="582" y="813"/>
                    <a:pt x="582" y="813"/>
                    <a:pt x="582" y="813"/>
                  </a:cubicBezTo>
                  <a:cubicBezTo>
                    <a:pt x="648" y="873"/>
                    <a:pt x="648" y="873"/>
                    <a:pt x="648" y="873"/>
                  </a:cubicBezTo>
                  <a:cubicBezTo>
                    <a:pt x="604" y="873"/>
                    <a:pt x="604" y="873"/>
                    <a:pt x="604" y="873"/>
                  </a:cubicBezTo>
                  <a:moveTo>
                    <a:pt x="660" y="871"/>
                  </a:moveTo>
                  <a:cubicBezTo>
                    <a:pt x="715" y="813"/>
                    <a:pt x="715" y="813"/>
                    <a:pt x="715" y="813"/>
                  </a:cubicBezTo>
                  <a:cubicBezTo>
                    <a:pt x="703" y="860"/>
                    <a:pt x="703" y="860"/>
                    <a:pt x="703" y="860"/>
                  </a:cubicBezTo>
                  <a:cubicBezTo>
                    <a:pt x="703" y="860"/>
                    <a:pt x="703" y="860"/>
                    <a:pt x="703" y="860"/>
                  </a:cubicBezTo>
                  <a:cubicBezTo>
                    <a:pt x="703" y="860"/>
                    <a:pt x="703" y="860"/>
                    <a:pt x="703" y="860"/>
                  </a:cubicBezTo>
                  <a:cubicBezTo>
                    <a:pt x="660" y="871"/>
                    <a:pt x="660" y="871"/>
                    <a:pt x="660" y="871"/>
                  </a:cubicBezTo>
                  <a:moveTo>
                    <a:pt x="708" y="859"/>
                  </a:moveTo>
                  <a:cubicBezTo>
                    <a:pt x="721" y="808"/>
                    <a:pt x="721" y="808"/>
                    <a:pt x="721" y="808"/>
                  </a:cubicBezTo>
                  <a:cubicBezTo>
                    <a:pt x="796" y="849"/>
                    <a:pt x="796" y="849"/>
                    <a:pt x="796" y="849"/>
                  </a:cubicBezTo>
                  <a:cubicBezTo>
                    <a:pt x="708" y="859"/>
                    <a:pt x="708" y="859"/>
                    <a:pt x="708" y="859"/>
                  </a:cubicBezTo>
                  <a:moveTo>
                    <a:pt x="653" y="872"/>
                  </a:moveTo>
                  <a:cubicBezTo>
                    <a:pt x="583" y="807"/>
                    <a:pt x="583" y="807"/>
                    <a:pt x="583" y="807"/>
                  </a:cubicBezTo>
                  <a:cubicBezTo>
                    <a:pt x="714" y="807"/>
                    <a:pt x="714" y="807"/>
                    <a:pt x="714" y="807"/>
                  </a:cubicBezTo>
                  <a:cubicBezTo>
                    <a:pt x="653" y="872"/>
                    <a:pt x="653" y="872"/>
                    <a:pt x="653" y="872"/>
                  </a:cubicBezTo>
                  <a:moveTo>
                    <a:pt x="569" y="796"/>
                  </a:moveTo>
                  <a:cubicBezTo>
                    <a:pt x="437" y="682"/>
                    <a:pt x="437" y="682"/>
                    <a:pt x="437" y="682"/>
                  </a:cubicBezTo>
                  <a:cubicBezTo>
                    <a:pt x="529" y="718"/>
                    <a:pt x="529" y="718"/>
                    <a:pt x="529" y="718"/>
                  </a:cubicBezTo>
                  <a:cubicBezTo>
                    <a:pt x="569" y="796"/>
                    <a:pt x="569" y="796"/>
                    <a:pt x="569" y="796"/>
                  </a:cubicBezTo>
                  <a:moveTo>
                    <a:pt x="567" y="799"/>
                  </a:moveTo>
                  <a:cubicBezTo>
                    <a:pt x="364" y="729"/>
                    <a:pt x="364" y="729"/>
                    <a:pt x="364" y="729"/>
                  </a:cubicBezTo>
                  <a:cubicBezTo>
                    <a:pt x="425" y="678"/>
                    <a:pt x="425" y="678"/>
                    <a:pt x="425" y="678"/>
                  </a:cubicBezTo>
                  <a:cubicBezTo>
                    <a:pt x="567" y="799"/>
                    <a:pt x="567" y="799"/>
                    <a:pt x="567" y="799"/>
                  </a:cubicBezTo>
                  <a:moveTo>
                    <a:pt x="374" y="715"/>
                  </a:moveTo>
                  <a:cubicBezTo>
                    <a:pt x="442" y="625"/>
                    <a:pt x="442" y="625"/>
                    <a:pt x="442" y="625"/>
                  </a:cubicBezTo>
                  <a:cubicBezTo>
                    <a:pt x="424" y="673"/>
                    <a:pt x="424" y="673"/>
                    <a:pt x="424" y="673"/>
                  </a:cubicBezTo>
                  <a:cubicBezTo>
                    <a:pt x="374" y="715"/>
                    <a:pt x="374" y="715"/>
                    <a:pt x="374" y="715"/>
                  </a:cubicBezTo>
                  <a:moveTo>
                    <a:pt x="360" y="726"/>
                  </a:moveTo>
                  <a:cubicBezTo>
                    <a:pt x="303" y="593"/>
                    <a:pt x="303" y="593"/>
                    <a:pt x="303" y="593"/>
                  </a:cubicBezTo>
                  <a:cubicBezTo>
                    <a:pt x="445" y="613"/>
                    <a:pt x="445" y="613"/>
                    <a:pt x="445" y="613"/>
                  </a:cubicBezTo>
                  <a:cubicBezTo>
                    <a:pt x="360" y="726"/>
                    <a:pt x="360" y="726"/>
                    <a:pt x="360" y="726"/>
                  </a:cubicBezTo>
                  <a:moveTo>
                    <a:pt x="596" y="645"/>
                  </a:moveTo>
                  <a:cubicBezTo>
                    <a:pt x="454" y="610"/>
                    <a:pt x="454" y="610"/>
                    <a:pt x="454" y="610"/>
                  </a:cubicBezTo>
                  <a:cubicBezTo>
                    <a:pt x="514" y="550"/>
                    <a:pt x="514" y="550"/>
                    <a:pt x="514" y="550"/>
                  </a:cubicBezTo>
                  <a:cubicBezTo>
                    <a:pt x="596" y="645"/>
                    <a:pt x="596" y="645"/>
                    <a:pt x="596" y="645"/>
                  </a:cubicBezTo>
                  <a:moveTo>
                    <a:pt x="450" y="608"/>
                  </a:moveTo>
                  <a:cubicBezTo>
                    <a:pt x="379" y="518"/>
                    <a:pt x="379" y="518"/>
                    <a:pt x="379" y="518"/>
                  </a:cubicBezTo>
                  <a:cubicBezTo>
                    <a:pt x="510" y="548"/>
                    <a:pt x="510" y="548"/>
                    <a:pt x="510" y="548"/>
                  </a:cubicBezTo>
                  <a:cubicBezTo>
                    <a:pt x="450" y="608"/>
                    <a:pt x="450" y="608"/>
                    <a:pt x="450" y="608"/>
                  </a:cubicBezTo>
                  <a:moveTo>
                    <a:pt x="444" y="609"/>
                  </a:moveTo>
                  <a:cubicBezTo>
                    <a:pt x="304" y="589"/>
                    <a:pt x="304" y="589"/>
                    <a:pt x="304" y="589"/>
                  </a:cubicBezTo>
                  <a:cubicBezTo>
                    <a:pt x="373" y="518"/>
                    <a:pt x="373" y="518"/>
                    <a:pt x="373" y="518"/>
                  </a:cubicBezTo>
                  <a:cubicBezTo>
                    <a:pt x="444" y="609"/>
                    <a:pt x="444" y="609"/>
                    <a:pt x="444" y="609"/>
                  </a:cubicBezTo>
                  <a:moveTo>
                    <a:pt x="299" y="588"/>
                  </a:moveTo>
                  <a:cubicBezTo>
                    <a:pt x="210" y="516"/>
                    <a:pt x="210" y="516"/>
                    <a:pt x="210" y="516"/>
                  </a:cubicBezTo>
                  <a:cubicBezTo>
                    <a:pt x="368" y="516"/>
                    <a:pt x="368" y="516"/>
                    <a:pt x="368" y="516"/>
                  </a:cubicBezTo>
                  <a:cubicBezTo>
                    <a:pt x="299" y="588"/>
                    <a:pt x="299" y="588"/>
                    <a:pt x="299" y="588"/>
                  </a:cubicBezTo>
                  <a:moveTo>
                    <a:pt x="601" y="644"/>
                  </a:moveTo>
                  <a:cubicBezTo>
                    <a:pt x="517" y="547"/>
                    <a:pt x="517" y="547"/>
                    <a:pt x="517" y="547"/>
                  </a:cubicBezTo>
                  <a:cubicBezTo>
                    <a:pt x="599" y="477"/>
                    <a:pt x="599" y="477"/>
                    <a:pt x="599" y="477"/>
                  </a:cubicBezTo>
                  <a:cubicBezTo>
                    <a:pt x="609" y="559"/>
                    <a:pt x="609" y="559"/>
                    <a:pt x="609" y="559"/>
                  </a:cubicBezTo>
                  <a:cubicBezTo>
                    <a:pt x="601" y="644"/>
                    <a:pt x="601" y="644"/>
                    <a:pt x="601" y="644"/>
                  </a:cubicBezTo>
                  <a:moveTo>
                    <a:pt x="605" y="480"/>
                  </a:moveTo>
                  <a:cubicBezTo>
                    <a:pt x="604" y="475"/>
                    <a:pt x="604" y="475"/>
                    <a:pt x="604" y="475"/>
                  </a:cubicBezTo>
                  <a:cubicBezTo>
                    <a:pt x="648" y="475"/>
                    <a:pt x="648" y="475"/>
                    <a:pt x="648" y="475"/>
                  </a:cubicBezTo>
                  <a:cubicBezTo>
                    <a:pt x="613" y="551"/>
                    <a:pt x="613" y="551"/>
                    <a:pt x="613" y="551"/>
                  </a:cubicBezTo>
                  <a:cubicBezTo>
                    <a:pt x="604" y="479"/>
                    <a:pt x="604" y="479"/>
                    <a:pt x="604" y="479"/>
                  </a:cubicBezTo>
                  <a:cubicBezTo>
                    <a:pt x="605" y="480"/>
                    <a:pt x="605" y="480"/>
                    <a:pt x="605" y="480"/>
                  </a:cubicBezTo>
                  <a:moveTo>
                    <a:pt x="618" y="551"/>
                  </a:moveTo>
                  <a:cubicBezTo>
                    <a:pt x="653" y="475"/>
                    <a:pt x="653" y="475"/>
                    <a:pt x="653" y="475"/>
                  </a:cubicBezTo>
                  <a:cubicBezTo>
                    <a:pt x="713" y="474"/>
                    <a:pt x="713" y="474"/>
                    <a:pt x="713" y="474"/>
                  </a:cubicBezTo>
                  <a:cubicBezTo>
                    <a:pt x="618" y="551"/>
                    <a:pt x="618" y="551"/>
                    <a:pt x="618" y="551"/>
                  </a:cubicBezTo>
                  <a:moveTo>
                    <a:pt x="521" y="474"/>
                  </a:moveTo>
                  <a:cubicBezTo>
                    <a:pt x="517" y="464"/>
                    <a:pt x="517" y="464"/>
                    <a:pt x="517" y="464"/>
                  </a:cubicBezTo>
                  <a:cubicBezTo>
                    <a:pt x="596" y="474"/>
                    <a:pt x="596" y="474"/>
                    <a:pt x="596" y="474"/>
                  </a:cubicBezTo>
                  <a:cubicBezTo>
                    <a:pt x="516" y="542"/>
                    <a:pt x="516" y="542"/>
                    <a:pt x="516" y="542"/>
                  </a:cubicBezTo>
                  <a:cubicBezTo>
                    <a:pt x="516" y="468"/>
                    <a:pt x="516" y="468"/>
                    <a:pt x="516" y="468"/>
                  </a:cubicBezTo>
                  <a:cubicBezTo>
                    <a:pt x="521" y="474"/>
                    <a:pt x="521" y="474"/>
                    <a:pt x="521" y="474"/>
                  </a:cubicBezTo>
                  <a:moveTo>
                    <a:pt x="377" y="512"/>
                  </a:moveTo>
                  <a:cubicBezTo>
                    <a:pt x="404" y="452"/>
                    <a:pt x="404" y="452"/>
                    <a:pt x="404" y="452"/>
                  </a:cubicBezTo>
                  <a:cubicBezTo>
                    <a:pt x="506" y="543"/>
                    <a:pt x="506" y="543"/>
                    <a:pt x="506" y="543"/>
                  </a:cubicBezTo>
                  <a:cubicBezTo>
                    <a:pt x="377" y="513"/>
                    <a:pt x="377" y="513"/>
                    <a:pt x="377" y="513"/>
                  </a:cubicBezTo>
                  <a:cubicBezTo>
                    <a:pt x="378" y="512"/>
                    <a:pt x="378" y="512"/>
                    <a:pt x="378" y="512"/>
                  </a:cubicBezTo>
                  <a:cubicBezTo>
                    <a:pt x="377" y="512"/>
                    <a:pt x="377" y="512"/>
                    <a:pt x="377" y="512"/>
                  </a:cubicBezTo>
                  <a:moveTo>
                    <a:pt x="512" y="542"/>
                  </a:moveTo>
                  <a:cubicBezTo>
                    <a:pt x="410" y="451"/>
                    <a:pt x="410" y="451"/>
                    <a:pt x="410" y="451"/>
                  </a:cubicBezTo>
                  <a:cubicBezTo>
                    <a:pt x="512" y="464"/>
                    <a:pt x="512" y="464"/>
                    <a:pt x="512" y="464"/>
                  </a:cubicBezTo>
                  <a:cubicBezTo>
                    <a:pt x="512" y="542"/>
                    <a:pt x="512" y="542"/>
                    <a:pt x="512" y="542"/>
                  </a:cubicBezTo>
                  <a:moveTo>
                    <a:pt x="372" y="510"/>
                  </a:moveTo>
                  <a:cubicBezTo>
                    <a:pt x="272" y="409"/>
                    <a:pt x="272" y="409"/>
                    <a:pt x="272" y="409"/>
                  </a:cubicBezTo>
                  <a:cubicBezTo>
                    <a:pt x="400" y="450"/>
                    <a:pt x="400" y="450"/>
                    <a:pt x="400" y="450"/>
                  </a:cubicBezTo>
                  <a:cubicBezTo>
                    <a:pt x="372" y="510"/>
                    <a:pt x="372" y="510"/>
                    <a:pt x="372" y="510"/>
                  </a:cubicBezTo>
                  <a:moveTo>
                    <a:pt x="207" y="512"/>
                  </a:moveTo>
                  <a:cubicBezTo>
                    <a:pt x="264" y="408"/>
                    <a:pt x="264" y="408"/>
                    <a:pt x="264" y="408"/>
                  </a:cubicBezTo>
                  <a:cubicBezTo>
                    <a:pt x="368" y="512"/>
                    <a:pt x="368" y="512"/>
                    <a:pt x="368" y="512"/>
                  </a:cubicBezTo>
                  <a:cubicBezTo>
                    <a:pt x="207" y="512"/>
                    <a:pt x="207" y="512"/>
                    <a:pt x="207" y="512"/>
                  </a:cubicBezTo>
                  <a:moveTo>
                    <a:pt x="607" y="471"/>
                  </a:moveTo>
                  <a:cubicBezTo>
                    <a:pt x="681" y="403"/>
                    <a:pt x="681" y="403"/>
                    <a:pt x="681" y="403"/>
                  </a:cubicBezTo>
                  <a:cubicBezTo>
                    <a:pt x="650" y="470"/>
                    <a:pt x="650" y="470"/>
                    <a:pt x="650" y="470"/>
                  </a:cubicBezTo>
                  <a:cubicBezTo>
                    <a:pt x="607" y="471"/>
                    <a:pt x="607" y="471"/>
                    <a:pt x="607" y="471"/>
                  </a:cubicBezTo>
                  <a:moveTo>
                    <a:pt x="655" y="470"/>
                  </a:moveTo>
                  <a:cubicBezTo>
                    <a:pt x="688" y="400"/>
                    <a:pt x="688" y="400"/>
                    <a:pt x="688" y="400"/>
                  </a:cubicBezTo>
                  <a:cubicBezTo>
                    <a:pt x="688" y="401"/>
                    <a:pt x="688" y="401"/>
                    <a:pt x="688" y="401"/>
                  </a:cubicBezTo>
                  <a:cubicBezTo>
                    <a:pt x="688" y="401"/>
                    <a:pt x="688" y="401"/>
                    <a:pt x="688" y="401"/>
                  </a:cubicBezTo>
                  <a:cubicBezTo>
                    <a:pt x="716" y="470"/>
                    <a:pt x="716" y="470"/>
                    <a:pt x="716" y="470"/>
                  </a:cubicBezTo>
                  <a:cubicBezTo>
                    <a:pt x="655" y="470"/>
                    <a:pt x="655" y="470"/>
                    <a:pt x="655" y="470"/>
                  </a:cubicBezTo>
                  <a:moveTo>
                    <a:pt x="595" y="470"/>
                  </a:moveTo>
                  <a:cubicBezTo>
                    <a:pt x="516" y="460"/>
                    <a:pt x="516" y="460"/>
                    <a:pt x="516" y="460"/>
                  </a:cubicBezTo>
                  <a:cubicBezTo>
                    <a:pt x="525" y="400"/>
                    <a:pt x="525" y="400"/>
                    <a:pt x="525" y="400"/>
                  </a:cubicBezTo>
                  <a:cubicBezTo>
                    <a:pt x="595" y="470"/>
                    <a:pt x="595" y="470"/>
                    <a:pt x="595" y="470"/>
                  </a:cubicBezTo>
                  <a:moveTo>
                    <a:pt x="603" y="468"/>
                  </a:moveTo>
                  <a:cubicBezTo>
                    <a:pt x="603" y="383"/>
                    <a:pt x="603" y="383"/>
                    <a:pt x="603" y="383"/>
                  </a:cubicBezTo>
                  <a:cubicBezTo>
                    <a:pt x="607" y="384"/>
                    <a:pt x="607" y="384"/>
                    <a:pt x="607" y="384"/>
                  </a:cubicBezTo>
                  <a:cubicBezTo>
                    <a:pt x="607" y="384"/>
                    <a:pt x="607" y="384"/>
                    <a:pt x="607" y="384"/>
                  </a:cubicBezTo>
                  <a:cubicBezTo>
                    <a:pt x="683" y="396"/>
                    <a:pt x="683" y="396"/>
                    <a:pt x="683" y="396"/>
                  </a:cubicBezTo>
                  <a:cubicBezTo>
                    <a:pt x="603" y="468"/>
                    <a:pt x="603" y="468"/>
                    <a:pt x="603" y="468"/>
                  </a:cubicBezTo>
                  <a:moveTo>
                    <a:pt x="204" y="509"/>
                  </a:moveTo>
                  <a:cubicBezTo>
                    <a:pt x="142" y="382"/>
                    <a:pt x="142" y="382"/>
                    <a:pt x="142" y="382"/>
                  </a:cubicBezTo>
                  <a:cubicBezTo>
                    <a:pt x="260" y="406"/>
                    <a:pt x="260" y="406"/>
                    <a:pt x="260" y="406"/>
                  </a:cubicBezTo>
                  <a:cubicBezTo>
                    <a:pt x="204" y="509"/>
                    <a:pt x="204" y="509"/>
                    <a:pt x="204" y="509"/>
                  </a:cubicBezTo>
                  <a:moveTo>
                    <a:pt x="599" y="456"/>
                  </a:moveTo>
                  <a:cubicBezTo>
                    <a:pt x="577" y="378"/>
                    <a:pt x="577" y="378"/>
                    <a:pt x="577" y="378"/>
                  </a:cubicBezTo>
                  <a:cubicBezTo>
                    <a:pt x="599" y="382"/>
                    <a:pt x="599" y="382"/>
                    <a:pt x="599" y="382"/>
                  </a:cubicBezTo>
                  <a:cubicBezTo>
                    <a:pt x="599" y="456"/>
                    <a:pt x="599" y="456"/>
                    <a:pt x="599" y="456"/>
                  </a:cubicBezTo>
                  <a:moveTo>
                    <a:pt x="720" y="468"/>
                  </a:moveTo>
                  <a:cubicBezTo>
                    <a:pt x="691" y="396"/>
                    <a:pt x="691" y="396"/>
                    <a:pt x="691" y="396"/>
                  </a:cubicBezTo>
                  <a:cubicBezTo>
                    <a:pt x="822" y="378"/>
                    <a:pt x="822" y="378"/>
                    <a:pt x="822" y="378"/>
                  </a:cubicBezTo>
                  <a:cubicBezTo>
                    <a:pt x="720" y="468"/>
                    <a:pt x="720" y="468"/>
                    <a:pt x="720" y="468"/>
                  </a:cubicBezTo>
                  <a:moveTo>
                    <a:pt x="597" y="465"/>
                  </a:moveTo>
                  <a:cubicBezTo>
                    <a:pt x="526" y="395"/>
                    <a:pt x="526" y="395"/>
                    <a:pt x="526" y="395"/>
                  </a:cubicBezTo>
                  <a:cubicBezTo>
                    <a:pt x="544" y="372"/>
                    <a:pt x="544" y="372"/>
                    <a:pt x="544" y="372"/>
                  </a:cubicBezTo>
                  <a:cubicBezTo>
                    <a:pt x="572" y="377"/>
                    <a:pt x="572" y="377"/>
                    <a:pt x="572" y="377"/>
                  </a:cubicBezTo>
                  <a:cubicBezTo>
                    <a:pt x="597" y="465"/>
                    <a:pt x="597" y="465"/>
                    <a:pt x="597" y="465"/>
                  </a:cubicBezTo>
                  <a:moveTo>
                    <a:pt x="513" y="452"/>
                  </a:moveTo>
                  <a:cubicBezTo>
                    <a:pt x="484" y="365"/>
                    <a:pt x="484" y="365"/>
                    <a:pt x="484" y="365"/>
                  </a:cubicBezTo>
                  <a:cubicBezTo>
                    <a:pt x="521" y="396"/>
                    <a:pt x="521" y="396"/>
                    <a:pt x="521" y="396"/>
                  </a:cubicBezTo>
                  <a:cubicBezTo>
                    <a:pt x="513" y="452"/>
                    <a:pt x="513" y="452"/>
                    <a:pt x="513" y="452"/>
                  </a:cubicBezTo>
                  <a:moveTo>
                    <a:pt x="521" y="391"/>
                  </a:moveTo>
                  <a:cubicBezTo>
                    <a:pt x="487" y="362"/>
                    <a:pt x="487" y="362"/>
                    <a:pt x="487" y="362"/>
                  </a:cubicBezTo>
                  <a:cubicBezTo>
                    <a:pt x="539" y="371"/>
                    <a:pt x="539" y="371"/>
                    <a:pt x="539" y="371"/>
                  </a:cubicBezTo>
                  <a:cubicBezTo>
                    <a:pt x="523" y="392"/>
                    <a:pt x="523" y="392"/>
                    <a:pt x="523" y="392"/>
                  </a:cubicBezTo>
                  <a:cubicBezTo>
                    <a:pt x="521" y="390"/>
                    <a:pt x="521" y="390"/>
                    <a:pt x="521" y="390"/>
                  </a:cubicBezTo>
                  <a:cubicBezTo>
                    <a:pt x="521" y="391"/>
                    <a:pt x="521" y="391"/>
                    <a:pt x="521" y="391"/>
                  </a:cubicBezTo>
                  <a:moveTo>
                    <a:pt x="595" y="377"/>
                  </a:moveTo>
                  <a:cubicBezTo>
                    <a:pt x="576" y="373"/>
                    <a:pt x="576" y="373"/>
                    <a:pt x="576" y="373"/>
                  </a:cubicBezTo>
                  <a:cubicBezTo>
                    <a:pt x="570" y="350"/>
                    <a:pt x="570" y="350"/>
                    <a:pt x="570" y="350"/>
                  </a:cubicBezTo>
                  <a:cubicBezTo>
                    <a:pt x="595" y="377"/>
                    <a:pt x="595" y="377"/>
                    <a:pt x="595" y="377"/>
                  </a:cubicBezTo>
                  <a:moveTo>
                    <a:pt x="670" y="389"/>
                  </a:moveTo>
                  <a:cubicBezTo>
                    <a:pt x="602" y="378"/>
                    <a:pt x="602" y="378"/>
                    <a:pt x="602" y="378"/>
                  </a:cubicBezTo>
                  <a:cubicBezTo>
                    <a:pt x="574" y="348"/>
                    <a:pt x="574" y="348"/>
                    <a:pt x="574" y="348"/>
                  </a:cubicBezTo>
                  <a:cubicBezTo>
                    <a:pt x="670" y="389"/>
                    <a:pt x="670" y="389"/>
                    <a:pt x="670" y="389"/>
                  </a:cubicBezTo>
                  <a:moveTo>
                    <a:pt x="571" y="373"/>
                  </a:moveTo>
                  <a:cubicBezTo>
                    <a:pt x="547" y="368"/>
                    <a:pt x="547" y="368"/>
                    <a:pt x="547" y="368"/>
                  </a:cubicBezTo>
                  <a:cubicBezTo>
                    <a:pt x="564" y="347"/>
                    <a:pt x="564" y="347"/>
                    <a:pt x="564" y="347"/>
                  </a:cubicBezTo>
                  <a:cubicBezTo>
                    <a:pt x="571" y="373"/>
                    <a:pt x="571" y="373"/>
                    <a:pt x="571" y="373"/>
                  </a:cubicBezTo>
                  <a:moveTo>
                    <a:pt x="542" y="367"/>
                  </a:moveTo>
                  <a:cubicBezTo>
                    <a:pt x="492" y="358"/>
                    <a:pt x="492" y="358"/>
                    <a:pt x="492" y="358"/>
                  </a:cubicBezTo>
                  <a:cubicBezTo>
                    <a:pt x="559" y="345"/>
                    <a:pt x="559" y="345"/>
                    <a:pt x="559" y="345"/>
                  </a:cubicBezTo>
                  <a:cubicBezTo>
                    <a:pt x="542" y="367"/>
                    <a:pt x="542" y="367"/>
                    <a:pt x="542" y="367"/>
                  </a:cubicBezTo>
                  <a:moveTo>
                    <a:pt x="701" y="390"/>
                  </a:moveTo>
                  <a:cubicBezTo>
                    <a:pt x="805" y="337"/>
                    <a:pt x="805" y="337"/>
                    <a:pt x="805" y="337"/>
                  </a:cubicBezTo>
                  <a:cubicBezTo>
                    <a:pt x="825" y="373"/>
                    <a:pt x="825" y="373"/>
                    <a:pt x="825" y="373"/>
                  </a:cubicBezTo>
                  <a:cubicBezTo>
                    <a:pt x="701" y="390"/>
                    <a:pt x="701" y="390"/>
                    <a:pt x="701" y="390"/>
                  </a:cubicBezTo>
                  <a:moveTo>
                    <a:pt x="258" y="401"/>
                  </a:moveTo>
                  <a:cubicBezTo>
                    <a:pt x="143" y="378"/>
                    <a:pt x="143" y="378"/>
                    <a:pt x="143" y="378"/>
                  </a:cubicBezTo>
                  <a:cubicBezTo>
                    <a:pt x="208" y="330"/>
                    <a:pt x="208" y="330"/>
                    <a:pt x="208" y="330"/>
                  </a:cubicBezTo>
                  <a:cubicBezTo>
                    <a:pt x="258" y="401"/>
                    <a:pt x="258" y="401"/>
                    <a:pt x="258" y="401"/>
                  </a:cubicBezTo>
                  <a:moveTo>
                    <a:pt x="507" y="449"/>
                  </a:moveTo>
                  <a:cubicBezTo>
                    <a:pt x="417" y="326"/>
                    <a:pt x="417" y="326"/>
                    <a:pt x="417" y="326"/>
                  </a:cubicBezTo>
                  <a:cubicBezTo>
                    <a:pt x="473" y="357"/>
                    <a:pt x="473" y="357"/>
                    <a:pt x="473" y="357"/>
                  </a:cubicBezTo>
                  <a:cubicBezTo>
                    <a:pt x="467" y="358"/>
                    <a:pt x="467" y="358"/>
                    <a:pt x="467" y="358"/>
                  </a:cubicBezTo>
                  <a:cubicBezTo>
                    <a:pt x="478" y="360"/>
                    <a:pt x="478" y="360"/>
                    <a:pt x="478" y="360"/>
                  </a:cubicBezTo>
                  <a:cubicBezTo>
                    <a:pt x="507" y="449"/>
                    <a:pt x="507" y="449"/>
                    <a:pt x="507" y="449"/>
                  </a:cubicBezTo>
                  <a:moveTo>
                    <a:pt x="509" y="459"/>
                  </a:moveTo>
                  <a:cubicBezTo>
                    <a:pt x="405" y="446"/>
                    <a:pt x="405" y="446"/>
                    <a:pt x="405" y="446"/>
                  </a:cubicBezTo>
                  <a:cubicBezTo>
                    <a:pt x="411" y="326"/>
                    <a:pt x="411" y="326"/>
                    <a:pt x="411" y="326"/>
                  </a:cubicBezTo>
                  <a:cubicBezTo>
                    <a:pt x="509" y="459"/>
                    <a:pt x="509" y="459"/>
                    <a:pt x="509" y="459"/>
                  </a:cubicBezTo>
                  <a:moveTo>
                    <a:pt x="830" y="372"/>
                  </a:moveTo>
                  <a:cubicBezTo>
                    <a:pt x="810" y="336"/>
                    <a:pt x="810" y="336"/>
                    <a:pt x="810" y="336"/>
                  </a:cubicBezTo>
                  <a:cubicBezTo>
                    <a:pt x="944" y="317"/>
                    <a:pt x="944" y="317"/>
                    <a:pt x="944" y="317"/>
                  </a:cubicBezTo>
                  <a:cubicBezTo>
                    <a:pt x="830" y="372"/>
                    <a:pt x="830" y="372"/>
                    <a:pt x="830" y="372"/>
                  </a:cubicBezTo>
                  <a:moveTo>
                    <a:pt x="710" y="381"/>
                  </a:moveTo>
                  <a:cubicBezTo>
                    <a:pt x="802" y="311"/>
                    <a:pt x="802" y="311"/>
                    <a:pt x="802" y="311"/>
                  </a:cubicBezTo>
                  <a:cubicBezTo>
                    <a:pt x="804" y="332"/>
                    <a:pt x="804" y="332"/>
                    <a:pt x="804" y="332"/>
                  </a:cubicBezTo>
                  <a:cubicBezTo>
                    <a:pt x="803" y="332"/>
                    <a:pt x="803" y="332"/>
                    <a:pt x="803" y="332"/>
                  </a:cubicBezTo>
                  <a:cubicBezTo>
                    <a:pt x="803" y="333"/>
                    <a:pt x="803" y="333"/>
                    <a:pt x="803" y="333"/>
                  </a:cubicBezTo>
                  <a:cubicBezTo>
                    <a:pt x="710" y="381"/>
                    <a:pt x="710" y="381"/>
                    <a:pt x="710" y="381"/>
                  </a:cubicBezTo>
                  <a:moveTo>
                    <a:pt x="397" y="444"/>
                  </a:moveTo>
                  <a:cubicBezTo>
                    <a:pt x="267" y="403"/>
                    <a:pt x="267" y="403"/>
                    <a:pt x="267" y="403"/>
                  </a:cubicBezTo>
                  <a:cubicBezTo>
                    <a:pt x="267" y="403"/>
                    <a:pt x="267" y="403"/>
                    <a:pt x="267" y="403"/>
                  </a:cubicBezTo>
                  <a:cubicBezTo>
                    <a:pt x="266" y="403"/>
                    <a:pt x="266" y="403"/>
                    <a:pt x="266" y="403"/>
                  </a:cubicBezTo>
                  <a:cubicBezTo>
                    <a:pt x="294" y="309"/>
                    <a:pt x="294" y="309"/>
                    <a:pt x="294" y="309"/>
                  </a:cubicBezTo>
                  <a:cubicBezTo>
                    <a:pt x="397" y="444"/>
                    <a:pt x="397" y="444"/>
                    <a:pt x="397" y="444"/>
                  </a:cubicBezTo>
                  <a:moveTo>
                    <a:pt x="138" y="376"/>
                  </a:moveTo>
                  <a:cubicBezTo>
                    <a:pt x="77" y="309"/>
                    <a:pt x="77" y="309"/>
                    <a:pt x="77" y="309"/>
                  </a:cubicBezTo>
                  <a:cubicBezTo>
                    <a:pt x="202" y="328"/>
                    <a:pt x="202" y="328"/>
                    <a:pt x="202" y="328"/>
                  </a:cubicBezTo>
                  <a:cubicBezTo>
                    <a:pt x="138" y="376"/>
                    <a:pt x="138" y="376"/>
                    <a:pt x="138" y="376"/>
                  </a:cubicBezTo>
                  <a:moveTo>
                    <a:pt x="263" y="399"/>
                  </a:moveTo>
                  <a:cubicBezTo>
                    <a:pt x="212" y="328"/>
                    <a:pt x="212" y="328"/>
                    <a:pt x="212" y="328"/>
                  </a:cubicBezTo>
                  <a:cubicBezTo>
                    <a:pt x="290" y="307"/>
                    <a:pt x="290" y="307"/>
                    <a:pt x="290" y="307"/>
                  </a:cubicBezTo>
                  <a:cubicBezTo>
                    <a:pt x="263" y="399"/>
                    <a:pt x="263" y="399"/>
                    <a:pt x="263" y="399"/>
                  </a:cubicBezTo>
                  <a:moveTo>
                    <a:pt x="401" y="442"/>
                  </a:moveTo>
                  <a:cubicBezTo>
                    <a:pt x="299" y="307"/>
                    <a:pt x="299" y="307"/>
                    <a:pt x="299" y="307"/>
                  </a:cubicBezTo>
                  <a:cubicBezTo>
                    <a:pt x="407" y="321"/>
                    <a:pt x="407" y="321"/>
                    <a:pt x="407" y="321"/>
                  </a:cubicBezTo>
                  <a:cubicBezTo>
                    <a:pt x="401" y="442"/>
                    <a:pt x="401" y="442"/>
                    <a:pt x="401" y="442"/>
                  </a:cubicBezTo>
                  <a:moveTo>
                    <a:pt x="85" y="305"/>
                  </a:moveTo>
                  <a:cubicBezTo>
                    <a:pt x="79" y="305"/>
                    <a:pt x="79" y="305"/>
                    <a:pt x="79" y="305"/>
                  </a:cubicBezTo>
                  <a:cubicBezTo>
                    <a:pt x="80" y="304"/>
                    <a:pt x="80" y="304"/>
                    <a:pt x="80" y="304"/>
                  </a:cubicBezTo>
                  <a:cubicBezTo>
                    <a:pt x="85" y="305"/>
                    <a:pt x="85" y="305"/>
                    <a:pt x="85" y="305"/>
                  </a:cubicBezTo>
                  <a:moveTo>
                    <a:pt x="71" y="303"/>
                  </a:moveTo>
                  <a:cubicBezTo>
                    <a:pt x="67" y="302"/>
                    <a:pt x="67" y="302"/>
                    <a:pt x="67" y="302"/>
                  </a:cubicBezTo>
                  <a:cubicBezTo>
                    <a:pt x="72" y="303"/>
                    <a:pt x="72" y="303"/>
                    <a:pt x="72" y="303"/>
                  </a:cubicBezTo>
                  <a:cubicBezTo>
                    <a:pt x="71" y="303"/>
                    <a:pt x="71" y="303"/>
                    <a:pt x="71" y="303"/>
                  </a:cubicBezTo>
                  <a:moveTo>
                    <a:pt x="692" y="388"/>
                  </a:moveTo>
                  <a:cubicBezTo>
                    <a:pt x="721" y="298"/>
                    <a:pt x="721" y="298"/>
                    <a:pt x="721" y="298"/>
                  </a:cubicBezTo>
                  <a:cubicBezTo>
                    <a:pt x="798" y="309"/>
                    <a:pt x="798" y="309"/>
                    <a:pt x="798" y="309"/>
                  </a:cubicBezTo>
                  <a:cubicBezTo>
                    <a:pt x="692" y="388"/>
                    <a:pt x="692" y="388"/>
                    <a:pt x="692" y="388"/>
                  </a:cubicBezTo>
                  <a:moveTo>
                    <a:pt x="481" y="355"/>
                  </a:moveTo>
                  <a:cubicBezTo>
                    <a:pt x="472" y="286"/>
                    <a:pt x="472" y="286"/>
                    <a:pt x="472" y="286"/>
                  </a:cubicBezTo>
                  <a:cubicBezTo>
                    <a:pt x="559" y="341"/>
                    <a:pt x="559" y="341"/>
                    <a:pt x="559" y="341"/>
                  </a:cubicBezTo>
                  <a:cubicBezTo>
                    <a:pt x="481" y="355"/>
                    <a:pt x="481" y="355"/>
                    <a:pt x="481" y="355"/>
                  </a:cubicBezTo>
                  <a:moveTo>
                    <a:pt x="477" y="354"/>
                  </a:moveTo>
                  <a:cubicBezTo>
                    <a:pt x="413" y="319"/>
                    <a:pt x="413" y="319"/>
                    <a:pt x="413" y="319"/>
                  </a:cubicBezTo>
                  <a:cubicBezTo>
                    <a:pt x="467" y="285"/>
                    <a:pt x="467" y="285"/>
                    <a:pt x="467" y="285"/>
                  </a:cubicBezTo>
                  <a:cubicBezTo>
                    <a:pt x="477" y="354"/>
                    <a:pt x="477" y="354"/>
                    <a:pt x="477" y="354"/>
                  </a:cubicBezTo>
                  <a:moveTo>
                    <a:pt x="79" y="300"/>
                  </a:moveTo>
                  <a:cubicBezTo>
                    <a:pt x="23" y="289"/>
                    <a:pt x="23" y="289"/>
                    <a:pt x="23" y="289"/>
                  </a:cubicBezTo>
                  <a:cubicBezTo>
                    <a:pt x="173" y="257"/>
                    <a:pt x="173" y="257"/>
                    <a:pt x="173" y="257"/>
                  </a:cubicBezTo>
                  <a:cubicBezTo>
                    <a:pt x="79" y="300"/>
                    <a:pt x="79" y="300"/>
                    <a:pt x="79" y="300"/>
                  </a:cubicBezTo>
                  <a:moveTo>
                    <a:pt x="210" y="324"/>
                  </a:moveTo>
                  <a:cubicBezTo>
                    <a:pt x="196" y="254"/>
                    <a:pt x="196" y="254"/>
                    <a:pt x="196" y="254"/>
                  </a:cubicBezTo>
                  <a:cubicBezTo>
                    <a:pt x="287" y="303"/>
                    <a:pt x="287" y="303"/>
                    <a:pt x="287" y="303"/>
                  </a:cubicBezTo>
                  <a:cubicBezTo>
                    <a:pt x="210" y="324"/>
                    <a:pt x="210" y="324"/>
                    <a:pt x="210" y="324"/>
                  </a:cubicBezTo>
                  <a:moveTo>
                    <a:pt x="205" y="324"/>
                  </a:moveTo>
                  <a:cubicBezTo>
                    <a:pt x="87" y="301"/>
                    <a:pt x="87" y="301"/>
                    <a:pt x="87" y="301"/>
                  </a:cubicBezTo>
                  <a:cubicBezTo>
                    <a:pt x="191" y="253"/>
                    <a:pt x="191" y="253"/>
                    <a:pt x="191" y="253"/>
                  </a:cubicBezTo>
                  <a:cubicBezTo>
                    <a:pt x="205" y="324"/>
                    <a:pt x="205" y="324"/>
                    <a:pt x="205" y="324"/>
                  </a:cubicBezTo>
                  <a:moveTo>
                    <a:pt x="688" y="387"/>
                  </a:moveTo>
                  <a:cubicBezTo>
                    <a:pt x="634" y="248"/>
                    <a:pt x="634" y="248"/>
                    <a:pt x="634" y="248"/>
                  </a:cubicBezTo>
                  <a:cubicBezTo>
                    <a:pt x="717" y="296"/>
                    <a:pt x="717" y="296"/>
                    <a:pt x="717" y="296"/>
                  </a:cubicBezTo>
                  <a:cubicBezTo>
                    <a:pt x="688" y="387"/>
                    <a:pt x="688" y="387"/>
                    <a:pt x="688" y="387"/>
                  </a:cubicBezTo>
                  <a:moveTo>
                    <a:pt x="570" y="338"/>
                  </a:moveTo>
                  <a:cubicBezTo>
                    <a:pt x="629" y="248"/>
                    <a:pt x="629" y="248"/>
                    <a:pt x="629" y="248"/>
                  </a:cubicBezTo>
                  <a:cubicBezTo>
                    <a:pt x="684" y="390"/>
                    <a:pt x="684" y="390"/>
                    <a:pt x="684" y="390"/>
                  </a:cubicBezTo>
                  <a:cubicBezTo>
                    <a:pt x="569" y="341"/>
                    <a:pt x="569" y="341"/>
                    <a:pt x="569" y="341"/>
                  </a:cubicBezTo>
                  <a:cubicBezTo>
                    <a:pt x="570" y="338"/>
                    <a:pt x="570" y="338"/>
                    <a:pt x="570" y="338"/>
                  </a:cubicBezTo>
                  <a:cubicBezTo>
                    <a:pt x="570" y="338"/>
                    <a:pt x="570" y="338"/>
                    <a:pt x="570" y="338"/>
                  </a:cubicBezTo>
                  <a:moveTo>
                    <a:pt x="565" y="337"/>
                  </a:moveTo>
                  <a:cubicBezTo>
                    <a:pt x="538" y="270"/>
                    <a:pt x="538" y="270"/>
                    <a:pt x="538" y="270"/>
                  </a:cubicBezTo>
                  <a:cubicBezTo>
                    <a:pt x="624" y="246"/>
                    <a:pt x="624" y="246"/>
                    <a:pt x="624" y="246"/>
                  </a:cubicBezTo>
                  <a:cubicBezTo>
                    <a:pt x="565" y="337"/>
                    <a:pt x="565" y="337"/>
                    <a:pt x="565" y="337"/>
                  </a:cubicBezTo>
                  <a:moveTo>
                    <a:pt x="808" y="332"/>
                  </a:moveTo>
                  <a:cubicBezTo>
                    <a:pt x="806" y="308"/>
                    <a:pt x="806" y="308"/>
                    <a:pt x="806" y="308"/>
                  </a:cubicBezTo>
                  <a:cubicBezTo>
                    <a:pt x="809" y="306"/>
                    <a:pt x="809" y="306"/>
                    <a:pt x="809" y="306"/>
                  </a:cubicBezTo>
                  <a:cubicBezTo>
                    <a:pt x="807" y="305"/>
                    <a:pt x="807" y="305"/>
                    <a:pt x="807" y="305"/>
                  </a:cubicBezTo>
                  <a:cubicBezTo>
                    <a:pt x="855" y="242"/>
                    <a:pt x="855" y="242"/>
                    <a:pt x="855" y="242"/>
                  </a:cubicBezTo>
                  <a:cubicBezTo>
                    <a:pt x="838" y="302"/>
                    <a:pt x="838" y="302"/>
                    <a:pt x="838" y="302"/>
                  </a:cubicBezTo>
                  <a:cubicBezTo>
                    <a:pt x="940" y="313"/>
                    <a:pt x="940" y="313"/>
                    <a:pt x="940" y="313"/>
                  </a:cubicBezTo>
                  <a:cubicBezTo>
                    <a:pt x="808" y="332"/>
                    <a:pt x="808" y="332"/>
                    <a:pt x="808" y="332"/>
                  </a:cubicBezTo>
                  <a:moveTo>
                    <a:pt x="800" y="304"/>
                  </a:moveTo>
                  <a:cubicBezTo>
                    <a:pt x="724" y="294"/>
                    <a:pt x="724" y="294"/>
                    <a:pt x="724" y="294"/>
                  </a:cubicBezTo>
                  <a:cubicBezTo>
                    <a:pt x="778" y="235"/>
                    <a:pt x="778" y="235"/>
                    <a:pt x="778" y="235"/>
                  </a:cubicBezTo>
                  <a:cubicBezTo>
                    <a:pt x="800" y="304"/>
                    <a:pt x="800" y="304"/>
                    <a:pt x="800" y="304"/>
                  </a:cubicBezTo>
                  <a:moveTo>
                    <a:pt x="951" y="310"/>
                  </a:moveTo>
                  <a:cubicBezTo>
                    <a:pt x="844" y="298"/>
                    <a:pt x="844" y="298"/>
                    <a:pt x="844" y="298"/>
                  </a:cubicBezTo>
                  <a:cubicBezTo>
                    <a:pt x="862" y="235"/>
                    <a:pt x="862" y="235"/>
                    <a:pt x="862" y="235"/>
                  </a:cubicBezTo>
                  <a:cubicBezTo>
                    <a:pt x="951" y="310"/>
                    <a:pt x="951" y="310"/>
                    <a:pt x="951" y="310"/>
                  </a:cubicBezTo>
                  <a:moveTo>
                    <a:pt x="804" y="302"/>
                  </a:moveTo>
                  <a:cubicBezTo>
                    <a:pt x="782" y="233"/>
                    <a:pt x="782" y="233"/>
                    <a:pt x="782" y="233"/>
                  </a:cubicBezTo>
                  <a:cubicBezTo>
                    <a:pt x="856" y="233"/>
                    <a:pt x="856" y="233"/>
                    <a:pt x="856" y="233"/>
                  </a:cubicBezTo>
                  <a:cubicBezTo>
                    <a:pt x="804" y="302"/>
                    <a:pt x="804" y="302"/>
                    <a:pt x="804" y="302"/>
                  </a:cubicBezTo>
                  <a:moveTo>
                    <a:pt x="410" y="316"/>
                  </a:moveTo>
                  <a:cubicBezTo>
                    <a:pt x="372" y="231"/>
                    <a:pt x="372" y="231"/>
                    <a:pt x="372" y="231"/>
                  </a:cubicBezTo>
                  <a:cubicBezTo>
                    <a:pt x="465" y="282"/>
                    <a:pt x="465" y="282"/>
                    <a:pt x="465" y="282"/>
                  </a:cubicBezTo>
                  <a:cubicBezTo>
                    <a:pt x="410" y="316"/>
                    <a:pt x="410" y="316"/>
                    <a:pt x="410" y="316"/>
                  </a:cubicBezTo>
                  <a:moveTo>
                    <a:pt x="404" y="316"/>
                  </a:moveTo>
                  <a:cubicBezTo>
                    <a:pt x="298" y="303"/>
                    <a:pt x="298" y="303"/>
                    <a:pt x="298" y="303"/>
                  </a:cubicBezTo>
                  <a:cubicBezTo>
                    <a:pt x="366" y="230"/>
                    <a:pt x="366" y="230"/>
                    <a:pt x="366" y="230"/>
                  </a:cubicBezTo>
                  <a:cubicBezTo>
                    <a:pt x="404" y="314"/>
                    <a:pt x="404" y="314"/>
                    <a:pt x="404" y="314"/>
                  </a:cubicBezTo>
                  <a:cubicBezTo>
                    <a:pt x="401" y="312"/>
                    <a:pt x="401" y="312"/>
                    <a:pt x="401" y="312"/>
                  </a:cubicBezTo>
                  <a:cubicBezTo>
                    <a:pt x="404" y="316"/>
                    <a:pt x="404" y="316"/>
                    <a:pt x="404" y="316"/>
                  </a:cubicBezTo>
                  <a:moveTo>
                    <a:pt x="293" y="301"/>
                  </a:moveTo>
                  <a:cubicBezTo>
                    <a:pt x="200" y="251"/>
                    <a:pt x="200" y="251"/>
                    <a:pt x="200" y="251"/>
                  </a:cubicBezTo>
                  <a:cubicBezTo>
                    <a:pt x="361" y="229"/>
                    <a:pt x="361" y="229"/>
                    <a:pt x="361" y="229"/>
                  </a:cubicBezTo>
                  <a:cubicBezTo>
                    <a:pt x="293" y="301"/>
                    <a:pt x="293" y="301"/>
                    <a:pt x="293" y="301"/>
                  </a:cubicBezTo>
                  <a:moveTo>
                    <a:pt x="560" y="336"/>
                  </a:moveTo>
                  <a:cubicBezTo>
                    <a:pt x="471" y="281"/>
                    <a:pt x="471" y="281"/>
                    <a:pt x="471" y="281"/>
                  </a:cubicBezTo>
                  <a:cubicBezTo>
                    <a:pt x="481" y="218"/>
                    <a:pt x="481" y="218"/>
                    <a:pt x="481" y="218"/>
                  </a:cubicBezTo>
                  <a:cubicBezTo>
                    <a:pt x="533" y="269"/>
                    <a:pt x="533" y="269"/>
                    <a:pt x="533" y="269"/>
                  </a:cubicBezTo>
                  <a:cubicBezTo>
                    <a:pt x="560" y="336"/>
                    <a:pt x="560" y="336"/>
                    <a:pt x="560" y="336"/>
                  </a:cubicBezTo>
                  <a:moveTo>
                    <a:pt x="381" y="231"/>
                  </a:moveTo>
                  <a:cubicBezTo>
                    <a:pt x="374" y="228"/>
                    <a:pt x="374" y="228"/>
                    <a:pt x="374" y="228"/>
                  </a:cubicBezTo>
                  <a:cubicBezTo>
                    <a:pt x="477" y="216"/>
                    <a:pt x="477" y="216"/>
                    <a:pt x="477" y="216"/>
                  </a:cubicBezTo>
                  <a:cubicBezTo>
                    <a:pt x="467" y="278"/>
                    <a:pt x="467" y="278"/>
                    <a:pt x="467" y="278"/>
                  </a:cubicBezTo>
                  <a:cubicBezTo>
                    <a:pt x="380" y="231"/>
                    <a:pt x="380" y="231"/>
                    <a:pt x="380" y="231"/>
                  </a:cubicBezTo>
                  <a:cubicBezTo>
                    <a:pt x="381" y="231"/>
                    <a:pt x="381" y="231"/>
                    <a:pt x="381" y="231"/>
                  </a:cubicBezTo>
                  <a:moveTo>
                    <a:pt x="716" y="291"/>
                  </a:moveTo>
                  <a:cubicBezTo>
                    <a:pt x="634" y="243"/>
                    <a:pt x="634" y="243"/>
                    <a:pt x="634" y="243"/>
                  </a:cubicBezTo>
                  <a:cubicBezTo>
                    <a:pt x="700" y="210"/>
                    <a:pt x="700" y="210"/>
                    <a:pt x="700" y="210"/>
                  </a:cubicBezTo>
                  <a:cubicBezTo>
                    <a:pt x="716" y="291"/>
                    <a:pt x="716" y="291"/>
                    <a:pt x="716" y="291"/>
                  </a:cubicBezTo>
                  <a:moveTo>
                    <a:pt x="721" y="290"/>
                  </a:moveTo>
                  <a:cubicBezTo>
                    <a:pt x="704" y="210"/>
                    <a:pt x="704" y="210"/>
                    <a:pt x="704" y="210"/>
                  </a:cubicBezTo>
                  <a:cubicBezTo>
                    <a:pt x="775" y="232"/>
                    <a:pt x="775" y="232"/>
                    <a:pt x="775" y="232"/>
                  </a:cubicBezTo>
                  <a:cubicBezTo>
                    <a:pt x="721" y="290"/>
                    <a:pt x="721" y="290"/>
                    <a:pt x="721" y="290"/>
                  </a:cubicBezTo>
                  <a:moveTo>
                    <a:pt x="195" y="248"/>
                  </a:moveTo>
                  <a:cubicBezTo>
                    <a:pt x="174" y="193"/>
                    <a:pt x="174" y="193"/>
                    <a:pt x="174" y="193"/>
                  </a:cubicBezTo>
                  <a:cubicBezTo>
                    <a:pt x="353" y="226"/>
                    <a:pt x="353" y="226"/>
                    <a:pt x="353" y="226"/>
                  </a:cubicBezTo>
                  <a:cubicBezTo>
                    <a:pt x="195" y="248"/>
                    <a:pt x="195" y="248"/>
                    <a:pt x="195" y="248"/>
                  </a:cubicBezTo>
                  <a:moveTo>
                    <a:pt x="18" y="285"/>
                  </a:moveTo>
                  <a:cubicBezTo>
                    <a:pt x="89" y="210"/>
                    <a:pt x="89" y="210"/>
                    <a:pt x="89" y="210"/>
                  </a:cubicBezTo>
                  <a:cubicBezTo>
                    <a:pt x="169" y="193"/>
                    <a:pt x="169" y="193"/>
                    <a:pt x="169" y="193"/>
                  </a:cubicBezTo>
                  <a:cubicBezTo>
                    <a:pt x="190" y="249"/>
                    <a:pt x="190" y="249"/>
                    <a:pt x="190" y="249"/>
                  </a:cubicBezTo>
                  <a:cubicBezTo>
                    <a:pt x="18" y="285"/>
                    <a:pt x="18" y="285"/>
                    <a:pt x="18" y="285"/>
                  </a:cubicBezTo>
                  <a:moveTo>
                    <a:pt x="541" y="264"/>
                  </a:moveTo>
                  <a:cubicBezTo>
                    <a:pt x="606" y="181"/>
                    <a:pt x="606" y="181"/>
                    <a:pt x="606" y="181"/>
                  </a:cubicBezTo>
                  <a:cubicBezTo>
                    <a:pt x="627" y="241"/>
                    <a:pt x="627" y="241"/>
                    <a:pt x="627" y="241"/>
                  </a:cubicBezTo>
                  <a:cubicBezTo>
                    <a:pt x="541" y="264"/>
                    <a:pt x="541" y="264"/>
                    <a:pt x="541" y="264"/>
                  </a:cubicBezTo>
                  <a:moveTo>
                    <a:pt x="535" y="265"/>
                  </a:moveTo>
                  <a:cubicBezTo>
                    <a:pt x="484" y="215"/>
                    <a:pt x="484" y="215"/>
                    <a:pt x="484" y="215"/>
                  </a:cubicBezTo>
                  <a:cubicBezTo>
                    <a:pt x="601" y="181"/>
                    <a:pt x="601" y="181"/>
                    <a:pt x="601" y="181"/>
                  </a:cubicBezTo>
                  <a:cubicBezTo>
                    <a:pt x="535" y="265"/>
                    <a:pt x="535" y="265"/>
                    <a:pt x="535" y="265"/>
                  </a:cubicBezTo>
                  <a:moveTo>
                    <a:pt x="631" y="240"/>
                  </a:moveTo>
                  <a:cubicBezTo>
                    <a:pt x="611" y="180"/>
                    <a:pt x="611" y="180"/>
                    <a:pt x="611" y="180"/>
                  </a:cubicBezTo>
                  <a:cubicBezTo>
                    <a:pt x="692" y="206"/>
                    <a:pt x="692" y="206"/>
                    <a:pt x="692" y="206"/>
                  </a:cubicBezTo>
                  <a:cubicBezTo>
                    <a:pt x="692" y="206"/>
                    <a:pt x="692" y="206"/>
                    <a:pt x="692" y="206"/>
                  </a:cubicBezTo>
                  <a:cubicBezTo>
                    <a:pt x="695" y="207"/>
                    <a:pt x="695" y="207"/>
                    <a:pt x="695" y="207"/>
                  </a:cubicBezTo>
                  <a:cubicBezTo>
                    <a:pt x="631" y="240"/>
                    <a:pt x="631" y="240"/>
                    <a:pt x="631" y="240"/>
                  </a:cubicBezTo>
                  <a:moveTo>
                    <a:pt x="1058" y="216"/>
                  </a:moveTo>
                  <a:cubicBezTo>
                    <a:pt x="1124" y="178"/>
                    <a:pt x="1124" y="178"/>
                    <a:pt x="1124" y="178"/>
                  </a:cubicBezTo>
                  <a:cubicBezTo>
                    <a:pt x="1154" y="194"/>
                    <a:pt x="1154" y="194"/>
                    <a:pt x="1154" y="194"/>
                  </a:cubicBezTo>
                  <a:cubicBezTo>
                    <a:pt x="1058" y="216"/>
                    <a:pt x="1058" y="216"/>
                    <a:pt x="1058" y="216"/>
                  </a:cubicBezTo>
                  <a:moveTo>
                    <a:pt x="369" y="224"/>
                  </a:moveTo>
                  <a:cubicBezTo>
                    <a:pt x="354" y="171"/>
                    <a:pt x="354" y="171"/>
                    <a:pt x="354" y="171"/>
                  </a:cubicBezTo>
                  <a:cubicBezTo>
                    <a:pt x="470" y="212"/>
                    <a:pt x="470" y="212"/>
                    <a:pt x="470" y="212"/>
                  </a:cubicBezTo>
                  <a:cubicBezTo>
                    <a:pt x="369" y="224"/>
                    <a:pt x="369" y="224"/>
                    <a:pt x="369" y="224"/>
                  </a:cubicBezTo>
                  <a:moveTo>
                    <a:pt x="1157" y="190"/>
                  </a:moveTo>
                  <a:cubicBezTo>
                    <a:pt x="1129" y="176"/>
                    <a:pt x="1129" y="176"/>
                    <a:pt x="1129" y="176"/>
                  </a:cubicBezTo>
                  <a:cubicBezTo>
                    <a:pt x="1149" y="165"/>
                    <a:pt x="1149" y="165"/>
                    <a:pt x="1149" y="165"/>
                  </a:cubicBezTo>
                  <a:cubicBezTo>
                    <a:pt x="1157" y="190"/>
                    <a:pt x="1157" y="190"/>
                    <a:pt x="1157" y="190"/>
                  </a:cubicBezTo>
                  <a:moveTo>
                    <a:pt x="1158" y="181"/>
                  </a:moveTo>
                  <a:cubicBezTo>
                    <a:pt x="1153" y="162"/>
                    <a:pt x="1153" y="162"/>
                    <a:pt x="1153" y="162"/>
                  </a:cubicBezTo>
                  <a:cubicBezTo>
                    <a:pt x="1159" y="159"/>
                    <a:pt x="1159" y="159"/>
                    <a:pt x="1159" y="159"/>
                  </a:cubicBezTo>
                  <a:cubicBezTo>
                    <a:pt x="1158" y="181"/>
                    <a:pt x="1158" y="181"/>
                    <a:pt x="1158" y="181"/>
                  </a:cubicBezTo>
                  <a:moveTo>
                    <a:pt x="362" y="221"/>
                  </a:moveTo>
                  <a:cubicBezTo>
                    <a:pt x="215" y="143"/>
                    <a:pt x="215" y="143"/>
                    <a:pt x="215" y="143"/>
                  </a:cubicBezTo>
                  <a:cubicBezTo>
                    <a:pt x="349" y="170"/>
                    <a:pt x="349" y="170"/>
                    <a:pt x="349" y="170"/>
                  </a:cubicBezTo>
                  <a:cubicBezTo>
                    <a:pt x="363" y="222"/>
                    <a:pt x="363" y="222"/>
                    <a:pt x="363" y="222"/>
                  </a:cubicBezTo>
                  <a:cubicBezTo>
                    <a:pt x="362" y="221"/>
                    <a:pt x="362" y="221"/>
                    <a:pt x="362" y="221"/>
                  </a:cubicBezTo>
                  <a:cubicBezTo>
                    <a:pt x="362" y="221"/>
                    <a:pt x="362" y="221"/>
                    <a:pt x="362" y="221"/>
                  </a:cubicBezTo>
                  <a:moveTo>
                    <a:pt x="353" y="221"/>
                  </a:moveTo>
                  <a:cubicBezTo>
                    <a:pt x="174" y="189"/>
                    <a:pt x="174" y="189"/>
                    <a:pt x="174" y="189"/>
                  </a:cubicBezTo>
                  <a:cubicBezTo>
                    <a:pt x="201" y="141"/>
                    <a:pt x="201" y="141"/>
                    <a:pt x="201" y="141"/>
                  </a:cubicBezTo>
                  <a:cubicBezTo>
                    <a:pt x="353" y="221"/>
                    <a:pt x="353" y="221"/>
                    <a:pt x="353" y="221"/>
                  </a:cubicBezTo>
                  <a:moveTo>
                    <a:pt x="466" y="206"/>
                  </a:moveTo>
                  <a:cubicBezTo>
                    <a:pt x="355" y="167"/>
                    <a:pt x="355" y="167"/>
                    <a:pt x="355" y="167"/>
                  </a:cubicBezTo>
                  <a:cubicBezTo>
                    <a:pt x="379" y="141"/>
                    <a:pt x="379" y="141"/>
                    <a:pt x="379" y="141"/>
                  </a:cubicBezTo>
                  <a:cubicBezTo>
                    <a:pt x="466" y="206"/>
                    <a:pt x="466" y="206"/>
                    <a:pt x="466" y="206"/>
                  </a:cubicBezTo>
                  <a:moveTo>
                    <a:pt x="347" y="165"/>
                  </a:moveTo>
                  <a:cubicBezTo>
                    <a:pt x="223" y="140"/>
                    <a:pt x="223" y="140"/>
                    <a:pt x="223" y="140"/>
                  </a:cubicBezTo>
                  <a:cubicBezTo>
                    <a:pt x="374" y="140"/>
                    <a:pt x="374" y="140"/>
                    <a:pt x="374" y="140"/>
                  </a:cubicBezTo>
                  <a:cubicBezTo>
                    <a:pt x="350" y="165"/>
                    <a:pt x="350" y="165"/>
                    <a:pt x="350" y="165"/>
                  </a:cubicBezTo>
                  <a:cubicBezTo>
                    <a:pt x="347" y="164"/>
                    <a:pt x="347" y="164"/>
                    <a:pt x="347" y="164"/>
                  </a:cubicBezTo>
                  <a:cubicBezTo>
                    <a:pt x="347" y="165"/>
                    <a:pt x="347" y="165"/>
                    <a:pt x="347" y="165"/>
                  </a:cubicBezTo>
                  <a:moveTo>
                    <a:pt x="481" y="211"/>
                  </a:moveTo>
                  <a:cubicBezTo>
                    <a:pt x="470" y="132"/>
                    <a:pt x="470" y="132"/>
                    <a:pt x="470" y="132"/>
                  </a:cubicBezTo>
                  <a:cubicBezTo>
                    <a:pt x="599" y="177"/>
                    <a:pt x="599" y="177"/>
                    <a:pt x="599" y="177"/>
                  </a:cubicBezTo>
                  <a:cubicBezTo>
                    <a:pt x="481" y="211"/>
                    <a:pt x="481" y="211"/>
                    <a:pt x="481" y="211"/>
                  </a:cubicBezTo>
                  <a:moveTo>
                    <a:pt x="476" y="208"/>
                  </a:moveTo>
                  <a:cubicBezTo>
                    <a:pt x="385" y="139"/>
                    <a:pt x="385" y="139"/>
                    <a:pt x="385" y="139"/>
                  </a:cubicBezTo>
                  <a:cubicBezTo>
                    <a:pt x="466" y="131"/>
                    <a:pt x="466" y="131"/>
                    <a:pt x="466" y="131"/>
                  </a:cubicBezTo>
                  <a:cubicBezTo>
                    <a:pt x="476" y="208"/>
                    <a:pt x="476" y="208"/>
                    <a:pt x="476" y="208"/>
                  </a:cubicBezTo>
                  <a:moveTo>
                    <a:pt x="1163" y="188"/>
                  </a:moveTo>
                  <a:cubicBezTo>
                    <a:pt x="1164" y="156"/>
                    <a:pt x="1164" y="156"/>
                    <a:pt x="1164" y="156"/>
                  </a:cubicBezTo>
                  <a:cubicBezTo>
                    <a:pt x="1217" y="126"/>
                    <a:pt x="1217" y="126"/>
                    <a:pt x="1217" y="126"/>
                  </a:cubicBezTo>
                  <a:cubicBezTo>
                    <a:pt x="1163" y="188"/>
                    <a:pt x="1163" y="188"/>
                    <a:pt x="1163" y="188"/>
                  </a:cubicBezTo>
                  <a:moveTo>
                    <a:pt x="1045" y="218"/>
                  </a:moveTo>
                  <a:cubicBezTo>
                    <a:pt x="1010" y="118"/>
                    <a:pt x="1010" y="118"/>
                    <a:pt x="1010" y="118"/>
                  </a:cubicBezTo>
                  <a:cubicBezTo>
                    <a:pt x="1120" y="176"/>
                    <a:pt x="1120" y="176"/>
                    <a:pt x="1120" y="176"/>
                  </a:cubicBezTo>
                  <a:cubicBezTo>
                    <a:pt x="1045" y="218"/>
                    <a:pt x="1045" y="218"/>
                    <a:pt x="1045" y="218"/>
                  </a:cubicBezTo>
                  <a:moveTo>
                    <a:pt x="1039" y="215"/>
                  </a:moveTo>
                  <a:cubicBezTo>
                    <a:pt x="956" y="147"/>
                    <a:pt x="956" y="147"/>
                    <a:pt x="956" y="147"/>
                  </a:cubicBezTo>
                  <a:cubicBezTo>
                    <a:pt x="1005" y="117"/>
                    <a:pt x="1005" y="117"/>
                    <a:pt x="1005" y="117"/>
                  </a:cubicBezTo>
                  <a:cubicBezTo>
                    <a:pt x="1039" y="215"/>
                    <a:pt x="1039" y="215"/>
                    <a:pt x="1039" y="215"/>
                  </a:cubicBezTo>
                  <a:moveTo>
                    <a:pt x="821" y="180"/>
                  </a:moveTo>
                  <a:cubicBezTo>
                    <a:pt x="867" y="116"/>
                    <a:pt x="867" y="116"/>
                    <a:pt x="867" y="116"/>
                  </a:cubicBezTo>
                  <a:cubicBezTo>
                    <a:pt x="945" y="146"/>
                    <a:pt x="945" y="146"/>
                    <a:pt x="945" y="146"/>
                  </a:cubicBezTo>
                  <a:cubicBezTo>
                    <a:pt x="821" y="180"/>
                    <a:pt x="821" y="180"/>
                    <a:pt x="821" y="180"/>
                  </a:cubicBezTo>
                  <a:moveTo>
                    <a:pt x="1179" y="176"/>
                  </a:moveTo>
                  <a:cubicBezTo>
                    <a:pt x="1229" y="119"/>
                    <a:pt x="1229" y="119"/>
                    <a:pt x="1229" y="119"/>
                  </a:cubicBezTo>
                  <a:cubicBezTo>
                    <a:pt x="1283" y="89"/>
                    <a:pt x="1283" y="89"/>
                    <a:pt x="1283" y="89"/>
                  </a:cubicBezTo>
                  <a:cubicBezTo>
                    <a:pt x="1283" y="92"/>
                    <a:pt x="1283" y="92"/>
                    <a:pt x="1283" y="92"/>
                  </a:cubicBezTo>
                  <a:cubicBezTo>
                    <a:pt x="1179" y="176"/>
                    <a:pt x="1179" y="176"/>
                    <a:pt x="1179" y="176"/>
                  </a:cubicBezTo>
                  <a:moveTo>
                    <a:pt x="1152" y="158"/>
                  </a:moveTo>
                  <a:cubicBezTo>
                    <a:pt x="1128" y="81"/>
                    <a:pt x="1128" y="81"/>
                    <a:pt x="1128" y="81"/>
                  </a:cubicBezTo>
                  <a:cubicBezTo>
                    <a:pt x="1161" y="94"/>
                    <a:pt x="1161" y="94"/>
                    <a:pt x="1161" y="94"/>
                  </a:cubicBezTo>
                  <a:cubicBezTo>
                    <a:pt x="1159" y="153"/>
                    <a:pt x="1159" y="153"/>
                    <a:pt x="1159" y="153"/>
                  </a:cubicBezTo>
                  <a:cubicBezTo>
                    <a:pt x="1152" y="158"/>
                    <a:pt x="1152" y="158"/>
                    <a:pt x="1152" y="158"/>
                  </a:cubicBezTo>
                  <a:moveTo>
                    <a:pt x="705" y="204"/>
                  </a:moveTo>
                  <a:cubicBezTo>
                    <a:pt x="721" y="142"/>
                    <a:pt x="721" y="142"/>
                    <a:pt x="721" y="142"/>
                  </a:cubicBezTo>
                  <a:cubicBezTo>
                    <a:pt x="755" y="72"/>
                    <a:pt x="755" y="72"/>
                    <a:pt x="755" y="72"/>
                  </a:cubicBezTo>
                  <a:cubicBezTo>
                    <a:pt x="812" y="183"/>
                    <a:pt x="812" y="183"/>
                    <a:pt x="812" y="183"/>
                  </a:cubicBezTo>
                  <a:cubicBezTo>
                    <a:pt x="705" y="204"/>
                    <a:pt x="705" y="204"/>
                    <a:pt x="705" y="204"/>
                  </a:cubicBezTo>
                  <a:moveTo>
                    <a:pt x="816" y="180"/>
                  </a:moveTo>
                  <a:cubicBezTo>
                    <a:pt x="760" y="72"/>
                    <a:pt x="760" y="72"/>
                    <a:pt x="760" y="72"/>
                  </a:cubicBezTo>
                  <a:cubicBezTo>
                    <a:pt x="795" y="88"/>
                    <a:pt x="846" y="111"/>
                    <a:pt x="862" y="115"/>
                  </a:cubicBezTo>
                  <a:cubicBezTo>
                    <a:pt x="816" y="180"/>
                    <a:pt x="816" y="180"/>
                    <a:pt x="816" y="180"/>
                  </a:cubicBezTo>
                  <a:moveTo>
                    <a:pt x="700" y="204"/>
                  </a:moveTo>
                  <a:cubicBezTo>
                    <a:pt x="609" y="175"/>
                    <a:pt x="609" y="175"/>
                    <a:pt x="609" y="175"/>
                  </a:cubicBezTo>
                  <a:cubicBezTo>
                    <a:pt x="603" y="71"/>
                    <a:pt x="603" y="71"/>
                    <a:pt x="603" y="71"/>
                  </a:cubicBezTo>
                  <a:cubicBezTo>
                    <a:pt x="717" y="142"/>
                    <a:pt x="717" y="142"/>
                    <a:pt x="717" y="142"/>
                  </a:cubicBezTo>
                  <a:cubicBezTo>
                    <a:pt x="700" y="204"/>
                    <a:pt x="700" y="204"/>
                    <a:pt x="700" y="204"/>
                  </a:cubicBezTo>
                  <a:moveTo>
                    <a:pt x="605" y="173"/>
                  </a:moveTo>
                  <a:cubicBezTo>
                    <a:pt x="473" y="128"/>
                    <a:pt x="473" y="128"/>
                    <a:pt x="473" y="128"/>
                  </a:cubicBezTo>
                  <a:cubicBezTo>
                    <a:pt x="599" y="71"/>
                    <a:pt x="599" y="71"/>
                    <a:pt x="599" y="71"/>
                  </a:cubicBezTo>
                  <a:cubicBezTo>
                    <a:pt x="605" y="173"/>
                    <a:pt x="605" y="173"/>
                    <a:pt x="605" y="173"/>
                  </a:cubicBezTo>
                  <a:moveTo>
                    <a:pt x="719" y="137"/>
                  </a:moveTo>
                  <a:cubicBezTo>
                    <a:pt x="609" y="69"/>
                    <a:pt x="609" y="69"/>
                    <a:pt x="609" y="69"/>
                  </a:cubicBezTo>
                  <a:cubicBezTo>
                    <a:pt x="752" y="69"/>
                    <a:pt x="752" y="69"/>
                    <a:pt x="752" y="69"/>
                  </a:cubicBezTo>
                  <a:cubicBezTo>
                    <a:pt x="719" y="137"/>
                    <a:pt x="719" y="137"/>
                    <a:pt x="719" y="137"/>
                  </a:cubicBezTo>
                  <a:moveTo>
                    <a:pt x="1287" y="88"/>
                  </a:moveTo>
                  <a:cubicBezTo>
                    <a:pt x="1288" y="86"/>
                    <a:pt x="1288" y="86"/>
                    <a:pt x="1288" y="86"/>
                  </a:cubicBezTo>
                  <a:cubicBezTo>
                    <a:pt x="1333" y="60"/>
                    <a:pt x="1333" y="60"/>
                    <a:pt x="1333" y="60"/>
                  </a:cubicBezTo>
                  <a:cubicBezTo>
                    <a:pt x="1312" y="73"/>
                    <a:pt x="1295" y="84"/>
                    <a:pt x="1287" y="88"/>
                  </a:cubicBezTo>
                  <a:moveTo>
                    <a:pt x="1124" y="173"/>
                  </a:moveTo>
                  <a:cubicBezTo>
                    <a:pt x="1010" y="113"/>
                    <a:pt x="1010" y="113"/>
                    <a:pt x="1010" y="113"/>
                  </a:cubicBezTo>
                  <a:cubicBezTo>
                    <a:pt x="1073" y="59"/>
                    <a:pt x="1073" y="59"/>
                    <a:pt x="1073" y="59"/>
                  </a:cubicBezTo>
                  <a:cubicBezTo>
                    <a:pt x="1123" y="79"/>
                    <a:pt x="1123" y="79"/>
                    <a:pt x="1123" y="79"/>
                  </a:cubicBezTo>
                  <a:cubicBezTo>
                    <a:pt x="1148" y="160"/>
                    <a:pt x="1148" y="160"/>
                    <a:pt x="1148" y="160"/>
                  </a:cubicBezTo>
                  <a:cubicBezTo>
                    <a:pt x="1124" y="173"/>
                    <a:pt x="1124" y="173"/>
                    <a:pt x="1124" y="173"/>
                  </a:cubicBezTo>
                  <a:moveTo>
                    <a:pt x="1238" y="109"/>
                  </a:moveTo>
                  <a:cubicBezTo>
                    <a:pt x="1286" y="53"/>
                    <a:pt x="1286" y="53"/>
                    <a:pt x="1286" y="53"/>
                  </a:cubicBezTo>
                  <a:cubicBezTo>
                    <a:pt x="1283" y="83"/>
                    <a:pt x="1283" y="83"/>
                    <a:pt x="1283" y="83"/>
                  </a:cubicBezTo>
                  <a:cubicBezTo>
                    <a:pt x="1238" y="109"/>
                    <a:pt x="1238" y="109"/>
                    <a:pt x="1238" y="109"/>
                  </a:cubicBezTo>
                  <a:moveTo>
                    <a:pt x="1164" y="151"/>
                  </a:moveTo>
                  <a:cubicBezTo>
                    <a:pt x="1165" y="94"/>
                    <a:pt x="1165" y="94"/>
                    <a:pt x="1165" y="94"/>
                  </a:cubicBezTo>
                  <a:cubicBezTo>
                    <a:pt x="1282" y="51"/>
                    <a:pt x="1282" y="51"/>
                    <a:pt x="1282" y="51"/>
                  </a:cubicBezTo>
                  <a:cubicBezTo>
                    <a:pt x="1226" y="116"/>
                    <a:pt x="1226" y="116"/>
                    <a:pt x="1226" y="116"/>
                  </a:cubicBezTo>
                  <a:cubicBezTo>
                    <a:pt x="1164" y="151"/>
                    <a:pt x="1164" y="151"/>
                    <a:pt x="1164" y="151"/>
                  </a:cubicBezTo>
                  <a:moveTo>
                    <a:pt x="1156" y="87"/>
                  </a:moveTo>
                  <a:cubicBezTo>
                    <a:pt x="1127" y="76"/>
                    <a:pt x="1127" y="76"/>
                    <a:pt x="1127" y="76"/>
                  </a:cubicBezTo>
                  <a:cubicBezTo>
                    <a:pt x="1115" y="36"/>
                    <a:pt x="1115" y="36"/>
                    <a:pt x="1115" y="36"/>
                  </a:cubicBezTo>
                  <a:cubicBezTo>
                    <a:pt x="1156" y="87"/>
                    <a:pt x="1156" y="87"/>
                    <a:pt x="1156" y="87"/>
                  </a:cubicBezTo>
                  <a:moveTo>
                    <a:pt x="1121" y="74"/>
                  </a:moveTo>
                  <a:cubicBezTo>
                    <a:pt x="1077" y="56"/>
                    <a:pt x="1077" y="56"/>
                    <a:pt x="1077" y="56"/>
                  </a:cubicBezTo>
                  <a:cubicBezTo>
                    <a:pt x="1108" y="29"/>
                    <a:pt x="1108" y="29"/>
                    <a:pt x="1108" y="29"/>
                  </a:cubicBezTo>
                  <a:cubicBezTo>
                    <a:pt x="1121" y="74"/>
                    <a:pt x="1121" y="74"/>
                    <a:pt x="1121" y="74"/>
                  </a:cubicBezTo>
                  <a:moveTo>
                    <a:pt x="1164" y="90"/>
                  </a:moveTo>
                  <a:cubicBezTo>
                    <a:pt x="1114" y="28"/>
                    <a:pt x="1114" y="28"/>
                    <a:pt x="1114" y="28"/>
                  </a:cubicBezTo>
                  <a:cubicBezTo>
                    <a:pt x="1280" y="47"/>
                    <a:pt x="1280" y="47"/>
                    <a:pt x="1280" y="47"/>
                  </a:cubicBezTo>
                  <a:cubicBezTo>
                    <a:pt x="1164" y="90"/>
                    <a:pt x="1164" y="90"/>
                    <a:pt x="1164" y="90"/>
                  </a:cubicBezTo>
                  <a:moveTo>
                    <a:pt x="1288" y="80"/>
                  </a:moveTo>
                  <a:cubicBezTo>
                    <a:pt x="1291" y="48"/>
                    <a:pt x="1291" y="48"/>
                    <a:pt x="1291" y="48"/>
                  </a:cubicBezTo>
                  <a:cubicBezTo>
                    <a:pt x="1349" y="32"/>
                    <a:pt x="1383" y="22"/>
                    <a:pt x="1403" y="15"/>
                  </a:cubicBezTo>
                  <a:cubicBezTo>
                    <a:pt x="1288" y="80"/>
                    <a:pt x="1288" y="80"/>
                    <a:pt x="1288" y="80"/>
                  </a:cubicBezTo>
                  <a:moveTo>
                    <a:pt x="954" y="143"/>
                  </a:moveTo>
                  <a:cubicBezTo>
                    <a:pt x="946" y="14"/>
                    <a:pt x="946" y="14"/>
                    <a:pt x="946" y="14"/>
                  </a:cubicBezTo>
                  <a:cubicBezTo>
                    <a:pt x="1003" y="113"/>
                    <a:pt x="1003" y="113"/>
                    <a:pt x="1003" y="113"/>
                  </a:cubicBezTo>
                  <a:cubicBezTo>
                    <a:pt x="954" y="143"/>
                    <a:pt x="954" y="143"/>
                    <a:pt x="954" y="143"/>
                  </a:cubicBezTo>
                  <a:moveTo>
                    <a:pt x="949" y="143"/>
                  </a:moveTo>
                  <a:cubicBezTo>
                    <a:pt x="870" y="113"/>
                    <a:pt x="870" y="113"/>
                    <a:pt x="870" y="113"/>
                  </a:cubicBezTo>
                  <a:cubicBezTo>
                    <a:pt x="877" y="101"/>
                    <a:pt x="914" y="49"/>
                    <a:pt x="941" y="11"/>
                  </a:cubicBezTo>
                  <a:cubicBezTo>
                    <a:pt x="949" y="143"/>
                    <a:pt x="949" y="143"/>
                    <a:pt x="949" y="143"/>
                  </a:cubicBezTo>
                  <a:moveTo>
                    <a:pt x="1006" y="110"/>
                  </a:moveTo>
                  <a:cubicBezTo>
                    <a:pt x="948" y="9"/>
                    <a:pt x="948" y="9"/>
                    <a:pt x="948" y="9"/>
                  </a:cubicBezTo>
                  <a:cubicBezTo>
                    <a:pt x="1069" y="57"/>
                    <a:pt x="1069" y="57"/>
                    <a:pt x="1069" y="57"/>
                  </a:cubicBezTo>
                  <a:cubicBezTo>
                    <a:pt x="1006" y="110"/>
                    <a:pt x="1006" y="110"/>
                    <a:pt x="1006" y="110"/>
                  </a:cubicBezTo>
                  <a:moveTo>
                    <a:pt x="1072" y="54"/>
                  </a:moveTo>
                  <a:cubicBezTo>
                    <a:pt x="960" y="9"/>
                    <a:pt x="960" y="9"/>
                    <a:pt x="960" y="9"/>
                  </a:cubicBezTo>
                  <a:cubicBezTo>
                    <a:pt x="1104" y="27"/>
                    <a:pt x="1104" y="27"/>
                    <a:pt x="1104" y="27"/>
                  </a:cubicBezTo>
                  <a:cubicBezTo>
                    <a:pt x="1072" y="54"/>
                    <a:pt x="1072" y="54"/>
                    <a:pt x="1072" y="54"/>
                  </a:cubicBezTo>
                  <a:moveTo>
                    <a:pt x="865" y="112"/>
                  </a:moveTo>
                  <a:cubicBezTo>
                    <a:pt x="856" y="110"/>
                    <a:pt x="799" y="85"/>
                    <a:pt x="761" y="68"/>
                  </a:cubicBezTo>
                  <a:cubicBezTo>
                    <a:pt x="937" y="9"/>
                    <a:pt x="937" y="9"/>
                    <a:pt x="937" y="9"/>
                  </a:cubicBezTo>
                  <a:cubicBezTo>
                    <a:pt x="920" y="33"/>
                    <a:pt x="871" y="101"/>
                    <a:pt x="865" y="112"/>
                  </a:cubicBezTo>
                  <a:moveTo>
                    <a:pt x="1288" y="44"/>
                  </a:moveTo>
                  <a:cubicBezTo>
                    <a:pt x="1133" y="26"/>
                    <a:pt x="1133" y="26"/>
                    <a:pt x="1133" y="26"/>
                  </a:cubicBezTo>
                  <a:cubicBezTo>
                    <a:pt x="1197" y="21"/>
                    <a:pt x="1371" y="8"/>
                    <a:pt x="1416" y="6"/>
                  </a:cubicBezTo>
                  <a:cubicBezTo>
                    <a:pt x="1393" y="14"/>
                    <a:pt x="1334" y="31"/>
                    <a:pt x="1292" y="43"/>
                  </a:cubicBezTo>
                  <a:cubicBezTo>
                    <a:pt x="1292" y="39"/>
                    <a:pt x="1292" y="39"/>
                    <a:pt x="1292" y="39"/>
                  </a:cubicBezTo>
                  <a:cubicBezTo>
                    <a:pt x="1288" y="44"/>
                    <a:pt x="1288" y="44"/>
                    <a:pt x="1288" y="44"/>
                  </a:cubicBezTo>
                  <a:moveTo>
                    <a:pt x="943" y="0"/>
                  </a:moveTo>
                  <a:cubicBezTo>
                    <a:pt x="942" y="2"/>
                    <a:pt x="942" y="2"/>
                    <a:pt x="942" y="2"/>
                  </a:cubicBezTo>
                  <a:cubicBezTo>
                    <a:pt x="940" y="1"/>
                    <a:pt x="940" y="1"/>
                    <a:pt x="940" y="1"/>
                  </a:cubicBezTo>
                  <a:cubicBezTo>
                    <a:pt x="940" y="3"/>
                    <a:pt x="940" y="3"/>
                    <a:pt x="940" y="3"/>
                  </a:cubicBezTo>
                  <a:cubicBezTo>
                    <a:pt x="757" y="64"/>
                    <a:pt x="757" y="64"/>
                    <a:pt x="757" y="64"/>
                  </a:cubicBezTo>
                  <a:cubicBezTo>
                    <a:pt x="755" y="62"/>
                    <a:pt x="755" y="62"/>
                    <a:pt x="755" y="62"/>
                  </a:cubicBezTo>
                  <a:cubicBezTo>
                    <a:pt x="754" y="65"/>
                    <a:pt x="754" y="65"/>
                    <a:pt x="754" y="65"/>
                  </a:cubicBezTo>
                  <a:cubicBezTo>
                    <a:pt x="602" y="65"/>
                    <a:pt x="602" y="65"/>
                    <a:pt x="602" y="65"/>
                  </a:cubicBezTo>
                  <a:cubicBezTo>
                    <a:pt x="598" y="63"/>
                    <a:pt x="598" y="63"/>
                    <a:pt x="598" y="63"/>
                  </a:cubicBezTo>
                  <a:cubicBezTo>
                    <a:pt x="599" y="66"/>
                    <a:pt x="599" y="66"/>
                    <a:pt x="599" y="66"/>
                  </a:cubicBezTo>
                  <a:cubicBezTo>
                    <a:pt x="467" y="126"/>
                    <a:pt x="467" y="126"/>
                    <a:pt x="467" y="126"/>
                  </a:cubicBezTo>
                  <a:cubicBezTo>
                    <a:pt x="465" y="125"/>
                    <a:pt x="465" y="125"/>
                    <a:pt x="465" y="125"/>
                  </a:cubicBezTo>
                  <a:cubicBezTo>
                    <a:pt x="465" y="127"/>
                    <a:pt x="465" y="127"/>
                    <a:pt x="465" y="127"/>
                  </a:cubicBezTo>
                  <a:cubicBezTo>
                    <a:pt x="380" y="135"/>
                    <a:pt x="380" y="135"/>
                    <a:pt x="380" y="135"/>
                  </a:cubicBezTo>
                  <a:cubicBezTo>
                    <a:pt x="379" y="135"/>
                    <a:pt x="379" y="135"/>
                    <a:pt x="379" y="135"/>
                  </a:cubicBezTo>
                  <a:cubicBezTo>
                    <a:pt x="378" y="135"/>
                    <a:pt x="378" y="135"/>
                    <a:pt x="378" y="135"/>
                  </a:cubicBezTo>
                  <a:cubicBezTo>
                    <a:pt x="201" y="135"/>
                    <a:pt x="201" y="135"/>
                    <a:pt x="201" y="135"/>
                  </a:cubicBezTo>
                  <a:cubicBezTo>
                    <a:pt x="186" y="133"/>
                    <a:pt x="186" y="133"/>
                    <a:pt x="186" y="133"/>
                  </a:cubicBezTo>
                  <a:cubicBezTo>
                    <a:pt x="197" y="139"/>
                    <a:pt x="197" y="139"/>
                    <a:pt x="197" y="139"/>
                  </a:cubicBezTo>
                  <a:cubicBezTo>
                    <a:pt x="169" y="188"/>
                    <a:pt x="169" y="188"/>
                    <a:pt x="169" y="188"/>
                  </a:cubicBezTo>
                  <a:cubicBezTo>
                    <a:pt x="167" y="187"/>
                    <a:pt x="167" y="187"/>
                    <a:pt x="167" y="187"/>
                  </a:cubicBezTo>
                  <a:cubicBezTo>
                    <a:pt x="168" y="189"/>
                    <a:pt x="168" y="189"/>
                    <a:pt x="168" y="189"/>
                  </a:cubicBezTo>
                  <a:cubicBezTo>
                    <a:pt x="87" y="206"/>
                    <a:pt x="87" y="206"/>
                    <a:pt x="87" y="206"/>
                  </a:cubicBezTo>
                  <a:cubicBezTo>
                    <a:pt x="10" y="287"/>
                    <a:pt x="10" y="287"/>
                    <a:pt x="10" y="287"/>
                  </a:cubicBezTo>
                  <a:cubicBezTo>
                    <a:pt x="0" y="289"/>
                    <a:pt x="0" y="289"/>
                    <a:pt x="0" y="289"/>
                  </a:cubicBezTo>
                  <a:cubicBezTo>
                    <a:pt x="11" y="291"/>
                    <a:pt x="11" y="291"/>
                    <a:pt x="11" y="291"/>
                  </a:cubicBezTo>
                  <a:cubicBezTo>
                    <a:pt x="65" y="306"/>
                    <a:pt x="65" y="306"/>
                    <a:pt x="65" y="306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08"/>
                    <a:pt x="70" y="308"/>
                    <a:pt x="70" y="308"/>
                  </a:cubicBezTo>
                  <a:cubicBezTo>
                    <a:pt x="134" y="379"/>
                    <a:pt x="134" y="379"/>
                    <a:pt x="134" y="379"/>
                  </a:cubicBezTo>
                  <a:cubicBezTo>
                    <a:pt x="132" y="380"/>
                    <a:pt x="132" y="380"/>
                    <a:pt x="132" y="380"/>
                  </a:cubicBezTo>
                  <a:cubicBezTo>
                    <a:pt x="136" y="381"/>
                    <a:pt x="136" y="381"/>
                    <a:pt x="136" y="381"/>
                  </a:cubicBezTo>
                  <a:cubicBezTo>
                    <a:pt x="201" y="514"/>
                    <a:pt x="201" y="514"/>
                    <a:pt x="201" y="514"/>
                  </a:cubicBezTo>
                  <a:cubicBezTo>
                    <a:pt x="200" y="516"/>
                    <a:pt x="200" y="516"/>
                    <a:pt x="200" y="516"/>
                  </a:cubicBezTo>
                  <a:cubicBezTo>
                    <a:pt x="203" y="516"/>
                    <a:pt x="203" y="516"/>
                    <a:pt x="203" y="516"/>
                  </a:cubicBezTo>
                  <a:cubicBezTo>
                    <a:pt x="296" y="591"/>
                    <a:pt x="296" y="591"/>
                    <a:pt x="296" y="591"/>
                  </a:cubicBezTo>
                  <a:cubicBezTo>
                    <a:pt x="295" y="592"/>
                    <a:pt x="295" y="592"/>
                    <a:pt x="295" y="592"/>
                  </a:cubicBezTo>
                  <a:cubicBezTo>
                    <a:pt x="298" y="593"/>
                    <a:pt x="298" y="593"/>
                    <a:pt x="298" y="593"/>
                  </a:cubicBezTo>
                  <a:cubicBezTo>
                    <a:pt x="357" y="730"/>
                    <a:pt x="357" y="730"/>
                    <a:pt x="357" y="730"/>
                  </a:cubicBezTo>
                  <a:cubicBezTo>
                    <a:pt x="346" y="745"/>
                    <a:pt x="346" y="745"/>
                    <a:pt x="346" y="745"/>
                  </a:cubicBezTo>
                  <a:cubicBezTo>
                    <a:pt x="360" y="733"/>
                    <a:pt x="360" y="733"/>
                    <a:pt x="360" y="733"/>
                  </a:cubicBezTo>
                  <a:cubicBezTo>
                    <a:pt x="575" y="807"/>
                    <a:pt x="575" y="807"/>
                    <a:pt x="575" y="807"/>
                  </a:cubicBezTo>
                  <a:cubicBezTo>
                    <a:pt x="599" y="873"/>
                    <a:pt x="599" y="873"/>
                    <a:pt x="599" y="873"/>
                  </a:cubicBezTo>
                  <a:cubicBezTo>
                    <a:pt x="597" y="873"/>
                    <a:pt x="597" y="873"/>
                    <a:pt x="597" y="873"/>
                  </a:cubicBezTo>
                  <a:cubicBezTo>
                    <a:pt x="600" y="876"/>
                    <a:pt x="600" y="876"/>
                    <a:pt x="600" y="876"/>
                  </a:cubicBezTo>
                  <a:cubicBezTo>
                    <a:pt x="587" y="911"/>
                    <a:pt x="587" y="911"/>
                    <a:pt x="587" y="911"/>
                  </a:cubicBezTo>
                  <a:cubicBezTo>
                    <a:pt x="587" y="982"/>
                    <a:pt x="587" y="982"/>
                    <a:pt x="587" y="982"/>
                  </a:cubicBezTo>
                  <a:cubicBezTo>
                    <a:pt x="583" y="985"/>
                    <a:pt x="583" y="985"/>
                    <a:pt x="583" y="985"/>
                  </a:cubicBezTo>
                  <a:cubicBezTo>
                    <a:pt x="587" y="986"/>
                    <a:pt x="587" y="986"/>
                    <a:pt x="587" y="986"/>
                  </a:cubicBezTo>
                  <a:cubicBezTo>
                    <a:pt x="610" y="1058"/>
                    <a:pt x="610" y="1058"/>
                    <a:pt x="610" y="1058"/>
                  </a:cubicBezTo>
                  <a:cubicBezTo>
                    <a:pt x="607" y="1061"/>
                    <a:pt x="607" y="1061"/>
                    <a:pt x="607" y="1061"/>
                  </a:cubicBezTo>
                  <a:cubicBezTo>
                    <a:pt x="612" y="1061"/>
                    <a:pt x="612" y="1061"/>
                    <a:pt x="612" y="1061"/>
                  </a:cubicBezTo>
                  <a:cubicBezTo>
                    <a:pt x="690" y="1150"/>
                    <a:pt x="690" y="1150"/>
                    <a:pt x="690" y="1150"/>
                  </a:cubicBezTo>
                  <a:cubicBezTo>
                    <a:pt x="689" y="1151"/>
                    <a:pt x="689" y="1151"/>
                    <a:pt x="689" y="1151"/>
                  </a:cubicBezTo>
                  <a:cubicBezTo>
                    <a:pt x="691" y="1152"/>
                    <a:pt x="691" y="1152"/>
                    <a:pt x="691" y="1152"/>
                  </a:cubicBezTo>
                  <a:cubicBezTo>
                    <a:pt x="711" y="1252"/>
                    <a:pt x="711" y="1252"/>
                    <a:pt x="711" y="1252"/>
                  </a:cubicBezTo>
                  <a:cubicBezTo>
                    <a:pt x="705" y="1257"/>
                    <a:pt x="705" y="1257"/>
                    <a:pt x="705" y="1257"/>
                  </a:cubicBezTo>
                  <a:cubicBezTo>
                    <a:pt x="711" y="1256"/>
                    <a:pt x="711" y="1256"/>
                    <a:pt x="711" y="1256"/>
                  </a:cubicBezTo>
                  <a:cubicBezTo>
                    <a:pt x="717" y="1415"/>
                    <a:pt x="717" y="1415"/>
                    <a:pt x="717" y="1415"/>
                  </a:cubicBezTo>
                  <a:cubicBezTo>
                    <a:pt x="715" y="1418"/>
                    <a:pt x="715" y="1418"/>
                    <a:pt x="715" y="1418"/>
                  </a:cubicBezTo>
                  <a:cubicBezTo>
                    <a:pt x="718" y="1418"/>
                    <a:pt x="718" y="1418"/>
                    <a:pt x="718" y="1418"/>
                  </a:cubicBezTo>
                  <a:cubicBezTo>
                    <a:pt x="769" y="1570"/>
                    <a:pt x="769" y="1570"/>
                    <a:pt x="769" y="1570"/>
                  </a:cubicBezTo>
                  <a:cubicBezTo>
                    <a:pt x="768" y="1572"/>
                    <a:pt x="768" y="1572"/>
                    <a:pt x="768" y="1572"/>
                  </a:cubicBezTo>
                  <a:cubicBezTo>
                    <a:pt x="771" y="1572"/>
                    <a:pt x="771" y="1572"/>
                    <a:pt x="771" y="1572"/>
                  </a:cubicBezTo>
                  <a:cubicBezTo>
                    <a:pt x="886" y="1617"/>
                    <a:pt x="886" y="1617"/>
                    <a:pt x="886" y="1617"/>
                  </a:cubicBezTo>
                  <a:cubicBezTo>
                    <a:pt x="824" y="1569"/>
                    <a:pt x="824" y="1569"/>
                    <a:pt x="824" y="1569"/>
                  </a:cubicBezTo>
                  <a:cubicBezTo>
                    <a:pt x="818" y="1477"/>
                    <a:pt x="818" y="1477"/>
                    <a:pt x="818" y="1477"/>
                  </a:cubicBezTo>
                  <a:cubicBezTo>
                    <a:pt x="818" y="1477"/>
                    <a:pt x="818" y="1477"/>
                    <a:pt x="818" y="1477"/>
                  </a:cubicBezTo>
                  <a:cubicBezTo>
                    <a:pt x="818" y="1477"/>
                    <a:pt x="818" y="1477"/>
                    <a:pt x="818" y="1477"/>
                  </a:cubicBezTo>
                  <a:cubicBezTo>
                    <a:pt x="847" y="1392"/>
                    <a:pt x="847" y="1392"/>
                    <a:pt x="847" y="1392"/>
                  </a:cubicBezTo>
                  <a:cubicBezTo>
                    <a:pt x="848" y="1391"/>
                    <a:pt x="848" y="1391"/>
                    <a:pt x="848" y="1391"/>
                  </a:cubicBezTo>
                  <a:cubicBezTo>
                    <a:pt x="848" y="1391"/>
                    <a:pt x="848" y="1391"/>
                    <a:pt x="848" y="1391"/>
                  </a:cubicBezTo>
                  <a:cubicBezTo>
                    <a:pt x="887" y="1371"/>
                    <a:pt x="887" y="1371"/>
                    <a:pt x="887" y="1371"/>
                  </a:cubicBezTo>
                  <a:cubicBezTo>
                    <a:pt x="894" y="1376"/>
                    <a:pt x="894" y="1376"/>
                    <a:pt x="894" y="1376"/>
                  </a:cubicBezTo>
                  <a:cubicBezTo>
                    <a:pt x="890" y="1369"/>
                    <a:pt x="890" y="1369"/>
                    <a:pt x="890" y="1369"/>
                  </a:cubicBezTo>
                  <a:cubicBezTo>
                    <a:pt x="939" y="1252"/>
                    <a:pt x="939" y="1252"/>
                    <a:pt x="939" y="1252"/>
                  </a:cubicBezTo>
                  <a:cubicBezTo>
                    <a:pt x="1017" y="1203"/>
                    <a:pt x="1017" y="1203"/>
                    <a:pt x="1017" y="1203"/>
                  </a:cubicBezTo>
                  <a:cubicBezTo>
                    <a:pt x="1020" y="1202"/>
                    <a:pt x="1020" y="1202"/>
                    <a:pt x="1020" y="1202"/>
                  </a:cubicBezTo>
                  <a:cubicBezTo>
                    <a:pt x="1019" y="1200"/>
                    <a:pt x="1019" y="1200"/>
                    <a:pt x="1019" y="1200"/>
                  </a:cubicBezTo>
                  <a:cubicBezTo>
                    <a:pt x="1023" y="1103"/>
                    <a:pt x="1023" y="1103"/>
                    <a:pt x="1023" y="1103"/>
                  </a:cubicBezTo>
                  <a:cubicBezTo>
                    <a:pt x="1024" y="1101"/>
                    <a:pt x="1024" y="1101"/>
                    <a:pt x="1024" y="1101"/>
                  </a:cubicBezTo>
                  <a:cubicBezTo>
                    <a:pt x="1027" y="1101"/>
                    <a:pt x="1027" y="1101"/>
                    <a:pt x="1027" y="1101"/>
                  </a:cubicBezTo>
                  <a:cubicBezTo>
                    <a:pt x="1025" y="1099"/>
                    <a:pt x="1025" y="1099"/>
                    <a:pt x="1025" y="1099"/>
                  </a:cubicBezTo>
                  <a:cubicBezTo>
                    <a:pt x="1065" y="1030"/>
                    <a:pt x="1065" y="1030"/>
                    <a:pt x="1065" y="1030"/>
                  </a:cubicBezTo>
                  <a:cubicBezTo>
                    <a:pt x="1066" y="1028"/>
                    <a:pt x="1066" y="1028"/>
                    <a:pt x="1066" y="1028"/>
                  </a:cubicBezTo>
                  <a:cubicBezTo>
                    <a:pt x="1066" y="1028"/>
                    <a:pt x="1066" y="1028"/>
                    <a:pt x="1066" y="1028"/>
                  </a:cubicBezTo>
                  <a:cubicBezTo>
                    <a:pt x="1067" y="1026"/>
                    <a:pt x="1067" y="1026"/>
                    <a:pt x="1067" y="1026"/>
                  </a:cubicBezTo>
                  <a:cubicBezTo>
                    <a:pt x="1063" y="1026"/>
                    <a:pt x="1063" y="1026"/>
                    <a:pt x="1063" y="1026"/>
                  </a:cubicBezTo>
                  <a:cubicBezTo>
                    <a:pt x="986" y="970"/>
                    <a:pt x="986" y="970"/>
                    <a:pt x="986" y="970"/>
                  </a:cubicBezTo>
                  <a:cubicBezTo>
                    <a:pt x="913" y="894"/>
                    <a:pt x="913" y="894"/>
                    <a:pt x="913" y="894"/>
                  </a:cubicBezTo>
                  <a:cubicBezTo>
                    <a:pt x="913" y="892"/>
                    <a:pt x="913" y="892"/>
                    <a:pt x="913" y="892"/>
                  </a:cubicBezTo>
                  <a:cubicBezTo>
                    <a:pt x="912" y="893"/>
                    <a:pt x="912" y="893"/>
                    <a:pt x="912" y="893"/>
                  </a:cubicBezTo>
                  <a:cubicBezTo>
                    <a:pt x="806" y="849"/>
                    <a:pt x="806" y="849"/>
                    <a:pt x="806" y="849"/>
                  </a:cubicBezTo>
                  <a:cubicBezTo>
                    <a:pt x="806" y="847"/>
                    <a:pt x="806" y="847"/>
                    <a:pt x="806" y="847"/>
                  </a:cubicBezTo>
                  <a:cubicBezTo>
                    <a:pt x="804" y="848"/>
                    <a:pt x="804" y="848"/>
                    <a:pt x="804" y="848"/>
                  </a:cubicBezTo>
                  <a:cubicBezTo>
                    <a:pt x="722" y="804"/>
                    <a:pt x="722" y="804"/>
                    <a:pt x="722" y="804"/>
                  </a:cubicBezTo>
                  <a:cubicBezTo>
                    <a:pt x="724" y="797"/>
                    <a:pt x="724" y="797"/>
                    <a:pt x="724" y="797"/>
                  </a:cubicBezTo>
                  <a:cubicBezTo>
                    <a:pt x="718" y="803"/>
                    <a:pt x="718" y="803"/>
                    <a:pt x="718" y="803"/>
                  </a:cubicBezTo>
                  <a:cubicBezTo>
                    <a:pt x="578" y="803"/>
                    <a:pt x="578" y="803"/>
                    <a:pt x="578" y="803"/>
                  </a:cubicBezTo>
                  <a:cubicBezTo>
                    <a:pt x="532" y="715"/>
                    <a:pt x="532" y="715"/>
                    <a:pt x="532" y="715"/>
                  </a:cubicBezTo>
                  <a:cubicBezTo>
                    <a:pt x="532" y="715"/>
                    <a:pt x="532" y="715"/>
                    <a:pt x="532" y="715"/>
                  </a:cubicBezTo>
                  <a:cubicBezTo>
                    <a:pt x="428" y="673"/>
                    <a:pt x="428" y="673"/>
                    <a:pt x="428" y="673"/>
                  </a:cubicBezTo>
                  <a:cubicBezTo>
                    <a:pt x="451" y="614"/>
                    <a:pt x="451" y="614"/>
                    <a:pt x="451" y="614"/>
                  </a:cubicBezTo>
                  <a:cubicBezTo>
                    <a:pt x="604" y="652"/>
                    <a:pt x="604" y="652"/>
                    <a:pt x="604" y="652"/>
                  </a:cubicBezTo>
                  <a:cubicBezTo>
                    <a:pt x="614" y="560"/>
                    <a:pt x="614" y="560"/>
                    <a:pt x="614" y="560"/>
                  </a:cubicBezTo>
                  <a:cubicBezTo>
                    <a:pt x="720" y="474"/>
                    <a:pt x="720" y="474"/>
                    <a:pt x="720" y="474"/>
                  </a:cubicBezTo>
                  <a:cubicBezTo>
                    <a:pt x="723" y="474"/>
                    <a:pt x="723" y="474"/>
                    <a:pt x="723" y="474"/>
                  </a:cubicBezTo>
                  <a:cubicBezTo>
                    <a:pt x="722" y="473"/>
                    <a:pt x="722" y="473"/>
                    <a:pt x="722" y="473"/>
                  </a:cubicBezTo>
                  <a:cubicBezTo>
                    <a:pt x="830" y="377"/>
                    <a:pt x="830" y="377"/>
                    <a:pt x="830" y="377"/>
                  </a:cubicBezTo>
                  <a:cubicBezTo>
                    <a:pt x="832" y="376"/>
                    <a:pt x="832" y="376"/>
                    <a:pt x="832" y="376"/>
                  </a:cubicBezTo>
                  <a:cubicBezTo>
                    <a:pt x="832" y="376"/>
                    <a:pt x="832" y="376"/>
                    <a:pt x="832" y="376"/>
                  </a:cubicBezTo>
                  <a:cubicBezTo>
                    <a:pt x="958" y="315"/>
                    <a:pt x="958" y="315"/>
                    <a:pt x="958" y="315"/>
                  </a:cubicBezTo>
                  <a:cubicBezTo>
                    <a:pt x="976" y="313"/>
                    <a:pt x="976" y="313"/>
                    <a:pt x="976" y="313"/>
                  </a:cubicBezTo>
                  <a:cubicBezTo>
                    <a:pt x="959" y="311"/>
                    <a:pt x="959" y="311"/>
                    <a:pt x="959" y="311"/>
                  </a:cubicBezTo>
                  <a:cubicBezTo>
                    <a:pt x="863" y="230"/>
                    <a:pt x="863" y="230"/>
                    <a:pt x="863" y="230"/>
                  </a:cubicBezTo>
                  <a:cubicBezTo>
                    <a:pt x="866" y="220"/>
                    <a:pt x="866" y="220"/>
                    <a:pt x="866" y="220"/>
                  </a:cubicBezTo>
                  <a:cubicBezTo>
                    <a:pt x="859" y="228"/>
                    <a:pt x="859" y="228"/>
                    <a:pt x="859" y="228"/>
                  </a:cubicBezTo>
                  <a:cubicBezTo>
                    <a:pt x="781" y="228"/>
                    <a:pt x="781" y="228"/>
                    <a:pt x="781" y="228"/>
                  </a:cubicBezTo>
                  <a:cubicBezTo>
                    <a:pt x="780" y="226"/>
                    <a:pt x="780" y="226"/>
                    <a:pt x="780" y="226"/>
                  </a:cubicBezTo>
                  <a:cubicBezTo>
                    <a:pt x="779" y="228"/>
                    <a:pt x="779" y="228"/>
                    <a:pt x="779" y="228"/>
                  </a:cubicBezTo>
                  <a:cubicBezTo>
                    <a:pt x="711" y="207"/>
                    <a:pt x="711" y="207"/>
                    <a:pt x="711" y="207"/>
                  </a:cubicBezTo>
                  <a:cubicBezTo>
                    <a:pt x="814" y="187"/>
                    <a:pt x="814" y="187"/>
                    <a:pt x="814" y="187"/>
                  </a:cubicBezTo>
                  <a:cubicBezTo>
                    <a:pt x="815" y="188"/>
                    <a:pt x="815" y="188"/>
                    <a:pt x="815" y="188"/>
                  </a:cubicBezTo>
                  <a:cubicBezTo>
                    <a:pt x="817" y="186"/>
                    <a:pt x="817" y="186"/>
                    <a:pt x="817" y="186"/>
                  </a:cubicBezTo>
                  <a:cubicBezTo>
                    <a:pt x="950" y="149"/>
                    <a:pt x="950" y="149"/>
                    <a:pt x="950" y="149"/>
                  </a:cubicBezTo>
                  <a:cubicBezTo>
                    <a:pt x="950" y="150"/>
                    <a:pt x="950" y="150"/>
                    <a:pt x="950" y="150"/>
                  </a:cubicBezTo>
                  <a:cubicBezTo>
                    <a:pt x="952" y="149"/>
                    <a:pt x="952" y="149"/>
                    <a:pt x="952" y="149"/>
                  </a:cubicBezTo>
                  <a:cubicBezTo>
                    <a:pt x="1041" y="223"/>
                    <a:pt x="1041" y="223"/>
                    <a:pt x="1041" y="223"/>
                  </a:cubicBezTo>
                  <a:cubicBezTo>
                    <a:pt x="1042" y="225"/>
                    <a:pt x="1042" y="225"/>
                    <a:pt x="1042" y="225"/>
                  </a:cubicBezTo>
                  <a:cubicBezTo>
                    <a:pt x="1044" y="224"/>
                    <a:pt x="1044" y="224"/>
                    <a:pt x="1044" y="224"/>
                  </a:cubicBezTo>
                  <a:cubicBezTo>
                    <a:pt x="1158" y="198"/>
                    <a:pt x="1158" y="198"/>
                    <a:pt x="1158" y="198"/>
                  </a:cubicBezTo>
                  <a:cubicBezTo>
                    <a:pt x="1158" y="201"/>
                    <a:pt x="1158" y="201"/>
                    <a:pt x="1158" y="201"/>
                  </a:cubicBezTo>
                  <a:cubicBezTo>
                    <a:pt x="1161" y="198"/>
                    <a:pt x="1161" y="198"/>
                    <a:pt x="1161" y="198"/>
                  </a:cubicBezTo>
                  <a:cubicBezTo>
                    <a:pt x="1164" y="199"/>
                    <a:pt x="1164" y="199"/>
                    <a:pt x="1164" y="199"/>
                  </a:cubicBezTo>
                  <a:cubicBezTo>
                    <a:pt x="1163" y="195"/>
                    <a:pt x="1163" y="195"/>
                    <a:pt x="1163" y="195"/>
                  </a:cubicBezTo>
                  <a:cubicBezTo>
                    <a:pt x="1286" y="95"/>
                    <a:pt x="1286" y="95"/>
                    <a:pt x="1286" y="95"/>
                  </a:cubicBezTo>
                  <a:cubicBezTo>
                    <a:pt x="1291" y="91"/>
                    <a:pt x="1416" y="14"/>
                    <a:pt x="1428" y="7"/>
                  </a:cubicBezTo>
                  <a:cubicBezTo>
                    <a:pt x="1429" y="6"/>
                    <a:pt x="1429" y="6"/>
                    <a:pt x="1430" y="5"/>
                  </a:cubicBezTo>
                  <a:cubicBezTo>
                    <a:pt x="1430" y="5"/>
                    <a:pt x="1430" y="5"/>
                    <a:pt x="1430" y="5"/>
                  </a:cubicBezTo>
                  <a:cubicBezTo>
                    <a:pt x="1430" y="5"/>
                    <a:pt x="1430" y="5"/>
                    <a:pt x="1430" y="5"/>
                  </a:cubicBezTo>
                  <a:cubicBezTo>
                    <a:pt x="1430" y="4"/>
                    <a:pt x="1430" y="4"/>
                    <a:pt x="1430" y="4"/>
                  </a:cubicBezTo>
                  <a:cubicBezTo>
                    <a:pt x="1430" y="4"/>
                    <a:pt x="1430" y="3"/>
                    <a:pt x="1428" y="2"/>
                  </a:cubicBezTo>
                  <a:cubicBezTo>
                    <a:pt x="1427" y="2"/>
                    <a:pt x="1426" y="2"/>
                    <a:pt x="1425" y="2"/>
                  </a:cubicBezTo>
                  <a:cubicBezTo>
                    <a:pt x="1396" y="2"/>
                    <a:pt x="1126" y="22"/>
                    <a:pt x="1110" y="23"/>
                  </a:cubicBezTo>
                  <a:cubicBezTo>
                    <a:pt x="1104" y="15"/>
                    <a:pt x="1104" y="15"/>
                    <a:pt x="1104" y="15"/>
                  </a:cubicBezTo>
                  <a:cubicBezTo>
                    <a:pt x="1106" y="23"/>
                    <a:pt x="1106" y="23"/>
                    <a:pt x="1106" y="23"/>
                  </a:cubicBezTo>
                  <a:cubicBezTo>
                    <a:pt x="944" y="2"/>
                    <a:pt x="944" y="2"/>
                    <a:pt x="944" y="2"/>
                  </a:cubicBezTo>
                  <a:cubicBezTo>
                    <a:pt x="943" y="0"/>
                    <a:pt x="943" y="0"/>
                    <a:pt x="943" y="0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291" name="Freeform 286">
              <a:extLst>
                <a:ext uri="{FF2B5EF4-FFF2-40B4-BE49-F238E27FC236}">
                  <a16:creationId xmlns:a16="http://schemas.microsoft.com/office/drawing/2014/main" id="{B3194552-11C0-4A0A-BE19-ACEA8C3501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79489" y="1999567"/>
              <a:ext cx="375371" cy="322982"/>
            </a:xfrm>
            <a:custGeom>
              <a:avLst/>
              <a:gdLst>
                <a:gd name="T0" fmla="*/ 105 w 250"/>
                <a:gd name="T1" fmla="*/ 202 h 218"/>
                <a:gd name="T2" fmla="*/ 105 w 250"/>
                <a:gd name="T3" fmla="*/ 152 h 218"/>
                <a:gd name="T4" fmla="*/ 221 w 250"/>
                <a:gd name="T5" fmla="*/ 146 h 218"/>
                <a:gd name="T6" fmla="*/ 105 w 250"/>
                <a:gd name="T7" fmla="*/ 202 h 218"/>
                <a:gd name="T8" fmla="*/ 21 w 250"/>
                <a:gd name="T9" fmla="*/ 146 h 218"/>
                <a:gd name="T10" fmla="*/ 61 w 250"/>
                <a:gd name="T11" fmla="*/ 99 h 218"/>
                <a:gd name="T12" fmla="*/ 92 w 250"/>
                <a:gd name="T13" fmla="*/ 142 h 218"/>
                <a:gd name="T14" fmla="*/ 21 w 250"/>
                <a:gd name="T15" fmla="*/ 146 h 218"/>
                <a:gd name="T16" fmla="*/ 96 w 250"/>
                <a:gd name="T17" fmla="*/ 136 h 218"/>
                <a:gd name="T18" fmla="*/ 67 w 250"/>
                <a:gd name="T19" fmla="*/ 91 h 218"/>
                <a:gd name="T20" fmla="*/ 117 w 250"/>
                <a:gd name="T21" fmla="*/ 26 h 218"/>
                <a:gd name="T22" fmla="*/ 96 w 250"/>
                <a:gd name="T23" fmla="*/ 136 h 218"/>
                <a:gd name="T24" fmla="*/ 105 w 250"/>
                <a:gd name="T25" fmla="*/ 142 h 218"/>
                <a:gd name="T26" fmla="*/ 127 w 250"/>
                <a:gd name="T27" fmla="*/ 18 h 218"/>
                <a:gd name="T28" fmla="*/ 234 w 250"/>
                <a:gd name="T29" fmla="*/ 136 h 218"/>
                <a:gd name="T30" fmla="*/ 105 w 250"/>
                <a:gd name="T31" fmla="*/ 142 h 218"/>
                <a:gd name="T32" fmla="*/ 125 w 250"/>
                <a:gd name="T33" fmla="*/ 0 h 218"/>
                <a:gd name="T34" fmla="*/ 59 w 250"/>
                <a:gd name="T35" fmla="*/ 89 h 218"/>
                <a:gd name="T36" fmla="*/ 0 w 250"/>
                <a:gd name="T37" fmla="*/ 156 h 218"/>
                <a:gd name="T38" fmla="*/ 94 w 250"/>
                <a:gd name="T39" fmla="*/ 152 h 218"/>
                <a:gd name="T40" fmla="*/ 94 w 250"/>
                <a:gd name="T41" fmla="*/ 218 h 218"/>
                <a:gd name="T42" fmla="*/ 250 w 250"/>
                <a:gd name="T43" fmla="*/ 142 h 218"/>
                <a:gd name="T44" fmla="*/ 125 w 250"/>
                <a:gd name="T45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0" h="218">
                  <a:moveTo>
                    <a:pt x="105" y="202"/>
                  </a:moveTo>
                  <a:lnTo>
                    <a:pt x="105" y="152"/>
                  </a:lnTo>
                  <a:lnTo>
                    <a:pt x="221" y="146"/>
                  </a:lnTo>
                  <a:lnTo>
                    <a:pt x="105" y="202"/>
                  </a:lnTo>
                  <a:close/>
                  <a:moveTo>
                    <a:pt x="21" y="146"/>
                  </a:moveTo>
                  <a:lnTo>
                    <a:pt x="61" y="99"/>
                  </a:lnTo>
                  <a:lnTo>
                    <a:pt x="92" y="142"/>
                  </a:lnTo>
                  <a:lnTo>
                    <a:pt x="21" y="146"/>
                  </a:lnTo>
                  <a:close/>
                  <a:moveTo>
                    <a:pt x="96" y="136"/>
                  </a:moveTo>
                  <a:lnTo>
                    <a:pt x="67" y="91"/>
                  </a:lnTo>
                  <a:lnTo>
                    <a:pt x="117" y="26"/>
                  </a:lnTo>
                  <a:lnTo>
                    <a:pt x="96" y="136"/>
                  </a:lnTo>
                  <a:close/>
                  <a:moveTo>
                    <a:pt x="105" y="142"/>
                  </a:moveTo>
                  <a:lnTo>
                    <a:pt x="127" y="18"/>
                  </a:lnTo>
                  <a:lnTo>
                    <a:pt x="234" y="136"/>
                  </a:lnTo>
                  <a:lnTo>
                    <a:pt x="105" y="142"/>
                  </a:lnTo>
                  <a:close/>
                  <a:moveTo>
                    <a:pt x="125" y="0"/>
                  </a:moveTo>
                  <a:lnTo>
                    <a:pt x="59" y="89"/>
                  </a:lnTo>
                  <a:lnTo>
                    <a:pt x="0" y="156"/>
                  </a:lnTo>
                  <a:lnTo>
                    <a:pt x="94" y="152"/>
                  </a:lnTo>
                  <a:lnTo>
                    <a:pt x="94" y="218"/>
                  </a:lnTo>
                  <a:lnTo>
                    <a:pt x="250" y="142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292" name="Freeform 287">
              <a:extLst>
                <a:ext uri="{FF2B5EF4-FFF2-40B4-BE49-F238E27FC236}">
                  <a16:creationId xmlns:a16="http://schemas.microsoft.com/office/drawing/2014/main" id="{0198AECF-E154-4E39-9D04-51A061D445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79489" y="1999567"/>
              <a:ext cx="375371" cy="322982"/>
            </a:xfrm>
            <a:custGeom>
              <a:avLst/>
              <a:gdLst>
                <a:gd name="T0" fmla="*/ 105 w 250"/>
                <a:gd name="T1" fmla="*/ 202 h 218"/>
                <a:gd name="T2" fmla="*/ 105 w 250"/>
                <a:gd name="T3" fmla="*/ 152 h 218"/>
                <a:gd name="T4" fmla="*/ 221 w 250"/>
                <a:gd name="T5" fmla="*/ 146 h 218"/>
                <a:gd name="T6" fmla="*/ 105 w 250"/>
                <a:gd name="T7" fmla="*/ 202 h 218"/>
                <a:gd name="T8" fmla="*/ 21 w 250"/>
                <a:gd name="T9" fmla="*/ 146 h 218"/>
                <a:gd name="T10" fmla="*/ 61 w 250"/>
                <a:gd name="T11" fmla="*/ 99 h 218"/>
                <a:gd name="T12" fmla="*/ 92 w 250"/>
                <a:gd name="T13" fmla="*/ 142 h 218"/>
                <a:gd name="T14" fmla="*/ 21 w 250"/>
                <a:gd name="T15" fmla="*/ 146 h 218"/>
                <a:gd name="T16" fmla="*/ 96 w 250"/>
                <a:gd name="T17" fmla="*/ 136 h 218"/>
                <a:gd name="T18" fmla="*/ 67 w 250"/>
                <a:gd name="T19" fmla="*/ 91 h 218"/>
                <a:gd name="T20" fmla="*/ 117 w 250"/>
                <a:gd name="T21" fmla="*/ 26 h 218"/>
                <a:gd name="T22" fmla="*/ 96 w 250"/>
                <a:gd name="T23" fmla="*/ 136 h 218"/>
                <a:gd name="T24" fmla="*/ 105 w 250"/>
                <a:gd name="T25" fmla="*/ 142 h 218"/>
                <a:gd name="T26" fmla="*/ 127 w 250"/>
                <a:gd name="T27" fmla="*/ 18 h 218"/>
                <a:gd name="T28" fmla="*/ 234 w 250"/>
                <a:gd name="T29" fmla="*/ 136 h 218"/>
                <a:gd name="T30" fmla="*/ 105 w 250"/>
                <a:gd name="T31" fmla="*/ 142 h 218"/>
                <a:gd name="T32" fmla="*/ 125 w 250"/>
                <a:gd name="T33" fmla="*/ 0 h 218"/>
                <a:gd name="T34" fmla="*/ 59 w 250"/>
                <a:gd name="T35" fmla="*/ 89 h 218"/>
                <a:gd name="T36" fmla="*/ 0 w 250"/>
                <a:gd name="T37" fmla="*/ 156 h 218"/>
                <a:gd name="T38" fmla="*/ 94 w 250"/>
                <a:gd name="T39" fmla="*/ 152 h 218"/>
                <a:gd name="T40" fmla="*/ 94 w 250"/>
                <a:gd name="T41" fmla="*/ 218 h 218"/>
                <a:gd name="T42" fmla="*/ 250 w 250"/>
                <a:gd name="T43" fmla="*/ 142 h 218"/>
                <a:gd name="T44" fmla="*/ 125 w 250"/>
                <a:gd name="T45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0" h="218">
                  <a:moveTo>
                    <a:pt x="105" y="202"/>
                  </a:moveTo>
                  <a:lnTo>
                    <a:pt x="105" y="152"/>
                  </a:lnTo>
                  <a:lnTo>
                    <a:pt x="221" y="146"/>
                  </a:lnTo>
                  <a:lnTo>
                    <a:pt x="105" y="202"/>
                  </a:lnTo>
                  <a:moveTo>
                    <a:pt x="21" y="146"/>
                  </a:moveTo>
                  <a:lnTo>
                    <a:pt x="61" y="99"/>
                  </a:lnTo>
                  <a:lnTo>
                    <a:pt x="92" y="142"/>
                  </a:lnTo>
                  <a:lnTo>
                    <a:pt x="21" y="146"/>
                  </a:lnTo>
                  <a:moveTo>
                    <a:pt x="96" y="136"/>
                  </a:moveTo>
                  <a:lnTo>
                    <a:pt x="67" y="91"/>
                  </a:lnTo>
                  <a:lnTo>
                    <a:pt x="117" y="26"/>
                  </a:lnTo>
                  <a:lnTo>
                    <a:pt x="96" y="136"/>
                  </a:lnTo>
                  <a:moveTo>
                    <a:pt x="105" y="142"/>
                  </a:moveTo>
                  <a:lnTo>
                    <a:pt x="127" y="18"/>
                  </a:lnTo>
                  <a:lnTo>
                    <a:pt x="234" y="136"/>
                  </a:lnTo>
                  <a:lnTo>
                    <a:pt x="105" y="142"/>
                  </a:lnTo>
                  <a:moveTo>
                    <a:pt x="125" y="0"/>
                  </a:moveTo>
                  <a:lnTo>
                    <a:pt x="59" y="89"/>
                  </a:lnTo>
                  <a:lnTo>
                    <a:pt x="0" y="156"/>
                  </a:lnTo>
                  <a:lnTo>
                    <a:pt x="94" y="152"/>
                  </a:lnTo>
                  <a:lnTo>
                    <a:pt x="94" y="218"/>
                  </a:lnTo>
                  <a:lnTo>
                    <a:pt x="250" y="142"/>
                  </a:lnTo>
                  <a:lnTo>
                    <a:pt x="125" y="0"/>
                  </a:ln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293" name="Freeform 288">
              <a:extLst>
                <a:ext uri="{FF2B5EF4-FFF2-40B4-BE49-F238E27FC236}">
                  <a16:creationId xmlns:a16="http://schemas.microsoft.com/office/drawing/2014/main" id="{73EA1B86-C4DC-4D6A-B4A9-A9A8C589E2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70183" y="1475091"/>
              <a:ext cx="5379822" cy="3844675"/>
            </a:xfrm>
            <a:custGeom>
              <a:avLst/>
              <a:gdLst>
                <a:gd name="T0" fmla="*/ 459 w 1721"/>
                <a:gd name="T1" fmla="*/ 1245 h 1284"/>
                <a:gd name="T2" fmla="*/ 339 w 1721"/>
                <a:gd name="T3" fmla="*/ 1076 h 1284"/>
                <a:gd name="T4" fmla="*/ 602 w 1721"/>
                <a:gd name="T5" fmla="*/ 1026 h 1284"/>
                <a:gd name="T6" fmla="*/ 337 w 1721"/>
                <a:gd name="T7" fmla="*/ 1070 h 1284"/>
                <a:gd name="T8" fmla="*/ 365 w 1721"/>
                <a:gd name="T9" fmla="*/ 906 h 1284"/>
                <a:gd name="T10" fmla="*/ 265 w 1721"/>
                <a:gd name="T11" fmla="*/ 752 h 1284"/>
                <a:gd name="T12" fmla="*/ 17 w 1721"/>
                <a:gd name="T13" fmla="*/ 683 h 1284"/>
                <a:gd name="T14" fmla="*/ 479 w 1721"/>
                <a:gd name="T15" fmla="*/ 666 h 1284"/>
                <a:gd name="T16" fmla="*/ 1250 w 1721"/>
                <a:gd name="T17" fmla="*/ 708 h 1284"/>
                <a:gd name="T18" fmla="*/ 789 w 1721"/>
                <a:gd name="T19" fmla="*/ 612 h 1284"/>
                <a:gd name="T20" fmla="*/ 507 w 1721"/>
                <a:gd name="T21" fmla="*/ 621 h 1284"/>
                <a:gd name="T22" fmla="*/ 1010 w 1721"/>
                <a:gd name="T23" fmla="*/ 597 h 1284"/>
                <a:gd name="T24" fmla="*/ 706 w 1721"/>
                <a:gd name="T25" fmla="*/ 580 h 1284"/>
                <a:gd name="T26" fmla="*/ 955 w 1721"/>
                <a:gd name="T27" fmla="*/ 551 h 1284"/>
                <a:gd name="T28" fmla="*/ 1253 w 1721"/>
                <a:gd name="T29" fmla="*/ 703 h 1284"/>
                <a:gd name="T30" fmla="*/ 1283 w 1721"/>
                <a:gd name="T31" fmla="*/ 646 h 1284"/>
                <a:gd name="T32" fmla="*/ 535 w 1721"/>
                <a:gd name="T33" fmla="*/ 593 h 1284"/>
                <a:gd name="T34" fmla="*/ 955 w 1721"/>
                <a:gd name="T35" fmla="*/ 545 h 1284"/>
                <a:gd name="T36" fmla="*/ 155 w 1721"/>
                <a:gd name="T37" fmla="*/ 598 h 1284"/>
                <a:gd name="T38" fmla="*/ 589 w 1721"/>
                <a:gd name="T39" fmla="*/ 515 h 1284"/>
                <a:gd name="T40" fmla="*/ 1273 w 1721"/>
                <a:gd name="T41" fmla="*/ 528 h 1284"/>
                <a:gd name="T42" fmla="*/ 587 w 1721"/>
                <a:gd name="T43" fmla="*/ 508 h 1284"/>
                <a:gd name="T44" fmla="*/ 1090 w 1721"/>
                <a:gd name="T45" fmla="*/ 496 h 1284"/>
                <a:gd name="T46" fmla="*/ 754 w 1721"/>
                <a:gd name="T47" fmla="*/ 407 h 1284"/>
                <a:gd name="T48" fmla="*/ 1417 w 1721"/>
                <a:gd name="T49" fmla="*/ 514 h 1284"/>
                <a:gd name="T50" fmla="*/ 1553 w 1721"/>
                <a:gd name="T51" fmla="*/ 396 h 1284"/>
                <a:gd name="T52" fmla="*/ 580 w 1721"/>
                <a:gd name="T53" fmla="*/ 383 h 1284"/>
                <a:gd name="T54" fmla="*/ 284 w 1721"/>
                <a:gd name="T55" fmla="*/ 365 h 1284"/>
                <a:gd name="T56" fmla="*/ 212 w 1721"/>
                <a:gd name="T57" fmla="*/ 385 h 1284"/>
                <a:gd name="T58" fmla="*/ 1323 w 1721"/>
                <a:gd name="T59" fmla="*/ 422 h 1284"/>
                <a:gd name="T60" fmla="*/ 1461 w 1721"/>
                <a:gd name="T61" fmla="*/ 389 h 1284"/>
                <a:gd name="T62" fmla="*/ 216 w 1721"/>
                <a:gd name="T63" fmla="*/ 348 h 1284"/>
                <a:gd name="T64" fmla="*/ 366 w 1721"/>
                <a:gd name="T65" fmla="*/ 364 h 1284"/>
                <a:gd name="T66" fmla="*/ 759 w 1721"/>
                <a:gd name="T67" fmla="*/ 389 h 1284"/>
                <a:gd name="T68" fmla="*/ 1179 w 1721"/>
                <a:gd name="T69" fmla="*/ 473 h 1284"/>
                <a:gd name="T70" fmla="*/ 1282 w 1721"/>
                <a:gd name="T71" fmla="*/ 294 h 1284"/>
                <a:gd name="T72" fmla="*/ 1161 w 1721"/>
                <a:gd name="T73" fmla="*/ 326 h 1284"/>
                <a:gd name="T74" fmla="*/ 753 w 1721"/>
                <a:gd name="T75" fmla="*/ 387 h 1284"/>
                <a:gd name="T76" fmla="*/ 461 w 1721"/>
                <a:gd name="T77" fmla="*/ 342 h 1284"/>
                <a:gd name="T78" fmla="*/ 317 w 1721"/>
                <a:gd name="T79" fmla="*/ 298 h 1284"/>
                <a:gd name="T80" fmla="*/ 505 w 1721"/>
                <a:gd name="T81" fmla="*/ 247 h 1284"/>
                <a:gd name="T82" fmla="*/ 589 w 1721"/>
                <a:gd name="T83" fmla="*/ 371 h 1284"/>
                <a:gd name="T84" fmla="*/ 1601 w 1721"/>
                <a:gd name="T85" fmla="*/ 249 h 1284"/>
                <a:gd name="T86" fmla="*/ 438 w 1721"/>
                <a:gd name="T87" fmla="*/ 171 h 1284"/>
                <a:gd name="T88" fmla="*/ 316 w 1721"/>
                <a:gd name="T89" fmla="*/ 195 h 1284"/>
                <a:gd name="T90" fmla="*/ 1283 w 1721"/>
                <a:gd name="T91" fmla="*/ 126 h 1284"/>
                <a:gd name="T92" fmla="*/ 460 w 1721"/>
                <a:gd name="T93" fmla="*/ 139 h 1284"/>
                <a:gd name="T94" fmla="*/ 1503 w 1721"/>
                <a:gd name="T95" fmla="*/ 164 h 1284"/>
                <a:gd name="T96" fmla="*/ 396 w 1721"/>
                <a:gd name="T97" fmla="*/ 149 h 1284"/>
                <a:gd name="T98" fmla="*/ 390 w 1721"/>
                <a:gd name="T99" fmla="*/ 149 h 1284"/>
                <a:gd name="T100" fmla="*/ 1277 w 1721"/>
                <a:gd name="T101" fmla="*/ 121 h 1284"/>
                <a:gd name="T102" fmla="*/ 818 w 1721"/>
                <a:gd name="T103" fmla="*/ 28 h 1284"/>
                <a:gd name="T104" fmla="*/ 1070 w 1721"/>
                <a:gd name="T105" fmla="*/ 5 h 1284"/>
                <a:gd name="T106" fmla="*/ 344 w 1721"/>
                <a:gd name="T107" fmla="*/ 50 h 1284"/>
                <a:gd name="T108" fmla="*/ 282 w 1721"/>
                <a:gd name="T109" fmla="*/ 231 h 1284"/>
                <a:gd name="T110" fmla="*/ 17 w 1721"/>
                <a:gd name="T111" fmla="*/ 614 h 1284"/>
                <a:gd name="T112" fmla="*/ 384 w 1721"/>
                <a:gd name="T113" fmla="*/ 1278 h 1284"/>
                <a:gd name="T114" fmla="*/ 799 w 1721"/>
                <a:gd name="T115" fmla="*/ 609 h 1284"/>
                <a:gd name="T116" fmla="*/ 1285 w 1721"/>
                <a:gd name="T117" fmla="*/ 651 h 1284"/>
                <a:gd name="T118" fmla="*/ 1605 w 1721"/>
                <a:gd name="T119" fmla="*/ 258 h 1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721" h="1284">
                  <a:moveTo>
                    <a:pt x="387" y="1272"/>
                  </a:moveTo>
                  <a:cubicBezTo>
                    <a:pt x="426" y="1208"/>
                    <a:pt x="426" y="1208"/>
                    <a:pt x="426" y="1208"/>
                  </a:cubicBezTo>
                  <a:cubicBezTo>
                    <a:pt x="452" y="1251"/>
                    <a:pt x="452" y="1251"/>
                    <a:pt x="452" y="1251"/>
                  </a:cubicBezTo>
                  <a:cubicBezTo>
                    <a:pt x="387" y="1272"/>
                    <a:pt x="387" y="1272"/>
                    <a:pt x="387" y="1272"/>
                  </a:cubicBezTo>
                  <a:moveTo>
                    <a:pt x="384" y="1268"/>
                  </a:moveTo>
                  <a:cubicBezTo>
                    <a:pt x="384" y="1182"/>
                    <a:pt x="384" y="1182"/>
                    <a:pt x="384" y="1182"/>
                  </a:cubicBezTo>
                  <a:cubicBezTo>
                    <a:pt x="423" y="1204"/>
                    <a:pt x="423" y="1204"/>
                    <a:pt x="423" y="1204"/>
                  </a:cubicBezTo>
                  <a:cubicBezTo>
                    <a:pt x="384" y="1268"/>
                    <a:pt x="384" y="1268"/>
                    <a:pt x="384" y="1268"/>
                  </a:cubicBezTo>
                  <a:moveTo>
                    <a:pt x="454" y="1245"/>
                  </a:moveTo>
                  <a:cubicBezTo>
                    <a:pt x="428" y="1203"/>
                    <a:pt x="428" y="1203"/>
                    <a:pt x="428" y="1203"/>
                  </a:cubicBezTo>
                  <a:cubicBezTo>
                    <a:pt x="467" y="1129"/>
                    <a:pt x="467" y="1129"/>
                    <a:pt x="467" y="1129"/>
                  </a:cubicBezTo>
                  <a:cubicBezTo>
                    <a:pt x="454" y="1245"/>
                    <a:pt x="454" y="1245"/>
                    <a:pt x="454" y="1245"/>
                  </a:cubicBezTo>
                  <a:moveTo>
                    <a:pt x="425" y="1200"/>
                  </a:moveTo>
                  <a:cubicBezTo>
                    <a:pt x="386" y="1177"/>
                    <a:pt x="386" y="1177"/>
                    <a:pt x="386" y="1177"/>
                  </a:cubicBezTo>
                  <a:cubicBezTo>
                    <a:pt x="464" y="1124"/>
                    <a:pt x="464" y="1124"/>
                    <a:pt x="464" y="1124"/>
                  </a:cubicBezTo>
                  <a:cubicBezTo>
                    <a:pt x="425" y="1200"/>
                    <a:pt x="425" y="1200"/>
                    <a:pt x="425" y="1200"/>
                  </a:cubicBezTo>
                  <a:moveTo>
                    <a:pt x="459" y="1245"/>
                  </a:moveTo>
                  <a:cubicBezTo>
                    <a:pt x="473" y="1120"/>
                    <a:pt x="473" y="1120"/>
                    <a:pt x="473" y="1120"/>
                  </a:cubicBezTo>
                  <a:cubicBezTo>
                    <a:pt x="552" y="1139"/>
                    <a:pt x="552" y="1139"/>
                    <a:pt x="552" y="1139"/>
                  </a:cubicBezTo>
                  <a:cubicBezTo>
                    <a:pt x="459" y="1245"/>
                    <a:pt x="459" y="1245"/>
                    <a:pt x="459" y="1245"/>
                  </a:cubicBezTo>
                  <a:moveTo>
                    <a:pt x="380" y="1267"/>
                  </a:moveTo>
                  <a:cubicBezTo>
                    <a:pt x="295" y="1115"/>
                    <a:pt x="295" y="1115"/>
                    <a:pt x="295" y="1115"/>
                  </a:cubicBezTo>
                  <a:cubicBezTo>
                    <a:pt x="380" y="1179"/>
                    <a:pt x="380" y="1179"/>
                    <a:pt x="380" y="1179"/>
                  </a:cubicBezTo>
                  <a:cubicBezTo>
                    <a:pt x="380" y="1267"/>
                    <a:pt x="380" y="1267"/>
                    <a:pt x="380" y="1267"/>
                  </a:cubicBezTo>
                  <a:moveTo>
                    <a:pt x="553" y="1132"/>
                  </a:moveTo>
                  <a:cubicBezTo>
                    <a:pt x="514" y="1092"/>
                    <a:pt x="514" y="1092"/>
                    <a:pt x="514" y="1092"/>
                  </a:cubicBezTo>
                  <a:cubicBezTo>
                    <a:pt x="551" y="1096"/>
                    <a:pt x="551" y="1096"/>
                    <a:pt x="551" y="1096"/>
                  </a:cubicBezTo>
                  <a:cubicBezTo>
                    <a:pt x="553" y="1132"/>
                    <a:pt x="553" y="1132"/>
                    <a:pt x="553" y="1132"/>
                  </a:cubicBezTo>
                  <a:moveTo>
                    <a:pt x="549" y="1134"/>
                  </a:moveTo>
                  <a:cubicBezTo>
                    <a:pt x="476" y="1116"/>
                    <a:pt x="476" y="1116"/>
                    <a:pt x="476" y="1116"/>
                  </a:cubicBezTo>
                  <a:cubicBezTo>
                    <a:pt x="507" y="1092"/>
                    <a:pt x="507" y="1092"/>
                    <a:pt x="507" y="1092"/>
                  </a:cubicBezTo>
                  <a:cubicBezTo>
                    <a:pt x="549" y="1134"/>
                    <a:pt x="549" y="1134"/>
                    <a:pt x="549" y="1134"/>
                  </a:cubicBezTo>
                  <a:moveTo>
                    <a:pt x="383" y="1174"/>
                  </a:moveTo>
                  <a:cubicBezTo>
                    <a:pt x="339" y="1076"/>
                    <a:pt x="339" y="1076"/>
                    <a:pt x="339" y="1076"/>
                  </a:cubicBezTo>
                  <a:cubicBezTo>
                    <a:pt x="466" y="1118"/>
                    <a:pt x="466" y="1118"/>
                    <a:pt x="466" y="1118"/>
                  </a:cubicBezTo>
                  <a:cubicBezTo>
                    <a:pt x="383" y="1174"/>
                    <a:pt x="383" y="1174"/>
                    <a:pt x="383" y="1174"/>
                  </a:cubicBezTo>
                  <a:moveTo>
                    <a:pt x="376" y="1171"/>
                  </a:moveTo>
                  <a:cubicBezTo>
                    <a:pt x="291" y="1106"/>
                    <a:pt x="291" y="1106"/>
                    <a:pt x="291" y="1106"/>
                  </a:cubicBezTo>
                  <a:cubicBezTo>
                    <a:pt x="334" y="1075"/>
                    <a:pt x="334" y="1075"/>
                    <a:pt x="334" y="1075"/>
                  </a:cubicBezTo>
                  <a:cubicBezTo>
                    <a:pt x="376" y="1171"/>
                    <a:pt x="376" y="1171"/>
                    <a:pt x="376" y="1171"/>
                  </a:cubicBezTo>
                  <a:moveTo>
                    <a:pt x="291" y="1101"/>
                  </a:moveTo>
                  <a:cubicBezTo>
                    <a:pt x="307" y="1033"/>
                    <a:pt x="307" y="1033"/>
                    <a:pt x="307" y="1033"/>
                  </a:cubicBezTo>
                  <a:cubicBezTo>
                    <a:pt x="331" y="1071"/>
                    <a:pt x="331" y="1071"/>
                    <a:pt x="331" y="1071"/>
                  </a:cubicBezTo>
                  <a:cubicBezTo>
                    <a:pt x="291" y="1101"/>
                    <a:pt x="291" y="1101"/>
                    <a:pt x="291" y="1101"/>
                  </a:cubicBezTo>
                  <a:moveTo>
                    <a:pt x="549" y="1092"/>
                  </a:moveTo>
                  <a:cubicBezTo>
                    <a:pt x="510" y="1087"/>
                    <a:pt x="510" y="1087"/>
                    <a:pt x="510" y="1087"/>
                  </a:cubicBezTo>
                  <a:cubicBezTo>
                    <a:pt x="518" y="1018"/>
                    <a:pt x="518" y="1018"/>
                    <a:pt x="518" y="1018"/>
                  </a:cubicBezTo>
                  <a:cubicBezTo>
                    <a:pt x="549" y="1092"/>
                    <a:pt x="549" y="1092"/>
                    <a:pt x="549" y="1092"/>
                  </a:cubicBezTo>
                  <a:moveTo>
                    <a:pt x="554" y="1090"/>
                  </a:moveTo>
                  <a:cubicBezTo>
                    <a:pt x="520" y="1012"/>
                    <a:pt x="520" y="1012"/>
                    <a:pt x="520" y="1012"/>
                  </a:cubicBezTo>
                  <a:cubicBezTo>
                    <a:pt x="602" y="1026"/>
                    <a:pt x="602" y="1026"/>
                    <a:pt x="602" y="1026"/>
                  </a:cubicBezTo>
                  <a:cubicBezTo>
                    <a:pt x="554" y="1090"/>
                    <a:pt x="554" y="1090"/>
                    <a:pt x="554" y="1090"/>
                  </a:cubicBezTo>
                  <a:moveTo>
                    <a:pt x="471" y="1113"/>
                  </a:moveTo>
                  <a:cubicBezTo>
                    <a:pt x="380" y="925"/>
                    <a:pt x="380" y="925"/>
                    <a:pt x="380" y="925"/>
                  </a:cubicBezTo>
                  <a:cubicBezTo>
                    <a:pt x="503" y="1086"/>
                    <a:pt x="503" y="1086"/>
                    <a:pt x="503" y="1086"/>
                  </a:cubicBezTo>
                  <a:cubicBezTo>
                    <a:pt x="502" y="1086"/>
                    <a:pt x="502" y="1086"/>
                    <a:pt x="502" y="1086"/>
                  </a:cubicBezTo>
                  <a:cubicBezTo>
                    <a:pt x="504" y="1089"/>
                    <a:pt x="504" y="1089"/>
                    <a:pt x="504" y="1089"/>
                  </a:cubicBezTo>
                  <a:cubicBezTo>
                    <a:pt x="471" y="1113"/>
                    <a:pt x="471" y="1113"/>
                    <a:pt x="471" y="1113"/>
                  </a:cubicBezTo>
                  <a:moveTo>
                    <a:pt x="333" y="1066"/>
                  </a:moveTo>
                  <a:cubicBezTo>
                    <a:pt x="308" y="1027"/>
                    <a:pt x="308" y="1027"/>
                    <a:pt x="308" y="1027"/>
                  </a:cubicBezTo>
                  <a:cubicBezTo>
                    <a:pt x="363" y="921"/>
                    <a:pt x="363" y="921"/>
                    <a:pt x="363" y="921"/>
                  </a:cubicBezTo>
                  <a:cubicBezTo>
                    <a:pt x="333" y="1066"/>
                    <a:pt x="333" y="1066"/>
                    <a:pt x="333" y="1066"/>
                  </a:cubicBezTo>
                  <a:moveTo>
                    <a:pt x="506" y="1083"/>
                  </a:moveTo>
                  <a:cubicBezTo>
                    <a:pt x="379" y="915"/>
                    <a:pt x="379" y="915"/>
                    <a:pt x="379" y="915"/>
                  </a:cubicBezTo>
                  <a:cubicBezTo>
                    <a:pt x="514" y="1010"/>
                    <a:pt x="514" y="1010"/>
                    <a:pt x="514" y="1010"/>
                  </a:cubicBezTo>
                  <a:cubicBezTo>
                    <a:pt x="506" y="1083"/>
                    <a:pt x="506" y="1083"/>
                    <a:pt x="506" y="1083"/>
                  </a:cubicBezTo>
                  <a:moveTo>
                    <a:pt x="466" y="1113"/>
                  </a:moveTo>
                  <a:cubicBezTo>
                    <a:pt x="337" y="1070"/>
                    <a:pt x="337" y="1070"/>
                    <a:pt x="337" y="1070"/>
                  </a:cubicBezTo>
                  <a:cubicBezTo>
                    <a:pt x="369" y="912"/>
                    <a:pt x="369" y="912"/>
                    <a:pt x="369" y="912"/>
                  </a:cubicBezTo>
                  <a:cubicBezTo>
                    <a:pt x="466" y="1113"/>
                    <a:pt x="466" y="1113"/>
                    <a:pt x="466" y="1113"/>
                  </a:cubicBezTo>
                  <a:moveTo>
                    <a:pt x="601" y="1021"/>
                  </a:moveTo>
                  <a:cubicBezTo>
                    <a:pt x="519" y="1007"/>
                    <a:pt x="519" y="1007"/>
                    <a:pt x="519" y="1007"/>
                  </a:cubicBezTo>
                  <a:cubicBezTo>
                    <a:pt x="523" y="912"/>
                    <a:pt x="523" y="912"/>
                    <a:pt x="523" y="912"/>
                  </a:cubicBezTo>
                  <a:cubicBezTo>
                    <a:pt x="601" y="1021"/>
                    <a:pt x="601" y="1021"/>
                    <a:pt x="601" y="1021"/>
                  </a:cubicBezTo>
                  <a:moveTo>
                    <a:pt x="515" y="1005"/>
                  </a:moveTo>
                  <a:cubicBezTo>
                    <a:pt x="375" y="908"/>
                    <a:pt x="375" y="908"/>
                    <a:pt x="375" y="908"/>
                  </a:cubicBezTo>
                  <a:cubicBezTo>
                    <a:pt x="519" y="908"/>
                    <a:pt x="519" y="908"/>
                    <a:pt x="519" y="908"/>
                  </a:cubicBezTo>
                  <a:cubicBezTo>
                    <a:pt x="515" y="1005"/>
                    <a:pt x="515" y="1005"/>
                    <a:pt x="515" y="1005"/>
                  </a:cubicBezTo>
                  <a:moveTo>
                    <a:pt x="602" y="1015"/>
                  </a:moveTo>
                  <a:cubicBezTo>
                    <a:pt x="525" y="907"/>
                    <a:pt x="525" y="907"/>
                    <a:pt x="525" y="907"/>
                  </a:cubicBezTo>
                  <a:cubicBezTo>
                    <a:pt x="584" y="900"/>
                    <a:pt x="584" y="900"/>
                    <a:pt x="584" y="900"/>
                  </a:cubicBezTo>
                  <a:cubicBezTo>
                    <a:pt x="602" y="1015"/>
                    <a:pt x="602" y="1015"/>
                    <a:pt x="602" y="1015"/>
                  </a:cubicBezTo>
                  <a:moveTo>
                    <a:pt x="307" y="1020"/>
                  </a:moveTo>
                  <a:cubicBezTo>
                    <a:pt x="271" y="849"/>
                    <a:pt x="271" y="849"/>
                    <a:pt x="271" y="849"/>
                  </a:cubicBezTo>
                  <a:cubicBezTo>
                    <a:pt x="365" y="906"/>
                    <a:pt x="365" y="906"/>
                    <a:pt x="365" y="906"/>
                  </a:cubicBezTo>
                  <a:cubicBezTo>
                    <a:pt x="307" y="1020"/>
                    <a:pt x="307" y="1020"/>
                    <a:pt x="307" y="1020"/>
                  </a:cubicBezTo>
                  <a:moveTo>
                    <a:pt x="372" y="903"/>
                  </a:moveTo>
                  <a:cubicBezTo>
                    <a:pt x="411" y="821"/>
                    <a:pt x="411" y="821"/>
                    <a:pt x="411" y="821"/>
                  </a:cubicBezTo>
                  <a:cubicBezTo>
                    <a:pt x="515" y="903"/>
                    <a:pt x="515" y="903"/>
                    <a:pt x="515" y="903"/>
                  </a:cubicBezTo>
                  <a:cubicBezTo>
                    <a:pt x="372" y="903"/>
                    <a:pt x="372" y="903"/>
                    <a:pt x="372" y="903"/>
                  </a:cubicBezTo>
                  <a:moveTo>
                    <a:pt x="361" y="898"/>
                  </a:moveTo>
                  <a:cubicBezTo>
                    <a:pt x="270" y="843"/>
                    <a:pt x="270" y="843"/>
                    <a:pt x="270" y="843"/>
                  </a:cubicBezTo>
                  <a:cubicBezTo>
                    <a:pt x="270" y="755"/>
                    <a:pt x="270" y="755"/>
                    <a:pt x="270" y="755"/>
                  </a:cubicBezTo>
                  <a:cubicBezTo>
                    <a:pt x="361" y="898"/>
                    <a:pt x="361" y="898"/>
                    <a:pt x="361" y="898"/>
                  </a:cubicBezTo>
                  <a:moveTo>
                    <a:pt x="368" y="901"/>
                  </a:moveTo>
                  <a:cubicBezTo>
                    <a:pt x="274" y="752"/>
                    <a:pt x="274" y="752"/>
                    <a:pt x="274" y="752"/>
                  </a:cubicBezTo>
                  <a:cubicBezTo>
                    <a:pt x="408" y="818"/>
                    <a:pt x="408" y="818"/>
                    <a:pt x="408" y="818"/>
                  </a:cubicBezTo>
                  <a:cubicBezTo>
                    <a:pt x="368" y="901"/>
                    <a:pt x="368" y="901"/>
                    <a:pt x="368" y="901"/>
                  </a:cubicBezTo>
                  <a:moveTo>
                    <a:pt x="266" y="841"/>
                  </a:moveTo>
                  <a:cubicBezTo>
                    <a:pt x="105" y="805"/>
                    <a:pt x="105" y="805"/>
                    <a:pt x="105" y="805"/>
                  </a:cubicBezTo>
                  <a:cubicBezTo>
                    <a:pt x="265" y="750"/>
                    <a:pt x="265" y="750"/>
                    <a:pt x="265" y="750"/>
                  </a:cubicBezTo>
                  <a:cubicBezTo>
                    <a:pt x="265" y="752"/>
                    <a:pt x="265" y="752"/>
                    <a:pt x="265" y="752"/>
                  </a:cubicBezTo>
                  <a:cubicBezTo>
                    <a:pt x="266" y="751"/>
                    <a:pt x="266" y="751"/>
                    <a:pt x="266" y="751"/>
                  </a:cubicBezTo>
                  <a:cubicBezTo>
                    <a:pt x="266" y="841"/>
                    <a:pt x="266" y="841"/>
                    <a:pt x="266" y="841"/>
                  </a:cubicBezTo>
                  <a:moveTo>
                    <a:pt x="99" y="803"/>
                  </a:moveTo>
                  <a:cubicBezTo>
                    <a:pt x="87" y="716"/>
                    <a:pt x="87" y="716"/>
                    <a:pt x="87" y="716"/>
                  </a:cubicBezTo>
                  <a:cubicBezTo>
                    <a:pt x="259" y="748"/>
                    <a:pt x="259" y="748"/>
                    <a:pt x="259" y="748"/>
                  </a:cubicBezTo>
                  <a:cubicBezTo>
                    <a:pt x="99" y="803"/>
                    <a:pt x="99" y="803"/>
                    <a:pt x="99" y="803"/>
                  </a:cubicBezTo>
                  <a:moveTo>
                    <a:pt x="1247" y="776"/>
                  </a:moveTo>
                  <a:cubicBezTo>
                    <a:pt x="1255" y="709"/>
                    <a:pt x="1255" y="709"/>
                    <a:pt x="1255" y="709"/>
                  </a:cubicBezTo>
                  <a:cubicBezTo>
                    <a:pt x="1316" y="728"/>
                    <a:pt x="1316" y="728"/>
                    <a:pt x="1316" y="728"/>
                  </a:cubicBezTo>
                  <a:cubicBezTo>
                    <a:pt x="1276" y="756"/>
                    <a:pt x="1276" y="756"/>
                    <a:pt x="1276" y="756"/>
                  </a:cubicBezTo>
                  <a:cubicBezTo>
                    <a:pt x="1247" y="776"/>
                    <a:pt x="1247" y="776"/>
                    <a:pt x="1247" y="776"/>
                  </a:cubicBezTo>
                  <a:moveTo>
                    <a:pt x="525" y="903"/>
                  </a:moveTo>
                  <a:cubicBezTo>
                    <a:pt x="602" y="707"/>
                    <a:pt x="602" y="707"/>
                    <a:pt x="602" y="707"/>
                  </a:cubicBezTo>
                  <a:cubicBezTo>
                    <a:pt x="584" y="896"/>
                    <a:pt x="584" y="896"/>
                    <a:pt x="584" y="896"/>
                  </a:cubicBezTo>
                  <a:cubicBezTo>
                    <a:pt x="525" y="903"/>
                    <a:pt x="525" y="903"/>
                    <a:pt x="525" y="903"/>
                  </a:cubicBezTo>
                  <a:moveTo>
                    <a:pt x="94" y="797"/>
                  </a:moveTo>
                  <a:cubicBezTo>
                    <a:pt x="17" y="683"/>
                    <a:pt x="17" y="683"/>
                    <a:pt x="17" y="683"/>
                  </a:cubicBezTo>
                  <a:cubicBezTo>
                    <a:pt x="81" y="714"/>
                    <a:pt x="81" y="714"/>
                    <a:pt x="81" y="714"/>
                  </a:cubicBezTo>
                  <a:cubicBezTo>
                    <a:pt x="80" y="715"/>
                    <a:pt x="80" y="715"/>
                    <a:pt x="80" y="715"/>
                  </a:cubicBezTo>
                  <a:cubicBezTo>
                    <a:pt x="83" y="715"/>
                    <a:pt x="83" y="715"/>
                    <a:pt x="83" y="715"/>
                  </a:cubicBezTo>
                  <a:cubicBezTo>
                    <a:pt x="94" y="797"/>
                    <a:pt x="94" y="797"/>
                    <a:pt x="94" y="797"/>
                  </a:cubicBezTo>
                  <a:moveTo>
                    <a:pt x="251" y="741"/>
                  </a:moveTo>
                  <a:cubicBezTo>
                    <a:pt x="90" y="712"/>
                    <a:pt x="90" y="712"/>
                    <a:pt x="90" y="712"/>
                  </a:cubicBezTo>
                  <a:cubicBezTo>
                    <a:pt x="120" y="682"/>
                    <a:pt x="120" y="682"/>
                    <a:pt x="120" y="682"/>
                  </a:cubicBezTo>
                  <a:cubicBezTo>
                    <a:pt x="251" y="741"/>
                    <a:pt x="251" y="741"/>
                    <a:pt x="251" y="741"/>
                  </a:cubicBezTo>
                  <a:moveTo>
                    <a:pt x="84" y="710"/>
                  </a:moveTo>
                  <a:cubicBezTo>
                    <a:pt x="21" y="680"/>
                    <a:pt x="21" y="680"/>
                    <a:pt x="21" y="680"/>
                  </a:cubicBezTo>
                  <a:cubicBezTo>
                    <a:pt x="114" y="682"/>
                    <a:pt x="114" y="682"/>
                    <a:pt x="114" y="682"/>
                  </a:cubicBezTo>
                  <a:cubicBezTo>
                    <a:pt x="84" y="710"/>
                    <a:pt x="84" y="710"/>
                    <a:pt x="84" y="710"/>
                  </a:cubicBezTo>
                  <a:moveTo>
                    <a:pt x="518" y="900"/>
                  </a:moveTo>
                  <a:cubicBezTo>
                    <a:pt x="413" y="816"/>
                    <a:pt x="413" y="816"/>
                    <a:pt x="413" y="816"/>
                  </a:cubicBezTo>
                  <a:cubicBezTo>
                    <a:pt x="414" y="816"/>
                    <a:pt x="414" y="816"/>
                    <a:pt x="414" y="816"/>
                  </a:cubicBezTo>
                  <a:cubicBezTo>
                    <a:pt x="414" y="816"/>
                    <a:pt x="414" y="816"/>
                    <a:pt x="414" y="816"/>
                  </a:cubicBezTo>
                  <a:cubicBezTo>
                    <a:pt x="479" y="666"/>
                    <a:pt x="479" y="666"/>
                    <a:pt x="479" y="666"/>
                  </a:cubicBezTo>
                  <a:cubicBezTo>
                    <a:pt x="518" y="900"/>
                    <a:pt x="518" y="900"/>
                    <a:pt x="518" y="900"/>
                  </a:cubicBezTo>
                  <a:moveTo>
                    <a:pt x="409" y="814"/>
                  </a:moveTo>
                  <a:cubicBezTo>
                    <a:pt x="274" y="747"/>
                    <a:pt x="274" y="747"/>
                    <a:pt x="274" y="747"/>
                  </a:cubicBezTo>
                  <a:cubicBezTo>
                    <a:pt x="475" y="662"/>
                    <a:pt x="475" y="662"/>
                    <a:pt x="475" y="662"/>
                  </a:cubicBezTo>
                  <a:cubicBezTo>
                    <a:pt x="409" y="814"/>
                    <a:pt x="409" y="814"/>
                    <a:pt x="409" y="814"/>
                  </a:cubicBezTo>
                  <a:moveTo>
                    <a:pt x="522" y="897"/>
                  </a:moveTo>
                  <a:cubicBezTo>
                    <a:pt x="482" y="661"/>
                    <a:pt x="482" y="661"/>
                    <a:pt x="482" y="661"/>
                  </a:cubicBezTo>
                  <a:cubicBezTo>
                    <a:pt x="603" y="693"/>
                    <a:pt x="603" y="693"/>
                    <a:pt x="603" y="693"/>
                  </a:cubicBezTo>
                  <a:cubicBezTo>
                    <a:pt x="522" y="897"/>
                    <a:pt x="522" y="897"/>
                    <a:pt x="522" y="897"/>
                  </a:cubicBezTo>
                  <a:moveTo>
                    <a:pt x="1316" y="723"/>
                  </a:moveTo>
                  <a:cubicBezTo>
                    <a:pt x="1257" y="705"/>
                    <a:pt x="1257" y="705"/>
                    <a:pt x="1257" y="705"/>
                  </a:cubicBezTo>
                  <a:cubicBezTo>
                    <a:pt x="1282" y="655"/>
                    <a:pt x="1282" y="655"/>
                    <a:pt x="1282" y="655"/>
                  </a:cubicBezTo>
                  <a:cubicBezTo>
                    <a:pt x="1316" y="723"/>
                    <a:pt x="1316" y="723"/>
                    <a:pt x="1316" y="723"/>
                  </a:cubicBezTo>
                  <a:moveTo>
                    <a:pt x="1243" y="775"/>
                  </a:moveTo>
                  <a:cubicBezTo>
                    <a:pt x="1140" y="632"/>
                    <a:pt x="1140" y="632"/>
                    <a:pt x="1140" y="632"/>
                  </a:cubicBezTo>
                  <a:cubicBezTo>
                    <a:pt x="1250" y="707"/>
                    <a:pt x="1250" y="707"/>
                    <a:pt x="1250" y="707"/>
                  </a:cubicBezTo>
                  <a:cubicBezTo>
                    <a:pt x="1250" y="708"/>
                    <a:pt x="1250" y="708"/>
                    <a:pt x="1250" y="708"/>
                  </a:cubicBezTo>
                  <a:cubicBezTo>
                    <a:pt x="1251" y="708"/>
                    <a:pt x="1251" y="708"/>
                    <a:pt x="1251" y="708"/>
                  </a:cubicBezTo>
                  <a:cubicBezTo>
                    <a:pt x="1243" y="775"/>
                    <a:pt x="1243" y="775"/>
                    <a:pt x="1243" y="775"/>
                  </a:cubicBezTo>
                  <a:moveTo>
                    <a:pt x="261" y="741"/>
                  </a:moveTo>
                  <a:cubicBezTo>
                    <a:pt x="123" y="679"/>
                    <a:pt x="123" y="679"/>
                    <a:pt x="123" y="679"/>
                  </a:cubicBezTo>
                  <a:cubicBezTo>
                    <a:pt x="173" y="630"/>
                    <a:pt x="173" y="630"/>
                    <a:pt x="173" y="630"/>
                  </a:cubicBezTo>
                  <a:cubicBezTo>
                    <a:pt x="261" y="741"/>
                    <a:pt x="261" y="741"/>
                    <a:pt x="261" y="741"/>
                  </a:cubicBezTo>
                  <a:moveTo>
                    <a:pt x="595" y="687"/>
                  </a:moveTo>
                  <a:cubicBezTo>
                    <a:pt x="484" y="657"/>
                    <a:pt x="484" y="657"/>
                    <a:pt x="484" y="657"/>
                  </a:cubicBezTo>
                  <a:cubicBezTo>
                    <a:pt x="510" y="623"/>
                    <a:pt x="510" y="623"/>
                    <a:pt x="510" y="623"/>
                  </a:cubicBezTo>
                  <a:cubicBezTo>
                    <a:pt x="595" y="687"/>
                    <a:pt x="595" y="687"/>
                    <a:pt x="595" y="687"/>
                  </a:cubicBezTo>
                  <a:moveTo>
                    <a:pt x="112" y="677"/>
                  </a:moveTo>
                  <a:cubicBezTo>
                    <a:pt x="13" y="675"/>
                    <a:pt x="13" y="675"/>
                    <a:pt x="13" y="675"/>
                  </a:cubicBezTo>
                  <a:cubicBezTo>
                    <a:pt x="25" y="620"/>
                    <a:pt x="25" y="620"/>
                    <a:pt x="25" y="620"/>
                  </a:cubicBezTo>
                  <a:cubicBezTo>
                    <a:pt x="112" y="677"/>
                    <a:pt x="112" y="677"/>
                    <a:pt x="112" y="677"/>
                  </a:cubicBezTo>
                  <a:moveTo>
                    <a:pt x="589" y="890"/>
                  </a:moveTo>
                  <a:cubicBezTo>
                    <a:pt x="608" y="693"/>
                    <a:pt x="608" y="693"/>
                    <a:pt x="608" y="693"/>
                  </a:cubicBezTo>
                  <a:cubicBezTo>
                    <a:pt x="789" y="612"/>
                    <a:pt x="789" y="612"/>
                    <a:pt x="789" y="612"/>
                  </a:cubicBezTo>
                  <a:cubicBezTo>
                    <a:pt x="703" y="735"/>
                    <a:pt x="703" y="735"/>
                    <a:pt x="703" y="735"/>
                  </a:cubicBezTo>
                  <a:cubicBezTo>
                    <a:pt x="589" y="890"/>
                    <a:pt x="589" y="890"/>
                    <a:pt x="589" y="890"/>
                  </a:cubicBezTo>
                  <a:moveTo>
                    <a:pt x="980" y="763"/>
                  </a:moveTo>
                  <a:cubicBezTo>
                    <a:pt x="890" y="609"/>
                    <a:pt x="890" y="609"/>
                    <a:pt x="890" y="609"/>
                  </a:cubicBezTo>
                  <a:cubicBezTo>
                    <a:pt x="1019" y="689"/>
                    <a:pt x="1019" y="689"/>
                    <a:pt x="1019" y="689"/>
                  </a:cubicBezTo>
                  <a:cubicBezTo>
                    <a:pt x="980" y="763"/>
                    <a:pt x="980" y="763"/>
                    <a:pt x="980" y="763"/>
                  </a:cubicBezTo>
                  <a:moveTo>
                    <a:pt x="127" y="669"/>
                  </a:moveTo>
                  <a:cubicBezTo>
                    <a:pt x="155" y="607"/>
                    <a:pt x="155" y="607"/>
                    <a:pt x="155" y="607"/>
                  </a:cubicBezTo>
                  <a:cubicBezTo>
                    <a:pt x="171" y="626"/>
                    <a:pt x="171" y="626"/>
                    <a:pt x="171" y="626"/>
                  </a:cubicBezTo>
                  <a:cubicBezTo>
                    <a:pt x="127" y="669"/>
                    <a:pt x="127" y="669"/>
                    <a:pt x="127" y="669"/>
                  </a:cubicBezTo>
                  <a:moveTo>
                    <a:pt x="289" y="736"/>
                  </a:moveTo>
                  <a:cubicBezTo>
                    <a:pt x="483" y="606"/>
                    <a:pt x="483" y="606"/>
                    <a:pt x="483" y="606"/>
                  </a:cubicBezTo>
                  <a:cubicBezTo>
                    <a:pt x="477" y="656"/>
                    <a:pt x="477" y="656"/>
                    <a:pt x="477" y="656"/>
                  </a:cubicBezTo>
                  <a:cubicBezTo>
                    <a:pt x="289" y="736"/>
                    <a:pt x="289" y="736"/>
                    <a:pt x="289" y="736"/>
                  </a:cubicBezTo>
                  <a:moveTo>
                    <a:pt x="483" y="651"/>
                  </a:moveTo>
                  <a:cubicBezTo>
                    <a:pt x="487" y="606"/>
                    <a:pt x="487" y="606"/>
                    <a:pt x="487" y="606"/>
                  </a:cubicBezTo>
                  <a:cubicBezTo>
                    <a:pt x="507" y="621"/>
                    <a:pt x="507" y="621"/>
                    <a:pt x="507" y="621"/>
                  </a:cubicBezTo>
                  <a:cubicBezTo>
                    <a:pt x="483" y="651"/>
                    <a:pt x="483" y="651"/>
                    <a:pt x="483" y="651"/>
                  </a:cubicBezTo>
                  <a:moveTo>
                    <a:pt x="119" y="676"/>
                  </a:moveTo>
                  <a:cubicBezTo>
                    <a:pt x="30" y="618"/>
                    <a:pt x="30" y="618"/>
                    <a:pt x="30" y="618"/>
                  </a:cubicBezTo>
                  <a:cubicBezTo>
                    <a:pt x="151" y="605"/>
                    <a:pt x="151" y="605"/>
                    <a:pt x="151" y="605"/>
                  </a:cubicBezTo>
                  <a:cubicBezTo>
                    <a:pt x="119" y="676"/>
                    <a:pt x="119" y="676"/>
                    <a:pt x="119" y="676"/>
                  </a:cubicBezTo>
                  <a:moveTo>
                    <a:pt x="509" y="617"/>
                  </a:moveTo>
                  <a:cubicBezTo>
                    <a:pt x="491" y="603"/>
                    <a:pt x="491" y="603"/>
                    <a:pt x="491" y="603"/>
                  </a:cubicBezTo>
                  <a:cubicBezTo>
                    <a:pt x="524" y="599"/>
                    <a:pt x="524" y="599"/>
                    <a:pt x="524" y="599"/>
                  </a:cubicBezTo>
                  <a:cubicBezTo>
                    <a:pt x="509" y="617"/>
                    <a:pt x="509" y="617"/>
                    <a:pt x="509" y="617"/>
                  </a:cubicBezTo>
                  <a:moveTo>
                    <a:pt x="1024" y="684"/>
                  </a:moveTo>
                  <a:cubicBezTo>
                    <a:pt x="1014" y="597"/>
                    <a:pt x="1014" y="597"/>
                    <a:pt x="1014" y="597"/>
                  </a:cubicBezTo>
                  <a:cubicBezTo>
                    <a:pt x="1125" y="624"/>
                    <a:pt x="1125" y="624"/>
                    <a:pt x="1125" y="624"/>
                  </a:cubicBezTo>
                  <a:cubicBezTo>
                    <a:pt x="1024" y="684"/>
                    <a:pt x="1024" y="684"/>
                    <a:pt x="1024" y="684"/>
                  </a:cubicBezTo>
                  <a:moveTo>
                    <a:pt x="1020" y="684"/>
                  </a:moveTo>
                  <a:cubicBezTo>
                    <a:pt x="890" y="604"/>
                    <a:pt x="890" y="604"/>
                    <a:pt x="890" y="604"/>
                  </a:cubicBezTo>
                  <a:cubicBezTo>
                    <a:pt x="1010" y="596"/>
                    <a:pt x="1010" y="596"/>
                    <a:pt x="1010" y="596"/>
                  </a:cubicBezTo>
                  <a:cubicBezTo>
                    <a:pt x="1010" y="597"/>
                    <a:pt x="1010" y="597"/>
                    <a:pt x="1010" y="597"/>
                  </a:cubicBezTo>
                  <a:cubicBezTo>
                    <a:pt x="1010" y="597"/>
                    <a:pt x="1010" y="597"/>
                    <a:pt x="1010" y="597"/>
                  </a:cubicBezTo>
                  <a:cubicBezTo>
                    <a:pt x="1020" y="684"/>
                    <a:pt x="1020" y="684"/>
                    <a:pt x="1020" y="684"/>
                  </a:cubicBezTo>
                  <a:moveTo>
                    <a:pt x="174" y="623"/>
                  </a:moveTo>
                  <a:cubicBezTo>
                    <a:pt x="159" y="604"/>
                    <a:pt x="159" y="604"/>
                    <a:pt x="159" y="604"/>
                  </a:cubicBezTo>
                  <a:cubicBezTo>
                    <a:pt x="205" y="592"/>
                    <a:pt x="205" y="592"/>
                    <a:pt x="205" y="592"/>
                  </a:cubicBezTo>
                  <a:cubicBezTo>
                    <a:pt x="174" y="623"/>
                    <a:pt x="174" y="623"/>
                    <a:pt x="174" y="623"/>
                  </a:cubicBezTo>
                  <a:moveTo>
                    <a:pt x="605" y="689"/>
                  </a:moveTo>
                  <a:cubicBezTo>
                    <a:pt x="513" y="620"/>
                    <a:pt x="513" y="620"/>
                    <a:pt x="513" y="620"/>
                  </a:cubicBezTo>
                  <a:cubicBezTo>
                    <a:pt x="531" y="598"/>
                    <a:pt x="531" y="598"/>
                    <a:pt x="531" y="598"/>
                  </a:cubicBezTo>
                  <a:cubicBezTo>
                    <a:pt x="705" y="574"/>
                    <a:pt x="705" y="574"/>
                    <a:pt x="705" y="574"/>
                  </a:cubicBezTo>
                  <a:cubicBezTo>
                    <a:pt x="605" y="689"/>
                    <a:pt x="605" y="689"/>
                    <a:pt x="605" y="689"/>
                  </a:cubicBezTo>
                  <a:moveTo>
                    <a:pt x="706" y="580"/>
                  </a:moveTo>
                  <a:cubicBezTo>
                    <a:pt x="711" y="574"/>
                    <a:pt x="711" y="574"/>
                    <a:pt x="711" y="574"/>
                  </a:cubicBezTo>
                  <a:cubicBezTo>
                    <a:pt x="790" y="607"/>
                    <a:pt x="790" y="607"/>
                    <a:pt x="790" y="607"/>
                  </a:cubicBezTo>
                  <a:cubicBezTo>
                    <a:pt x="614" y="686"/>
                    <a:pt x="614" y="686"/>
                    <a:pt x="614" y="686"/>
                  </a:cubicBezTo>
                  <a:cubicBezTo>
                    <a:pt x="706" y="580"/>
                    <a:pt x="706" y="580"/>
                    <a:pt x="706" y="580"/>
                  </a:cubicBezTo>
                  <a:cubicBezTo>
                    <a:pt x="706" y="580"/>
                    <a:pt x="706" y="580"/>
                    <a:pt x="706" y="580"/>
                  </a:cubicBezTo>
                  <a:moveTo>
                    <a:pt x="1128" y="621"/>
                  </a:moveTo>
                  <a:cubicBezTo>
                    <a:pt x="1022" y="594"/>
                    <a:pt x="1022" y="594"/>
                    <a:pt x="1022" y="594"/>
                  </a:cubicBezTo>
                  <a:cubicBezTo>
                    <a:pt x="1122" y="573"/>
                    <a:pt x="1122" y="573"/>
                    <a:pt x="1122" y="573"/>
                  </a:cubicBezTo>
                  <a:cubicBezTo>
                    <a:pt x="1128" y="621"/>
                    <a:pt x="1128" y="621"/>
                    <a:pt x="1128" y="621"/>
                  </a:cubicBezTo>
                  <a:moveTo>
                    <a:pt x="267" y="741"/>
                  </a:moveTo>
                  <a:cubicBezTo>
                    <a:pt x="177" y="627"/>
                    <a:pt x="177" y="627"/>
                    <a:pt x="177" y="627"/>
                  </a:cubicBezTo>
                  <a:cubicBezTo>
                    <a:pt x="214" y="590"/>
                    <a:pt x="214" y="590"/>
                    <a:pt x="214" y="590"/>
                  </a:cubicBezTo>
                  <a:cubicBezTo>
                    <a:pt x="289" y="572"/>
                    <a:pt x="289" y="572"/>
                    <a:pt x="289" y="572"/>
                  </a:cubicBezTo>
                  <a:cubicBezTo>
                    <a:pt x="289" y="572"/>
                    <a:pt x="289" y="572"/>
                    <a:pt x="289" y="572"/>
                  </a:cubicBezTo>
                  <a:cubicBezTo>
                    <a:pt x="289" y="572"/>
                    <a:pt x="289" y="572"/>
                    <a:pt x="289" y="572"/>
                  </a:cubicBezTo>
                  <a:cubicBezTo>
                    <a:pt x="267" y="741"/>
                    <a:pt x="267" y="741"/>
                    <a:pt x="267" y="741"/>
                  </a:cubicBezTo>
                  <a:moveTo>
                    <a:pt x="271" y="742"/>
                  </a:moveTo>
                  <a:cubicBezTo>
                    <a:pt x="294" y="572"/>
                    <a:pt x="294" y="572"/>
                    <a:pt x="294" y="572"/>
                  </a:cubicBezTo>
                  <a:cubicBezTo>
                    <a:pt x="479" y="603"/>
                    <a:pt x="479" y="603"/>
                    <a:pt x="479" y="603"/>
                  </a:cubicBezTo>
                  <a:cubicBezTo>
                    <a:pt x="271" y="742"/>
                    <a:pt x="271" y="742"/>
                    <a:pt x="271" y="742"/>
                  </a:cubicBezTo>
                  <a:moveTo>
                    <a:pt x="890" y="600"/>
                  </a:moveTo>
                  <a:cubicBezTo>
                    <a:pt x="955" y="551"/>
                    <a:pt x="955" y="551"/>
                    <a:pt x="955" y="551"/>
                  </a:cubicBezTo>
                  <a:cubicBezTo>
                    <a:pt x="1006" y="592"/>
                    <a:pt x="1006" y="592"/>
                    <a:pt x="1006" y="592"/>
                  </a:cubicBezTo>
                  <a:cubicBezTo>
                    <a:pt x="890" y="600"/>
                    <a:pt x="890" y="600"/>
                    <a:pt x="890" y="600"/>
                  </a:cubicBezTo>
                  <a:moveTo>
                    <a:pt x="800" y="605"/>
                  </a:moveTo>
                  <a:cubicBezTo>
                    <a:pt x="838" y="550"/>
                    <a:pt x="838" y="550"/>
                    <a:pt x="838" y="550"/>
                  </a:cubicBezTo>
                  <a:cubicBezTo>
                    <a:pt x="878" y="601"/>
                    <a:pt x="878" y="601"/>
                    <a:pt x="878" y="601"/>
                  </a:cubicBezTo>
                  <a:cubicBezTo>
                    <a:pt x="800" y="605"/>
                    <a:pt x="800" y="605"/>
                    <a:pt x="800" y="605"/>
                  </a:cubicBezTo>
                  <a:moveTo>
                    <a:pt x="220" y="584"/>
                  </a:moveTo>
                  <a:cubicBezTo>
                    <a:pt x="257" y="548"/>
                    <a:pt x="257" y="548"/>
                    <a:pt x="257" y="548"/>
                  </a:cubicBezTo>
                  <a:cubicBezTo>
                    <a:pt x="286" y="568"/>
                    <a:pt x="286" y="568"/>
                    <a:pt x="286" y="568"/>
                  </a:cubicBezTo>
                  <a:cubicBezTo>
                    <a:pt x="220" y="584"/>
                    <a:pt x="220" y="584"/>
                    <a:pt x="220" y="584"/>
                  </a:cubicBezTo>
                  <a:moveTo>
                    <a:pt x="1129" y="575"/>
                  </a:moveTo>
                  <a:cubicBezTo>
                    <a:pt x="1127" y="572"/>
                    <a:pt x="1127" y="572"/>
                    <a:pt x="1127" y="572"/>
                  </a:cubicBezTo>
                  <a:cubicBezTo>
                    <a:pt x="1251" y="537"/>
                    <a:pt x="1251" y="537"/>
                    <a:pt x="1251" y="537"/>
                  </a:cubicBezTo>
                  <a:cubicBezTo>
                    <a:pt x="1132" y="620"/>
                    <a:pt x="1132" y="620"/>
                    <a:pt x="1132" y="620"/>
                  </a:cubicBezTo>
                  <a:cubicBezTo>
                    <a:pt x="1127" y="574"/>
                    <a:pt x="1127" y="574"/>
                    <a:pt x="1127" y="574"/>
                  </a:cubicBezTo>
                  <a:cubicBezTo>
                    <a:pt x="1129" y="575"/>
                    <a:pt x="1129" y="575"/>
                    <a:pt x="1129" y="575"/>
                  </a:cubicBezTo>
                  <a:moveTo>
                    <a:pt x="1253" y="703"/>
                  </a:moveTo>
                  <a:cubicBezTo>
                    <a:pt x="1134" y="624"/>
                    <a:pt x="1134" y="624"/>
                    <a:pt x="1134" y="624"/>
                  </a:cubicBezTo>
                  <a:cubicBezTo>
                    <a:pt x="1261" y="535"/>
                    <a:pt x="1261" y="535"/>
                    <a:pt x="1261" y="535"/>
                  </a:cubicBezTo>
                  <a:cubicBezTo>
                    <a:pt x="1261" y="542"/>
                    <a:pt x="1261" y="542"/>
                    <a:pt x="1261" y="542"/>
                  </a:cubicBezTo>
                  <a:cubicBezTo>
                    <a:pt x="1262" y="538"/>
                    <a:pt x="1262" y="538"/>
                    <a:pt x="1262" y="538"/>
                  </a:cubicBezTo>
                  <a:cubicBezTo>
                    <a:pt x="1279" y="650"/>
                    <a:pt x="1279" y="650"/>
                    <a:pt x="1279" y="650"/>
                  </a:cubicBezTo>
                  <a:cubicBezTo>
                    <a:pt x="1279" y="650"/>
                    <a:pt x="1279" y="650"/>
                    <a:pt x="1279" y="650"/>
                  </a:cubicBezTo>
                  <a:cubicBezTo>
                    <a:pt x="1279" y="651"/>
                    <a:pt x="1279" y="651"/>
                    <a:pt x="1279" y="651"/>
                  </a:cubicBezTo>
                  <a:cubicBezTo>
                    <a:pt x="1253" y="703"/>
                    <a:pt x="1253" y="703"/>
                    <a:pt x="1253" y="703"/>
                  </a:cubicBezTo>
                  <a:moveTo>
                    <a:pt x="482" y="599"/>
                  </a:moveTo>
                  <a:cubicBezTo>
                    <a:pt x="302" y="569"/>
                    <a:pt x="302" y="569"/>
                    <a:pt x="302" y="569"/>
                  </a:cubicBezTo>
                  <a:cubicBezTo>
                    <a:pt x="440" y="527"/>
                    <a:pt x="440" y="527"/>
                    <a:pt x="440" y="527"/>
                  </a:cubicBezTo>
                  <a:cubicBezTo>
                    <a:pt x="451" y="545"/>
                    <a:pt x="475" y="586"/>
                    <a:pt x="482" y="599"/>
                  </a:cubicBezTo>
                  <a:moveTo>
                    <a:pt x="493" y="599"/>
                  </a:moveTo>
                  <a:cubicBezTo>
                    <a:pt x="583" y="526"/>
                    <a:pt x="583" y="526"/>
                    <a:pt x="583" y="526"/>
                  </a:cubicBezTo>
                  <a:cubicBezTo>
                    <a:pt x="528" y="594"/>
                    <a:pt x="528" y="594"/>
                    <a:pt x="528" y="594"/>
                  </a:cubicBezTo>
                  <a:cubicBezTo>
                    <a:pt x="493" y="599"/>
                    <a:pt x="493" y="599"/>
                    <a:pt x="493" y="599"/>
                  </a:cubicBezTo>
                  <a:moveTo>
                    <a:pt x="1283" y="646"/>
                  </a:moveTo>
                  <a:cubicBezTo>
                    <a:pt x="1266" y="533"/>
                    <a:pt x="1266" y="533"/>
                    <a:pt x="1266" y="533"/>
                  </a:cubicBezTo>
                  <a:cubicBezTo>
                    <a:pt x="1412" y="521"/>
                    <a:pt x="1412" y="521"/>
                    <a:pt x="1412" y="521"/>
                  </a:cubicBezTo>
                  <a:cubicBezTo>
                    <a:pt x="1283" y="646"/>
                    <a:pt x="1283" y="646"/>
                    <a:pt x="1283" y="646"/>
                  </a:cubicBezTo>
                  <a:moveTo>
                    <a:pt x="792" y="603"/>
                  </a:moveTo>
                  <a:cubicBezTo>
                    <a:pt x="714" y="571"/>
                    <a:pt x="714" y="571"/>
                    <a:pt x="714" y="571"/>
                  </a:cubicBezTo>
                  <a:cubicBezTo>
                    <a:pt x="755" y="521"/>
                    <a:pt x="755" y="521"/>
                    <a:pt x="755" y="521"/>
                  </a:cubicBezTo>
                  <a:cubicBezTo>
                    <a:pt x="792" y="603"/>
                    <a:pt x="792" y="603"/>
                    <a:pt x="792" y="603"/>
                  </a:cubicBezTo>
                  <a:moveTo>
                    <a:pt x="796" y="602"/>
                  </a:moveTo>
                  <a:cubicBezTo>
                    <a:pt x="760" y="520"/>
                    <a:pt x="760" y="520"/>
                    <a:pt x="760" y="520"/>
                  </a:cubicBezTo>
                  <a:cubicBezTo>
                    <a:pt x="835" y="548"/>
                    <a:pt x="835" y="548"/>
                    <a:pt x="835" y="548"/>
                  </a:cubicBezTo>
                  <a:cubicBezTo>
                    <a:pt x="796" y="602"/>
                    <a:pt x="796" y="602"/>
                    <a:pt x="796" y="602"/>
                  </a:cubicBezTo>
                  <a:moveTo>
                    <a:pt x="160" y="599"/>
                  </a:moveTo>
                  <a:cubicBezTo>
                    <a:pt x="216" y="519"/>
                    <a:pt x="216" y="519"/>
                    <a:pt x="216" y="519"/>
                  </a:cubicBezTo>
                  <a:cubicBezTo>
                    <a:pt x="253" y="545"/>
                    <a:pt x="253" y="545"/>
                    <a:pt x="253" y="545"/>
                  </a:cubicBezTo>
                  <a:cubicBezTo>
                    <a:pt x="212" y="586"/>
                    <a:pt x="212" y="586"/>
                    <a:pt x="212" y="586"/>
                  </a:cubicBezTo>
                  <a:cubicBezTo>
                    <a:pt x="160" y="599"/>
                    <a:pt x="160" y="599"/>
                    <a:pt x="160" y="599"/>
                  </a:cubicBezTo>
                  <a:moveTo>
                    <a:pt x="535" y="593"/>
                  </a:moveTo>
                  <a:cubicBezTo>
                    <a:pt x="596" y="516"/>
                    <a:pt x="596" y="516"/>
                    <a:pt x="596" y="516"/>
                  </a:cubicBezTo>
                  <a:cubicBezTo>
                    <a:pt x="703" y="570"/>
                    <a:pt x="703" y="570"/>
                    <a:pt x="703" y="570"/>
                  </a:cubicBezTo>
                  <a:cubicBezTo>
                    <a:pt x="535" y="593"/>
                    <a:pt x="535" y="593"/>
                    <a:pt x="535" y="593"/>
                  </a:cubicBezTo>
                  <a:moveTo>
                    <a:pt x="1009" y="589"/>
                  </a:moveTo>
                  <a:cubicBezTo>
                    <a:pt x="959" y="548"/>
                    <a:pt x="959" y="548"/>
                    <a:pt x="959" y="548"/>
                  </a:cubicBezTo>
                  <a:cubicBezTo>
                    <a:pt x="1003" y="515"/>
                    <a:pt x="1003" y="515"/>
                    <a:pt x="1003" y="515"/>
                  </a:cubicBezTo>
                  <a:cubicBezTo>
                    <a:pt x="1009" y="589"/>
                    <a:pt x="1009" y="589"/>
                    <a:pt x="1009" y="589"/>
                  </a:cubicBezTo>
                  <a:moveTo>
                    <a:pt x="1014" y="591"/>
                  </a:moveTo>
                  <a:cubicBezTo>
                    <a:pt x="1007" y="515"/>
                    <a:pt x="1007" y="515"/>
                    <a:pt x="1007" y="515"/>
                  </a:cubicBezTo>
                  <a:cubicBezTo>
                    <a:pt x="1117" y="569"/>
                    <a:pt x="1117" y="569"/>
                    <a:pt x="1117" y="569"/>
                  </a:cubicBezTo>
                  <a:cubicBezTo>
                    <a:pt x="1014" y="591"/>
                    <a:pt x="1014" y="591"/>
                    <a:pt x="1014" y="591"/>
                  </a:cubicBezTo>
                  <a:moveTo>
                    <a:pt x="883" y="599"/>
                  </a:moveTo>
                  <a:cubicBezTo>
                    <a:pt x="842" y="547"/>
                    <a:pt x="842" y="547"/>
                    <a:pt x="842" y="547"/>
                  </a:cubicBezTo>
                  <a:cubicBezTo>
                    <a:pt x="910" y="513"/>
                    <a:pt x="910" y="513"/>
                    <a:pt x="910" y="513"/>
                  </a:cubicBezTo>
                  <a:cubicBezTo>
                    <a:pt x="952" y="548"/>
                    <a:pt x="952" y="548"/>
                    <a:pt x="952" y="548"/>
                  </a:cubicBezTo>
                  <a:cubicBezTo>
                    <a:pt x="883" y="599"/>
                    <a:pt x="883" y="599"/>
                    <a:pt x="883" y="599"/>
                  </a:cubicBezTo>
                  <a:moveTo>
                    <a:pt x="955" y="545"/>
                  </a:moveTo>
                  <a:cubicBezTo>
                    <a:pt x="916" y="513"/>
                    <a:pt x="916" y="513"/>
                    <a:pt x="916" y="513"/>
                  </a:cubicBezTo>
                  <a:cubicBezTo>
                    <a:pt x="998" y="513"/>
                    <a:pt x="998" y="513"/>
                    <a:pt x="998" y="513"/>
                  </a:cubicBezTo>
                  <a:cubicBezTo>
                    <a:pt x="955" y="545"/>
                    <a:pt x="955" y="545"/>
                    <a:pt x="955" y="545"/>
                  </a:cubicBezTo>
                  <a:moveTo>
                    <a:pt x="28" y="613"/>
                  </a:moveTo>
                  <a:cubicBezTo>
                    <a:pt x="94" y="508"/>
                    <a:pt x="94" y="508"/>
                    <a:pt x="94" y="508"/>
                  </a:cubicBezTo>
                  <a:cubicBezTo>
                    <a:pt x="151" y="600"/>
                    <a:pt x="151" y="600"/>
                    <a:pt x="151" y="600"/>
                  </a:cubicBezTo>
                  <a:cubicBezTo>
                    <a:pt x="28" y="613"/>
                    <a:pt x="28" y="613"/>
                    <a:pt x="28" y="613"/>
                  </a:cubicBezTo>
                  <a:moveTo>
                    <a:pt x="257" y="542"/>
                  </a:moveTo>
                  <a:cubicBezTo>
                    <a:pt x="221" y="518"/>
                    <a:pt x="221" y="518"/>
                    <a:pt x="221" y="518"/>
                  </a:cubicBezTo>
                  <a:cubicBezTo>
                    <a:pt x="293" y="507"/>
                    <a:pt x="293" y="507"/>
                    <a:pt x="293" y="507"/>
                  </a:cubicBezTo>
                  <a:cubicBezTo>
                    <a:pt x="257" y="542"/>
                    <a:pt x="257" y="542"/>
                    <a:pt x="257" y="542"/>
                  </a:cubicBezTo>
                  <a:moveTo>
                    <a:pt x="155" y="598"/>
                  </a:moveTo>
                  <a:cubicBezTo>
                    <a:pt x="99" y="506"/>
                    <a:pt x="99" y="506"/>
                    <a:pt x="99" y="506"/>
                  </a:cubicBezTo>
                  <a:cubicBezTo>
                    <a:pt x="211" y="518"/>
                    <a:pt x="211" y="518"/>
                    <a:pt x="211" y="518"/>
                  </a:cubicBezTo>
                  <a:cubicBezTo>
                    <a:pt x="210" y="519"/>
                    <a:pt x="210" y="519"/>
                    <a:pt x="210" y="519"/>
                  </a:cubicBezTo>
                  <a:cubicBezTo>
                    <a:pt x="210" y="519"/>
                    <a:pt x="210" y="519"/>
                    <a:pt x="210" y="519"/>
                  </a:cubicBezTo>
                  <a:cubicBezTo>
                    <a:pt x="155" y="598"/>
                    <a:pt x="155" y="598"/>
                    <a:pt x="155" y="598"/>
                  </a:cubicBezTo>
                  <a:moveTo>
                    <a:pt x="290" y="565"/>
                  </a:moveTo>
                  <a:cubicBezTo>
                    <a:pt x="260" y="545"/>
                    <a:pt x="260" y="545"/>
                    <a:pt x="260" y="545"/>
                  </a:cubicBezTo>
                  <a:cubicBezTo>
                    <a:pt x="301" y="506"/>
                    <a:pt x="301" y="506"/>
                    <a:pt x="301" y="506"/>
                  </a:cubicBezTo>
                  <a:cubicBezTo>
                    <a:pt x="306" y="505"/>
                    <a:pt x="306" y="505"/>
                    <a:pt x="306" y="505"/>
                  </a:cubicBezTo>
                  <a:cubicBezTo>
                    <a:pt x="290" y="565"/>
                    <a:pt x="290" y="565"/>
                    <a:pt x="290" y="565"/>
                  </a:cubicBezTo>
                  <a:moveTo>
                    <a:pt x="295" y="566"/>
                  </a:moveTo>
                  <a:cubicBezTo>
                    <a:pt x="310" y="505"/>
                    <a:pt x="310" y="505"/>
                    <a:pt x="310" y="505"/>
                  </a:cubicBezTo>
                  <a:cubicBezTo>
                    <a:pt x="431" y="525"/>
                    <a:pt x="431" y="525"/>
                    <a:pt x="431" y="525"/>
                  </a:cubicBezTo>
                  <a:cubicBezTo>
                    <a:pt x="295" y="566"/>
                    <a:pt x="295" y="566"/>
                    <a:pt x="295" y="566"/>
                  </a:cubicBezTo>
                  <a:moveTo>
                    <a:pt x="486" y="598"/>
                  </a:moveTo>
                  <a:cubicBezTo>
                    <a:pt x="479" y="583"/>
                    <a:pt x="451" y="538"/>
                    <a:pt x="444" y="526"/>
                  </a:cubicBezTo>
                  <a:cubicBezTo>
                    <a:pt x="515" y="501"/>
                    <a:pt x="515" y="501"/>
                    <a:pt x="515" y="501"/>
                  </a:cubicBezTo>
                  <a:cubicBezTo>
                    <a:pt x="506" y="535"/>
                    <a:pt x="491" y="585"/>
                    <a:pt x="486" y="598"/>
                  </a:cubicBezTo>
                  <a:moveTo>
                    <a:pt x="492" y="593"/>
                  </a:moveTo>
                  <a:cubicBezTo>
                    <a:pt x="497" y="581"/>
                    <a:pt x="505" y="555"/>
                    <a:pt x="520" y="500"/>
                  </a:cubicBezTo>
                  <a:cubicBezTo>
                    <a:pt x="589" y="513"/>
                    <a:pt x="589" y="513"/>
                    <a:pt x="589" y="513"/>
                  </a:cubicBezTo>
                  <a:cubicBezTo>
                    <a:pt x="589" y="515"/>
                    <a:pt x="589" y="515"/>
                    <a:pt x="589" y="515"/>
                  </a:cubicBezTo>
                  <a:cubicBezTo>
                    <a:pt x="492" y="593"/>
                    <a:pt x="492" y="593"/>
                    <a:pt x="492" y="593"/>
                  </a:cubicBezTo>
                  <a:moveTo>
                    <a:pt x="1120" y="566"/>
                  </a:moveTo>
                  <a:cubicBezTo>
                    <a:pt x="1012" y="512"/>
                    <a:pt x="1012" y="512"/>
                    <a:pt x="1012" y="512"/>
                  </a:cubicBezTo>
                  <a:cubicBezTo>
                    <a:pt x="1092" y="500"/>
                    <a:pt x="1092" y="500"/>
                    <a:pt x="1092" y="500"/>
                  </a:cubicBezTo>
                  <a:cubicBezTo>
                    <a:pt x="1120" y="566"/>
                    <a:pt x="1120" y="566"/>
                    <a:pt x="1120" y="566"/>
                  </a:cubicBezTo>
                  <a:moveTo>
                    <a:pt x="1124" y="565"/>
                  </a:moveTo>
                  <a:cubicBezTo>
                    <a:pt x="1096" y="499"/>
                    <a:pt x="1096" y="499"/>
                    <a:pt x="1096" y="499"/>
                  </a:cubicBezTo>
                  <a:cubicBezTo>
                    <a:pt x="1169" y="476"/>
                    <a:pt x="1169" y="476"/>
                    <a:pt x="1169" y="476"/>
                  </a:cubicBezTo>
                  <a:cubicBezTo>
                    <a:pt x="1124" y="565"/>
                    <a:pt x="1124" y="565"/>
                    <a:pt x="1124" y="565"/>
                  </a:cubicBezTo>
                  <a:moveTo>
                    <a:pt x="1128" y="567"/>
                  </a:moveTo>
                  <a:cubicBezTo>
                    <a:pt x="1175" y="476"/>
                    <a:pt x="1175" y="476"/>
                    <a:pt x="1175" y="476"/>
                  </a:cubicBezTo>
                  <a:cubicBezTo>
                    <a:pt x="1258" y="530"/>
                    <a:pt x="1258" y="530"/>
                    <a:pt x="1258" y="530"/>
                  </a:cubicBezTo>
                  <a:cubicBezTo>
                    <a:pt x="1128" y="567"/>
                    <a:pt x="1128" y="567"/>
                    <a:pt x="1128" y="567"/>
                  </a:cubicBezTo>
                  <a:moveTo>
                    <a:pt x="1273" y="528"/>
                  </a:moveTo>
                  <a:cubicBezTo>
                    <a:pt x="1373" y="471"/>
                    <a:pt x="1373" y="471"/>
                    <a:pt x="1373" y="471"/>
                  </a:cubicBezTo>
                  <a:cubicBezTo>
                    <a:pt x="1414" y="517"/>
                    <a:pt x="1414" y="517"/>
                    <a:pt x="1414" y="517"/>
                  </a:cubicBezTo>
                  <a:cubicBezTo>
                    <a:pt x="1273" y="528"/>
                    <a:pt x="1273" y="528"/>
                    <a:pt x="1273" y="528"/>
                  </a:cubicBezTo>
                  <a:moveTo>
                    <a:pt x="209" y="513"/>
                  </a:moveTo>
                  <a:cubicBezTo>
                    <a:pt x="99" y="502"/>
                    <a:pt x="99" y="502"/>
                    <a:pt x="99" y="502"/>
                  </a:cubicBezTo>
                  <a:cubicBezTo>
                    <a:pt x="144" y="454"/>
                    <a:pt x="144" y="454"/>
                    <a:pt x="144" y="454"/>
                  </a:cubicBezTo>
                  <a:cubicBezTo>
                    <a:pt x="209" y="513"/>
                    <a:pt x="209" y="513"/>
                    <a:pt x="209" y="513"/>
                  </a:cubicBezTo>
                  <a:moveTo>
                    <a:pt x="220" y="513"/>
                  </a:moveTo>
                  <a:cubicBezTo>
                    <a:pt x="268" y="446"/>
                    <a:pt x="268" y="446"/>
                    <a:pt x="268" y="446"/>
                  </a:cubicBezTo>
                  <a:cubicBezTo>
                    <a:pt x="303" y="497"/>
                    <a:pt x="303" y="497"/>
                    <a:pt x="303" y="497"/>
                  </a:cubicBezTo>
                  <a:cubicBezTo>
                    <a:pt x="299" y="501"/>
                    <a:pt x="299" y="501"/>
                    <a:pt x="299" y="501"/>
                  </a:cubicBezTo>
                  <a:cubicBezTo>
                    <a:pt x="220" y="513"/>
                    <a:pt x="220" y="513"/>
                    <a:pt x="220" y="513"/>
                  </a:cubicBezTo>
                  <a:moveTo>
                    <a:pt x="215" y="513"/>
                  </a:moveTo>
                  <a:cubicBezTo>
                    <a:pt x="149" y="453"/>
                    <a:pt x="149" y="453"/>
                    <a:pt x="149" y="453"/>
                  </a:cubicBezTo>
                  <a:cubicBezTo>
                    <a:pt x="264" y="445"/>
                    <a:pt x="264" y="445"/>
                    <a:pt x="264" y="445"/>
                  </a:cubicBezTo>
                  <a:cubicBezTo>
                    <a:pt x="215" y="513"/>
                    <a:pt x="215" y="513"/>
                    <a:pt x="215" y="513"/>
                  </a:cubicBezTo>
                  <a:moveTo>
                    <a:pt x="587" y="508"/>
                  </a:moveTo>
                  <a:cubicBezTo>
                    <a:pt x="522" y="496"/>
                    <a:pt x="522" y="496"/>
                    <a:pt x="522" y="496"/>
                  </a:cubicBezTo>
                  <a:cubicBezTo>
                    <a:pt x="556" y="437"/>
                    <a:pt x="556" y="437"/>
                    <a:pt x="556" y="437"/>
                  </a:cubicBezTo>
                  <a:cubicBezTo>
                    <a:pt x="587" y="508"/>
                    <a:pt x="587" y="508"/>
                    <a:pt x="587" y="508"/>
                  </a:cubicBezTo>
                  <a:moveTo>
                    <a:pt x="1489" y="499"/>
                  </a:moveTo>
                  <a:cubicBezTo>
                    <a:pt x="1531" y="431"/>
                    <a:pt x="1531" y="431"/>
                    <a:pt x="1531" y="431"/>
                  </a:cubicBezTo>
                  <a:cubicBezTo>
                    <a:pt x="1553" y="455"/>
                    <a:pt x="1553" y="455"/>
                    <a:pt x="1553" y="455"/>
                  </a:cubicBezTo>
                  <a:cubicBezTo>
                    <a:pt x="1489" y="499"/>
                    <a:pt x="1489" y="499"/>
                    <a:pt x="1489" y="499"/>
                  </a:cubicBezTo>
                  <a:moveTo>
                    <a:pt x="518" y="493"/>
                  </a:moveTo>
                  <a:cubicBezTo>
                    <a:pt x="476" y="428"/>
                    <a:pt x="476" y="428"/>
                    <a:pt x="476" y="428"/>
                  </a:cubicBezTo>
                  <a:cubicBezTo>
                    <a:pt x="552" y="434"/>
                    <a:pt x="552" y="434"/>
                    <a:pt x="552" y="434"/>
                  </a:cubicBezTo>
                  <a:cubicBezTo>
                    <a:pt x="518" y="493"/>
                    <a:pt x="518" y="493"/>
                    <a:pt x="518" y="493"/>
                  </a:cubicBezTo>
                  <a:moveTo>
                    <a:pt x="1320" y="430"/>
                  </a:moveTo>
                  <a:cubicBezTo>
                    <a:pt x="1321" y="426"/>
                    <a:pt x="1321" y="426"/>
                    <a:pt x="1321" y="426"/>
                  </a:cubicBezTo>
                  <a:cubicBezTo>
                    <a:pt x="1370" y="468"/>
                    <a:pt x="1370" y="468"/>
                    <a:pt x="1370" y="468"/>
                  </a:cubicBezTo>
                  <a:cubicBezTo>
                    <a:pt x="1269" y="525"/>
                    <a:pt x="1269" y="525"/>
                    <a:pt x="1269" y="525"/>
                  </a:cubicBezTo>
                  <a:cubicBezTo>
                    <a:pt x="1319" y="428"/>
                    <a:pt x="1319" y="428"/>
                    <a:pt x="1319" y="428"/>
                  </a:cubicBezTo>
                  <a:cubicBezTo>
                    <a:pt x="1320" y="430"/>
                    <a:pt x="1320" y="430"/>
                    <a:pt x="1320" y="430"/>
                  </a:cubicBezTo>
                  <a:moveTo>
                    <a:pt x="1009" y="508"/>
                  </a:moveTo>
                  <a:cubicBezTo>
                    <a:pt x="1070" y="418"/>
                    <a:pt x="1070" y="418"/>
                    <a:pt x="1070" y="418"/>
                  </a:cubicBezTo>
                  <a:cubicBezTo>
                    <a:pt x="1090" y="496"/>
                    <a:pt x="1090" y="496"/>
                    <a:pt x="1090" y="496"/>
                  </a:cubicBezTo>
                  <a:cubicBezTo>
                    <a:pt x="1009" y="508"/>
                    <a:pt x="1009" y="508"/>
                    <a:pt x="1009" y="508"/>
                  </a:cubicBezTo>
                  <a:moveTo>
                    <a:pt x="310" y="500"/>
                  </a:moveTo>
                  <a:cubicBezTo>
                    <a:pt x="309" y="498"/>
                    <a:pt x="309" y="498"/>
                    <a:pt x="309" y="498"/>
                  </a:cubicBezTo>
                  <a:cubicBezTo>
                    <a:pt x="391" y="417"/>
                    <a:pt x="391" y="417"/>
                    <a:pt x="391" y="417"/>
                  </a:cubicBezTo>
                  <a:cubicBezTo>
                    <a:pt x="410" y="452"/>
                    <a:pt x="410" y="452"/>
                    <a:pt x="410" y="452"/>
                  </a:cubicBezTo>
                  <a:cubicBezTo>
                    <a:pt x="471" y="428"/>
                    <a:pt x="471" y="428"/>
                    <a:pt x="471" y="428"/>
                  </a:cubicBezTo>
                  <a:cubicBezTo>
                    <a:pt x="515" y="496"/>
                    <a:pt x="515" y="496"/>
                    <a:pt x="515" y="496"/>
                  </a:cubicBezTo>
                  <a:cubicBezTo>
                    <a:pt x="440" y="522"/>
                    <a:pt x="440" y="522"/>
                    <a:pt x="440" y="522"/>
                  </a:cubicBezTo>
                  <a:cubicBezTo>
                    <a:pt x="311" y="500"/>
                    <a:pt x="311" y="500"/>
                    <a:pt x="311" y="500"/>
                  </a:cubicBezTo>
                  <a:cubicBezTo>
                    <a:pt x="312" y="499"/>
                    <a:pt x="312" y="499"/>
                    <a:pt x="312" y="499"/>
                  </a:cubicBezTo>
                  <a:cubicBezTo>
                    <a:pt x="310" y="500"/>
                    <a:pt x="310" y="500"/>
                    <a:pt x="310" y="500"/>
                  </a:cubicBezTo>
                  <a:moveTo>
                    <a:pt x="1094" y="495"/>
                  </a:moveTo>
                  <a:cubicBezTo>
                    <a:pt x="1074" y="417"/>
                    <a:pt x="1074" y="417"/>
                    <a:pt x="1074" y="417"/>
                  </a:cubicBezTo>
                  <a:cubicBezTo>
                    <a:pt x="1168" y="472"/>
                    <a:pt x="1168" y="472"/>
                    <a:pt x="1168" y="472"/>
                  </a:cubicBezTo>
                  <a:cubicBezTo>
                    <a:pt x="1094" y="495"/>
                    <a:pt x="1094" y="495"/>
                    <a:pt x="1094" y="495"/>
                  </a:cubicBezTo>
                  <a:moveTo>
                    <a:pt x="715" y="562"/>
                  </a:moveTo>
                  <a:cubicBezTo>
                    <a:pt x="754" y="407"/>
                    <a:pt x="754" y="407"/>
                    <a:pt x="754" y="407"/>
                  </a:cubicBezTo>
                  <a:cubicBezTo>
                    <a:pt x="754" y="513"/>
                    <a:pt x="754" y="513"/>
                    <a:pt x="754" y="513"/>
                  </a:cubicBezTo>
                  <a:cubicBezTo>
                    <a:pt x="752" y="512"/>
                    <a:pt x="752" y="512"/>
                    <a:pt x="752" y="512"/>
                  </a:cubicBezTo>
                  <a:cubicBezTo>
                    <a:pt x="753" y="516"/>
                    <a:pt x="753" y="516"/>
                    <a:pt x="753" y="516"/>
                  </a:cubicBezTo>
                  <a:cubicBezTo>
                    <a:pt x="715" y="562"/>
                    <a:pt x="715" y="562"/>
                    <a:pt x="715" y="562"/>
                  </a:cubicBezTo>
                  <a:moveTo>
                    <a:pt x="1554" y="450"/>
                  </a:moveTo>
                  <a:cubicBezTo>
                    <a:pt x="1534" y="427"/>
                    <a:pt x="1534" y="427"/>
                    <a:pt x="1534" y="427"/>
                  </a:cubicBezTo>
                  <a:cubicBezTo>
                    <a:pt x="1555" y="401"/>
                    <a:pt x="1555" y="401"/>
                    <a:pt x="1555" y="401"/>
                  </a:cubicBezTo>
                  <a:cubicBezTo>
                    <a:pt x="1554" y="442"/>
                    <a:pt x="1554" y="442"/>
                    <a:pt x="1554" y="442"/>
                  </a:cubicBezTo>
                  <a:cubicBezTo>
                    <a:pt x="1554" y="450"/>
                    <a:pt x="1554" y="450"/>
                    <a:pt x="1554" y="450"/>
                  </a:cubicBezTo>
                  <a:moveTo>
                    <a:pt x="834" y="543"/>
                  </a:moveTo>
                  <a:cubicBezTo>
                    <a:pt x="758" y="515"/>
                    <a:pt x="758" y="515"/>
                    <a:pt x="758" y="515"/>
                  </a:cubicBezTo>
                  <a:cubicBezTo>
                    <a:pt x="758" y="398"/>
                    <a:pt x="758" y="398"/>
                    <a:pt x="758" y="398"/>
                  </a:cubicBezTo>
                  <a:cubicBezTo>
                    <a:pt x="834" y="543"/>
                    <a:pt x="834" y="543"/>
                    <a:pt x="834" y="543"/>
                  </a:cubicBezTo>
                  <a:moveTo>
                    <a:pt x="1417" y="514"/>
                  </a:moveTo>
                  <a:cubicBezTo>
                    <a:pt x="1377" y="468"/>
                    <a:pt x="1377" y="468"/>
                    <a:pt x="1377" y="468"/>
                  </a:cubicBezTo>
                  <a:cubicBezTo>
                    <a:pt x="1456" y="398"/>
                    <a:pt x="1456" y="398"/>
                    <a:pt x="1456" y="398"/>
                  </a:cubicBezTo>
                  <a:cubicBezTo>
                    <a:pt x="1417" y="514"/>
                    <a:pt x="1417" y="514"/>
                    <a:pt x="1417" y="514"/>
                  </a:cubicBezTo>
                  <a:moveTo>
                    <a:pt x="839" y="544"/>
                  </a:moveTo>
                  <a:cubicBezTo>
                    <a:pt x="763" y="398"/>
                    <a:pt x="763" y="398"/>
                    <a:pt x="763" y="398"/>
                  </a:cubicBezTo>
                  <a:cubicBezTo>
                    <a:pt x="906" y="510"/>
                    <a:pt x="906" y="510"/>
                    <a:pt x="906" y="510"/>
                  </a:cubicBezTo>
                  <a:cubicBezTo>
                    <a:pt x="839" y="544"/>
                    <a:pt x="839" y="544"/>
                    <a:pt x="839" y="544"/>
                  </a:cubicBezTo>
                  <a:moveTo>
                    <a:pt x="412" y="447"/>
                  </a:moveTo>
                  <a:cubicBezTo>
                    <a:pt x="394" y="414"/>
                    <a:pt x="394" y="414"/>
                    <a:pt x="394" y="414"/>
                  </a:cubicBezTo>
                  <a:cubicBezTo>
                    <a:pt x="413" y="395"/>
                    <a:pt x="413" y="395"/>
                    <a:pt x="413" y="395"/>
                  </a:cubicBezTo>
                  <a:cubicBezTo>
                    <a:pt x="467" y="425"/>
                    <a:pt x="467" y="425"/>
                    <a:pt x="467" y="425"/>
                  </a:cubicBezTo>
                  <a:cubicBezTo>
                    <a:pt x="412" y="447"/>
                    <a:pt x="412" y="447"/>
                    <a:pt x="412" y="447"/>
                  </a:cubicBezTo>
                  <a:moveTo>
                    <a:pt x="709" y="568"/>
                  </a:moveTo>
                  <a:cubicBezTo>
                    <a:pt x="599" y="512"/>
                    <a:pt x="599" y="512"/>
                    <a:pt x="599" y="512"/>
                  </a:cubicBezTo>
                  <a:cubicBezTo>
                    <a:pt x="609" y="500"/>
                    <a:pt x="609" y="500"/>
                    <a:pt x="609" y="500"/>
                  </a:cubicBezTo>
                  <a:cubicBezTo>
                    <a:pt x="752" y="395"/>
                    <a:pt x="752" y="395"/>
                    <a:pt x="752" y="395"/>
                  </a:cubicBezTo>
                  <a:cubicBezTo>
                    <a:pt x="709" y="568"/>
                    <a:pt x="709" y="568"/>
                    <a:pt x="709" y="568"/>
                  </a:cubicBezTo>
                  <a:moveTo>
                    <a:pt x="1530" y="424"/>
                  </a:moveTo>
                  <a:cubicBezTo>
                    <a:pt x="1470" y="394"/>
                    <a:pt x="1470" y="394"/>
                    <a:pt x="1470" y="394"/>
                  </a:cubicBezTo>
                  <a:cubicBezTo>
                    <a:pt x="1553" y="396"/>
                    <a:pt x="1553" y="396"/>
                    <a:pt x="1553" y="396"/>
                  </a:cubicBezTo>
                  <a:cubicBezTo>
                    <a:pt x="1530" y="424"/>
                    <a:pt x="1530" y="424"/>
                    <a:pt x="1530" y="424"/>
                  </a:cubicBezTo>
                  <a:moveTo>
                    <a:pt x="167" y="429"/>
                  </a:moveTo>
                  <a:cubicBezTo>
                    <a:pt x="168" y="426"/>
                    <a:pt x="168" y="426"/>
                    <a:pt x="168" y="426"/>
                  </a:cubicBezTo>
                  <a:cubicBezTo>
                    <a:pt x="215" y="388"/>
                    <a:pt x="215" y="388"/>
                    <a:pt x="215" y="388"/>
                  </a:cubicBezTo>
                  <a:cubicBezTo>
                    <a:pt x="263" y="440"/>
                    <a:pt x="263" y="440"/>
                    <a:pt x="263" y="440"/>
                  </a:cubicBezTo>
                  <a:cubicBezTo>
                    <a:pt x="149" y="448"/>
                    <a:pt x="149" y="448"/>
                    <a:pt x="149" y="448"/>
                  </a:cubicBezTo>
                  <a:cubicBezTo>
                    <a:pt x="166" y="428"/>
                    <a:pt x="166" y="428"/>
                    <a:pt x="166" y="428"/>
                  </a:cubicBezTo>
                  <a:cubicBezTo>
                    <a:pt x="167" y="429"/>
                    <a:pt x="167" y="429"/>
                    <a:pt x="167" y="429"/>
                  </a:cubicBezTo>
                  <a:moveTo>
                    <a:pt x="588" y="499"/>
                  </a:moveTo>
                  <a:cubicBezTo>
                    <a:pt x="559" y="432"/>
                    <a:pt x="559" y="432"/>
                    <a:pt x="559" y="432"/>
                  </a:cubicBezTo>
                  <a:cubicBezTo>
                    <a:pt x="560" y="430"/>
                    <a:pt x="560" y="430"/>
                    <a:pt x="560" y="430"/>
                  </a:cubicBezTo>
                  <a:cubicBezTo>
                    <a:pt x="560" y="430"/>
                    <a:pt x="560" y="430"/>
                    <a:pt x="560" y="430"/>
                  </a:cubicBezTo>
                  <a:cubicBezTo>
                    <a:pt x="583" y="386"/>
                    <a:pt x="583" y="386"/>
                    <a:pt x="583" y="386"/>
                  </a:cubicBezTo>
                  <a:cubicBezTo>
                    <a:pt x="588" y="499"/>
                    <a:pt x="588" y="499"/>
                    <a:pt x="588" y="499"/>
                  </a:cubicBezTo>
                  <a:moveTo>
                    <a:pt x="555" y="429"/>
                  </a:moveTo>
                  <a:cubicBezTo>
                    <a:pt x="482" y="424"/>
                    <a:pt x="482" y="424"/>
                    <a:pt x="482" y="424"/>
                  </a:cubicBezTo>
                  <a:cubicBezTo>
                    <a:pt x="580" y="383"/>
                    <a:pt x="580" y="383"/>
                    <a:pt x="580" y="383"/>
                  </a:cubicBezTo>
                  <a:cubicBezTo>
                    <a:pt x="555" y="429"/>
                    <a:pt x="555" y="429"/>
                    <a:pt x="555" y="429"/>
                  </a:cubicBezTo>
                  <a:moveTo>
                    <a:pt x="590" y="382"/>
                  </a:moveTo>
                  <a:cubicBezTo>
                    <a:pt x="590" y="381"/>
                    <a:pt x="590" y="381"/>
                    <a:pt x="590" y="381"/>
                  </a:cubicBezTo>
                  <a:cubicBezTo>
                    <a:pt x="750" y="391"/>
                    <a:pt x="750" y="391"/>
                    <a:pt x="750" y="391"/>
                  </a:cubicBezTo>
                  <a:cubicBezTo>
                    <a:pt x="593" y="506"/>
                    <a:pt x="593" y="506"/>
                    <a:pt x="593" y="506"/>
                  </a:cubicBezTo>
                  <a:cubicBezTo>
                    <a:pt x="588" y="381"/>
                    <a:pt x="588" y="381"/>
                    <a:pt x="588" y="381"/>
                  </a:cubicBezTo>
                  <a:cubicBezTo>
                    <a:pt x="590" y="382"/>
                    <a:pt x="590" y="382"/>
                    <a:pt x="590" y="382"/>
                  </a:cubicBezTo>
                  <a:moveTo>
                    <a:pt x="462" y="417"/>
                  </a:moveTo>
                  <a:cubicBezTo>
                    <a:pt x="417" y="392"/>
                    <a:pt x="417" y="392"/>
                    <a:pt x="417" y="392"/>
                  </a:cubicBezTo>
                  <a:cubicBezTo>
                    <a:pt x="429" y="380"/>
                    <a:pt x="429" y="380"/>
                    <a:pt x="429" y="380"/>
                  </a:cubicBezTo>
                  <a:cubicBezTo>
                    <a:pt x="462" y="417"/>
                    <a:pt x="462" y="417"/>
                    <a:pt x="462" y="417"/>
                  </a:cubicBezTo>
                  <a:moveTo>
                    <a:pt x="392" y="410"/>
                  </a:moveTo>
                  <a:cubicBezTo>
                    <a:pt x="373" y="373"/>
                    <a:pt x="373" y="373"/>
                    <a:pt x="373" y="373"/>
                  </a:cubicBezTo>
                  <a:cubicBezTo>
                    <a:pt x="409" y="393"/>
                    <a:pt x="409" y="393"/>
                    <a:pt x="409" y="393"/>
                  </a:cubicBezTo>
                  <a:cubicBezTo>
                    <a:pt x="392" y="410"/>
                    <a:pt x="392" y="410"/>
                    <a:pt x="392" y="410"/>
                  </a:cubicBezTo>
                  <a:moveTo>
                    <a:pt x="347" y="416"/>
                  </a:moveTo>
                  <a:cubicBezTo>
                    <a:pt x="284" y="365"/>
                    <a:pt x="284" y="365"/>
                    <a:pt x="284" y="365"/>
                  </a:cubicBezTo>
                  <a:cubicBezTo>
                    <a:pt x="364" y="369"/>
                    <a:pt x="364" y="369"/>
                    <a:pt x="364" y="369"/>
                  </a:cubicBezTo>
                  <a:cubicBezTo>
                    <a:pt x="347" y="416"/>
                    <a:pt x="347" y="416"/>
                    <a:pt x="347" y="416"/>
                  </a:cubicBezTo>
                  <a:moveTo>
                    <a:pt x="269" y="440"/>
                  </a:moveTo>
                  <a:cubicBezTo>
                    <a:pt x="220" y="386"/>
                    <a:pt x="220" y="386"/>
                    <a:pt x="220" y="386"/>
                  </a:cubicBezTo>
                  <a:cubicBezTo>
                    <a:pt x="277" y="365"/>
                    <a:pt x="277" y="365"/>
                    <a:pt x="277" y="365"/>
                  </a:cubicBezTo>
                  <a:cubicBezTo>
                    <a:pt x="349" y="423"/>
                    <a:pt x="349" y="423"/>
                    <a:pt x="349" y="423"/>
                  </a:cubicBezTo>
                  <a:cubicBezTo>
                    <a:pt x="367" y="373"/>
                    <a:pt x="367" y="373"/>
                    <a:pt x="367" y="373"/>
                  </a:cubicBezTo>
                  <a:cubicBezTo>
                    <a:pt x="389" y="413"/>
                    <a:pt x="389" y="413"/>
                    <a:pt x="389" y="413"/>
                  </a:cubicBezTo>
                  <a:cubicBezTo>
                    <a:pt x="306" y="494"/>
                    <a:pt x="306" y="494"/>
                    <a:pt x="306" y="494"/>
                  </a:cubicBezTo>
                  <a:cubicBezTo>
                    <a:pt x="271" y="442"/>
                    <a:pt x="271" y="442"/>
                    <a:pt x="271" y="442"/>
                  </a:cubicBezTo>
                  <a:cubicBezTo>
                    <a:pt x="271" y="442"/>
                    <a:pt x="271" y="442"/>
                    <a:pt x="271" y="442"/>
                  </a:cubicBezTo>
                  <a:cubicBezTo>
                    <a:pt x="270" y="441"/>
                    <a:pt x="270" y="441"/>
                    <a:pt x="270" y="441"/>
                  </a:cubicBezTo>
                  <a:cubicBezTo>
                    <a:pt x="269" y="440"/>
                    <a:pt x="269" y="440"/>
                    <a:pt x="269" y="440"/>
                  </a:cubicBezTo>
                  <a:cubicBezTo>
                    <a:pt x="269" y="440"/>
                    <a:pt x="269" y="440"/>
                    <a:pt x="269" y="440"/>
                  </a:cubicBezTo>
                  <a:moveTo>
                    <a:pt x="171" y="417"/>
                  </a:moveTo>
                  <a:cubicBezTo>
                    <a:pt x="192" y="365"/>
                    <a:pt x="192" y="365"/>
                    <a:pt x="192" y="365"/>
                  </a:cubicBezTo>
                  <a:cubicBezTo>
                    <a:pt x="212" y="385"/>
                    <a:pt x="212" y="385"/>
                    <a:pt x="212" y="385"/>
                  </a:cubicBezTo>
                  <a:cubicBezTo>
                    <a:pt x="171" y="417"/>
                    <a:pt x="171" y="417"/>
                    <a:pt x="171" y="417"/>
                  </a:cubicBezTo>
                  <a:moveTo>
                    <a:pt x="168" y="413"/>
                  </a:moveTo>
                  <a:cubicBezTo>
                    <a:pt x="167" y="353"/>
                    <a:pt x="167" y="353"/>
                    <a:pt x="167" y="353"/>
                  </a:cubicBezTo>
                  <a:cubicBezTo>
                    <a:pt x="189" y="362"/>
                    <a:pt x="189" y="362"/>
                    <a:pt x="189" y="362"/>
                  </a:cubicBezTo>
                  <a:cubicBezTo>
                    <a:pt x="168" y="413"/>
                    <a:pt x="168" y="413"/>
                    <a:pt x="168" y="413"/>
                  </a:cubicBezTo>
                  <a:moveTo>
                    <a:pt x="190" y="358"/>
                  </a:moveTo>
                  <a:cubicBezTo>
                    <a:pt x="174" y="351"/>
                    <a:pt x="174" y="351"/>
                    <a:pt x="174" y="351"/>
                  </a:cubicBezTo>
                  <a:cubicBezTo>
                    <a:pt x="199" y="349"/>
                    <a:pt x="199" y="349"/>
                    <a:pt x="199" y="349"/>
                  </a:cubicBezTo>
                  <a:cubicBezTo>
                    <a:pt x="192" y="358"/>
                    <a:pt x="192" y="358"/>
                    <a:pt x="192" y="358"/>
                  </a:cubicBezTo>
                  <a:cubicBezTo>
                    <a:pt x="191" y="357"/>
                    <a:pt x="191" y="357"/>
                    <a:pt x="191" y="357"/>
                  </a:cubicBezTo>
                  <a:cubicBezTo>
                    <a:pt x="190" y="358"/>
                    <a:pt x="190" y="358"/>
                    <a:pt x="190" y="358"/>
                  </a:cubicBezTo>
                  <a:moveTo>
                    <a:pt x="212" y="378"/>
                  </a:moveTo>
                  <a:cubicBezTo>
                    <a:pt x="195" y="361"/>
                    <a:pt x="195" y="361"/>
                    <a:pt x="195" y="361"/>
                  </a:cubicBezTo>
                  <a:cubicBezTo>
                    <a:pt x="205" y="349"/>
                    <a:pt x="205" y="349"/>
                    <a:pt x="205" y="349"/>
                  </a:cubicBezTo>
                  <a:cubicBezTo>
                    <a:pt x="212" y="378"/>
                    <a:pt x="212" y="378"/>
                    <a:pt x="212" y="378"/>
                  </a:cubicBezTo>
                  <a:moveTo>
                    <a:pt x="1373" y="464"/>
                  </a:moveTo>
                  <a:cubicBezTo>
                    <a:pt x="1323" y="422"/>
                    <a:pt x="1323" y="422"/>
                    <a:pt x="1323" y="422"/>
                  </a:cubicBezTo>
                  <a:cubicBezTo>
                    <a:pt x="1415" y="349"/>
                    <a:pt x="1415" y="349"/>
                    <a:pt x="1415" y="349"/>
                  </a:cubicBezTo>
                  <a:cubicBezTo>
                    <a:pt x="1373" y="464"/>
                    <a:pt x="1373" y="464"/>
                    <a:pt x="1373" y="464"/>
                  </a:cubicBezTo>
                  <a:moveTo>
                    <a:pt x="162" y="421"/>
                  </a:moveTo>
                  <a:cubicBezTo>
                    <a:pt x="86" y="413"/>
                    <a:pt x="86" y="413"/>
                    <a:pt x="86" y="413"/>
                  </a:cubicBezTo>
                  <a:cubicBezTo>
                    <a:pt x="92" y="401"/>
                    <a:pt x="107" y="363"/>
                    <a:pt x="113" y="349"/>
                  </a:cubicBezTo>
                  <a:cubicBezTo>
                    <a:pt x="162" y="421"/>
                    <a:pt x="162" y="421"/>
                    <a:pt x="162" y="421"/>
                  </a:cubicBezTo>
                  <a:moveTo>
                    <a:pt x="231" y="377"/>
                  </a:moveTo>
                  <a:cubicBezTo>
                    <a:pt x="273" y="348"/>
                    <a:pt x="273" y="348"/>
                    <a:pt x="273" y="348"/>
                  </a:cubicBezTo>
                  <a:cubicBezTo>
                    <a:pt x="275" y="361"/>
                    <a:pt x="275" y="361"/>
                    <a:pt x="275" y="361"/>
                  </a:cubicBezTo>
                  <a:cubicBezTo>
                    <a:pt x="231" y="377"/>
                    <a:pt x="231" y="377"/>
                    <a:pt x="231" y="377"/>
                  </a:cubicBezTo>
                  <a:moveTo>
                    <a:pt x="473" y="423"/>
                  </a:moveTo>
                  <a:cubicBezTo>
                    <a:pt x="432" y="377"/>
                    <a:pt x="432" y="377"/>
                    <a:pt x="432" y="377"/>
                  </a:cubicBezTo>
                  <a:cubicBezTo>
                    <a:pt x="463" y="347"/>
                    <a:pt x="463" y="347"/>
                    <a:pt x="463" y="347"/>
                  </a:cubicBezTo>
                  <a:cubicBezTo>
                    <a:pt x="578" y="378"/>
                    <a:pt x="578" y="378"/>
                    <a:pt x="578" y="378"/>
                  </a:cubicBezTo>
                  <a:cubicBezTo>
                    <a:pt x="473" y="423"/>
                    <a:pt x="473" y="423"/>
                    <a:pt x="473" y="423"/>
                  </a:cubicBezTo>
                  <a:moveTo>
                    <a:pt x="1544" y="391"/>
                  </a:moveTo>
                  <a:cubicBezTo>
                    <a:pt x="1461" y="389"/>
                    <a:pt x="1461" y="389"/>
                    <a:pt x="1461" y="389"/>
                  </a:cubicBezTo>
                  <a:cubicBezTo>
                    <a:pt x="1427" y="347"/>
                    <a:pt x="1427" y="347"/>
                    <a:pt x="1427" y="347"/>
                  </a:cubicBezTo>
                  <a:cubicBezTo>
                    <a:pt x="1544" y="391"/>
                    <a:pt x="1544" y="391"/>
                    <a:pt x="1544" y="391"/>
                  </a:cubicBezTo>
                  <a:moveTo>
                    <a:pt x="345" y="364"/>
                  </a:moveTo>
                  <a:cubicBezTo>
                    <a:pt x="279" y="360"/>
                    <a:pt x="279" y="360"/>
                    <a:pt x="279" y="360"/>
                  </a:cubicBezTo>
                  <a:cubicBezTo>
                    <a:pt x="278" y="347"/>
                    <a:pt x="278" y="347"/>
                    <a:pt x="278" y="347"/>
                  </a:cubicBezTo>
                  <a:cubicBezTo>
                    <a:pt x="345" y="364"/>
                    <a:pt x="345" y="364"/>
                    <a:pt x="345" y="364"/>
                  </a:cubicBezTo>
                  <a:moveTo>
                    <a:pt x="164" y="417"/>
                  </a:moveTo>
                  <a:cubicBezTo>
                    <a:pt x="117" y="347"/>
                    <a:pt x="117" y="347"/>
                    <a:pt x="117" y="347"/>
                  </a:cubicBezTo>
                  <a:cubicBezTo>
                    <a:pt x="162" y="352"/>
                    <a:pt x="162" y="352"/>
                    <a:pt x="162" y="352"/>
                  </a:cubicBezTo>
                  <a:cubicBezTo>
                    <a:pt x="164" y="417"/>
                    <a:pt x="164" y="417"/>
                    <a:pt x="164" y="417"/>
                  </a:cubicBezTo>
                  <a:moveTo>
                    <a:pt x="1379" y="460"/>
                  </a:moveTo>
                  <a:cubicBezTo>
                    <a:pt x="1421" y="346"/>
                    <a:pt x="1421" y="346"/>
                    <a:pt x="1421" y="346"/>
                  </a:cubicBezTo>
                  <a:cubicBezTo>
                    <a:pt x="1457" y="391"/>
                    <a:pt x="1457" y="391"/>
                    <a:pt x="1457" y="391"/>
                  </a:cubicBezTo>
                  <a:cubicBezTo>
                    <a:pt x="1379" y="460"/>
                    <a:pt x="1379" y="460"/>
                    <a:pt x="1379" y="460"/>
                  </a:cubicBezTo>
                  <a:moveTo>
                    <a:pt x="217" y="381"/>
                  </a:moveTo>
                  <a:cubicBezTo>
                    <a:pt x="210" y="348"/>
                    <a:pt x="210" y="348"/>
                    <a:pt x="210" y="348"/>
                  </a:cubicBezTo>
                  <a:cubicBezTo>
                    <a:pt x="216" y="348"/>
                    <a:pt x="216" y="348"/>
                    <a:pt x="216" y="348"/>
                  </a:cubicBezTo>
                  <a:cubicBezTo>
                    <a:pt x="219" y="346"/>
                    <a:pt x="219" y="346"/>
                    <a:pt x="219" y="346"/>
                  </a:cubicBezTo>
                  <a:cubicBezTo>
                    <a:pt x="268" y="346"/>
                    <a:pt x="268" y="346"/>
                    <a:pt x="268" y="346"/>
                  </a:cubicBezTo>
                  <a:cubicBezTo>
                    <a:pt x="217" y="381"/>
                    <a:pt x="217" y="381"/>
                    <a:pt x="217" y="381"/>
                  </a:cubicBezTo>
                  <a:moveTo>
                    <a:pt x="1171" y="468"/>
                  </a:moveTo>
                  <a:cubicBezTo>
                    <a:pt x="1074" y="412"/>
                    <a:pt x="1074" y="412"/>
                    <a:pt x="1074" y="412"/>
                  </a:cubicBezTo>
                  <a:cubicBezTo>
                    <a:pt x="1161" y="332"/>
                    <a:pt x="1161" y="332"/>
                    <a:pt x="1161" y="332"/>
                  </a:cubicBezTo>
                  <a:cubicBezTo>
                    <a:pt x="1171" y="468"/>
                    <a:pt x="1171" y="468"/>
                    <a:pt x="1171" y="468"/>
                  </a:cubicBezTo>
                  <a:moveTo>
                    <a:pt x="413" y="390"/>
                  </a:moveTo>
                  <a:cubicBezTo>
                    <a:pt x="370" y="366"/>
                    <a:pt x="370" y="366"/>
                    <a:pt x="370" y="366"/>
                  </a:cubicBezTo>
                  <a:cubicBezTo>
                    <a:pt x="382" y="327"/>
                    <a:pt x="382" y="327"/>
                    <a:pt x="382" y="327"/>
                  </a:cubicBezTo>
                  <a:cubicBezTo>
                    <a:pt x="426" y="377"/>
                    <a:pt x="426" y="377"/>
                    <a:pt x="426" y="377"/>
                  </a:cubicBezTo>
                  <a:cubicBezTo>
                    <a:pt x="413" y="390"/>
                    <a:pt x="413" y="390"/>
                    <a:pt x="413" y="390"/>
                  </a:cubicBezTo>
                  <a:moveTo>
                    <a:pt x="429" y="374"/>
                  </a:moveTo>
                  <a:cubicBezTo>
                    <a:pt x="387" y="327"/>
                    <a:pt x="387" y="327"/>
                    <a:pt x="387" y="327"/>
                  </a:cubicBezTo>
                  <a:cubicBezTo>
                    <a:pt x="458" y="346"/>
                    <a:pt x="458" y="346"/>
                    <a:pt x="458" y="346"/>
                  </a:cubicBezTo>
                  <a:cubicBezTo>
                    <a:pt x="429" y="374"/>
                    <a:pt x="429" y="374"/>
                    <a:pt x="429" y="374"/>
                  </a:cubicBezTo>
                  <a:moveTo>
                    <a:pt x="366" y="364"/>
                  </a:moveTo>
                  <a:cubicBezTo>
                    <a:pt x="285" y="344"/>
                    <a:pt x="285" y="344"/>
                    <a:pt x="285" y="344"/>
                  </a:cubicBezTo>
                  <a:cubicBezTo>
                    <a:pt x="377" y="326"/>
                    <a:pt x="377" y="326"/>
                    <a:pt x="377" y="326"/>
                  </a:cubicBezTo>
                  <a:cubicBezTo>
                    <a:pt x="366" y="364"/>
                    <a:pt x="366" y="364"/>
                    <a:pt x="366" y="364"/>
                  </a:cubicBezTo>
                  <a:moveTo>
                    <a:pt x="911" y="508"/>
                  </a:moveTo>
                  <a:cubicBezTo>
                    <a:pt x="818" y="314"/>
                    <a:pt x="818" y="314"/>
                    <a:pt x="818" y="314"/>
                  </a:cubicBezTo>
                  <a:cubicBezTo>
                    <a:pt x="999" y="508"/>
                    <a:pt x="999" y="508"/>
                    <a:pt x="999" y="508"/>
                  </a:cubicBezTo>
                  <a:cubicBezTo>
                    <a:pt x="911" y="508"/>
                    <a:pt x="911" y="508"/>
                    <a:pt x="911" y="508"/>
                  </a:cubicBezTo>
                  <a:moveTo>
                    <a:pt x="230" y="342"/>
                  </a:moveTo>
                  <a:cubicBezTo>
                    <a:pt x="307" y="308"/>
                    <a:pt x="307" y="308"/>
                    <a:pt x="307" y="308"/>
                  </a:cubicBezTo>
                  <a:cubicBezTo>
                    <a:pt x="274" y="342"/>
                    <a:pt x="274" y="342"/>
                    <a:pt x="274" y="342"/>
                  </a:cubicBezTo>
                  <a:cubicBezTo>
                    <a:pt x="230" y="342"/>
                    <a:pt x="230" y="342"/>
                    <a:pt x="230" y="342"/>
                  </a:cubicBezTo>
                  <a:moveTo>
                    <a:pt x="1323" y="416"/>
                  </a:moveTo>
                  <a:cubicBezTo>
                    <a:pt x="1349" y="307"/>
                    <a:pt x="1349" y="307"/>
                    <a:pt x="1349" y="307"/>
                  </a:cubicBezTo>
                  <a:cubicBezTo>
                    <a:pt x="1416" y="342"/>
                    <a:pt x="1416" y="342"/>
                    <a:pt x="1416" y="342"/>
                  </a:cubicBezTo>
                  <a:cubicBezTo>
                    <a:pt x="1323" y="416"/>
                    <a:pt x="1323" y="416"/>
                    <a:pt x="1323" y="416"/>
                  </a:cubicBezTo>
                  <a:moveTo>
                    <a:pt x="904" y="503"/>
                  </a:moveTo>
                  <a:cubicBezTo>
                    <a:pt x="759" y="389"/>
                    <a:pt x="759" y="389"/>
                    <a:pt x="759" y="389"/>
                  </a:cubicBezTo>
                  <a:cubicBezTo>
                    <a:pt x="809" y="306"/>
                    <a:pt x="809" y="306"/>
                    <a:pt x="809" y="306"/>
                  </a:cubicBezTo>
                  <a:cubicBezTo>
                    <a:pt x="904" y="503"/>
                    <a:pt x="904" y="503"/>
                    <a:pt x="904" y="503"/>
                  </a:cubicBezTo>
                  <a:moveTo>
                    <a:pt x="316" y="305"/>
                  </a:moveTo>
                  <a:cubicBezTo>
                    <a:pt x="317" y="304"/>
                    <a:pt x="317" y="304"/>
                    <a:pt x="317" y="304"/>
                  </a:cubicBezTo>
                  <a:cubicBezTo>
                    <a:pt x="372" y="322"/>
                    <a:pt x="372" y="322"/>
                    <a:pt x="372" y="322"/>
                  </a:cubicBezTo>
                  <a:cubicBezTo>
                    <a:pt x="282" y="340"/>
                    <a:pt x="282" y="340"/>
                    <a:pt x="282" y="340"/>
                  </a:cubicBezTo>
                  <a:cubicBezTo>
                    <a:pt x="316" y="305"/>
                    <a:pt x="316" y="305"/>
                    <a:pt x="316" y="305"/>
                  </a:cubicBezTo>
                  <a:cubicBezTo>
                    <a:pt x="316" y="305"/>
                    <a:pt x="316" y="305"/>
                    <a:pt x="316" y="305"/>
                  </a:cubicBezTo>
                  <a:moveTo>
                    <a:pt x="1266" y="520"/>
                  </a:moveTo>
                  <a:cubicBezTo>
                    <a:pt x="1281" y="304"/>
                    <a:pt x="1281" y="304"/>
                    <a:pt x="1281" y="304"/>
                  </a:cubicBezTo>
                  <a:cubicBezTo>
                    <a:pt x="1317" y="421"/>
                    <a:pt x="1317" y="421"/>
                    <a:pt x="1317" y="421"/>
                  </a:cubicBezTo>
                  <a:cubicBezTo>
                    <a:pt x="1316" y="422"/>
                    <a:pt x="1316" y="422"/>
                    <a:pt x="1316" y="422"/>
                  </a:cubicBezTo>
                  <a:cubicBezTo>
                    <a:pt x="1317" y="422"/>
                    <a:pt x="1317" y="422"/>
                    <a:pt x="1317" y="422"/>
                  </a:cubicBezTo>
                  <a:cubicBezTo>
                    <a:pt x="1266" y="520"/>
                    <a:pt x="1266" y="520"/>
                    <a:pt x="1266" y="520"/>
                  </a:cubicBezTo>
                  <a:moveTo>
                    <a:pt x="1261" y="527"/>
                  </a:moveTo>
                  <a:cubicBezTo>
                    <a:pt x="1179" y="473"/>
                    <a:pt x="1179" y="473"/>
                    <a:pt x="1179" y="473"/>
                  </a:cubicBezTo>
                  <a:cubicBezTo>
                    <a:pt x="1179" y="473"/>
                    <a:pt x="1179" y="473"/>
                    <a:pt x="1179" y="473"/>
                  </a:cubicBezTo>
                  <a:cubicBezTo>
                    <a:pt x="1177" y="472"/>
                    <a:pt x="1177" y="472"/>
                    <a:pt x="1177" y="472"/>
                  </a:cubicBezTo>
                  <a:cubicBezTo>
                    <a:pt x="1276" y="301"/>
                    <a:pt x="1276" y="301"/>
                    <a:pt x="1276" y="301"/>
                  </a:cubicBezTo>
                  <a:cubicBezTo>
                    <a:pt x="1261" y="527"/>
                    <a:pt x="1261" y="527"/>
                    <a:pt x="1261" y="527"/>
                  </a:cubicBezTo>
                  <a:moveTo>
                    <a:pt x="166" y="347"/>
                  </a:moveTo>
                  <a:cubicBezTo>
                    <a:pt x="156" y="300"/>
                    <a:pt x="156" y="300"/>
                    <a:pt x="156" y="300"/>
                  </a:cubicBezTo>
                  <a:cubicBezTo>
                    <a:pt x="201" y="342"/>
                    <a:pt x="201" y="342"/>
                    <a:pt x="201" y="342"/>
                  </a:cubicBezTo>
                  <a:cubicBezTo>
                    <a:pt x="166" y="347"/>
                    <a:pt x="166" y="347"/>
                    <a:pt x="166" y="347"/>
                  </a:cubicBezTo>
                  <a:moveTo>
                    <a:pt x="162" y="347"/>
                  </a:moveTo>
                  <a:cubicBezTo>
                    <a:pt x="117" y="342"/>
                    <a:pt x="117" y="342"/>
                    <a:pt x="117" y="342"/>
                  </a:cubicBezTo>
                  <a:cubicBezTo>
                    <a:pt x="151" y="299"/>
                    <a:pt x="151" y="299"/>
                    <a:pt x="151" y="299"/>
                  </a:cubicBezTo>
                  <a:cubicBezTo>
                    <a:pt x="162" y="347"/>
                    <a:pt x="162" y="347"/>
                    <a:pt x="162" y="347"/>
                  </a:cubicBezTo>
                  <a:moveTo>
                    <a:pt x="1176" y="465"/>
                  </a:moveTo>
                  <a:cubicBezTo>
                    <a:pt x="1166" y="329"/>
                    <a:pt x="1166" y="329"/>
                    <a:pt x="1166" y="329"/>
                  </a:cubicBezTo>
                  <a:cubicBezTo>
                    <a:pt x="1274" y="295"/>
                    <a:pt x="1274" y="295"/>
                    <a:pt x="1274" y="295"/>
                  </a:cubicBezTo>
                  <a:cubicBezTo>
                    <a:pt x="1176" y="465"/>
                    <a:pt x="1176" y="465"/>
                    <a:pt x="1176" y="465"/>
                  </a:cubicBezTo>
                  <a:moveTo>
                    <a:pt x="1319" y="413"/>
                  </a:moveTo>
                  <a:cubicBezTo>
                    <a:pt x="1282" y="294"/>
                    <a:pt x="1282" y="294"/>
                    <a:pt x="1282" y="294"/>
                  </a:cubicBezTo>
                  <a:cubicBezTo>
                    <a:pt x="1345" y="306"/>
                    <a:pt x="1345" y="306"/>
                    <a:pt x="1345" y="306"/>
                  </a:cubicBezTo>
                  <a:cubicBezTo>
                    <a:pt x="1319" y="413"/>
                    <a:pt x="1319" y="413"/>
                    <a:pt x="1319" y="413"/>
                  </a:cubicBezTo>
                  <a:moveTo>
                    <a:pt x="1007" y="502"/>
                  </a:moveTo>
                  <a:cubicBezTo>
                    <a:pt x="1022" y="290"/>
                    <a:pt x="1022" y="290"/>
                    <a:pt x="1022" y="290"/>
                  </a:cubicBezTo>
                  <a:cubicBezTo>
                    <a:pt x="1068" y="411"/>
                    <a:pt x="1068" y="411"/>
                    <a:pt x="1068" y="411"/>
                  </a:cubicBezTo>
                  <a:cubicBezTo>
                    <a:pt x="1067" y="413"/>
                    <a:pt x="1067" y="413"/>
                    <a:pt x="1067" y="413"/>
                  </a:cubicBezTo>
                  <a:cubicBezTo>
                    <a:pt x="1067" y="413"/>
                    <a:pt x="1067" y="413"/>
                    <a:pt x="1067" y="413"/>
                  </a:cubicBezTo>
                  <a:cubicBezTo>
                    <a:pt x="1007" y="502"/>
                    <a:pt x="1007" y="502"/>
                    <a:pt x="1007" y="502"/>
                  </a:cubicBezTo>
                  <a:moveTo>
                    <a:pt x="580" y="374"/>
                  </a:moveTo>
                  <a:cubicBezTo>
                    <a:pt x="466" y="344"/>
                    <a:pt x="466" y="344"/>
                    <a:pt x="466" y="344"/>
                  </a:cubicBezTo>
                  <a:cubicBezTo>
                    <a:pt x="524" y="287"/>
                    <a:pt x="524" y="287"/>
                    <a:pt x="524" y="287"/>
                  </a:cubicBezTo>
                  <a:cubicBezTo>
                    <a:pt x="580" y="374"/>
                    <a:pt x="580" y="374"/>
                    <a:pt x="580" y="374"/>
                  </a:cubicBezTo>
                  <a:moveTo>
                    <a:pt x="1090" y="391"/>
                  </a:moveTo>
                  <a:cubicBezTo>
                    <a:pt x="1174" y="285"/>
                    <a:pt x="1174" y="285"/>
                    <a:pt x="1174" y="285"/>
                  </a:cubicBezTo>
                  <a:cubicBezTo>
                    <a:pt x="1162" y="326"/>
                    <a:pt x="1162" y="326"/>
                    <a:pt x="1162" y="326"/>
                  </a:cubicBezTo>
                  <a:cubicBezTo>
                    <a:pt x="1161" y="326"/>
                    <a:pt x="1161" y="326"/>
                    <a:pt x="1161" y="326"/>
                  </a:cubicBezTo>
                  <a:cubicBezTo>
                    <a:pt x="1161" y="326"/>
                    <a:pt x="1161" y="326"/>
                    <a:pt x="1161" y="326"/>
                  </a:cubicBezTo>
                  <a:cubicBezTo>
                    <a:pt x="1090" y="391"/>
                    <a:pt x="1090" y="391"/>
                    <a:pt x="1090" y="391"/>
                  </a:cubicBezTo>
                  <a:moveTo>
                    <a:pt x="1003" y="505"/>
                  </a:moveTo>
                  <a:cubicBezTo>
                    <a:pt x="814" y="303"/>
                    <a:pt x="814" y="303"/>
                    <a:pt x="814" y="303"/>
                  </a:cubicBezTo>
                  <a:cubicBezTo>
                    <a:pt x="1018" y="282"/>
                    <a:pt x="1018" y="282"/>
                    <a:pt x="1018" y="282"/>
                  </a:cubicBezTo>
                  <a:cubicBezTo>
                    <a:pt x="1003" y="505"/>
                    <a:pt x="1003" y="505"/>
                    <a:pt x="1003" y="505"/>
                  </a:cubicBezTo>
                  <a:moveTo>
                    <a:pt x="1167" y="324"/>
                  </a:moveTo>
                  <a:cubicBezTo>
                    <a:pt x="1182" y="277"/>
                    <a:pt x="1182" y="277"/>
                    <a:pt x="1182" y="277"/>
                  </a:cubicBezTo>
                  <a:cubicBezTo>
                    <a:pt x="1270" y="292"/>
                    <a:pt x="1270" y="292"/>
                    <a:pt x="1270" y="292"/>
                  </a:cubicBezTo>
                  <a:cubicBezTo>
                    <a:pt x="1167" y="324"/>
                    <a:pt x="1167" y="324"/>
                    <a:pt x="1167" y="324"/>
                  </a:cubicBezTo>
                  <a:moveTo>
                    <a:pt x="1071" y="408"/>
                  </a:moveTo>
                  <a:cubicBezTo>
                    <a:pt x="1024" y="281"/>
                    <a:pt x="1024" y="281"/>
                    <a:pt x="1024" y="281"/>
                  </a:cubicBezTo>
                  <a:cubicBezTo>
                    <a:pt x="1175" y="277"/>
                    <a:pt x="1175" y="277"/>
                    <a:pt x="1175" y="277"/>
                  </a:cubicBezTo>
                  <a:cubicBezTo>
                    <a:pt x="1071" y="408"/>
                    <a:pt x="1071" y="408"/>
                    <a:pt x="1071" y="408"/>
                  </a:cubicBezTo>
                  <a:moveTo>
                    <a:pt x="753" y="387"/>
                  </a:moveTo>
                  <a:cubicBezTo>
                    <a:pt x="591" y="376"/>
                    <a:pt x="591" y="376"/>
                    <a:pt x="591" y="376"/>
                  </a:cubicBezTo>
                  <a:cubicBezTo>
                    <a:pt x="710" y="266"/>
                    <a:pt x="710" y="266"/>
                    <a:pt x="710" y="266"/>
                  </a:cubicBezTo>
                  <a:cubicBezTo>
                    <a:pt x="753" y="387"/>
                    <a:pt x="753" y="387"/>
                    <a:pt x="753" y="387"/>
                  </a:cubicBezTo>
                  <a:moveTo>
                    <a:pt x="756" y="381"/>
                  </a:moveTo>
                  <a:cubicBezTo>
                    <a:pt x="715" y="266"/>
                    <a:pt x="715" y="266"/>
                    <a:pt x="715" y="266"/>
                  </a:cubicBezTo>
                  <a:cubicBezTo>
                    <a:pt x="806" y="303"/>
                    <a:pt x="806" y="303"/>
                    <a:pt x="806" y="303"/>
                  </a:cubicBezTo>
                  <a:cubicBezTo>
                    <a:pt x="758" y="381"/>
                    <a:pt x="758" y="381"/>
                    <a:pt x="758" y="381"/>
                  </a:cubicBezTo>
                  <a:cubicBezTo>
                    <a:pt x="758" y="371"/>
                    <a:pt x="758" y="371"/>
                    <a:pt x="758" y="371"/>
                  </a:cubicBezTo>
                  <a:cubicBezTo>
                    <a:pt x="756" y="381"/>
                    <a:pt x="756" y="381"/>
                    <a:pt x="756" y="381"/>
                  </a:cubicBezTo>
                  <a:moveTo>
                    <a:pt x="380" y="320"/>
                  </a:moveTo>
                  <a:cubicBezTo>
                    <a:pt x="324" y="302"/>
                    <a:pt x="324" y="302"/>
                    <a:pt x="324" y="302"/>
                  </a:cubicBezTo>
                  <a:cubicBezTo>
                    <a:pt x="486" y="253"/>
                    <a:pt x="486" y="253"/>
                    <a:pt x="486" y="253"/>
                  </a:cubicBezTo>
                  <a:cubicBezTo>
                    <a:pt x="380" y="320"/>
                    <a:pt x="380" y="320"/>
                    <a:pt x="380" y="320"/>
                  </a:cubicBezTo>
                  <a:moveTo>
                    <a:pt x="461" y="342"/>
                  </a:moveTo>
                  <a:cubicBezTo>
                    <a:pt x="386" y="322"/>
                    <a:pt x="386" y="322"/>
                    <a:pt x="386" y="322"/>
                  </a:cubicBezTo>
                  <a:cubicBezTo>
                    <a:pt x="500" y="249"/>
                    <a:pt x="500" y="249"/>
                    <a:pt x="500" y="249"/>
                  </a:cubicBezTo>
                  <a:cubicBezTo>
                    <a:pt x="500" y="250"/>
                    <a:pt x="500" y="250"/>
                    <a:pt x="500" y="250"/>
                  </a:cubicBezTo>
                  <a:cubicBezTo>
                    <a:pt x="501" y="250"/>
                    <a:pt x="501" y="250"/>
                    <a:pt x="501" y="250"/>
                  </a:cubicBezTo>
                  <a:cubicBezTo>
                    <a:pt x="522" y="283"/>
                    <a:pt x="522" y="283"/>
                    <a:pt x="522" y="283"/>
                  </a:cubicBezTo>
                  <a:cubicBezTo>
                    <a:pt x="461" y="342"/>
                    <a:pt x="461" y="342"/>
                    <a:pt x="461" y="342"/>
                  </a:cubicBezTo>
                  <a:moveTo>
                    <a:pt x="206" y="340"/>
                  </a:moveTo>
                  <a:cubicBezTo>
                    <a:pt x="157" y="294"/>
                    <a:pt x="157" y="294"/>
                    <a:pt x="157" y="294"/>
                  </a:cubicBezTo>
                  <a:cubicBezTo>
                    <a:pt x="274" y="239"/>
                    <a:pt x="274" y="239"/>
                    <a:pt x="274" y="239"/>
                  </a:cubicBezTo>
                  <a:cubicBezTo>
                    <a:pt x="206" y="340"/>
                    <a:pt x="206" y="340"/>
                    <a:pt x="206" y="340"/>
                  </a:cubicBezTo>
                  <a:moveTo>
                    <a:pt x="211" y="342"/>
                  </a:moveTo>
                  <a:cubicBezTo>
                    <a:pt x="280" y="238"/>
                    <a:pt x="280" y="238"/>
                    <a:pt x="280" y="238"/>
                  </a:cubicBezTo>
                  <a:cubicBezTo>
                    <a:pt x="313" y="300"/>
                    <a:pt x="313" y="300"/>
                    <a:pt x="313" y="300"/>
                  </a:cubicBezTo>
                  <a:cubicBezTo>
                    <a:pt x="218" y="342"/>
                    <a:pt x="218" y="342"/>
                    <a:pt x="218" y="342"/>
                  </a:cubicBezTo>
                  <a:cubicBezTo>
                    <a:pt x="211" y="342"/>
                    <a:pt x="211" y="342"/>
                    <a:pt x="211" y="342"/>
                  </a:cubicBezTo>
                  <a:moveTo>
                    <a:pt x="323" y="297"/>
                  </a:moveTo>
                  <a:cubicBezTo>
                    <a:pt x="377" y="236"/>
                    <a:pt x="377" y="236"/>
                    <a:pt x="377" y="236"/>
                  </a:cubicBezTo>
                  <a:cubicBezTo>
                    <a:pt x="489" y="247"/>
                    <a:pt x="489" y="247"/>
                    <a:pt x="489" y="247"/>
                  </a:cubicBezTo>
                  <a:cubicBezTo>
                    <a:pt x="323" y="297"/>
                    <a:pt x="323" y="297"/>
                    <a:pt x="323" y="297"/>
                  </a:cubicBezTo>
                  <a:moveTo>
                    <a:pt x="317" y="298"/>
                  </a:moveTo>
                  <a:cubicBezTo>
                    <a:pt x="284" y="236"/>
                    <a:pt x="284" y="236"/>
                    <a:pt x="284" y="236"/>
                  </a:cubicBezTo>
                  <a:cubicBezTo>
                    <a:pt x="371" y="236"/>
                    <a:pt x="371" y="236"/>
                    <a:pt x="371" y="236"/>
                  </a:cubicBezTo>
                  <a:cubicBezTo>
                    <a:pt x="317" y="298"/>
                    <a:pt x="317" y="298"/>
                    <a:pt x="317" y="298"/>
                  </a:cubicBezTo>
                  <a:moveTo>
                    <a:pt x="1418" y="338"/>
                  </a:moveTo>
                  <a:cubicBezTo>
                    <a:pt x="1351" y="303"/>
                    <a:pt x="1351" y="303"/>
                    <a:pt x="1351" y="303"/>
                  </a:cubicBezTo>
                  <a:cubicBezTo>
                    <a:pt x="1423" y="194"/>
                    <a:pt x="1423" y="194"/>
                    <a:pt x="1423" y="194"/>
                  </a:cubicBezTo>
                  <a:cubicBezTo>
                    <a:pt x="1418" y="338"/>
                    <a:pt x="1418" y="338"/>
                    <a:pt x="1418" y="338"/>
                  </a:cubicBezTo>
                  <a:moveTo>
                    <a:pt x="1552" y="390"/>
                  </a:moveTo>
                  <a:cubicBezTo>
                    <a:pt x="1422" y="340"/>
                    <a:pt x="1422" y="340"/>
                    <a:pt x="1422" y="340"/>
                  </a:cubicBezTo>
                  <a:cubicBezTo>
                    <a:pt x="1428" y="193"/>
                    <a:pt x="1428" y="193"/>
                    <a:pt x="1428" y="193"/>
                  </a:cubicBezTo>
                  <a:cubicBezTo>
                    <a:pt x="1481" y="280"/>
                    <a:pt x="1481" y="280"/>
                    <a:pt x="1481" y="280"/>
                  </a:cubicBezTo>
                  <a:cubicBezTo>
                    <a:pt x="1552" y="390"/>
                    <a:pt x="1552" y="390"/>
                    <a:pt x="1552" y="390"/>
                  </a:cubicBezTo>
                  <a:moveTo>
                    <a:pt x="809" y="299"/>
                  </a:moveTo>
                  <a:cubicBezTo>
                    <a:pt x="718" y="263"/>
                    <a:pt x="718" y="263"/>
                    <a:pt x="718" y="263"/>
                  </a:cubicBezTo>
                  <a:cubicBezTo>
                    <a:pt x="996" y="190"/>
                    <a:pt x="996" y="190"/>
                    <a:pt x="996" y="190"/>
                  </a:cubicBezTo>
                  <a:cubicBezTo>
                    <a:pt x="810" y="298"/>
                    <a:pt x="810" y="298"/>
                    <a:pt x="810" y="298"/>
                  </a:cubicBezTo>
                  <a:cubicBezTo>
                    <a:pt x="810" y="297"/>
                    <a:pt x="810" y="297"/>
                    <a:pt x="810" y="297"/>
                  </a:cubicBezTo>
                  <a:cubicBezTo>
                    <a:pt x="809" y="299"/>
                    <a:pt x="809" y="299"/>
                    <a:pt x="809" y="299"/>
                  </a:cubicBezTo>
                  <a:moveTo>
                    <a:pt x="506" y="249"/>
                  </a:moveTo>
                  <a:cubicBezTo>
                    <a:pt x="505" y="247"/>
                    <a:pt x="505" y="247"/>
                    <a:pt x="505" y="247"/>
                  </a:cubicBezTo>
                  <a:cubicBezTo>
                    <a:pt x="620" y="188"/>
                    <a:pt x="620" y="188"/>
                    <a:pt x="620" y="188"/>
                  </a:cubicBezTo>
                  <a:cubicBezTo>
                    <a:pt x="525" y="280"/>
                    <a:pt x="525" y="280"/>
                    <a:pt x="525" y="280"/>
                  </a:cubicBezTo>
                  <a:cubicBezTo>
                    <a:pt x="505" y="249"/>
                    <a:pt x="505" y="249"/>
                    <a:pt x="505" y="249"/>
                  </a:cubicBezTo>
                  <a:cubicBezTo>
                    <a:pt x="506" y="249"/>
                    <a:pt x="506" y="249"/>
                    <a:pt x="506" y="249"/>
                  </a:cubicBezTo>
                  <a:moveTo>
                    <a:pt x="1023" y="277"/>
                  </a:moveTo>
                  <a:cubicBezTo>
                    <a:pt x="1014" y="187"/>
                    <a:pt x="1014" y="187"/>
                    <a:pt x="1014" y="187"/>
                  </a:cubicBezTo>
                  <a:cubicBezTo>
                    <a:pt x="1172" y="273"/>
                    <a:pt x="1172" y="273"/>
                    <a:pt x="1172" y="273"/>
                  </a:cubicBezTo>
                  <a:cubicBezTo>
                    <a:pt x="1023" y="277"/>
                    <a:pt x="1023" y="277"/>
                    <a:pt x="1023" y="277"/>
                  </a:cubicBezTo>
                  <a:moveTo>
                    <a:pt x="820" y="298"/>
                  </a:moveTo>
                  <a:cubicBezTo>
                    <a:pt x="1010" y="187"/>
                    <a:pt x="1010" y="187"/>
                    <a:pt x="1010" y="187"/>
                  </a:cubicBezTo>
                  <a:cubicBezTo>
                    <a:pt x="1018" y="277"/>
                    <a:pt x="1018" y="277"/>
                    <a:pt x="1018" y="277"/>
                  </a:cubicBezTo>
                  <a:cubicBezTo>
                    <a:pt x="820" y="298"/>
                    <a:pt x="820" y="298"/>
                    <a:pt x="820" y="298"/>
                  </a:cubicBezTo>
                  <a:moveTo>
                    <a:pt x="584" y="372"/>
                  </a:moveTo>
                  <a:cubicBezTo>
                    <a:pt x="528" y="284"/>
                    <a:pt x="528" y="284"/>
                    <a:pt x="528" y="284"/>
                  </a:cubicBezTo>
                  <a:cubicBezTo>
                    <a:pt x="628" y="186"/>
                    <a:pt x="628" y="186"/>
                    <a:pt x="628" y="186"/>
                  </a:cubicBezTo>
                  <a:cubicBezTo>
                    <a:pt x="584" y="372"/>
                    <a:pt x="584" y="372"/>
                    <a:pt x="584" y="372"/>
                  </a:cubicBezTo>
                  <a:moveTo>
                    <a:pt x="589" y="371"/>
                  </a:moveTo>
                  <a:cubicBezTo>
                    <a:pt x="633" y="183"/>
                    <a:pt x="633" y="183"/>
                    <a:pt x="633" y="183"/>
                  </a:cubicBezTo>
                  <a:cubicBezTo>
                    <a:pt x="707" y="261"/>
                    <a:pt x="707" y="261"/>
                    <a:pt x="707" y="261"/>
                  </a:cubicBezTo>
                  <a:cubicBezTo>
                    <a:pt x="704" y="262"/>
                    <a:pt x="704" y="262"/>
                    <a:pt x="704" y="262"/>
                  </a:cubicBezTo>
                  <a:cubicBezTo>
                    <a:pt x="707" y="263"/>
                    <a:pt x="707" y="263"/>
                    <a:pt x="707" y="263"/>
                  </a:cubicBezTo>
                  <a:cubicBezTo>
                    <a:pt x="589" y="371"/>
                    <a:pt x="589" y="371"/>
                    <a:pt x="589" y="371"/>
                  </a:cubicBezTo>
                  <a:moveTo>
                    <a:pt x="510" y="239"/>
                  </a:moveTo>
                  <a:cubicBezTo>
                    <a:pt x="558" y="181"/>
                    <a:pt x="558" y="181"/>
                    <a:pt x="558" y="181"/>
                  </a:cubicBezTo>
                  <a:cubicBezTo>
                    <a:pt x="622" y="181"/>
                    <a:pt x="622" y="181"/>
                    <a:pt x="622" y="181"/>
                  </a:cubicBezTo>
                  <a:cubicBezTo>
                    <a:pt x="510" y="239"/>
                    <a:pt x="510" y="239"/>
                    <a:pt x="510" y="239"/>
                  </a:cubicBezTo>
                  <a:moveTo>
                    <a:pt x="496" y="243"/>
                  </a:moveTo>
                  <a:cubicBezTo>
                    <a:pt x="381" y="232"/>
                    <a:pt x="381" y="232"/>
                    <a:pt x="381" y="232"/>
                  </a:cubicBezTo>
                  <a:cubicBezTo>
                    <a:pt x="439" y="177"/>
                    <a:pt x="439" y="177"/>
                    <a:pt x="439" y="177"/>
                  </a:cubicBezTo>
                  <a:cubicBezTo>
                    <a:pt x="496" y="243"/>
                    <a:pt x="496" y="243"/>
                    <a:pt x="496" y="243"/>
                  </a:cubicBezTo>
                  <a:moveTo>
                    <a:pt x="1601" y="249"/>
                  </a:moveTo>
                  <a:cubicBezTo>
                    <a:pt x="1505" y="168"/>
                    <a:pt x="1505" y="168"/>
                    <a:pt x="1505" y="168"/>
                  </a:cubicBezTo>
                  <a:cubicBezTo>
                    <a:pt x="1605" y="157"/>
                    <a:pt x="1605" y="157"/>
                    <a:pt x="1605" y="157"/>
                  </a:cubicBezTo>
                  <a:cubicBezTo>
                    <a:pt x="1601" y="249"/>
                    <a:pt x="1601" y="249"/>
                    <a:pt x="1601" y="249"/>
                  </a:cubicBezTo>
                  <a:moveTo>
                    <a:pt x="493" y="233"/>
                  </a:moveTo>
                  <a:cubicBezTo>
                    <a:pt x="442" y="174"/>
                    <a:pt x="442" y="174"/>
                    <a:pt x="442" y="174"/>
                  </a:cubicBezTo>
                  <a:cubicBezTo>
                    <a:pt x="443" y="173"/>
                    <a:pt x="443" y="173"/>
                    <a:pt x="443" y="173"/>
                  </a:cubicBezTo>
                  <a:cubicBezTo>
                    <a:pt x="442" y="173"/>
                    <a:pt x="442" y="173"/>
                    <a:pt x="442" y="173"/>
                  </a:cubicBezTo>
                  <a:cubicBezTo>
                    <a:pt x="455" y="145"/>
                    <a:pt x="455" y="145"/>
                    <a:pt x="455" y="145"/>
                  </a:cubicBezTo>
                  <a:cubicBezTo>
                    <a:pt x="493" y="233"/>
                    <a:pt x="493" y="233"/>
                    <a:pt x="493" y="233"/>
                  </a:cubicBezTo>
                  <a:moveTo>
                    <a:pt x="356" y="149"/>
                  </a:moveTo>
                  <a:cubicBezTo>
                    <a:pt x="355" y="145"/>
                    <a:pt x="355" y="145"/>
                    <a:pt x="355" y="145"/>
                  </a:cubicBezTo>
                  <a:cubicBezTo>
                    <a:pt x="385" y="154"/>
                    <a:pt x="385" y="154"/>
                    <a:pt x="385" y="154"/>
                  </a:cubicBezTo>
                  <a:cubicBezTo>
                    <a:pt x="362" y="171"/>
                    <a:pt x="331" y="194"/>
                    <a:pt x="317" y="203"/>
                  </a:cubicBezTo>
                  <a:cubicBezTo>
                    <a:pt x="353" y="146"/>
                    <a:pt x="353" y="146"/>
                    <a:pt x="353" y="146"/>
                  </a:cubicBezTo>
                  <a:cubicBezTo>
                    <a:pt x="356" y="149"/>
                    <a:pt x="356" y="149"/>
                    <a:pt x="356" y="149"/>
                  </a:cubicBezTo>
                  <a:moveTo>
                    <a:pt x="502" y="242"/>
                  </a:moveTo>
                  <a:cubicBezTo>
                    <a:pt x="459" y="144"/>
                    <a:pt x="459" y="144"/>
                    <a:pt x="459" y="144"/>
                  </a:cubicBezTo>
                  <a:cubicBezTo>
                    <a:pt x="522" y="169"/>
                    <a:pt x="545" y="177"/>
                    <a:pt x="553" y="180"/>
                  </a:cubicBezTo>
                  <a:cubicBezTo>
                    <a:pt x="502" y="242"/>
                    <a:pt x="502" y="242"/>
                    <a:pt x="502" y="242"/>
                  </a:cubicBezTo>
                  <a:moveTo>
                    <a:pt x="438" y="171"/>
                  </a:moveTo>
                  <a:cubicBezTo>
                    <a:pt x="397" y="153"/>
                    <a:pt x="397" y="153"/>
                    <a:pt x="397" y="153"/>
                  </a:cubicBezTo>
                  <a:cubicBezTo>
                    <a:pt x="451" y="143"/>
                    <a:pt x="451" y="143"/>
                    <a:pt x="451" y="143"/>
                  </a:cubicBezTo>
                  <a:cubicBezTo>
                    <a:pt x="438" y="171"/>
                    <a:pt x="438" y="171"/>
                    <a:pt x="438" y="171"/>
                  </a:cubicBezTo>
                  <a:moveTo>
                    <a:pt x="1344" y="301"/>
                  </a:moveTo>
                  <a:cubicBezTo>
                    <a:pt x="1289" y="291"/>
                    <a:pt x="1289" y="291"/>
                    <a:pt x="1289" y="291"/>
                  </a:cubicBezTo>
                  <a:cubicBezTo>
                    <a:pt x="1289" y="291"/>
                    <a:pt x="1289" y="291"/>
                    <a:pt x="1289" y="291"/>
                  </a:cubicBezTo>
                  <a:cubicBezTo>
                    <a:pt x="1282" y="290"/>
                    <a:pt x="1282" y="290"/>
                    <a:pt x="1282" y="290"/>
                  </a:cubicBezTo>
                  <a:cubicBezTo>
                    <a:pt x="1287" y="136"/>
                    <a:pt x="1287" y="136"/>
                    <a:pt x="1287" y="136"/>
                  </a:cubicBezTo>
                  <a:cubicBezTo>
                    <a:pt x="1344" y="301"/>
                    <a:pt x="1344" y="301"/>
                    <a:pt x="1344" y="301"/>
                  </a:cubicBezTo>
                  <a:moveTo>
                    <a:pt x="309" y="207"/>
                  </a:moveTo>
                  <a:cubicBezTo>
                    <a:pt x="300" y="203"/>
                    <a:pt x="270" y="185"/>
                    <a:pt x="249" y="172"/>
                  </a:cubicBezTo>
                  <a:cubicBezTo>
                    <a:pt x="278" y="157"/>
                    <a:pt x="318" y="136"/>
                    <a:pt x="333" y="130"/>
                  </a:cubicBezTo>
                  <a:cubicBezTo>
                    <a:pt x="325" y="146"/>
                    <a:pt x="313" y="192"/>
                    <a:pt x="309" y="207"/>
                  </a:cubicBezTo>
                  <a:moveTo>
                    <a:pt x="316" y="195"/>
                  </a:moveTo>
                  <a:cubicBezTo>
                    <a:pt x="324" y="169"/>
                    <a:pt x="333" y="138"/>
                    <a:pt x="338" y="129"/>
                  </a:cubicBezTo>
                  <a:cubicBezTo>
                    <a:pt x="350" y="142"/>
                    <a:pt x="350" y="142"/>
                    <a:pt x="350" y="142"/>
                  </a:cubicBezTo>
                  <a:cubicBezTo>
                    <a:pt x="316" y="195"/>
                    <a:pt x="316" y="195"/>
                    <a:pt x="316" y="195"/>
                  </a:cubicBezTo>
                  <a:moveTo>
                    <a:pt x="1348" y="299"/>
                  </a:moveTo>
                  <a:cubicBezTo>
                    <a:pt x="1289" y="128"/>
                    <a:pt x="1289" y="128"/>
                    <a:pt x="1289" y="128"/>
                  </a:cubicBezTo>
                  <a:cubicBezTo>
                    <a:pt x="1422" y="187"/>
                    <a:pt x="1422" y="187"/>
                    <a:pt x="1422" y="187"/>
                  </a:cubicBezTo>
                  <a:cubicBezTo>
                    <a:pt x="1348" y="299"/>
                    <a:pt x="1348" y="299"/>
                    <a:pt x="1348" y="299"/>
                  </a:cubicBezTo>
                  <a:moveTo>
                    <a:pt x="1182" y="272"/>
                  </a:moveTo>
                  <a:cubicBezTo>
                    <a:pt x="1176" y="124"/>
                    <a:pt x="1176" y="124"/>
                    <a:pt x="1176" y="124"/>
                  </a:cubicBezTo>
                  <a:cubicBezTo>
                    <a:pt x="1275" y="288"/>
                    <a:pt x="1275" y="288"/>
                    <a:pt x="1275" y="288"/>
                  </a:cubicBezTo>
                  <a:cubicBezTo>
                    <a:pt x="1184" y="273"/>
                    <a:pt x="1184" y="273"/>
                    <a:pt x="1184" y="273"/>
                  </a:cubicBezTo>
                  <a:cubicBezTo>
                    <a:pt x="1185" y="272"/>
                    <a:pt x="1185" y="272"/>
                    <a:pt x="1185" y="272"/>
                  </a:cubicBezTo>
                  <a:cubicBezTo>
                    <a:pt x="1182" y="272"/>
                    <a:pt x="1182" y="272"/>
                    <a:pt x="1182" y="272"/>
                  </a:cubicBezTo>
                  <a:moveTo>
                    <a:pt x="1178" y="271"/>
                  </a:moveTo>
                  <a:cubicBezTo>
                    <a:pt x="1017" y="184"/>
                    <a:pt x="1017" y="184"/>
                    <a:pt x="1017" y="184"/>
                  </a:cubicBezTo>
                  <a:cubicBezTo>
                    <a:pt x="1172" y="118"/>
                    <a:pt x="1172" y="118"/>
                    <a:pt x="1172" y="118"/>
                  </a:cubicBezTo>
                  <a:cubicBezTo>
                    <a:pt x="1178" y="271"/>
                    <a:pt x="1178" y="271"/>
                    <a:pt x="1178" y="271"/>
                  </a:cubicBezTo>
                  <a:moveTo>
                    <a:pt x="1181" y="119"/>
                  </a:moveTo>
                  <a:cubicBezTo>
                    <a:pt x="1179" y="118"/>
                    <a:pt x="1179" y="118"/>
                    <a:pt x="1179" y="118"/>
                  </a:cubicBezTo>
                  <a:cubicBezTo>
                    <a:pt x="1283" y="126"/>
                    <a:pt x="1283" y="126"/>
                    <a:pt x="1283" y="126"/>
                  </a:cubicBezTo>
                  <a:cubicBezTo>
                    <a:pt x="1277" y="284"/>
                    <a:pt x="1277" y="284"/>
                    <a:pt x="1277" y="284"/>
                  </a:cubicBezTo>
                  <a:cubicBezTo>
                    <a:pt x="1179" y="118"/>
                    <a:pt x="1179" y="118"/>
                    <a:pt x="1179" y="118"/>
                  </a:cubicBezTo>
                  <a:cubicBezTo>
                    <a:pt x="1181" y="119"/>
                    <a:pt x="1181" y="119"/>
                    <a:pt x="1181" y="119"/>
                  </a:cubicBezTo>
                  <a:moveTo>
                    <a:pt x="559" y="177"/>
                  </a:moveTo>
                  <a:cubicBezTo>
                    <a:pt x="558" y="168"/>
                    <a:pt x="561" y="126"/>
                    <a:pt x="562" y="96"/>
                  </a:cubicBezTo>
                  <a:cubicBezTo>
                    <a:pt x="627" y="177"/>
                    <a:pt x="627" y="177"/>
                    <a:pt x="627" y="177"/>
                  </a:cubicBezTo>
                  <a:cubicBezTo>
                    <a:pt x="559" y="177"/>
                    <a:pt x="559" y="177"/>
                    <a:pt x="559" y="177"/>
                  </a:cubicBezTo>
                  <a:moveTo>
                    <a:pt x="638" y="172"/>
                  </a:moveTo>
                  <a:cubicBezTo>
                    <a:pt x="667" y="117"/>
                    <a:pt x="667" y="117"/>
                    <a:pt x="667" y="117"/>
                  </a:cubicBezTo>
                  <a:cubicBezTo>
                    <a:pt x="752" y="93"/>
                    <a:pt x="752" y="93"/>
                    <a:pt x="752" y="93"/>
                  </a:cubicBezTo>
                  <a:cubicBezTo>
                    <a:pt x="638" y="172"/>
                    <a:pt x="638" y="172"/>
                    <a:pt x="638" y="172"/>
                  </a:cubicBezTo>
                  <a:moveTo>
                    <a:pt x="631" y="175"/>
                  </a:moveTo>
                  <a:cubicBezTo>
                    <a:pt x="566" y="93"/>
                    <a:pt x="566" y="93"/>
                    <a:pt x="566" y="93"/>
                  </a:cubicBezTo>
                  <a:cubicBezTo>
                    <a:pt x="662" y="116"/>
                    <a:pt x="662" y="116"/>
                    <a:pt x="662" y="116"/>
                  </a:cubicBezTo>
                  <a:cubicBezTo>
                    <a:pt x="631" y="175"/>
                    <a:pt x="631" y="175"/>
                    <a:pt x="631" y="175"/>
                  </a:cubicBezTo>
                  <a:moveTo>
                    <a:pt x="555" y="176"/>
                  </a:moveTo>
                  <a:cubicBezTo>
                    <a:pt x="542" y="172"/>
                    <a:pt x="495" y="153"/>
                    <a:pt x="460" y="139"/>
                  </a:cubicBezTo>
                  <a:cubicBezTo>
                    <a:pt x="558" y="93"/>
                    <a:pt x="558" y="93"/>
                    <a:pt x="558" y="93"/>
                  </a:cubicBezTo>
                  <a:cubicBezTo>
                    <a:pt x="555" y="149"/>
                    <a:pt x="554" y="169"/>
                    <a:pt x="555" y="176"/>
                  </a:cubicBezTo>
                  <a:moveTo>
                    <a:pt x="710" y="258"/>
                  </a:moveTo>
                  <a:cubicBezTo>
                    <a:pt x="635" y="179"/>
                    <a:pt x="635" y="179"/>
                    <a:pt x="635" y="179"/>
                  </a:cubicBezTo>
                  <a:cubicBezTo>
                    <a:pt x="760" y="93"/>
                    <a:pt x="760" y="93"/>
                    <a:pt x="760" y="93"/>
                  </a:cubicBezTo>
                  <a:cubicBezTo>
                    <a:pt x="710" y="258"/>
                    <a:pt x="710" y="258"/>
                    <a:pt x="710" y="258"/>
                  </a:cubicBezTo>
                  <a:moveTo>
                    <a:pt x="1011" y="181"/>
                  </a:moveTo>
                  <a:cubicBezTo>
                    <a:pt x="779" y="91"/>
                    <a:pt x="779" y="91"/>
                    <a:pt x="779" y="91"/>
                  </a:cubicBezTo>
                  <a:cubicBezTo>
                    <a:pt x="1164" y="116"/>
                    <a:pt x="1164" y="116"/>
                    <a:pt x="1164" y="116"/>
                  </a:cubicBezTo>
                  <a:cubicBezTo>
                    <a:pt x="1014" y="180"/>
                    <a:pt x="1014" y="180"/>
                    <a:pt x="1014" y="180"/>
                  </a:cubicBezTo>
                  <a:cubicBezTo>
                    <a:pt x="1013" y="180"/>
                    <a:pt x="1013" y="180"/>
                    <a:pt x="1013" y="180"/>
                  </a:cubicBezTo>
                  <a:cubicBezTo>
                    <a:pt x="1011" y="181"/>
                    <a:pt x="1011" y="181"/>
                    <a:pt x="1011" y="181"/>
                  </a:cubicBezTo>
                  <a:moveTo>
                    <a:pt x="715" y="259"/>
                  </a:moveTo>
                  <a:cubicBezTo>
                    <a:pt x="766" y="91"/>
                    <a:pt x="766" y="91"/>
                    <a:pt x="766" y="91"/>
                  </a:cubicBezTo>
                  <a:cubicBezTo>
                    <a:pt x="1004" y="183"/>
                    <a:pt x="1004" y="183"/>
                    <a:pt x="1004" y="183"/>
                  </a:cubicBezTo>
                  <a:cubicBezTo>
                    <a:pt x="715" y="259"/>
                    <a:pt x="715" y="259"/>
                    <a:pt x="715" y="259"/>
                  </a:cubicBezTo>
                  <a:moveTo>
                    <a:pt x="1503" y="164"/>
                  </a:moveTo>
                  <a:cubicBezTo>
                    <a:pt x="1532" y="86"/>
                    <a:pt x="1532" y="86"/>
                    <a:pt x="1532" y="86"/>
                  </a:cubicBezTo>
                  <a:cubicBezTo>
                    <a:pt x="1602" y="152"/>
                    <a:pt x="1602" y="152"/>
                    <a:pt x="1602" y="152"/>
                  </a:cubicBezTo>
                  <a:cubicBezTo>
                    <a:pt x="1503" y="164"/>
                    <a:pt x="1503" y="164"/>
                    <a:pt x="1503" y="164"/>
                  </a:cubicBezTo>
                  <a:moveTo>
                    <a:pt x="1608" y="151"/>
                  </a:moveTo>
                  <a:cubicBezTo>
                    <a:pt x="1537" y="85"/>
                    <a:pt x="1537" y="85"/>
                    <a:pt x="1537" y="85"/>
                  </a:cubicBezTo>
                  <a:cubicBezTo>
                    <a:pt x="1706" y="96"/>
                    <a:pt x="1706" y="96"/>
                    <a:pt x="1706" y="96"/>
                  </a:cubicBezTo>
                  <a:cubicBezTo>
                    <a:pt x="1608" y="151"/>
                    <a:pt x="1608" y="151"/>
                    <a:pt x="1608" y="151"/>
                  </a:cubicBezTo>
                  <a:moveTo>
                    <a:pt x="349" y="135"/>
                  </a:moveTo>
                  <a:cubicBezTo>
                    <a:pt x="340" y="125"/>
                    <a:pt x="340" y="125"/>
                    <a:pt x="340" y="125"/>
                  </a:cubicBezTo>
                  <a:cubicBezTo>
                    <a:pt x="340" y="125"/>
                    <a:pt x="340" y="124"/>
                    <a:pt x="340" y="124"/>
                  </a:cubicBezTo>
                  <a:cubicBezTo>
                    <a:pt x="343" y="82"/>
                    <a:pt x="343" y="82"/>
                    <a:pt x="343" y="82"/>
                  </a:cubicBezTo>
                  <a:cubicBezTo>
                    <a:pt x="349" y="135"/>
                    <a:pt x="349" y="135"/>
                    <a:pt x="349" y="135"/>
                  </a:cubicBezTo>
                  <a:moveTo>
                    <a:pt x="385" y="149"/>
                  </a:moveTo>
                  <a:cubicBezTo>
                    <a:pt x="355" y="140"/>
                    <a:pt x="355" y="140"/>
                    <a:pt x="355" y="140"/>
                  </a:cubicBezTo>
                  <a:cubicBezTo>
                    <a:pt x="346" y="70"/>
                    <a:pt x="346" y="70"/>
                    <a:pt x="346" y="70"/>
                  </a:cubicBezTo>
                  <a:cubicBezTo>
                    <a:pt x="385" y="149"/>
                    <a:pt x="385" y="149"/>
                    <a:pt x="385" y="149"/>
                  </a:cubicBezTo>
                  <a:moveTo>
                    <a:pt x="396" y="149"/>
                  </a:moveTo>
                  <a:cubicBezTo>
                    <a:pt x="472" y="65"/>
                    <a:pt x="472" y="65"/>
                    <a:pt x="472" y="65"/>
                  </a:cubicBezTo>
                  <a:cubicBezTo>
                    <a:pt x="453" y="137"/>
                    <a:pt x="453" y="137"/>
                    <a:pt x="453" y="137"/>
                  </a:cubicBezTo>
                  <a:cubicBezTo>
                    <a:pt x="451" y="135"/>
                    <a:pt x="451" y="135"/>
                    <a:pt x="451" y="135"/>
                  </a:cubicBezTo>
                  <a:cubicBezTo>
                    <a:pt x="452" y="138"/>
                    <a:pt x="452" y="138"/>
                    <a:pt x="452" y="138"/>
                  </a:cubicBezTo>
                  <a:cubicBezTo>
                    <a:pt x="396" y="149"/>
                    <a:pt x="396" y="149"/>
                    <a:pt x="396" y="149"/>
                  </a:cubicBezTo>
                  <a:moveTo>
                    <a:pt x="253" y="165"/>
                  </a:moveTo>
                  <a:cubicBezTo>
                    <a:pt x="339" y="63"/>
                    <a:pt x="339" y="63"/>
                    <a:pt x="339" y="63"/>
                  </a:cubicBezTo>
                  <a:cubicBezTo>
                    <a:pt x="336" y="124"/>
                    <a:pt x="336" y="124"/>
                    <a:pt x="336" y="124"/>
                  </a:cubicBezTo>
                  <a:cubicBezTo>
                    <a:pt x="329" y="126"/>
                    <a:pt x="310" y="136"/>
                    <a:pt x="253" y="165"/>
                  </a:cubicBezTo>
                  <a:moveTo>
                    <a:pt x="458" y="135"/>
                  </a:moveTo>
                  <a:cubicBezTo>
                    <a:pt x="478" y="60"/>
                    <a:pt x="478" y="60"/>
                    <a:pt x="478" y="60"/>
                  </a:cubicBezTo>
                  <a:cubicBezTo>
                    <a:pt x="555" y="90"/>
                    <a:pt x="555" y="90"/>
                    <a:pt x="555" y="90"/>
                  </a:cubicBezTo>
                  <a:cubicBezTo>
                    <a:pt x="458" y="135"/>
                    <a:pt x="458" y="135"/>
                    <a:pt x="458" y="135"/>
                  </a:cubicBezTo>
                  <a:moveTo>
                    <a:pt x="390" y="149"/>
                  </a:moveTo>
                  <a:cubicBezTo>
                    <a:pt x="345" y="59"/>
                    <a:pt x="345" y="59"/>
                    <a:pt x="345" y="59"/>
                  </a:cubicBezTo>
                  <a:cubicBezTo>
                    <a:pt x="472" y="59"/>
                    <a:pt x="472" y="59"/>
                    <a:pt x="472" y="59"/>
                  </a:cubicBezTo>
                  <a:cubicBezTo>
                    <a:pt x="390" y="149"/>
                    <a:pt x="390" y="149"/>
                    <a:pt x="390" y="149"/>
                  </a:cubicBezTo>
                  <a:moveTo>
                    <a:pt x="1428" y="183"/>
                  </a:moveTo>
                  <a:cubicBezTo>
                    <a:pt x="1439" y="57"/>
                    <a:pt x="1439" y="57"/>
                    <a:pt x="1439" y="57"/>
                  </a:cubicBezTo>
                  <a:cubicBezTo>
                    <a:pt x="1496" y="165"/>
                    <a:pt x="1496" y="165"/>
                    <a:pt x="1496" y="165"/>
                  </a:cubicBezTo>
                  <a:cubicBezTo>
                    <a:pt x="1428" y="183"/>
                    <a:pt x="1428" y="183"/>
                    <a:pt x="1428" y="183"/>
                  </a:cubicBezTo>
                  <a:moveTo>
                    <a:pt x="1499" y="161"/>
                  </a:moveTo>
                  <a:cubicBezTo>
                    <a:pt x="1442" y="53"/>
                    <a:pt x="1442" y="53"/>
                    <a:pt x="1442" y="53"/>
                  </a:cubicBezTo>
                  <a:cubicBezTo>
                    <a:pt x="1528" y="84"/>
                    <a:pt x="1528" y="84"/>
                    <a:pt x="1528" y="84"/>
                  </a:cubicBezTo>
                  <a:cubicBezTo>
                    <a:pt x="1499" y="161"/>
                    <a:pt x="1499" y="161"/>
                    <a:pt x="1499" y="161"/>
                  </a:cubicBezTo>
                  <a:moveTo>
                    <a:pt x="1424" y="182"/>
                  </a:moveTo>
                  <a:cubicBezTo>
                    <a:pt x="1290" y="124"/>
                    <a:pt x="1290" y="124"/>
                    <a:pt x="1290" y="124"/>
                  </a:cubicBezTo>
                  <a:cubicBezTo>
                    <a:pt x="1435" y="53"/>
                    <a:pt x="1435" y="53"/>
                    <a:pt x="1435" y="53"/>
                  </a:cubicBezTo>
                  <a:cubicBezTo>
                    <a:pt x="1424" y="182"/>
                    <a:pt x="1424" y="182"/>
                    <a:pt x="1424" y="182"/>
                  </a:cubicBezTo>
                  <a:moveTo>
                    <a:pt x="1149" y="111"/>
                  </a:moveTo>
                  <a:cubicBezTo>
                    <a:pt x="777" y="86"/>
                    <a:pt x="777" y="86"/>
                    <a:pt x="777" y="86"/>
                  </a:cubicBezTo>
                  <a:cubicBezTo>
                    <a:pt x="908" y="50"/>
                    <a:pt x="908" y="50"/>
                    <a:pt x="908" y="50"/>
                  </a:cubicBezTo>
                  <a:cubicBezTo>
                    <a:pt x="1149" y="111"/>
                    <a:pt x="1149" y="111"/>
                    <a:pt x="1149" y="111"/>
                  </a:cubicBezTo>
                  <a:moveTo>
                    <a:pt x="1277" y="121"/>
                  </a:moveTo>
                  <a:cubicBezTo>
                    <a:pt x="1176" y="113"/>
                    <a:pt x="1176" y="113"/>
                    <a:pt x="1176" y="113"/>
                  </a:cubicBezTo>
                  <a:cubicBezTo>
                    <a:pt x="1176" y="45"/>
                    <a:pt x="1176" y="45"/>
                    <a:pt x="1176" y="45"/>
                  </a:cubicBezTo>
                  <a:cubicBezTo>
                    <a:pt x="1277" y="121"/>
                    <a:pt x="1277" y="121"/>
                    <a:pt x="1277" y="121"/>
                  </a:cubicBezTo>
                  <a:moveTo>
                    <a:pt x="1285" y="121"/>
                  </a:moveTo>
                  <a:cubicBezTo>
                    <a:pt x="1181" y="43"/>
                    <a:pt x="1181" y="43"/>
                    <a:pt x="1181" y="43"/>
                  </a:cubicBezTo>
                  <a:cubicBezTo>
                    <a:pt x="1429" y="51"/>
                    <a:pt x="1429" y="51"/>
                    <a:pt x="1429" y="51"/>
                  </a:cubicBezTo>
                  <a:cubicBezTo>
                    <a:pt x="1285" y="121"/>
                    <a:pt x="1285" y="121"/>
                    <a:pt x="1285" y="121"/>
                  </a:cubicBezTo>
                  <a:moveTo>
                    <a:pt x="664" y="112"/>
                  </a:moveTo>
                  <a:cubicBezTo>
                    <a:pt x="568" y="89"/>
                    <a:pt x="568" y="89"/>
                    <a:pt x="568" y="89"/>
                  </a:cubicBezTo>
                  <a:cubicBezTo>
                    <a:pt x="715" y="30"/>
                    <a:pt x="715" y="30"/>
                    <a:pt x="715" y="30"/>
                  </a:cubicBezTo>
                  <a:cubicBezTo>
                    <a:pt x="664" y="112"/>
                    <a:pt x="664" y="112"/>
                    <a:pt x="664" y="112"/>
                  </a:cubicBezTo>
                  <a:moveTo>
                    <a:pt x="670" y="111"/>
                  </a:moveTo>
                  <a:cubicBezTo>
                    <a:pt x="721" y="29"/>
                    <a:pt x="721" y="29"/>
                    <a:pt x="721" y="29"/>
                  </a:cubicBezTo>
                  <a:cubicBezTo>
                    <a:pt x="760" y="86"/>
                    <a:pt x="760" y="86"/>
                    <a:pt x="760" y="86"/>
                  </a:cubicBezTo>
                  <a:cubicBezTo>
                    <a:pt x="670" y="111"/>
                    <a:pt x="670" y="111"/>
                    <a:pt x="670" y="111"/>
                  </a:cubicBezTo>
                  <a:moveTo>
                    <a:pt x="771" y="84"/>
                  </a:moveTo>
                  <a:cubicBezTo>
                    <a:pt x="818" y="28"/>
                    <a:pt x="818" y="28"/>
                    <a:pt x="818" y="28"/>
                  </a:cubicBezTo>
                  <a:cubicBezTo>
                    <a:pt x="899" y="48"/>
                    <a:pt x="899" y="48"/>
                    <a:pt x="899" y="48"/>
                  </a:cubicBezTo>
                  <a:cubicBezTo>
                    <a:pt x="771" y="84"/>
                    <a:pt x="771" y="84"/>
                    <a:pt x="771" y="84"/>
                  </a:cubicBezTo>
                  <a:moveTo>
                    <a:pt x="764" y="84"/>
                  </a:moveTo>
                  <a:cubicBezTo>
                    <a:pt x="725" y="27"/>
                    <a:pt x="725" y="27"/>
                    <a:pt x="725" y="27"/>
                  </a:cubicBezTo>
                  <a:cubicBezTo>
                    <a:pt x="812" y="27"/>
                    <a:pt x="812" y="27"/>
                    <a:pt x="812" y="27"/>
                  </a:cubicBezTo>
                  <a:cubicBezTo>
                    <a:pt x="764" y="84"/>
                    <a:pt x="764" y="84"/>
                    <a:pt x="764" y="84"/>
                  </a:cubicBezTo>
                  <a:moveTo>
                    <a:pt x="1172" y="109"/>
                  </a:moveTo>
                  <a:cubicBezTo>
                    <a:pt x="1078" y="8"/>
                    <a:pt x="1078" y="8"/>
                    <a:pt x="1078" y="8"/>
                  </a:cubicBezTo>
                  <a:cubicBezTo>
                    <a:pt x="1172" y="42"/>
                    <a:pt x="1172" y="42"/>
                    <a:pt x="1172" y="42"/>
                  </a:cubicBezTo>
                  <a:cubicBezTo>
                    <a:pt x="1172" y="109"/>
                    <a:pt x="1172" y="109"/>
                    <a:pt x="1172" y="109"/>
                  </a:cubicBezTo>
                  <a:moveTo>
                    <a:pt x="908" y="46"/>
                  </a:moveTo>
                  <a:cubicBezTo>
                    <a:pt x="830" y="26"/>
                    <a:pt x="830" y="26"/>
                    <a:pt x="830" y="26"/>
                  </a:cubicBezTo>
                  <a:cubicBezTo>
                    <a:pt x="1046" y="7"/>
                    <a:pt x="1046" y="7"/>
                    <a:pt x="1046" y="7"/>
                  </a:cubicBezTo>
                  <a:cubicBezTo>
                    <a:pt x="908" y="46"/>
                    <a:pt x="908" y="46"/>
                    <a:pt x="908" y="46"/>
                  </a:cubicBezTo>
                  <a:moveTo>
                    <a:pt x="1167" y="111"/>
                  </a:moveTo>
                  <a:cubicBezTo>
                    <a:pt x="916" y="48"/>
                    <a:pt x="916" y="48"/>
                    <a:pt x="916" y="48"/>
                  </a:cubicBezTo>
                  <a:cubicBezTo>
                    <a:pt x="1070" y="5"/>
                    <a:pt x="1070" y="5"/>
                    <a:pt x="1070" y="5"/>
                  </a:cubicBezTo>
                  <a:cubicBezTo>
                    <a:pt x="1167" y="111"/>
                    <a:pt x="1167" y="111"/>
                    <a:pt x="1167" y="111"/>
                  </a:cubicBezTo>
                  <a:moveTo>
                    <a:pt x="1071" y="0"/>
                  </a:moveTo>
                  <a:cubicBezTo>
                    <a:pt x="1070" y="1"/>
                    <a:pt x="1070" y="1"/>
                    <a:pt x="1070" y="1"/>
                  </a:cubicBezTo>
                  <a:cubicBezTo>
                    <a:pt x="817" y="23"/>
                    <a:pt x="817" y="23"/>
                    <a:pt x="817" y="23"/>
                  </a:cubicBezTo>
                  <a:cubicBezTo>
                    <a:pt x="816" y="23"/>
                    <a:pt x="816" y="23"/>
                    <a:pt x="816" y="23"/>
                  </a:cubicBezTo>
                  <a:cubicBezTo>
                    <a:pt x="816" y="23"/>
                    <a:pt x="816" y="23"/>
                    <a:pt x="816" y="23"/>
                  </a:cubicBezTo>
                  <a:cubicBezTo>
                    <a:pt x="722" y="23"/>
                    <a:pt x="722" y="23"/>
                    <a:pt x="722" y="23"/>
                  </a:cubicBezTo>
                  <a:cubicBezTo>
                    <a:pt x="721" y="21"/>
                    <a:pt x="721" y="21"/>
                    <a:pt x="721" y="21"/>
                  </a:cubicBezTo>
                  <a:cubicBezTo>
                    <a:pt x="720" y="23"/>
                    <a:pt x="720" y="23"/>
                    <a:pt x="720" y="23"/>
                  </a:cubicBezTo>
                  <a:cubicBezTo>
                    <a:pt x="561" y="87"/>
                    <a:pt x="561" y="87"/>
                    <a:pt x="561" y="87"/>
                  </a:cubicBezTo>
                  <a:cubicBezTo>
                    <a:pt x="559" y="84"/>
                    <a:pt x="559" y="84"/>
                    <a:pt x="559" y="84"/>
                  </a:cubicBezTo>
                  <a:cubicBezTo>
                    <a:pt x="559" y="86"/>
                    <a:pt x="559" y="86"/>
                    <a:pt x="559" y="86"/>
                  </a:cubicBezTo>
                  <a:cubicBezTo>
                    <a:pt x="479" y="55"/>
                    <a:pt x="479" y="55"/>
                    <a:pt x="479" y="55"/>
                  </a:cubicBezTo>
                  <a:cubicBezTo>
                    <a:pt x="481" y="48"/>
                    <a:pt x="481" y="48"/>
                    <a:pt x="481" y="48"/>
                  </a:cubicBezTo>
                  <a:cubicBezTo>
                    <a:pt x="475" y="55"/>
                    <a:pt x="475" y="55"/>
                    <a:pt x="475" y="55"/>
                  </a:cubicBezTo>
                  <a:cubicBezTo>
                    <a:pt x="344" y="54"/>
                    <a:pt x="344" y="54"/>
                    <a:pt x="344" y="54"/>
                  </a:cubicBezTo>
                  <a:cubicBezTo>
                    <a:pt x="344" y="50"/>
                    <a:pt x="344" y="50"/>
                    <a:pt x="344" y="50"/>
                  </a:cubicBezTo>
                  <a:cubicBezTo>
                    <a:pt x="342" y="53"/>
                    <a:pt x="342" y="53"/>
                    <a:pt x="342" y="53"/>
                  </a:cubicBezTo>
                  <a:cubicBezTo>
                    <a:pt x="338" y="44"/>
                    <a:pt x="338" y="44"/>
                    <a:pt x="338" y="44"/>
                  </a:cubicBezTo>
                  <a:cubicBezTo>
                    <a:pt x="339" y="56"/>
                    <a:pt x="339" y="56"/>
                    <a:pt x="339" y="56"/>
                  </a:cubicBezTo>
                  <a:cubicBezTo>
                    <a:pt x="241" y="173"/>
                    <a:pt x="241" y="173"/>
                    <a:pt x="241" y="173"/>
                  </a:cubicBezTo>
                  <a:cubicBezTo>
                    <a:pt x="235" y="179"/>
                    <a:pt x="235" y="179"/>
                    <a:pt x="235" y="179"/>
                  </a:cubicBezTo>
                  <a:cubicBezTo>
                    <a:pt x="244" y="175"/>
                    <a:pt x="244" y="175"/>
                    <a:pt x="244" y="175"/>
                  </a:cubicBezTo>
                  <a:cubicBezTo>
                    <a:pt x="261" y="185"/>
                    <a:pt x="297" y="207"/>
                    <a:pt x="307" y="211"/>
                  </a:cubicBezTo>
                  <a:cubicBezTo>
                    <a:pt x="304" y="224"/>
                    <a:pt x="304" y="224"/>
                    <a:pt x="304" y="224"/>
                  </a:cubicBezTo>
                  <a:cubicBezTo>
                    <a:pt x="312" y="211"/>
                    <a:pt x="312" y="211"/>
                    <a:pt x="312" y="211"/>
                  </a:cubicBezTo>
                  <a:cubicBezTo>
                    <a:pt x="321" y="207"/>
                    <a:pt x="362" y="176"/>
                    <a:pt x="389" y="156"/>
                  </a:cubicBezTo>
                  <a:cubicBezTo>
                    <a:pt x="389" y="157"/>
                    <a:pt x="389" y="157"/>
                    <a:pt x="389" y="157"/>
                  </a:cubicBezTo>
                  <a:cubicBezTo>
                    <a:pt x="390" y="155"/>
                    <a:pt x="390" y="155"/>
                    <a:pt x="390" y="155"/>
                  </a:cubicBezTo>
                  <a:cubicBezTo>
                    <a:pt x="435" y="174"/>
                    <a:pt x="435" y="174"/>
                    <a:pt x="435" y="174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282" y="231"/>
                    <a:pt x="282" y="231"/>
                    <a:pt x="282" y="231"/>
                  </a:cubicBezTo>
                  <a:cubicBezTo>
                    <a:pt x="280" y="229"/>
                    <a:pt x="280" y="229"/>
                    <a:pt x="280" y="229"/>
                  </a:cubicBezTo>
                  <a:cubicBezTo>
                    <a:pt x="278" y="232"/>
                    <a:pt x="278" y="232"/>
                    <a:pt x="278" y="232"/>
                  </a:cubicBezTo>
                  <a:cubicBezTo>
                    <a:pt x="153" y="291"/>
                    <a:pt x="153" y="291"/>
                    <a:pt x="153" y="291"/>
                  </a:cubicBezTo>
                  <a:cubicBezTo>
                    <a:pt x="149" y="287"/>
                    <a:pt x="149" y="287"/>
                    <a:pt x="149" y="287"/>
                  </a:cubicBezTo>
                  <a:cubicBezTo>
                    <a:pt x="150" y="293"/>
                    <a:pt x="150" y="293"/>
                    <a:pt x="150" y="293"/>
                  </a:cubicBezTo>
                  <a:cubicBezTo>
                    <a:pt x="111" y="342"/>
                    <a:pt x="111" y="342"/>
                    <a:pt x="111" y="342"/>
                  </a:cubicBezTo>
                  <a:cubicBezTo>
                    <a:pt x="108" y="341"/>
                    <a:pt x="108" y="341"/>
                    <a:pt x="108" y="341"/>
                  </a:cubicBezTo>
                  <a:cubicBezTo>
                    <a:pt x="110" y="344"/>
                    <a:pt x="110" y="344"/>
                    <a:pt x="110" y="344"/>
                  </a:cubicBezTo>
                  <a:cubicBezTo>
                    <a:pt x="100" y="370"/>
                    <a:pt x="84" y="410"/>
                    <a:pt x="81" y="414"/>
                  </a:cubicBezTo>
                  <a:cubicBezTo>
                    <a:pt x="77" y="417"/>
                    <a:pt x="77" y="417"/>
                    <a:pt x="77" y="417"/>
                  </a:cubicBezTo>
                  <a:cubicBezTo>
                    <a:pt x="162" y="426"/>
                    <a:pt x="162" y="426"/>
                    <a:pt x="162" y="426"/>
                  </a:cubicBezTo>
                  <a:cubicBezTo>
                    <a:pt x="142" y="450"/>
                    <a:pt x="142" y="450"/>
                    <a:pt x="142" y="450"/>
                  </a:cubicBezTo>
                  <a:cubicBezTo>
                    <a:pt x="93" y="501"/>
                    <a:pt x="93" y="501"/>
                    <a:pt x="93" y="501"/>
                  </a:cubicBezTo>
                  <a:cubicBezTo>
                    <a:pt x="90" y="501"/>
                    <a:pt x="90" y="501"/>
                    <a:pt x="90" y="501"/>
                  </a:cubicBezTo>
                  <a:cubicBezTo>
                    <a:pt x="92" y="504"/>
                    <a:pt x="92" y="504"/>
                    <a:pt x="92" y="504"/>
                  </a:cubicBezTo>
                  <a:cubicBezTo>
                    <a:pt x="22" y="614"/>
                    <a:pt x="22" y="614"/>
                    <a:pt x="22" y="614"/>
                  </a:cubicBezTo>
                  <a:cubicBezTo>
                    <a:pt x="17" y="614"/>
                    <a:pt x="17" y="614"/>
                    <a:pt x="17" y="614"/>
                  </a:cubicBezTo>
                  <a:cubicBezTo>
                    <a:pt x="21" y="617"/>
                    <a:pt x="21" y="617"/>
                    <a:pt x="21" y="617"/>
                  </a:cubicBezTo>
                  <a:cubicBezTo>
                    <a:pt x="8" y="675"/>
                    <a:pt x="8" y="675"/>
                    <a:pt x="8" y="675"/>
                  </a:cubicBezTo>
                  <a:cubicBezTo>
                    <a:pt x="0" y="675"/>
                    <a:pt x="0" y="675"/>
                    <a:pt x="0" y="675"/>
                  </a:cubicBezTo>
                  <a:cubicBezTo>
                    <a:pt x="9" y="679"/>
                    <a:pt x="9" y="679"/>
                    <a:pt x="9" y="679"/>
                  </a:cubicBezTo>
                  <a:cubicBezTo>
                    <a:pt x="95" y="807"/>
                    <a:pt x="95" y="807"/>
                    <a:pt x="95" y="807"/>
                  </a:cubicBezTo>
                  <a:cubicBezTo>
                    <a:pt x="95" y="809"/>
                    <a:pt x="95" y="809"/>
                    <a:pt x="95" y="809"/>
                  </a:cubicBezTo>
                  <a:cubicBezTo>
                    <a:pt x="97" y="808"/>
                    <a:pt x="97" y="808"/>
                    <a:pt x="97" y="808"/>
                  </a:cubicBezTo>
                  <a:cubicBezTo>
                    <a:pt x="266" y="846"/>
                    <a:pt x="266" y="846"/>
                    <a:pt x="266" y="846"/>
                  </a:cubicBezTo>
                  <a:cubicBezTo>
                    <a:pt x="303" y="1027"/>
                    <a:pt x="303" y="1027"/>
                    <a:pt x="303" y="1027"/>
                  </a:cubicBezTo>
                  <a:cubicBezTo>
                    <a:pt x="303" y="1027"/>
                    <a:pt x="303" y="1027"/>
                    <a:pt x="303" y="1027"/>
                  </a:cubicBezTo>
                  <a:cubicBezTo>
                    <a:pt x="303" y="1027"/>
                    <a:pt x="303" y="1027"/>
                    <a:pt x="303" y="1027"/>
                  </a:cubicBezTo>
                  <a:cubicBezTo>
                    <a:pt x="286" y="1105"/>
                    <a:pt x="286" y="1105"/>
                    <a:pt x="286" y="1105"/>
                  </a:cubicBezTo>
                  <a:cubicBezTo>
                    <a:pt x="284" y="1106"/>
                    <a:pt x="284" y="1106"/>
                    <a:pt x="284" y="1106"/>
                  </a:cubicBezTo>
                  <a:cubicBezTo>
                    <a:pt x="286" y="1108"/>
                    <a:pt x="286" y="1108"/>
                    <a:pt x="286" y="1108"/>
                  </a:cubicBezTo>
                  <a:cubicBezTo>
                    <a:pt x="380" y="1276"/>
                    <a:pt x="380" y="1276"/>
                    <a:pt x="380" y="1276"/>
                  </a:cubicBezTo>
                  <a:cubicBezTo>
                    <a:pt x="380" y="1284"/>
                    <a:pt x="380" y="1284"/>
                    <a:pt x="380" y="1284"/>
                  </a:cubicBezTo>
                  <a:cubicBezTo>
                    <a:pt x="384" y="1278"/>
                    <a:pt x="384" y="1278"/>
                    <a:pt x="384" y="1278"/>
                  </a:cubicBezTo>
                  <a:cubicBezTo>
                    <a:pt x="455" y="1255"/>
                    <a:pt x="455" y="1255"/>
                    <a:pt x="455" y="1255"/>
                  </a:cubicBezTo>
                  <a:cubicBezTo>
                    <a:pt x="457" y="1259"/>
                    <a:pt x="457" y="1259"/>
                    <a:pt x="457" y="1259"/>
                  </a:cubicBezTo>
                  <a:cubicBezTo>
                    <a:pt x="458" y="1253"/>
                    <a:pt x="458" y="1253"/>
                    <a:pt x="458" y="1253"/>
                  </a:cubicBezTo>
                  <a:cubicBezTo>
                    <a:pt x="557" y="1140"/>
                    <a:pt x="557" y="1140"/>
                    <a:pt x="557" y="1140"/>
                  </a:cubicBezTo>
                  <a:cubicBezTo>
                    <a:pt x="563" y="1142"/>
                    <a:pt x="563" y="1142"/>
                    <a:pt x="563" y="1142"/>
                  </a:cubicBezTo>
                  <a:cubicBezTo>
                    <a:pt x="558" y="1137"/>
                    <a:pt x="558" y="1137"/>
                    <a:pt x="558" y="1137"/>
                  </a:cubicBezTo>
                  <a:cubicBezTo>
                    <a:pt x="556" y="1097"/>
                    <a:pt x="556" y="1097"/>
                    <a:pt x="556" y="1097"/>
                  </a:cubicBezTo>
                  <a:cubicBezTo>
                    <a:pt x="557" y="1097"/>
                    <a:pt x="557" y="1097"/>
                    <a:pt x="557" y="1097"/>
                  </a:cubicBezTo>
                  <a:cubicBezTo>
                    <a:pt x="556" y="1095"/>
                    <a:pt x="556" y="1095"/>
                    <a:pt x="556" y="1095"/>
                  </a:cubicBezTo>
                  <a:cubicBezTo>
                    <a:pt x="607" y="1026"/>
                    <a:pt x="607" y="1026"/>
                    <a:pt x="607" y="1026"/>
                  </a:cubicBezTo>
                  <a:cubicBezTo>
                    <a:pt x="611" y="1027"/>
                    <a:pt x="611" y="1027"/>
                    <a:pt x="611" y="1027"/>
                  </a:cubicBezTo>
                  <a:cubicBezTo>
                    <a:pt x="608" y="1023"/>
                    <a:pt x="608" y="1023"/>
                    <a:pt x="608" y="1023"/>
                  </a:cubicBezTo>
                  <a:cubicBezTo>
                    <a:pt x="588" y="899"/>
                    <a:pt x="588" y="899"/>
                    <a:pt x="588" y="899"/>
                  </a:cubicBezTo>
                  <a:cubicBezTo>
                    <a:pt x="706" y="737"/>
                    <a:pt x="706" y="737"/>
                    <a:pt x="706" y="737"/>
                  </a:cubicBezTo>
                  <a:cubicBezTo>
                    <a:pt x="797" y="610"/>
                    <a:pt x="797" y="610"/>
                    <a:pt x="797" y="610"/>
                  </a:cubicBezTo>
                  <a:cubicBezTo>
                    <a:pt x="800" y="611"/>
                    <a:pt x="800" y="611"/>
                    <a:pt x="800" y="611"/>
                  </a:cubicBezTo>
                  <a:cubicBezTo>
                    <a:pt x="799" y="609"/>
                    <a:pt x="799" y="609"/>
                    <a:pt x="799" y="609"/>
                  </a:cubicBezTo>
                  <a:cubicBezTo>
                    <a:pt x="876" y="605"/>
                    <a:pt x="876" y="605"/>
                    <a:pt x="876" y="605"/>
                  </a:cubicBezTo>
                  <a:cubicBezTo>
                    <a:pt x="876" y="605"/>
                    <a:pt x="876" y="605"/>
                    <a:pt x="876" y="605"/>
                  </a:cubicBezTo>
                  <a:cubicBezTo>
                    <a:pt x="882" y="605"/>
                    <a:pt x="882" y="605"/>
                    <a:pt x="882" y="605"/>
                  </a:cubicBezTo>
                  <a:cubicBezTo>
                    <a:pt x="981" y="772"/>
                    <a:pt x="981" y="772"/>
                    <a:pt x="981" y="772"/>
                  </a:cubicBezTo>
                  <a:cubicBezTo>
                    <a:pt x="1023" y="691"/>
                    <a:pt x="1023" y="691"/>
                    <a:pt x="1023" y="691"/>
                  </a:cubicBezTo>
                  <a:cubicBezTo>
                    <a:pt x="1025" y="692"/>
                    <a:pt x="1025" y="692"/>
                    <a:pt x="1025" y="692"/>
                  </a:cubicBezTo>
                  <a:cubicBezTo>
                    <a:pt x="1025" y="689"/>
                    <a:pt x="1025" y="689"/>
                    <a:pt x="1025" y="689"/>
                  </a:cubicBezTo>
                  <a:cubicBezTo>
                    <a:pt x="1129" y="627"/>
                    <a:pt x="1129" y="627"/>
                    <a:pt x="1129" y="627"/>
                  </a:cubicBezTo>
                  <a:cubicBezTo>
                    <a:pt x="1129" y="628"/>
                    <a:pt x="1129" y="628"/>
                    <a:pt x="1129" y="628"/>
                  </a:cubicBezTo>
                  <a:cubicBezTo>
                    <a:pt x="1130" y="627"/>
                    <a:pt x="1130" y="627"/>
                    <a:pt x="1130" y="627"/>
                  </a:cubicBezTo>
                  <a:cubicBezTo>
                    <a:pt x="1242" y="782"/>
                    <a:pt x="1242" y="782"/>
                    <a:pt x="1242" y="782"/>
                  </a:cubicBezTo>
                  <a:cubicBezTo>
                    <a:pt x="1242" y="786"/>
                    <a:pt x="1242" y="786"/>
                    <a:pt x="1242" y="786"/>
                  </a:cubicBezTo>
                  <a:cubicBezTo>
                    <a:pt x="1277" y="761"/>
                    <a:pt x="1277" y="761"/>
                    <a:pt x="1277" y="761"/>
                  </a:cubicBezTo>
                  <a:cubicBezTo>
                    <a:pt x="1324" y="728"/>
                    <a:pt x="1324" y="728"/>
                    <a:pt x="1324" y="728"/>
                  </a:cubicBezTo>
                  <a:cubicBezTo>
                    <a:pt x="1326" y="726"/>
                    <a:pt x="1326" y="726"/>
                    <a:pt x="1326" y="726"/>
                  </a:cubicBezTo>
                  <a:cubicBezTo>
                    <a:pt x="1322" y="725"/>
                    <a:pt x="1322" y="725"/>
                    <a:pt x="1322" y="725"/>
                  </a:cubicBezTo>
                  <a:cubicBezTo>
                    <a:pt x="1285" y="651"/>
                    <a:pt x="1285" y="651"/>
                    <a:pt x="1285" y="651"/>
                  </a:cubicBezTo>
                  <a:cubicBezTo>
                    <a:pt x="1419" y="521"/>
                    <a:pt x="1419" y="521"/>
                    <a:pt x="1419" y="521"/>
                  </a:cubicBezTo>
                  <a:cubicBezTo>
                    <a:pt x="1423" y="520"/>
                    <a:pt x="1423" y="520"/>
                    <a:pt x="1423" y="520"/>
                  </a:cubicBezTo>
                  <a:cubicBezTo>
                    <a:pt x="1421" y="518"/>
                    <a:pt x="1421" y="518"/>
                    <a:pt x="1421" y="518"/>
                  </a:cubicBezTo>
                  <a:cubicBezTo>
                    <a:pt x="1462" y="394"/>
                    <a:pt x="1462" y="394"/>
                    <a:pt x="1462" y="394"/>
                  </a:cubicBezTo>
                  <a:cubicBezTo>
                    <a:pt x="1528" y="428"/>
                    <a:pt x="1528" y="428"/>
                    <a:pt x="1528" y="428"/>
                  </a:cubicBezTo>
                  <a:cubicBezTo>
                    <a:pt x="1474" y="514"/>
                    <a:pt x="1474" y="514"/>
                    <a:pt x="1474" y="514"/>
                  </a:cubicBezTo>
                  <a:cubicBezTo>
                    <a:pt x="1556" y="459"/>
                    <a:pt x="1556" y="459"/>
                    <a:pt x="1556" y="459"/>
                  </a:cubicBezTo>
                  <a:cubicBezTo>
                    <a:pt x="1558" y="461"/>
                    <a:pt x="1558" y="461"/>
                    <a:pt x="1558" y="461"/>
                  </a:cubicBezTo>
                  <a:cubicBezTo>
                    <a:pt x="1560" y="395"/>
                    <a:pt x="1560" y="395"/>
                    <a:pt x="1560" y="395"/>
                  </a:cubicBezTo>
                  <a:cubicBezTo>
                    <a:pt x="1562" y="392"/>
                    <a:pt x="1562" y="392"/>
                    <a:pt x="1562" y="392"/>
                  </a:cubicBezTo>
                  <a:cubicBezTo>
                    <a:pt x="1559" y="392"/>
                    <a:pt x="1559" y="392"/>
                    <a:pt x="1559" y="392"/>
                  </a:cubicBezTo>
                  <a:cubicBezTo>
                    <a:pt x="1485" y="277"/>
                    <a:pt x="1485" y="277"/>
                    <a:pt x="1485" y="277"/>
                  </a:cubicBezTo>
                  <a:cubicBezTo>
                    <a:pt x="1429" y="187"/>
                    <a:pt x="1429" y="187"/>
                    <a:pt x="1429" y="187"/>
                  </a:cubicBezTo>
                  <a:cubicBezTo>
                    <a:pt x="1498" y="169"/>
                    <a:pt x="1498" y="169"/>
                    <a:pt x="1498" y="169"/>
                  </a:cubicBezTo>
                  <a:cubicBezTo>
                    <a:pt x="1500" y="172"/>
                    <a:pt x="1500" y="172"/>
                    <a:pt x="1500" y="172"/>
                  </a:cubicBezTo>
                  <a:cubicBezTo>
                    <a:pt x="1500" y="170"/>
                    <a:pt x="1500" y="170"/>
                    <a:pt x="1500" y="170"/>
                  </a:cubicBezTo>
                  <a:cubicBezTo>
                    <a:pt x="1605" y="258"/>
                    <a:pt x="1605" y="258"/>
                    <a:pt x="1605" y="258"/>
                  </a:cubicBezTo>
                  <a:cubicBezTo>
                    <a:pt x="1609" y="156"/>
                    <a:pt x="1609" y="156"/>
                    <a:pt x="1609" y="156"/>
                  </a:cubicBezTo>
                  <a:cubicBezTo>
                    <a:pt x="1612" y="156"/>
                    <a:pt x="1612" y="156"/>
                    <a:pt x="1612" y="156"/>
                  </a:cubicBezTo>
                  <a:cubicBezTo>
                    <a:pt x="1611" y="155"/>
                    <a:pt x="1611" y="155"/>
                    <a:pt x="1611" y="155"/>
                  </a:cubicBezTo>
                  <a:cubicBezTo>
                    <a:pt x="1721" y="92"/>
                    <a:pt x="1721" y="92"/>
                    <a:pt x="1721" y="92"/>
                  </a:cubicBezTo>
                  <a:cubicBezTo>
                    <a:pt x="1532" y="80"/>
                    <a:pt x="1532" y="80"/>
                    <a:pt x="1532" y="80"/>
                  </a:cubicBezTo>
                  <a:cubicBezTo>
                    <a:pt x="1530" y="78"/>
                    <a:pt x="1530" y="78"/>
                    <a:pt x="1530" y="78"/>
                  </a:cubicBezTo>
                  <a:cubicBezTo>
                    <a:pt x="1529" y="79"/>
                    <a:pt x="1529" y="79"/>
                    <a:pt x="1529" y="79"/>
                  </a:cubicBezTo>
                  <a:cubicBezTo>
                    <a:pt x="1439" y="47"/>
                    <a:pt x="1439" y="47"/>
                    <a:pt x="1439" y="47"/>
                  </a:cubicBezTo>
                  <a:cubicBezTo>
                    <a:pt x="1436" y="41"/>
                    <a:pt x="1436" y="41"/>
                    <a:pt x="1436" y="41"/>
                  </a:cubicBezTo>
                  <a:cubicBezTo>
                    <a:pt x="1436" y="47"/>
                    <a:pt x="1436" y="47"/>
                    <a:pt x="1436" y="47"/>
                  </a:cubicBezTo>
                  <a:cubicBezTo>
                    <a:pt x="1175" y="38"/>
                    <a:pt x="1175" y="38"/>
                    <a:pt x="1175" y="38"/>
                  </a:cubicBezTo>
                  <a:cubicBezTo>
                    <a:pt x="1172" y="36"/>
                    <a:pt x="1172" y="36"/>
                    <a:pt x="1172" y="36"/>
                  </a:cubicBezTo>
                  <a:cubicBezTo>
                    <a:pt x="1172" y="37"/>
                    <a:pt x="1172" y="37"/>
                    <a:pt x="1172" y="37"/>
                  </a:cubicBezTo>
                  <a:cubicBezTo>
                    <a:pt x="1072" y="1"/>
                    <a:pt x="1072" y="1"/>
                    <a:pt x="1072" y="1"/>
                  </a:cubicBezTo>
                  <a:cubicBezTo>
                    <a:pt x="1071" y="0"/>
                    <a:pt x="1071" y="0"/>
                    <a:pt x="1071" y="0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294" name="Freeform 289">
              <a:extLst>
                <a:ext uri="{FF2B5EF4-FFF2-40B4-BE49-F238E27FC236}">
                  <a16:creationId xmlns:a16="http://schemas.microsoft.com/office/drawing/2014/main" id="{F108D6BE-EBFC-4548-AEEF-E74A23C2A8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34407" y="3873753"/>
              <a:ext cx="1731213" cy="626705"/>
            </a:xfrm>
            <a:custGeom>
              <a:avLst/>
              <a:gdLst>
                <a:gd name="T0" fmla="*/ 1120 w 1153"/>
                <a:gd name="T1" fmla="*/ 388 h 423"/>
                <a:gd name="T2" fmla="*/ 910 w 1153"/>
                <a:gd name="T3" fmla="*/ 352 h 423"/>
                <a:gd name="T4" fmla="*/ 868 w 1153"/>
                <a:gd name="T5" fmla="*/ 192 h 423"/>
                <a:gd name="T6" fmla="*/ 1120 w 1153"/>
                <a:gd name="T7" fmla="*/ 388 h 423"/>
                <a:gd name="T8" fmla="*/ 466 w 1153"/>
                <a:gd name="T9" fmla="*/ 392 h 423"/>
                <a:gd name="T10" fmla="*/ 493 w 1153"/>
                <a:gd name="T11" fmla="*/ 158 h 423"/>
                <a:gd name="T12" fmla="*/ 889 w 1153"/>
                <a:gd name="T13" fmla="*/ 354 h 423"/>
                <a:gd name="T14" fmla="*/ 466 w 1153"/>
                <a:gd name="T15" fmla="*/ 392 h 423"/>
                <a:gd name="T16" fmla="*/ 897 w 1153"/>
                <a:gd name="T17" fmla="*/ 348 h 423"/>
                <a:gd name="T18" fmla="*/ 512 w 1153"/>
                <a:gd name="T19" fmla="*/ 158 h 423"/>
                <a:gd name="T20" fmla="*/ 857 w 1153"/>
                <a:gd name="T21" fmla="*/ 186 h 423"/>
                <a:gd name="T22" fmla="*/ 897 w 1153"/>
                <a:gd name="T23" fmla="*/ 348 h 423"/>
                <a:gd name="T24" fmla="*/ 447 w 1153"/>
                <a:gd name="T25" fmla="*/ 386 h 423"/>
                <a:gd name="T26" fmla="*/ 133 w 1153"/>
                <a:gd name="T27" fmla="*/ 247 h 423"/>
                <a:gd name="T28" fmla="*/ 270 w 1153"/>
                <a:gd name="T29" fmla="*/ 134 h 423"/>
                <a:gd name="T30" fmla="*/ 447 w 1153"/>
                <a:gd name="T31" fmla="*/ 386 h 423"/>
                <a:gd name="T32" fmla="*/ 460 w 1153"/>
                <a:gd name="T33" fmla="*/ 372 h 423"/>
                <a:gd name="T34" fmla="*/ 368 w 1153"/>
                <a:gd name="T35" fmla="*/ 29 h 423"/>
                <a:gd name="T36" fmla="*/ 485 w 1153"/>
                <a:gd name="T37" fmla="*/ 152 h 423"/>
                <a:gd name="T38" fmla="*/ 460 w 1153"/>
                <a:gd name="T39" fmla="*/ 372 h 423"/>
                <a:gd name="T40" fmla="*/ 449 w 1153"/>
                <a:gd name="T41" fmla="*/ 372 h 423"/>
                <a:gd name="T42" fmla="*/ 277 w 1153"/>
                <a:gd name="T43" fmla="*/ 128 h 423"/>
                <a:gd name="T44" fmla="*/ 356 w 1153"/>
                <a:gd name="T45" fmla="*/ 23 h 423"/>
                <a:gd name="T46" fmla="*/ 449 w 1153"/>
                <a:gd name="T47" fmla="*/ 372 h 423"/>
                <a:gd name="T48" fmla="*/ 125 w 1153"/>
                <a:gd name="T49" fmla="*/ 241 h 423"/>
                <a:gd name="T50" fmla="*/ 19 w 1153"/>
                <a:gd name="T51" fmla="*/ 20 h 423"/>
                <a:gd name="T52" fmla="*/ 262 w 1153"/>
                <a:gd name="T53" fmla="*/ 128 h 423"/>
                <a:gd name="T54" fmla="*/ 125 w 1153"/>
                <a:gd name="T55" fmla="*/ 241 h 423"/>
                <a:gd name="T56" fmla="*/ 270 w 1153"/>
                <a:gd name="T57" fmla="*/ 122 h 423"/>
                <a:gd name="T58" fmla="*/ 31 w 1153"/>
                <a:gd name="T59" fmla="*/ 16 h 423"/>
                <a:gd name="T60" fmla="*/ 350 w 1153"/>
                <a:gd name="T61" fmla="*/ 16 h 423"/>
                <a:gd name="T62" fmla="*/ 270 w 1153"/>
                <a:gd name="T63" fmla="*/ 122 h 423"/>
                <a:gd name="T64" fmla="*/ 360 w 1153"/>
                <a:gd name="T65" fmla="*/ 0 h 423"/>
                <a:gd name="T66" fmla="*/ 356 w 1153"/>
                <a:gd name="T67" fmla="*/ 6 h 423"/>
                <a:gd name="T68" fmla="*/ 10 w 1153"/>
                <a:gd name="T69" fmla="*/ 6 h 423"/>
                <a:gd name="T70" fmla="*/ 0 w 1153"/>
                <a:gd name="T71" fmla="*/ 2 h 423"/>
                <a:gd name="T72" fmla="*/ 123 w 1153"/>
                <a:gd name="T73" fmla="*/ 255 h 423"/>
                <a:gd name="T74" fmla="*/ 125 w 1153"/>
                <a:gd name="T75" fmla="*/ 253 h 423"/>
                <a:gd name="T76" fmla="*/ 458 w 1153"/>
                <a:gd name="T77" fmla="*/ 400 h 423"/>
                <a:gd name="T78" fmla="*/ 464 w 1153"/>
                <a:gd name="T79" fmla="*/ 423 h 423"/>
                <a:gd name="T80" fmla="*/ 466 w 1153"/>
                <a:gd name="T81" fmla="*/ 400 h 423"/>
                <a:gd name="T82" fmla="*/ 903 w 1153"/>
                <a:gd name="T83" fmla="*/ 362 h 423"/>
                <a:gd name="T84" fmla="*/ 912 w 1153"/>
                <a:gd name="T85" fmla="*/ 366 h 423"/>
                <a:gd name="T86" fmla="*/ 912 w 1153"/>
                <a:gd name="T87" fmla="*/ 362 h 423"/>
                <a:gd name="T88" fmla="*/ 1153 w 1153"/>
                <a:gd name="T89" fmla="*/ 404 h 423"/>
                <a:gd name="T90" fmla="*/ 864 w 1153"/>
                <a:gd name="T91" fmla="*/ 178 h 423"/>
                <a:gd name="T92" fmla="*/ 864 w 1153"/>
                <a:gd name="T93" fmla="*/ 176 h 423"/>
                <a:gd name="T94" fmla="*/ 491 w 1153"/>
                <a:gd name="T95" fmla="*/ 146 h 423"/>
                <a:gd name="T96" fmla="*/ 362 w 1153"/>
                <a:gd name="T97" fmla="*/ 8 h 423"/>
                <a:gd name="T98" fmla="*/ 360 w 1153"/>
                <a:gd name="T99" fmla="*/ 0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53" h="423">
                  <a:moveTo>
                    <a:pt x="1120" y="388"/>
                  </a:moveTo>
                  <a:lnTo>
                    <a:pt x="910" y="352"/>
                  </a:lnTo>
                  <a:lnTo>
                    <a:pt x="868" y="192"/>
                  </a:lnTo>
                  <a:lnTo>
                    <a:pt x="1120" y="388"/>
                  </a:lnTo>
                  <a:close/>
                  <a:moveTo>
                    <a:pt x="466" y="392"/>
                  </a:moveTo>
                  <a:lnTo>
                    <a:pt x="493" y="158"/>
                  </a:lnTo>
                  <a:lnTo>
                    <a:pt x="889" y="354"/>
                  </a:lnTo>
                  <a:lnTo>
                    <a:pt x="466" y="392"/>
                  </a:lnTo>
                  <a:close/>
                  <a:moveTo>
                    <a:pt x="897" y="348"/>
                  </a:moveTo>
                  <a:lnTo>
                    <a:pt x="512" y="158"/>
                  </a:lnTo>
                  <a:lnTo>
                    <a:pt x="857" y="186"/>
                  </a:lnTo>
                  <a:lnTo>
                    <a:pt x="897" y="348"/>
                  </a:lnTo>
                  <a:close/>
                  <a:moveTo>
                    <a:pt x="447" y="386"/>
                  </a:moveTo>
                  <a:lnTo>
                    <a:pt x="133" y="247"/>
                  </a:lnTo>
                  <a:lnTo>
                    <a:pt x="270" y="134"/>
                  </a:lnTo>
                  <a:lnTo>
                    <a:pt x="447" y="386"/>
                  </a:lnTo>
                  <a:close/>
                  <a:moveTo>
                    <a:pt x="460" y="372"/>
                  </a:moveTo>
                  <a:lnTo>
                    <a:pt x="368" y="29"/>
                  </a:lnTo>
                  <a:lnTo>
                    <a:pt x="485" y="152"/>
                  </a:lnTo>
                  <a:lnTo>
                    <a:pt x="460" y="372"/>
                  </a:lnTo>
                  <a:close/>
                  <a:moveTo>
                    <a:pt x="449" y="372"/>
                  </a:moveTo>
                  <a:lnTo>
                    <a:pt x="277" y="128"/>
                  </a:lnTo>
                  <a:lnTo>
                    <a:pt x="356" y="23"/>
                  </a:lnTo>
                  <a:lnTo>
                    <a:pt x="449" y="372"/>
                  </a:lnTo>
                  <a:close/>
                  <a:moveTo>
                    <a:pt x="125" y="241"/>
                  </a:moveTo>
                  <a:lnTo>
                    <a:pt x="19" y="20"/>
                  </a:lnTo>
                  <a:lnTo>
                    <a:pt x="262" y="128"/>
                  </a:lnTo>
                  <a:lnTo>
                    <a:pt x="125" y="241"/>
                  </a:lnTo>
                  <a:close/>
                  <a:moveTo>
                    <a:pt x="270" y="122"/>
                  </a:moveTo>
                  <a:lnTo>
                    <a:pt x="31" y="16"/>
                  </a:lnTo>
                  <a:lnTo>
                    <a:pt x="350" y="16"/>
                  </a:lnTo>
                  <a:lnTo>
                    <a:pt x="270" y="122"/>
                  </a:lnTo>
                  <a:close/>
                  <a:moveTo>
                    <a:pt x="360" y="0"/>
                  </a:moveTo>
                  <a:lnTo>
                    <a:pt x="356" y="6"/>
                  </a:lnTo>
                  <a:lnTo>
                    <a:pt x="10" y="6"/>
                  </a:lnTo>
                  <a:lnTo>
                    <a:pt x="0" y="2"/>
                  </a:lnTo>
                  <a:lnTo>
                    <a:pt x="123" y="255"/>
                  </a:lnTo>
                  <a:lnTo>
                    <a:pt x="125" y="253"/>
                  </a:lnTo>
                  <a:lnTo>
                    <a:pt x="458" y="400"/>
                  </a:lnTo>
                  <a:lnTo>
                    <a:pt x="464" y="423"/>
                  </a:lnTo>
                  <a:lnTo>
                    <a:pt x="466" y="400"/>
                  </a:lnTo>
                  <a:lnTo>
                    <a:pt x="903" y="362"/>
                  </a:lnTo>
                  <a:lnTo>
                    <a:pt x="912" y="366"/>
                  </a:lnTo>
                  <a:lnTo>
                    <a:pt x="912" y="362"/>
                  </a:lnTo>
                  <a:lnTo>
                    <a:pt x="1153" y="404"/>
                  </a:lnTo>
                  <a:lnTo>
                    <a:pt x="864" y="178"/>
                  </a:lnTo>
                  <a:lnTo>
                    <a:pt x="864" y="176"/>
                  </a:lnTo>
                  <a:lnTo>
                    <a:pt x="491" y="146"/>
                  </a:lnTo>
                  <a:lnTo>
                    <a:pt x="362" y="8"/>
                  </a:lnTo>
                  <a:lnTo>
                    <a:pt x="36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295" name="Freeform 290">
              <a:extLst>
                <a:ext uri="{FF2B5EF4-FFF2-40B4-BE49-F238E27FC236}">
                  <a16:creationId xmlns:a16="http://schemas.microsoft.com/office/drawing/2014/main" id="{61F72169-0701-46B4-BDDD-B063C910AB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34407" y="3873753"/>
              <a:ext cx="1731213" cy="626705"/>
            </a:xfrm>
            <a:custGeom>
              <a:avLst/>
              <a:gdLst>
                <a:gd name="T0" fmla="*/ 1120 w 1153"/>
                <a:gd name="T1" fmla="*/ 388 h 423"/>
                <a:gd name="T2" fmla="*/ 910 w 1153"/>
                <a:gd name="T3" fmla="*/ 352 h 423"/>
                <a:gd name="T4" fmla="*/ 868 w 1153"/>
                <a:gd name="T5" fmla="*/ 192 h 423"/>
                <a:gd name="T6" fmla="*/ 1120 w 1153"/>
                <a:gd name="T7" fmla="*/ 388 h 423"/>
                <a:gd name="T8" fmla="*/ 466 w 1153"/>
                <a:gd name="T9" fmla="*/ 392 h 423"/>
                <a:gd name="T10" fmla="*/ 493 w 1153"/>
                <a:gd name="T11" fmla="*/ 158 h 423"/>
                <a:gd name="T12" fmla="*/ 889 w 1153"/>
                <a:gd name="T13" fmla="*/ 354 h 423"/>
                <a:gd name="T14" fmla="*/ 466 w 1153"/>
                <a:gd name="T15" fmla="*/ 392 h 423"/>
                <a:gd name="T16" fmla="*/ 897 w 1153"/>
                <a:gd name="T17" fmla="*/ 348 h 423"/>
                <a:gd name="T18" fmla="*/ 512 w 1153"/>
                <a:gd name="T19" fmla="*/ 158 h 423"/>
                <a:gd name="T20" fmla="*/ 857 w 1153"/>
                <a:gd name="T21" fmla="*/ 186 h 423"/>
                <a:gd name="T22" fmla="*/ 897 w 1153"/>
                <a:gd name="T23" fmla="*/ 348 h 423"/>
                <a:gd name="T24" fmla="*/ 447 w 1153"/>
                <a:gd name="T25" fmla="*/ 386 h 423"/>
                <a:gd name="T26" fmla="*/ 133 w 1153"/>
                <a:gd name="T27" fmla="*/ 247 h 423"/>
                <a:gd name="T28" fmla="*/ 270 w 1153"/>
                <a:gd name="T29" fmla="*/ 134 h 423"/>
                <a:gd name="T30" fmla="*/ 447 w 1153"/>
                <a:gd name="T31" fmla="*/ 386 h 423"/>
                <a:gd name="T32" fmla="*/ 460 w 1153"/>
                <a:gd name="T33" fmla="*/ 372 h 423"/>
                <a:gd name="T34" fmla="*/ 368 w 1153"/>
                <a:gd name="T35" fmla="*/ 29 h 423"/>
                <a:gd name="T36" fmla="*/ 485 w 1153"/>
                <a:gd name="T37" fmla="*/ 152 h 423"/>
                <a:gd name="T38" fmla="*/ 460 w 1153"/>
                <a:gd name="T39" fmla="*/ 372 h 423"/>
                <a:gd name="T40" fmla="*/ 449 w 1153"/>
                <a:gd name="T41" fmla="*/ 372 h 423"/>
                <a:gd name="T42" fmla="*/ 277 w 1153"/>
                <a:gd name="T43" fmla="*/ 128 h 423"/>
                <a:gd name="T44" fmla="*/ 356 w 1153"/>
                <a:gd name="T45" fmla="*/ 23 h 423"/>
                <a:gd name="T46" fmla="*/ 449 w 1153"/>
                <a:gd name="T47" fmla="*/ 372 h 423"/>
                <a:gd name="T48" fmla="*/ 125 w 1153"/>
                <a:gd name="T49" fmla="*/ 241 h 423"/>
                <a:gd name="T50" fmla="*/ 19 w 1153"/>
                <a:gd name="T51" fmla="*/ 20 h 423"/>
                <a:gd name="T52" fmla="*/ 262 w 1153"/>
                <a:gd name="T53" fmla="*/ 128 h 423"/>
                <a:gd name="T54" fmla="*/ 125 w 1153"/>
                <a:gd name="T55" fmla="*/ 241 h 423"/>
                <a:gd name="T56" fmla="*/ 270 w 1153"/>
                <a:gd name="T57" fmla="*/ 122 h 423"/>
                <a:gd name="T58" fmla="*/ 31 w 1153"/>
                <a:gd name="T59" fmla="*/ 16 h 423"/>
                <a:gd name="T60" fmla="*/ 350 w 1153"/>
                <a:gd name="T61" fmla="*/ 16 h 423"/>
                <a:gd name="T62" fmla="*/ 270 w 1153"/>
                <a:gd name="T63" fmla="*/ 122 h 423"/>
                <a:gd name="T64" fmla="*/ 360 w 1153"/>
                <a:gd name="T65" fmla="*/ 0 h 423"/>
                <a:gd name="T66" fmla="*/ 356 w 1153"/>
                <a:gd name="T67" fmla="*/ 6 h 423"/>
                <a:gd name="T68" fmla="*/ 10 w 1153"/>
                <a:gd name="T69" fmla="*/ 6 h 423"/>
                <a:gd name="T70" fmla="*/ 0 w 1153"/>
                <a:gd name="T71" fmla="*/ 2 h 423"/>
                <a:gd name="T72" fmla="*/ 123 w 1153"/>
                <a:gd name="T73" fmla="*/ 255 h 423"/>
                <a:gd name="T74" fmla="*/ 125 w 1153"/>
                <a:gd name="T75" fmla="*/ 253 h 423"/>
                <a:gd name="T76" fmla="*/ 458 w 1153"/>
                <a:gd name="T77" fmla="*/ 400 h 423"/>
                <a:gd name="T78" fmla="*/ 464 w 1153"/>
                <a:gd name="T79" fmla="*/ 423 h 423"/>
                <a:gd name="T80" fmla="*/ 466 w 1153"/>
                <a:gd name="T81" fmla="*/ 400 h 423"/>
                <a:gd name="T82" fmla="*/ 903 w 1153"/>
                <a:gd name="T83" fmla="*/ 362 h 423"/>
                <a:gd name="T84" fmla="*/ 912 w 1153"/>
                <a:gd name="T85" fmla="*/ 366 h 423"/>
                <a:gd name="T86" fmla="*/ 912 w 1153"/>
                <a:gd name="T87" fmla="*/ 362 h 423"/>
                <a:gd name="T88" fmla="*/ 1153 w 1153"/>
                <a:gd name="T89" fmla="*/ 404 h 423"/>
                <a:gd name="T90" fmla="*/ 864 w 1153"/>
                <a:gd name="T91" fmla="*/ 178 h 423"/>
                <a:gd name="T92" fmla="*/ 864 w 1153"/>
                <a:gd name="T93" fmla="*/ 176 h 423"/>
                <a:gd name="T94" fmla="*/ 491 w 1153"/>
                <a:gd name="T95" fmla="*/ 146 h 423"/>
                <a:gd name="T96" fmla="*/ 362 w 1153"/>
                <a:gd name="T97" fmla="*/ 8 h 423"/>
                <a:gd name="T98" fmla="*/ 360 w 1153"/>
                <a:gd name="T99" fmla="*/ 0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53" h="423">
                  <a:moveTo>
                    <a:pt x="1120" y="388"/>
                  </a:moveTo>
                  <a:lnTo>
                    <a:pt x="910" y="352"/>
                  </a:lnTo>
                  <a:lnTo>
                    <a:pt x="868" y="192"/>
                  </a:lnTo>
                  <a:lnTo>
                    <a:pt x="1120" y="388"/>
                  </a:lnTo>
                  <a:moveTo>
                    <a:pt x="466" y="392"/>
                  </a:moveTo>
                  <a:lnTo>
                    <a:pt x="493" y="158"/>
                  </a:lnTo>
                  <a:lnTo>
                    <a:pt x="889" y="354"/>
                  </a:lnTo>
                  <a:lnTo>
                    <a:pt x="466" y="392"/>
                  </a:lnTo>
                  <a:moveTo>
                    <a:pt x="897" y="348"/>
                  </a:moveTo>
                  <a:lnTo>
                    <a:pt x="512" y="158"/>
                  </a:lnTo>
                  <a:lnTo>
                    <a:pt x="857" y="186"/>
                  </a:lnTo>
                  <a:lnTo>
                    <a:pt x="897" y="348"/>
                  </a:lnTo>
                  <a:moveTo>
                    <a:pt x="447" y="386"/>
                  </a:moveTo>
                  <a:lnTo>
                    <a:pt x="133" y="247"/>
                  </a:lnTo>
                  <a:lnTo>
                    <a:pt x="270" y="134"/>
                  </a:lnTo>
                  <a:lnTo>
                    <a:pt x="447" y="386"/>
                  </a:lnTo>
                  <a:moveTo>
                    <a:pt x="460" y="372"/>
                  </a:moveTo>
                  <a:lnTo>
                    <a:pt x="368" y="29"/>
                  </a:lnTo>
                  <a:lnTo>
                    <a:pt x="485" y="152"/>
                  </a:lnTo>
                  <a:lnTo>
                    <a:pt x="460" y="372"/>
                  </a:lnTo>
                  <a:moveTo>
                    <a:pt x="449" y="372"/>
                  </a:moveTo>
                  <a:lnTo>
                    <a:pt x="277" y="128"/>
                  </a:lnTo>
                  <a:lnTo>
                    <a:pt x="356" y="23"/>
                  </a:lnTo>
                  <a:lnTo>
                    <a:pt x="449" y="372"/>
                  </a:lnTo>
                  <a:moveTo>
                    <a:pt x="125" y="241"/>
                  </a:moveTo>
                  <a:lnTo>
                    <a:pt x="19" y="20"/>
                  </a:lnTo>
                  <a:lnTo>
                    <a:pt x="262" y="128"/>
                  </a:lnTo>
                  <a:lnTo>
                    <a:pt x="125" y="241"/>
                  </a:lnTo>
                  <a:moveTo>
                    <a:pt x="270" y="122"/>
                  </a:moveTo>
                  <a:lnTo>
                    <a:pt x="31" y="16"/>
                  </a:lnTo>
                  <a:lnTo>
                    <a:pt x="350" y="16"/>
                  </a:lnTo>
                  <a:lnTo>
                    <a:pt x="270" y="122"/>
                  </a:lnTo>
                  <a:moveTo>
                    <a:pt x="360" y="0"/>
                  </a:moveTo>
                  <a:lnTo>
                    <a:pt x="356" y="6"/>
                  </a:lnTo>
                  <a:lnTo>
                    <a:pt x="10" y="6"/>
                  </a:lnTo>
                  <a:lnTo>
                    <a:pt x="0" y="2"/>
                  </a:lnTo>
                  <a:lnTo>
                    <a:pt x="123" y="255"/>
                  </a:lnTo>
                  <a:lnTo>
                    <a:pt x="125" y="253"/>
                  </a:lnTo>
                  <a:lnTo>
                    <a:pt x="458" y="400"/>
                  </a:lnTo>
                  <a:lnTo>
                    <a:pt x="464" y="423"/>
                  </a:lnTo>
                  <a:lnTo>
                    <a:pt x="466" y="400"/>
                  </a:lnTo>
                  <a:lnTo>
                    <a:pt x="903" y="362"/>
                  </a:lnTo>
                  <a:lnTo>
                    <a:pt x="912" y="366"/>
                  </a:lnTo>
                  <a:lnTo>
                    <a:pt x="912" y="362"/>
                  </a:lnTo>
                  <a:lnTo>
                    <a:pt x="1153" y="404"/>
                  </a:lnTo>
                  <a:lnTo>
                    <a:pt x="864" y="178"/>
                  </a:lnTo>
                  <a:lnTo>
                    <a:pt x="864" y="176"/>
                  </a:lnTo>
                  <a:lnTo>
                    <a:pt x="491" y="146"/>
                  </a:lnTo>
                  <a:lnTo>
                    <a:pt x="362" y="8"/>
                  </a:lnTo>
                  <a:lnTo>
                    <a:pt x="360" y="0"/>
                  </a:ln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296" name="Freeform 291">
              <a:extLst>
                <a:ext uri="{FF2B5EF4-FFF2-40B4-BE49-F238E27FC236}">
                  <a16:creationId xmlns:a16="http://schemas.microsoft.com/office/drawing/2014/main" id="{660392C7-F963-423C-B603-36B9FB37520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28098" y="4536015"/>
              <a:ext cx="1600583" cy="1008950"/>
            </a:xfrm>
            <a:custGeom>
              <a:avLst/>
              <a:gdLst>
                <a:gd name="T0" fmla="*/ 418 w 1066"/>
                <a:gd name="T1" fmla="*/ 529 h 681"/>
                <a:gd name="T2" fmla="*/ 516 w 1066"/>
                <a:gd name="T3" fmla="*/ 582 h 681"/>
                <a:gd name="T4" fmla="*/ 393 w 1066"/>
                <a:gd name="T5" fmla="*/ 517 h 681"/>
                <a:gd name="T6" fmla="*/ 416 w 1066"/>
                <a:gd name="T7" fmla="*/ 529 h 681"/>
                <a:gd name="T8" fmla="*/ 300 w 1066"/>
                <a:gd name="T9" fmla="*/ 469 h 681"/>
                <a:gd name="T10" fmla="*/ 375 w 1066"/>
                <a:gd name="T11" fmla="*/ 509 h 681"/>
                <a:gd name="T12" fmla="*/ 204 w 1066"/>
                <a:gd name="T13" fmla="*/ 430 h 681"/>
                <a:gd name="T14" fmla="*/ 29 w 1066"/>
                <a:gd name="T15" fmla="*/ 509 h 681"/>
                <a:gd name="T16" fmla="*/ 781 w 1066"/>
                <a:gd name="T17" fmla="*/ 372 h 681"/>
                <a:gd name="T18" fmla="*/ 793 w 1066"/>
                <a:gd name="T19" fmla="*/ 649 h 681"/>
                <a:gd name="T20" fmla="*/ 208 w 1066"/>
                <a:gd name="T21" fmla="*/ 420 h 681"/>
                <a:gd name="T22" fmla="*/ 264 w 1066"/>
                <a:gd name="T23" fmla="*/ 370 h 681"/>
                <a:gd name="T24" fmla="*/ 19 w 1066"/>
                <a:gd name="T25" fmla="*/ 503 h 681"/>
                <a:gd name="T26" fmla="*/ 198 w 1066"/>
                <a:gd name="T27" fmla="*/ 424 h 681"/>
                <a:gd name="T28" fmla="*/ 781 w 1066"/>
                <a:gd name="T29" fmla="*/ 653 h 681"/>
                <a:gd name="T30" fmla="*/ 612 w 1066"/>
                <a:gd name="T31" fmla="*/ 289 h 681"/>
                <a:gd name="T32" fmla="*/ 604 w 1066"/>
                <a:gd name="T33" fmla="*/ 626 h 681"/>
                <a:gd name="T34" fmla="*/ 604 w 1066"/>
                <a:gd name="T35" fmla="*/ 281 h 681"/>
                <a:gd name="T36" fmla="*/ 783 w 1066"/>
                <a:gd name="T37" fmla="*/ 634 h 681"/>
                <a:gd name="T38" fmla="*/ 772 w 1066"/>
                <a:gd name="T39" fmla="*/ 370 h 681"/>
                <a:gd name="T40" fmla="*/ 1035 w 1066"/>
                <a:gd name="T41" fmla="*/ 430 h 681"/>
                <a:gd name="T42" fmla="*/ 801 w 1066"/>
                <a:gd name="T43" fmla="*/ 202 h 681"/>
                <a:gd name="T44" fmla="*/ 410 w 1066"/>
                <a:gd name="T45" fmla="*/ 499 h 681"/>
                <a:gd name="T46" fmla="*/ 350 w 1066"/>
                <a:gd name="T47" fmla="*/ 186 h 681"/>
                <a:gd name="T48" fmla="*/ 264 w 1066"/>
                <a:gd name="T49" fmla="*/ 362 h 681"/>
                <a:gd name="T50" fmla="*/ 341 w 1066"/>
                <a:gd name="T51" fmla="*/ 182 h 681"/>
                <a:gd name="T52" fmla="*/ 762 w 1066"/>
                <a:gd name="T53" fmla="*/ 354 h 681"/>
                <a:gd name="T54" fmla="*/ 656 w 1066"/>
                <a:gd name="T55" fmla="*/ 174 h 681"/>
                <a:gd name="T56" fmla="*/ 772 w 1066"/>
                <a:gd name="T57" fmla="*/ 354 h 681"/>
                <a:gd name="T58" fmla="*/ 793 w 1066"/>
                <a:gd name="T59" fmla="*/ 196 h 681"/>
                <a:gd name="T60" fmla="*/ 608 w 1066"/>
                <a:gd name="T61" fmla="*/ 255 h 681"/>
                <a:gd name="T62" fmla="*/ 649 w 1066"/>
                <a:gd name="T63" fmla="*/ 166 h 681"/>
                <a:gd name="T64" fmla="*/ 427 w 1066"/>
                <a:gd name="T65" fmla="*/ 493 h 681"/>
                <a:gd name="T66" fmla="*/ 601 w 1066"/>
                <a:gd name="T67" fmla="*/ 267 h 681"/>
                <a:gd name="T68" fmla="*/ 418 w 1066"/>
                <a:gd name="T69" fmla="*/ 491 h 681"/>
                <a:gd name="T70" fmla="*/ 529 w 1066"/>
                <a:gd name="T71" fmla="*/ 50 h 681"/>
                <a:gd name="T72" fmla="*/ 1032 w 1066"/>
                <a:gd name="T73" fmla="*/ 416 h 681"/>
                <a:gd name="T74" fmla="*/ 837 w 1066"/>
                <a:gd name="T75" fmla="*/ 28 h 681"/>
                <a:gd name="T76" fmla="*/ 1032 w 1066"/>
                <a:gd name="T77" fmla="*/ 416 h 681"/>
                <a:gd name="T78" fmla="*/ 664 w 1066"/>
                <a:gd name="T79" fmla="*/ 162 h 681"/>
                <a:gd name="T80" fmla="*/ 793 w 1066"/>
                <a:gd name="T81" fmla="*/ 186 h 681"/>
                <a:gd name="T82" fmla="*/ 545 w 1066"/>
                <a:gd name="T83" fmla="*/ 42 h 681"/>
                <a:gd name="T84" fmla="*/ 654 w 1066"/>
                <a:gd name="T85" fmla="*/ 158 h 681"/>
                <a:gd name="T86" fmla="*/ 833 w 1066"/>
                <a:gd name="T87" fmla="*/ 8 h 681"/>
                <a:gd name="T88" fmla="*/ 535 w 1066"/>
                <a:gd name="T89" fmla="*/ 22 h 681"/>
                <a:gd name="T90" fmla="*/ 354 w 1066"/>
                <a:gd name="T91" fmla="*/ 162 h 681"/>
                <a:gd name="T92" fmla="*/ 348 w 1066"/>
                <a:gd name="T93" fmla="*/ 168 h 681"/>
                <a:gd name="T94" fmla="*/ 89 w 1066"/>
                <a:gd name="T95" fmla="*/ 305 h 681"/>
                <a:gd name="T96" fmla="*/ 0 w 1066"/>
                <a:gd name="T97" fmla="*/ 517 h 681"/>
                <a:gd name="T98" fmla="*/ 606 w 1066"/>
                <a:gd name="T99" fmla="*/ 639 h 681"/>
                <a:gd name="T100" fmla="*/ 612 w 1066"/>
                <a:gd name="T101" fmla="*/ 639 h 681"/>
                <a:gd name="T102" fmla="*/ 793 w 1066"/>
                <a:gd name="T103" fmla="*/ 681 h 681"/>
                <a:gd name="T104" fmla="*/ 1051 w 1066"/>
                <a:gd name="T105" fmla="*/ 445 h 681"/>
                <a:gd name="T106" fmla="*/ 1055 w 1066"/>
                <a:gd name="T107" fmla="*/ 438 h 681"/>
                <a:gd name="T108" fmla="*/ 841 w 1066"/>
                <a:gd name="T109" fmla="*/ 1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66" h="681">
                  <a:moveTo>
                    <a:pt x="516" y="582"/>
                  </a:moveTo>
                  <a:lnTo>
                    <a:pt x="418" y="529"/>
                  </a:lnTo>
                  <a:lnTo>
                    <a:pt x="420" y="519"/>
                  </a:lnTo>
                  <a:lnTo>
                    <a:pt x="516" y="582"/>
                  </a:lnTo>
                  <a:close/>
                  <a:moveTo>
                    <a:pt x="416" y="529"/>
                  </a:moveTo>
                  <a:lnTo>
                    <a:pt x="393" y="517"/>
                  </a:lnTo>
                  <a:lnTo>
                    <a:pt x="412" y="517"/>
                  </a:lnTo>
                  <a:lnTo>
                    <a:pt x="416" y="529"/>
                  </a:lnTo>
                  <a:close/>
                  <a:moveTo>
                    <a:pt x="375" y="509"/>
                  </a:moveTo>
                  <a:lnTo>
                    <a:pt x="300" y="469"/>
                  </a:lnTo>
                  <a:lnTo>
                    <a:pt x="393" y="509"/>
                  </a:lnTo>
                  <a:lnTo>
                    <a:pt x="375" y="509"/>
                  </a:lnTo>
                  <a:close/>
                  <a:moveTo>
                    <a:pt x="29" y="509"/>
                  </a:moveTo>
                  <a:lnTo>
                    <a:pt x="204" y="430"/>
                  </a:lnTo>
                  <a:lnTo>
                    <a:pt x="356" y="509"/>
                  </a:lnTo>
                  <a:lnTo>
                    <a:pt x="29" y="509"/>
                  </a:lnTo>
                  <a:close/>
                  <a:moveTo>
                    <a:pt x="793" y="649"/>
                  </a:moveTo>
                  <a:lnTo>
                    <a:pt x="781" y="372"/>
                  </a:lnTo>
                  <a:lnTo>
                    <a:pt x="1041" y="443"/>
                  </a:lnTo>
                  <a:lnTo>
                    <a:pt x="793" y="649"/>
                  </a:lnTo>
                  <a:close/>
                  <a:moveTo>
                    <a:pt x="397" y="499"/>
                  </a:moveTo>
                  <a:lnTo>
                    <a:pt x="208" y="420"/>
                  </a:lnTo>
                  <a:lnTo>
                    <a:pt x="119" y="323"/>
                  </a:lnTo>
                  <a:lnTo>
                    <a:pt x="264" y="370"/>
                  </a:lnTo>
                  <a:lnTo>
                    <a:pt x="397" y="499"/>
                  </a:lnTo>
                  <a:close/>
                  <a:moveTo>
                    <a:pt x="19" y="503"/>
                  </a:moveTo>
                  <a:lnTo>
                    <a:pt x="106" y="323"/>
                  </a:lnTo>
                  <a:lnTo>
                    <a:pt x="198" y="424"/>
                  </a:lnTo>
                  <a:lnTo>
                    <a:pt x="19" y="503"/>
                  </a:lnTo>
                  <a:close/>
                  <a:moveTo>
                    <a:pt x="781" y="653"/>
                  </a:moveTo>
                  <a:lnTo>
                    <a:pt x="612" y="630"/>
                  </a:lnTo>
                  <a:lnTo>
                    <a:pt x="612" y="289"/>
                  </a:lnTo>
                  <a:lnTo>
                    <a:pt x="781" y="653"/>
                  </a:lnTo>
                  <a:close/>
                  <a:moveTo>
                    <a:pt x="604" y="626"/>
                  </a:moveTo>
                  <a:lnTo>
                    <a:pt x="425" y="511"/>
                  </a:lnTo>
                  <a:lnTo>
                    <a:pt x="604" y="281"/>
                  </a:lnTo>
                  <a:lnTo>
                    <a:pt x="604" y="626"/>
                  </a:lnTo>
                  <a:close/>
                  <a:moveTo>
                    <a:pt x="783" y="634"/>
                  </a:moveTo>
                  <a:lnTo>
                    <a:pt x="618" y="279"/>
                  </a:lnTo>
                  <a:lnTo>
                    <a:pt x="772" y="370"/>
                  </a:lnTo>
                  <a:lnTo>
                    <a:pt x="783" y="634"/>
                  </a:lnTo>
                  <a:close/>
                  <a:moveTo>
                    <a:pt x="1035" y="430"/>
                  </a:moveTo>
                  <a:lnTo>
                    <a:pt x="781" y="364"/>
                  </a:lnTo>
                  <a:lnTo>
                    <a:pt x="801" y="202"/>
                  </a:lnTo>
                  <a:lnTo>
                    <a:pt x="1035" y="430"/>
                  </a:lnTo>
                  <a:close/>
                  <a:moveTo>
                    <a:pt x="410" y="499"/>
                  </a:moveTo>
                  <a:lnTo>
                    <a:pt x="273" y="366"/>
                  </a:lnTo>
                  <a:lnTo>
                    <a:pt x="350" y="186"/>
                  </a:lnTo>
                  <a:lnTo>
                    <a:pt x="410" y="499"/>
                  </a:lnTo>
                  <a:close/>
                  <a:moveTo>
                    <a:pt x="264" y="362"/>
                  </a:moveTo>
                  <a:lnTo>
                    <a:pt x="116" y="313"/>
                  </a:lnTo>
                  <a:lnTo>
                    <a:pt x="341" y="182"/>
                  </a:lnTo>
                  <a:lnTo>
                    <a:pt x="264" y="362"/>
                  </a:lnTo>
                  <a:close/>
                  <a:moveTo>
                    <a:pt x="762" y="354"/>
                  </a:moveTo>
                  <a:lnTo>
                    <a:pt x="614" y="265"/>
                  </a:lnTo>
                  <a:lnTo>
                    <a:pt x="656" y="174"/>
                  </a:lnTo>
                  <a:lnTo>
                    <a:pt x="762" y="354"/>
                  </a:lnTo>
                  <a:close/>
                  <a:moveTo>
                    <a:pt x="772" y="354"/>
                  </a:moveTo>
                  <a:lnTo>
                    <a:pt x="664" y="172"/>
                  </a:lnTo>
                  <a:lnTo>
                    <a:pt x="793" y="196"/>
                  </a:lnTo>
                  <a:lnTo>
                    <a:pt x="772" y="354"/>
                  </a:lnTo>
                  <a:close/>
                  <a:moveTo>
                    <a:pt x="608" y="255"/>
                  </a:moveTo>
                  <a:lnTo>
                    <a:pt x="545" y="57"/>
                  </a:lnTo>
                  <a:lnTo>
                    <a:pt x="649" y="166"/>
                  </a:lnTo>
                  <a:lnTo>
                    <a:pt x="608" y="255"/>
                  </a:lnTo>
                  <a:close/>
                  <a:moveTo>
                    <a:pt x="427" y="493"/>
                  </a:moveTo>
                  <a:lnTo>
                    <a:pt x="537" y="57"/>
                  </a:lnTo>
                  <a:lnTo>
                    <a:pt x="601" y="267"/>
                  </a:lnTo>
                  <a:lnTo>
                    <a:pt x="427" y="493"/>
                  </a:lnTo>
                  <a:close/>
                  <a:moveTo>
                    <a:pt x="418" y="491"/>
                  </a:moveTo>
                  <a:lnTo>
                    <a:pt x="356" y="172"/>
                  </a:lnTo>
                  <a:lnTo>
                    <a:pt x="529" y="50"/>
                  </a:lnTo>
                  <a:lnTo>
                    <a:pt x="418" y="491"/>
                  </a:lnTo>
                  <a:close/>
                  <a:moveTo>
                    <a:pt x="1032" y="416"/>
                  </a:moveTo>
                  <a:lnTo>
                    <a:pt x="803" y="190"/>
                  </a:lnTo>
                  <a:lnTo>
                    <a:pt x="837" y="28"/>
                  </a:lnTo>
                  <a:lnTo>
                    <a:pt x="928" y="214"/>
                  </a:lnTo>
                  <a:lnTo>
                    <a:pt x="1032" y="416"/>
                  </a:lnTo>
                  <a:close/>
                  <a:moveTo>
                    <a:pt x="793" y="186"/>
                  </a:moveTo>
                  <a:lnTo>
                    <a:pt x="664" y="162"/>
                  </a:lnTo>
                  <a:lnTo>
                    <a:pt x="828" y="24"/>
                  </a:lnTo>
                  <a:lnTo>
                    <a:pt x="793" y="186"/>
                  </a:lnTo>
                  <a:close/>
                  <a:moveTo>
                    <a:pt x="654" y="158"/>
                  </a:moveTo>
                  <a:lnTo>
                    <a:pt x="545" y="42"/>
                  </a:lnTo>
                  <a:lnTo>
                    <a:pt x="820" y="18"/>
                  </a:lnTo>
                  <a:lnTo>
                    <a:pt x="654" y="158"/>
                  </a:lnTo>
                  <a:close/>
                  <a:moveTo>
                    <a:pt x="843" y="0"/>
                  </a:moveTo>
                  <a:lnTo>
                    <a:pt x="833" y="8"/>
                  </a:lnTo>
                  <a:lnTo>
                    <a:pt x="539" y="34"/>
                  </a:lnTo>
                  <a:lnTo>
                    <a:pt x="535" y="22"/>
                  </a:lnTo>
                  <a:lnTo>
                    <a:pt x="531" y="36"/>
                  </a:lnTo>
                  <a:lnTo>
                    <a:pt x="354" y="162"/>
                  </a:lnTo>
                  <a:lnTo>
                    <a:pt x="354" y="156"/>
                  </a:lnTo>
                  <a:lnTo>
                    <a:pt x="348" y="168"/>
                  </a:lnTo>
                  <a:lnTo>
                    <a:pt x="104" y="309"/>
                  </a:lnTo>
                  <a:lnTo>
                    <a:pt x="89" y="305"/>
                  </a:lnTo>
                  <a:lnTo>
                    <a:pt x="100" y="315"/>
                  </a:lnTo>
                  <a:lnTo>
                    <a:pt x="0" y="517"/>
                  </a:lnTo>
                  <a:lnTo>
                    <a:pt x="373" y="517"/>
                  </a:lnTo>
                  <a:lnTo>
                    <a:pt x="606" y="639"/>
                  </a:lnTo>
                  <a:lnTo>
                    <a:pt x="612" y="643"/>
                  </a:lnTo>
                  <a:lnTo>
                    <a:pt x="612" y="639"/>
                  </a:lnTo>
                  <a:lnTo>
                    <a:pt x="785" y="663"/>
                  </a:lnTo>
                  <a:lnTo>
                    <a:pt x="793" y="681"/>
                  </a:lnTo>
                  <a:lnTo>
                    <a:pt x="793" y="661"/>
                  </a:lnTo>
                  <a:lnTo>
                    <a:pt x="1051" y="445"/>
                  </a:lnTo>
                  <a:lnTo>
                    <a:pt x="1066" y="449"/>
                  </a:lnTo>
                  <a:lnTo>
                    <a:pt x="1055" y="438"/>
                  </a:lnTo>
                  <a:lnTo>
                    <a:pt x="937" y="210"/>
                  </a:lnTo>
                  <a:lnTo>
                    <a:pt x="841" y="12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297" name="Freeform 292">
              <a:extLst>
                <a:ext uri="{FF2B5EF4-FFF2-40B4-BE49-F238E27FC236}">
                  <a16:creationId xmlns:a16="http://schemas.microsoft.com/office/drawing/2014/main" id="{DD993898-7E34-411A-B5E6-5679535CB7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28098" y="4536015"/>
              <a:ext cx="1600583" cy="1008950"/>
            </a:xfrm>
            <a:custGeom>
              <a:avLst/>
              <a:gdLst>
                <a:gd name="T0" fmla="*/ 418 w 1066"/>
                <a:gd name="T1" fmla="*/ 529 h 681"/>
                <a:gd name="T2" fmla="*/ 516 w 1066"/>
                <a:gd name="T3" fmla="*/ 582 h 681"/>
                <a:gd name="T4" fmla="*/ 393 w 1066"/>
                <a:gd name="T5" fmla="*/ 517 h 681"/>
                <a:gd name="T6" fmla="*/ 416 w 1066"/>
                <a:gd name="T7" fmla="*/ 529 h 681"/>
                <a:gd name="T8" fmla="*/ 300 w 1066"/>
                <a:gd name="T9" fmla="*/ 469 h 681"/>
                <a:gd name="T10" fmla="*/ 375 w 1066"/>
                <a:gd name="T11" fmla="*/ 509 h 681"/>
                <a:gd name="T12" fmla="*/ 204 w 1066"/>
                <a:gd name="T13" fmla="*/ 430 h 681"/>
                <a:gd name="T14" fmla="*/ 29 w 1066"/>
                <a:gd name="T15" fmla="*/ 509 h 681"/>
                <a:gd name="T16" fmla="*/ 781 w 1066"/>
                <a:gd name="T17" fmla="*/ 372 h 681"/>
                <a:gd name="T18" fmla="*/ 793 w 1066"/>
                <a:gd name="T19" fmla="*/ 649 h 681"/>
                <a:gd name="T20" fmla="*/ 208 w 1066"/>
                <a:gd name="T21" fmla="*/ 420 h 681"/>
                <a:gd name="T22" fmla="*/ 264 w 1066"/>
                <a:gd name="T23" fmla="*/ 370 h 681"/>
                <a:gd name="T24" fmla="*/ 19 w 1066"/>
                <a:gd name="T25" fmla="*/ 503 h 681"/>
                <a:gd name="T26" fmla="*/ 198 w 1066"/>
                <a:gd name="T27" fmla="*/ 424 h 681"/>
                <a:gd name="T28" fmla="*/ 781 w 1066"/>
                <a:gd name="T29" fmla="*/ 653 h 681"/>
                <a:gd name="T30" fmla="*/ 612 w 1066"/>
                <a:gd name="T31" fmla="*/ 289 h 681"/>
                <a:gd name="T32" fmla="*/ 604 w 1066"/>
                <a:gd name="T33" fmla="*/ 626 h 681"/>
                <a:gd name="T34" fmla="*/ 604 w 1066"/>
                <a:gd name="T35" fmla="*/ 281 h 681"/>
                <a:gd name="T36" fmla="*/ 783 w 1066"/>
                <a:gd name="T37" fmla="*/ 634 h 681"/>
                <a:gd name="T38" fmla="*/ 772 w 1066"/>
                <a:gd name="T39" fmla="*/ 370 h 681"/>
                <a:gd name="T40" fmla="*/ 1035 w 1066"/>
                <a:gd name="T41" fmla="*/ 430 h 681"/>
                <a:gd name="T42" fmla="*/ 801 w 1066"/>
                <a:gd name="T43" fmla="*/ 202 h 681"/>
                <a:gd name="T44" fmla="*/ 410 w 1066"/>
                <a:gd name="T45" fmla="*/ 499 h 681"/>
                <a:gd name="T46" fmla="*/ 350 w 1066"/>
                <a:gd name="T47" fmla="*/ 186 h 681"/>
                <a:gd name="T48" fmla="*/ 264 w 1066"/>
                <a:gd name="T49" fmla="*/ 362 h 681"/>
                <a:gd name="T50" fmla="*/ 341 w 1066"/>
                <a:gd name="T51" fmla="*/ 182 h 681"/>
                <a:gd name="T52" fmla="*/ 762 w 1066"/>
                <a:gd name="T53" fmla="*/ 354 h 681"/>
                <a:gd name="T54" fmla="*/ 656 w 1066"/>
                <a:gd name="T55" fmla="*/ 174 h 681"/>
                <a:gd name="T56" fmla="*/ 772 w 1066"/>
                <a:gd name="T57" fmla="*/ 354 h 681"/>
                <a:gd name="T58" fmla="*/ 793 w 1066"/>
                <a:gd name="T59" fmla="*/ 196 h 681"/>
                <a:gd name="T60" fmla="*/ 608 w 1066"/>
                <a:gd name="T61" fmla="*/ 255 h 681"/>
                <a:gd name="T62" fmla="*/ 649 w 1066"/>
                <a:gd name="T63" fmla="*/ 166 h 681"/>
                <a:gd name="T64" fmla="*/ 427 w 1066"/>
                <a:gd name="T65" fmla="*/ 493 h 681"/>
                <a:gd name="T66" fmla="*/ 601 w 1066"/>
                <a:gd name="T67" fmla="*/ 267 h 681"/>
                <a:gd name="T68" fmla="*/ 418 w 1066"/>
                <a:gd name="T69" fmla="*/ 491 h 681"/>
                <a:gd name="T70" fmla="*/ 529 w 1066"/>
                <a:gd name="T71" fmla="*/ 50 h 681"/>
                <a:gd name="T72" fmla="*/ 1032 w 1066"/>
                <a:gd name="T73" fmla="*/ 416 h 681"/>
                <a:gd name="T74" fmla="*/ 837 w 1066"/>
                <a:gd name="T75" fmla="*/ 28 h 681"/>
                <a:gd name="T76" fmla="*/ 1032 w 1066"/>
                <a:gd name="T77" fmla="*/ 416 h 681"/>
                <a:gd name="T78" fmla="*/ 664 w 1066"/>
                <a:gd name="T79" fmla="*/ 162 h 681"/>
                <a:gd name="T80" fmla="*/ 793 w 1066"/>
                <a:gd name="T81" fmla="*/ 186 h 681"/>
                <a:gd name="T82" fmla="*/ 545 w 1066"/>
                <a:gd name="T83" fmla="*/ 42 h 681"/>
                <a:gd name="T84" fmla="*/ 654 w 1066"/>
                <a:gd name="T85" fmla="*/ 158 h 681"/>
                <a:gd name="T86" fmla="*/ 833 w 1066"/>
                <a:gd name="T87" fmla="*/ 8 h 681"/>
                <a:gd name="T88" fmla="*/ 535 w 1066"/>
                <a:gd name="T89" fmla="*/ 22 h 681"/>
                <a:gd name="T90" fmla="*/ 354 w 1066"/>
                <a:gd name="T91" fmla="*/ 162 h 681"/>
                <a:gd name="T92" fmla="*/ 348 w 1066"/>
                <a:gd name="T93" fmla="*/ 168 h 681"/>
                <a:gd name="T94" fmla="*/ 89 w 1066"/>
                <a:gd name="T95" fmla="*/ 305 h 681"/>
                <a:gd name="T96" fmla="*/ 0 w 1066"/>
                <a:gd name="T97" fmla="*/ 517 h 681"/>
                <a:gd name="T98" fmla="*/ 606 w 1066"/>
                <a:gd name="T99" fmla="*/ 639 h 681"/>
                <a:gd name="T100" fmla="*/ 612 w 1066"/>
                <a:gd name="T101" fmla="*/ 639 h 681"/>
                <a:gd name="T102" fmla="*/ 793 w 1066"/>
                <a:gd name="T103" fmla="*/ 681 h 681"/>
                <a:gd name="T104" fmla="*/ 1051 w 1066"/>
                <a:gd name="T105" fmla="*/ 445 h 681"/>
                <a:gd name="T106" fmla="*/ 1055 w 1066"/>
                <a:gd name="T107" fmla="*/ 438 h 681"/>
                <a:gd name="T108" fmla="*/ 841 w 1066"/>
                <a:gd name="T109" fmla="*/ 1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66" h="681">
                  <a:moveTo>
                    <a:pt x="516" y="582"/>
                  </a:moveTo>
                  <a:lnTo>
                    <a:pt x="418" y="529"/>
                  </a:lnTo>
                  <a:lnTo>
                    <a:pt x="420" y="519"/>
                  </a:lnTo>
                  <a:lnTo>
                    <a:pt x="516" y="582"/>
                  </a:lnTo>
                  <a:moveTo>
                    <a:pt x="416" y="529"/>
                  </a:moveTo>
                  <a:lnTo>
                    <a:pt x="393" y="517"/>
                  </a:lnTo>
                  <a:lnTo>
                    <a:pt x="412" y="517"/>
                  </a:lnTo>
                  <a:lnTo>
                    <a:pt x="416" y="529"/>
                  </a:lnTo>
                  <a:moveTo>
                    <a:pt x="375" y="509"/>
                  </a:moveTo>
                  <a:lnTo>
                    <a:pt x="300" y="469"/>
                  </a:lnTo>
                  <a:lnTo>
                    <a:pt x="393" y="509"/>
                  </a:lnTo>
                  <a:lnTo>
                    <a:pt x="375" y="509"/>
                  </a:lnTo>
                  <a:moveTo>
                    <a:pt x="29" y="509"/>
                  </a:moveTo>
                  <a:lnTo>
                    <a:pt x="204" y="430"/>
                  </a:lnTo>
                  <a:lnTo>
                    <a:pt x="356" y="509"/>
                  </a:lnTo>
                  <a:lnTo>
                    <a:pt x="29" y="509"/>
                  </a:lnTo>
                  <a:moveTo>
                    <a:pt x="793" y="649"/>
                  </a:moveTo>
                  <a:lnTo>
                    <a:pt x="781" y="372"/>
                  </a:lnTo>
                  <a:lnTo>
                    <a:pt x="1041" y="443"/>
                  </a:lnTo>
                  <a:lnTo>
                    <a:pt x="793" y="649"/>
                  </a:lnTo>
                  <a:moveTo>
                    <a:pt x="397" y="499"/>
                  </a:moveTo>
                  <a:lnTo>
                    <a:pt x="208" y="420"/>
                  </a:lnTo>
                  <a:lnTo>
                    <a:pt x="119" y="323"/>
                  </a:lnTo>
                  <a:lnTo>
                    <a:pt x="264" y="370"/>
                  </a:lnTo>
                  <a:lnTo>
                    <a:pt x="397" y="499"/>
                  </a:lnTo>
                  <a:moveTo>
                    <a:pt x="19" y="503"/>
                  </a:moveTo>
                  <a:lnTo>
                    <a:pt x="106" y="323"/>
                  </a:lnTo>
                  <a:lnTo>
                    <a:pt x="198" y="424"/>
                  </a:lnTo>
                  <a:lnTo>
                    <a:pt x="19" y="503"/>
                  </a:lnTo>
                  <a:moveTo>
                    <a:pt x="781" y="653"/>
                  </a:moveTo>
                  <a:lnTo>
                    <a:pt x="612" y="630"/>
                  </a:lnTo>
                  <a:lnTo>
                    <a:pt x="612" y="289"/>
                  </a:lnTo>
                  <a:lnTo>
                    <a:pt x="781" y="653"/>
                  </a:lnTo>
                  <a:moveTo>
                    <a:pt x="604" y="626"/>
                  </a:moveTo>
                  <a:lnTo>
                    <a:pt x="425" y="511"/>
                  </a:lnTo>
                  <a:lnTo>
                    <a:pt x="604" y="281"/>
                  </a:lnTo>
                  <a:lnTo>
                    <a:pt x="604" y="626"/>
                  </a:lnTo>
                  <a:moveTo>
                    <a:pt x="783" y="634"/>
                  </a:moveTo>
                  <a:lnTo>
                    <a:pt x="618" y="279"/>
                  </a:lnTo>
                  <a:lnTo>
                    <a:pt x="772" y="370"/>
                  </a:lnTo>
                  <a:lnTo>
                    <a:pt x="783" y="634"/>
                  </a:lnTo>
                  <a:moveTo>
                    <a:pt x="1035" y="430"/>
                  </a:moveTo>
                  <a:lnTo>
                    <a:pt x="781" y="364"/>
                  </a:lnTo>
                  <a:lnTo>
                    <a:pt x="801" y="202"/>
                  </a:lnTo>
                  <a:lnTo>
                    <a:pt x="1035" y="430"/>
                  </a:lnTo>
                  <a:moveTo>
                    <a:pt x="410" y="499"/>
                  </a:moveTo>
                  <a:lnTo>
                    <a:pt x="273" y="366"/>
                  </a:lnTo>
                  <a:lnTo>
                    <a:pt x="350" y="186"/>
                  </a:lnTo>
                  <a:lnTo>
                    <a:pt x="410" y="499"/>
                  </a:lnTo>
                  <a:moveTo>
                    <a:pt x="264" y="362"/>
                  </a:moveTo>
                  <a:lnTo>
                    <a:pt x="116" y="313"/>
                  </a:lnTo>
                  <a:lnTo>
                    <a:pt x="341" y="182"/>
                  </a:lnTo>
                  <a:lnTo>
                    <a:pt x="264" y="362"/>
                  </a:lnTo>
                  <a:moveTo>
                    <a:pt x="762" y="354"/>
                  </a:moveTo>
                  <a:lnTo>
                    <a:pt x="614" y="265"/>
                  </a:lnTo>
                  <a:lnTo>
                    <a:pt x="656" y="174"/>
                  </a:lnTo>
                  <a:lnTo>
                    <a:pt x="762" y="354"/>
                  </a:lnTo>
                  <a:moveTo>
                    <a:pt x="772" y="354"/>
                  </a:moveTo>
                  <a:lnTo>
                    <a:pt x="664" y="172"/>
                  </a:lnTo>
                  <a:lnTo>
                    <a:pt x="793" y="196"/>
                  </a:lnTo>
                  <a:lnTo>
                    <a:pt x="772" y="354"/>
                  </a:lnTo>
                  <a:moveTo>
                    <a:pt x="608" y="255"/>
                  </a:moveTo>
                  <a:lnTo>
                    <a:pt x="545" y="57"/>
                  </a:lnTo>
                  <a:lnTo>
                    <a:pt x="649" y="166"/>
                  </a:lnTo>
                  <a:lnTo>
                    <a:pt x="608" y="255"/>
                  </a:lnTo>
                  <a:moveTo>
                    <a:pt x="427" y="493"/>
                  </a:moveTo>
                  <a:lnTo>
                    <a:pt x="537" y="57"/>
                  </a:lnTo>
                  <a:lnTo>
                    <a:pt x="601" y="267"/>
                  </a:lnTo>
                  <a:lnTo>
                    <a:pt x="427" y="493"/>
                  </a:lnTo>
                  <a:moveTo>
                    <a:pt x="418" y="491"/>
                  </a:moveTo>
                  <a:lnTo>
                    <a:pt x="356" y="172"/>
                  </a:lnTo>
                  <a:lnTo>
                    <a:pt x="529" y="50"/>
                  </a:lnTo>
                  <a:lnTo>
                    <a:pt x="418" y="491"/>
                  </a:lnTo>
                  <a:moveTo>
                    <a:pt x="1032" y="416"/>
                  </a:moveTo>
                  <a:lnTo>
                    <a:pt x="803" y="190"/>
                  </a:lnTo>
                  <a:lnTo>
                    <a:pt x="837" y="28"/>
                  </a:lnTo>
                  <a:lnTo>
                    <a:pt x="928" y="214"/>
                  </a:lnTo>
                  <a:lnTo>
                    <a:pt x="1032" y="416"/>
                  </a:lnTo>
                  <a:moveTo>
                    <a:pt x="793" y="186"/>
                  </a:moveTo>
                  <a:lnTo>
                    <a:pt x="664" y="162"/>
                  </a:lnTo>
                  <a:lnTo>
                    <a:pt x="828" y="24"/>
                  </a:lnTo>
                  <a:lnTo>
                    <a:pt x="793" y="186"/>
                  </a:lnTo>
                  <a:moveTo>
                    <a:pt x="654" y="158"/>
                  </a:moveTo>
                  <a:lnTo>
                    <a:pt x="545" y="42"/>
                  </a:lnTo>
                  <a:lnTo>
                    <a:pt x="820" y="18"/>
                  </a:lnTo>
                  <a:lnTo>
                    <a:pt x="654" y="158"/>
                  </a:lnTo>
                  <a:moveTo>
                    <a:pt x="843" y="0"/>
                  </a:moveTo>
                  <a:lnTo>
                    <a:pt x="833" y="8"/>
                  </a:lnTo>
                  <a:lnTo>
                    <a:pt x="539" y="34"/>
                  </a:lnTo>
                  <a:lnTo>
                    <a:pt x="535" y="22"/>
                  </a:lnTo>
                  <a:lnTo>
                    <a:pt x="531" y="36"/>
                  </a:lnTo>
                  <a:lnTo>
                    <a:pt x="354" y="162"/>
                  </a:lnTo>
                  <a:lnTo>
                    <a:pt x="354" y="156"/>
                  </a:lnTo>
                  <a:lnTo>
                    <a:pt x="348" y="168"/>
                  </a:lnTo>
                  <a:lnTo>
                    <a:pt x="104" y="309"/>
                  </a:lnTo>
                  <a:lnTo>
                    <a:pt x="89" y="305"/>
                  </a:lnTo>
                  <a:lnTo>
                    <a:pt x="100" y="315"/>
                  </a:lnTo>
                  <a:lnTo>
                    <a:pt x="0" y="517"/>
                  </a:lnTo>
                  <a:lnTo>
                    <a:pt x="373" y="517"/>
                  </a:lnTo>
                  <a:lnTo>
                    <a:pt x="606" y="639"/>
                  </a:lnTo>
                  <a:lnTo>
                    <a:pt x="612" y="643"/>
                  </a:lnTo>
                  <a:lnTo>
                    <a:pt x="612" y="639"/>
                  </a:lnTo>
                  <a:lnTo>
                    <a:pt x="785" y="663"/>
                  </a:lnTo>
                  <a:lnTo>
                    <a:pt x="793" y="681"/>
                  </a:lnTo>
                  <a:lnTo>
                    <a:pt x="793" y="661"/>
                  </a:lnTo>
                  <a:lnTo>
                    <a:pt x="1051" y="445"/>
                  </a:lnTo>
                  <a:lnTo>
                    <a:pt x="1066" y="449"/>
                  </a:lnTo>
                  <a:lnTo>
                    <a:pt x="1055" y="438"/>
                  </a:lnTo>
                  <a:lnTo>
                    <a:pt x="937" y="210"/>
                  </a:lnTo>
                  <a:lnTo>
                    <a:pt x="841" y="12"/>
                  </a:lnTo>
                  <a:lnTo>
                    <a:pt x="843" y="0"/>
                  </a:ln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298" name="Oval 293">
              <a:extLst>
                <a:ext uri="{FF2B5EF4-FFF2-40B4-BE49-F238E27FC236}">
                  <a16:creationId xmlns:a16="http://schemas.microsoft.com/office/drawing/2014/main" id="{D29EAED7-7D6A-4CF7-A18D-CC5AED2025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6832" y="2110684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299" name="Oval 294">
              <a:extLst>
                <a:ext uri="{FF2B5EF4-FFF2-40B4-BE49-F238E27FC236}">
                  <a16:creationId xmlns:a16="http://schemas.microsoft.com/office/drawing/2014/main" id="{38CE9F88-559D-47A2-93D2-94F8ACDE8C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0523" y="2155131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00" name="Oval 295">
              <a:extLst>
                <a:ext uri="{FF2B5EF4-FFF2-40B4-BE49-F238E27FC236}">
                  <a16:creationId xmlns:a16="http://schemas.microsoft.com/office/drawing/2014/main" id="{397A46A4-9C56-4047-B30E-BB60D82DEA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4215" y="2377367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01" name="Oval 296">
              <a:extLst>
                <a:ext uri="{FF2B5EF4-FFF2-40B4-BE49-F238E27FC236}">
                  <a16:creationId xmlns:a16="http://schemas.microsoft.com/office/drawing/2014/main" id="{B3B2E87A-C3A6-40E7-8593-D0194B2DE2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0607" y="2457372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02" name="Oval 297">
              <a:extLst>
                <a:ext uri="{FF2B5EF4-FFF2-40B4-BE49-F238E27FC236}">
                  <a16:creationId xmlns:a16="http://schemas.microsoft.com/office/drawing/2014/main" id="{25F91A43-C31D-4FF1-876B-2BB865DD05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4933" y="2221803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03" name="Oval 298">
              <a:extLst>
                <a:ext uri="{FF2B5EF4-FFF2-40B4-BE49-F238E27FC236}">
                  <a16:creationId xmlns:a16="http://schemas.microsoft.com/office/drawing/2014/main" id="{9FBFD17A-D102-4079-A366-0CF8344CB2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8203" y="2155131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04" name="Oval 299">
              <a:extLst>
                <a:ext uri="{FF2B5EF4-FFF2-40B4-BE49-F238E27FC236}">
                  <a16:creationId xmlns:a16="http://schemas.microsoft.com/office/drawing/2014/main" id="{02929BA0-ADD1-4ED7-BA34-317D2D8AFC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41390" y="1993641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05" name="Oval 300">
              <a:extLst>
                <a:ext uri="{FF2B5EF4-FFF2-40B4-BE49-F238E27FC236}">
                  <a16:creationId xmlns:a16="http://schemas.microsoft.com/office/drawing/2014/main" id="{B282259D-45CD-4E87-A665-CF617CCC2F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6316" y="1814370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06" name="Oval 301">
              <a:extLst>
                <a:ext uri="{FF2B5EF4-FFF2-40B4-BE49-F238E27FC236}">
                  <a16:creationId xmlns:a16="http://schemas.microsoft.com/office/drawing/2014/main" id="{F44A6CE3-C829-4420-A590-AAD6D41C5B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3912" y="165880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07" name="Oval 302">
              <a:extLst>
                <a:ext uri="{FF2B5EF4-FFF2-40B4-BE49-F238E27FC236}">
                  <a16:creationId xmlns:a16="http://schemas.microsoft.com/office/drawing/2014/main" id="{3C09F146-F573-4E60-B346-ED9DD2F1F2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1925" y="1928452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08" name="Oval 303">
              <a:extLst>
                <a:ext uri="{FF2B5EF4-FFF2-40B4-BE49-F238E27FC236}">
                  <a16:creationId xmlns:a16="http://schemas.microsoft.com/office/drawing/2014/main" id="{46C4D62E-816D-4DB7-92E9-AFFAC2CEDD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1053" y="2198097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09" name="Oval 304">
              <a:extLst>
                <a:ext uri="{FF2B5EF4-FFF2-40B4-BE49-F238E27FC236}">
                  <a16:creationId xmlns:a16="http://schemas.microsoft.com/office/drawing/2014/main" id="{8D0BF92E-FE56-49F3-810A-E0417D06B6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1741" y="2089942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10" name="Oval 305">
              <a:extLst>
                <a:ext uri="{FF2B5EF4-FFF2-40B4-BE49-F238E27FC236}">
                  <a16:creationId xmlns:a16="http://schemas.microsoft.com/office/drawing/2014/main" id="{3906F7ED-0BC2-4064-ABF5-2B8F521971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3272" y="2319586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11" name="Oval 306">
              <a:extLst>
                <a:ext uri="{FF2B5EF4-FFF2-40B4-BE49-F238E27FC236}">
                  <a16:creationId xmlns:a16="http://schemas.microsoft.com/office/drawing/2014/main" id="{08C85251-AD09-4A8C-928F-8AC0BDD382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6454" y="2046977"/>
              <a:ext cx="45045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12" name="Oval 307">
              <a:extLst>
                <a:ext uri="{FF2B5EF4-FFF2-40B4-BE49-F238E27FC236}">
                  <a16:creationId xmlns:a16="http://schemas.microsoft.com/office/drawing/2014/main" id="{D65D5D70-7586-4DBE-B9B8-248F463DF9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2038" y="2257360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13" name="Oval 308">
              <a:extLst>
                <a:ext uri="{FF2B5EF4-FFF2-40B4-BE49-F238E27FC236}">
                  <a16:creationId xmlns:a16="http://schemas.microsoft.com/office/drawing/2014/main" id="{4EC4C0CE-3604-4FB0-A2C6-D424F354C5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38976" y="234180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14" name="Oval 309">
              <a:extLst>
                <a:ext uri="{FF2B5EF4-FFF2-40B4-BE49-F238E27FC236}">
                  <a16:creationId xmlns:a16="http://schemas.microsoft.com/office/drawing/2014/main" id="{C84F9F31-429A-4AC7-A091-0093C323A7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6424" y="2439593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15" name="Oval 310">
              <a:extLst>
                <a:ext uri="{FF2B5EF4-FFF2-40B4-BE49-F238E27FC236}">
                  <a16:creationId xmlns:a16="http://schemas.microsoft.com/office/drawing/2014/main" id="{4C92831D-D996-4477-B9C7-17DA1D6D6D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6062" y="2371441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16" name="Oval 311">
              <a:extLst>
                <a:ext uri="{FF2B5EF4-FFF2-40B4-BE49-F238E27FC236}">
                  <a16:creationId xmlns:a16="http://schemas.microsoft.com/office/drawing/2014/main" id="{C82D626E-7FC8-4A8B-ACD7-663769E607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7653" y="2395146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17" name="Oval 312">
              <a:extLst>
                <a:ext uri="{FF2B5EF4-FFF2-40B4-BE49-F238E27FC236}">
                  <a16:creationId xmlns:a16="http://schemas.microsoft.com/office/drawing/2014/main" id="{DC29D056-0D9C-4455-8939-4CB9B404F6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86418" y="2430704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18" name="Oval 313">
              <a:extLst>
                <a:ext uri="{FF2B5EF4-FFF2-40B4-BE49-F238E27FC236}">
                  <a16:creationId xmlns:a16="http://schemas.microsoft.com/office/drawing/2014/main" id="{3EBDCAB3-05A5-4592-9AFA-A4E6A82EE9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3807" y="2664792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19" name="Oval 314">
              <a:extLst>
                <a:ext uri="{FF2B5EF4-FFF2-40B4-BE49-F238E27FC236}">
                  <a16:creationId xmlns:a16="http://schemas.microsoft.com/office/drawing/2014/main" id="{FCC142CD-356E-48E1-A226-B5DD7A35F2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2513" y="2134389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20" name="Oval 315">
              <a:extLst>
                <a:ext uri="{FF2B5EF4-FFF2-40B4-BE49-F238E27FC236}">
                  <a16:creationId xmlns:a16="http://schemas.microsoft.com/office/drawing/2014/main" id="{B13193BF-A900-4259-B6D9-20A3EF2E14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0199" y="1931415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21" name="Oval 316">
              <a:extLst>
                <a:ext uri="{FF2B5EF4-FFF2-40B4-BE49-F238E27FC236}">
                  <a16:creationId xmlns:a16="http://schemas.microsoft.com/office/drawing/2014/main" id="{389E8AD4-3CF3-4F63-BF15-E9481BB1AA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23950" y="193734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22" name="Oval 317">
              <a:extLst>
                <a:ext uri="{FF2B5EF4-FFF2-40B4-BE49-F238E27FC236}">
                  <a16:creationId xmlns:a16="http://schemas.microsoft.com/office/drawing/2014/main" id="{BC96AD66-DFEC-481D-A46A-08C8089257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0253" y="2190689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23" name="Oval 318">
              <a:extLst>
                <a:ext uri="{FF2B5EF4-FFF2-40B4-BE49-F238E27FC236}">
                  <a16:creationId xmlns:a16="http://schemas.microsoft.com/office/drawing/2014/main" id="{C2625220-90AE-45FB-BAD2-36E5D0F4BC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3890" y="2149205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24" name="Oval 319">
              <a:extLst>
                <a:ext uri="{FF2B5EF4-FFF2-40B4-BE49-F238E27FC236}">
                  <a16:creationId xmlns:a16="http://schemas.microsoft.com/office/drawing/2014/main" id="{97E4BF30-D158-4287-8C2A-D78413B0D0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2271" y="2169947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25" name="Oval 320">
              <a:extLst>
                <a:ext uri="{FF2B5EF4-FFF2-40B4-BE49-F238E27FC236}">
                  <a16:creationId xmlns:a16="http://schemas.microsoft.com/office/drawing/2014/main" id="{A63CCC6D-7B24-4F2F-A158-4C4613B81A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4282" y="2245508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26" name="Oval 321">
              <a:extLst>
                <a:ext uri="{FF2B5EF4-FFF2-40B4-BE49-F238E27FC236}">
                  <a16:creationId xmlns:a16="http://schemas.microsoft.com/office/drawing/2014/main" id="{70A65A95-30BF-4C99-98F4-845737A314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29357" y="235958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27" name="Oval 322">
              <a:extLst>
                <a:ext uri="{FF2B5EF4-FFF2-40B4-BE49-F238E27FC236}">
                  <a16:creationId xmlns:a16="http://schemas.microsoft.com/office/drawing/2014/main" id="{C367D41F-74F8-48C5-A7A0-7F681B897E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2513" y="266479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28" name="Oval 323">
              <a:extLst>
                <a:ext uri="{FF2B5EF4-FFF2-40B4-BE49-F238E27FC236}">
                  <a16:creationId xmlns:a16="http://schemas.microsoft.com/office/drawing/2014/main" id="{460F21F0-97DA-45C5-8A05-9D1C912784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32965" y="1870670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29" name="Oval 324">
              <a:extLst>
                <a:ext uri="{FF2B5EF4-FFF2-40B4-BE49-F238E27FC236}">
                  <a16:creationId xmlns:a16="http://schemas.microsoft.com/office/drawing/2014/main" id="{6B067924-5662-4EDF-AF90-66DBFBB5BC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79510" y="1658806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30" name="Oval 325">
              <a:extLst>
                <a:ext uri="{FF2B5EF4-FFF2-40B4-BE49-F238E27FC236}">
                  <a16:creationId xmlns:a16="http://schemas.microsoft.com/office/drawing/2014/main" id="{F84858F8-204F-41E2-AD8D-AE602B8E81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7653" y="1451386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31" name="Oval 326">
              <a:extLst>
                <a:ext uri="{FF2B5EF4-FFF2-40B4-BE49-F238E27FC236}">
                  <a16:creationId xmlns:a16="http://schemas.microsoft.com/office/drawing/2014/main" id="{8A9C852D-E19E-45D6-BC6D-98E8ABFA1C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5125" y="1451386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32" name="Oval 327">
              <a:extLst>
                <a:ext uri="{FF2B5EF4-FFF2-40B4-BE49-F238E27FC236}">
                  <a16:creationId xmlns:a16="http://schemas.microsoft.com/office/drawing/2014/main" id="{89C2AF32-4B2D-4247-8195-FA06C3A35E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9807" y="1805481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33" name="Oval 328">
              <a:extLst>
                <a:ext uri="{FF2B5EF4-FFF2-40B4-BE49-F238E27FC236}">
                  <a16:creationId xmlns:a16="http://schemas.microsoft.com/office/drawing/2014/main" id="{2200AC71-F7BE-4C9C-BC0B-99CB5426C0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4971" y="1586209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34" name="Oval 329">
              <a:extLst>
                <a:ext uri="{FF2B5EF4-FFF2-40B4-BE49-F238E27FC236}">
                  <a16:creationId xmlns:a16="http://schemas.microsoft.com/office/drawing/2014/main" id="{77DEA829-7A9A-4212-93CB-0D9FBE5B1F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07731" y="167954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35" name="Oval 330">
              <a:extLst>
                <a:ext uri="{FF2B5EF4-FFF2-40B4-BE49-F238E27FC236}">
                  <a16:creationId xmlns:a16="http://schemas.microsoft.com/office/drawing/2014/main" id="{1932CEC2-A668-4BA4-B4AE-55093402D3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6710" y="1269153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36" name="Oval 331">
              <a:extLst>
                <a:ext uri="{FF2B5EF4-FFF2-40B4-BE49-F238E27FC236}">
                  <a16:creationId xmlns:a16="http://schemas.microsoft.com/office/drawing/2014/main" id="{1FDAE4A6-5172-4126-834E-CAE48BBD3D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6407" y="1586209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37" name="Oval 332">
              <a:extLst>
                <a:ext uri="{FF2B5EF4-FFF2-40B4-BE49-F238E27FC236}">
                  <a16:creationId xmlns:a16="http://schemas.microsoft.com/office/drawing/2014/main" id="{48AC8FBE-A9C6-4FA1-BE88-4934D9FF49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9019" y="1919562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38" name="Oval 333">
              <a:extLst>
                <a:ext uri="{FF2B5EF4-FFF2-40B4-BE49-F238E27FC236}">
                  <a16:creationId xmlns:a16="http://schemas.microsoft.com/office/drawing/2014/main" id="{3AC9EA4C-AABF-474D-8E89-AC1A08C30F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55773" y="1775850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39" name="Oval 334">
              <a:extLst>
                <a:ext uri="{FF2B5EF4-FFF2-40B4-BE49-F238E27FC236}">
                  <a16:creationId xmlns:a16="http://schemas.microsoft.com/office/drawing/2014/main" id="{B9CBC201-4CEF-490E-B1CE-0BC5B029C3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0337" y="1726958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40" name="Oval 335">
              <a:extLst>
                <a:ext uri="{FF2B5EF4-FFF2-40B4-BE49-F238E27FC236}">
                  <a16:creationId xmlns:a16="http://schemas.microsoft.com/office/drawing/2014/main" id="{B5585DF8-C69F-4E02-8E9F-B4A52CA9BE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1388" y="183214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41" name="Oval 336">
              <a:extLst>
                <a:ext uri="{FF2B5EF4-FFF2-40B4-BE49-F238E27FC236}">
                  <a16:creationId xmlns:a16="http://schemas.microsoft.com/office/drawing/2014/main" id="{016A70F4-0115-43A8-99A9-205F362FEA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4390" y="170917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42" name="Oval 337">
              <a:extLst>
                <a:ext uri="{FF2B5EF4-FFF2-40B4-BE49-F238E27FC236}">
                  <a16:creationId xmlns:a16="http://schemas.microsoft.com/office/drawing/2014/main" id="{6BEB046A-E4F8-4C2F-B3E2-D35CE92796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4390" y="152101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43" name="Oval 338">
              <a:extLst>
                <a:ext uri="{FF2B5EF4-FFF2-40B4-BE49-F238E27FC236}">
                  <a16:creationId xmlns:a16="http://schemas.microsoft.com/office/drawing/2014/main" id="{775A55A3-0A61-4BF5-A203-79D2F10152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58776" y="1472128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44" name="Oval 339">
              <a:extLst>
                <a:ext uri="{FF2B5EF4-FFF2-40B4-BE49-F238E27FC236}">
                  <a16:creationId xmlns:a16="http://schemas.microsoft.com/office/drawing/2014/main" id="{04776212-B32C-43D5-823D-0115B53206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6105" y="140990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45" name="Oval 340">
              <a:extLst>
                <a:ext uri="{FF2B5EF4-FFF2-40B4-BE49-F238E27FC236}">
                  <a16:creationId xmlns:a16="http://schemas.microsoft.com/office/drawing/2014/main" id="{AE79FD2B-9155-479C-BC49-4FEBDD5ED4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4722" y="1316563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46" name="Oval 341">
              <a:extLst>
                <a:ext uri="{FF2B5EF4-FFF2-40B4-BE49-F238E27FC236}">
                  <a16:creationId xmlns:a16="http://schemas.microsoft.com/office/drawing/2014/main" id="{DDF7643F-FB7B-4565-BEE2-D3FB569A9E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58771" y="1386197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47" name="Oval 342">
              <a:extLst>
                <a:ext uri="{FF2B5EF4-FFF2-40B4-BE49-F238E27FC236}">
                  <a16:creationId xmlns:a16="http://schemas.microsoft.com/office/drawing/2014/main" id="{4BB3A014-4E7A-4166-B29B-022E6D668C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46154" y="1984751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48" name="Oval 343">
              <a:extLst>
                <a:ext uri="{FF2B5EF4-FFF2-40B4-BE49-F238E27FC236}">
                  <a16:creationId xmlns:a16="http://schemas.microsoft.com/office/drawing/2014/main" id="{4F49FC2A-B828-48EF-9905-1B3EF39D99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8616" y="2198097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49" name="Oval 344">
              <a:extLst>
                <a:ext uri="{FF2B5EF4-FFF2-40B4-BE49-F238E27FC236}">
                  <a16:creationId xmlns:a16="http://schemas.microsoft.com/office/drawing/2014/main" id="{A8D431D3-AA4D-48C2-B3BE-140AA11886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51560" y="2116611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50" name="Oval 345">
              <a:extLst>
                <a:ext uri="{FF2B5EF4-FFF2-40B4-BE49-F238E27FC236}">
                  <a16:creationId xmlns:a16="http://schemas.microsoft.com/office/drawing/2014/main" id="{45262087-BBCD-41E6-A100-9918211769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70480" y="2206987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51" name="Oval 346">
              <a:extLst>
                <a:ext uri="{FF2B5EF4-FFF2-40B4-BE49-F238E27FC236}">
                  <a16:creationId xmlns:a16="http://schemas.microsoft.com/office/drawing/2014/main" id="{E19F5D8F-2406-45C6-A9E4-B835B3CEED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8616" y="2298844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52" name="Oval 347">
              <a:extLst>
                <a:ext uri="{FF2B5EF4-FFF2-40B4-BE49-F238E27FC236}">
                  <a16:creationId xmlns:a16="http://schemas.microsoft.com/office/drawing/2014/main" id="{3F41E9F0-2871-4146-B537-F2BEFDF188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20326" y="2181800"/>
              <a:ext cx="48048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53" name="Oval 348">
              <a:extLst>
                <a:ext uri="{FF2B5EF4-FFF2-40B4-BE49-F238E27FC236}">
                  <a16:creationId xmlns:a16="http://schemas.microsoft.com/office/drawing/2014/main" id="{BBFD5EDF-FD2D-487F-AEEC-B9831A9B6B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11916" y="1964009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54" name="Oval 349">
              <a:extLst>
                <a:ext uri="{FF2B5EF4-FFF2-40B4-BE49-F238E27FC236}">
                  <a16:creationId xmlns:a16="http://schemas.microsoft.com/office/drawing/2014/main" id="{DF09D055-1B89-4FB2-A527-4435DCE63B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17620" y="209586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55" name="Oval 350">
              <a:extLst>
                <a:ext uri="{FF2B5EF4-FFF2-40B4-BE49-F238E27FC236}">
                  <a16:creationId xmlns:a16="http://schemas.microsoft.com/office/drawing/2014/main" id="{08FFCD83-5EEA-4756-A9DC-37704CBFFB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9210" y="183214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56" name="Oval 351">
              <a:extLst>
                <a:ext uri="{FF2B5EF4-FFF2-40B4-BE49-F238E27FC236}">
                  <a16:creationId xmlns:a16="http://schemas.microsoft.com/office/drawing/2014/main" id="{0F08F8BE-9AC1-4270-94AB-96C1588C03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52754" y="1885486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57" name="Oval 352">
              <a:extLst>
                <a:ext uri="{FF2B5EF4-FFF2-40B4-BE49-F238E27FC236}">
                  <a16:creationId xmlns:a16="http://schemas.microsoft.com/office/drawing/2014/main" id="{8DA1EA67-26C3-4F09-BA1D-3BF51231E3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68368" y="1907710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58" name="Oval 353">
              <a:extLst>
                <a:ext uri="{FF2B5EF4-FFF2-40B4-BE49-F238E27FC236}">
                  <a16:creationId xmlns:a16="http://schemas.microsoft.com/office/drawing/2014/main" id="{8D392D8C-E05C-497A-9168-B73F05EAA7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18219" y="1623248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59" name="Oval 354">
              <a:extLst>
                <a:ext uri="{FF2B5EF4-FFF2-40B4-BE49-F238E27FC236}">
                  <a16:creationId xmlns:a16="http://schemas.microsoft.com/office/drawing/2014/main" id="{CB896272-3E9B-45FF-94F4-04E28A7232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46143" y="1629175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60" name="Oval 355">
              <a:extLst>
                <a:ext uri="{FF2B5EF4-FFF2-40B4-BE49-F238E27FC236}">
                  <a16:creationId xmlns:a16="http://schemas.microsoft.com/office/drawing/2014/main" id="{27C495D8-44AF-471E-A0D7-01FB7BC1EB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1069" y="1864744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61" name="Oval 356">
              <a:extLst>
                <a:ext uri="{FF2B5EF4-FFF2-40B4-BE49-F238E27FC236}">
                  <a16:creationId xmlns:a16="http://schemas.microsoft.com/office/drawing/2014/main" id="{D5AD7327-FCFF-455D-A8CB-787BBC5024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24522" y="1978825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62" name="Oval 357">
              <a:extLst>
                <a:ext uri="{FF2B5EF4-FFF2-40B4-BE49-F238E27FC236}">
                  <a16:creationId xmlns:a16="http://schemas.microsoft.com/office/drawing/2014/main" id="{0B11C47C-7B16-4D9E-9D06-C270BD545B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1698" y="2172910"/>
              <a:ext cx="45045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63" name="Oval 358">
              <a:extLst>
                <a:ext uri="{FF2B5EF4-FFF2-40B4-BE49-F238E27FC236}">
                  <a16:creationId xmlns:a16="http://schemas.microsoft.com/office/drawing/2014/main" id="{273C4071-0178-40F4-A484-C81A066A4E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96891" y="198178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64" name="Oval 359">
              <a:extLst>
                <a:ext uri="{FF2B5EF4-FFF2-40B4-BE49-F238E27FC236}">
                  <a16:creationId xmlns:a16="http://schemas.microsoft.com/office/drawing/2014/main" id="{BAF1D1E6-F137-4301-BB04-7022163998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96891" y="171806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65" name="Oval 360">
              <a:extLst>
                <a:ext uri="{FF2B5EF4-FFF2-40B4-BE49-F238E27FC236}">
                  <a16:creationId xmlns:a16="http://schemas.microsoft.com/office/drawing/2014/main" id="{BF16FD7F-491D-4BCC-A05C-53AB1F9ED5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28119" y="1993641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66" name="Oval 361">
              <a:extLst>
                <a:ext uri="{FF2B5EF4-FFF2-40B4-BE49-F238E27FC236}">
                  <a16:creationId xmlns:a16="http://schemas.microsoft.com/office/drawing/2014/main" id="{E192A3E7-800B-4B08-B395-90D195E6A1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24214" y="1790665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67" name="Oval 362">
              <a:extLst>
                <a:ext uri="{FF2B5EF4-FFF2-40B4-BE49-F238E27FC236}">
                  <a16:creationId xmlns:a16="http://schemas.microsoft.com/office/drawing/2014/main" id="{69FD3734-1CDD-46FD-BCCA-677E382637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99889" y="152694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68" name="Oval 363">
              <a:extLst>
                <a:ext uri="{FF2B5EF4-FFF2-40B4-BE49-F238E27FC236}">
                  <a16:creationId xmlns:a16="http://schemas.microsoft.com/office/drawing/2014/main" id="{40BDEA8C-8B13-4B0F-8594-F590FAC49F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36523" y="171806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69" name="Oval 364">
              <a:extLst>
                <a:ext uri="{FF2B5EF4-FFF2-40B4-BE49-F238E27FC236}">
                  <a16:creationId xmlns:a16="http://schemas.microsoft.com/office/drawing/2014/main" id="{5B36216B-25C4-4949-A15D-2BEBD8C2EB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3189" y="1526946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70" name="Oval 365">
              <a:extLst>
                <a:ext uri="{FF2B5EF4-FFF2-40B4-BE49-F238E27FC236}">
                  <a16:creationId xmlns:a16="http://schemas.microsoft.com/office/drawing/2014/main" id="{FA501597-CAA9-4CD0-9D79-E5E76067D3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86969" y="1595098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71" name="Oval 366">
              <a:extLst>
                <a:ext uri="{FF2B5EF4-FFF2-40B4-BE49-F238E27FC236}">
                  <a16:creationId xmlns:a16="http://schemas.microsoft.com/office/drawing/2014/main" id="{387865B8-8C3C-4B62-A16F-059CDF530C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92970" y="1466202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72" name="Oval 367">
              <a:extLst>
                <a:ext uri="{FF2B5EF4-FFF2-40B4-BE49-F238E27FC236}">
                  <a16:creationId xmlns:a16="http://schemas.microsoft.com/office/drawing/2014/main" id="{B7A08BDF-B735-4AED-98A1-057EFFCFCC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18792" y="1799555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73" name="Oval 368">
              <a:extLst>
                <a:ext uri="{FF2B5EF4-FFF2-40B4-BE49-F238E27FC236}">
                  <a16:creationId xmlns:a16="http://schemas.microsoft.com/office/drawing/2014/main" id="{7990129B-2A8E-4EEF-AEFB-E8892C4B82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18792" y="1574356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74" name="Oval 369">
              <a:extLst>
                <a:ext uri="{FF2B5EF4-FFF2-40B4-BE49-F238E27FC236}">
                  <a16:creationId xmlns:a16="http://schemas.microsoft.com/office/drawing/2014/main" id="{8F0E07DA-F453-45E0-8E4E-C507FBCF88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12792" y="2002530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75" name="Oval 370">
              <a:extLst>
                <a:ext uri="{FF2B5EF4-FFF2-40B4-BE49-F238E27FC236}">
                  <a16:creationId xmlns:a16="http://schemas.microsoft.com/office/drawing/2014/main" id="{A2DD95B2-4C83-4D24-A6A4-DF99BBA6AA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0666" y="2356625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76" name="Oval 371">
              <a:extLst>
                <a:ext uri="{FF2B5EF4-FFF2-40B4-BE49-F238E27FC236}">
                  <a16:creationId xmlns:a16="http://schemas.microsoft.com/office/drawing/2014/main" id="{DE4D1F68-244A-45CC-A808-8C9AA8A04E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77366" y="223661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77" name="Oval 372">
              <a:extLst>
                <a:ext uri="{FF2B5EF4-FFF2-40B4-BE49-F238E27FC236}">
                  <a16:creationId xmlns:a16="http://schemas.microsoft.com/office/drawing/2014/main" id="{B183E53E-D715-4B56-886E-ED685F9781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74968" y="2580343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78" name="Oval 373">
              <a:extLst>
                <a:ext uri="{FF2B5EF4-FFF2-40B4-BE49-F238E27FC236}">
                  <a16:creationId xmlns:a16="http://schemas.microsoft.com/office/drawing/2014/main" id="{2603026B-7FAA-43FE-A78E-F71409F377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96292" y="2298844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79" name="Oval 374">
              <a:extLst>
                <a:ext uri="{FF2B5EF4-FFF2-40B4-BE49-F238E27FC236}">
                  <a16:creationId xmlns:a16="http://schemas.microsoft.com/office/drawing/2014/main" id="{687C0381-24EC-42B7-B38F-163DA7E1CF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93591" y="2494411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80" name="Oval 375">
              <a:extLst>
                <a:ext uri="{FF2B5EF4-FFF2-40B4-BE49-F238E27FC236}">
                  <a16:creationId xmlns:a16="http://schemas.microsoft.com/office/drawing/2014/main" id="{29B056A8-CEF3-4ABD-932A-FAEDACBC16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45846" y="2427740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81" name="Oval 376">
              <a:extLst>
                <a:ext uri="{FF2B5EF4-FFF2-40B4-BE49-F238E27FC236}">
                  <a16:creationId xmlns:a16="http://schemas.microsoft.com/office/drawing/2014/main" id="{3F836819-BA98-4F49-9C95-9162760D0F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8011" y="2494411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82" name="Oval 377">
              <a:extLst>
                <a:ext uri="{FF2B5EF4-FFF2-40B4-BE49-F238E27FC236}">
                  <a16:creationId xmlns:a16="http://schemas.microsoft.com/office/drawing/2014/main" id="{D7CE53F8-50E2-4677-A42A-1E8B3A3586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40142" y="235069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83" name="Oval 378">
              <a:extLst>
                <a:ext uri="{FF2B5EF4-FFF2-40B4-BE49-F238E27FC236}">
                  <a16:creationId xmlns:a16="http://schemas.microsoft.com/office/drawing/2014/main" id="{9834D0EE-7195-4CFE-9DA9-2EA4D1F8B2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99305" y="248255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84" name="Oval 379">
              <a:extLst>
                <a:ext uri="{FF2B5EF4-FFF2-40B4-BE49-F238E27FC236}">
                  <a16:creationId xmlns:a16="http://schemas.microsoft.com/office/drawing/2014/main" id="{02DAEB60-04A0-4C20-9782-2B92B21818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2249" y="2538859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85" name="Oval 380">
              <a:extLst>
                <a:ext uri="{FF2B5EF4-FFF2-40B4-BE49-F238E27FC236}">
                  <a16:creationId xmlns:a16="http://schemas.microsoft.com/office/drawing/2014/main" id="{CACB2435-CE47-44C9-A36B-E385064619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80985" y="2781836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86" name="Oval 381">
              <a:extLst>
                <a:ext uri="{FF2B5EF4-FFF2-40B4-BE49-F238E27FC236}">
                  <a16:creationId xmlns:a16="http://schemas.microsoft.com/office/drawing/2014/main" id="{8BCC66B0-6107-4D08-994C-74D808CA0A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5613" y="280554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87" name="Oval 382">
              <a:extLst>
                <a:ext uri="{FF2B5EF4-FFF2-40B4-BE49-F238E27FC236}">
                  <a16:creationId xmlns:a16="http://schemas.microsoft.com/office/drawing/2014/main" id="{4CCC2604-85A4-4084-8E92-9DC2C562BD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20326" y="2999626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88" name="Oval 383">
              <a:extLst>
                <a:ext uri="{FF2B5EF4-FFF2-40B4-BE49-F238E27FC236}">
                  <a16:creationId xmlns:a16="http://schemas.microsoft.com/office/drawing/2014/main" id="{2686E20C-833C-4B69-9426-147D2A7CB9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2605" y="295814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89" name="Oval 384">
              <a:extLst>
                <a:ext uri="{FF2B5EF4-FFF2-40B4-BE49-F238E27FC236}">
                  <a16:creationId xmlns:a16="http://schemas.microsoft.com/office/drawing/2014/main" id="{4AE77542-4E5A-4EF4-8B72-5018751A4E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6059" y="3161118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90" name="Oval 385">
              <a:extLst>
                <a:ext uri="{FF2B5EF4-FFF2-40B4-BE49-F238E27FC236}">
                  <a16:creationId xmlns:a16="http://schemas.microsoft.com/office/drawing/2014/main" id="{BB697DF5-0667-4FB9-8B83-D378E0C09A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49454" y="309296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91" name="Oval 386">
              <a:extLst>
                <a:ext uri="{FF2B5EF4-FFF2-40B4-BE49-F238E27FC236}">
                  <a16:creationId xmlns:a16="http://schemas.microsoft.com/office/drawing/2014/main" id="{15E43D2B-77A5-4F74-9BF9-71EBE870AE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20326" y="3207046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92" name="Oval 387">
              <a:extLst>
                <a:ext uri="{FF2B5EF4-FFF2-40B4-BE49-F238E27FC236}">
                  <a16:creationId xmlns:a16="http://schemas.microsoft.com/office/drawing/2014/main" id="{B55E4F8B-2139-470A-8EAC-73F4C8FEF2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29637" y="3257420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93" name="Oval 388">
              <a:extLst>
                <a:ext uri="{FF2B5EF4-FFF2-40B4-BE49-F238E27FC236}">
                  <a16:creationId xmlns:a16="http://schemas.microsoft.com/office/drawing/2014/main" id="{BD2D75B7-98C9-4ED0-8BE3-DD9102EBC6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46456" y="295814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94" name="Oval 389">
              <a:extLst>
                <a:ext uri="{FF2B5EF4-FFF2-40B4-BE49-F238E27FC236}">
                  <a16:creationId xmlns:a16="http://schemas.microsoft.com/office/drawing/2014/main" id="{252922D4-81AF-4E63-B549-48069C3D2D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18230" y="3301867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95" name="Oval 390">
              <a:extLst>
                <a:ext uri="{FF2B5EF4-FFF2-40B4-BE49-F238E27FC236}">
                  <a16:creationId xmlns:a16="http://schemas.microsoft.com/office/drawing/2014/main" id="{1D62518A-DE95-437A-AE04-1529EAB744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70183" y="3482618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96" name="Oval 391">
              <a:extLst>
                <a:ext uri="{FF2B5EF4-FFF2-40B4-BE49-F238E27FC236}">
                  <a16:creationId xmlns:a16="http://schemas.microsoft.com/office/drawing/2014/main" id="{504E7673-7427-4ECD-A2CF-79F6F4AF1B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14023" y="3482618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97" name="Oval 392">
              <a:extLst>
                <a:ext uri="{FF2B5EF4-FFF2-40B4-BE49-F238E27FC236}">
                  <a16:creationId xmlns:a16="http://schemas.microsoft.com/office/drawing/2014/main" id="{0BBE7411-9DE8-40ED-8724-4E4606A123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23934" y="3586328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98" name="Oval 393">
              <a:extLst>
                <a:ext uri="{FF2B5EF4-FFF2-40B4-BE49-F238E27FC236}">
                  <a16:creationId xmlns:a16="http://schemas.microsoft.com/office/drawing/2014/main" id="{0044236D-F1C0-4244-BA9A-2F21861E7F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46456" y="3867826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399" name="Oval 394">
              <a:extLst>
                <a:ext uri="{FF2B5EF4-FFF2-40B4-BE49-F238E27FC236}">
                  <a16:creationId xmlns:a16="http://schemas.microsoft.com/office/drawing/2014/main" id="{951A1F90-E07B-45CE-9A38-98CD3AA2BB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92997" y="3688557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00" name="Oval 395">
              <a:extLst>
                <a:ext uri="{FF2B5EF4-FFF2-40B4-BE49-F238E27FC236}">
                  <a16:creationId xmlns:a16="http://schemas.microsoft.com/office/drawing/2014/main" id="{576B731E-1342-487E-85A6-56535FB50F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5305" y="4164140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01" name="Oval 396">
              <a:extLst>
                <a:ext uri="{FF2B5EF4-FFF2-40B4-BE49-F238E27FC236}">
                  <a16:creationId xmlns:a16="http://schemas.microsoft.com/office/drawing/2014/main" id="{57D9ED97-531E-4962-860B-9972C8A8C4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9602" y="4527126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02" name="Oval 397">
              <a:extLst>
                <a:ext uri="{FF2B5EF4-FFF2-40B4-BE49-F238E27FC236}">
                  <a16:creationId xmlns:a16="http://schemas.microsoft.com/office/drawing/2014/main" id="{81943D28-5964-44C3-AB0D-C029D35AFD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42546" y="4773066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03" name="Oval 398">
              <a:extLst>
                <a:ext uri="{FF2B5EF4-FFF2-40B4-BE49-F238E27FC236}">
                  <a16:creationId xmlns:a16="http://schemas.microsoft.com/office/drawing/2014/main" id="{2B125FDE-AED9-4CEA-9A21-4C8C1ADDD0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89692" y="467380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04" name="Oval 399">
              <a:extLst>
                <a:ext uri="{FF2B5EF4-FFF2-40B4-BE49-F238E27FC236}">
                  <a16:creationId xmlns:a16="http://schemas.microsoft.com/office/drawing/2014/main" id="{5E431AB8-C809-479C-B3D1-125851DEBE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02600" y="4799735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05" name="Oval 400">
              <a:extLst>
                <a:ext uri="{FF2B5EF4-FFF2-40B4-BE49-F238E27FC236}">
                  <a16:creationId xmlns:a16="http://schemas.microsoft.com/office/drawing/2014/main" id="{AB453A3F-F96B-4B15-9902-D14B12846B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30226" y="4718248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06" name="Oval 401">
              <a:extLst>
                <a:ext uri="{FF2B5EF4-FFF2-40B4-BE49-F238E27FC236}">
                  <a16:creationId xmlns:a16="http://schemas.microsoft.com/office/drawing/2014/main" id="{04F85FB0-8C46-42A1-A23F-391921DA1D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61757" y="4472307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07" name="Oval 402">
              <a:extLst>
                <a:ext uri="{FF2B5EF4-FFF2-40B4-BE49-F238E27FC236}">
                  <a16:creationId xmlns:a16="http://schemas.microsoft.com/office/drawing/2014/main" id="{0412825B-FE89-4680-B98F-66E2738A5A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42535" y="4515273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08" name="Oval 403">
              <a:extLst>
                <a:ext uri="{FF2B5EF4-FFF2-40B4-BE49-F238E27FC236}">
                  <a16:creationId xmlns:a16="http://schemas.microsoft.com/office/drawing/2014/main" id="{FFE3598F-23EB-4339-97E6-4E4F9DF9EB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80974" y="4143399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09" name="Oval 404">
              <a:extLst>
                <a:ext uri="{FF2B5EF4-FFF2-40B4-BE49-F238E27FC236}">
                  <a16:creationId xmlns:a16="http://schemas.microsoft.com/office/drawing/2014/main" id="{3D2E8DC9-D0A3-4CC5-B3A7-54EB0541E6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80375" y="4727137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10" name="Oval 405">
              <a:extLst>
                <a:ext uri="{FF2B5EF4-FFF2-40B4-BE49-F238E27FC236}">
                  <a16:creationId xmlns:a16="http://schemas.microsoft.com/office/drawing/2014/main" id="{BBEA0702-FC13-4B94-B286-6C914747B8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80375" y="4864924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11" name="Oval 406">
              <a:extLst>
                <a:ext uri="{FF2B5EF4-FFF2-40B4-BE49-F238E27FC236}">
                  <a16:creationId xmlns:a16="http://schemas.microsoft.com/office/drawing/2014/main" id="{09C2EE2B-2F9D-45B6-9F3C-79ED09D5C2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80078" y="5219018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12" name="Oval 407">
              <a:extLst>
                <a:ext uri="{FF2B5EF4-FFF2-40B4-BE49-F238E27FC236}">
                  <a16:creationId xmlns:a16="http://schemas.microsoft.com/office/drawing/2014/main" id="{7B12A710-19D9-4464-A893-B620CD3399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73472" y="5063454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13" name="Oval 408">
              <a:extLst>
                <a:ext uri="{FF2B5EF4-FFF2-40B4-BE49-F238E27FC236}">
                  <a16:creationId xmlns:a16="http://schemas.microsoft.com/office/drawing/2014/main" id="{B024D807-9559-4B57-BDDE-83BE81C70B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42843" y="5263465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14" name="Oval 409">
              <a:extLst>
                <a:ext uri="{FF2B5EF4-FFF2-40B4-BE49-F238E27FC236}">
                  <a16:creationId xmlns:a16="http://schemas.microsoft.com/office/drawing/2014/main" id="{20A26BAC-9414-4F18-B2CA-EBE5D13A3E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42843" y="4970115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15" name="Oval 410">
              <a:extLst>
                <a:ext uri="{FF2B5EF4-FFF2-40B4-BE49-F238E27FC236}">
                  <a16:creationId xmlns:a16="http://schemas.microsoft.com/office/drawing/2014/main" id="{625EBFA5-03D9-45D8-91B7-A2D5003AC7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92997" y="398487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16" name="Oval 411">
              <a:extLst>
                <a:ext uri="{FF2B5EF4-FFF2-40B4-BE49-F238E27FC236}">
                  <a16:creationId xmlns:a16="http://schemas.microsoft.com/office/drawing/2014/main" id="{C4824921-D17C-419A-B1FA-F19BF9EB95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32932" y="3903384"/>
              <a:ext cx="45045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17" name="Oval 412">
              <a:extLst>
                <a:ext uri="{FF2B5EF4-FFF2-40B4-BE49-F238E27FC236}">
                  <a16:creationId xmlns:a16="http://schemas.microsoft.com/office/drawing/2014/main" id="{4AA983FA-1856-460B-B34B-5D45CC00BE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43140" y="3427801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18" name="Oval 413">
              <a:extLst>
                <a:ext uri="{FF2B5EF4-FFF2-40B4-BE49-F238E27FC236}">
                  <a16:creationId xmlns:a16="http://schemas.microsoft.com/office/drawing/2014/main" id="{194C7FBC-6B34-499D-AF6E-9525E4FA90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73769" y="4164140"/>
              <a:ext cx="48048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19" name="Oval 414">
              <a:extLst>
                <a:ext uri="{FF2B5EF4-FFF2-40B4-BE49-F238E27FC236}">
                  <a16:creationId xmlns:a16="http://schemas.microsoft.com/office/drawing/2014/main" id="{4E753864-552C-47BE-9E45-B49FBAFC74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71668" y="3257420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20" name="Oval 415">
              <a:extLst>
                <a:ext uri="{FF2B5EF4-FFF2-40B4-BE49-F238E27FC236}">
                  <a16:creationId xmlns:a16="http://schemas.microsoft.com/office/drawing/2014/main" id="{390FF7E3-095F-4DEE-A1ED-70A78480F9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27525" y="3023332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21" name="Oval 416">
              <a:extLst>
                <a:ext uri="{FF2B5EF4-FFF2-40B4-BE49-F238E27FC236}">
                  <a16:creationId xmlns:a16="http://schemas.microsoft.com/office/drawing/2014/main" id="{E95B9CAB-FB1C-47B2-BBDC-EFC0987A7C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35935" y="2802578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22" name="Oval 417">
              <a:extLst>
                <a:ext uri="{FF2B5EF4-FFF2-40B4-BE49-F238E27FC236}">
                  <a16:creationId xmlns:a16="http://schemas.microsoft.com/office/drawing/2014/main" id="{B7B86F4C-8C62-4B96-BA2C-61880C78E3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23620" y="2724054"/>
              <a:ext cx="48048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23" name="Oval 418">
              <a:extLst>
                <a:ext uri="{FF2B5EF4-FFF2-40B4-BE49-F238E27FC236}">
                  <a16:creationId xmlns:a16="http://schemas.microsoft.com/office/drawing/2014/main" id="{1A1C6149-A9F4-49F2-863E-8ED815555F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61757" y="2943327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24" name="Oval 419">
              <a:extLst>
                <a:ext uri="{FF2B5EF4-FFF2-40B4-BE49-F238E27FC236}">
                  <a16:creationId xmlns:a16="http://schemas.microsoft.com/office/drawing/2014/main" id="{64B4BB37-0A8A-4566-A533-988F81ACAA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86381" y="2759612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25" name="Oval 420">
              <a:extLst>
                <a:ext uri="{FF2B5EF4-FFF2-40B4-BE49-F238E27FC236}">
                  <a16:creationId xmlns:a16="http://schemas.microsoft.com/office/drawing/2014/main" id="{84C86D06-0EE6-49AA-943E-370C06C6C1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95989" y="298481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26" name="Oval 421">
              <a:extLst>
                <a:ext uri="{FF2B5EF4-FFF2-40B4-BE49-F238E27FC236}">
                  <a16:creationId xmlns:a16="http://schemas.microsoft.com/office/drawing/2014/main" id="{4E5B52CD-626D-4BA5-81E0-110DD2E9CE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02298" y="3236678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27" name="Oval 422">
              <a:extLst>
                <a:ext uri="{FF2B5EF4-FFF2-40B4-BE49-F238E27FC236}">
                  <a16:creationId xmlns:a16="http://schemas.microsoft.com/office/drawing/2014/main" id="{160EF767-55CE-4BF2-8F5A-7945420AF3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33229" y="3301867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28" name="Oval 423">
              <a:extLst>
                <a:ext uri="{FF2B5EF4-FFF2-40B4-BE49-F238E27FC236}">
                  <a16:creationId xmlns:a16="http://schemas.microsoft.com/office/drawing/2014/main" id="{F8396E3E-F574-44C5-9D9F-A866175DAA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42535" y="3521139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29" name="Oval 424">
              <a:extLst>
                <a:ext uri="{FF2B5EF4-FFF2-40B4-BE49-F238E27FC236}">
                  <a16:creationId xmlns:a16="http://schemas.microsoft.com/office/drawing/2014/main" id="{25941909-8120-4D4E-92BA-34C75F567C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62351" y="3161118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30" name="Oval 425">
              <a:extLst>
                <a:ext uri="{FF2B5EF4-FFF2-40B4-BE49-F238E27FC236}">
                  <a16:creationId xmlns:a16="http://schemas.microsoft.com/office/drawing/2014/main" id="{5C3D1FF2-6E19-4EB8-8FBE-22B2A84740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15503" y="299962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31" name="Oval 426">
              <a:extLst>
                <a:ext uri="{FF2B5EF4-FFF2-40B4-BE49-F238E27FC236}">
                  <a16:creationId xmlns:a16="http://schemas.microsoft.com/office/drawing/2014/main" id="{3B04A7F8-99C8-48AC-AAAF-2A4F161814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04993" y="2632197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32" name="Oval 427">
              <a:extLst>
                <a:ext uri="{FF2B5EF4-FFF2-40B4-BE49-F238E27FC236}">
                  <a16:creationId xmlns:a16="http://schemas.microsoft.com/office/drawing/2014/main" id="{AE670253-4DC4-457A-8652-DDAF11F40E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7123" y="3269272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33" name="Oval 428">
              <a:extLst>
                <a:ext uri="{FF2B5EF4-FFF2-40B4-BE49-F238E27FC236}">
                  <a16:creationId xmlns:a16="http://schemas.microsoft.com/office/drawing/2014/main" id="{4506E4C4-3F02-4A6F-8785-81278CB9AC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7752" y="3095929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34" name="Oval 429">
              <a:extLst>
                <a:ext uri="{FF2B5EF4-FFF2-40B4-BE49-F238E27FC236}">
                  <a16:creationId xmlns:a16="http://schemas.microsoft.com/office/drawing/2014/main" id="{ACB42E75-3CB4-4611-8709-70F21AC8D3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83966" y="2978884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35" name="Oval 430">
              <a:extLst>
                <a:ext uri="{FF2B5EF4-FFF2-40B4-BE49-F238E27FC236}">
                  <a16:creationId xmlns:a16="http://schemas.microsoft.com/office/drawing/2014/main" id="{10722334-5C14-4070-B679-70CF1EB2B2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34115" y="3095929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36" name="Oval 431">
              <a:extLst>
                <a:ext uri="{FF2B5EF4-FFF2-40B4-BE49-F238E27FC236}">
                  <a16:creationId xmlns:a16="http://schemas.microsoft.com/office/drawing/2014/main" id="{14E73E24-09BC-40ED-9F0D-2639A22E80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08892" y="3257420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37" name="Oval 432">
              <a:extLst>
                <a:ext uri="{FF2B5EF4-FFF2-40B4-BE49-F238E27FC236}">
                  <a16:creationId xmlns:a16="http://schemas.microsoft.com/office/drawing/2014/main" id="{92338AF3-8B2E-4820-8C58-439F10139D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45824" y="3521139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38" name="Oval 433">
              <a:extLst>
                <a:ext uri="{FF2B5EF4-FFF2-40B4-BE49-F238E27FC236}">
                  <a16:creationId xmlns:a16="http://schemas.microsoft.com/office/drawing/2014/main" id="{9086D6A4-6D17-4C7F-A981-717733DE7E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8287" y="3236678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39" name="Oval 434">
              <a:extLst>
                <a:ext uri="{FF2B5EF4-FFF2-40B4-BE49-F238E27FC236}">
                  <a16:creationId xmlns:a16="http://schemas.microsoft.com/office/drawing/2014/main" id="{29F1D353-3D42-4F46-B25F-185A3356BA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99278" y="298481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40" name="Oval 435">
              <a:extLst>
                <a:ext uri="{FF2B5EF4-FFF2-40B4-BE49-F238E27FC236}">
                  <a16:creationId xmlns:a16="http://schemas.microsoft.com/office/drawing/2014/main" id="{78855E17-46BA-4569-8420-CDDCE399B2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03480" y="2676644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41" name="Oval 436">
              <a:extLst>
                <a:ext uri="{FF2B5EF4-FFF2-40B4-BE49-F238E27FC236}">
                  <a16:creationId xmlns:a16="http://schemas.microsoft.com/office/drawing/2014/main" id="{915C9F21-7A45-422E-841A-35A097D264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68044" y="2943327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42" name="Oval 437">
              <a:extLst>
                <a:ext uri="{FF2B5EF4-FFF2-40B4-BE49-F238E27FC236}">
                  <a16:creationId xmlns:a16="http://schemas.microsoft.com/office/drawing/2014/main" id="{15A896B7-0FEA-4C9D-9B41-12CA3BE24A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68643" y="3161118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43" name="Oval 438">
              <a:extLst>
                <a:ext uri="{FF2B5EF4-FFF2-40B4-BE49-F238E27FC236}">
                  <a16:creationId xmlns:a16="http://schemas.microsoft.com/office/drawing/2014/main" id="{04ADFDEE-E9FE-40A6-93B1-32AE76BA89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18792" y="2864804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44" name="Oval 439">
              <a:extLst>
                <a:ext uri="{FF2B5EF4-FFF2-40B4-BE49-F238E27FC236}">
                  <a16:creationId xmlns:a16="http://schemas.microsoft.com/office/drawing/2014/main" id="{A108BEE4-449E-48C2-8CE4-FE70E103C3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87261" y="2442556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45" name="Oval 440">
              <a:extLst>
                <a:ext uri="{FF2B5EF4-FFF2-40B4-BE49-F238E27FC236}">
                  <a16:creationId xmlns:a16="http://schemas.microsoft.com/office/drawing/2014/main" id="{EEAC11C9-CD9F-4D56-BC5B-C3401B5E5A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33813" y="2289955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46" name="Oval 441">
              <a:extLst>
                <a:ext uri="{FF2B5EF4-FFF2-40B4-BE49-F238E27FC236}">
                  <a16:creationId xmlns:a16="http://schemas.microsoft.com/office/drawing/2014/main" id="{DA4FFF0C-65C7-478F-8741-9134C44314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30804" y="2269213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47" name="Oval 442">
              <a:extLst>
                <a:ext uri="{FF2B5EF4-FFF2-40B4-BE49-F238E27FC236}">
                  <a16:creationId xmlns:a16="http://schemas.microsoft.com/office/drawing/2014/main" id="{22F481ED-3F33-4738-8D9E-362E43F5C3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46116" y="2325512"/>
              <a:ext cx="45045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48" name="Oval 443">
              <a:extLst>
                <a:ext uri="{FF2B5EF4-FFF2-40B4-BE49-F238E27FC236}">
                  <a16:creationId xmlns:a16="http://schemas.microsoft.com/office/drawing/2014/main" id="{B583705C-4E22-4064-8EB5-47E24C2124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68638" y="1823260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49" name="Oval 444">
              <a:extLst>
                <a:ext uri="{FF2B5EF4-FFF2-40B4-BE49-F238E27FC236}">
                  <a16:creationId xmlns:a16="http://schemas.microsoft.com/office/drawing/2014/main" id="{9AE71021-9F62-46DB-B4F4-28F02D0204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43108" y="1601024"/>
              <a:ext cx="45045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50" name="Oval 445">
              <a:extLst>
                <a:ext uri="{FF2B5EF4-FFF2-40B4-BE49-F238E27FC236}">
                  <a16:creationId xmlns:a16="http://schemas.microsoft.com/office/drawing/2014/main" id="{3C963627-26E9-4CCF-8FA3-FD2A97B819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33796" y="1958083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51" name="Oval 446">
              <a:extLst>
                <a:ext uri="{FF2B5EF4-FFF2-40B4-BE49-F238E27FC236}">
                  <a16:creationId xmlns:a16="http://schemas.microsoft.com/office/drawing/2014/main" id="{8E976A13-19CD-4897-8F38-E6E10A7B25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34396" y="1703253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52" name="Oval 447">
              <a:extLst>
                <a:ext uri="{FF2B5EF4-FFF2-40B4-BE49-F238E27FC236}">
                  <a16:creationId xmlns:a16="http://schemas.microsoft.com/office/drawing/2014/main" id="{20156F83-EABD-475D-BE90-4C25BF1EA6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68628" y="1913636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53" name="Oval 448">
              <a:extLst>
                <a:ext uri="{FF2B5EF4-FFF2-40B4-BE49-F238E27FC236}">
                  <a16:creationId xmlns:a16="http://schemas.microsoft.com/office/drawing/2014/main" id="{D9D9CB39-5E10-4F2B-976D-376B15AADF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59619" y="2224766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54" name="Oval 449">
              <a:extLst>
                <a:ext uri="{FF2B5EF4-FFF2-40B4-BE49-F238E27FC236}">
                  <a16:creationId xmlns:a16="http://schemas.microsoft.com/office/drawing/2014/main" id="{217FA12B-9F99-4D0F-8AEC-57BE928E2F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9084" y="2008456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55" name="Oval 450">
              <a:extLst>
                <a:ext uri="{FF2B5EF4-FFF2-40B4-BE49-F238E27FC236}">
                  <a16:creationId xmlns:a16="http://schemas.microsoft.com/office/drawing/2014/main" id="{7A72B539-79AF-4460-90D9-5E0F1DD037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87552" y="2466261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56" name="Oval 451">
              <a:extLst>
                <a:ext uri="{FF2B5EF4-FFF2-40B4-BE49-F238E27FC236}">
                  <a16:creationId xmlns:a16="http://schemas.microsoft.com/office/drawing/2014/main" id="{18BA2855-2199-4C93-8E6C-3CF65A9AC6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59327" y="2353662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57" name="Oval 452">
              <a:extLst>
                <a:ext uri="{FF2B5EF4-FFF2-40B4-BE49-F238E27FC236}">
                  <a16:creationId xmlns:a16="http://schemas.microsoft.com/office/drawing/2014/main" id="{DB3FA70B-469D-461A-80AB-8CFC401903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78246" y="2709239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58" name="Oval 453">
              <a:extLst>
                <a:ext uri="{FF2B5EF4-FFF2-40B4-BE49-F238E27FC236}">
                  <a16:creationId xmlns:a16="http://schemas.microsoft.com/office/drawing/2014/main" id="{56508D09-377E-4B60-AB21-88AD11BC3A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06170" y="2632197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59" name="Oval 454">
              <a:extLst>
                <a:ext uri="{FF2B5EF4-FFF2-40B4-BE49-F238E27FC236}">
                  <a16:creationId xmlns:a16="http://schemas.microsoft.com/office/drawing/2014/main" id="{8E2DD4C2-343A-45A7-9174-E6C3189A19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12473" y="2632197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60" name="Oval 455">
              <a:extLst>
                <a:ext uri="{FF2B5EF4-FFF2-40B4-BE49-F238E27FC236}">
                  <a16:creationId xmlns:a16="http://schemas.microsoft.com/office/drawing/2014/main" id="{94A4B78B-2649-4B50-AAD0-A38BC43C6E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21482" y="2823320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61" name="Oval 456">
              <a:extLst>
                <a:ext uri="{FF2B5EF4-FFF2-40B4-BE49-F238E27FC236}">
                  <a16:creationId xmlns:a16="http://schemas.microsoft.com/office/drawing/2014/main" id="{C19F2F0D-8187-4E91-A37F-BEA6132547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22384" y="2729981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62" name="Oval 457">
              <a:extLst>
                <a:ext uri="{FF2B5EF4-FFF2-40B4-BE49-F238E27FC236}">
                  <a16:creationId xmlns:a16="http://schemas.microsoft.com/office/drawing/2014/main" id="{FC8AB42D-F989-43A2-8550-3AE33AD5D5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58722" y="2984811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63" name="Oval 458">
              <a:extLst>
                <a:ext uri="{FF2B5EF4-FFF2-40B4-BE49-F238E27FC236}">
                  <a16:creationId xmlns:a16="http://schemas.microsoft.com/office/drawing/2014/main" id="{4D45C32E-95B8-4293-8D17-45F7CEA1B3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90555" y="3005553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64" name="Oval 459">
              <a:extLst>
                <a:ext uri="{FF2B5EF4-FFF2-40B4-BE49-F238E27FC236}">
                  <a16:creationId xmlns:a16="http://schemas.microsoft.com/office/drawing/2014/main" id="{70FD7BA6-865E-44C0-95BF-8778AFA39C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46116" y="3398169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65" name="Oval 460">
              <a:extLst>
                <a:ext uri="{FF2B5EF4-FFF2-40B4-BE49-F238E27FC236}">
                  <a16:creationId xmlns:a16="http://schemas.microsoft.com/office/drawing/2014/main" id="{BC09F08E-797D-423C-A3C3-847000818E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78246" y="3635220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66" name="Oval 461">
              <a:extLst>
                <a:ext uri="{FF2B5EF4-FFF2-40B4-BE49-F238E27FC236}">
                  <a16:creationId xmlns:a16="http://schemas.microsoft.com/office/drawing/2014/main" id="{199F9B9D-5839-48F0-9535-920DD0C37C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65035" y="3571512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67" name="Oval 462">
              <a:extLst>
                <a:ext uri="{FF2B5EF4-FFF2-40B4-BE49-F238E27FC236}">
                  <a16:creationId xmlns:a16="http://schemas.microsoft.com/office/drawing/2014/main" id="{829F3F62-83A5-4DB0-BF64-3BA5F45B09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30502" y="379374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68" name="Oval 463">
              <a:extLst>
                <a:ext uri="{FF2B5EF4-FFF2-40B4-BE49-F238E27FC236}">
                  <a16:creationId xmlns:a16="http://schemas.microsoft.com/office/drawing/2014/main" id="{7BD4C36A-BE41-49D2-8E95-7FFA9C6EDF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34407" y="3867826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69" name="Oval 464">
              <a:extLst>
                <a:ext uri="{FF2B5EF4-FFF2-40B4-BE49-F238E27FC236}">
                  <a16:creationId xmlns:a16="http://schemas.microsoft.com/office/drawing/2014/main" id="{78AAFE9C-D7B4-485B-92C1-1B3556C92B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21790" y="4038208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70" name="Oval 465">
              <a:extLst>
                <a:ext uri="{FF2B5EF4-FFF2-40B4-BE49-F238E27FC236}">
                  <a16:creationId xmlns:a16="http://schemas.microsoft.com/office/drawing/2014/main" id="{D0734810-C51D-4CD4-85E4-231B26BFF5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43410" y="3867826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71" name="Oval 466">
              <a:extLst>
                <a:ext uri="{FF2B5EF4-FFF2-40B4-BE49-F238E27FC236}">
                  <a16:creationId xmlns:a16="http://schemas.microsoft.com/office/drawing/2014/main" id="{F71D42B4-C76C-4E6B-8AC1-B20A075E7E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3078" y="4430823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72" name="Oval 467">
              <a:extLst>
                <a:ext uri="{FF2B5EF4-FFF2-40B4-BE49-F238E27FC236}">
                  <a16:creationId xmlns:a16="http://schemas.microsoft.com/office/drawing/2014/main" id="{ED77DD7F-3BD1-4549-841F-A04156AAAC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87558" y="421599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73" name="Oval 468">
              <a:extLst>
                <a:ext uri="{FF2B5EF4-FFF2-40B4-BE49-F238E27FC236}">
                  <a16:creationId xmlns:a16="http://schemas.microsoft.com/office/drawing/2014/main" id="{ACF3B5E5-3864-48E9-90D6-625CAF47D2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59624" y="4072283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74" name="Oval 469">
              <a:extLst>
                <a:ext uri="{FF2B5EF4-FFF2-40B4-BE49-F238E27FC236}">
                  <a16:creationId xmlns:a16="http://schemas.microsoft.com/office/drawing/2014/main" id="{AEA44887-08CB-45CC-8B07-66A84DD0FC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69227" y="4377487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75" name="Oval 470">
              <a:extLst>
                <a:ext uri="{FF2B5EF4-FFF2-40B4-BE49-F238E27FC236}">
                  <a16:creationId xmlns:a16="http://schemas.microsoft.com/office/drawing/2014/main" id="{00DFA551-E766-4143-9040-97307A8B52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9167" y="4113767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76" name="Oval 471">
              <a:extLst>
                <a:ext uri="{FF2B5EF4-FFF2-40B4-BE49-F238E27FC236}">
                  <a16:creationId xmlns:a16="http://schemas.microsoft.com/office/drawing/2014/main" id="{C9FE34F7-1CF9-4545-A6FC-B742DA19D0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44598" y="4451565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77" name="Oval 472">
              <a:extLst>
                <a:ext uri="{FF2B5EF4-FFF2-40B4-BE49-F238E27FC236}">
                  <a16:creationId xmlns:a16="http://schemas.microsoft.com/office/drawing/2014/main" id="{32961374-BF1C-47D6-92AF-6EA7495D99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56313" y="4536015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78" name="Oval 473">
              <a:extLst>
                <a:ext uri="{FF2B5EF4-FFF2-40B4-BE49-F238E27FC236}">
                  <a16:creationId xmlns:a16="http://schemas.microsoft.com/office/drawing/2014/main" id="{5EC09F0F-6C4D-49EC-8F17-01A08D07FE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3250" y="4799735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79" name="Oval 474">
              <a:extLst>
                <a:ext uri="{FF2B5EF4-FFF2-40B4-BE49-F238E27FC236}">
                  <a16:creationId xmlns:a16="http://schemas.microsoft.com/office/drawing/2014/main" id="{88C83682-E2B1-451B-9876-D61018B9C7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87547" y="4753805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80" name="Oval 475">
              <a:extLst>
                <a:ext uri="{FF2B5EF4-FFF2-40B4-BE49-F238E27FC236}">
                  <a16:creationId xmlns:a16="http://schemas.microsoft.com/office/drawing/2014/main" id="{A09816C3-2B5F-41E3-AD08-3B6D67214F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02864" y="4568610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81" name="Oval 476">
              <a:extLst>
                <a:ext uri="{FF2B5EF4-FFF2-40B4-BE49-F238E27FC236}">
                  <a16:creationId xmlns:a16="http://schemas.microsoft.com/office/drawing/2014/main" id="{6E0FAC6F-87C3-4C3E-BF9D-97BBA599A8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31695" y="527531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82" name="Oval 477">
              <a:extLst>
                <a:ext uri="{FF2B5EF4-FFF2-40B4-BE49-F238E27FC236}">
                  <a16:creationId xmlns:a16="http://schemas.microsoft.com/office/drawing/2014/main" id="{54BA117E-AF02-4ABB-A348-C356023DC4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06472" y="505160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83" name="Oval 478">
              <a:extLst>
                <a:ext uri="{FF2B5EF4-FFF2-40B4-BE49-F238E27FC236}">
                  <a16:creationId xmlns:a16="http://schemas.microsoft.com/office/drawing/2014/main" id="{676F04D7-E416-45DA-826C-15284981F0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34099" y="4753805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84" name="Oval 479">
              <a:extLst>
                <a:ext uri="{FF2B5EF4-FFF2-40B4-BE49-F238E27FC236}">
                  <a16:creationId xmlns:a16="http://schemas.microsoft.com/office/drawing/2014/main" id="{6D0EE202-A981-45F2-BA61-75EDB2175C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64733" y="4979004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85" name="Oval 480">
              <a:extLst>
                <a:ext uri="{FF2B5EF4-FFF2-40B4-BE49-F238E27FC236}">
                  <a16:creationId xmlns:a16="http://schemas.microsoft.com/office/drawing/2014/main" id="{B8D8BD7A-3EB1-464B-892A-CC54E561A3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17885" y="5146422"/>
              <a:ext cx="48048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86" name="Oval 481">
              <a:extLst>
                <a:ext uri="{FF2B5EF4-FFF2-40B4-BE49-F238E27FC236}">
                  <a16:creationId xmlns:a16="http://schemas.microsoft.com/office/drawing/2014/main" id="{8DF3507E-7A83-459B-8803-632F3E0194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16086" y="527531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87" name="Oval 482">
              <a:extLst>
                <a:ext uri="{FF2B5EF4-FFF2-40B4-BE49-F238E27FC236}">
                  <a16:creationId xmlns:a16="http://schemas.microsoft.com/office/drawing/2014/main" id="{7501F07F-636C-4851-B3F0-836E1B930C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18479" y="5451625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88" name="Oval 483">
              <a:extLst>
                <a:ext uri="{FF2B5EF4-FFF2-40B4-BE49-F238E27FC236}">
                  <a16:creationId xmlns:a16="http://schemas.microsoft.com/office/drawing/2014/main" id="{47C5E298-2565-4EDA-95FE-88414108EE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6253" y="5494590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89" name="Oval 484">
              <a:extLst>
                <a:ext uri="{FF2B5EF4-FFF2-40B4-BE49-F238E27FC236}">
                  <a16:creationId xmlns:a16="http://schemas.microsoft.com/office/drawing/2014/main" id="{8FA5B5A2-4E91-4B11-8DDC-29A63EBAC7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18479" y="4922704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90" name="Oval 486">
              <a:extLst>
                <a:ext uri="{FF2B5EF4-FFF2-40B4-BE49-F238E27FC236}">
                  <a16:creationId xmlns:a16="http://schemas.microsoft.com/office/drawing/2014/main" id="{87762101-9D9A-423F-8214-C16E957308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8236" y="5054565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91" name="Oval 487">
              <a:extLst>
                <a:ext uri="{FF2B5EF4-FFF2-40B4-BE49-F238E27FC236}">
                  <a16:creationId xmlns:a16="http://schemas.microsoft.com/office/drawing/2014/main" id="{3170515D-B2A8-4FA8-9168-91DF17DE62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88141" y="5167164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92" name="Oval 488">
              <a:extLst>
                <a:ext uri="{FF2B5EF4-FFF2-40B4-BE49-F238E27FC236}">
                  <a16:creationId xmlns:a16="http://schemas.microsoft.com/office/drawing/2014/main" id="{0791B418-B66F-4D8E-BF2A-510516D6E3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94169" y="3319646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93" name="Oval 489">
              <a:extLst>
                <a:ext uri="{FF2B5EF4-FFF2-40B4-BE49-F238E27FC236}">
                  <a16:creationId xmlns:a16="http://schemas.microsoft.com/office/drawing/2014/main" id="{8DB77036-4FFE-48EE-8B1B-C8689A365E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37404" y="284406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94" name="Oval 490">
              <a:extLst>
                <a:ext uri="{FF2B5EF4-FFF2-40B4-BE49-F238E27FC236}">
                  <a16:creationId xmlns:a16="http://schemas.microsoft.com/office/drawing/2014/main" id="{33E747F1-EB03-41C7-AA75-3CFA543606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9570" y="3035184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95" name="Oval 491">
              <a:extLst>
                <a:ext uri="{FF2B5EF4-FFF2-40B4-BE49-F238E27FC236}">
                  <a16:creationId xmlns:a16="http://schemas.microsoft.com/office/drawing/2014/main" id="{A9EDF5A2-6067-4BA2-9439-FB0812C82D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15195" y="3747820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96" name="Oval 492">
              <a:extLst>
                <a:ext uri="{FF2B5EF4-FFF2-40B4-BE49-F238E27FC236}">
                  <a16:creationId xmlns:a16="http://schemas.microsoft.com/office/drawing/2014/main" id="{DA9DA319-10EC-4D9E-8D4F-3E2D90698B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35935" y="2632197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97" name="Oval 493">
              <a:extLst>
                <a:ext uri="{FF2B5EF4-FFF2-40B4-BE49-F238E27FC236}">
                  <a16:creationId xmlns:a16="http://schemas.microsoft.com/office/drawing/2014/main" id="{03A1A2DF-382E-48FE-83ED-350FF75B0A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93294" y="2559601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98" name="Oval 494">
              <a:extLst>
                <a:ext uri="{FF2B5EF4-FFF2-40B4-BE49-F238E27FC236}">
                  <a16:creationId xmlns:a16="http://schemas.microsoft.com/office/drawing/2014/main" id="{731E4BAC-F0A3-4D19-9EF7-DDF8B1017F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30231" y="270331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499" name="Oval 495">
              <a:extLst>
                <a:ext uri="{FF2B5EF4-FFF2-40B4-BE49-F238E27FC236}">
                  <a16:creationId xmlns:a16="http://schemas.microsoft.com/office/drawing/2014/main" id="{EE173414-D531-4249-8B5E-FDC082E0D1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8011" y="2547748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00" name="Oval 496">
              <a:extLst>
                <a:ext uri="{FF2B5EF4-FFF2-40B4-BE49-F238E27FC236}">
                  <a16:creationId xmlns:a16="http://schemas.microsoft.com/office/drawing/2014/main" id="{9F03750D-491C-4606-AC27-1CCF6311BF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20326" y="2609974"/>
              <a:ext cx="48048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01" name="Oval 497">
              <a:extLst>
                <a:ext uri="{FF2B5EF4-FFF2-40B4-BE49-F238E27FC236}">
                  <a16:creationId xmlns:a16="http://schemas.microsoft.com/office/drawing/2014/main" id="{8F5ACB64-0798-4F89-B7A1-EF30B23D8F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20628" y="2328476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02" name="Oval 498">
              <a:extLst>
                <a:ext uri="{FF2B5EF4-FFF2-40B4-BE49-F238E27FC236}">
                  <a16:creationId xmlns:a16="http://schemas.microsoft.com/office/drawing/2014/main" id="{3009AB7B-EA8E-44D4-9E3E-009CDE61DB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3002" y="248255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03" name="Oval 499">
              <a:extLst>
                <a:ext uri="{FF2B5EF4-FFF2-40B4-BE49-F238E27FC236}">
                  <a16:creationId xmlns:a16="http://schemas.microsoft.com/office/drawing/2014/main" id="{3C5C74CB-EF19-4FEE-B7A3-9F969E5158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08919" y="2703312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04" name="Oval 500">
              <a:extLst>
                <a:ext uri="{FF2B5EF4-FFF2-40B4-BE49-F238E27FC236}">
                  <a16:creationId xmlns:a16="http://schemas.microsoft.com/office/drawing/2014/main" id="{B18480B6-9E3B-4FC2-8C62-78AAB8F153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77685" y="2724054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05" name="Oval 501">
              <a:extLst>
                <a:ext uri="{FF2B5EF4-FFF2-40B4-BE49-F238E27FC236}">
                  <a16:creationId xmlns:a16="http://schemas.microsoft.com/office/drawing/2014/main" id="{29DE9C60-4DA8-4892-AE1D-9DDB3D7E36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7175" y="2503301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06" name="Oval 502">
              <a:extLst>
                <a:ext uri="{FF2B5EF4-FFF2-40B4-BE49-F238E27FC236}">
                  <a16:creationId xmlns:a16="http://schemas.microsoft.com/office/drawing/2014/main" id="{31FF58CD-36A4-4473-91F4-F4984DBE6A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4528" y="2152168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07" name="Oval 503">
              <a:extLst>
                <a:ext uri="{FF2B5EF4-FFF2-40B4-BE49-F238E27FC236}">
                  <a16:creationId xmlns:a16="http://schemas.microsoft.com/office/drawing/2014/main" id="{DE1972B8-EB96-4474-A0D1-5295433614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20320" y="2152168"/>
              <a:ext cx="48048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08" name="Oval 504">
              <a:extLst>
                <a:ext uri="{FF2B5EF4-FFF2-40B4-BE49-F238E27FC236}">
                  <a16:creationId xmlns:a16="http://schemas.microsoft.com/office/drawing/2014/main" id="{315ED4C1-DD1E-4A89-8488-EC3B217FA4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77091" y="1595098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09" name="Oval 505">
              <a:extLst>
                <a:ext uri="{FF2B5EF4-FFF2-40B4-BE49-F238E27FC236}">
                  <a16:creationId xmlns:a16="http://schemas.microsoft.com/office/drawing/2014/main" id="{C783A311-CA3F-4FF9-9700-1D162E4CB5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58771" y="1500277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10" name="Oval 506">
              <a:extLst>
                <a:ext uri="{FF2B5EF4-FFF2-40B4-BE49-F238E27FC236}">
                  <a16:creationId xmlns:a16="http://schemas.microsoft.com/office/drawing/2014/main" id="{E6F206AC-C932-4410-91E8-FB8E3BE692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01708" y="1257300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11" name="Oval 507">
              <a:extLst>
                <a:ext uri="{FF2B5EF4-FFF2-40B4-BE49-F238E27FC236}">
                  <a16:creationId xmlns:a16="http://schemas.microsoft.com/office/drawing/2014/main" id="{83568D90-DF6C-4500-8F83-EBA94ED446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6662" y="1775850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12" name="Oval 508">
              <a:extLst>
                <a:ext uri="{FF2B5EF4-FFF2-40B4-BE49-F238E27FC236}">
                  <a16:creationId xmlns:a16="http://schemas.microsoft.com/office/drawing/2014/main" id="{7843FA16-3575-4336-898B-51CD92EB84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4739" y="1981788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13" name="Oval 509">
              <a:extLst>
                <a:ext uri="{FF2B5EF4-FFF2-40B4-BE49-F238E27FC236}">
                  <a16:creationId xmlns:a16="http://schemas.microsoft.com/office/drawing/2014/main" id="{5EA8C337-24CE-4734-BF7A-8DAECF8B11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2371" y="2623308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14" name="Oval 510">
              <a:extLst>
                <a:ext uri="{FF2B5EF4-FFF2-40B4-BE49-F238E27FC236}">
                  <a16:creationId xmlns:a16="http://schemas.microsoft.com/office/drawing/2014/main" id="{B632AD1F-5CDD-40FC-8685-C07A7BF476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8530" y="2586269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15" name="Oval 511">
              <a:extLst>
                <a:ext uri="{FF2B5EF4-FFF2-40B4-BE49-F238E27FC236}">
                  <a16:creationId xmlns:a16="http://schemas.microsoft.com/office/drawing/2014/main" id="{9A14CD85-6D35-4340-BAF1-F67E4F6319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8441" y="2793689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16" name="Oval 512">
              <a:extLst>
                <a:ext uri="{FF2B5EF4-FFF2-40B4-BE49-F238E27FC236}">
                  <a16:creationId xmlns:a16="http://schemas.microsoft.com/office/drawing/2014/main" id="{5885AA4D-8DC7-495B-B9EC-E3CC6189B6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3912" y="2793689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17" name="Oval 513">
              <a:extLst>
                <a:ext uri="{FF2B5EF4-FFF2-40B4-BE49-F238E27FC236}">
                  <a16:creationId xmlns:a16="http://schemas.microsoft.com/office/drawing/2014/main" id="{A7CEC491-144F-44FA-A22F-B299E2AA63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7212" y="3014442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18" name="Oval 514">
              <a:extLst>
                <a:ext uri="{FF2B5EF4-FFF2-40B4-BE49-F238E27FC236}">
                  <a16:creationId xmlns:a16="http://schemas.microsoft.com/office/drawing/2014/main" id="{3DF50873-929D-44DD-83A0-5A4084FE7A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8678" y="3081113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19" name="Oval 515">
              <a:extLst>
                <a:ext uri="{FF2B5EF4-FFF2-40B4-BE49-F238E27FC236}">
                  <a16:creationId xmlns:a16="http://schemas.microsoft.com/office/drawing/2014/main" id="{D2E2A520-F332-4AD3-AFBD-4C500657D7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5373" y="2888509"/>
              <a:ext cx="48048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20" name="Oval 516">
              <a:extLst>
                <a:ext uri="{FF2B5EF4-FFF2-40B4-BE49-F238E27FC236}">
                  <a16:creationId xmlns:a16="http://schemas.microsoft.com/office/drawing/2014/main" id="{9FD44360-DDDD-4B33-A2E2-5040CC8FD7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7653" y="266479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21" name="Oval 517">
              <a:extLst>
                <a:ext uri="{FF2B5EF4-FFF2-40B4-BE49-F238E27FC236}">
                  <a16:creationId xmlns:a16="http://schemas.microsoft.com/office/drawing/2014/main" id="{D168DA28-AFCF-4C84-B57C-E2DA16B120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7682" y="2910732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22" name="Oval 518">
              <a:extLst>
                <a:ext uri="{FF2B5EF4-FFF2-40B4-BE49-F238E27FC236}">
                  <a16:creationId xmlns:a16="http://schemas.microsoft.com/office/drawing/2014/main" id="{6E7537CE-49C7-40B3-B99F-453B75A5F4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7653" y="3187786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23" name="Oval 519">
              <a:extLst>
                <a:ext uri="{FF2B5EF4-FFF2-40B4-BE49-F238E27FC236}">
                  <a16:creationId xmlns:a16="http://schemas.microsoft.com/office/drawing/2014/main" id="{222145D1-5BCE-42C6-9241-A9B634CDA9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2613" y="3269272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24" name="Oval 520">
              <a:extLst>
                <a:ext uri="{FF2B5EF4-FFF2-40B4-BE49-F238E27FC236}">
                  <a16:creationId xmlns:a16="http://schemas.microsoft.com/office/drawing/2014/main" id="{9DB20247-CA84-419F-BC2E-8BBE3B989C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892" y="3430764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25" name="Oval 521">
              <a:extLst>
                <a:ext uri="{FF2B5EF4-FFF2-40B4-BE49-F238E27FC236}">
                  <a16:creationId xmlns:a16="http://schemas.microsoft.com/office/drawing/2014/main" id="{97980A30-0B5E-463F-A2A7-0CF93DA8DF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2578" y="3655962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26" name="Oval 522">
              <a:extLst>
                <a:ext uri="{FF2B5EF4-FFF2-40B4-BE49-F238E27FC236}">
                  <a16:creationId xmlns:a16="http://schemas.microsoft.com/office/drawing/2014/main" id="{D920FDE4-A04C-4D5D-B20B-1747F97B9A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91522" y="3655962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27" name="Oval 523">
              <a:extLst>
                <a:ext uri="{FF2B5EF4-FFF2-40B4-BE49-F238E27FC236}">
                  <a16:creationId xmlns:a16="http://schemas.microsoft.com/office/drawing/2014/main" id="{AE0F2EC4-B756-4D44-90A4-BCAE22C2CB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8277" y="3790785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28" name="Oval 524">
              <a:extLst>
                <a:ext uri="{FF2B5EF4-FFF2-40B4-BE49-F238E27FC236}">
                  <a16:creationId xmlns:a16="http://schemas.microsoft.com/office/drawing/2014/main" id="{548D9831-7C64-42A6-B2C0-916B2EFA91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86110" y="3931534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29" name="Oval 525">
              <a:extLst>
                <a:ext uri="{FF2B5EF4-FFF2-40B4-BE49-F238E27FC236}">
                  <a16:creationId xmlns:a16="http://schemas.microsoft.com/office/drawing/2014/main" id="{78AED177-1A14-4FDF-B3C3-6208E230AD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9718" y="3999687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30" name="Oval 526">
              <a:extLst>
                <a:ext uri="{FF2B5EF4-FFF2-40B4-BE49-F238E27FC236}">
                  <a16:creationId xmlns:a16="http://schemas.microsoft.com/office/drawing/2014/main" id="{CFD7226A-3C48-4BDE-AFB4-4C0F9FB18C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44977" y="383523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31" name="Oval 527">
              <a:extLst>
                <a:ext uri="{FF2B5EF4-FFF2-40B4-BE49-F238E27FC236}">
                  <a16:creationId xmlns:a16="http://schemas.microsoft.com/office/drawing/2014/main" id="{C18CE1B7-7469-441F-9538-3BE520414B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82816" y="3867826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32" name="Oval 528">
              <a:extLst>
                <a:ext uri="{FF2B5EF4-FFF2-40B4-BE49-F238E27FC236}">
                  <a16:creationId xmlns:a16="http://schemas.microsoft.com/office/drawing/2014/main" id="{3F0D4538-0603-470B-9943-A1FB616EF9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7653" y="3867826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33" name="Oval 529">
              <a:extLst>
                <a:ext uri="{FF2B5EF4-FFF2-40B4-BE49-F238E27FC236}">
                  <a16:creationId xmlns:a16="http://schemas.microsoft.com/office/drawing/2014/main" id="{787E55FC-F82F-4DA3-93A7-2F85A70F79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6121" y="3975982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34" name="Oval 530">
              <a:extLst>
                <a:ext uri="{FF2B5EF4-FFF2-40B4-BE49-F238E27FC236}">
                  <a16:creationId xmlns:a16="http://schemas.microsoft.com/office/drawing/2014/main" id="{12752BD6-AF6A-44DB-A10F-74075FDAF0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82816" y="4026355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35" name="Oval 531">
              <a:extLst>
                <a:ext uri="{FF2B5EF4-FFF2-40B4-BE49-F238E27FC236}">
                  <a16:creationId xmlns:a16="http://schemas.microsoft.com/office/drawing/2014/main" id="{EDD03BE7-2E83-44E1-8565-D8E93BEFF6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70501" y="4026355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36" name="Oval 532">
              <a:extLst>
                <a:ext uri="{FF2B5EF4-FFF2-40B4-BE49-F238E27FC236}">
                  <a16:creationId xmlns:a16="http://schemas.microsoft.com/office/drawing/2014/main" id="{AD6C0C12-F86C-4695-B91A-68519C42BE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4584" y="441008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37" name="Oval 533">
              <a:extLst>
                <a:ext uri="{FF2B5EF4-FFF2-40B4-BE49-F238E27FC236}">
                  <a16:creationId xmlns:a16="http://schemas.microsoft.com/office/drawing/2014/main" id="{F645D558-F352-4DC9-BA0E-73A70709BE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20348" y="4341929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38" name="Oval 534">
              <a:extLst>
                <a:ext uri="{FF2B5EF4-FFF2-40B4-BE49-F238E27FC236}">
                  <a16:creationId xmlns:a16="http://schemas.microsoft.com/office/drawing/2014/main" id="{48A8961B-53C4-4DBF-BEF2-91A3072B38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64187" y="4331558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39" name="Oval 535">
              <a:extLst>
                <a:ext uri="{FF2B5EF4-FFF2-40B4-BE49-F238E27FC236}">
                  <a16:creationId xmlns:a16="http://schemas.microsoft.com/office/drawing/2014/main" id="{B1EF3FDC-DBC0-4F89-BFCB-2264FCD991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0253" y="4538978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40" name="Oval 536">
              <a:extLst>
                <a:ext uri="{FF2B5EF4-FFF2-40B4-BE49-F238E27FC236}">
                  <a16:creationId xmlns:a16="http://schemas.microsoft.com/office/drawing/2014/main" id="{F6D39CE0-8BCC-4B65-AAF1-7B7115AEB2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9351" y="4706395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41" name="Oval 537">
              <a:extLst>
                <a:ext uri="{FF2B5EF4-FFF2-40B4-BE49-F238E27FC236}">
                  <a16:creationId xmlns:a16="http://schemas.microsoft.com/office/drawing/2014/main" id="{15BEB2B3-8101-4C84-AB92-CD8314EEE2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0253" y="4876776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42" name="Oval 538">
              <a:extLst>
                <a:ext uri="{FF2B5EF4-FFF2-40B4-BE49-F238E27FC236}">
                  <a16:creationId xmlns:a16="http://schemas.microsoft.com/office/drawing/2014/main" id="{65554893-B0C5-4290-837F-83BB38D947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07428" y="4835292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43" name="Oval 539">
              <a:extLst>
                <a:ext uri="{FF2B5EF4-FFF2-40B4-BE49-F238E27FC236}">
                  <a16:creationId xmlns:a16="http://schemas.microsoft.com/office/drawing/2014/main" id="{7FA1E4B8-27E9-4D7C-A1A4-607F600C44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58182" y="4987893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44" name="Oval 540">
              <a:extLst>
                <a:ext uri="{FF2B5EF4-FFF2-40B4-BE49-F238E27FC236}">
                  <a16:creationId xmlns:a16="http://schemas.microsoft.com/office/drawing/2014/main" id="{A1A572C3-AD50-4312-B054-839E40DEBF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5030" y="5339026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45" name="Oval 541">
              <a:extLst>
                <a:ext uri="{FF2B5EF4-FFF2-40B4-BE49-F238E27FC236}">
                  <a16:creationId xmlns:a16="http://schemas.microsoft.com/office/drawing/2014/main" id="{821746D3-F3E4-4C97-9A6B-4153399CD1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1280" y="5158274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46" name="Oval 542">
              <a:extLst>
                <a:ext uri="{FF2B5EF4-FFF2-40B4-BE49-F238E27FC236}">
                  <a16:creationId xmlns:a16="http://schemas.microsoft.com/office/drawing/2014/main" id="{98CAE6A3-5C5B-4E64-BF0D-0270F146CE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3202" y="548273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47" name="Oval 543">
              <a:extLst>
                <a:ext uri="{FF2B5EF4-FFF2-40B4-BE49-F238E27FC236}">
                  <a16:creationId xmlns:a16="http://schemas.microsoft.com/office/drawing/2014/main" id="{29D148B0-96EA-4584-B1F3-9B93404277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6893" y="5404215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48" name="Oval 544">
              <a:extLst>
                <a:ext uri="{FF2B5EF4-FFF2-40B4-BE49-F238E27FC236}">
                  <a16:creationId xmlns:a16="http://schemas.microsoft.com/office/drawing/2014/main" id="{6D714EF8-1D2F-4782-8BED-81E45DCD4B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5516" y="5479775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49" name="Oval 545">
              <a:extLst>
                <a:ext uri="{FF2B5EF4-FFF2-40B4-BE49-F238E27FC236}">
                  <a16:creationId xmlns:a16="http://schemas.microsoft.com/office/drawing/2014/main" id="{EA05236D-7533-4CE2-A784-1004F2A4BC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2181" y="5946470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50" name="Oval 546">
              <a:extLst>
                <a:ext uri="{FF2B5EF4-FFF2-40B4-BE49-F238E27FC236}">
                  <a16:creationId xmlns:a16="http://schemas.microsoft.com/office/drawing/2014/main" id="{16853839-3CD7-4E8A-9830-F803D11602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02330" y="5949433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51" name="Oval 547">
              <a:extLst>
                <a:ext uri="{FF2B5EF4-FFF2-40B4-BE49-F238E27FC236}">
                  <a16:creationId xmlns:a16="http://schemas.microsoft.com/office/drawing/2014/main" id="{C31E6C0A-89BB-47EB-B5DA-404BCC0643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96021" y="6078329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52" name="Oval 548">
              <a:extLst>
                <a:ext uri="{FF2B5EF4-FFF2-40B4-BE49-F238E27FC236}">
                  <a16:creationId xmlns:a16="http://schemas.microsoft.com/office/drawing/2014/main" id="{1B315F90-CA22-4F21-B8D7-302EEA2E77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1571" y="4316743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53" name="Oval 549">
              <a:extLst>
                <a:ext uri="{FF2B5EF4-FFF2-40B4-BE49-F238E27FC236}">
                  <a16:creationId xmlns:a16="http://schemas.microsoft.com/office/drawing/2014/main" id="{FFD607F7-4D82-497E-B622-C4AD5E2746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7339" y="4164140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54" name="Oval 550">
              <a:extLst>
                <a:ext uri="{FF2B5EF4-FFF2-40B4-BE49-F238E27FC236}">
                  <a16:creationId xmlns:a16="http://schemas.microsoft.com/office/drawing/2014/main" id="{45B41F83-6F6F-42B4-8030-1FAFD40880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97825" y="4770103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55" name="Oval 551">
              <a:extLst>
                <a:ext uri="{FF2B5EF4-FFF2-40B4-BE49-F238E27FC236}">
                  <a16:creationId xmlns:a16="http://schemas.microsoft.com/office/drawing/2014/main" id="{F029320C-F56B-458A-8A94-A8145E9885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70501" y="499974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56" name="Oval 552">
              <a:extLst>
                <a:ext uri="{FF2B5EF4-FFF2-40B4-BE49-F238E27FC236}">
                  <a16:creationId xmlns:a16="http://schemas.microsoft.com/office/drawing/2014/main" id="{C7867794-1D3B-462E-9C24-D6863D2AF2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97825" y="4964188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57" name="Oval 553">
              <a:extLst>
                <a:ext uri="{FF2B5EF4-FFF2-40B4-BE49-F238E27FC236}">
                  <a16:creationId xmlns:a16="http://schemas.microsoft.com/office/drawing/2014/main" id="{0B0286B9-B922-4D36-BCD0-534D26F3A9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1433" y="4685653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58" name="Oval 554">
              <a:extLst>
                <a:ext uri="{FF2B5EF4-FFF2-40B4-BE49-F238E27FC236}">
                  <a16:creationId xmlns:a16="http://schemas.microsoft.com/office/drawing/2014/main" id="{050E5452-49CA-4A50-8F36-6987BBCE17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3445" y="4207106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59" name="Oval 555">
              <a:extLst>
                <a:ext uri="{FF2B5EF4-FFF2-40B4-BE49-F238E27FC236}">
                  <a16:creationId xmlns:a16="http://schemas.microsoft.com/office/drawing/2014/main" id="{0D7852A1-21F3-4D32-B0A5-4DCF3F760F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6602" y="4187846"/>
              <a:ext cx="48048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60" name="Oval 556">
              <a:extLst>
                <a:ext uri="{FF2B5EF4-FFF2-40B4-BE49-F238E27FC236}">
                  <a16:creationId xmlns:a16="http://schemas.microsoft.com/office/drawing/2014/main" id="{F4D4444F-6D6C-4891-B8CA-51B0306A34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2186" y="441008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61" name="Oval 557">
              <a:extLst>
                <a:ext uri="{FF2B5EF4-FFF2-40B4-BE49-F238E27FC236}">
                  <a16:creationId xmlns:a16="http://schemas.microsoft.com/office/drawing/2014/main" id="{B66466FC-4938-4759-B300-7DBAF9126C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98436" y="3392243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62" name="Oval 558">
              <a:extLst>
                <a:ext uri="{FF2B5EF4-FFF2-40B4-BE49-F238E27FC236}">
                  <a16:creationId xmlns:a16="http://schemas.microsoft.com/office/drawing/2014/main" id="{4B2960C2-3503-489B-8CA7-4AFB1CAF70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3967" y="165880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63" name="Oval 559">
              <a:extLst>
                <a:ext uri="{FF2B5EF4-FFF2-40B4-BE49-F238E27FC236}">
                  <a16:creationId xmlns:a16="http://schemas.microsoft.com/office/drawing/2014/main" id="{E941B5B8-FEFB-48A9-83FA-2E2843AA9D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3272" y="1888449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64" name="Oval 560">
              <a:extLst>
                <a:ext uri="{FF2B5EF4-FFF2-40B4-BE49-F238E27FC236}">
                  <a16:creationId xmlns:a16="http://schemas.microsoft.com/office/drawing/2014/main" id="{4C86DEF3-0354-42AB-8E88-E7D243A3BE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1741" y="1638064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  <p:sp>
          <p:nvSpPr>
            <p:cNvPr id="565" name="Oval 561">
              <a:extLst>
                <a:ext uri="{FF2B5EF4-FFF2-40B4-BE49-F238E27FC236}">
                  <a16:creationId xmlns:a16="http://schemas.microsoft.com/office/drawing/2014/main" id="{4FE16705-08F8-4EFE-B253-490B8EE76A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9372" y="1750663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324">
                <a:solidFill>
                  <a:srgbClr val="404040"/>
                </a:solidFill>
              </a:endParaRPr>
            </a:p>
          </p:txBody>
        </p:sp>
      </p:grp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CBE00F9-F932-41E3-AD57-2C2A5E3FD6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964" y="2892461"/>
            <a:ext cx="11522075" cy="63023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48" b="1">
                <a:latin typeface="方正准圆简体" panose="02000500000000000000" pitchFamily="2" charset="-122"/>
                <a:ea typeface="方正准圆简体" panose="02000500000000000000" pitchFamily="2" charset="-122"/>
              </a:defRPr>
            </a:lvl1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2CF8766-4C44-2C3E-3AAE-0D0EFCEF601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4966" y="3702056"/>
            <a:ext cx="11522074" cy="495299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2286">
                <a:latin typeface="方正准圆简体" panose="02000500000000000000" pitchFamily="2" charset="-122"/>
                <a:ea typeface="方正准圆简体" panose="02000500000000000000" pitchFamily="2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250B163C-0047-4DAB-99F6-8BF619341A39}"/>
              </a:ext>
            </a:extLst>
          </p:cNvPr>
          <p:cNvCxnSpPr>
            <a:cxnSpLocks/>
          </p:cNvCxnSpPr>
          <p:nvPr userDrawn="1"/>
        </p:nvCxnSpPr>
        <p:spPr>
          <a:xfrm>
            <a:off x="334964" y="3609001"/>
            <a:ext cx="115220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图片 5">
            <a:extLst>
              <a:ext uri="{FF2B5EF4-FFF2-40B4-BE49-F238E27FC236}">
                <a16:creationId xmlns:a16="http://schemas.microsoft.com/office/drawing/2014/main" id="{D410F20E-A2CA-D89C-7B19-44C2A2B0FE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247" y="342732"/>
            <a:ext cx="788534" cy="272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2729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27">
          <p15:clr>
            <a:srgbClr val="FBAE40"/>
          </p15:clr>
        </p15:guide>
        <p15:guide id="2" pos="3841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sz="quarter" idx="10" hasCustomPrompt="1"/>
          </p:nvPr>
        </p:nvSpPr>
        <p:spPr>
          <a:xfrm>
            <a:off x="334963" y="2892461"/>
            <a:ext cx="11522075" cy="63023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800" b="1">
                <a:latin typeface="方正准圆简体" panose="02000500000000000000" charset="-122"/>
                <a:ea typeface="方正准圆简体" panose="02000500000000000000" charset="-122"/>
              </a:defRPr>
            </a:lvl1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1"/>
          </p:nvPr>
        </p:nvSpPr>
        <p:spPr>
          <a:xfrm>
            <a:off x="334964" y="3702050"/>
            <a:ext cx="11522074" cy="4953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600">
                <a:latin typeface="方正准圆简体" panose="02000500000000000000" charset="-122"/>
                <a:ea typeface="方正准圆简体" panose="02000500000000000000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334963" y="3609000"/>
            <a:ext cx="1152207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079" y="325478"/>
            <a:ext cx="1785937" cy="26399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主标题页">
    <p:bg>
      <p:bgPr>
        <a:solidFill>
          <a:srgbClr val="005B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 userDrawn="1"/>
        </p:nvGrpSpPr>
        <p:grpSpPr>
          <a:xfrm>
            <a:off x="1084264" y="252414"/>
            <a:ext cx="10020301" cy="5210175"/>
            <a:chOff x="1084263" y="252413"/>
            <a:chExt cx="10020301" cy="5210175"/>
          </a:xfrm>
        </p:grpSpPr>
        <p:sp>
          <p:nvSpPr>
            <p:cNvPr id="16" name="Freeform 285"/>
            <p:cNvSpPr>
              <a:spLocks noEditPoints="1"/>
            </p:cNvSpPr>
            <p:nvPr/>
          </p:nvSpPr>
          <p:spPr bwMode="auto">
            <a:xfrm>
              <a:off x="1084263" y="265113"/>
              <a:ext cx="4725988" cy="5187950"/>
            </a:xfrm>
            <a:custGeom>
              <a:avLst/>
              <a:gdLst>
                <a:gd name="T0" fmla="*/ 770 w 1430"/>
                <a:gd name="T1" fmla="*/ 1558 h 1617"/>
                <a:gd name="T2" fmla="*/ 812 w 1430"/>
                <a:gd name="T3" fmla="*/ 1315 h 1617"/>
                <a:gd name="T4" fmla="*/ 810 w 1430"/>
                <a:gd name="T5" fmla="*/ 1307 h 1617"/>
                <a:gd name="T6" fmla="*/ 826 w 1430"/>
                <a:gd name="T7" fmla="*/ 1243 h 1617"/>
                <a:gd name="T8" fmla="*/ 819 w 1430"/>
                <a:gd name="T9" fmla="*/ 1239 h 1617"/>
                <a:gd name="T10" fmla="*/ 1014 w 1430"/>
                <a:gd name="T11" fmla="*/ 1193 h 1617"/>
                <a:gd name="T12" fmla="*/ 1018 w 1430"/>
                <a:gd name="T13" fmla="*/ 1102 h 1617"/>
                <a:gd name="T14" fmla="*/ 959 w 1430"/>
                <a:gd name="T15" fmla="*/ 1097 h 1617"/>
                <a:gd name="T16" fmla="*/ 935 w 1430"/>
                <a:gd name="T17" fmla="*/ 1035 h 1617"/>
                <a:gd name="T18" fmla="*/ 592 w 1430"/>
                <a:gd name="T19" fmla="*/ 986 h 1617"/>
                <a:gd name="T20" fmla="*/ 744 w 1430"/>
                <a:gd name="T21" fmla="*/ 1056 h 1617"/>
                <a:gd name="T22" fmla="*/ 696 w 1430"/>
                <a:gd name="T23" fmla="*/ 984 h 1617"/>
                <a:gd name="T24" fmla="*/ 781 w 1430"/>
                <a:gd name="T25" fmla="*/ 922 h 1617"/>
                <a:gd name="T26" fmla="*/ 934 w 1430"/>
                <a:gd name="T27" fmla="*/ 1028 h 1617"/>
                <a:gd name="T28" fmla="*/ 715 w 1430"/>
                <a:gd name="T29" fmla="*/ 925 h 1617"/>
                <a:gd name="T30" fmla="*/ 711 w 1430"/>
                <a:gd name="T31" fmla="*/ 864 h 1617"/>
                <a:gd name="T32" fmla="*/ 708 w 1430"/>
                <a:gd name="T33" fmla="*/ 859 h 1617"/>
                <a:gd name="T34" fmla="*/ 364 w 1430"/>
                <a:gd name="T35" fmla="*/ 729 h 1617"/>
                <a:gd name="T36" fmla="*/ 514 w 1430"/>
                <a:gd name="T37" fmla="*/ 550 h 1617"/>
                <a:gd name="T38" fmla="*/ 299 w 1430"/>
                <a:gd name="T39" fmla="*/ 588 h 1617"/>
                <a:gd name="T40" fmla="*/ 653 w 1430"/>
                <a:gd name="T41" fmla="*/ 475 h 1617"/>
                <a:gd name="T42" fmla="*/ 378 w 1430"/>
                <a:gd name="T43" fmla="*/ 512 h 1617"/>
                <a:gd name="T44" fmla="*/ 207 w 1430"/>
                <a:gd name="T45" fmla="*/ 512 h 1617"/>
                <a:gd name="T46" fmla="*/ 525 w 1430"/>
                <a:gd name="T47" fmla="*/ 400 h 1617"/>
                <a:gd name="T48" fmla="*/ 577 w 1430"/>
                <a:gd name="T49" fmla="*/ 378 h 1617"/>
                <a:gd name="T50" fmla="*/ 484 w 1430"/>
                <a:gd name="T51" fmla="*/ 365 h 1617"/>
                <a:gd name="T52" fmla="*/ 670 w 1430"/>
                <a:gd name="T53" fmla="*/ 389 h 1617"/>
                <a:gd name="T54" fmla="*/ 805 w 1430"/>
                <a:gd name="T55" fmla="*/ 337 h 1617"/>
                <a:gd name="T56" fmla="*/ 509 w 1430"/>
                <a:gd name="T57" fmla="*/ 459 h 1617"/>
                <a:gd name="T58" fmla="*/ 710 w 1430"/>
                <a:gd name="T59" fmla="*/ 381 h 1617"/>
                <a:gd name="T60" fmla="*/ 290 w 1430"/>
                <a:gd name="T61" fmla="*/ 307 h 1617"/>
                <a:gd name="T62" fmla="*/ 71 w 1430"/>
                <a:gd name="T63" fmla="*/ 303 h 1617"/>
                <a:gd name="T64" fmla="*/ 79 w 1430"/>
                <a:gd name="T65" fmla="*/ 300 h 1617"/>
                <a:gd name="T66" fmla="*/ 634 w 1430"/>
                <a:gd name="T67" fmla="*/ 248 h 1617"/>
                <a:gd name="T68" fmla="*/ 808 w 1430"/>
                <a:gd name="T69" fmla="*/ 332 h 1617"/>
                <a:gd name="T70" fmla="*/ 844 w 1430"/>
                <a:gd name="T71" fmla="*/ 298 h 1617"/>
                <a:gd name="T72" fmla="*/ 366 w 1430"/>
                <a:gd name="T73" fmla="*/ 230 h 1617"/>
                <a:gd name="T74" fmla="*/ 381 w 1430"/>
                <a:gd name="T75" fmla="*/ 231 h 1617"/>
                <a:gd name="T76" fmla="*/ 721 w 1430"/>
                <a:gd name="T77" fmla="*/ 290 h 1617"/>
                <a:gd name="T78" fmla="*/ 541 w 1430"/>
                <a:gd name="T79" fmla="*/ 264 h 1617"/>
                <a:gd name="T80" fmla="*/ 1154 w 1430"/>
                <a:gd name="T81" fmla="*/ 194 h 1617"/>
                <a:gd name="T82" fmla="*/ 1158 w 1430"/>
                <a:gd name="T83" fmla="*/ 181 h 1617"/>
                <a:gd name="T84" fmla="*/ 379 w 1430"/>
                <a:gd name="T85" fmla="*/ 141 h 1617"/>
                <a:gd name="T86" fmla="*/ 385 w 1430"/>
                <a:gd name="T87" fmla="*/ 139 h 1617"/>
                <a:gd name="T88" fmla="*/ 1005 w 1430"/>
                <a:gd name="T89" fmla="*/ 117 h 1617"/>
                <a:gd name="T90" fmla="*/ 1161 w 1430"/>
                <a:gd name="T91" fmla="*/ 94 h 1617"/>
                <a:gd name="T92" fmla="*/ 609 w 1430"/>
                <a:gd name="T93" fmla="*/ 175 h 1617"/>
                <a:gd name="T94" fmla="*/ 1288 w 1430"/>
                <a:gd name="T95" fmla="*/ 86 h 1617"/>
                <a:gd name="T96" fmla="*/ 1164 w 1430"/>
                <a:gd name="T97" fmla="*/ 151 h 1617"/>
                <a:gd name="T98" fmla="*/ 1164 w 1430"/>
                <a:gd name="T99" fmla="*/ 90 h 1617"/>
                <a:gd name="T100" fmla="*/ 870 w 1430"/>
                <a:gd name="T101" fmla="*/ 113 h 1617"/>
                <a:gd name="T102" fmla="*/ 937 w 1430"/>
                <a:gd name="T103" fmla="*/ 9 h 1617"/>
                <a:gd name="T104" fmla="*/ 755 w 1430"/>
                <a:gd name="T105" fmla="*/ 62 h 1617"/>
                <a:gd name="T106" fmla="*/ 197 w 1430"/>
                <a:gd name="T107" fmla="*/ 139 h 1617"/>
                <a:gd name="T108" fmla="*/ 136 w 1430"/>
                <a:gd name="T109" fmla="*/ 381 h 1617"/>
                <a:gd name="T110" fmla="*/ 600 w 1430"/>
                <a:gd name="T111" fmla="*/ 876 h 1617"/>
                <a:gd name="T112" fmla="*/ 711 w 1430"/>
                <a:gd name="T113" fmla="*/ 1256 h 1617"/>
                <a:gd name="T114" fmla="*/ 848 w 1430"/>
                <a:gd name="T115" fmla="*/ 1391 h 1617"/>
                <a:gd name="T116" fmla="*/ 1065 w 1430"/>
                <a:gd name="T117" fmla="*/ 1030 h 1617"/>
                <a:gd name="T118" fmla="*/ 724 w 1430"/>
                <a:gd name="T119" fmla="*/ 797 h 1617"/>
                <a:gd name="T120" fmla="*/ 832 w 1430"/>
                <a:gd name="T121" fmla="*/ 376 h 1617"/>
                <a:gd name="T122" fmla="*/ 815 w 1430"/>
                <a:gd name="T123" fmla="*/ 188 h 1617"/>
                <a:gd name="T124" fmla="*/ 1286 w 1430"/>
                <a:gd name="T125" fmla="*/ 95 h 16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30" h="1617">
                  <a:moveTo>
                    <a:pt x="858" y="1601"/>
                  </a:moveTo>
                  <a:cubicBezTo>
                    <a:pt x="784" y="1572"/>
                    <a:pt x="784" y="1572"/>
                    <a:pt x="784" y="1572"/>
                  </a:cubicBezTo>
                  <a:cubicBezTo>
                    <a:pt x="821" y="1572"/>
                    <a:pt x="821" y="1572"/>
                    <a:pt x="821" y="1572"/>
                  </a:cubicBezTo>
                  <a:cubicBezTo>
                    <a:pt x="858" y="1601"/>
                    <a:pt x="858" y="1601"/>
                    <a:pt x="858" y="1601"/>
                  </a:cubicBezTo>
                  <a:moveTo>
                    <a:pt x="775" y="1568"/>
                  </a:moveTo>
                  <a:cubicBezTo>
                    <a:pt x="814" y="1486"/>
                    <a:pt x="814" y="1486"/>
                    <a:pt x="814" y="1486"/>
                  </a:cubicBezTo>
                  <a:cubicBezTo>
                    <a:pt x="819" y="1568"/>
                    <a:pt x="819" y="1568"/>
                    <a:pt x="819" y="1568"/>
                  </a:cubicBezTo>
                  <a:cubicBezTo>
                    <a:pt x="775" y="1568"/>
                    <a:pt x="775" y="1568"/>
                    <a:pt x="775" y="1568"/>
                  </a:cubicBezTo>
                  <a:moveTo>
                    <a:pt x="775" y="1558"/>
                  </a:moveTo>
                  <a:cubicBezTo>
                    <a:pt x="781" y="1423"/>
                    <a:pt x="781" y="1423"/>
                    <a:pt x="781" y="1423"/>
                  </a:cubicBezTo>
                  <a:cubicBezTo>
                    <a:pt x="813" y="1477"/>
                    <a:pt x="813" y="1477"/>
                    <a:pt x="813" y="1477"/>
                  </a:cubicBezTo>
                  <a:cubicBezTo>
                    <a:pt x="775" y="1558"/>
                    <a:pt x="775" y="1558"/>
                    <a:pt x="775" y="1558"/>
                  </a:cubicBezTo>
                  <a:moveTo>
                    <a:pt x="770" y="1558"/>
                  </a:moveTo>
                  <a:cubicBezTo>
                    <a:pt x="723" y="1418"/>
                    <a:pt x="723" y="1418"/>
                    <a:pt x="723" y="1418"/>
                  </a:cubicBezTo>
                  <a:cubicBezTo>
                    <a:pt x="777" y="1418"/>
                    <a:pt x="777" y="1418"/>
                    <a:pt x="777" y="1418"/>
                  </a:cubicBezTo>
                  <a:cubicBezTo>
                    <a:pt x="770" y="1558"/>
                    <a:pt x="770" y="1558"/>
                    <a:pt x="770" y="1558"/>
                  </a:cubicBezTo>
                  <a:moveTo>
                    <a:pt x="815" y="1471"/>
                  </a:moveTo>
                  <a:cubicBezTo>
                    <a:pt x="783" y="1416"/>
                    <a:pt x="783" y="1416"/>
                    <a:pt x="783" y="1416"/>
                  </a:cubicBezTo>
                  <a:cubicBezTo>
                    <a:pt x="842" y="1394"/>
                    <a:pt x="842" y="1394"/>
                    <a:pt x="842" y="1394"/>
                  </a:cubicBezTo>
                  <a:cubicBezTo>
                    <a:pt x="815" y="1471"/>
                    <a:pt x="815" y="1471"/>
                    <a:pt x="815" y="1471"/>
                  </a:cubicBezTo>
                  <a:moveTo>
                    <a:pt x="724" y="1413"/>
                  </a:moveTo>
                  <a:cubicBezTo>
                    <a:pt x="802" y="1317"/>
                    <a:pt x="802" y="1317"/>
                    <a:pt x="802" y="1317"/>
                  </a:cubicBezTo>
                  <a:cubicBezTo>
                    <a:pt x="778" y="1413"/>
                    <a:pt x="778" y="1413"/>
                    <a:pt x="778" y="1413"/>
                  </a:cubicBezTo>
                  <a:cubicBezTo>
                    <a:pt x="724" y="1413"/>
                    <a:pt x="724" y="1413"/>
                    <a:pt x="724" y="1413"/>
                  </a:cubicBezTo>
                  <a:moveTo>
                    <a:pt x="846" y="1387"/>
                  </a:moveTo>
                  <a:cubicBezTo>
                    <a:pt x="812" y="1315"/>
                    <a:pt x="812" y="1315"/>
                    <a:pt x="812" y="1315"/>
                  </a:cubicBezTo>
                  <a:cubicBezTo>
                    <a:pt x="883" y="1368"/>
                    <a:pt x="883" y="1368"/>
                    <a:pt x="883" y="1368"/>
                  </a:cubicBezTo>
                  <a:cubicBezTo>
                    <a:pt x="846" y="1387"/>
                    <a:pt x="846" y="1387"/>
                    <a:pt x="846" y="1387"/>
                  </a:cubicBezTo>
                  <a:moveTo>
                    <a:pt x="783" y="1412"/>
                  </a:moveTo>
                  <a:cubicBezTo>
                    <a:pt x="807" y="1314"/>
                    <a:pt x="807" y="1314"/>
                    <a:pt x="807" y="1314"/>
                  </a:cubicBezTo>
                  <a:cubicBezTo>
                    <a:pt x="842" y="1389"/>
                    <a:pt x="842" y="1389"/>
                    <a:pt x="842" y="1389"/>
                  </a:cubicBezTo>
                  <a:cubicBezTo>
                    <a:pt x="783" y="1412"/>
                    <a:pt x="783" y="1412"/>
                    <a:pt x="783" y="1412"/>
                  </a:cubicBezTo>
                  <a:moveTo>
                    <a:pt x="721" y="1409"/>
                  </a:moveTo>
                  <a:cubicBezTo>
                    <a:pt x="716" y="1257"/>
                    <a:pt x="716" y="1257"/>
                    <a:pt x="716" y="1257"/>
                  </a:cubicBezTo>
                  <a:cubicBezTo>
                    <a:pt x="803" y="1308"/>
                    <a:pt x="803" y="1308"/>
                    <a:pt x="803" y="1308"/>
                  </a:cubicBezTo>
                  <a:cubicBezTo>
                    <a:pt x="721" y="1409"/>
                    <a:pt x="721" y="1409"/>
                    <a:pt x="721" y="1409"/>
                  </a:cubicBezTo>
                  <a:moveTo>
                    <a:pt x="881" y="1361"/>
                  </a:moveTo>
                  <a:cubicBezTo>
                    <a:pt x="810" y="1307"/>
                    <a:pt x="810" y="1307"/>
                    <a:pt x="810" y="1307"/>
                  </a:cubicBezTo>
                  <a:cubicBezTo>
                    <a:pt x="810" y="1307"/>
                    <a:pt x="810" y="1307"/>
                    <a:pt x="810" y="1307"/>
                  </a:cubicBezTo>
                  <a:cubicBezTo>
                    <a:pt x="809" y="1306"/>
                    <a:pt x="809" y="1306"/>
                    <a:pt x="809" y="1306"/>
                  </a:cubicBezTo>
                  <a:cubicBezTo>
                    <a:pt x="822" y="1247"/>
                    <a:pt x="822" y="1247"/>
                    <a:pt x="822" y="1247"/>
                  </a:cubicBezTo>
                  <a:cubicBezTo>
                    <a:pt x="831" y="1263"/>
                    <a:pt x="860" y="1319"/>
                    <a:pt x="881" y="1361"/>
                  </a:cubicBezTo>
                  <a:moveTo>
                    <a:pt x="801" y="1302"/>
                  </a:moveTo>
                  <a:cubicBezTo>
                    <a:pt x="720" y="1255"/>
                    <a:pt x="720" y="1255"/>
                    <a:pt x="720" y="1255"/>
                  </a:cubicBezTo>
                  <a:cubicBezTo>
                    <a:pt x="818" y="1244"/>
                    <a:pt x="818" y="1244"/>
                    <a:pt x="818" y="1244"/>
                  </a:cubicBezTo>
                  <a:cubicBezTo>
                    <a:pt x="805" y="1303"/>
                    <a:pt x="805" y="1303"/>
                    <a:pt x="805" y="1303"/>
                  </a:cubicBezTo>
                  <a:cubicBezTo>
                    <a:pt x="800" y="1300"/>
                    <a:pt x="800" y="1300"/>
                    <a:pt x="800" y="1300"/>
                  </a:cubicBezTo>
                  <a:cubicBezTo>
                    <a:pt x="801" y="1302"/>
                    <a:pt x="801" y="1302"/>
                    <a:pt x="801" y="1302"/>
                  </a:cubicBezTo>
                  <a:moveTo>
                    <a:pt x="887" y="1363"/>
                  </a:moveTo>
                  <a:cubicBezTo>
                    <a:pt x="876" y="1341"/>
                    <a:pt x="835" y="1260"/>
                    <a:pt x="825" y="1243"/>
                  </a:cubicBezTo>
                  <a:cubicBezTo>
                    <a:pt x="826" y="1243"/>
                    <a:pt x="826" y="1243"/>
                    <a:pt x="826" y="1243"/>
                  </a:cubicBezTo>
                  <a:cubicBezTo>
                    <a:pt x="826" y="1243"/>
                    <a:pt x="826" y="1243"/>
                    <a:pt x="826" y="1243"/>
                  </a:cubicBezTo>
                  <a:cubicBezTo>
                    <a:pt x="842" y="1243"/>
                    <a:pt x="897" y="1248"/>
                    <a:pt x="934" y="1252"/>
                  </a:cubicBezTo>
                  <a:cubicBezTo>
                    <a:pt x="887" y="1363"/>
                    <a:pt x="887" y="1363"/>
                    <a:pt x="887" y="1363"/>
                  </a:cubicBezTo>
                  <a:moveTo>
                    <a:pt x="936" y="1248"/>
                  </a:moveTo>
                  <a:cubicBezTo>
                    <a:pt x="888" y="1243"/>
                    <a:pt x="860" y="1240"/>
                    <a:pt x="844" y="1239"/>
                  </a:cubicBezTo>
                  <a:cubicBezTo>
                    <a:pt x="954" y="1216"/>
                    <a:pt x="954" y="1216"/>
                    <a:pt x="954" y="1216"/>
                  </a:cubicBezTo>
                  <a:cubicBezTo>
                    <a:pt x="936" y="1248"/>
                    <a:pt x="936" y="1248"/>
                    <a:pt x="936" y="1248"/>
                  </a:cubicBezTo>
                  <a:moveTo>
                    <a:pt x="943" y="1244"/>
                  </a:moveTo>
                  <a:cubicBezTo>
                    <a:pt x="960" y="1215"/>
                    <a:pt x="960" y="1215"/>
                    <a:pt x="960" y="1215"/>
                  </a:cubicBezTo>
                  <a:cubicBezTo>
                    <a:pt x="1004" y="1206"/>
                    <a:pt x="1004" y="1206"/>
                    <a:pt x="1004" y="1206"/>
                  </a:cubicBezTo>
                  <a:cubicBezTo>
                    <a:pt x="943" y="1244"/>
                    <a:pt x="943" y="1244"/>
                    <a:pt x="943" y="1244"/>
                  </a:cubicBezTo>
                  <a:moveTo>
                    <a:pt x="722" y="1250"/>
                  </a:moveTo>
                  <a:cubicBezTo>
                    <a:pt x="819" y="1181"/>
                    <a:pt x="819" y="1181"/>
                    <a:pt x="819" y="1181"/>
                  </a:cubicBezTo>
                  <a:cubicBezTo>
                    <a:pt x="819" y="1239"/>
                    <a:pt x="819" y="1239"/>
                    <a:pt x="819" y="1239"/>
                  </a:cubicBezTo>
                  <a:cubicBezTo>
                    <a:pt x="722" y="1250"/>
                    <a:pt x="722" y="1250"/>
                    <a:pt x="722" y="1250"/>
                  </a:cubicBezTo>
                  <a:moveTo>
                    <a:pt x="962" y="1210"/>
                  </a:moveTo>
                  <a:cubicBezTo>
                    <a:pt x="990" y="1160"/>
                    <a:pt x="990" y="1160"/>
                    <a:pt x="990" y="1160"/>
                  </a:cubicBezTo>
                  <a:cubicBezTo>
                    <a:pt x="1013" y="1199"/>
                    <a:pt x="1013" y="1199"/>
                    <a:pt x="1013" y="1199"/>
                  </a:cubicBezTo>
                  <a:cubicBezTo>
                    <a:pt x="962" y="1210"/>
                    <a:pt x="962" y="1210"/>
                    <a:pt x="962" y="1210"/>
                  </a:cubicBezTo>
                  <a:moveTo>
                    <a:pt x="715" y="1250"/>
                  </a:moveTo>
                  <a:cubicBezTo>
                    <a:pt x="695" y="1153"/>
                    <a:pt x="695" y="1153"/>
                    <a:pt x="695" y="1153"/>
                  </a:cubicBezTo>
                  <a:cubicBezTo>
                    <a:pt x="816" y="1178"/>
                    <a:pt x="816" y="1178"/>
                    <a:pt x="816" y="1178"/>
                  </a:cubicBezTo>
                  <a:cubicBezTo>
                    <a:pt x="715" y="1250"/>
                    <a:pt x="715" y="1250"/>
                    <a:pt x="715" y="1250"/>
                  </a:cubicBezTo>
                  <a:moveTo>
                    <a:pt x="1014" y="1193"/>
                  </a:moveTo>
                  <a:cubicBezTo>
                    <a:pt x="993" y="1156"/>
                    <a:pt x="993" y="1156"/>
                    <a:pt x="993" y="1156"/>
                  </a:cubicBezTo>
                  <a:cubicBezTo>
                    <a:pt x="1018" y="1112"/>
                    <a:pt x="1018" y="1112"/>
                    <a:pt x="1018" y="1112"/>
                  </a:cubicBezTo>
                  <a:cubicBezTo>
                    <a:pt x="1014" y="1193"/>
                    <a:pt x="1014" y="1193"/>
                    <a:pt x="1014" y="1193"/>
                  </a:cubicBezTo>
                  <a:moveTo>
                    <a:pt x="824" y="1236"/>
                  </a:moveTo>
                  <a:cubicBezTo>
                    <a:pt x="824" y="1178"/>
                    <a:pt x="824" y="1178"/>
                    <a:pt x="824" y="1178"/>
                  </a:cubicBezTo>
                  <a:cubicBezTo>
                    <a:pt x="945" y="1109"/>
                    <a:pt x="945" y="1109"/>
                    <a:pt x="945" y="1109"/>
                  </a:cubicBezTo>
                  <a:cubicBezTo>
                    <a:pt x="824" y="1236"/>
                    <a:pt x="824" y="1236"/>
                    <a:pt x="824" y="1236"/>
                  </a:cubicBezTo>
                  <a:moveTo>
                    <a:pt x="828" y="1238"/>
                  </a:moveTo>
                  <a:cubicBezTo>
                    <a:pt x="957" y="1103"/>
                    <a:pt x="957" y="1103"/>
                    <a:pt x="957" y="1103"/>
                  </a:cubicBezTo>
                  <a:cubicBezTo>
                    <a:pt x="988" y="1156"/>
                    <a:pt x="988" y="1156"/>
                    <a:pt x="988" y="1156"/>
                  </a:cubicBezTo>
                  <a:cubicBezTo>
                    <a:pt x="957" y="1211"/>
                    <a:pt x="957" y="1211"/>
                    <a:pt x="957" y="1211"/>
                  </a:cubicBezTo>
                  <a:cubicBezTo>
                    <a:pt x="828" y="1238"/>
                    <a:pt x="828" y="1238"/>
                    <a:pt x="828" y="1238"/>
                  </a:cubicBezTo>
                  <a:moveTo>
                    <a:pt x="990" y="1151"/>
                  </a:moveTo>
                  <a:cubicBezTo>
                    <a:pt x="962" y="1101"/>
                    <a:pt x="962" y="1101"/>
                    <a:pt x="962" y="1101"/>
                  </a:cubicBezTo>
                  <a:cubicBezTo>
                    <a:pt x="1018" y="1101"/>
                    <a:pt x="1018" y="1101"/>
                    <a:pt x="1018" y="1101"/>
                  </a:cubicBezTo>
                  <a:cubicBezTo>
                    <a:pt x="1018" y="1102"/>
                    <a:pt x="1018" y="1102"/>
                    <a:pt x="1018" y="1102"/>
                  </a:cubicBezTo>
                  <a:cubicBezTo>
                    <a:pt x="990" y="1151"/>
                    <a:pt x="990" y="1151"/>
                    <a:pt x="990" y="1151"/>
                  </a:cubicBezTo>
                  <a:moveTo>
                    <a:pt x="816" y="1174"/>
                  </a:moveTo>
                  <a:cubicBezTo>
                    <a:pt x="696" y="1148"/>
                    <a:pt x="696" y="1148"/>
                    <a:pt x="696" y="1148"/>
                  </a:cubicBezTo>
                  <a:cubicBezTo>
                    <a:pt x="742" y="1063"/>
                    <a:pt x="742" y="1063"/>
                    <a:pt x="742" y="1063"/>
                  </a:cubicBezTo>
                  <a:cubicBezTo>
                    <a:pt x="816" y="1174"/>
                    <a:pt x="816" y="1174"/>
                    <a:pt x="816" y="1174"/>
                  </a:cubicBezTo>
                  <a:moveTo>
                    <a:pt x="692" y="1146"/>
                  </a:moveTo>
                  <a:cubicBezTo>
                    <a:pt x="618" y="1061"/>
                    <a:pt x="618" y="1061"/>
                    <a:pt x="618" y="1061"/>
                  </a:cubicBezTo>
                  <a:cubicBezTo>
                    <a:pt x="738" y="1061"/>
                    <a:pt x="738" y="1061"/>
                    <a:pt x="738" y="1061"/>
                  </a:cubicBezTo>
                  <a:cubicBezTo>
                    <a:pt x="692" y="1146"/>
                    <a:pt x="692" y="1146"/>
                    <a:pt x="692" y="1146"/>
                  </a:cubicBezTo>
                  <a:moveTo>
                    <a:pt x="959" y="1097"/>
                  </a:moveTo>
                  <a:cubicBezTo>
                    <a:pt x="941" y="1039"/>
                    <a:pt x="941" y="1039"/>
                    <a:pt x="941" y="1039"/>
                  </a:cubicBezTo>
                  <a:cubicBezTo>
                    <a:pt x="1014" y="1097"/>
                    <a:pt x="1014" y="1097"/>
                    <a:pt x="1014" y="1097"/>
                  </a:cubicBezTo>
                  <a:cubicBezTo>
                    <a:pt x="959" y="1097"/>
                    <a:pt x="959" y="1097"/>
                    <a:pt x="959" y="1097"/>
                  </a:cubicBezTo>
                  <a:moveTo>
                    <a:pt x="833" y="1041"/>
                  </a:moveTo>
                  <a:cubicBezTo>
                    <a:pt x="832" y="1038"/>
                    <a:pt x="832" y="1038"/>
                    <a:pt x="832" y="1038"/>
                  </a:cubicBezTo>
                  <a:cubicBezTo>
                    <a:pt x="953" y="1099"/>
                    <a:pt x="953" y="1099"/>
                    <a:pt x="953" y="1099"/>
                  </a:cubicBezTo>
                  <a:cubicBezTo>
                    <a:pt x="824" y="1173"/>
                    <a:pt x="824" y="1173"/>
                    <a:pt x="824" y="1173"/>
                  </a:cubicBezTo>
                  <a:cubicBezTo>
                    <a:pt x="829" y="1038"/>
                    <a:pt x="829" y="1038"/>
                    <a:pt x="829" y="1038"/>
                  </a:cubicBezTo>
                  <a:cubicBezTo>
                    <a:pt x="833" y="1041"/>
                    <a:pt x="833" y="1041"/>
                    <a:pt x="833" y="1041"/>
                  </a:cubicBezTo>
                  <a:moveTo>
                    <a:pt x="819" y="1170"/>
                  </a:moveTo>
                  <a:cubicBezTo>
                    <a:pt x="745" y="1060"/>
                    <a:pt x="745" y="1060"/>
                    <a:pt x="745" y="1060"/>
                  </a:cubicBezTo>
                  <a:cubicBezTo>
                    <a:pt x="825" y="1036"/>
                    <a:pt x="825" y="1036"/>
                    <a:pt x="825" y="1036"/>
                  </a:cubicBezTo>
                  <a:cubicBezTo>
                    <a:pt x="819" y="1170"/>
                    <a:pt x="819" y="1170"/>
                    <a:pt x="819" y="1170"/>
                  </a:cubicBezTo>
                  <a:moveTo>
                    <a:pt x="954" y="1095"/>
                  </a:moveTo>
                  <a:cubicBezTo>
                    <a:pt x="837" y="1035"/>
                    <a:pt x="837" y="1035"/>
                    <a:pt x="837" y="1035"/>
                  </a:cubicBezTo>
                  <a:cubicBezTo>
                    <a:pt x="935" y="1035"/>
                    <a:pt x="935" y="1035"/>
                    <a:pt x="935" y="1035"/>
                  </a:cubicBezTo>
                  <a:cubicBezTo>
                    <a:pt x="936" y="1038"/>
                    <a:pt x="936" y="1038"/>
                    <a:pt x="936" y="1038"/>
                  </a:cubicBezTo>
                  <a:cubicBezTo>
                    <a:pt x="936" y="1038"/>
                    <a:pt x="936" y="1038"/>
                    <a:pt x="936" y="1038"/>
                  </a:cubicBezTo>
                  <a:cubicBezTo>
                    <a:pt x="954" y="1095"/>
                    <a:pt x="954" y="1095"/>
                    <a:pt x="954" y="1095"/>
                  </a:cubicBezTo>
                  <a:moveTo>
                    <a:pt x="1020" y="1096"/>
                  </a:moveTo>
                  <a:cubicBezTo>
                    <a:pt x="943" y="1035"/>
                    <a:pt x="943" y="1035"/>
                    <a:pt x="943" y="1035"/>
                  </a:cubicBezTo>
                  <a:cubicBezTo>
                    <a:pt x="1059" y="1031"/>
                    <a:pt x="1059" y="1031"/>
                    <a:pt x="1059" y="1031"/>
                  </a:cubicBezTo>
                  <a:cubicBezTo>
                    <a:pt x="1020" y="1096"/>
                    <a:pt x="1020" y="1096"/>
                    <a:pt x="1020" y="1096"/>
                  </a:cubicBezTo>
                  <a:moveTo>
                    <a:pt x="619" y="1056"/>
                  </a:moveTo>
                  <a:cubicBezTo>
                    <a:pt x="696" y="993"/>
                    <a:pt x="696" y="993"/>
                    <a:pt x="696" y="993"/>
                  </a:cubicBezTo>
                  <a:cubicBezTo>
                    <a:pt x="738" y="1056"/>
                    <a:pt x="738" y="1056"/>
                    <a:pt x="738" y="1056"/>
                  </a:cubicBezTo>
                  <a:cubicBezTo>
                    <a:pt x="619" y="1056"/>
                    <a:pt x="619" y="1056"/>
                    <a:pt x="619" y="1056"/>
                  </a:cubicBezTo>
                  <a:moveTo>
                    <a:pt x="614" y="1055"/>
                  </a:moveTo>
                  <a:cubicBezTo>
                    <a:pt x="592" y="986"/>
                    <a:pt x="592" y="986"/>
                    <a:pt x="592" y="986"/>
                  </a:cubicBezTo>
                  <a:cubicBezTo>
                    <a:pt x="691" y="991"/>
                    <a:pt x="691" y="991"/>
                    <a:pt x="691" y="991"/>
                  </a:cubicBezTo>
                  <a:cubicBezTo>
                    <a:pt x="614" y="1055"/>
                    <a:pt x="614" y="1055"/>
                    <a:pt x="614" y="1055"/>
                  </a:cubicBezTo>
                  <a:moveTo>
                    <a:pt x="942" y="1031"/>
                  </a:moveTo>
                  <a:cubicBezTo>
                    <a:pt x="985" y="975"/>
                    <a:pt x="985" y="975"/>
                    <a:pt x="985" y="975"/>
                  </a:cubicBezTo>
                  <a:cubicBezTo>
                    <a:pt x="1056" y="1026"/>
                    <a:pt x="1056" y="1026"/>
                    <a:pt x="1056" y="1026"/>
                  </a:cubicBezTo>
                  <a:cubicBezTo>
                    <a:pt x="942" y="1031"/>
                    <a:pt x="942" y="1031"/>
                    <a:pt x="942" y="1031"/>
                  </a:cubicBezTo>
                  <a:moveTo>
                    <a:pt x="737" y="1047"/>
                  </a:moveTo>
                  <a:cubicBezTo>
                    <a:pt x="700" y="990"/>
                    <a:pt x="700" y="990"/>
                    <a:pt x="700" y="990"/>
                  </a:cubicBezTo>
                  <a:cubicBezTo>
                    <a:pt x="703" y="988"/>
                    <a:pt x="703" y="988"/>
                    <a:pt x="703" y="988"/>
                  </a:cubicBezTo>
                  <a:cubicBezTo>
                    <a:pt x="700" y="987"/>
                    <a:pt x="700" y="987"/>
                    <a:pt x="700" y="987"/>
                  </a:cubicBezTo>
                  <a:cubicBezTo>
                    <a:pt x="713" y="937"/>
                    <a:pt x="713" y="937"/>
                    <a:pt x="713" y="937"/>
                  </a:cubicBezTo>
                  <a:cubicBezTo>
                    <a:pt x="737" y="1047"/>
                    <a:pt x="737" y="1047"/>
                    <a:pt x="737" y="1047"/>
                  </a:cubicBezTo>
                  <a:moveTo>
                    <a:pt x="744" y="1056"/>
                  </a:moveTo>
                  <a:cubicBezTo>
                    <a:pt x="717" y="934"/>
                    <a:pt x="717" y="934"/>
                    <a:pt x="717" y="934"/>
                  </a:cubicBezTo>
                  <a:cubicBezTo>
                    <a:pt x="822" y="1031"/>
                    <a:pt x="822" y="1031"/>
                    <a:pt x="822" y="1031"/>
                  </a:cubicBezTo>
                  <a:cubicBezTo>
                    <a:pt x="818" y="1031"/>
                    <a:pt x="818" y="1031"/>
                    <a:pt x="818" y="1031"/>
                  </a:cubicBezTo>
                  <a:cubicBezTo>
                    <a:pt x="821" y="1032"/>
                    <a:pt x="821" y="1032"/>
                    <a:pt x="821" y="1032"/>
                  </a:cubicBezTo>
                  <a:cubicBezTo>
                    <a:pt x="744" y="1056"/>
                    <a:pt x="744" y="1056"/>
                    <a:pt x="744" y="1056"/>
                  </a:cubicBezTo>
                  <a:moveTo>
                    <a:pt x="692" y="987"/>
                  </a:moveTo>
                  <a:cubicBezTo>
                    <a:pt x="595" y="982"/>
                    <a:pt x="595" y="982"/>
                    <a:pt x="595" y="982"/>
                  </a:cubicBezTo>
                  <a:cubicBezTo>
                    <a:pt x="653" y="931"/>
                    <a:pt x="653" y="931"/>
                    <a:pt x="653" y="931"/>
                  </a:cubicBezTo>
                  <a:cubicBezTo>
                    <a:pt x="692" y="987"/>
                    <a:pt x="692" y="987"/>
                    <a:pt x="692" y="987"/>
                  </a:cubicBezTo>
                  <a:moveTo>
                    <a:pt x="661" y="932"/>
                  </a:moveTo>
                  <a:cubicBezTo>
                    <a:pt x="659" y="930"/>
                    <a:pt x="659" y="930"/>
                    <a:pt x="659" y="930"/>
                  </a:cubicBezTo>
                  <a:cubicBezTo>
                    <a:pt x="710" y="930"/>
                    <a:pt x="710" y="930"/>
                    <a:pt x="710" y="930"/>
                  </a:cubicBezTo>
                  <a:cubicBezTo>
                    <a:pt x="696" y="984"/>
                    <a:pt x="696" y="984"/>
                    <a:pt x="696" y="984"/>
                  </a:cubicBezTo>
                  <a:cubicBezTo>
                    <a:pt x="659" y="932"/>
                    <a:pt x="659" y="932"/>
                    <a:pt x="659" y="932"/>
                  </a:cubicBezTo>
                  <a:cubicBezTo>
                    <a:pt x="661" y="932"/>
                    <a:pt x="661" y="932"/>
                    <a:pt x="661" y="932"/>
                  </a:cubicBezTo>
                  <a:moveTo>
                    <a:pt x="829" y="1030"/>
                  </a:moveTo>
                  <a:cubicBezTo>
                    <a:pt x="789" y="925"/>
                    <a:pt x="789" y="925"/>
                    <a:pt x="789" y="925"/>
                  </a:cubicBezTo>
                  <a:cubicBezTo>
                    <a:pt x="930" y="1031"/>
                    <a:pt x="930" y="1031"/>
                    <a:pt x="930" y="1031"/>
                  </a:cubicBezTo>
                  <a:cubicBezTo>
                    <a:pt x="830" y="1031"/>
                    <a:pt x="830" y="1031"/>
                    <a:pt x="830" y="1031"/>
                  </a:cubicBezTo>
                  <a:cubicBezTo>
                    <a:pt x="830" y="1030"/>
                    <a:pt x="830" y="1030"/>
                    <a:pt x="830" y="1030"/>
                  </a:cubicBezTo>
                  <a:cubicBezTo>
                    <a:pt x="829" y="1030"/>
                    <a:pt x="829" y="1030"/>
                    <a:pt x="829" y="1030"/>
                  </a:cubicBezTo>
                  <a:moveTo>
                    <a:pt x="781" y="922"/>
                  </a:moveTo>
                  <a:cubicBezTo>
                    <a:pt x="782" y="922"/>
                    <a:pt x="782" y="922"/>
                    <a:pt x="782" y="922"/>
                  </a:cubicBezTo>
                  <a:cubicBezTo>
                    <a:pt x="822" y="1025"/>
                    <a:pt x="822" y="1025"/>
                    <a:pt x="822" y="1025"/>
                  </a:cubicBezTo>
                  <a:cubicBezTo>
                    <a:pt x="718" y="930"/>
                    <a:pt x="718" y="930"/>
                    <a:pt x="718" y="930"/>
                  </a:cubicBezTo>
                  <a:cubicBezTo>
                    <a:pt x="781" y="922"/>
                    <a:pt x="781" y="922"/>
                    <a:pt x="781" y="922"/>
                  </a:cubicBezTo>
                  <a:cubicBezTo>
                    <a:pt x="781" y="922"/>
                    <a:pt x="781" y="922"/>
                    <a:pt x="781" y="922"/>
                  </a:cubicBezTo>
                  <a:moveTo>
                    <a:pt x="591" y="979"/>
                  </a:moveTo>
                  <a:cubicBezTo>
                    <a:pt x="591" y="914"/>
                    <a:pt x="591" y="914"/>
                    <a:pt x="591" y="914"/>
                  </a:cubicBezTo>
                  <a:cubicBezTo>
                    <a:pt x="649" y="929"/>
                    <a:pt x="649" y="929"/>
                    <a:pt x="649" y="929"/>
                  </a:cubicBezTo>
                  <a:cubicBezTo>
                    <a:pt x="591" y="979"/>
                    <a:pt x="591" y="979"/>
                    <a:pt x="591" y="979"/>
                  </a:cubicBezTo>
                  <a:moveTo>
                    <a:pt x="938" y="1028"/>
                  </a:moveTo>
                  <a:cubicBezTo>
                    <a:pt x="915" y="902"/>
                    <a:pt x="915" y="902"/>
                    <a:pt x="915" y="902"/>
                  </a:cubicBezTo>
                  <a:cubicBezTo>
                    <a:pt x="982" y="972"/>
                    <a:pt x="982" y="972"/>
                    <a:pt x="982" y="972"/>
                  </a:cubicBezTo>
                  <a:cubicBezTo>
                    <a:pt x="938" y="1028"/>
                    <a:pt x="938" y="1028"/>
                    <a:pt x="938" y="1028"/>
                  </a:cubicBezTo>
                  <a:moveTo>
                    <a:pt x="934" y="1028"/>
                  </a:moveTo>
                  <a:cubicBezTo>
                    <a:pt x="789" y="920"/>
                    <a:pt x="789" y="920"/>
                    <a:pt x="789" y="920"/>
                  </a:cubicBezTo>
                  <a:cubicBezTo>
                    <a:pt x="910" y="898"/>
                    <a:pt x="910" y="898"/>
                    <a:pt x="910" y="898"/>
                  </a:cubicBezTo>
                  <a:cubicBezTo>
                    <a:pt x="934" y="1028"/>
                    <a:pt x="934" y="1028"/>
                    <a:pt x="934" y="1028"/>
                  </a:cubicBezTo>
                  <a:moveTo>
                    <a:pt x="656" y="926"/>
                  </a:moveTo>
                  <a:cubicBezTo>
                    <a:pt x="656" y="880"/>
                    <a:pt x="656" y="880"/>
                    <a:pt x="656" y="880"/>
                  </a:cubicBezTo>
                  <a:cubicBezTo>
                    <a:pt x="707" y="926"/>
                    <a:pt x="707" y="926"/>
                    <a:pt x="707" y="926"/>
                  </a:cubicBezTo>
                  <a:cubicBezTo>
                    <a:pt x="656" y="926"/>
                    <a:pt x="656" y="926"/>
                    <a:pt x="656" y="926"/>
                  </a:cubicBezTo>
                  <a:moveTo>
                    <a:pt x="646" y="924"/>
                  </a:moveTo>
                  <a:cubicBezTo>
                    <a:pt x="592" y="910"/>
                    <a:pt x="592" y="910"/>
                    <a:pt x="592" y="910"/>
                  </a:cubicBezTo>
                  <a:cubicBezTo>
                    <a:pt x="603" y="880"/>
                    <a:pt x="603" y="880"/>
                    <a:pt x="603" y="880"/>
                  </a:cubicBezTo>
                  <a:cubicBezTo>
                    <a:pt x="646" y="924"/>
                    <a:pt x="646" y="924"/>
                    <a:pt x="646" y="924"/>
                  </a:cubicBezTo>
                  <a:moveTo>
                    <a:pt x="651" y="922"/>
                  </a:moveTo>
                  <a:cubicBezTo>
                    <a:pt x="608" y="878"/>
                    <a:pt x="608" y="878"/>
                    <a:pt x="608" y="878"/>
                  </a:cubicBezTo>
                  <a:cubicBezTo>
                    <a:pt x="651" y="878"/>
                    <a:pt x="651" y="878"/>
                    <a:pt x="651" y="878"/>
                  </a:cubicBezTo>
                  <a:cubicBezTo>
                    <a:pt x="651" y="922"/>
                    <a:pt x="651" y="922"/>
                    <a:pt x="651" y="922"/>
                  </a:cubicBezTo>
                  <a:moveTo>
                    <a:pt x="715" y="925"/>
                  </a:moveTo>
                  <a:cubicBezTo>
                    <a:pt x="708" y="867"/>
                    <a:pt x="708" y="867"/>
                    <a:pt x="708" y="867"/>
                  </a:cubicBezTo>
                  <a:cubicBezTo>
                    <a:pt x="778" y="917"/>
                    <a:pt x="778" y="917"/>
                    <a:pt x="778" y="917"/>
                  </a:cubicBezTo>
                  <a:cubicBezTo>
                    <a:pt x="715" y="925"/>
                    <a:pt x="715" y="925"/>
                    <a:pt x="715" y="925"/>
                  </a:cubicBezTo>
                  <a:moveTo>
                    <a:pt x="710" y="922"/>
                  </a:moveTo>
                  <a:cubicBezTo>
                    <a:pt x="658" y="877"/>
                    <a:pt x="658" y="877"/>
                    <a:pt x="658" y="877"/>
                  </a:cubicBezTo>
                  <a:cubicBezTo>
                    <a:pt x="703" y="865"/>
                    <a:pt x="703" y="865"/>
                    <a:pt x="703" y="865"/>
                  </a:cubicBezTo>
                  <a:cubicBezTo>
                    <a:pt x="710" y="922"/>
                    <a:pt x="710" y="922"/>
                    <a:pt x="710" y="922"/>
                  </a:cubicBezTo>
                  <a:moveTo>
                    <a:pt x="787" y="916"/>
                  </a:moveTo>
                  <a:cubicBezTo>
                    <a:pt x="805" y="853"/>
                    <a:pt x="805" y="853"/>
                    <a:pt x="805" y="853"/>
                  </a:cubicBezTo>
                  <a:cubicBezTo>
                    <a:pt x="904" y="894"/>
                    <a:pt x="904" y="894"/>
                    <a:pt x="904" y="894"/>
                  </a:cubicBezTo>
                  <a:cubicBezTo>
                    <a:pt x="787" y="916"/>
                    <a:pt x="787" y="916"/>
                    <a:pt x="787" y="916"/>
                  </a:cubicBezTo>
                  <a:moveTo>
                    <a:pt x="783" y="915"/>
                  </a:moveTo>
                  <a:cubicBezTo>
                    <a:pt x="711" y="864"/>
                    <a:pt x="711" y="864"/>
                    <a:pt x="711" y="864"/>
                  </a:cubicBezTo>
                  <a:cubicBezTo>
                    <a:pt x="800" y="853"/>
                    <a:pt x="800" y="853"/>
                    <a:pt x="800" y="853"/>
                  </a:cubicBezTo>
                  <a:cubicBezTo>
                    <a:pt x="783" y="915"/>
                    <a:pt x="783" y="915"/>
                    <a:pt x="783" y="915"/>
                  </a:cubicBezTo>
                  <a:moveTo>
                    <a:pt x="604" y="873"/>
                  </a:moveTo>
                  <a:cubicBezTo>
                    <a:pt x="582" y="813"/>
                    <a:pt x="582" y="813"/>
                    <a:pt x="582" y="813"/>
                  </a:cubicBezTo>
                  <a:cubicBezTo>
                    <a:pt x="648" y="873"/>
                    <a:pt x="648" y="873"/>
                    <a:pt x="648" y="873"/>
                  </a:cubicBezTo>
                  <a:cubicBezTo>
                    <a:pt x="604" y="873"/>
                    <a:pt x="604" y="873"/>
                    <a:pt x="604" y="873"/>
                  </a:cubicBezTo>
                  <a:moveTo>
                    <a:pt x="660" y="871"/>
                  </a:moveTo>
                  <a:cubicBezTo>
                    <a:pt x="715" y="813"/>
                    <a:pt x="715" y="813"/>
                    <a:pt x="715" y="813"/>
                  </a:cubicBezTo>
                  <a:cubicBezTo>
                    <a:pt x="703" y="860"/>
                    <a:pt x="703" y="860"/>
                    <a:pt x="703" y="860"/>
                  </a:cubicBezTo>
                  <a:cubicBezTo>
                    <a:pt x="703" y="860"/>
                    <a:pt x="703" y="860"/>
                    <a:pt x="703" y="860"/>
                  </a:cubicBezTo>
                  <a:cubicBezTo>
                    <a:pt x="703" y="860"/>
                    <a:pt x="703" y="860"/>
                    <a:pt x="703" y="860"/>
                  </a:cubicBezTo>
                  <a:cubicBezTo>
                    <a:pt x="660" y="871"/>
                    <a:pt x="660" y="871"/>
                    <a:pt x="660" y="871"/>
                  </a:cubicBezTo>
                  <a:moveTo>
                    <a:pt x="708" y="859"/>
                  </a:moveTo>
                  <a:cubicBezTo>
                    <a:pt x="721" y="808"/>
                    <a:pt x="721" y="808"/>
                    <a:pt x="721" y="808"/>
                  </a:cubicBezTo>
                  <a:cubicBezTo>
                    <a:pt x="796" y="849"/>
                    <a:pt x="796" y="849"/>
                    <a:pt x="796" y="849"/>
                  </a:cubicBezTo>
                  <a:cubicBezTo>
                    <a:pt x="708" y="859"/>
                    <a:pt x="708" y="859"/>
                    <a:pt x="708" y="859"/>
                  </a:cubicBezTo>
                  <a:moveTo>
                    <a:pt x="653" y="872"/>
                  </a:moveTo>
                  <a:cubicBezTo>
                    <a:pt x="583" y="807"/>
                    <a:pt x="583" y="807"/>
                    <a:pt x="583" y="807"/>
                  </a:cubicBezTo>
                  <a:cubicBezTo>
                    <a:pt x="714" y="807"/>
                    <a:pt x="714" y="807"/>
                    <a:pt x="714" y="807"/>
                  </a:cubicBezTo>
                  <a:cubicBezTo>
                    <a:pt x="653" y="872"/>
                    <a:pt x="653" y="872"/>
                    <a:pt x="653" y="872"/>
                  </a:cubicBezTo>
                  <a:moveTo>
                    <a:pt x="569" y="796"/>
                  </a:moveTo>
                  <a:cubicBezTo>
                    <a:pt x="437" y="682"/>
                    <a:pt x="437" y="682"/>
                    <a:pt x="437" y="682"/>
                  </a:cubicBezTo>
                  <a:cubicBezTo>
                    <a:pt x="529" y="718"/>
                    <a:pt x="529" y="718"/>
                    <a:pt x="529" y="718"/>
                  </a:cubicBezTo>
                  <a:cubicBezTo>
                    <a:pt x="569" y="796"/>
                    <a:pt x="569" y="796"/>
                    <a:pt x="569" y="796"/>
                  </a:cubicBezTo>
                  <a:moveTo>
                    <a:pt x="567" y="799"/>
                  </a:moveTo>
                  <a:cubicBezTo>
                    <a:pt x="364" y="729"/>
                    <a:pt x="364" y="729"/>
                    <a:pt x="364" y="729"/>
                  </a:cubicBezTo>
                  <a:cubicBezTo>
                    <a:pt x="425" y="678"/>
                    <a:pt x="425" y="678"/>
                    <a:pt x="425" y="678"/>
                  </a:cubicBezTo>
                  <a:cubicBezTo>
                    <a:pt x="567" y="799"/>
                    <a:pt x="567" y="799"/>
                    <a:pt x="567" y="799"/>
                  </a:cubicBezTo>
                  <a:moveTo>
                    <a:pt x="374" y="715"/>
                  </a:moveTo>
                  <a:cubicBezTo>
                    <a:pt x="442" y="625"/>
                    <a:pt x="442" y="625"/>
                    <a:pt x="442" y="625"/>
                  </a:cubicBezTo>
                  <a:cubicBezTo>
                    <a:pt x="424" y="673"/>
                    <a:pt x="424" y="673"/>
                    <a:pt x="424" y="673"/>
                  </a:cubicBezTo>
                  <a:cubicBezTo>
                    <a:pt x="374" y="715"/>
                    <a:pt x="374" y="715"/>
                    <a:pt x="374" y="715"/>
                  </a:cubicBezTo>
                  <a:moveTo>
                    <a:pt x="360" y="726"/>
                  </a:moveTo>
                  <a:cubicBezTo>
                    <a:pt x="303" y="593"/>
                    <a:pt x="303" y="593"/>
                    <a:pt x="303" y="593"/>
                  </a:cubicBezTo>
                  <a:cubicBezTo>
                    <a:pt x="445" y="613"/>
                    <a:pt x="445" y="613"/>
                    <a:pt x="445" y="613"/>
                  </a:cubicBezTo>
                  <a:cubicBezTo>
                    <a:pt x="360" y="726"/>
                    <a:pt x="360" y="726"/>
                    <a:pt x="360" y="726"/>
                  </a:cubicBezTo>
                  <a:moveTo>
                    <a:pt x="596" y="645"/>
                  </a:moveTo>
                  <a:cubicBezTo>
                    <a:pt x="454" y="610"/>
                    <a:pt x="454" y="610"/>
                    <a:pt x="454" y="610"/>
                  </a:cubicBezTo>
                  <a:cubicBezTo>
                    <a:pt x="514" y="550"/>
                    <a:pt x="514" y="550"/>
                    <a:pt x="514" y="550"/>
                  </a:cubicBezTo>
                  <a:cubicBezTo>
                    <a:pt x="596" y="645"/>
                    <a:pt x="596" y="645"/>
                    <a:pt x="596" y="645"/>
                  </a:cubicBezTo>
                  <a:moveTo>
                    <a:pt x="450" y="608"/>
                  </a:moveTo>
                  <a:cubicBezTo>
                    <a:pt x="379" y="518"/>
                    <a:pt x="379" y="518"/>
                    <a:pt x="379" y="518"/>
                  </a:cubicBezTo>
                  <a:cubicBezTo>
                    <a:pt x="510" y="548"/>
                    <a:pt x="510" y="548"/>
                    <a:pt x="510" y="548"/>
                  </a:cubicBezTo>
                  <a:cubicBezTo>
                    <a:pt x="450" y="608"/>
                    <a:pt x="450" y="608"/>
                    <a:pt x="450" y="608"/>
                  </a:cubicBezTo>
                  <a:moveTo>
                    <a:pt x="444" y="609"/>
                  </a:moveTo>
                  <a:cubicBezTo>
                    <a:pt x="304" y="589"/>
                    <a:pt x="304" y="589"/>
                    <a:pt x="304" y="589"/>
                  </a:cubicBezTo>
                  <a:cubicBezTo>
                    <a:pt x="373" y="518"/>
                    <a:pt x="373" y="518"/>
                    <a:pt x="373" y="518"/>
                  </a:cubicBezTo>
                  <a:cubicBezTo>
                    <a:pt x="444" y="609"/>
                    <a:pt x="444" y="609"/>
                    <a:pt x="444" y="609"/>
                  </a:cubicBezTo>
                  <a:moveTo>
                    <a:pt x="299" y="588"/>
                  </a:moveTo>
                  <a:cubicBezTo>
                    <a:pt x="210" y="516"/>
                    <a:pt x="210" y="516"/>
                    <a:pt x="210" y="516"/>
                  </a:cubicBezTo>
                  <a:cubicBezTo>
                    <a:pt x="368" y="516"/>
                    <a:pt x="368" y="516"/>
                    <a:pt x="368" y="516"/>
                  </a:cubicBezTo>
                  <a:cubicBezTo>
                    <a:pt x="299" y="588"/>
                    <a:pt x="299" y="588"/>
                    <a:pt x="299" y="588"/>
                  </a:cubicBezTo>
                  <a:moveTo>
                    <a:pt x="601" y="644"/>
                  </a:moveTo>
                  <a:cubicBezTo>
                    <a:pt x="517" y="547"/>
                    <a:pt x="517" y="547"/>
                    <a:pt x="517" y="547"/>
                  </a:cubicBezTo>
                  <a:cubicBezTo>
                    <a:pt x="599" y="477"/>
                    <a:pt x="599" y="477"/>
                    <a:pt x="599" y="477"/>
                  </a:cubicBezTo>
                  <a:cubicBezTo>
                    <a:pt x="609" y="559"/>
                    <a:pt x="609" y="559"/>
                    <a:pt x="609" y="559"/>
                  </a:cubicBezTo>
                  <a:cubicBezTo>
                    <a:pt x="601" y="644"/>
                    <a:pt x="601" y="644"/>
                    <a:pt x="601" y="644"/>
                  </a:cubicBezTo>
                  <a:moveTo>
                    <a:pt x="605" y="480"/>
                  </a:moveTo>
                  <a:cubicBezTo>
                    <a:pt x="604" y="475"/>
                    <a:pt x="604" y="475"/>
                    <a:pt x="604" y="475"/>
                  </a:cubicBezTo>
                  <a:cubicBezTo>
                    <a:pt x="648" y="475"/>
                    <a:pt x="648" y="475"/>
                    <a:pt x="648" y="475"/>
                  </a:cubicBezTo>
                  <a:cubicBezTo>
                    <a:pt x="613" y="551"/>
                    <a:pt x="613" y="551"/>
                    <a:pt x="613" y="551"/>
                  </a:cubicBezTo>
                  <a:cubicBezTo>
                    <a:pt x="604" y="479"/>
                    <a:pt x="604" y="479"/>
                    <a:pt x="604" y="479"/>
                  </a:cubicBezTo>
                  <a:cubicBezTo>
                    <a:pt x="605" y="480"/>
                    <a:pt x="605" y="480"/>
                    <a:pt x="605" y="480"/>
                  </a:cubicBezTo>
                  <a:moveTo>
                    <a:pt x="618" y="551"/>
                  </a:moveTo>
                  <a:cubicBezTo>
                    <a:pt x="653" y="475"/>
                    <a:pt x="653" y="475"/>
                    <a:pt x="653" y="475"/>
                  </a:cubicBezTo>
                  <a:cubicBezTo>
                    <a:pt x="713" y="474"/>
                    <a:pt x="713" y="474"/>
                    <a:pt x="713" y="474"/>
                  </a:cubicBezTo>
                  <a:cubicBezTo>
                    <a:pt x="618" y="551"/>
                    <a:pt x="618" y="551"/>
                    <a:pt x="618" y="551"/>
                  </a:cubicBezTo>
                  <a:moveTo>
                    <a:pt x="521" y="474"/>
                  </a:moveTo>
                  <a:cubicBezTo>
                    <a:pt x="517" y="464"/>
                    <a:pt x="517" y="464"/>
                    <a:pt x="517" y="464"/>
                  </a:cubicBezTo>
                  <a:cubicBezTo>
                    <a:pt x="596" y="474"/>
                    <a:pt x="596" y="474"/>
                    <a:pt x="596" y="474"/>
                  </a:cubicBezTo>
                  <a:cubicBezTo>
                    <a:pt x="516" y="542"/>
                    <a:pt x="516" y="542"/>
                    <a:pt x="516" y="542"/>
                  </a:cubicBezTo>
                  <a:cubicBezTo>
                    <a:pt x="516" y="468"/>
                    <a:pt x="516" y="468"/>
                    <a:pt x="516" y="468"/>
                  </a:cubicBezTo>
                  <a:cubicBezTo>
                    <a:pt x="521" y="474"/>
                    <a:pt x="521" y="474"/>
                    <a:pt x="521" y="474"/>
                  </a:cubicBezTo>
                  <a:moveTo>
                    <a:pt x="377" y="512"/>
                  </a:moveTo>
                  <a:cubicBezTo>
                    <a:pt x="404" y="452"/>
                    <a:pt x="404" y="452"/>
                    <a:pt x="404" y="452"/>
                  </a:cubicBezTo>
                  <a:cubicBezTo>
                    <a:pt x="506" y="543"/>
                    <a:pt x="506" y="543"/>
                    <a:pt x="506" y="543"/>
                  </a:cubicBezTo>
                  <a:cubicBezTo>
                    <a:pt x="377" y="513"/>
                    <a:pt x="377" y="513"/>
                    <a:pt x="377" y="513"/>
                  </a:cubicBezTo>
                  <a:cubicBezTo>
                    <a:pt x="378" y="512"/>
                    <a:pt x="378" y="512"/>
                    <a:pt x="378" y="512"/>
                  </a:cubicBezTo>
                  <a:cubicBezTo>
                    <a:pt x="377" y="512"/>
                    <a:pt x="377" y="512"/>
                    <a:pt x="377" y="512"/>
                  </a:cubicBezTo>
                  <a:moveTo>
                    <a:pt x="512" y="542"/>
                  </a:moveTo>
                  <a:cubicBezTo>
                    <a:pt x="410" y="451"/>
                    <a:pt x="410" y="451"/>
                    <a:pt x="410" y="451"/>
                  </a:cubicBezTo>
                  <a:cubicBezTo>
                    <a:pt x="512" y="464"/>
                    <a:pt x="512" y="464"/>
                    <a:pt x="512" y="464"/>
                  </a:cubicBezTo>
                  <a:cubicBezTo>
                    <a:pt x="512" y="542"/>
                    <a:pt x="512" y="542"/>
                    <a:pt x="512" y="542"/>
                  </a:cubicBezTo>
                  <a:moveTo>
                    <a:pt x="372" y="510"/>
                  </a:moveTo>
                  <a:cubicBezTo>
                    <a:pt x="272" y="409"/>
                    <a:pt x="272" y="409"/>
                    <a:pt x="272" y="409"/>
                  </a:cubicBezTo>
                  <a:cubicBezTo>
                    <a:pt x="400" y="450"/>
                    <a:pt x="400" y="450"/>
                    <a:pt x="400" y="450"/>
                  </a:cubicBezTo>
                  <a:cubicBezTo>
                    <a:pt x="372" y="510"/>
                    <a:pt x="372" y="510"/>
                    <a:pt x="372" y="510"/>
                  </a:cubicBezTo>
                  <a:moveTo>
                    <a:pt x="207" y="512"/>
                  </a:moveTo>
                  <a:cubicBezTo>
                    <a:pt x="264" y="408"/>
                    <a:pt x="264" y="408"/>
                    <a:pt x="264" y="408"/>
                  </a:cubicBezTo>
                  <a:cubicBezTo>
                    <a:pt x="368" y="512"/>
                    <a:pt x="368" y="512"/>
                    <a:pt x="368" y="512"/>
                  </a:cubicBezTo>
                  <a:cubicBezTo>
                    <a:pt x="207" y="512"/>
                    <a:pt x="207" y="512"/>
                    <a:pt x="207" y="512"/>
                  </a:cubicBezTo>
                  <a:moveTo>
                    <a:pt x="607" y="471"/>
                  </a:moveTo>
                  <a:cubicBezTo>
                    <a:pt x="681" y="403"/>
                    <a:pt x="681" y="403"/>
                    <a:pt x="681" y="403"/>
                  </a:cubicBezTo>
                  <a:cubicBezTo>
                    <a:pt x="650" y="470"/>
                    <a:pt x="650" y="470"/>
                    <a:pt x="650" y="470"/>
                  </a:cubicBezTo>
                  <a:cubicBezTo>
                    <a:pt x="607" y="471"/>
                    <a:pt x="607" y="471"/>
                    <a:pt x="607" y="471"/>
                  </a:cubicBezTo>
                  <a:moveTo>
                    <a:pt x="655" y="470"/>
                  </a:moveTo>
                  <a:cubicBezTo>
                    <a:pt x="688" y="400"/>
                    <a:pt x="688" y="400"/>
                    <a:pt x="688" y="400"/>
                  </a:cubicBezTo>
                  <a:cubicBezTo>
                    <a:pt x="688" y="401"/>
                    <a:pt x="688" y="401"/>
                    <a:pt x="688" y="401"/>
                  </a:cubicBezTo>
                  <a:cubicBezTo>
                    <a:pt x="688" y="401"/>
                    <a:pt x="688" y="401"/>
                    <a:pt x="688" y="401"/>
                  </a:cubicBezTo>
                  <a:cubicBezTo>
                    <a:pt x="716" y="470"/>
                    <a:pt x="716" y="470"/>
                    <a:pt x="716" y="470"/>
                  </a:cubicBezTo>
                  <a:cubicBezTo>
                    <a:pt x="655" y="470"/>
                    <a:pt x="655" y="470"/>
                    <a:pt x="655" y="470"/>
                  </a:cubicBezTo>
                  <a:moveTo>
                    <a:pt x="595" y="470"/>
                  </a:moveTo>
                  <a:cubicBezTo>
                    <a:pt x="516" y="460"/>
                    <a:pt x="516" y="460"/>
                    <a:pt x="516" y="460"/>
                  </a:cubicBezTo>
                  <a:cubicBezTo>
                    <a:pt x="525" y="400"/>
                    <a:pt x="525" y="400"/>
                    <a:pt x="525" y="400"/>
                  </a:cubicBezTo>
                  <a:cubicBezTo>
                    <a:pt x="595" y="470"/>
                    <a:pt x="595" y="470"/>
                    <a:pt x="595" y="470"/>
                  </a:cubicBezTo>
                  <a:moveTo>
                    <a:pt x="603" y="468"/>
                  </a:moveTo>
                  <a:cubicBezTo>
                    <a:pt x="603" y="383"/>
                    <a:pt x="603" y="383"/>
                    <a:pt x="603" y="383"/>
                  </a:cubicBezTo>
                  <a:cubicBezTo>
                    <a:pt x="607" y="384"/>
                    <a:pt x="607" y="384"/>
                    <a:pt x="607" y="384"/>
                  </a:cubicBezTo>
                  <a:cubicBezTo>
                    <a:pt x="607" y="384"/>
                    <a:pt x="607" y="384"/>
                    <a:pt x="607" y="384"/>
                  </a:cubicBezTo>
                  <a:cubicBezTo>
                    <a:pt x="683" y="396"/>
                    <a:pt x="683" y="396"/>
                    <a:pt x="683" y="396"/>
                  </a:cubicBezTo>
                  <a:cubicBezTo>
                    <a:pt x="603" y="468"/>
                    <a:pt x="603" y="468"/>
                    <a:pt x="603" y="468"/>
                  </a:cubicBezTo>
                  <a:moveTo>
                    <a:pt x="204" y="509"/>
                  </a:moveTo>
                  <a:cubicBezTo>
                    <a:pt x="142" y="382"/>
                    <a:pt x="142" y="382"/>
                    <a:pt x="142" y="382"/>
                  </a:cubicBezTo>
                  <a:cubicBezTo>
                    <a:pt x="260" y="406"/>
                    <a:pt x="260" y="406"/>
                    <a:pt x="260" y="406"/>
                  </a:cubicBezTo>
                  <a:cubicBezTo>
                    <a:pt x="204" y="509"/>
                    <a:pt x="204" y="509"/>
                    <a:pt x="204" y="509"/>
                  </a:cubicBezTo>
                  <a:moveTo>
                    <a:pt x="599" y="456"/>
                  </a:moveTo>
                  <a:cubicBezTo>
                    <a:pt x="577" y="378"/>
                    <a:pt x="577" y="378"/>
                    <a:pt x="577" y="378"/>
                  </a:cubicBezTo>
                  <a:cubicBezTo>
                    <a:pt x="599" y="382"/>
                    <a:pt x="599" y="382"/>
                    <a:pt x="599" y="382"/>
                  </a:cubicBezTo>
                  <a:cubicBezTo>
                    <a:pt x="599" y="456"/>
                    <a:pt x="599" y="456"/>
                    <a:pt x="599" y="456"/>
                  </a:cubicBezTo>
                  <a:moveTo>
                    <a:pt x="720" y="468"/>
                  </a:moveTo>
                  <a:cubicBezTo>
                    <a:pt x="691" y="396"/>
                    <a:pt x="691" y="396"/>
                    <a:pt x="691" y="396"/>
                  </a:cubicBezTo>
                  <a:cubicBezTo>
                    <a:pt x="822" y="378"/>
                    <a:pt x="822" y="378"/>
                    <a:pt x="822" y="378"/>
                  </a:cubicBezTo>
                  <a:cubicBezTo>
                    <a:pt x="720" y="468"/>
                    <a:pt x="720" y="468"/>
                    <a:pt x="720" y="468"/>
                  </a:cubicBezTo>
                  <a:moveTo>
                    <a:pt x="597" y="465"/>
                  </a:moveTo>
                  <a:cubicBezTo>
                    <a:pt x="526" y="395"/>
                    <a:pt x="526" y="395"/>
                    <a:pt x="526" y="395"/>
                  </a:cubicBezTo>
                  <a:cubicBezTo>
                    <a:pt x="544" y="372"/>
                    <a:pt x="544" y="372"/>
                    <a:pt x="544" y="372"/>
                  </a:cubicBezTo>
                  <a:cubicBezTo>
                    <a:pt x="572" y="377"/>
                    <a:pt x="572" y="377"/>
                    <a:pt x="572" y="377"/>
                  </a:cubicBezTo>
                  <a:cubicBezTo>
                    <a:pt x="597" y="465"/>
                    <a:pt x="597" y="465"/>
                    <a:pt x="597" y="465"/>
                  </a:cubicBezTo>
                  <a:moveTo>
                    <a:pt x="513" y="452"/>
                  </a:moveTo>
                  <a:cubicBezTo>
                    <a:pt x="484" y="365"/>
                    <a:pt x="484" y="365"/>
                    <a:pt x="484" y="365"/>
                  </a:cubicBezTo>
                  <a:cubicBezTo>
                    <a:pt x="521" y="396"/>
                    <a:pt x="521" y="396"/>
                    <a:pt x="521" y="396"/>
                  </a:cubicBezTo>
                  <a:cubicBezTo>
                    <a:pt x="513" y="452"/>
                    <a:pt x="513" y="452"/>
                    <a:pt x="513" y="452"/>
                  </a:cubicBezTo>
                  <a:moveTo>
                    <a:pt x="521" y="391"/>
                  </a:moveTo>
                  <a:cubicBezTo>
                    <a:pt x="487" y="362"/>
                    <a:pt x="487" y="362"/>
                    <a:pt x="487" y="362"/>
                  </a:cubicBezTo>
                  <a:cubicBezTo>
                    <a:pt x="539" y="371"/>
                    <a:pt x="539" y="371"/>
                    <a:pt x="539" y="371"/>
                  </a:cubicBezTo>
                  <a:cubicBezTo>
                    <a:pt x="523" y="392"/>
                    <a:pt x="523" y="392"/>
                    <a:pt x="523" y="392"/>
                  </a:cubicBezTo>
                  <a:cubicBezTo>
                    <a:pt x="521" y="390"/>
                    <a:pt x="521" y="390"/>
                    <a:pt x="521" y="390"/>
                  </a:cubicBezTo>
                  <a:cubicBezTo>
                    <a:pt x="521" y="391"/>
                    <a:pt x="521" y="391"/>
                    <a:pt x="521" y="391"/>
                  </a:cubicBezTo>
                  <a:moveTo>
                    <a:pt x="595" y="377"/>
                  </a:moveTo>
                  <a:cubicBezTo>
                    <a:pt x="576" y="373"/>
                    <a:pt x="576" y="373"/>
                    <a:pt x="576" y="373"/>
                  </a:cubicBezTo>
                  <a:cubicBezTo>
                    <a:pt x="570" y="350"/>
                    <a:pt x="570" y="350"/>
                    <a:pt x="570" y="350"/>
                  </a:cubicBezTo>
                  <a:cubicBezTo>
                    <a:pt x="595" y="377"/>
                    <a:pt x="595" y="377"/>
                    <a:pt x="595" y="377"/>
                  </a:cubicBezTo>
                  <a:moveTo>
                    <a:pt x="670" y="389"/>
                  </a:moveTo>
                  <a:cubicBezTo>
                    <a:pt x="602" y="378"/>
                    <a:pt x="602" y="378"/>
                    <a:pt x="602" y="378"/>
                  </a:cubicBezTo>
                  <a:cubicBezTo>
                    <a:pt x="574" y="348"/>
                    <a:pt x="574" y="348"/>
                    <a:pt x="574" y="348"/>
                  </a:cubicBezTo>
                  <a:cubicBezTo>
                    <a:pt x="670" y="389"/>
                    <a:pt x="670" y="389"/>
                    <a:pt x="670" y="389"/>
                  </a:cubicBezTo>
                  <a:moveTo>
                    <a:pt x="571" y="373"/>
                  </a:moveTo>
                  <a:cubicBezTo>
                    <a:pt x="547" y="368"/>
                    <a:pt x="547" y="368"/>
                    <a:pt x="547" y="368"/>
                  </a:cubicBezTo>
                  <a:cubicBezTo>
                    <a:pt x="564" y="347"/>
                    <a:pt x="564" y="347"/>
                    <a:pt x="564" y="347"/>
                  </a:cubicBezTo>
                  <a:cubicBezTo>
                    <a:pt x="571" y="373"/>
                    <a:pt x="571" y="373"/>
                    <a:pt x="571" y="373"/>
                  </a:cubicBezTo>
                  <a:moveTo>
                    <a:pt x="542" y="367"/>
                  </a:moveTo>
                  <a:cubicBezTo>
                    <a:pt x="492" y="358"/>
                    <a:pt x="492" y="358"/>
                    <a:pt x="492" y="358"/>
                  </a:cubicBezTo>
                  <a:cubicBezTo>
                    <a:pt x="559" y="345"/>
                    <a:pt x="559" y="345"/>
                    <a:pt x="559" y="345"/>
                  </a:cubicBezTo>
                  <a:cubicBezTo>
                    <a:pt x="542" y="367"/>
                    <a:pt x="542" y="367"/>
                    <a:pt x="542" y="367"/>
                  </a:cubicBezTo>
                  <a:moveTo>
                    <a:pt x="701" y="390"/>
                  </a:moveTo>
                  <a:cubicBezTo>
                    <a:pt x="805" y="337"/>
                    <a:pt x="805" y="337"/>
                    <a:pt x="805" y="337"/>
                  </a:cubicBezTo>
                  <a:cubicBezTo>
                    <a:pt x="825" y="373"/>
                    <a:pt x="825" y="373"/>
                    <a:pt x="825" y="373"/>
                  </a:cubicBezTo>
                  <a:cubicBezTo>
                    <a:pt x="701" y="390"/>
                    <a:pt x="701" y="390"/>
                    <a:pt x="701" y="390"/>
                  </a:cubicBezTo>
                  <a:moveTo>
                    <a:pt x="258" y="401"/>
                  </a:moveTo>
                  <a:cubicBezTo>
                    <a:pt x="143" y="378"/>
                    <a:pt x="143" y="378"/>
                    <a:pt x="143" y="378"/>
                  </a:cubicBezTo>
                  <a:cubicBezTo>
                    <a:pt x="208" y="330"/>
                    <a:pt x="208" y="330"/>
                    <a:pt x="208" y="330"/>
                  </a:cubicBezTo>
                  <a:cubicBezTo>
                    <a:pt x="258" y="401"/>
                    <a:pt x="258" y="401"/>
                    <a:pt x="258" y="401"/>
                  </a:cubicBezTo>
                  <a:moveTo>
                    <a:pt x="507" y="449"/>
                  </a:moveTo>
                  <a:cubicBezTo>
                    <a:pt x="417" y="326"/>
                    <a:pt x="417" y="326"/>
                    <a:pt x="417" y="326"/>
                  </a:cubicBezTo>
                  <a:cubicBezTo>
                    <a:pt x="473" y="357"/>
                    <a:pt x="473" y="357"/>
                    <a:pt x="473" y="357"/>
                  </a:cubicBezTo>
                  <a:cubicBezTo>
                    <a:pt x="467" y="358"/>
                    <a:pt x="467" y="358"/>
                    <a:pt x="467" y="358"/>
                  </a:cubicBezTo>
                  <a:cubicBezTo>
                    <a:pt x="478" y="360"/>
                    <a:pt x="478" y="360"/>
                    <a:pt x="478" y="360"/>
                  </a:cubicBezTo>
                  <a:cubicBezTo>
                    <a:pt x="507" y="449"/>
                    <a:pt x="507" y="449"/>
                    <a:pt x="507" y="449"/>
                  </a:cubicBezTo>
                  <a:moveTo>
                    <a:pt x="509" y="459"/>
                  </a:moveTo>
                  <a:cubicBezTo>
                    <a:pt x="405" y="446"/>
                    <a:pt x="405" y="446"/>
                    <a:pt x="405" y="446"/>
                  </a:cubicBezTo>
                  <a:cubicBezTo>
                    <a:pt x="411" y="326"/>
                    <a:pt x="411" y="326"/>
                    <a:pt x="411" y="326"/>
                  </a:cubicBezTo>
                  <a:cubicBezTo>
                    <a:pt x="509" y="459"/>
                    <a:pt x="509" y="459"/>
                    <a:pt x="509" y="459"/>
                  </a:cubicBezTo>
                  <a:moveTo>
                    <a:pt x="830" y="372"/>
                  </a:moveTo>
                  <a:cubicBezTo>
                    <a:pt x="810" y="336"/>
                    <a:pt x="810" y="336"/>
                    <a:pt x="810" y="336"/>
                  </a:cubicBezTo>
                  <a:cubicBezTo>
                    <a:pt x="944" y="317"/>
                    <a:pt x="944" y="317"/>
                    <a:pt x="944" y="317"/>
                  </a:cubicBezTo>
                  <a:cubicBezTo>
                    <a:pt x="830" y="372"/>
                    <a:pt x="830" y="372"/>
                    <a:pt x="830" y="372"/>
                  </a:cubicBezTo>
                  <a:moveTo>
                    <a:pt x="710" y="381"/>
                  </a:moveTo>
                  <a:cubicBezTo>
                    <a:pt x="802" y="311"/>
                    <a:pt x="802" y="311"/>
                    <a:pt x="802" y="311"/>
                  </a:cubicBezTo>
                  <a:cubicBezTo>
                    <a:pt x="804" y="332"/>
                    <a:pt x="804" y="332"/>
                    <a:pt x="804" y="332"/>
                  </a:cubicBezTo>
                  <a:cubicBezTo>
                    <a:pt x="803" y="332"/>
                    <a:pt x="803" y="332"/>
                    <a:pt x="803" y="332"/>
                  </a:cubicBezTo>
                  <a:cubicBezTo>
                    <a:pt x="803" y="333"/>
                    <a:pt x="803" y="333"/>
                    <a:pt x="803" y="333"/>
                  </a:cubicBezTo>
                  <a:cubicBezTo>
                    <a:pt x="710" y="381"/>
                    <a:pt x="710" y="381"/>
                    <a:pt x="710" y="381"/>
                  </a:cubicBezTo>
                  <a:moveTo>
                    <a:pt x="397" y="444"/>
                  </a:moveTo>
                  <a:cubicBezTo>
                    <a:pt x="267" y="403"/>
                    <a:pt x="267" y="403"/>
                    <a:pt x="267" y="403"/>
                  </a:cubicBezTo>
                  <a:cubicBezTo>
                    <a:pt x="267" y="403"/>
                    <a:pt x="267" y="403"/>
                    <a:pt x="267" y="403"/>
                  </a:cubicBezTo>
                  <a:cubicBezTo>
                    <a:pt x="266" y="403"/>
                    <a:pt x="266" y="403"/>
                    <a:pt x="266" y="403"/>
                  </a:cubicBezTo>
                  <a:cubicBezTo>
                    <a:pt x="294" y="309"/>
                    <a:pt x="294" y="309"/>
                    <a:pt x="294" y="309"/>
                  </a:cubicBezTo>
                  <a:cubicBezTo>
                    <a:pt x="397" y="444"/>
                    <a:pt x="397" y="444"/>
                    <a:pt x="397" y="444"/>
                  </a:cubicBezTo>
                  <a:moveTo>
                    <a:pt x="138" y="376"/>
                  </a:moveTo>
                  <a:cubicBezTo>
                    <a:pt x="77" y="309"/>
                    <a:pt x="77" y="309"/>
                    <a:pt x="77" y="309"/>
                  </a:cubicBezTo>
                  <a:cubicBezTo>
                    <a:pt x="202" y="328"/>
                    <a:pt x="202" y="328"/>
                    <a:pt x="202" y="328"/>
                  </a:cubicBezTo>
                  <a:cubicBezTo>
                    <a:pt x="138" y="376"/>
                    <a:pt x="138" y="376"/>
                    <a:pt x="138" y="376"/>
                  </a:cubicBezTo>
                  <a:moveTo>
                    <a:pt x="263" y="399"/>
                  </a:moveTo>
                  <a:cubicBezTo>
                    <a:pt x="212" y="328"/>
                    <a:pt x="212" y="328"/>
                    <a:pt x="212" y="328"/>
                  </a:cubicBezTo>
                  <a:cubicBezTo>
                    <a:pt x="290" y="307"/>
                    <a:pt x="290" y="307"/>
                    <a:pt x="290" y="307"/>
                  </a:cubicBezTo>
                  <a:cubicBezTo>
                    <a:pt x="263" y="399"/>
                    <a:pt x="263" y="399"/>
                    <a:pt x="263" y="399"/>
                  </a:cubicBezTo>
                  <a:moveTo>
                    <a:pt x="401" y="442"/>
                  </a:moveTo>
                  <a:cubicBezTo>
                    <a:pt x="299" y="307"/>
                    <a:pt x="299" y="307"/>
                    <a:pt x="299" y="307"/>
                  </a:cubicBezTo>
                  <a:cubicBezTo>
                    <a:pt x="407" y="321"/>
                    <a:pt x="407" y="321"/>
                    <a:pt x="407" y="321"/>
                  </a:cubicBezTo>
                  <a:cubicBezTo>
                    <a:pt x="401" y="442"/>
                    <a:pt x="401" y="442"/>
                    <a:pt x="401" y="442"/>
                  </a:cubicBezTo>
                  <a:moveTo>
                    <a:pt x="85" y="305"/>
                  </a:moveTo>
                  <a:cubicBezTo>
                    <a:pt x="79" y="305"/>
                    <a:pt x="79" y="305"/>
                    <a:pt x="79" y="305"/>
                  </a:cubicBezTo>
                  <a:cubicBezTo>
                    <a:pt x="80" y="304"/>
                    <a:pt x="80" y="304"/>
                    <a:pt x="80" y="304"/>
                  </a:cubicBezTo>
                  <a:cubicBezTo>
                    <a:pt x="85" y="305"/>
                    <a:pt x="85" y="305"/>
                    <a:pt x="85" y="305"/>
                  </a:cubicBezTo>
                  <a:moveTo>
                    <a:pt x="71" y="303"/>
                  </a:moveTo>
                  <a:cubicBezTo>
                    <a:pt x="67" y="302"/>
                    <a:pt x="67" y="302"/>
                    <a:pt x="67" y="302"/>
                  </a:cubicBezTo>
                  <a:cubicBezTo>
                    <a:pt x="72" y="303"/>
                    <a:pt x="72" y="303"/>
                    <a:pt x="72" y="303"/>
                  </a:cubicBezTo>
                  <a:cubicBezTo>
                    <a:pt x="71" y="303"/>
                    <a:pt x="71" y="303"/>
                    <a:pt x="71" y="303"/>
                  </a:cubicBezTo>
                  <a:moveTo>
                    <a:pt x="692" y="388"/>
                  </a:moveTo>
                  <a:cubicBezTo>
                    <a:pt x="721" y="298"/>
                    <a:pt x="721" y="298"/>
                    <a:pt x="721" y="298"/>
                  </a:cubicBezTo>
                  <a:cubicBezTo>
                    <a:pt x="798" y="309"/>
                    <a:pt x="798" y="309"/>
                    <a:pt x="798" y="309"/>
                  </a:cubicBezTo>
                  <a:cubicBezTo>
                    <a:pt x="692" y="388"/>
                    <a:pt x="692" y="388"/>
                    <a:pt x="692" y="388"/>
                  </a:cubicBezTo>
                  <a:moveTo>
                    <a:pt x="481" y="355"/>
                  </a:moveTo>
                  <a:cubicBezTo>
                    <a:pt x="472" y="286"/>
                    <a:pt x="472" y="286"/>
                    <a:pt x="472" y="286"/>
                  </a:cubicBezTo>
                  <a:cubicBezTo>
                    <a:pt x="559" y="341"/>
                    <a:pt x="559" y="341"/>
                    <a:pt x="559" y="341"/>
                  </a:cubicBezTo>
                  <a:cubicBezTo>
                    <a:pt x="481" y="355"/>
                    <a:pt x="481" y="355"/>
                    <a:pt x="481" y="355"/>
                  </a:cubicBezTo>
                  <a:moveTo>
                    <a:pt x="477" y="354"/>
                  </a:moveTo>
                  <a:cubicBezTo>
                    <a:pt x="413" y="319"/>
                    <a:pt x="413" y="319"/>
                    <a:pt x="413" y="319"/>
                  </a:cubicBezTo>
                  <a:cubicBezTo>
                    <a:pt x="467" y="285"/>
                    <a:pt x="467" y="285"/>
                    <a:pt x="467" y="285"/>
                  </a:cubicBezTo>
                  <a:cubicBezTo>
                    <a:pt x="477" y="354"/>
                    <a:pt x="477" y="354"/>
                    <a:pt x="477" y="354"/>
                  </a:cubicBezTo>
                  <a:moveTo>
                    <a:pt x="79" y="300"/>
                  </a:moveTo>
                  <a:cubicBezTo>
                    <a:pt x="23" y="289"/>
                    <a:pt x="23" y="289"/>
                    <a:pt x="23" y="289"/>
                  </a:cubicBezTo>
                  <a:cubicBezTo>
                    <a:pt x="173" y="257"/>
                    <a:pt x="173" y="257"/>
                    <a:pt x="173" y="257"/>
                  </a:cubicBezTo>
                  <a:cubicBezTo>
                    <a:pt x="79" y="300"/>
                    <a:pt x="79" y="300"/>
                    <a:pt x="79" y="300"/>
                  </a:cubicBezTo>
                  <a:moveTo>
                    <a:pt x="210" y="324"/>
                  </a:moveTo>
                  <a:cubicBezTo>
                    <a:pt x="196" y="254"/>
                    <a:pt x="196" y="254"/>
                    <a:pt x="196" y="254"/>
                  </a:cubicBezTo>
                  <a:cubicBezTo>
                    <a:pt x="287" y="303"/>
                    <a:pt x="287" y="303"/>
                    <a:pt x="287" y="303"/>
                  </a:cubicBezTo>
                  <a:cubicBezTo>
                    <a:pt x="210" y="324"/>
                    <a:pt x="210" y="324"/>
                    <a:pt x="210" y="324"/>
                  </a:cubicBezTo>
                  <a:moveTo>
                    <a:pt x="205" y="324"/>
                  </a:moveTo>
                  <a:cubicBezTo>
                    <a:pt x="87" y="301"/>
                    <a:pt x="87" y="301"/>
                    <a:pt x="87" y="301"/>
                  </a:cubicBezTo>
                  <a:cubicBezTo>
                    <a:pt x="191" y="253"/>
                    <a:pt x="191" y="253"/>
                    <a:pt x="191" y="253"/>
                  </a:cubicBezTo>
                  <a:cubicBezTo>
                    <a:pt x="205" y="324"/>
                    <a:pt x="205" y="324"/>
                    <a:pt x="205" y="324"/>
                  </a:cubicBezTo>
                  <a:moveTo>
                    <a:pt x="688" y="387"/>
                  </a:moveTo>
                  <a:cubicBezTo>
                    <a:pt x="634" y="248"/>
                    <a:pt x="634" y="248"/>
                    <a:pt x="634" y="248"/>
                  </a:cubicBezTo>
                  <a:cubicBezTo>
                    <a:pt x="717" y="296"/>
                    <a:pt x="717" y="296"/>
                    <a:pt x="717" y="296"/>
                  </a:cubicBezTo>
                  <a:cubicBezTo>
                    <a:pt x="688" y="387"/>
                    <a:pt x="688" y="387"/>
                    <a:pt x="688" y="387"/>
                  </a:cubicBezTo>
                  <a:moveTo>
                    <a:pt x="570" y="338"/>
                  </a:moveTo>
                  <a:cubicBezTo>
                    <a:pt x="629" y="248"/>
                    <a:pt x="629" y="248"/>
                    <a:pt x="629" y="248"/>
                  </a:cubicBezTo>
                  <a:cubicBezTo>
                    <a:pt x="684" y="390"/>
                    <a:pt x="684" y="390"/>
                    <a:pt x="684" y="390"/>
                  </a:cubicBezTo>
                  <a:cubicBezTo>
                    <a:pt x="569" y="341"/>
                    <a:pt x="569" y="341"/>
                    <a:pt x="569" y="341"/>
                  </a:cubicBezTo>
                  <a:cubicBezTo>
                    <a:pt x="570" y="338"/>
                    <a:pt x="570" y="338"/>
                    <a:pt x="570" y="338"/>
                  </a:cubicBezTo>
                  <a:cubicBezTo>
                    <a:pt x="570" y="338"/>
                    <a:pt x="570" y="338"/>
                    <a:pt x="570" y="338"/>
                  </a:cubicBezTo>
                  <a:moveTo>
                    <a:pt x="565" y="337"/>
                  </a:moveTo>
                  <a:cubicBezTo>
                    <a:pt x="538" y="270"/>
                    <a:pt x="538" y="270"/>
                    <a:pt x="538" y="270"/>
                  </a:cubicBezTo>
                  <a:cubicBezTo>
                    <a:pt x="624" y="246"/>
                    <a:pt x="624" y="246"/>
                    <a:pt x="624" y="246"/>
                  </a:cubicBezTo>
                  <a:cubicBezTo>
                    <a:pt x="565" y="337"/>
                    <a:pt x="565" y="337"/>
                    <a:pt x="565" y="337"/>
                  </a:cubicBezTo>
                  <a:moveTo>
                    <a:pt x="808" y="332"/>
                  </a:moveTo>
                  <a:cubicBezTo>
                    <a:pt x="806" y="308"/>
                    <a:pt x="806" y="308"/>
                    <a:pt x="806" y="308"/>
                  </a:cubicBezTo>
                  <a:cubicBezTo>
                    <a:pt x="809" y="306"/>
                    <a:pt x="809" y="306"/>
                    <a:pt x="809" y="306"/>
                  </a:cubicBezTo>
                  <a:cubicBezTo>
                    <a:pt x="807" y="305"/>
                    <a:pt x="807" y="305"/>
                    <a:pt x="807" y="305"/>
                  </a:cubicBezTo>
                  <a:cubicBezTo>
                    <a:pt x="855" y="242"/>
                    <a:pt x="855" y="242"/>
                    <a:pt x="855" y="242"/>
                  </a:cubicBezTo>
                  <a:cubicBezTo>
                    <a:pt x="838" y="302"/>
                    <a:pt x="838" y="302"/>
                    <a:pt x="838" y="302"/>
                  </a:cubicBezTo>
                  <a:cubicBezTo>
                    <a:pt x="940" y="313"/>
                    <a:pt x="940" y="313"/>
                    <a:pt x="940" y="313"/>
                  </a:cubicBezTo>
                  <a:cubicBezTo>
                    <a:pt x="808" y="332"/>
                    <a:pt x="808" y="332"/>
                    <a:pt x="808" y="332"/>
                  </a:cubicBezTo>
                  <a:moveTo>
                    <a:pt x="800" y="304"/>
                  </a:moveTo>
                  <a:cubicBezTo>
                    <a:pt x="724" y="294"/>
                    <a:pt x="724" y="294"/>
                    <a:pt x="724" y="294"/>
                  </a:cubicBezTo>
                  <a:cubicBezTo>
                    <a:pt x="778" y="235"/>
                    <a:pt x="778" y="235"/>
                    <a:pt x="778" y="235"/>
                  </a:cubicBezTo>
                  <a:cubicBezTo>
                    <a:pt x="800" y="304"/>
                    <a:pt x="800" y="304"/>
                    <a:pt x="800" y="304"/>
                  </a:cubicBezTo>
                  <a:moveTo>
                    <a:pt x="951" y="310"/>
                  </a:moveTo>
                  <a:cubicBezTo>
                    <a:pt x="844" y="298"/>
                    <a:pt x="844" y="298"/>
                    <a:pt x="844" y="298"/>
                  </a:cubicBezTo>
                  <a:cubicBezTo>
                    <a:pt x="862" y="235"/>
                    <a:pt x="862" y="235"/>
                    <a:pt x="862" y="235"/>
                  </a:cubicBezTo>
                  <a:cubicBezTo>
                    <a:pt x="951" y="310"/>
                    <a:pt x="951" y="310"/>
                    <a:pt x="951" y="310"/>
                  </a:cubicBezTo>
                  <a:moveTo>
                    <a:pt x="804" y="302"/>
                  </a:moveTo>
                  <a:cubicBezTo>
                    <a:pt x="782" y="233"/>
                    <a:pt x="782" y="233"/>
                    <a:pt x="782" y="233"/>
                  </a:cubicBezTo>
                  <a:cubicBezTo>
                    <a:pt x="856" y="233"/>
                    <a:pt x="856" y="233"/>
                    <a:pt x="856" y="233"/>
                  </a:cubicBezTo>
                  <a:cubicBezTo>
                    <a:pt x="804" y="302"/>
                    <a:pt x="804" y="302"/>
                    <a:pt x="804" y="302"/>
                  </a:cubicBezTo>
                  <a:moveTo>
                    <a:pt x="410" y="316"/>
                  </a:moveTo>
                  <a:cubicBezTo>
                    <a:pt x="372" y="231"/>
                    <a:pt x="372" y="231"/>
                    <a:pt x="372" y="231"/>
                  </a:cubicBezTo>
                  <a:cubicBezTo>
                    <a:pt x="465" y="282"/>
                    <a:pt x="465" y="282"/>
                    <a:pt x="465" y="282"/>
                  </a:cubicBezTo>
                  <a:cubicBezTo>
                    <a:pt x="410" y="316"/>
                    <a:pt x="410" y="316"/>
                    <a:pt x="410" y="316"/>
                  </a:cubicBezTo>
                  <a:moveTo>
                    <a:pt x="404" y="316"/>
                  </a:moveTo>
                  <a:cubicBezTo>
                    <a:pt x="298" y="303"/>
                    <a:pt x="298" y="303"/>
                    <a:pt x="298" y="303"/>
                  </a:cubicBezTo>
                  <a:cubicBezTo>
                    <a:pt x="366" y="230"/>
                    <a:pt x="366" y="230"/>
                    <a:pt x="366" y="230"/>
                  </a:cubicBezTo>
                  <a:cubicBezTo>
                    <a:pt x="404" y="314"/>
                    <a:pt x="404" y="314"/>
                    <a:pt x="404" y="314"/>
                  </a:cubicBezTo>
                  <a:cubicBezTo>
                    <a:pt x="401" y="312"/>
                    <a:pt x="401" y="312"/>
                    <a:pt x="401" y="312"/>
                  </a:cubicBezTo>
                  <a:cubicBezTo>
                    <a:pt x="404" y="316"/>
                    <a:pt x="404" y="316"/>
                    <a:pt x="404" y="316"/>
                  </a:cubicBezTo>
                  <a:moveTo>
                    <a:pt x="293" y="301"/>
                  </a:moveTo>
                  <a:cubicBezTo>
                    <a:pt x="200" y="251"/>
                    <a:pt x="200" y="251"/>
                    <a:pt x="200" y="251"/>
                  </a:cubicBezTo>
                  <a:cubicBezTo>
                    <a:pt x="361" y="229"/>
                    <a:pt x="361" y="229"/>
                    <a:pt x="361" y="229"/>
                  </a:cubicBezTo>
                  <a:cubicBezTo>
                    <a:pt x="293" y="301"/>
                    <a:pt x="293" y="301"/>
                    <a:pt x="293" y="301"/>
                  </a:cubicBezTo>
                  <a:moveTo>
                    <a:pt x="560" y="336"/>
                  </a:moveTo>
                  <a:cubicBezTo>
                    <a:pt x="471" y="281"/>
                    <a:pt x="471" y="281"/>
                    <a:pt x="471" y="281"/>
                  </a:cubicBezTo>
                  <a:cubicBezTo>
                    <a:pt x="481" y="218"/>
                    <a:pt x="481" y="218"/>
                    <a:pt x="481" y="218"/>
                  </a:cubicBezTo>
                  <a:cubicBezTo>
                    <a:pt x="533" y="269"/>
                    <a:pt x="533" y="269"/>
                    <a:pt x="533" y="269"/>
                  </a:cubicBezTo>
                  <a:cubicBezTo>
                    <a:pt x="560" y="336"/>
                    <a:pt x="560" y="336"/>
                    <a:pt x="560" y="336"/>
                  </a:cubicBezTo>
                  <a:moveTo>
                    <a:pt x="381" y="231"/>
                  </a:moveTo>
                  <a:cubicBezTo>
                    <a:pt x="374" y="228"/>
                    <a:pt x="374" y="228"/>
                    <a:pt x="374" y="228"/>
                  </a:cubicBezTo>
                  <a:cubicBezTo>
                    <a:pt x="477" y="216"/>
                    <a:pt x="477" y="216"/>
                    <a:pt x="477" y="216"/>
                  </a:cubicBezTo>
                  <a:cubicBezTo>
                    <a:pt x="467" y="278"/>
                    <a:pt x="467" y="278"/>
                    <a:pt x="467" y="278"/>
                  </a:cubicBezTo>
                  <a:cubicBezTo>
                    <a:pt x="380" y="231"/>
                    <a:pt x="380" y="231"/>
                    <a:pt x="380" y="231"/>
                  </a:cubicBezTo>
                  <a:cubicBezTo>
                    <a:pt x="381" y="231"/>
                    <a:pt x="381" y="231"/>
                    <a:pt x="381" y="231"/>
                  </a:cubicBezTo>
                  <a:moveTo>
                    <a:pt x="716" y="291"/>
                  </a:moveTo>
                  <a:cubicBezTo>
                    <a:pt x="634" y="243"/>
                    <a:pt x="634" y="243"/>
                    <a:pt x="634" y="243"/>
                  </a:cubicBezTo>
                  <a:cubicBezTo>
                    <a:pt x="700" y="210"/>
                    <a:pt x="700" y="210"/>
                    <a:pt x="700" y="210"/>
                  </a:cubicBezTo>
                  <a:cubicBezTo>
                    <a:pt x="716" y="291"/>
                    <a:pt x="716" y="291"/>
                    <a:pt x="716" y="291"/>
                  </a:cubicBezTo>
                  <a:moveTo>
                    <a:pt x="721" y="290"/>
                  </a:moveTo>
                  <a:cubicBezTo>
                    <a:pt x="704" y="210"/>
                    <a:pt x="704" y="210"/>
                    <a:pt x="704" y="210"/>
                  </a:cubicBezTo>
                  <a:cubicBezTo>
                    <a:pt x="775" y="232"/>
                    <a:pt x="775" y="232"/>
                    <a:pt x="775" y="232"/>
                  </a:cubicBezTo>
                  <a:cubicBezTo>
                    <a:pt x="721" y="290"/>
                    <a:pt x="721" y="290"/>
                    <a:pt x="721" y="290"/>
                  </a:cubicBezTo>
                  <a:moveTo>
                    <a:pt x="195" y="248"/>
                  </a:moveTo>
                  <a:cubicBezTo>
                    <a:pt x="174" y="193"/>
                    <a:pt x="174" y="193"/>
                    <a:pt x="174" y="193"/>
                  </a:cubicBezTo>
                  <a:cubicBezTo>
                    <a:pt x="353" y="226"/>
                    <a:pt x="353" y="226"/>
                    <a:pt x="353" y="226"/>
                  </a:cubicBezTo>
                  <a:cubicBezTo>
                    <a:pt x="195" y="248"/>
                    <a:pt x="195" y="248"/>
                    <a:pt x="195" y="248"/>
                  </a:cubicBezTo>
                  <a:moveTo>
                    <a:pt x="18" y="285"/>
                  </a:moveTo>
                  <a:cubicBezTo>
                    <a:pt x="89" y="210"/>
                    <a:pt x="89" y="210"/>
                    <a:pt x="89" y="210"/>
                  </a:cubicBezTo>
                  <a:cubicBezTo>
                    <a:pt x="169" y="193"/>
                    <a:pt x="169" y="193"/>
                    <a:pt x="169" y="193"/>
                  </a:cubicBezTo>
                  <a:cubicBezTo>
                    <a:pt x="190" y="249"/>
                    <a:pt x="190" y="249"/>
                    <a:pt x="190" y="249"/>
                  </a:cubicBezTo>
                  <a:cubicBezTo>
                    <a:pt x="18" y="285"/>
                    <a:pt x="18" y="285"/>
                    <a:pt x="18" y="285"/>
                  </a:cubicBezTo>
                  <a:moveTo>
                    <a:pt x="541" y="264"/>
                  </a:moveTo>
                  <a:cubicBezTo>
                    <a:pt x="606" y="181"/>
                    <a:pt x="606" y="181"/>
                    <a:pt x="606" y="181"/>
                  </a:cubicBezTo>
                  <a:cubicBezTo>
                    <a:pt x="627" y="241"/>
                    <a:pt x="627" y="241"/>
                    <a:pt x="627" y="241"/>
                  </a:cubicBezTo>
                  <a:cubicBezTo>
                    <a:pt x="541" y="264"/>
                    <a:pt x="541" y="264"/>
                    <a:pt x="541" y="264"/>
                  </a:cubicBezTo>
                  <a:moveTo>
                    <a:pt x="535" y="265"/>
                  </a:moveTo>
                  <a:cubicBezTo>
                    <a:pt x="484" y="215"/>
                    <a:pt x="484" y="215"/>
                    <a:pt x="484" y="215"/>
                  </a:cubicBezTo>
                  <a:cubicBezTo>
                    <a:pt x="601" y="181"/>
                    <a:pt x="601" y="181"/>
                    <a:pt x="601" y="181"/>
                  </a:cubicBezTo>
                  <a:cubicBezTo>
                    <a:pt x="535" y="265"/>
                    <a:pt x="535" y="265"/>
                    <a:pt x="535" y="265"/>
                  </a:cubicBezTo>
                  <a:moveTo>
                    <a:pt x="631" y="240"/>
                  </a:moveTo>
                  <a:cubicBezTo>
                    <a:pt x="611" y="180"/>
                    <a:pt x="611" y="180"/>
                    <a:pt x="611" y="180"/>
                  </a:cubicBezTo>
                  <a:cubicBezTo>
                    <a:pt x="692" y="206"/>
                    <a:pt x="692" y="206"/>
                    <a:pt x="692" y="206"/>
                  </a:cubicBezTo>
                  <a:cubicBezTo>
                    <a:pt x="692" y="206"/>
                    <a:pt x="692" y="206"/>
                    <a:pt x="692" y="206"/>
                  </a:cubicBezTo>
                  <a:cubicBezTo>
                    <a:pt x="695" y="207"/>
                    <a:pt x="695" y="207"/>
                    <a:pt x="695" y="207"/>
                  </a:cubicBezTo>
                  <a:cubicBezTo>
                    <a:pt x="631" y="240"/>
                    <a:pt x="631" y="240"/>
                    <a:pt x="631" y="240"/>
                  </a:cubicBezTo>
                  <a:moveTo>
                    <a:pt x="1058" y="216"/>
                  </a:moveTo>
                  <a:cubicBezTo>
                    <a:pt x="1124" y="178"/>
                    <a:pt x="1124" y="178"/>
                    <a:pt x="1124" y="178"/>
                  </a:cubicBezTo>
                  <a:cubicBezTo>
                    <a:pt x="1154" y="194"/>
                    <a:pt x="1154" y="194"/>
                    <a:pt x="1154" y="194"/>
                  </a:cubicBezTo>
                  <a:cubicBezTo>
                    <a:pt x="1058" y="216"/>
                    <a:pt x="1058" y="216"/>
                    <a:pt x="1058" y="216"/>
                  </a:cubicBezTo>
                  <a:moveTo>
                    <a:pt x="369" y="224"/>
                  </a:moveTo>
                  <a:cubicBezTo>
                    <a:pt x="354" y="171"/>
                    <a:pt x="354" y="171"/>
                    <a:pt x="354" y="171"/>
                  </a:cubicBezTo>
                  <a:cubicBezTo>
                    <a:pt x="470" y="212"/>
                    <a:pt x="470" y="212"/>
                    <a:pt x="470" y="212"/>
                  </a:cubicBezTo>
                  <a:cubicBezTo>
                    <a:pt x="369" y="224"/>
                    <a:pt x="369" y="224"/>
                    <a:pt x="369" y="224"/>
                  </a:cubicBezTo>
                  <a:moveTo>
                    <a:pt x="1157" y="190"/>
                  </a:moveTo>
                  <a:cubicBezTo>
                    <a:pt x="1129" y="176"/>
                    <a:pt x="1129" y="176"/>
                    <a:pt x="1129" y="176"/>
                  </a:cubicBezTo>
                  <a:cubicBezTo>
                    <a:pt x="1149" y="165"/>
                    <a:pt x="1149" y="165"/>
                    <a:pt x="1149" y="165"/>
                  </a:cubicBezTo>
                  <a:cubicBezTo>
                    <a:pt x="1157" y="190"/>
                    <a:pt x="1157" y="190"/>
                    <a:pt x="1157" y="190"/>
                  </a:cubicBezTo>
                  <a:moveTo>
                    <a:pt x="1158" y="181"/>
                  </a:moveTo>
                  <a:cubicBezTo>
                    <a:pt x="1153" y="162"/>
                    <a:pt x="1153" y="162"/>
                    <a:pt x="1153" y="162"/>
                  </a:cubicBezTo>
                  <a:cubicBezTo>
                    <a:pt x="1159" y="159"/>
                    <a:pt x="1159" y="159"/>
                    <a:pt x="1159" y="159"/>
                  </a:cubicBezTo>
                  <a:cubicBezTo>
                    <a:pt x="1158" y="181"/>
                    <a:pt x="1158" y="181"/>
                    <a:pt x="1158" y="181"/>
                  </a:cubicBezTo>
                  <a:moveTo>
                    <a:pt x="362" y="221"/>
                  </a:moveTo>
                  <a:cubicBezTo>
                    <a:pt x="215" y="143"/>
                    <a:pt x="215" y="143"/>
                    <a:pt x="215" y="143"/>
                  </a:cubicBezTo>
                  <a:cubicBezTo>
                    <a:pt x="349" y="170"/>
                    <a:pt x="349" y="170"/>
                    <a:pt x="349" y="170"/>
                  </a:cubicBezTo>
                  <a:cubicBezTo>
                    <a:pt x="363" y="222"/>
                    <a:pt x="363" y="222"/>
                    <a:pt x="363" y="222"/>
                  </a:cubicBezTo>
                  <a:cubicBezTo>
                    <a:pt x="362" y="221"/>
                    <a:pt x="362" y="221"/>
                    <a:pt x="362" y="221"/>
                  </a:cubicBezTo>
                  <a:cubicBezTo>
                    <a:pt x="362" y="221"/>
                    <a:pt x="362" y="221"/>
                    <a:pt x="362" y="221"/>
                  </a:cubicBezTo>
                  <a:moveTo>
                    <a:pt x="353" y="221"/>
                  </a:moveTo>
                  <a:cubicBezTo>
                    <a:pt x="174" y="189"/>
                    <a:pt x="174" y="189"/>
                    <a:pt x="174" y="189"/>
                  </a:cubicBezTo>
                  <a:cubicBezTo>
                    <a:pt x="201" y="141"/>
                    <a:pt x="201" y="141"/>
                    <a:pt x="201" y="141"/>
                  </a:cubicBezTo>
                  <a:cubicBezTo>
                    <a:pt x="353" y="221"/>
                    <a:pt x="353" y="221"/>
                    <a:pt x="353" y="221"/>
                  </a:cubicBezTo>
                  <a:moveTo>
                    <a:pt x="466" y="206"/>
                  </a:moveTo>
                  <a:cubicBezTo>
                    <a:pt x="355" y="167"/>
                    <a:pt x="355" y="167"/>
                    <a:pt x="355" y="167"/>
                  </a:cubicBezTo>
                  <a:cubicBezTo>
                    <a:pt x="379" y="141"/>
                    <a:pt x="379" y="141"/>
                    <a:pt x="379" y="141"/>
                  </a:cubicBezTo>
                  <a:cubicBezTo>
                    <a:pt x="466" y="206"/>
                    <a:pt x="466" y="206"/>
                    <a:pt x="466" y="206"/>
                  </a:cubicBezTo>
                  <a:moveTo>
                    <a:pt x="347" y="165"/>
                  </a:moveTo>
                  <a:cubicBezTo>
                    <a:pt x="223" y="140"/>
                    <a:pt x="223" y="140"/>
                    <a:pt x="223" y="140"/>
                  </a:cubicBezTo>
                  <a:cubicBezTo>
                    <a:pt x="374" y="140"/>
                    <a:pt x="374" y="140"/>
                    <a:pt x="374" y="140"/>
                  </a:cubicBezTo>
                  <a:cubicBezTo>
                    <a:pt x="350" y="165"/>
                    <a:pt x="350" y="165"/>
                    <a:pt x="350" y="165"/>
                  </a:cubicBezTo>
                  <a:cubicBezTo>
                    <a:pt x="347" y="164"/>
                    <a:pt x="347" y="164"/>
                    <a:pt x="347" y="164"/>
                  </a:cubicBezTo>
                  <a:cubicBezTo>
                    <a:pt x="347" y="165"/>
                    <a:pt x="347" y="165"/>
                    <a:pt x="347" y="165"/>
                  </a:cubicBezTo>
                  <a:moveTo>
                    <a:pt x="481" y="211"/>
                  </a:moveTo>
                  <a:cubicBezTo>
                    <a:pt x="470" y="132"/>
                    <a:pt x="470" y="132"/>
                    <a:pt x="470" y="132"/>
                  </a:cubicBezTo>
                  <a:cubicBezTo>
                    <a:pt x="599" y="177"/>
                    <a:pt x="599" y="177"/>
                    <a:pt x="599" y="177"/>
                  </a:cubicBezTo>
                  <a:cubicBezTo>
                    <a:pt x="481" y="211"/>
                    <a:pt x="481" y="211"/>
                    <a:pt x="481" y="211"/>
                  </a:cubicBezTo>
                  <a:moveTo>
                    <a:pt x="476" y="208"/>
                  </a:moveTo>
                  <a:cubicBezTo>
                    <a:pt x="385" y="139"/>
                    <a:pt x="385" y="139"/>
                    <a:pt x="385" y="139"/>
                  </a:cubicBezTo>
                  <a:cubicBezTo>
                    <a:pt x="466" y="131"/>
                    <a:pt x="466" y="131"/>
                    <a:pt x="466" y="131"/>
                  </a:cubicBezTo>
                  <a:cubicBezTo>
                    <a:pt x="476" y="208"/>
                    <a:pt x="476" y="208"/>
                    <a:pt x="476" y="208"/>
                  </a:cubicBezTo>
                  <a:moveTo>
                    <a:pt x="1163" y="188"/>
                  </a:moveTo>
                  <a:cubicBezTo>
                    <a:pt x="1164" y="156"/>
                    <a:pt x="1164" y="156"/>
                    <a:pt x="1164" y="156"/>
                  </a:cubicBezTo>
                  <a:cubicBezTo>
                    <a:pt x="1217" y="126"/>
                    <a:pt x="1217" y="126"/>
                    <a:pt x="1217" y="126"/>
                  </a:cubicBezTo>
                  <a:cubicBezTo>
                    <a:pt x="1163" y="188"/>
                    <a:pt x="1163" y="188"/>
                    <a:pt x="1163" y="188"/>
                  </a:cubicBezTo>
                  <a:moveTo>
                    <a:pt x="1045" y="218"/>
                  </a:moveTo>
                  <a:cubicBezTo>
                    <a:pt x="1010" y="118"/>
                    <a:pt x="1010" y="118"/>
                    <a:pt x="1010" y="118"/>
                  </a:cubicBezTo>
                  <a:cubicBezTo>
                    <a:pt x="1120" y="176"/>
                    <a:pt x="1120" y="176"/>
                    <a:pt x="1120" y="176"/>
                  </a:cubicBezTo>
                  <a:cubicBezTo>
                    <a:pt x="1045" y="218"/>
                    <a:pt x="1045" y="218"/>
                    <a:pt x="1045" y="218"/>
                  </a:cubicBezTo>
                  <a:moveTo>
                    <a:pt x="1039" y="215"/>
                  </a:moveTo>
                  <a:cubicBezTo>
                    <a:pt x="956" y="147"/>
                    <a:pt x="956" y="147"/>
                    <a:pt x="956" y="147"/>
                  </a:cubicBezTo>
                  <a:cubicBezTo>
                    <a:pt x="1005" y="117"/>
                    <a:pt x="1005" y="117"/>
                    <a:pt x="1005" y="117"/>
                  </a:cubicBezTo>
                  <a:cubicBezTo>
                    <a:pt x="1039" y="215"/>
                    <a:pt x="1039" y="215"/>
                    <a:pt x="1039" y="215"/>
                  </a:cubicBezTo>
                  <a:moveTo>
                    <a:pt x="821" y="180"/>
                  </a:moveTo>
                  <a:cubicBezTo>
                    <a:pt x="867" y="116"/>
                    <a:pt x="867" y="116"/>
                    <a:pt x="867" y="116"/>
                  </a:cubicBezTo>
                  <a:cubicBezTo>
                    <a:pt x="945" y="146"/>
                    <a:pt x="945" y="146"/>
                    <a:pt x="945" y="146"/>
                  </a:cubicBezTo>
                  <a:cubicBezTo>
                    <a:pt x="821" y="180"/>
                    <a:pt x="821" y="180"/>
                    <a:pt x="821" y="180"/>
                  </a:cubicBezTo>
                  <a:moveTo>
                    <a:pt x="1179" y="176"/>
                  </a:moveTo>
                  <a:cubicBezTo>
                    <a:pt x="1229" y="119"/>
                    <a:pt x="1229" y="119"/>
                    <a:pt x="1229" y="119"/>
                  </a:cubicBezTo>
                  <a:cubicBezTo>
                    <a:pt x="1283" y="89"/>
                    <a:pt x="1283" y="89"/>
                    <a:pt x="1283" y="89"/>
                  </a:cubicBezTo>
                  <a:cubicBezTo>
                    <a:pt x="1283" y="92"/>
                    <a:pt x="1283" y="92"/>
                    <a:pt x="1283" y="92"/>
                  </a:cubicBezTo>
                  <a:cubicBezTo>
                    <a:pt x="1179" y="176"/>
                    <a:pt x="1179" y="176"/>
                    <a:pt x="1179" y="176"/>
                  </a:cubicBezTo>
                  <a:moveTo>
                    <a:pt x="1152" y="158"/>
                  </a:moveTo>
                  <a:cubicBezTo>
                    <a:pt x="1128" y="81"/>
                    <a:pt x="1128" y="81"/>
                    <a:pt x="1128" y="81"/>
                  </a:cubicBezTo>
                  <a:cubicBezTo>
                    <a:pt x="1161" y="94"/>
                    <a:pt x="1161" y="94"/>
                    <a:pt x="1161" y="94"/>
                  </a:cubicBezTo>
                  <a:cubicBezTo>
                    <a:pt x="1159" y="153"/>
                    <a:pt x="1159" y="153"/>
                    <a:pt x="1159" y="153"/>
                  </a:cubicBezTo>
                  <a:cubicBezTo>
                    <a:pt x="1152" y="158"/>
                    <a:pt x="1152" y="158"/>
                    <a:pt x="1152" y="158"/>
                  </a:cubicBezTo>
                  <a:moveTo>
                    <a:pt x="705" y="204"/>
                  </a:moveTo>
                  <a:cubicBezTo>
                    <a:pt x="721" y="142"/>
                    <a:pt x="721" y="142"/>
                    <a:pt x="721" y="142"/>
                  </a:cubicBezTo>
                  <a:cubicBezTo>
                    <a:pt x="755" y="72"/>
                    <a:pt x="755" y="72"/>
                    <a:pt x="755" y="72"/>
                  </a:cubicBezTo>
                  <a:cubicBezTo>
                    <a:pt x="812" y="183"/>
                    <a:pt x="812" y="183"/>
                    <a:pt x="812" y="183"/>
                  </a:cubicBezTo>
                  <a:cubicBezTo>
                    <a:pt x="705" y="204"/>
                    <a:pt x="705" y="204"/>
                    <a:pt x="705" y="204"/>
                  </a:cubicBezTo>
                  <a:moveTo>
                    <a:pt x="816" y="180"/>
                  </a:moveTo>
                  <a:cubicBezTo>
                    <a:pt x="760" y="72"/>
                    <a:pt x="760" y="72"/>
                    <a:pt x="760" y="72"/>
                  </a:cubicBezTo>
                  <a:cubicBezTo>
                    <a:pt x="795" y="88"/>
                    <a:pt x="846" y="111"/>
                    <a:pt x="862" y="115"/>
                  </a:cubicBezTo>
                  <a:cubicBezTo>
                    <a:pt x="816" y="180"/>
                    <a:pt x="816" y="180"/>
                    <a:pt x="816" y="180"/>
                  </a:cubicBezTo>
                  <a:moveTo>
                    <a:pt x="700" y="204"/>
                  </a:moveTo>
                  <a:cubicBezTo>
                    <a:pt x="609" y="175"/>
                    <a:pt x="609" y="175"/>
                    <a:pt x="609" y="175"/>
                  </a:cubicBezTo>
                  <a:cubicBezTo>
                    <a:pt x="603" y="71"/>
                    <a:pt x="603" y="71"/>
                    <a:pt x="603" y="71"/>
                  </a:cubicBezTo>
                  <a:cubicBezTo>
                    <a:pt x="717" y="142"/>
                    <a:pt x="717" y="142"/>
                    <a:pt x="717" y="142"/>
                  </a:cubicBezTo>
                  <a:cubicBezTo>
                    <a:pt x="700" y="204"/>
                    <a:pt x="700" y="204"/>
                    <a:pt x="700" y="204"/>
                  </a:cubicBezTo>
                  <a:moveTo>
                    <a:pt x="605" y="173"/>
                  </a:moveTo>
                  <a:cubicBezTo>
                    <a:pt x="473" y="128"/>
                    <a:pt x="473" y="128"/>
                    <a:pt x="473" y="128"/>
                  </a:cubicBezTo>
                  <a:cubicBezTo>
                    <a:pt x="599" y="71"/>
                    <a:pt x="599" y="71"/>
                    <a:pt x="599" y="71"/>
                  </a:cubicBezTo>
                  <a:cubicBezTo>
                    <a:pt x="605" y="173"/>
                    <a:pt x="605" y="173"/>
                    <a:pt x="605" y="173"/>
                  </a:cubicBezTo>
                  <a:moveTo>
                    <a:pt x="719" y="137"/>
                  </a:moveTo>
                  <a:cubicBezTo>
                    <a:pt x="609" y="69"/>
                    <a:pt x="609" y="69"/>
                    <a:pt x="609" y="69"/>
                  </a:cubicBezTo>
                  <a:cubicBezTo>
                    <a:pt x="752" y="69"/>
                    <a:pt x="752" y="69"/>
                    <a:pt x="752" y="69"/>
                  </a:cubicBezTo>
                  <a:cubicBezTo>
                    <a:pt x="719" y="137"/>
                    <a:pt x="719" y="137"/>
                    <a:pt x="719" y="137"/>
                  </a:cubicBezTo>
                  <a:moveTo>
                    <a:pt x="1287" y="88"/>
                  </a:moveTo>
                  <a:cubicBezTo>
                    <a:pt x="1288" y="86"/>
                    <a:pt x="1288" y="86"/>
                    <a:pt x="1288" y="86"/>
                  </a:cubicBezTo>
                  <a:cubicBezTo>
                    <a:pt x="1333" y="60"/>
                    <a:pt x="1333" y="60"/>
                    <a:pt x="1333" y="60"/>
                  </a:cubicBezTo>
                  <a:cubicBezTo>
                    <a:pt x="1312" y="73"/>
                    <a:pt x="1295" y="84"/>
                    <a:pt x="1287" y="88"/>
                  </a:cubicBezTo>
                  <a:moveTo>
                    <a:pt x="1124" y="173"/>
                  </a:moveTo>
                  <a:cubicBezTo>
                    <a:pt x="1010" y="113"/>
                    <a:pt x="1010" y="113"/>
                    <a:pt x="1010" y="113"/>
                  </a:cubicBezTo>
                  <a:cubicBezTo>
                    <a:pt x="1073" y="59"/>
                    <a:pt x="1073" y="59"/>
                    <a:pt x="1073" y="59"/>
                  </a:cubicBezTo>
                  <a:cubicBezTo>
                    <a:pt x="1123" y="79"/>
                    <a:pt x="1123" y="79"/>
                    <a:pt x="1123" y="79"/>
                  </a:cubicBezTo>
                  <a:cubicBezTo>
                    <a:pt x="1148" y="160"/>
                    <a:pt x="1148" y="160"/>
                    <a:pt x="1148" y="160"/>
                  </a:cubicBezTo>
                  <a:cubicBezTo>
                    <a:pt x="1124" y="173"/>
                    <a:pt x="1124" y="173"/>
                    <a:pt x="1124" y="173"/>
                  </a:cubicBezTo>
                  <a:moveTo>
                    <a:pt x="1238" y="109"/>
                  </a:moveTo>
                  <a:cubicBezTo>
                    <a:pt x="1286" y="53"/>
                    <a:pt x="1286" y="53"/>
                    <a:pt x="1286" y="53"/>
                  </a:cubicBezTo>
                  <a:cubicBezTo>
                    <a:pt x="1283" y="83"/>
                    <a:pt x="1283" y="83"/>
                    <a:pt x="1283" y="83"/>
                  </a:cubicBezTo>
                  <a:cubicBezTo>
                    <a:pt x="1238" y="109"/>
                    <a:pt x="1238" y="109"/>
                    <a:pt x="1238" y="109"/>
                  </a:cubicBezTo>
                  <a:moveTo>
                    <a:pt x="1164" y="151"/>
                  </a:moveTo>
                  <a:cubicBezTo>
                    <a:pt x="1165" y="94"/>
                    <a:pt x="1165" y="94"/>
                    <a:pt x="1165" y="94"/>
                  </a:cubicBezTo>
                  <a:cubicBezTo>
                    <a:pt x="1282" y="51"/>
                    <a:pt x="1282" y="51"/>
                    <a:pt x="1282" y="51"/>
                  </a:cubicBezTo>
                  <a:cubicBezTo>
                    <a:pt x="1226" y="116"/>
                    <a:pt x="1226" y="116"/>
                    <a:pt x="1226" y="116"/>
                  </a:cubicBezTo>
                  <a:cubicBezTo>
                    <a:pt x="1164" y="151"/>
                    <a:pt x="1164" y="151"/>
                    <a:pt x="1164" y="151"/>
                  </a:cubicBezTo>
                  <a:moveTo>
                    <a:pt x="1156" y="87"/>
                  </a:moveTo>
                  <a:cubicBezTo>
                    <a:pt x="1127" y="76"/>
                    <a:pt x="1127" y="76"/>
                    <a:pt x="1127" y="76"/>
                  </a:cubicBezTo>
                  <a:cubicBezTo>
                    <a:pt x="1115" y="36"/>
                    <a:pt x="1115" y="36"/>
                    <a:pt x="1115" y="36"/>
                  </a:cubicBezTo>
                  <a:cubicBezTo>
                    <a:pt x="1156" y="87"/>
                    <a:pt x="1156" y="87"/>
                    <a:pt x="1156" y="87"/>
                  </a:cubicBezTo>
                  <a:moveTo>
                    <a:pt x="1121" y="74"/>
                  </a:moveTo>
                  <a:cubicBezTo>
                    <a:pt x="1077" y="56"/>
                    <a:pt x="1077" y="56"/>
                    <a:pt x="1077" y="56"/>
                  </a:cubicBezTo>
                  <a:cubicBezTo>
                    <a:pt x="1108" y="29"/>
                    <a:pt x="1108" y="29"/>
                    <a:pt x="1108" y="29"/>
                  </a:cubicBezTo>
                  <a:cubicBezTo>
                    <a:pt x="1121" y="74"/>
                    <a:pt x="1121" y="74"/>
                    <a:pt x="1121" y="74"/>
                  </a:cubicBezTo>
                  <a:moveTo>
                    <a:pt x="1164" y="90"/>
                  </a:moveTo>
                  <a:cubicBezTo>
                    <a:pt x="1114" y="28"/>
                    <a:pt x="1114" y="28"/>
                    <a:pt x="1114" y="28"/>
                  </a:cubicBezTo>
                  <a:cubicBezTo>
                    <a:pt x="1280" y="47"/>
                    <a:pt x="1280" y="47"/>
                    <a:pt x="1280" y="47"/>
                  </a:cubicBezTo>
                  <a:cubicBezTo>
                    <a:pt x="1164" y="90"/>
                    <a:pt x="1164" y="90"/>
                    <a:pt x="1164" y="90"/>
                  </a:cubicBezTo>
                  <a:moveTo>
                    <a:pt x="1288" y="80"/>
                  </a:moveTo>
                  <a:cubicBezTo>
                    <a:pt x="1291" y="48"/>
                    <a:pt x="1291" y="48"/>
                    <a:pt x="1291" y="48"/>
                  </a:cubicBezTo>
                  <a:cubicBezTo>
                    <a:pt x="1349" y="32"/>
                    <a:pt x="1383" y="22"/>
                    <a:pt x="1403" y="15"/>
                  </a:cubicBezTo>
                  <a:cubicBezTo>
                    <a:pt x="1288" y="80"/>
                    <a:pt x="1288" y="80"/>
                    <a:pt x="1288" y="80"/>
                  </a:cubicBezTo>
                  <a:moveTo>
                    <a:pt x="954" y="143"/>
                  </a:moveTo>
                  <a:cubicBezTo>
                    <a:pt x="946" y="14"/>
                    <a:pt x="946" y="14"/>
                    <a:pt x="946" y="14"/>
                  </a:cubicBezTo>
                  <a:cubicBezTo>
                    <a:pt x="1003" y="113"/>
                    <a:pt x="1003" y="113"/>
                    <a:pt x="1003" y="113"/>
                  </a:cubicBezTo>
                  <a:cubicBezTo>
                    <a:pt x="954" y="143"/>
                    <a:pt x="954" y="143"/>
                    <a:pt x="954" y="143"/>
                  </a:cubicBezTo>
                  <a:moveTo>
                    <a:pt x="949" y="143"/>
                  </a:moveTo>
                  <a:cubicBezTo>
                    <a:pt x="870" y="113"/>
                    <a:pt x="870" y="113"/>
                    <a:pt x="870" y="113"/>
                  </a:cubicBezTo>
                  <a:cubicBezTo>
                    <a:pt x="877" y="101"/>
                    <a:pt x="914" y="49"/>
                    <a:pt x="941" y="11"/>
                  </a:cubicBezTo>
                  <a:cubicBezTo>
                    <a:pt x="949" y="143"/>
                    <a:pt x="949" y="143"/>
                    <a:pt x="949" y="143"/>
                  </a:cubicBezTo>
                  <a:moveTo>
                    <a:pt x="1006" y="110"/>
                  </a:moveTo>
                  <a:cubicBezTo>
                    <a:pt x="948" y="9"/>
                    <a:pt x="948" y="9"/>
                    <a:pt x="948" y="9"/>
                  </a:cubicBezTo>
                  <a:cubicBezTo>
                    <a:pt x="1069" y="57"/>
                    <a:pt x="1069" y="57"/>
                    <a:pt x="1069" y="57"/>
                  </a:cubicBezTo>
                  <a:cubicBezTo>
                    <a:pt x="1006" y="110"/>
                    <a:pt x="1006" y="110"/>
                    <a:pt x="1006" y="110"/>
                  </a:cubicBezTo>
                  <a:moveTo>
                    <a:pt x="1072" y="54"/>
                  </a:moveTo>
                  <a:cubicBezTo>
                    <a:pt x="960" y="9"/>
                    <a:pt x="960" y="9"/>
                    <a:pt x="960" y="9"/>
                  </a:cubicBezTo>
                  <a:cubicBezTo>
                    <a:pt x="1104" y="27"/>
                    <a:pt x="1104" y="27"/>
                    <a:pt x="1104" y="27"/>
                  </a:cubicBezTo>
                  <a:cubicBezTo>
                    <a:pt x="1072" y="54"/>
                    <a:pt x="1072" y="54"/>
                    <a:pt x="1072" y="54"/>
                  </a:cubicBezTo>
                  <a:moveTo>
                    <a:pt x="865" y="112"/>
                  </a:moveTo>
                  <a:cubicBezTo>
                    <a:pt x="856" y="110"/>
                    <a:pt x="799" y="85"/>
                    <a:pt x="761" y="68"/>
                  </a:cubicBezTo>
                  <a:cubicBezTo>
                    <a:pt x="937" y="9"/>
                    <a:pt x="937" y="9"/>
                    <a:pt x="937" y="9"/>
                  </a:cubicBezTo>
                  <a:cubicBezTo>
                    <a:pt x="920" y="33"/>
                    <a:pt x="871" y="101"/>
                    <a:pt x="865" y="112"/>
                  </a:cubicBezTo>
                  <a:moveTo>
                    <a:pt x="1288" y="44"/>
                  </a:moveTo>
                  <a:cubicBezTo>
                    <a:pt x="1133" y="26"/>
                    <a:pt x="1133" y="26"/>
                    <a:pt x="1133" y="26"/>
                  </a:cubicBezTo>
                  <a:cubicBezTo>
                    <a:pt x="1197" y="21"/>
                    <a:pt x="1371" y="8"/>
                    <a:pt x="1416" y="6"/>
                  </a:cubicBezTo>
                  <a:cubicBezTo>
                    <a:pt x="1393" y="14"/>
                    <a:pt x="1334" y="31"/>
                    <a:pt x="1292" y="43"/>
                  </a:cubicBezTo>
                  <a:cubicBezTo>
                    <a:pt x="1292" y="39"/>
                    <a:pt x="1292" y="39"/>
                    <a:pt x="1292" y="39"/>
                  </a:cubicBezTo>
                  <a:cubicBezTo>
                    <a:pt x="1288" y="44"/>
                    <a:pt x="1288" y="44"/>
                    <a:pt x="1288" y="44"/>
                  </a:cubicBezTo>
                  <a:moveTo>
                    <a:pt x="943" y="0"/>
                  </a:moveTo>
                  <a:cubicBezTo>
                    <a:pt x="942" y="2"/>
                    <a:pt x="942" y="2"/>
                    <a:pt x="942" y="2"/>
                  </a:cubicBezTo>
                  <a:cubicBezTo>
                    <a:pt x="940" y="1"/>
                    <a:pt x="940" y="1"/>
                    <a:pt x="940" y="1"/>
                  </a:cubicBezTo>
                  <a:cubicBezTo>
                    <a:pt x="940" y="3"/>
                    <a:pt x="940" y="3"/>
                    <a:pt x="940" y="3"/>
                  </a:cubicBezTo>
                  <a:cubicBezTo>
                    <a:pt x="757" y="64"/>
                    <a:pt x="757" y="64"/>
                    <a:pt x="757" y="64"/>
                  </a:cubicBezTo>
                  <a:cubicBezTo>
                    <a:pt x="755" y="62"/>
                    <a:pt x="755" y="62"/>
                    <a:pt x="755" y="62"/>
                  </a:cubicBezTo>
                  <a:cubicBezTo>
                    <a:pt x="754" y="65"/>
                    <a:pt x="754" y="65"/>
                    <a:pt x="754" y="65"/>
                  </a:cubicBezTo>
                  <a:cubicBezTo>
                    <a:pt x="602" y="65"/>
                    <a:pt x="602" y="65"/>
                    <a:pt x="602" y="65"/>
                  </a:cubicBezTo>
                  <a:cubicBezTo>
                    <a:pt x="598" y="63"/>
                    <a:pt x="598" y="63"/>
                    <a:pt x="598" y="63"/>
                  </a:cubicBezTo>
                  <a:cubicBezTo>
                    <a:pt x="599" y="66"/>
                    <a:pt x="599" y="66"/>
                    <a:pt x="599" y="66"/>
                  </a:cubicBezTo>
                  <a:cubicBezTo>
                    <a:pt x="467" y="126"/>
                    <a:pt x="467" y="126"/>
                    <a:pt x="467" y="126"/>
                  </a:cubicBezTo>
                  <a:cubicBezTo>
                    <a:pt x="465" y="125"/>
                    <a:pt x="465" y="125"/>
                    <a:pt x="465" y="125"/>
                  </a:cubicBezTo>
                  <a:cubicBezTo>
                    <a:pt x="465" y="127"/>
                    <a:pt x="465" y="127"/>
                    <a:pt x="465" y="127"/>
                  </a:cubicBezTo>
                  <a:cubicBezTo>
                    <a:pt x="380" y="135"/>
                    <a:pt x="380" y="135"/>
                    <a:pt x="380" y="135"/>
                  </a:cubicBezTo>
                  <a:cubicBezTo>
                    <a:pt x="379" y="135"/>
                    <a:pt x="379" y="135"/>
                    <a:pt x="379" y="135"/>
                  </a:cubicBezTo>
                  <a:cubicBezTo>
                    <a:pt x="378" y="135"/>
                    <a:pt x="378" y="135"/>
                    <a:pt x="378" y="135"/>
                  </a:cubicBezTo>
                  <a:cubicBezTo>
                    <a:pt x="201" y="135"/>
                    <a:pt x="201" y="135"/>
                    <a:pt x="201" y="135"/>
                  </a:cubicBezTo>
                  <a:cubicBezTo>
                    <a:pt x="186" y="133"/>
                    <a:pt x="186" y="133"/>
                    <a:pt x="186" y="133"/>
                  </a:cubicBezTo>
                  <a:cubicBezTo>
                    <a:pt x="197" y="139"/>
                    <a:pt x="197" y="139"/>
                    <a:pt x="197" y="139"/>
                  </a:cubicBezTo>
                  <a:cubicBezTo>
                    <a:pt x="169" y="188"/>
                    <a:pt x="169" y="188"/>
                    <a:pt x="169" y="188"/>
                  </a:cubicBezTo>
                  <a:cubicBezTo>
                    <a:pt x="167" y="187"/>
                    <a:pt x="167" y="187"/>
                    <a:pt x="167" y="187"/>
                  </a:cubicBezTo>
                  <a:cubicBezTo>
                    <a:pt x="168" y="189"/>
                    <a:pt x="168" y="189"/>
                    <a:pt x="168" y="189"/>
                  </a:cubicBezTo>
                  <a:cubicBezTo>
                    <a:pt x="87" y="206"/>
                    <a:pt x="87" y="206"/>
                    <a:pt x="87" y="206"/>
                  </a:cubicBezTo>
                  <a:cubicBezTo>
                    <a:pt x="10" y="287"/>
                    <a:pt x="10" y="287"/>
                    <a:pt x="10" y="287"/>
                  </a:cubicBezTo>
                  <a:cubicBezTo>
                    <a:pt x="0" y="289"/>
                    <a:pt x="0" y="289"/>
                    <a:pt x="0" y="289"/>
                  </a:cubicBezTo>
                  <a:cubicBezTo>
                    <a:pt x="11" y="291"/>
                    <a:pt x="11" y="291"/>
                    <a:pt x="11" y="291"/>
                  </a:cubicBezTo>
                  <a:cubicBezTo>
                    <a:pt x="65" y="306"/>
                    <a:pt x="65" y="306"/>
                    <a:pt x="65" y="306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08"/>
                    <a:pt x="70" y="308"/>
                    <a:pt x="70" y="308"/>
                  </a:cubicBezTo>
                  <a:cubicBezTo>
                    <a:pt x="134" y="379"/>
                    <a:pt x="134" y="379"/>
                    <a:pt x="134" y="379"/>
                  </a:cubicBezTo>
                  <a:cubicBezTo>
                    <a:pt x="132" y="380"/>
                    <a:pt x="132" y="380"/>
                    <a:pt x="132" y="380"/>
                  </a:cubicBezTo>
                  <a:cubicBezTo>
                    <a:pt x="136" y="381"/>
                    <a:pt x="136" y="381"/>
                    <a:pt x="136" y="381"/>
                  </a:cubicBezTo>
                  <a:cubicBezTo>
                    <a:pt x="201" y="514"/>
                    <a:pt x="201" y="514"/>
                    <a:pt x="201" y="514"/>
                  </a:cubicBezTo>
                  <a:cubicBezTo>
                    <a:pt x="200" y="516"/>
                    <a:pt x="200" y="516"/>
                    <a:pt x="200" y="516"/>
                  </a:cubicBezTo>
                  <a:cubicBezTo>
                    <a:pt x="203" y="516"/>
                    <a:pt x="203" y="516"/>
                    <a:pt x="203" y="516"/>
                  </a:cubicBezTo>
                  <a:cubicBezTo>
                    <a:pt x="296" y="591"/>
                    <a:pt x="296" y="591"/>
                    <a:pt x="296" y="591"/>
                  </a:cubicBezTo>
                  <a:cubicBezTo>
                    <a:pt x="295" y="592"/>
                    <a:pt x="295" y="592"/>
                    <a:pt x="295" y="592"/>
                  </a:cubicBezTo>
                  <a:cubicBezTo>
                    <a:pt x="298" y="593"/>
                    <a:pt x="298" y="593"/>
                    <a:pt x="298" y="593"/>
                  </a:cubicBezTo>
                  <a:cubicBezTo>
                    <a:pt x="357" y="730"/>
                    <a:pt x="357" y="730"/>
                    <a:pt x="357" y="730"/>
                  </a:cubicBezTo>
                  <a:cubicBezTo>
                    <a:pt x="346" y="745"/>
                    <a:pt x="346" y="745"/>
                    <a:pt x="346" y="745"/>
                  </a:cubicBezTo>
                  <a:cubicBezTo>
                    <a:pt x="360" y="733"/>
                    <a:pt x="360" y="733"/>
                    <a:pt x="360" y="733"/>
                  </a:cubicBezTo>
                  <a:cubicBezTo>
                    <a:pt x="575" y="807"/>
                    <a:pt x="575" y="807"/>
                    <a:pt x="575" y="807"/>
                  </a:cubicBezTo>
                  <a:cubicBezTo>
                    <a:pt x="599" y="873"/>
                    <a:pt x="599" y="873"/>
                    <a:pt x="599" y="873"/>
                  </a:cubicBezTo>
                  <a:cubicBezTo>
                    <a:pt x="597" y="873"/>
                    <a:pt x="597" y="873"/>
                    <a:pt x="597" y="873"/>
                  </a:cubicBezTo>
                  <a:cubicBezTo>
                    <a:pt x="600" y="876"/>
                    <a:pt x="600" y="876"/>
                    <a:pt x="600" y="876"/>
                  </a:cubicBezTo>
                  <a:cubicBezTo>
                    <a:pt x="587" y="911"/>
                    <a:pt x="587" y="911"/>
                    <a:pt x="587" y="911"/>
                  </a:cubicBezTo>
                  <a:cubicBezTo>
                    <a:pt x="587" y="982"/>
                    <a:pt x="587" y="982"/>
                    <a:pt x="587" y="982"/>
                  </a:cubicBezTo>
                  <a:cubicBezTo>
                    <a:pt x="583" y="985"/>
                    <a:pt x="583" y="985"/>
                    <a:pt x="583" y="985"/>
                  </a:cubicBezTo>
                  <a:cubicBezTo>
                    <a:pt x="587" y="986"/>
                    <a:pt x="587" y="986"/>
                    <a:pt x="587" y="986"/>
                  </a:cubicBezTo>
                  <a:cubicBezTo>
                    <a:pt x="610" y="1058"/>
                    <a:pt x="610" y="1058"/>
                    <a:pt x="610" y="1058"/>
                  </a:cubicBezTo>
                  <a:cubicBezTo>
                    <a:pt x="607" y="1061"/>
                    <a:pt x="607" y="1061"/>
                    <a:pt x="607" y="1061"/>
                  </a:cubicBezTo>
                  <a:cubicBezTo>
                    <a:pt x="612" y="1061"/>
                    <a:pt x="612" y="1061"/>
                    <a:pt x="612" y="1061"/>
                  </a:cubicBezTo>
                  <a:cubicBezTo>
                    <a:pt x="690" y="1150"/>
                    <a:pt x="690" y="1150"/>
                    <a:pt x="690" y="1150"/>
                  </a:cubicBezTo>
                  <a:cubicBezTo>
                    <a:pt x="689" y="1151"/>
                    <a:pt x="689" y="1151"/>
                    <a:pt x="689" y="1151"/>
                  </a:cubicBezTo>
                  <a:cubicBezTo>
                    <a:pt x="691" y="1152"/>
                    <a:pt x="691" y="1152"/>
                    <a:pt x="691" y="1152"/>
                  </a:cubicBezTo>
                  <a:cubicBezTo>
                    <a:pt x="711" y="1252"/>
                    <a:pt x="711" y="1252"/>
                    <a:pt x="711" y="1252"/>
                  </a:cubicBezTo>
                  <a:cubicBezTo>
                    <a:pt x="705" y="1257"/>
                    <a:pt x="705" y="1257"/>
                    <a:pt x="705" y="1257"/>
                  </a:cubicBezTo>
                  <a:cubicBezTo>
                    <a:pt x="711" y="1256"/>
                    <a:pt x="711" y="1256"/>
                    <a:pt x="711" y="1256"/>
                  </a:cubicBezTo>
                  <a:cubicBezTo>
                    <a:pt x="717" y="1415"/>
                    <a:pt x="717" y="1415"/>
                    <a:pt x="717" y="1415"/>
                  </a:cubicBezTo>
                  <a:cubicBezTo>
                    <a:pt x="715" y="1418"/>
                    <a:pt x="715" y="1418"/>
                    <a:pt x="715" y="1418"/>
                  </a:cubicBezTo>
                  <a:cubicBezTo>
                    <a:pt x="718" y="1418"/>
                    <a:pt x="718" y="1418"/>
                    <a:pt x="718" y="1418"/>
                  </a:cubicBezTo>
                  <a:cubicBezTo>
                    <a:pt x="769" y="1570"/>
                    <a:pt x="769" y="1570"/>
                    <a:pt x="769" y="1570"/>
                  </a:cubicBezTo>
                  <a:cubicBezTo>
                    <a:pt x="768" y="1572"/>
                    <a:pt x="768" y="1572"/>
                    <a:pt x="768" y="1572"/>
                  </a:cubicBezTo>
                  <a:cubicBezTo>
                    <a:pt x="771" y="1572"/>
                    <a:pt x="771" y="1572"/>
                    <a:pt x="771" y="1572"/>
                  </a:cubicBezTo>
                  <a:cubicBezTo>
                    <a:pt x="886" y="1617"/>
                    <a:pt x="886" y="1617"/>
                    <a:pt x="886" y="1617"/>
                  </a:cubicBezTo>
                  <a:cubicBezTo>
                    <a:pt x="824" y="1569"/>
                    <a:pt x="824" y="1569"/>
                    <a:pt x="824" y="1569"/>
                  </a:cubicBezTo>
                  <a:cubicBezTo>
                    <a:pt x="818" y="1477"/>
                    <a:pt x="818" y="1477"/>
                    <a:pt x="818" y="1477"/>
                  </a:cubicBezTo>
                  <a:cubicBezTo>
                    <a:pt x="818" y="1477"/>
                    <a:pt x="818" y="1477"/>
                    <a:pt x="818" y="1477"/>
                  </a:cubicBezTo>
                  <a:cubicBezTo>
                    <a:pt x="818" y="1477"/>
                    <a:pt x="818" y="1477"/>
                    <a:pt x="818" y="1477"/>
                  </a:cubicBezTo>
                  <a:cubicBezTo>
                    <a:pt x="847" y="1392"/>
                    <a:pt x="847" y="1392"/>
                    <a:pt x="847" y="1392"/>
                  </a:cubicBezTo>
                  <a:cubicBezTo>
                    <a:pt x="848" y="1391"/>
                    <a:pt x="848" y="1391"/>
                    <a:pt x="848" y="1391"/>
                  </a:cubicBezTo>
                  <a:cubicBezTo>
                    <a:pt x="848" y="1391"/>
                    <a:pt x="848" y="1391"/>
                    <a:pt x="848" y="1391"/>
                  </a:cubicBezTo>
                  <a:cubicBezTo>
                    <a:pt x="887" y="1371"/>
                    <a:pt x="887" y="1371"/>
                    <a:pt x="887" y="1371"/>
                  </a:cubicBezTo>
                  <a:cubicBezTo>
                    <a:pt x="894" y="1376"/>
                    <a:pt x="894" y="1376"/>
                    <a:pt x="894" y="1376"/>
                  </a:cubicBezTo>
                  <a:cubicBezTo>
                    <a:pt x="890" y="1369"/>
                    <a:pt x="890" y="1369"/>
                    <a:pt x="890" y="1369"/>
                  </a:cubicBezTo>
                  <a:cubicBezTo>
                    <a:pt x="939" y="1252"/>
                    <a:pt x="939" y="1252"/>
                    <a:pt x="939" y="1252"/>
                  </a:cubicBezTo>
                  <a:cubicBezTo>
                    <a:pt x="1017" y="1203"/>
                    <a:pt x="1017" y="1203"/>
                    <a:pt x="1017" y="1203"/>
                  </a:cubicBezTo>
                  <a:cubicBezTo>
                    <a:pt x="1020" y="1202"/>
                    <a:pt x="1020" y="1202"/>
                    <a:pt x="1020" y="1202"/>
                  </a:cubicBezTo>
                  <a:cubicBezTo>
                    <a:pt x="1019" y="1200"/>
                    <a:pt x="1019" y="1200"/>
                    <a:pt x="1019" y="1200"/>
                  </a:cubicBezTo>
                  <a:cubicBezTo>
                    <a:pt x="1023" y="1103"/>
                    <a:pt x="1023" y="1103"/>
                    <a:pt x="1023" y="1103"/>
                  </a:cubicBezTo>
                  <a:cubicBezTo>
                    <a:pt x="1024" y="1101"/>
                    <a:pt x="1024" y="1101"/>
                    <a:pt x="1024" y="1101"/>
                  </a:cubicBezTo>
                  <a:cubicBezTo>
                    <a:pt x="1027" y="1101"/>
                    <a:pt x="1027" y="1101"/>
                    <a:pt x="1027" y="1101"/>
                  </a:cubicBezTo>
                  <a:cubicBezTo>
                    <a:pt x="1025" y="1099"/>
                    <a:pt x="1025" y="1099"/>
                    <a:pt x="1025" y="1099"/>
                  </a:cubicBezTo>
                  <a:cubicBezTo>
                    <a:pt x="1065" y="1030"/>
                    <a:pt x="1065" y="1030"/>
                    <a:pt x="1065" y="1030"/>
                  </a:cubicBezTo>
                  <a:cubicBezTo>
                    <a:pt x="1066" y="1028"/>
                    <a:pt x="1066" y="1028"/>
                    <a:pt x="1066" y="1028"/>
                  </a:cubicBezTo>
                  <a:cubicBezTo>
                    <a:pt x="1066" y="1028"/>
                    <a:pt x="1066" y="1028"/>
                    <a:pt x="1066" y="1028"/>
                  </a:cubicBezTo>
                  <a:cubicBezTo>
                    <a:pt x="1067" y="1026"/>
                    <a:pt x="1067" y="1026"/>
                    <a:pt x="1067" y="1026"/>
                  </a:cubicBezTo>
                  <a:cubicBezTo>
                    <a:pt x="1063" y="1026"/>
                    <a:pt x="1063" y="1026"/>
                    <a:pt x="1063" y="1026"/>
                  </a:cubicBezTo>
                  <a:cubicBezTo>
                    <a:pt x="986" y="970"/>
                    <a:pt x="986" y="970"/>
                    <a:pt x="986" y="970"/>
                  </a:cubicBezTo>
                  <a:cubicBezTo>
                    <a:pt x="913" y="894"/>
                    <a:pt x="913" y="894"/>
                    <a:pt x="913" y="894"/>
                  </a:cubicBezTo>
                  <a:cubicBezTo>
                    <a:pt x="913" y="892"/>
                    <a:pt x="913" y="892"/>
                    <a:pt x="913" y="892"/>
                  </a:cubicBezTo>
                  <a:cubicBezTo>
                    <a:pt x="912" y="893"/>
                    <a:pt x="912" y="893"/>
                    <a:pt x="912" y="893"/>
                  </a:cubicBezTo>
                  <a:cubicBezTo>
                    <a:pt x="806" y="849"/>
                    <a:pt x="806" y="849"/>
                    <a:pt x="806" y="849"/>
                  </a:cubicBezTo>
                  <a:cubicBezTo>
                    <a:pt x="806" y="847"/>
                    <a:pt x="806" y="847"/>
                    <a:pt x="806" y="847"/>
                  </a:cubicBezTo>
                  <a:cubicBezTo>
                    <a:pt x="804" y="848"/>
                    <a:pt x="804" y="848"/>
                    <a:pt x="804" y="848"/>
                  </a:cubicBezTo>
                  <a:cubicBezTo>
                    <a:pt x="722" y="804"/>
                    <a:pt x="722" y="804"/>
                    <a:pt x="722" y="804"/>
                  </a:cubicBezTo>
                  <a:cubicBezTo>
                    <a:pt x="724" y="797"/>
                    <a:pt x="724" y="797"/>
                    <a:pt x="724" y="797"/>
                  </a:cubicBezTo>
                  <a:cubicBezTo>
                    <a:pt x="718" y="803"/>
                    <a:pt x="718" y="803"/>
                    <a:pt x="718" y="803"/>
                  </a:cubicBezTo>
                  <a:cubicBezTo>
                    <a:pt x="578" y="803"/>
                    <a:pt x="578" y="803"/>
                    <a:pt x="578" y="803"/>
                  </a:cubicBezTo>
                  <a:cubicBezTo>
                    <a:pt x="532" y="715"/>
                    <a:pt x="532" y="715"/>
                    <a:pt x="532" y="715"/>
                  </a:cubicBezTo>
                  <a:cubicBezTo>
                    <a:pt x="532" y="715"/>
                    <a:pt x="532" y="715"/>
                    <a:pt x="532" y="715"/>
                  </a:cubicBezTo>
                  <a:cubicBezTo>
                    <a:pt x="428" y="673"/>
                    <a:pt x="428" y="673"/>
                    <a:pt x="428" y="673"/>
                  </a:cubicBezTo>
                  <a:cubicBezTo>
                    <a:pt x="451" y="614"/>
                    <a:pt x="451" y="614"/>
                    <a:pt x="451" y="614"/>
                  </a:cubicBezTo>
                  <a:cubicBezTo>
                    <a:pt x="604" y="652"/>
                    <a:pt x="604" y="652"/>
                    <a:pt x="604" y="652"/>
                  </a:cubicBezTo>
                  <a:cubicBezTo>
                    <a:pt x="614" y="560"/>
                    <a:pt x="614" y="560"/>
                    <a:pt x="614" y="560"/>
                  </a:cubicBezTo>
                  <a:cubicBezTo>
                    <a:pt x="720" y="474"/>
                    <a:pt x="720" y="474"/>
                    <a:pt x="720" y="474"/>
                  </a:cubicBezTo>
                  <a:cubicBezTo>
                    <a:pt x="723" y="474"/>
                    <a:pt x="723" y="474"/>
                    <a:pt x="723" y="474"/>
                  </a:cubicBezTo>
                  <a:cubicBezTo>
                    <a:pt x="722" y="473"/>
                    <a:pt x="722" y="473"/>
                    <a:pt x="722" y="473"/>
                  </a:cubicBezTo>
                  <a:cubicBezTo>
                    <a:pt x="830" y="377"/>
                    <a:pt x="830" y="377"/>
                    <a:pt x="830" y="377"/>
                  </a:cubicBezTo>
                  <a:cubicBezTo>
                    <a:pt x="832" y="376"/>
                    <a:pt x="832" y="376"/>
                    <a:pt x="832" y="376"/>
                  </a:cubicBezTo>
                  <a:cubicBezTo>
                    <a:pt x="832" y="376"/>
                    <a:pt x="832" y="376"/>
                    <a:pt x="832" y="376"/>
                  </a:cubicBezTo>
                  <a:cubicBezTo>
                    <a:pt x="958" y="315"/>
                    <a:pt x="958" y="315"/>
                    <a:pt x="958" y="315"/>
                  </a:cubicBezTo>
                  <a:cubicBezTo>
                    <a:pt x="976" y="313"/>
                    <a:pt x="976" y="313"/>
                    <a:pt x="976" y="313"/>
                  </a:cubicBezTo>
                  <a:cubicBezTo>
                    <a:pt x="959" y="311"/>
                    <a:pt x="959" y="311"/>
                    <a:pt x="959" y="311"/>
                  </a:cubicBezTo>
                  <a:cubicBezTo>
                    <a:pt x="863" y="230"/>
                    <a:pt x="863" y="230"/>
                    <a:pt x="863" y="230"/>
                  </a:cubicBezTo>
                  <a:cubicBezTo>
                    <a:pt x="866" y="220"/>
                    <a:pt x="866" y="220"/>
                    <a:pt x="866" y="220"/>
                  </a:cubicBezTo>
                  <a:cubicBezTo>
                    <a:pt x="859" y="228"/>
                    <a:pt x="859" y="228"/>
                    <a:pt x="859" y="228"/>
                  </a:cubicBezTo>
                  <a:cubicBezTo>
                    <a:pt x="781" y="228"/>
                    <a:pt x="781" y="228"/>
                    <a:pt x="781" y="228"/>
                  </a:cubicBezTo>
                  <a:cubicBezTo>
                    <a:pt x="780" y="226"/>
                    <a:pt x="780" y="226"/>
                    <a:pt x="780" y="226"/>
                  </a:cubicBezTo>
                  <a:cubicBezTo>
                    <a:pt x="779" y="228"/>
                    <a:pt x="779" y="228"/>
                    <a:pt x="779" y="228"/>
                  </a:cubicBezTo>
                  <a:cubicBezTo>
                    <a:pt x="711" y="207"/>
                    <a:pt x="711" y="207"/>
                    <a:pt x="711" y="207"/>
                  </a:cubicBezTo>
                  <a:cubicBezTo>
                    <a:pt x="814" y="187"/>
                    <a:pt x="814" y="187"/>
                    <a:pt x="814" y="187"/>
                  </a:cubicBezTo>
                  <a:cubicBezTo>
                    <a:pt x="815" y="188"/>
                    <a:pt x="815" y="188"/>
                    <a:pt x="815" y="188"/>
                  </a:cubicBezTo>
                  <a:cubicBezTo>
                    <a:pt x="817" y="186"/>
                    <a:pt x="817" y="186"/>
                    <a:pt x="817" y="186"/>
                  </a:cubicBezTo>
                  <a:cubicBezTo>
                    <a:pt x="950" y="149"/>
                    <a:pt x="950" y="149"/>
                    <a:pt x="950" y="149"/>
                  </a:cubicBezTo>
                  <a:cubicBezTo>
                    <a:pt x="950" y="150"/>
                    <a:pt x="950" y="150"/>
                    <a:pt x="950" y="150"/>
                  </a:cubicBezTo>
                  <a:cubicBezTo>
                    <a:pt x="952" y="149"/>
                    <a:pt x="952" y="149"/>
                    <a:pt x="952" y="149"/>
                  </a:cubicBezTo>
                  <a:cubicBezTo>
                    <a:pt x="1041" y="223"/>
                    <a:pt x="1041" y="223"/>
                    <a:pt x="1041" y="223"/>
                  </a:cubicBezTo>
                  <a:cubicBezTo>
                    <a:pt x="1042" y="225"/>
                    <a:pt x="1042" y="225"/>
                    <a:pt x="1042" y="225"/>
                  </a:cubicBezTo>
                  <a:cubicBezTo>
                    <a:pt x="1044" y="224"/>
                    <a:pt x="1044" y="224"/>
                    <a:pt x="1044" y="224"/>
                  </a:cubicBezTo>
                  <a:cubicBezTo>
                    <a:pt x="1158" y="198"/>
                    <a:pt x="1158" y="198"/>
                    <a:pt x="1158" y="198"/>
                  </a:cubicBezTo>
                  <a:cubicBezTo>
                    <a:pt x="1158" y="201"/>
                    <a:pt x="1158" y="201"/>
                    <a:pt x="1158" y="201"/>
                  </a:cubicBezTo>
                  <a:cubicBezTo>
                    <a:pt x="1161" y="198"/>
                    <a:pt x="1161" y="198"/>
                    <a:pt x="1161" y="198"/>
                  </a:cubicBezTo>
                  <a:cubicBezTo>
                    <a:pt x="1164" y="199"/>
                    <a:pt x="1164" y="199"/>
                    <a:pt x="1164" y="199"/>
                  </a:cubicBezTo>
                  <a:cubicBezTo>
                    <a:pt x="1163" y="195"/>
                    <a:pt x="1163" y="195"/>
                    <a:pt x="1163" y="195"/>
                  </a:cubicBezTo>
                  <a:cubicBezTo>
                    <a:pt x="1286" y="95"/>
                    <a:pt x="1286" y="95"/>
                    <a:pt x="1286" y="95"/>
                  </a:cubicBezTo>
                  <a:cubicBezTo>
                    <a:pt x="1291" y="91"/>
                    <a:pt x="1416" y="14"/>
                    <a:pt x="1428" y="7"/>
                  </a:cubicBezTo>
                  <a:cubicBezTo>
                    <a:pt x="1429" y="6"/>
                    <a:pt x="1429" y="6"/>
                    <a:pt x="1430" y="5"/>
                  </a:cubicBezTo>
                  <a:cubicBezTo>
                    <a:pt x="1430" y="5"/>
                    <a:pt x="1430" y="5"/>
                    <a:pt x="1430" y="5"/>
                  </a:cubicBezTo>
                  <a:cubicBezTo>
                    <a:pt x="1430" y="5"/>
                    <a:pt x="1430" y="5"/>
                    <a:pt x="1430" y="5"/>
                  </a:cubicBezTo>
                  <a:cubicBezTo>
                    <a:pt x="1430" y="4"/>
                    <a:pt x="1430" y="4"/>
                    <a:pt x="1430" y="4"/>
                  </a:cubicBezTo>
                  <a:cubicBezTo>
                    <a:pt x="1430" y="4"/>
                    <a:pt x="1430" y="3"/>
                    <a:pt x="1428" y="2"/>
                  </a:cubicBezTo>
                  <a:cubicBezTo>
                    <a:pt x="1427" y="2"/>
                    <a:pt x="1426" y="2"/>
                    <a:pt x="1425" y="2"/>
                  </a:cubicBezTo>
                  <a:cubicBezTo>
                    <a:pt x="1396" y="2"/>
                    <a:pt x="1126" y="22"/>
                    <a:pt x="1110" y="23"/>
                  </a:cubicBezTo>
                  <a:cubicBezTo>
                    <a:pt x="1104" y="15"/>
                    <a:pt x="1104" y="15"/>
                    <a:pt x="1104" y="15"/>
                  </a:cubicBezTo>
                  <a:cubicBezTo>
                    <a:pt x="1106" y="23"/>
                    <a:pt x="1106" y="23"/>
                    <a:pt x="1106" y="23"/>
                  </a:cubicBezTo>
                  <a:cubicBezTo>
                    <a:pt x="944" y="2"/>
                    <a:pt x="944" y="2"/>
                    <a:pt x="944" y="2"/>
                  </a:cubicBezTo>
                  <a:cubicBezTo>
                    <a:pt x="943" y="0"/>
                    <a:pt x="943" y="0"/>
                    <a:pt x="943" y="0"/>
                  </a:cubicBezTo>
                </a:path>
              </a:pathLst>
            </a:cu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 dirty="0">
                <a:solidFill>
                  <a:prstClr val="black"/>
                </a:solidFill>
              </a:endParaRPr>
            </a:p>
          </p:txBody>
        </p:sp>
        <p:sp>
          <p:nvSpPr>
            <p:cNvPr id="17" name="Freeform 286"/>
            <p:cNvSpPr>
              <a:spLocks noEditPoints="1"/>
            </p:cNvSpPr>
            <p:nvPr/>
          </p:nvSpPr>
          <p:spPr bwMode="auto">
            <a:xfrm>
              <a:off x="5548313" y="1047751"/>
              <a:ext cx="396875" cy="346075"/>
            </a:xfrm>
            <a:custGeom>
              <a:avLst/>
              <a:gdLst>
                <a:gd name="T0" fmla="*/ 105 w 250"/>
                <a:gd name="T1" fmla="*/ 202 h 218"/>
                <a:gd name="T2" fmla="*/ 105 w 250"/>
                <a:gd name="T3" fmla="*/ 152 h 218"/>
                <a:gd name="T4" fmla="*/ 221 w 250"/>
                <a:gd name="T5" fmla="*/ 146 h 218"/>
                <a:gd name="T6" fmla="*/ 105 w 250"/>
                <a:gd name="T7" fmla="*/ 202 h 218"/>
                <a:gd name="T8" fmla="*/ 21 w 250"/>
                <a:gd name="T9" fmla="*/ 146 h 218"/>
                <a:gd name="T10" fmla="*/ 61 w 250"/>
                <a:gd name="T11" fmla="*/ 99 h 218"/>
                <a:gd name="T12" fmla="*/ 92 w 250"/>
                <a:gd name="T13" fmla="*/ 142 h 218"/>
                <a:gd name="T14" fmla="*/ 21 w 250"/>
                <a:gd name="T15" fmla="*/ 146 h 218"/>
                <a:gd name="T16" fmla="*/ 96 w 250"/>
                <a:gd name="T17" fmla="*/ 136 h 218"/>
                <a:gd name="T18" fmla="*/ 67 w 250"/>
                <a:gd name="T19" fmla="*/ 91 h 218"/>
                <a:gd name="T20" fmla="*/ 117 w 250"/>
                <a:gd name="T21" fmla="*/ 26 h 218"/>
                <a:gd name="T22" fmla="*/ 96 w 250"/>
                <a:gd name="T23" fmla="*/ 136 h 218"/>
                <a:gd name="T24" fmla="*/ 105 w 250"/>
                <a:gd name="T25" fmla="*/ 142 h 218"/>
                <a:gd name="T26" fmla="*/ 127 w 250"/>
                <a:gd name="T27" fmla="*/ 18 h 218"/>
                <a:gd name="T28" fmla="*/ 234 w 250"/>
                <a:gd name="T29" fmla="*/ 136 h 218"/>
                <a:gd name="T30" fmla="*/ 105 w 250"/>
                <a:gd name="T31" fmla="*/ 142 h 218"/>
                <a:gd name="T32" fmla="*/ 125 w 250"/>
                <a:gd name="T33" fmla="*/ 0 h 218"/>
                <a:gd name="T34" fmla="*/ 59 w 250"/>
                <a:gd name="T35" fmla="*/ 89 h 218"/>
                <a:gd name="T36" fmla="*/ 0 w 250"/>
                <a:gd name="T37" fmla="*/ 156 h 218"/>
                <a:gd name="T38" fmla="*/ 94 w 250"/>
                <a:gd name="T39" fmla="*/ 152 h 218"/>
                <a:gd name="T40" fmla="*/ 94 w 250"/>
                <a:gd name="T41" fmla="*/ 218 h 218"/>
                <a:gd name="T42" fmla="*/ 250 w 250"/>
                <a:gd name="T43" fmla="*/ 142 h 218"/>
                <a:gd name="T44" fmla="*/ 125 w 250"/>
                <a:gd name="T45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0" h="218">
                  <a:moveTo>
                    <a:pt x="105" y="202"/>
                  </a:moveTo>
                  <a:lnTo>
                    <a:pt x="105" y="152"/>
                  </a:lnTo>
                  <a:lnTo>
                    <a:pt x="221" y="146"/>
                  </a:lnTo>
                  <a:lnTo>
                    <a:pt x="105" y="202"/>
                  </a:lnTo>
                  <a:close/>
                  <a:moveTo>
                    <a:pt x="21" y="146"/>
                  </a:moveTo>
                  <a:lnTo>
                    <a:pt x="61" y="99"/>
                  </a:lnTo>
                  <a:lnTo>
                    <a:pt x="92" y="142"/>
                  </a:lnTo>
                  <a:lnTo>
                    <a:pt x="21" y="146"/>
                  </a:lnTo>
                  <a:close/>
                  <a:moveTo>
                    <a:pt x="96" y="136"/>
                  </a:moveTo>
                  <a:lnTo>
                    <a:pt x="67" y="91"/>
                  </a:lnTo>
                  <a:lnTo>
                    <a:pt x="117" y="26"/>
                  </a:lnTo>
                  <a:lnTo>
                    <a:pt x="96" y="136"/>
                  </a:lnTo>
                  <a:close/>
                  <a:moveTo>
                    <a:pt x="105" y="142"/>
                  </a:moveTo>
                  <a:lnTo>
                    <a:pt x="127" y="18"/>
                  </a:lnTo>
                  <a:lnTo>
                    <a:pt x="234" y="136"/>
                  </a:lnTo>
                  <a:lnTo>
                    <a:pt x="105" y="142"/>
                  </a:lnTo>
                  <a:close/>
                  <a:moveTo>
                    <a:pt x="125" y="0"/>
                  </a:moveTo>
                  <a:lnTo>
                    <a:pt x="59" y="89"/>
                  </a:lnTo>
                  <a:lnTo>
                    <a:pt x="0" y="156"/>
                  </a:lnTo>
                  <a:lnTo>
                    <a:pt x="94" y="152"/>
                  </a:lnTo>
                  <a:lnTo>
                    <a:pt x="94" y="218"/>
                  </a:lnTo>
                  <a:lnTo>
                    <a:pt x="250" y="142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8" name="Freeform 287"/>
            <p:cNvSpPr>
              <a:spLocks noEditPoints="1"/>
            </p:cNvSpPr>
            <p:nvPr/>
          </p:nvSpPr>
          <p:spPr bwMode="auto">
            <a:xfrm>
              <a:off x="5548313" y="1047751"/>
              <a:ext cx="396875" cy="346075"/>
            </a:xfrm>
            <a:custGeom>
              <a:avLst/>
              <a:gdLst>
                <a:gd name="T0" fmla="*/ 105 w 250"/>
                <a:gd name="T1" fmla="*/ 202 h 218"/>
                <a:gd name="T2" fmla="*/ 105 w 250"/>
                <a:gd name="T3" fmla="*/ 152 h 218"/>
                <a:gd name="T4" fmla="*/ 221 w 250"/>
                <a:gd name="T5" fmla="*/ 146 h 218"/>
                <a:gd name="T6" fmla="*/ 105 w 250"/>
                <a:gd name="T7" fmla="*/ 202 h 218"/>
                <a:gd name="T8" fmla="*/ 21 w 250"/>
                <a:gd name="T9" fmla="*/ 146 h 218"/>
                <a:gd name="T10" fmla="*/ 61 w 250"/>
                <a:gd name="T11" fmla="*/ 99 h 218"/>
                <a:gd name="T12" fmla="*/ 92 w 250"/>
                <a:gd name="T13" fmla="*/ 142 h 218"/>
                <a:gd name="T14" fmla="*/ 21 w 250"/>
                <a:gd name="T15" fmla="*/ 146 h 218"/>
                <a:gd name="T16" fmla="*/ 96 w 250"/>
                <a:gd name="T17" fmla="*/ 136 h 218"/>
                <a:gd name="T18" fmla="*/ 67 w 250"/>
                <a:gd name="T19" fmla="*/ 91 h 218"/>
                <a:gd name="T20" fmla="*/ 117 w 250"/>
                <a:gd name="T21" fmla="*/ 26 h 218"/>
                <a:gd name="T22" fmla="*/ 96 w 250"/>
                <a:gd name="T23" fmla="*/ 136 h 218"/>
                <a:gd name="T24" fmla="*/ 105 w 250"/>
                <a:gd name="T25" fmla="*/ 142 h 218"/>
                <a:gd name="T26" fmla="*/ 127 w 250"/>
                <a:gd name="T27" fmla="*/ 18 h 218"/>
                <a:gd name="T28" fmla="*/ 234 w 250"/>
                <a:gd name="T29" fmla="*/ 136 h 218"/>
                <a:gd name="T30" fmla="*/ 105 w 250"/>
                <a:gd name="T31" fmla="*/ 142 h 218"/>
                <a:gd name="T32" fmla="*/ 125 w 250"/>
                <a:gd name="T33" fmla="*/ 0 h 218"/>
                <a:gd name="T34" fmla="*/ 59 w 250"/>
                <a:gd name="T35" fmla="*/ 89 h 218"/>
                <a:gd name="T36" fmla="*/ 0 w 250"/>
                <a:gd name="T37" fmla="*/ 156 h 218"/>
                <a:gd name="T38" fmla="*/ 94 w 250"/>
                <a:gd name="T39" fmla="*/ 152 h 218"/>
                <a:gd name="T40" fmla="*/ 94 w 250"/>
                <a:gd name="T41" fmla="*/ 218 h 218"/>
                <a:gd name="T42" fmla="*/ 250 w 250"/>
                <a:gd name="T43" fmla="*/ 142 h 218"/>
                <a:gd name="T44" fmla="*/ 125 w 250"/>
                <a:gd name="T45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0" h="218">
                  <a:moveTo>
                    <a:pt x="105" y="202"/>
                  </a:moveTo>
                  <a:lnTo>
                    <a:pt x="105" y="152"/>
                  </a:lnTo>
                  <a:lnTo>
                    <a:pt x="221" y="146"/>
                  </a:lnTo>
                  <a:lnTo>
                    <a:pt x="105" y="202"/>
                  </a:lnTo>
                  <a:moveTo>
                    <a:pt x="21" y="146"/>
                  </a:moveTo>
                  <a:lnTo>
                    <a:pt x="61" y="99"/>
                  </a:lnTo>
                  <a:lnTo>
                    <a:pt x="92" y="142"/>
                  </a:lnTo>
                  <a:lnTo>
                    <a:pt x="21" y="146"/>
                  </a:lnTo>
                  <a:moveTo>
                    <a:pt x="96" y="136"/>
                  </a:moveTo>
                  <a:lnTo>
                    <a:pt x="67" y="91"/>
                  </a:lnTo>
                  <a:lnTo>
                    <a:pt x="117" y="26"/>
                  </a:lnTo>
                  <a:lnTo>
                    <a:pt x="96" y="136"/>
                  </a:lnTo>
                  <a:moveTo>
                    <a:pt x="105" y="142"/>
                  </a:moveTo>
                  <a:lnTo>
                    <a:pt x="127" y="18"/>
                  </a:lnTo>
                  <a:lnTo>
                    <a:pt x="234" y="136"/>
                  </a:lnTo>
                  <a:lnTo>
                    <a:pt x="105" y="142"/>
                  </a:lnTo>
                  <a:moveTo>
                    <a:pt x="125" y="0"/>
                  </a:moveTo>
                  <a:lnTo>
                    <a:pt x="59" y="89"/>
                  </a:lnTo>
                  <a:lnTo>
                    <a:pt x="0" y="156"/>
                  </a:lnTo>
                  <a:lnTo>
                    <a:pt x="94" y="152"/>
                  </a:lnTo>
                  <a:lnTo>
                    <a:pt x="94" y="218"/>
                  </a:lnTo>
                  <a:lnTo>
                    <a:pt x="250" y="142"/>
                  </a:lnTo>
                  <a:lnTo>
                    <a:pt x="125" y="0"/>
                  </a:lnTo>
                </a:path>
              </a:pathLst>
            </a:cu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9" name="Freeform 288"/>
            <p:cNvSpPr>
              <a:spLocks noEditPoints="1"/>
            </p:cNvSpPr>
            <p:nvPr/>
          </p:nvSpPr>
          <p:spPr bwMode="auto">
            <a:xfrm>
              <a:off x="5221288" y="485776"/>
              <a:ext cx="5688013" cy="4119563"/>
            </a:xfrm>
            <a:custGeom>
              <a:avLst/>
              <a:gdLst>
                <a:gd name="T0" fmla="*/ 459 w 1721"/>
                <a:gd name="T1" fmla="*/ 1245 h 1284"/>
                <a:gd name="T2" fmla="*/ 339 w 1721"/>
                <a:gd name="T3" fmla="*/ 1076 h 1284"/>
                <a:gd name="T4" fmla="*/ 602 w 1721"/>
                <a:gd name="T5" fmla="*/ 1026 h 1284"/>
                <a:gd name="T6" fmla="*/ 337 w 1721"/>
                <a:gd name="T7" fmla="*/ 1070 h 1284"/>
                <a:gd name="T8" fmla="*/ 365 w 1721"/>
                <a:gd name="T9" fmla="*/ 906 h 1284"/>
                <a:gd name="T10" fmla="*/ 265 w 1721"/>
                <a:gd name="T11" fmla="*/ 752 h 1284"/>
                <a:gd name="T12" fmla="*/ 17 w 1721"/>
                <a:gd name="T13" fmla="*/ 683 h 1284"/>
                <a:gd name="T14" fmla="*/ 479 w 1721"/>
                <a:gd name="T15" fmla="*/ 666 h 1284"/>
                <a:gd name="T16" fmla="*/ 1250 w 1721"/>
                <a:gd name="T17" fmla="*/ 708 h 1284"/>
                <a:gd name="T18" fmla="*/ 789 w 1721"/>
                <a:gd name="T19" fmla="*/ 612 h 1284"/>
                <a:gd name="T20" fmla="*/ 507 w 1721"/>
                <a:gd name="T21" fmla="*/ 621 h 1284"/>
                <a:gd name="T22" fmla="*/ 1010 w 1721"/>
                <a:gd name="T23" fmla="*/ 597 h 1284"/>
                <a:gd name="T24" fmla="*/ 706 w 1721"/>
                <a:gd name="T25" fmla="*/ 580 h 1284"/>
                <a:gd name="T26" fmla="*/ 955 w 1721"/>
                <a:gd name="T27" fmla="*/ 551 h 1284"/>
                <a:gd name="T28" fmla="*/ 1253 w 1721"/>
                <a:gd name="T29" fmla="*/ 703 h 1284"/>
                <a:gd name="T30" fmla="*/ 1283 w 1721"/>
                <a:gd name="T31" fmla="*/ 646 h 1284"/>
                <a:gd name="T32" fmla="*/ 535 w 1721"/>
                <a:gd name="T33" fmla="*/ 593 h 1284"/>
                <a:gd name="T34" fmla="*/ 955 w 1721"/>
                <a:gd name="T35" fmla="*/ 545 h 1284"/>
                <a:gd name="T36" fmla="*/ 155 w 1721"/>
                <a:gd name="T37" fmla="*/ 598 h 1284"/>
                <a:gd name="T38" fmla="*/ 589 w 1721"/>
                <a:gd name="T39" fmla="*/ 515 h 1284"/>
                <a:gd name="T40" fmla="*/ 1273 w 1721"/>
                <a:gd name="T41" fmla="*/ 528 h 1284"/>
                <a:gd name="T42" fmla="*/ 587 w 1721"/>
                <a:gd name="T43" fmla="*/ 508 h 1284"/>
                <a:gd name="T44" fmla="*/ 1090 w 1721"/>
                <a:gd name="T45" fmla="*/ 496 h 1284"/>
                <a:gd name="T46" fmla="*/ 754 w 1721"/>
                <a:gd name="T47" fmla="*/ 407 h 1284"/>
                <a:gd name="T48" fmla="*/ 1417 w 1721"/>
                <a:gd name="T49" fmla="*/ 514 h 1284"/>
                <a:gd name="T50" fmla="*/ 1553 w 1721"/>
                <a:gd name="T51" fmla="*/ 396 h 1284"/>
                <a:gd name="T52" fmla="*/ 580 w 1721"/>
                <a:gd name="T53" fmla="*/ 383 h 1284"/>
                <a:gd name="T54" fmla="*/ 284 w 1721"/>
                <a:gd name="T55" fmla="*/ 365 h 1284"/>
                <a:gd name="T56" fmla="*/ 212 w 1721"/>
                <a:gd name="T57" fmla="*/ 385 h 1284"/>
                <a:gd name="T58" fmla="*/ 1323 w 1721"/>
                <a:gd name="T59" fmla="*/ 422 h 1284"/>
                <a:gd name="T60" fmla="*/ 1461 w 1721"/>
                <a:gd name="T61" fmla="*/ 389 h 1284"/>
                <a:gd name="T62" fmla="*/ 216 w 1721"/>
                <a:gd name="T63" fmla="*/ 348 h 1284"/>
                <a:gd name="T64" fmla="*/ 366 w 1721"/>
                <a:gd name="T65" fmla="*/ 364 h 1284"/>
                <a:gd name="T66" fmla="*/ 759 w 1721"/>
                <a:gd name="T67" fmla="*/ 389 h 1284"/>
                <a:gd name="T68" fmla="*/ 1179 w 1721"/>
                <a:gd name="T69" fmla="*/ 473 h 1284"/>
                <a:gd name="T70" fmla="*/ 1282 w 1721"/>
                <a:gd name="T71" fmla="*/ 294 h 1284"/>
                <a:gd name="T72" fmla="*/ 1161 w 1721"/>
                <a:gd name="T73" fmla="*/ 326 h 1284"/>
                <a:gd name="T74" fmla="*/ 753 w 1721"/>
                <a:gd name="T75" fmla="*/ 387 h 1284"/>
                <a:gd name="T76" fmla="*/ 461 w 1721"/>
                <a:gd name="T77" fmla="*/ 342 h 1284"/>
                <a:gd name="T78" fmla="*/ 317 w 1721"/>
                <a:gd name="T79" fmla="*/ 298 h 1284"/>
                <a:gd name="T80" fmla="*/ 505 w 1721"/>
                <a:gd name="T81" fmla="*/ 247 h 1284"/>
                <a:gd name="T82" fmla="*/ 589 w 1721"/>
                <a:gd name="T83" fmla="*/ 371 h 1284"/>
                <a:gd name="T84" fmla="*/ 1601 w 1721"/>
                <a:gd name="T85" fmla="*/ 249 h 1284"/>
                <a:gd name="T86" fmla="*/ 438 w 1721"/>
                <a:gd name="T87" fmla="*/ 171 h 1284"/>
                <a:gd name="T88" fmla="*/ 316 w 1721"/>
                <a:gd name="T89" fmla="*/ 195 h 1284"/>
                <a:gd name="T90" fmla="*/ 1283 w 1721"/>
                <a:gd name="T91" fmla="*/ 126 h 1284"/>
                <a:gd name="T92" fmla="*/ 460 w 1721"/>
                <a:gd name="T93" fmla="*/ 139 h 1284"/>
                <a:gd name="T94" fmla="*/ 1503 w 1721"/>
                <a:gd name="T95" fmla="*/ 164 h 1284"/>
                <a:gd name="T96" fmla="*/ 396 w 1721"/>
                <a:gd name="T97" fmla="*/ 149 h 1284"/>
                <a:gd name="T98" fmla="*/ 390 w 1721"/>
                <a:gd name="T99" fmla="*/ 149 h 1284"/>
                <a:gd name="T100" fmla="*/ 1277 w 1721"/>
                <a:gd name="T101" fmla="*/ 121 h 1284"/>
                <a:gd name="T102" fmla="*/ 818 w 1721"/>
                <a:gd name="T103" fmla="*/ 28 h 1284"/>
                <a:gd name="T104" fmla="*/ 1070 w 1721"/>
                <a:gd name="T105" fmla="*/ 5 h 1284"/>
                <a:gd name="T106" fmla="*/ 344 w 1721"/>
                <a:gd name="T107" fmla="*/ 50 h 1284"/>
                <a:gd name="T108" fmla="*/ 282 w 1721"/>
                <a:gd name="T109" fmla="*/ 231 h 1284"/>
                <a:gd name="T110" fmla="*/ 17 w 1721"/>
                <a:gd name="T111" fmla="*/ 614 h 1284"/>
                <a:gd name="T112" fmla="*/ 384 w 1721"/>
                <a:gd name="T113" fmla="*/ 1278 h 1284"/>
                <a:gd name="T114" fmla="*/ 799 w 1721"/>
                <a:gd name="T115" fmla="*/ 609 h 1284"/>
                <a:gd name="T116" fmla="*/ 1285 w 1721"/>
                <a:gd name="T117" fmla="*/ 651 h 1284"/>
                <a:gd name="T118" fmla="*/ 1605 w 1721"/>
                <a:gd name="T119" fmla="*/ 258 h 1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721" h="1284">
                  <a:moveTo>
                    <a:pt x="387" y="1272"/>
                  </a:moveTo>
                  <a:cubicBezTo>
                    <a:pt x="426" y="1208"/>
                    <a:pt x="426" y="1208"/>
                    <a:pt x="426" y="1208"/>
                  </a:cubicBezTo>
                  <a:cubicBezTo>
                    <a:pt x="452" y="1251"/>
                    <a:pt x="452" y="1251"/>
                    <a:pt x="452" y="1251"/>
                  </a:cubicBezTo>
                  <a:cubicBezTo>
                    <a:pt x="387" y="1272"/>
                    <a:pt x="387" y="1272"/>
                    <a:pt x="387" y="1272"/>
                  </a:cubicBezTo>
                  <a:moveTo>
                    <a:pt x="384" y="1268"/>
                  </a:moveTo>
                  <a:cubicBezTo>
                    <a:pt x="384" y="1182"/>
                    <a:pt x="384" y="1182"/>
                    <a:pt x="384" y="1182"/>
                  </a:cubicBezTo>
                  <a:cubicBezTo>
                    <a:pt x="423" y="1204"/>
                    <a:pt x="423" y="1204"/>
                    <a:pt x="423" y="1204"/>
                  </a:cubicBezTo>
                  <a:cubicBezTo>
                    <a:pt x="384" y="1268"/>
                    <a:pt x="384" y="1268"/>
                    <a:pt x="384" y="1268"/>
                  </a:cubicBezTo>
                  <a:moveTo>
                    <a:pt x="454" y="1245"/>
                  </a:moveTo>
                  <a:cubicBezTo>
                    <a:pt x="428" y="1203"/>
                    <a:pt x="428" y="1203"/>
                    <a:pt x="428" y="1203"/>
                  </a:cubicBezTo>
                  <a:cubicBezTo>
                    <a:pt x="467" y="1129"/>
                    <a:pt x="467" y="1129"/>
                    <a:pt x="467" y="1129"/>
                  </a:cubicBezTo>
                  <a:cubicBezTo>
                    <a:pt x="454" y="1245"/>
                    <a:pt x="454" y="1245"/>
                    <a:pt x="454" y="1245"/>
                  </a:cubicBezTo>
                  <a:moveTo>
                    <a:pt x="425" y="1200"/>
                  </a:moveTo>
                  <a:cubicBezTo>
                    <a:pt x="386" y="1177"/>
                    <a:pt x="386" y="1177"/>
                    <a:pt x="386" y="1177"/>
                  </a:cubicBezTo>
                  <a:cubicBezTo>
                    <a:pt x="464" y="1124"/>
                    <a:pt x="464" y="1124"/>
                    <a:pt x="464" y="1124"/>
                  </a:cubicBezTo>
                  <a:cubicBezTo>
                    <a:pt x="425" y="1200"/>
                    <a:pt x="425" y="1200"/>
                    <a:pt x="425" y="1200"/>
                  </a:cubicBezTo>
                  <a:moveTo>
                    <a:pt x="459" y="1245"/>
                  </a:moveTo>
                  <a:cubicBezTo>
                    <a:pt x="473" y="1120"/>
                    <a:pt x="473" y="1120"/>
                    <a:pt x="473" y="1120"/>
                  </a:cubicBezTo>
                  <a:cubicBezTo>
                    <a:pt x="552" y="1139"/>
                    <a:pt x="552" y="1139"/>
                    <a:pt x="552" y="1139"/>
                  </a:cubicBezTo>
                  <a:cubicBezTo>
                    <a:pt x="459" y="1245"/>
                    <a:pt x="459" y="1245"/>
                    <a:pt x="459" y="1245"/>
                  </a:cubicBezTo>
                  <a:moveTo>
                    <a:pt x="380" y="1267"/>
                  </a:moveTo>
                  <a:cubicBezTo>
                    <a:pt x="295" y="1115"/>
                    <a:pt x="295" y="1115"/>
                    <a:pt x="295" y="1115"/>
                  </a:cubicBezTo>
                  <a:cubicBezTo>
                    <a:pt x="380" y="1179"/>
                    <a:pt x="380" y="1179"/>
                    <a:pt x="380" y="1179"/>
                  </a:cubicBezTo>
                  <a:cubicBezTo>
                    <a:pt x="380" y="1267"/>
                    <a:pt x="380" y="1267"/>
                    <a:pt x="380" y="1267"/>
                  </a:cubicBezTo>
                  <a:moveTo>
                    <a:pt x="553" y="1132"/>
                  </a:moveTo>
                  <a:cubicBezTo>
                    <a:pt x="514" y="1092"/>
                    <a:pt x="514" y="1092"/>
                    <a:pt x="514" y="1092"/>
                  </a:cubicBezTo>
                  <a:cubicBezTo>
                    <a:pt x="551" y="1096"/>
                    <a:pt x="551" y="1096"/>
                    <a:pt x="551" y="1096"/>
                  </a:cubicBezTo>
                  <a:cubicBezTo>
                    <a:pt x="553" y="1132"/>
                    <a:pt x="553" y="1132"/>
                    <a:pt x="553" y="1132"/>
                  </a:cubicBezTo>
                  <a:moveTo>
                    <a:pt x="549" y="1134"/>
                  </a:moveTo>
                  <a:cubicBezTo>
                    <a:pt x="476" y="1116"/>
                    <a:pt x="476" y="1116"/>
                    <a:pt x="476" y="1116"/>
                  </a:cubicBezTo>
                  <a:cubicBezTo>
                    <a:pt x="507" y="1092"/>
                    <a:pt x="507" y="1092"/>
                    <a:pt x="507" y="1092"/>
                  </a:cubicBezTo>
                  <a:cubicBezTo>
                    <a:pt x="549" y="1134"/>
                    <a:pt x="549" y="1134"/>
                    <a:pt x="549" y="1134"/>
                  </a:cubicBezTo>
                  <a:moveTo>
                    <a:pt x="383" y="1174"/>
                  </a:moveTo>
                  <a:cubicBezTo>
                    <a:pt x="339" y="1076"/>
                    <a:pt x="339" y="1076"/>
                    <a:pt x="339" y="1076"/>
                  </a:cubicBezTo>
                  <a:cubicBezTo>
                    <a:pt x="466" y="1118"/>
                    <a:pt x="466" y="1118"/>
                    <a:pt x="466" y="1118"/>
                  </a:cubicBezTo>
                  <a:cubicBezTo>
                    <a:pt x="383" y="1174"/>
                    <a:pt x="383" y="1174"/>
                    <a:pt x="383" y="1174"/>
                  </a:cubicBezTo>
                  <a:moveTo>
                    <a:pt x="376" y="1171"/>
                  </a:moveTo>
                  <a:cubicBezTo>
                    <a:pt x="291" y="1106"/>
                    <a:pt x="291" y="1106"/>
                    <a:pt x="291" y="1106"/>
                  </a:cubicBezTo>
                  <a:cubicBezTo>
                    <a:pt x="334" y="1075"/>
                    <a:pt x="334" y="1075"/>
                    <a:pt x="334" y="1075"/>
                  </a:cubicBezTo>
                  <a:cubicBezTo>
                    <a:pt x="376" y="1171"/>
                    <a:pt x="376" y="1171"/>
                    <a:pt x="376" y="1171"/>
                  </a:cubicBezTo>
                  <a:moveTo>
                    <a:pt x="291" y="1101"/>
                  </a:moveTo>
                  <a:cubicBezTo>
                    <a:pt x="307" y="1033"/>
                    <a:pt x="307" y="1033"/>
                    <a:pt x="307" y="1033"/>
                  </a:cubicBezTo>
                  <a:cubicBezTo>
                    <a:pt x="331" y="1071"/>
                    <a:pt x="331" y="1071"/>
                    <a:pt x="331" y="1071"/>
                  </a:cubicBezTo>
                  <a:cubicBezTo>
                    <a:pt x="291" y="1101"/>
                    <a:pt x="291" y="1101"/>
                    <a:pt x="291" y="1101"/>
                  </a:cubicBezTo>
                  <a:moveTo>
                    <a:pt x="549" y="1092"/>
                  </a:moveTo>
                  <a:cubicBezTo>
                    <a:pt x="510" y="1087"/>
                    <a:pt x="510" y="1087"/>
                    <a:pt x="510" y="1087"/>
                  </a:cubicBezTo>
                  <a:cubicBezTo>
                    <a:pt x="518" y="1018"/>
                    <a:pt x="518" y="1018"/>
                    <a:pt x="518" y="1018"/>
                  </a:cubicBezTo>
                  <a:cubicBezTo>
                    <a:pt x="549" y="1092"/>
                    <a:pt x="549" y="1092"/>
                    <a:pt x="549" y="1092"/>
                  </a:cubicBezTo>
                  <a:moveTo>
                    <a:pt x="554" y="1090"/>
                  </a:moveTo>
                  <a:cubicBezTo>
                    <a:pt x="520" y="1012"/>
                    <a:pt x="520" y="1012"/>
                    <a:pt x="520" y="1012"/>
                  </a:cubicBezTo>
                  <a:cubicBezTo>
                    <a:pt x="602" y="1026"/>
                    <a:pt x="602" y="1026"/>
                    <a:pt x="602" y="1026"/>
                  </a:cubicBezTo>
                  <a:cubicBezTo>
                    <a:pt x="554" y="1090"/>
                    <a:pt x="554" y="1090"/>
                    <a:pt x="554" y="1090"/>
                  </a:cubicBezTo>
                  <a:moveTo>
                    <a:pt x="471" y="1113"/>
                  </a:moveTo>
                  <a:cubicBezTo>
                    <a:pt x="380" y="925"/>
                    <a:pt x="380" y="925"/>
                    <a:pt x="380" y="925"/>
                  </a:cubicBezTo>
                  <a:cubicBezTo>
                    <a:pt x="503" y="1086"/>
                    <a:pt x="503" y="1086"/>
                    <a:pt x="503" y="1086"/>
                  </a:cubicBezTo>
                  <a:cubicBezTo>
                    <a:pt x="502" y="1086"/>
                    <a:pt x="502" y="1086"/>
                    <a:pt x="502" y="1086"/>
                  </a:cubicBezTo>
                  <a:cubicBezTo>
                    <a:pt x="504" y="1089"/>
                    <a:pt x="504" y="1089"/>
                    <a:pt x="504" y="1089"/>
                  </a:cubicBezTo>
                  <a:cubicBezTo>
                    <a:pt x="471" y="1113"/>
                    <a:pt x="471" y="1113"/>
                    <a:pt x="471" y="1113"/>
                  </a:cubicBezTo>
                  <a:moveTo>
                    <a:pt x="333" y="1066"/>
                  </a:moveTo>
                  <a:cubicBezTo>
                    <a:pt x="308" y="1027"/>
                    <a:pt x="308" y="1027"/>
                    <a:pt x="308" y="1027"/>
                  </a:cubicBezTo>
                  <a:cubicBezTo>
                    <a:pt x="363" y="921"/>
                    <a:pt x="363" y="921"/>
                    <a:pt x="363" y="921"/>
                  </a:cubicBezTo>
                  <a:cubicBezTo>
                    <a:pt x="333" y="1066"/>
                    <a:pt x="333" y="1066"/>
                    <a:pt x="333" y="1066"/>
                  </a:cubicBezTo>
                  <a:moveTo>
                    <a:pt x="506" y="1083"/>
                  </a:moveTo>
                  <a:cubicBezTo>
                    <a:pt x="379" y="915"/>
                    <a:pt x="379" y="915"/>
                    <a:pt x="379" y="915"/>
                  </a:cubicBezTo>
                  <a:cubicBezTo>
                    <a:pt x="514" y="1010"/>
                    <a:pt x="514" y="1010"/>
                    <a:pt x="514" y="1010"/>
                  </a:cubicBezTo>
                  <a:cubicBezTo>
                    <a:pt x="506" y="1083"/>
                    <a:pt x="506" y="1083"/>
                    <a:pt x="506" y="1083"/>
                  </a:cubicBezTo>
                  <a:moveTo>
                    <a:pt x="466" y="1113"/>
                  </a:moveTo>
                  <a:cubicBezTo>
                    <a:pt x="337" y="1070"/>
                    <a:pt x="337" y="1070"/>
                    <a:pt x="337" y="1070"/>
                  </a:cubicBezTo>
                  <a:cubicBezTo>
                    <a:pt x="369" y="912"/>
                    <a:pt x="369" y="912"/>
                    <a:pt x="369" y="912"/>
                  </a:cubicBezTo>
                  <a:cubicBezTo>
                    <a:pt x="466" y="1113"/>
                    <a:pt x="466" y="1113"/>
                    <a:pt x="466" y="1113"/>
                  </a:cubicBezTo>
                  <a:moveTo>
                    <a:pt x="601" y="1021"/>
                  </a:moveTo>
                  <a:cubicBezTo>
                    <a:pt x="519" y="1007"/>
                    <a:pt x="519" y="1007"/>
                    <a:pt x="519" y="1007"/>
                  </a:cubicBezTo>
                  <a:cubicBezTo>
                    <a:pt x="523" y="912"/>
                    <a:pt x="523" y="912"/>
                    <a:pt x="523" y="912"/>
                  </a:cubicBezTo>
                  <a:cubicBezTo>
                    <a:pt x="601" y="1021"/>
                    <a:pt x="601" y="1021"/>
                    <a:pt x="601" y="1021"/>
                  </a:cubicBezTo>
                  <a:moveTo>
                    <a:pt x="515" y="1005"/>
                  </a:moveTo>
                  <a:cubicBezTo>
                    <a:pt x="375" y="908"/>
                    <a:pt x="375" y="908"/>
                    <a:pt x="375" y="908"/>
                  </a:cubicBezTo>
                  <a:cubicBezTo>
                    <a:pt x="519" y="908"/>
                    <a:pt x="519" y="908"/>
                    <a:pt x="519" y="908"/>
                  </a:cubicBezTo>
                  <a:cubicBezTo>
                    <a:pt x="515" y="1005"/>
                    <a:pt x="515" y="1005"/>
                    <a:pt x="515" y="1005"/>
                  </a:cubicBezTo>
                  <a:moveTo>
                    <a:pt x="602" y="1015"/>
                  </a:moveTo>
                  <a:cubicBezTo>
                    <a:pt x="525" y="907"/>
                    <a:pt x="525" y="907"/>
                    <a:pt x="525" y="907"/>
                  </a:cubicBezTo>
                  <a:cubicBezTo>
                    <a:pt x="584" y="900"/>
                    <a:pt x="584" y="900"/>
                    <a:pt x="584" y="900"/>
                  </a:cubicBezTo>
                  <a:cubicBezTo>
                    <a:pt x="602" y="1015"/>
                    <a:pt x="602" y="1015"/>
                    <a:pt x="602" y="1015"/>
                  </a:cubicBezTo>
                  <a:moveTo>
                    <a:pt x="307" y="1020"/>
                  </a:moveTo>
                  <a:cubicBezTo>
                    <a:pt x="271" y="849"/>
                    <a:pt x="271" y="849"/>
                    <a:pt x="271" y="849"/>
                  </a:cubicBezTo>
                  <a:cubicBezTo>
                    <a:pt x="365" y="906"/>
                    <a:pt x="365" y="906"/>
                    <a:pt x="365" y="906"/>
                  </a:cubicBezTo>
                  <a:cubicBezTo>
                    <a:pt x="307" y="1020"/>
                    <a:pt x="307" y="1020"/>
                    <a:pt x="307" y="1020"/>
                  </a:cubicBezTo>
                  <a:moveTo>
                    <a:pt x="372" y="903"/>
                  </a:moveTo>
                  <a:cubicBezTo>
                    <a:pt x="411" y="821"/>
                    <a:pt x="411" y="821"/>
                    <a:pt x="411" y="821"/>
                  </a:cubicBezTo>
                  <a:cubicBezTo>
                    <a:pt x="515" y="903"/>
                    <a:pt x="515" y="903"/>
                    <a:pt x="515" y="903"/>
                  </a:cubicBezTo>
                  <a:cubicBezTo>
                    <a:pt x="372" y="903"/>
                    <a:pt x="372" y="903"/>
                    <a:pt x="372" y="903"/>
                  </a:cubicBezTo>
                  <a:moveTo>
                    <a:pt x="361" y="898"/>
                  </a:moveTo>
                  <a:cubicBezTo>
                    <a:pt x="270" y="843"/>
                    <a:pt x="270" y="843"/>
                    <a:pt x="270" y="843"/>
                  </a:cubicBezTo>
                  <a:cubicBezTo>
                    <a:pt x="270" y="755"/>
                    <a:pt x="270" y="755"/>
                    <a:pt x="270" y="755"/>
                  </a:cubicBezTo>
                  <a:cubicBezTo>
                    <a:pt x="361" y="898"/>
                    <a:pt x="361" y="898"/>
                    <a:pt x="361" y="898"/>
                  </a:cubicBezTo>
                  <a:moveTo>
                    <a:pt x="368" y="901"/>
                  </a:moveTo>
                  <a:cubicBezTo>
                    <a:pt x="274" y="752"/>
                    <a:pt x="274" y="752"/>
                    <a:pt x="274" y="752"/>
                  </a:cubicBezTo>
                  <a:cubicBezTo>
                    <a:pt x="408" y="818"/>
                    <a:pt x="408" y="818"/>
                    <a:pt x="408" y="818"/>
                  </a:cubicBezTo>
                  <a:cubicBezTo>
                    <a:pt x="368" y="901"/>
                    <a:pt x="368" y="901"/>
                    <a:pt x="368" y="901"/>
                  </a:cubicBezTo>
                  <a:moveTo>
                    <a:pt x="266" y="841"/>
                  </a:moveTo>
                  <a:cubicBezTo>
                    <a:pt x="105" y="805"/>
                    <a:pt x="105" y="805"/>
                    <a:pt x="105" y="805"/>
                  </a:cubicBezTo>
                  <a:cubicBezTo>
                    <a:pt x="265" y="750"/>
                    <a:pt x="265" y="750"/>
                    <a:pt x="265" y="750"/>
                  </a:cubicBezTo>
                  <a:cubicBezTo>
                    <a:pt x="265" y="752"/>
                    <a:pt x="265" y="752"/>
                    <a:pt x="265" y="752"/>
                  </a:cubicBezTo>
                  <a:cubicBezTo>
                    <a:pt x="266" y="751"/>
                    <a:pt x="266" y="751"/>
                    <a:pt x="266" y="751"/>
                  </a:cubicBezTo>
                  <a:cubicBezTo>
                    <a:pt x="266" y="841"/>
                    <a:pt x="266" y="841"/>
                    <a:pt x="266" y="841"/>
                  </a:cubicBezTo>
                  <a:moveTo>
                    <a:pt x="99" y="803"/>
                  </a:moveTo>
                  <a:cubicBezTo>
                    <a:pt x="87" y="716"/>
                    <a:pt x="87" y="716"/>
                    <a:pt x="87" y="716"/>
                  </a:cubicBezTo>
                  <a:cubicBezTo>
                    <a:pt x="259" y="748"/>
                    <a:pt x="259" y="748"/>
                    <a:pt x="259" y="748"/>
                  </a:cubicBezTo>
                  <a:cubicBezTo>
                    <a:pt x="99" y="803"/>
                    <a:pt x="99" y="803"/>
                    <a:pt x="99" y="803"/>
                  </a:cubicBezTo>
                  <a:moveTo>
                    <a:pt x="1247" y="776"/>
                  </a:moveTo>
                  <a:cubicBezTo>
                    <a:pt x="1255" y="709"/>
                    <a:pt x="1255" y="709"/>
                    <a:pt x="1255" y="709"/>
                  </a:cubicBezTo>
                  <a:cubicBezTo>
                    <a:pt x="1316" y="728"/>
                    <a:pt x="1316" y="728"/>
                    <a:pt x="1316" y="728"/>
                  </a:cubicBezTo>
                  <a:cubicBezTo>
                    <a:pt x="1276" y="756"/>
                    <a:pt x="1276" y="756"/>
                    <a:pt x="1276" y="756"/>
                  </a:cubicBezTo>
                  <a:cubicBezTo>
                    <a:pt x="1247" y="776"/>
                    <a:pt x="1247" y="776"/>
                    <a:pt x="1247" y="776"/>
                  </a:cubicBezTo>
                  <a:moveTo>
                    <a:pt x="525" y="903"/>
                  </a:moveTo>
                  <a:cubicBezTo>
                    <a:pt x="602" y="707"/>
                    <a:pt x="602" y="707"/>
                    <a:pt x="602" y="707"/>
                  </a:cubicBezTo>
                  <a:cubicBezTo>
                    <a:pt x="584" y="896"/>
                    <a:pt x="584" y="896"/>
                    <a:pt x="584" y="896"/>
                  </a:cubicBezTo>
                  <a:cubicBezTo>
                    <a:pt x="525" y="903"/>
                    <a:pt x="525" y="903"/>
                    <a:pt x="525" y="903"/>
                  </a:cubicBezTo>
                  <a:moveTo>
                    <a:pt x="94" y="797"/>
                  </a:moveTo>
                  <a:cubicBezTo>
                    <a:pt x="17" y="683"/>
                    <a:pt x="17" y="683"/>
                    <a:pt x="17" y="683"/>
                  </a:cubicBezTo>
                  <a:cubicBezTo>
                    <a:pt x="81" y="714"/>
                    <a:pt x="81" y="714"/>
                    <a:pt x="81" y="714"/>
                  </a:cubicBezTo>
                  <a:cubicBezTo>
                    <a:pt x="80" y="715"/>
                    <a:pt x="80" y="715"/>
                    <a:pt x="80" y="715"/>
                  </a:cubicBezTo>
                  <a:cubicBezTo>
                    <a:pt x="83" y="715"/>
                    <a:pt x="83" y="715"/>
                    <a:pt x="83" y="715"/>
                  </a:cubicBezTo>
                  <a:cubicBezTo>
                    <a:pt x="94" y="797"/>
                    <a:pt x="94" y="797"/>
                    <a:pt x="94" y="797"/>
                  </a:cubicBezTo>
                  <a:moveTo>
                    <a:pt x="251" y="741"/>
                  </a:moveTo>
                  <a:cubicBezTo>
                    <a:pt x="90" y="712"/>
                    <a:pt x="90" y="712"/>
                    <a:pt x="90" y="712"/>
                  </a:cubicBezTo>
                  <a:cubicBezTo>
                    <a:pt x="120" y="682"/>
                    <a:pt x="120" y="682"/>
                    <a:pt x="120" y="682"/>
                  </a:cubicBezTo>
                  <a:cubicBezTo>
                    <a:pt x="251" y="741"/>
                    <a:pt x="251" y="741"/>
                    <a:pt x="251" y="741"/>
                  </a:cubicBezTo>
                  <a:moveTo>
                    <a:pt x="84" y="710"/>
                  </a:moveTo>
                  <a:cubicBezTo>
                    <a:pt x="21" y="680"/>
                    <a:pt x="21" y="680"/>
                    <a:pt x="21" y="680"/>
                  </a:cubicBezTo>
                  <a:cubicBezTo>
                    <a:pt x="114" y="682"/>
                    <a:pt x="114" y="682"/>
                    <a:pt x="114" y="682"/>
                  </a:cubicBezTo>
                  <a:cubicBezTo>
                    <a:pt x="84" y="710"/>
                    <a:pt x="84" y="710"/>
                    <a:pt x="84" y="710"/>
                  </a:cubicBezTo>
                  <a:moveTo>
                    <a:pt x="518" y="900"/>
                  </a:moveTo>
                  <a:cubicBezTo>
                    <a:pt x="413" y="816"/>
                    <a:pt x="413" y="816"/>
                    <a:pt x="413" y="816"/>
                  </a:cubicBezTo>
                  <a:cubicBezTo>
                    <a:pt x="414" y="816"/>
                    <a:pt x="414" y="816"/>
                    <a:pt x="414" y="816"/>
                  </a:cubicBezTo>
                  <a:cubicBezTo>
                    <a:pt x="414" y="816"/>
                    <a:pt x="414" y="816"/>
                    <a:pt x="414" y="816"/>
                  </a:cubicBezTo>
                  <a:cubicBezTo>
                    <a:pt x="479" y="666"/>
                    <a:pt x="479" y="666"/>
                    <a:pt x="479" y="666"/>
                  </a:cubicBezTo>
                  <a:cubicBezTo>
                    <a:pt x="518" y="900"/>
                    <a:pt x="518" y="900"/>
                    <a:pt x="518" y="900"/>
                  </a:cubicBezTo>
                  <a:moveTo>
                    <a:pt x="409" y="814"/>
                  </a:moveTo>
                  <a:cubicBezTo>
                    <a:pt x="274" y="747"/>
                    <a:pt x="274" y="747"/>
                    <a:pt x="274" y="747"/>
                  </a:cubicBezTo>
                  <a:cubicBezTo>
                    <a:pt x="475" y="662"/>
                    <a:pt x="475" y="662"/>
                    <a:pt x="475" y="662"/>
                  </a:cubicBezTo>
                  <a:cubicBezTo>
                    <a:pt x="409" y="814"/>
                    <a:pt x="409" y="814"/>
                    <a:pt x="409" y="814"/>
                  </a:cubicBezTo>
                  <a:moveTo>
                    <a:pt x="522" y="897"/>
                  </a:moveTo>
                  <a:cubicBezTo>
                    <a:pt x="482" y="661"/>
                    <a:pt x="482" y="661"/>
                    <a:pt x="482" y="661"/>
                  </a:cubicBezTo>
                  <a:cubicBezTo>
                    <a:pt x="603" y="693"/>
                    <a:pt x="603" y="693"/>
                    <a:pt x="603" y="693"/>
                  </a:cubicBezTo>
                  <a:cubicBezTo>
                    <a:pt x="522" y="897"/>
                    <a:pt x="522" y="897"/>
                    <a:pt x="522" y="897"/>
                  </a:cubicBezTo>
                  <a:moveTo>
                    <a:pt x="1316" y="723"/>
                  </a:moveTo>
                  <a:cubicBezTo>
                    <a:pt x="1257" y="705"/>
                    <a:pt x="1257" y="705"/>
                    <a:pt x="1257" y="705"/>
                  </a:cubicBezTo>
                  <a:cubicBezTo>
                    <a:pt x="1282" y="655"/>
                    <a:pt x="1282" y="655"/>
                    <a:pt x="1282" y="655"/>
                  </a:cubicBezTo>
                  <a:cubicBezTo>
                    <a:pt x="1316" y="723"/>
                    <a:pt x="1316" y="723"/>
                    <a:pt x="1316" y="723"/>
                  </a:cubicBezTo>
                  <a:moveTo>
                    <a:pt x="1243" y="775"/>
                  </a:moveTo>
                  <a:cubicBezTo>
                    <a:pt x="1140" y="632"/>
                    <a:pt x="1140" y="632"/>
                    <a:pt x="1140" y="632"/>
                  </a:cubicBezTo>
                  <a:cubicBezTo>
                    <a:pt x="1250" y="707"/>
                    <a:pt x="1250" y="707"/>
                    <a:pt x="1250" y="707"/>
                  </a:cubicBezTo>
                  <a:cubicBezTo>
                    <a:pt x="1250" y="708"/>
                    <a:pt x="1250" y="708"/>
                    <a:pt x="1250" y="708"/>
                  </a:cubicBezTo>
                  <a:cubicBezTo>
                    <a:pt x="1251" y="708"/>
                    <a:pt x="1251" y="708"/>
                    <a:pt x="1251" y="708"/>
                  </a:cubicBezTo>
                  <a:cubicBezTo>
                    <a:pt x="1243" y="775"/>
                    <a:pt x="1243" y="775"/>
                    <a:pt x="1243" y="775"/>
                  </a:cubicBezTo>
                  <a:moveTo>
                    <a:pt x="261" y="741"/>
                  </a:moveTo>
                  <a:cubicBezTo>
                    <a:pt x="123" y="679"/>
                    <a:pt x="123" y="679"/>
                    <a:pt x="123" y="679"/>
                  </a:cubicBezTo>
                  <a:cubicBezTo>
                    <a:pt x="173" y="630"/>
                    <a:pt x="173" y="630"/>
                    <a:pt x="173" y="630"/>
                  </a:cubicBezTo>
                  <a:cubicBezTo>
                    <a:pt x="261" y="741"/>
                    <a:pt x="261" y="741"/>
                    <a:pt x="261" y="741"/>
                  </a:cubicBezTo>
                  <a:moveTo>
                    <a:pt x="595" y="687"/>
                  </a:moveTo>
                  <a:cubicBezTo>
                    <a:pt x="484" y="657"/>
                    <a:pt x="484" y="657"/>
                    <a:pt x="484" y="657"/>
                  </a:cubicBezTo>
                  <a:cubicBezTo>
                    <a:pt x="510" y="623"/>
                    <a:pt x="510" y="623"/>
                    <a:pt x="510" y="623"/>
                  </a:cubicBezTo>
                  <a:cubicBezTo>
                    <a:pt x="595" y="687"/>
                    <a:pt x="595" y="687"/>
                    <a:pt x="595" y="687"/>
                  </a:cubicBezTo>
                  <a:moveTo>
                    <a:pt x="112" y="677"/>
                  </a:moveTo>
                  <a:cubicBezTo>
                    <a:pt x="13" y="675"/>
                    <a:pt x="13" y="675"/>
                    <a:pt x="13" y="675"/>
                  </a:cubicBezTo>
                  <a:cubicBezTo>
                    <a:pt x="25" y="620"/>
                    <a:pt x="25" y="620"/>
                    <a:pt x="25" y="620"/>
                  </a:cubicBezTo>
                  <a:cubicBezTo>
                    <a:pt x="112" y="677"/>
                    <a:pt x="112" y="677"/>
                    <a:pt x="112" y="677"/>
                  </a:cubicBezTo>
                  <a:moveTo>
                    <a:pt x="589" y="890"/>
                  </a:moveTo>
                  <a:cubicBezTo>
                    <a:pt x="608" y="693"/>
                    <a:pt x="608" y="693"/>
                    <a:pt x="608" y="693"/>
                  </a:cubicBezTo>
                  <a:cubicBezTo>
                    <a:pt x="789" y="612"/>
                    <a:pt x="789" y="612"/>
                    <a:pt x="789" y="612"/>
                  </a:cubicBezTo>
                  <a:cubicBezTo>
                    <a:pt x="703" y="735"/>
                    <a:pt x="703" y="735"/>
                    <a:pt x="703" y="735"/>
                  </a:cubicBezTo>
                  <a:cubicBezTo>
                    <a:pt x="589" y="890"/>
                    <a:pt x="589" y="890"/>
                    <a:pt x="589" y="890"/>
                  </a:cubicBezTo>
                  <a:moveTo>
                    <a:pt x="980" y="763"/>
                  </a:moveTo>
                  <a:cubicBezTo>
                    <a:pt x="890" y="609"/>
                    <a:pt x="890" y="609"/>
                    <a:pt x="890" y="609"/>
                  </a:cubicBezTo>
                  <a:cubicBezTo>
                    <a:pt x="1019" y="689"/>
                    <a:pt x="1019" y="689"/>
                    <a:pt x="1019" y="689"/>
                  </a:cubicBezTo>
                  <a:cubicBezTo>
                    <a:pt x="980" y="763"/>
                    <a:pt x="980" y="763"/>
                    <a:pt x="980" y="763"/>
                  </a:cubicBezTo>
                  <a:moveTo>
                    <a:pt x="127" y="669"/>
                  </a:moveTo>
                  <a:cubicBezTo>
                    <a:pt x="155" y="607"/>
                    <a:pt x="155" y="607"/>
                    <a:pt x="155" y="607"/>
                  </a:cubicBezTo>
                  <a:cubicBezTo>
                    <a:pt x="171" y="626"/>
                    <a:pt x="171" y="626"/>
                    <a:pt x="171" y="626"/>
                  </a:cubicBezTo>
                  <a:cubicBezTo>
                    <a:pt x="127" y="669"/>
                    <a:pt x="127" y="669"/>
                    <a:pt x="127" y="669"/>
                  </a:cubicBezTo>
                  <a:moveTo>
                    <a:pt x="289" y="736"/>
                  </a:moveTo>
                  <a:cubicBezTo>
                    <a:pt x="483" y="606"/>
                    <a:pt x="483" y="606"/>
                    <a:pt x="483" y="606"/>
                  </a:cubicBezTo>
                  <a:cubicBezTo>
                    <a:pt x="477" y="656"/>
                    <a:pt x="477" y="656"/>
                    <a:pt x="477" y="656"/>
                  </a:cubicBezTo>
                  <a:cubicBezTo>
                    <a:pt x="289" y="736"/>
                    <a:pt x="289" y="736"/>
                    <a:pt x="289" y="736"/>
                  </a:cubicBezTo>
                  <a:moveTo>
                    <a:pt x="483" y="651"/>
                  </a:moveTo>
                  <a:cubicBezTo>
                    <a:pt x="487" y="606"/>
                    <a:pt x="487" y="606"/>
                    <a:pt x="487" y="606"/>
                  </a:cubicBezTo>
                  <a:cubicBezTo>
                    <a:pt x="507" y="621"/>
                    <a:pt x="507" y="621"/>
                    <a:pt x="507" y="621"/>
                  </a:cubicBezTo>
                  <a:cubicBezTo>
                    <a:pt x="483" y="651"/>
                    <a:pt x="483" y="651"/>
                    <a:pt x="483" y="651"/>
                  </a:cubicBezTo>
                  <a:moveTo>
                    <a:pt x="119" y="676"/>
                  </a:moveTo>
                  <a:cubicBezTo>
                    <a:pt x="30" y="618"/>
                    <a:pt x="30" y="618"/>
                    <a:pt x="30" y="618"/>
                  </a:cubicBezTo>
                  <a:cubicBezTo>
                    <a:pt x="151" y="605"/>
                    <a:pt x="151" y="605"/>
                    <a:pt x="151" y="605"/>
                  </a:cubicBezTo>
                  <a:cubicBezTo>
                    <a:pt x="119" y="676"/>
                    <a:pt x="119" y="676"/>
                    <a:pt x="119" y="676"/>
                  </a:cubicBezTo>
                  <a:moveTo>
                    <a:pt x="509" y="617"/>
                  </a:moveTo>
                  <a:cubicBezTo>
                    <a:pt x="491" y="603"/>
                    <a:pt x="491" y="603"/>
                    <a:pt x="491" y="603"/>
                  </a:cubicBezTo>
                  <a:cubicBezTo>
                    <a:pt x="524" y="599"/>
                    <a:pt x="524" y="599"/>
                    <a:pt x="524" y="599"/>
                  </a:cubicBezTo>
                  <a:cubicBezTo>
                    <a:pt x="509" y="617"/>
                    <a:pt x="509" y="617"/>
                    <a:pt x="509" y="617"/>
                  </a:cubicBezTo>
                  <a:moveTo>
                    <a:pt x="1024" y="684"/>
                  </a:moveTo>
                  <a:cubicBezTo>
                    <a:pt x="1014" y="597"/>
                    <a:pt x="1014" y="597"/>
                    <a:pt x="1014" y="597"/>
                  </a:cubicBezTo>
                  <a:cubicBezTo>
                    <a:pt x="1125" y="624"/>
                    <a:pt x="1125" y="624"/>
                    <a:pt x="1125" y="624"/>
                  </a:cubicBezTo>
                  <a:cubicBezTo>
                    <a:pt x="1024" y="684"/>
                    <a:pt x="1024" y="684"/>
                    <a:pt x="1024" y="684"/>
                  </a:cubicBezTo>
                  <a:moveTo>
                    <a:pt x="1020" y="684"/>
                  </a:moveTo>
                  <a:cubicBezTo>
                    <a:pt x="890" y="604"/>
                    <a:pt x="890" y="604"/>
                    <a:pt x="890" y="604"/>
                  </a:cubicBezTo>
                  <a:cubicBezTo>
                    <a:pt x="1010" y="596"/>
                    <a:pt x="1010" y="596"/>
                    <a:pt x="1010" y="596"/>
                  </a:cubicBezTo>
                  <a:cubicBezTo>
                    <a:pt x="1010" y="597"/>
                    <a:pt x="1010" y="597"/>
                    <a:pt x="1010" y="597"/>
                  </a:cubicBezTo>
                  <a:cubicBezTo>
                    <a:pt x="1010" y="597"/>
                    <a:pt x="1010" y="597"/>
                    <a:pt x="1010" y="597"/>
                  </a:cubicBezTo>
                  <a:cubicBezTo>
                    <a:pt x="1020" y="684"/>
                    <a:pt x="1020" y="684"/>
                    <a:pt x="1020" y="684"/>
                  </a:cubicBezTo>
                  <a:moveTo>
                    <a:pt x="174" y="623"/>
                  </a:moveTo>
                  <a:cubicBezTo>
                    <a:pt x="159" y="604"/>
                    <a:pt x="159" y="604"/>
                    <a:pt x="159" y="604"/>
                  </a:cubicBezTo>
                  <a:cubicBezTo>
                    <a:pt x="205" y="592"/>
                    <a:pt x="205" y="592"/>
                    <a:pt x="205" y="592"/>
                  </a:cubicBezTo>
                  <a:cubicBezTo>
                    <a:pt x="174" y="623"/>
                    <a:pt x="174" y="623"/>
                    <a:pt x="174" y="623"/>
                  </a:cubicBezTo>
                  <a:moveTo>
                    <a:pt x="605" y="689"/>
                  </a:moveTo>
                  <a:cubicBezTo>
                    <a:pt x="513" y="620"/>
                    <a:pt x="513" y="620"/>
                    <a:pt x="513" y="620"/>
                  </a:cubicBezTo>
                  <a:cubicBezTo>
                    <a:pt x="531" y="598"/>
                    <a:pt x="531" y="598"/>
                    <a:pt x="531" y="598"/>
                  </a:cubicBezTo>
                  <a:cubicBezTo>
                    <a:pt x="705" y="574"/>
                    <a:pt x="705" y="574"/>
                    <a:pt x="705" y="574"/>
                  </a:cubicBezTo>
                  <a:cubicBezTo>
                    <a:pt x="605" y="689"/>
                    <a:pt x="605" y="689"/>
                    <a:pt x="605" y="689"/>
                  </a:cubicBezTo>
                  <a:moveTo>
                    <a:pt x="706" y="580"/>
                  </a:moveTo>
                  <a:cubicBezTo>
                    <a:pt x="711" y="574"/>
                    <a:pt x="711" y="574"/>
                    <a:pt x="711" y="574"/>
                  </a:cubicBezTo>
                  <a:cubicBezTo>
                    <a:pt x="790" y="607"/>
                    <a:pt x="790" y="607"/>
                    <a:pt x="790" y="607"/>
                  </a:cubicBezTo>
                  <a:cubicBezTo>
                    <a:pt x="614" y="686"/>
                    <a:pt x="614" y="686"/>
                    <a:pt x="614" y="686"/>
                  </a:cubicBezTo>
                  <a:cubicBezTo>
                    <a:pt x="706" y="580"/>
                    <a:pt x="706" y="580"/>
                    <a:pt x="706" y="580"/>
                  </a:cubicBezTo>
                  <a:cubicBezTo>
                    <a:pt x="706" y="580"/>
                    <a:pt x="706" y="580"/>
                    <a:pt x="706" y="580"/>
                  </a:cubicBezTo>
                  <a:moveTo>
                    <a:pt x="1128" y="621"/>
                  </a:moveTo>
                  <a:cubicBezTo>
                    <a:pt x="1022" y="594"/>
                    <a:pt x="1022" y="594"/>
                    <a:pt x="1022" y="594"/>
                  </a:cubicBezTo>
                  <a:cubicBezTo>
                    <a:pt x="1122" y="573"/>
                    <a:pt x="1122" y="573"/>
                    <a:pt x="1122" y="573"/>
                  </a:cubicBezTo>
                  <a:cubicBezTo>
                    <a:pt x="1128" y="621"/>
                    <a:pt x="1128" y="621"/>
                    <a:pt x="1128" y="621"/>
                  </a:cubicBezTo>
                  <a:moveTo>
                    <a:pt x="267" y="741"/>
                  </a:moveTo>
                  <a:cubicBezTo>
                    <a:pt x="177" y="627"/>
                    <a:pt x="177" y="627"/>
                    <a:pt x="177" y="627"/>
                  </a:cubicBezTo>
                  <a:cubicBezTo>
                    <a:pt x="214" y="590"/>
                    <a:pt x="214" y="590"/>
                    <a:pt x="214" y="590"/>
                  </a:cubicBezTo>
                  <a:cubicBezTo>
                    <a:pt x="289" y="572"/>
                    <a:pt x="289" y="572"/>
                    <a:pt x="289" y="572"/>
                  </a:cubicBezTo>
                  <a:cubicBezTo>
                    <a:pt x="289" y="572"/>
                    <a:pt x="289" y="572"/>
                    <a:pt x="289" y="572"/>
                  </a:cubicBezTo>
                  <a:cubicBezTo>
                    <a:pt x="289" y="572"/>
                    <a:pt x="289" y="572"/>
                    <a:pt x="289" y="572"/>
                  </a:cubicBezTo>
                  <a:cubicBezTo>
                    <a:pt x="267" y="741"/>
                    <a:pt x="267" y="741"/>
                    <a:pt x="267" y="741"/>
                  </a:cubicBezTo>
                  <a:moveTo>
                    <a:pt x="271" y="742"/>
                  </a:moveTo>
                  <a:cubicBezTo>
                    <a:pt x="294" y="572"/>
                    <a:pt x="294" y="572"/>
                    <a:pt x="294" y="572"/>
                  </a:cubicBezTo>
                  <a:cubicBezTo>
                    <a:pt x="479" y="603"/>
                    <a:pt x="479" y="603"/>
                    <a:pt x="479" y="603"/>
                  </a:cubicBezTo>
                  <a:cubicBezTo>
                    <a:pt x="271" y="742"/>
                    <a:pt x="271" y="742"/>
                    <a:pt x="271" y="742"/>
                  </a:cubicBezTo>
                  <a:moveTo>
                    <a:pt x="890" y="600"/>
                  </a:moveTo>
                  <a:cubicBezTo>
                    <a:pt x="955" y="551"/>
                    <a:pt x="955" y="551"/>
                    <a:pt x="955" y="551"/>
                  </a:cubicBezTo>
                  <a:cubicBezTo>
                    <a:pt x="1006" y="592"/>
                    <a:pt x="1006" y="592"/>
                    <a:pt x="1006" y="592"/>
                  </a:cubicBezTo>
                  <a:cubicBezTo>
                    <a:pt x="890" y="600"/>
                    <a:pt x="890" y="600"/>
                    <a:pt x="890" y="600"/>
                  </a:cubicBezTo>
                  <a:moveTo>
                    <a:pt x="800" y="605"/>
                  </a:moveTo>
                  <a:cubicBezTo>
                    <a:pt x="838" y="550"/>
                    <a:pt x="838" y="550"/>
                    <a:pt x="838" y="550"/>
                  </a:cubicBezTo>
                  <a:cubicBezTo>
                    <a:pt x="878" y="601"/>
                    <a:pt x="878" y="601"/>
                    <a:pt x="878" y="601"/>
                  </a:cubicBezTo>
                  <a:cubicBezTo>
                    <a:pt x="800" y="605"/>
                    <a:pt x="800" y="605"/>
                    <a:pt x="800" y="605"/>
                  </a:cubicBezTo>
                  <a:moveTo>
                    <a:pt x="220" y="584"/>
                  </a:moveTo>
                  <a:cubicBezTo>
                    <a:pt x="257" y="548"/>
                    <a:pt x="257" y="548"/>
                    <a:pt x="257" y="548"/>
                  </a:cubicBezTo>
                  <a:cubicBezTo>
                    <a:pt x="286" y="568"/>
                    <a:pt x="286" y="568"/>
                    <a:pt x="286" y="568"/>
                  </a:cubicBezTo>
                  <a:cubicBezTo>
                    <a:pt x="220" y="584"/>
                    <a:pt x="220" y="584"/>
                    <a:pt x="220" y="584"/>
                  </a:cubicBezTo>
                  <a:moveTo>
                    <a:pt x="1129" y="575"/>
                  </a:moveTo>
                  <a:cubicBezTo>
                    <a:pt x="1127" y="572"/>
                    <a:pt x="1127" y="572"/>
                    <a:pt x="1127" y="572"/>
                  </a:cubicBezTo>
                  <a:cubicBezTo>
                    <a:pt x="1251" y="537"/>
                    <a:pt x="1251" y="537"/>
                    <a:pt x="1251" y="537"/>
                  </a:cubicBezTo>
                  <a:cubicBezTo>
                    <a:pt x="1132" y="620"/>
                    <a:pt x="1132" y="620"/>
                    <a:pt x="1132" y="620"/>
                  </a:cubicBezTo>
                  <a:cubicBezTo>
                    <a:pt x="1127" y="574"/>
                    <a:pt x="1127" y="574"/>
                    <a:pt x="1127" y="574"/>
                  </a:cubicBezTo>
                  <a:cubicBezTo>
                    <a:pt x="1129" y="575"/>
                    <a:pt x="1129" y="575"/>
                    <a:pt x="1129" y="575"/>
                  </a:cubicBezTo>
                  <a:moveTo>
                    <a:pt x="1253" y="703"/>
                  </a:moveTo>
                  <a:cubicBezTo>
                    <a:pt x="1134" y="624"/>
                    <a:pt x="1134" y="624"/>
                    <a:pt x="1134" y="624"/>
                  </a:cubicBezTo>
                  <a:cubicBezTo>
                    <a:pt x="1261" y="535"/>
                    <a:pt x="1261" y="535"/>
                    <a:pt x="1261" y="535"/>
                  </a:cubicBezTo>
                  <a:cubicBezTo>
                    <a:pt x="1261" y="542"/>
                    <a:pt x="1261" y="542"/>
                    <a:pt x="1261" y="542"/>
                  </a:cubicBezTo>
                  <a:cubicBezTo>
                    <a:pt x="1262" y="538"/>
                    <a:pt x="1262" y="538"/>
                    <a:pt x="1262" y="538"/>
                  </a:cubicBezTo>
                  <a:cubicBezTo>
                    <a:pt x="1279" y="650"/>
                    <a:pt x="1279" y="650"/>
                    <a:pt x="1279" y="650"/>
                  </a:cubicBezTo>
                  <a:cubicBezTo>
                    <a:pt x="1279" y="650"/>
                    <a:pt x="1279" y="650"/>
                    <a:pt x="1279" y="650"/>
                  </a:cubicBezTo>
                  <a:cubicBezTo>
                    <a:pt x="1279" y="651"/>
                    <a:pt x="1279" y="651"/>
                    <a:pt x="1279" y="651"/>
                  </a:cubicBezTo>
                  <a:cubicBezTo>
                    <a:pt x="1253" y="703"/>
                    <a:pt x="1253" y="703"/>
                    <a:pt x="1253" y="703"/>
                  </a:cubicBezTo>
                  <a:moveTo>
                    <a:pt x="482" y="599"/>
                  </a:moveTo>
                  <a:cubicBezTo>
                    <a:pt x="302" y="569"/>
                    <a:pt x="302" y="569"/>
                    <a:pt x="302" y="569"/>
                  </a:cubicBezTo>
                  <a:cubicBezTo>
                    <a:pt x="440" y="527"/>
                    <a:pt x="440" y="527"/>
                    <a:pt x="440" y="527"/>
                  </a:cubicBezTo>
                  <a:cubicBezTo>
                    <a:pt x="451" y="545"/>
                    <a:pt x="475" y="586"/>
                    <a:pt x="482" y="599"/>
                  </a:cubicBezTo>
                  <a:moveTo>
                    <a:pt x="493" y="599"/>
                  </a:moveTo>
                  <a:cubicBezTo>
                    <a:pt x="583" y="526"/>
                    <a:pt x="583" y="526"/>
                    <a:pt x="583" y="526"/>
                  </a:cubicBezTo>
                  <a:cubicBezTo>
                    <a:pt x="528" y="594"/>
                    <a:pt x="528" y="594"/>
                    <a:pt x="528" y="594"/>
                  </a:cubicBezTo>
                  <a:cubicBezTo>
                    <a:pt x="493" y="599"/>
                    <a:pt x="493" y="599"/>
                    <a:pt x="493" y="599"/>
                  </a:cubicBezTo>
                  <a:moveTo>
                    <a:pt x="1283" y="646"/>
                  </a:moveTo>
                  <a:cubicBezTo>
                    <a:pt x="1266" y="533"/>
                    <a:pt x="1266" y="533"/>
                    <a:pt x="1266" y="533"/>
                  </a:cubicBezTo>
                  <a:cubicBezTo>
                    <a:pt x="1412" y="521"/>
                    <a:pt x="1412" y="521"/>
                    <a:pt x="1412" y="521"/>
                  </a:cubicBezTo>
                  <a:cubicBezTo>
                    <a:pt x="1283" y="646"/>
                    <a:pt x="1283" y="646"/>
                    <a:pt x="1283" y="646"/>
                  </a:cubicBezTo>
                  <a:moveTo>
                    <a:pt x="792" y="603"/>
                  </a:moveTo>
                  <a:cubicBezTo>
                    <a:pt x="714" y="571"/>
                    <a:pt x="714" y="571"/>
                    <a:pt x="714" y="571"/>
                  </a:cubicBezTo>
                  <a:cubicBezTo>
                    <a:pt x="755" y="521"/>
                    <a:pt x="755" y="521"/>
                    <a:pt x="755" y="521"/>
                  </a:cubicBezTo>
                  <a:cubicBezTo>
                    <a:pt x="792" y="603"/>
                    <a:pt x="792" y="603"/>
                    <a:pt x="792" y="603"/>
                  </a:cubicBezTo>
                  <a:moveTo>
                    <a:pt x="796" y="602"/>
                  </a:moveTo>
                  <a:cubicBezTo>
                    <a:pt x="760" y="520"/>
                    <a:pt x="760" y="520"/>
                    <a:pt x="760" y="520"/>
                  </a:cubicBezTo>
                  <a:cubicBezTo>
                    <a:pt x="835" y="548"/>
                    <a:pt x="835" y="548"/>
                    <a:pt x="835" y="548"/>
                  </a:cubicBezTo>
                  <a:cubicBezTo>
                    <a:pt x="796" y="602"/>
                    <a:pt x="796" y="602"/>
                    <a:pt x="796" y="602"/>
                  </a:cubicBezTo>
                  <a:moveTo>
                    <a:pt x="160" y="599"/>
                  </a:moveTo>
                  <a:cubicBezTo>
                    <a:pt x="216" y="519"/>
                    <a:pt x="216" y="519"/>
                    <a:pt x="216" y="519"/>
                  </a:cubicBezTo>
                  <a:cubicBezTo>
                    <a:pt x="253" y="545"/>
                    <a:pt x="253" y="545"/>
                    <a:pt x="253" y="545"/>
                  </a:cubicBezTo>
                  <a:cubicBezTo>
                    <a:pt x="212" y="586"/>
                    <a:pt x="212" y="586"/>
                    <a:pt x="212" y="586"/>
                  </a:cubicBezTo>
                  <a:cubicBezTo>
                    <a:pt x="160" y="599"/>
                    <a:pt x="160" y="599"/>
                    <a:pt x="160" y="599"/>
                  </a:cubicBezTo>
                  <a:moveTo>
                    <a:pt x="535" y="593"/>
                  </a:moveTo>
                  <a:cubicBezTo>
                    <a:pt x="596" y="516"/>
                    <a:pt x="596" y="516"/>
                    <a:pt x="596" y="516"/>
                  </a:cubicBezTo>
                  <a:cubicBezTo>
                    <a:pt x="703" y="570"/>
                    <a:pt x="703" y="570"/>
                    <a:pt x="703" y="570"/>
                  </a:cubicBezTo>
                  <a:cubicBezTo>
                    <a:pt x="535" y="593"/>
                    <a:pt x="535" y="593"/>
                    <a:pt x="535" y="593"/>
                  </a:cubicBezTo>
                  <a:moveTo>
                    <a:pt x="1009" y="589"/>
                  </a:moveTo>
                  <a:cubicBezTo>
                    <a:pt x="959" y="548"/>
                    <a:pt x="959" y="548"/>
                    <a:pt x="959" y="548"/>
                  </a:cubicBezTo>
                  <a:cubicBezTo>
                    <a:pt x="1003" y="515"/>
                    <a:pt x="1003" y="515"/>
                    <a:pt x="1003" y="515"/>
                  </a:cubicBezTo>
                  <a:cubicBezTo>
                    <a:pt x="1009" y="589"/>
                    <a:pt x="1009" y="589"/>
                    <a:pt x="1009" y="589"/>
                  </a:cubicBezTo>
                  <a:moveTo>
                    <a:pt x="1014" y="591"/>
                  </a:moveTo>
                  <a:cubicBezTo>
                    <a:pt x="1007" y="515"/>
                    <a:pt x="1007" y="515"/>
                    <a:pt x="1007" y="515"/>
                  </a:cubicBezTo>
                  <a:cubicBezTo>
                    <a:pt x="1117" y="569"/>
                    <a:pt x="1117" y="569"/>
                    <a:pt x="1117" y="569"/>
                  </a:cubicBezTo>
                  <a:cubicBezTo>
                    <a:pt x="1014" y="591"/>
                    <a:pt x="1014" y="591"/>
                    <a:pt x="1014" y="591"/>
                  </a:cubicBezTo>
                  <a:moveTo>
                    <a:pt x="883" y="599"/>
                  </a:moveTo>
                  <a:cubicBezTo>
                    <a:pt x="842" y="547"/>
                    <a:pt x="842" y="547"/>
                    <a:pt x="842" y="547"/>
                  </a:cubicBezTo>
                  <a:cubicBezTo>
                    <a:pt x="910" y="513"/>
                    <a:pt x="910" y="513"/>
                    <a:pt x="910" y="513"/>
                  </a:cubicBezTo>
                  <a:cubicBezTo>
                    <a:pt x="952" y="548"/>
                    <a:pt x="952" y="548"/>
                    <a:pt x="952" y="548"/>
                  </a:cubicBezTo>
                  <a:cubicBezTo>
                    <a:pt x="883" y="599"/>
                    <a:pt x="883" y="599"/>
                    <a:pt x="883" y="599"/>
                  </a:cubicBezTo>
                  <a:moveTo>
                    <a:pt x="955" y="545"/>
                  </a:moveTo>
                  <a:cubicBezTo>
                    <a:pt x="916" y="513"/>
                    <a:pt x="916" y="513"/>
                    <a:pt x="916" y="513"/>
                  </a:cubicBezTo>
                  <a:cubicBezTo>
                    <a:pt x="998" y="513"/>
                    <a:pt x="998" y="513"/>
                    <a:pt x="998" y="513"/>
                  </a:cubicBezTo>
                  <a:cubicBezTo>
                    <a:pt x="955" y="545"/>
                    <a:pt x="955" y="545"/>
                    <a:pt x="955" y="545"/>
                  </a:cubicBezTo>
                  <a:moveTo>
                    <a:pt x="28" y="613"/>
                  </a:moveTo>
                  <a:cubicBezTo>
                    <a:pt x="94" y="508"/>
                    <a:pt x="94" y="508"/>
                    <a:pt x="94" y="508"/>
                  </a:cubicBezTo>
                  <a:cubicBezTo>
                    <a:pt x="151" y="600"/>
                    <a:pt x="151" y="600"/>
                    <a:pt x="151" y="600"/>
                  </a:cubicBezTo>
                  <a:cubicBezTo>
                    <a:pt x="28" y="613"/>
                    <a:pt x="28" y="613"/>
                    <a:pt x="28" y="613"/>
                  </a:cubicBezTo>
                  <a:moveTo>
                    <a:pt x="257" y="542"/>
                  </a:moveTo>
                  <a:cubicBezTo>
                    <a:pt x="221" y="518"/>
                    <a:pt x="221" y="518"/>
                    <a:pt x="221" y="518"/>
                  </a:cubicBezTo>
                  <a:cubicBezTo>
                    <a:pt x="293" y="507"/>
                    <a:pt x="293" y="507"/>
                    <a:pt x="293" y="507"/>
                  </a:cubicBezTo>
                  <a:cubicBezTo>
                    <a:pt x="257" y="542"/>
                    <a:pt x="257" y="542"/>
                    <a:pt x="257" y="542"/>
                  </a:cubicBezTo>
                  <a:moveTo>
                    <a:pt x="155" y="598"/>
                  </a:moveTo>
                  <a:cubicBezTo>
                    <a:pt x="99" y="506"/>
                    <a:pt x="99" y="506"/>
                    <a:pt x="99" y="506"/>
                  </a:cubicBezTo>
                  <a:cubicBezTo>
                    <a:pt x="211" y="518"/>
                    <a:pt x="211" y="518"/>
                    <a:pt x="211" y="518"/>
                  </a:cubicBezTo>
                  <a:cubicBezTo>
                    <a:pt x="210" y="519"/>
                    <a:pt x="210" y="519"/>
                    <a:pt x="210" y="519"/>
                  </a:cubicBezTo>
                  <a:cubicBezTo>
                    <a:pt x="210" y="519"/>
                    <a:pt x="210" y="519"/>
                    <a:pt x="210" y="519"/>
                  </a:cubicBezTo>
                  <a:cubicBezTo>
                    <a:pt x="155" y="598"/>
                    <a:pt x="155" y="598"/>
                    <a:pt x="155" y="598"/>
                  </a:cubicBezTo>
                  <a:moveTo>
                    <a:pt x="290" y="565"/>
                  </a:moveTo>
                  <a:cubicBezTo>
                    <a:pt x="260" y="545"/>
                    <a:pt x="260" y="545"/>
                    <a:pt x="260" y="545"/>
                  </a:cubicBezTo>
                  <a:cubicBezTo>
                    <a:pt x="301" y="506"/>
                    <a:pt x="301" y="506"/>
                    <a:pt x="301" y="506"/>
                  </a:cubicBezTo>
                  <a:cubicBezTo>
                    <a:pt x="306" y="505"/>
                    <a:pt x="306" y="505"/>
                    <a:pt x="306" y="505"/>
                  </a:cubicBezTo>
                  <a:cubicBezTo>
                    <a:pt x="290" y="565"/>
                    <a:pt x="290" y="565"/>
                    <a:pt x="290" y="565"/>
                  </a:cubicBezTo>
                  <a:moveTo>
                    <a:pt x="295" y="566"/>
                  </a:moveTo>
                  <a:cubicBezTo>
                    <a:pt x="310" y="505"/>
                    <a:pt x="310" y="505"/>
                    <a:pt x="310" y="505"/>
                  </a:cubicBezTo>
                  <a:cubicBezTo>
                    <a:pt x="431" y="525"/>
                    <a:pt x="431" y="525"/>
                    <a:pt x="431" y="525"/>
                  </a:cubicBezTo>
                  <a:cubicBezTo>
                    <a:pt x="295" y="566"/>
                    <a:pt x="295" y="566"/>
                    <a:pt x="295" y="566"/>
                  </a:cubicBezTo>
                  <a:moveTo>
                    <a:pt x="486" y="598"/>
                  </a:moveTo>
                  <a:cubicBezTo>
                    <a:pt x="479" y="583"/>
                    <a:pt x="451" y="538"/>
                    <a:pt x="444" y="526"/>
                  </a:cubicBezTo>
                  <a:cubicBezTo>
                    <a:pt x="515" y="501"/>
                    <a:pt x="515" y="501"/>
                    <a:pt x="515" y="501"/>
                  </a:cubicBezTo>
                  <a:cubicBezTo>
                    <a:pt x="506" y="535"/>
                    <a:pt x="491" y="585"/>
                    <a:pt x="486" y="598"/>
                  </a:cubicBezTo>
                  <a:moveTo>
                    <a:pt x="492" y="593"/>
                  </a:moveTo>
                  <a:cubicBezTo>
                    <a:pt x="497" y="581"/>
                    <a:pt x="505" y="555"/>
                    <a:pt x="520" y="500"/>
                  </a:cubicBezTo>
                  <a:cubicBezTo>
                    <a:pt x="589" y="513"/>
                    <a:pt x="589" y="513"/>
                    <a:pt x="589" y="513"/>
                  </a:cubicBezTo>
                  <a:cubicBezTo>
                    <a:pt x="589" y="515"/>
                    <a:pt x="589" y="515"/>
                    <a:pt x="589" y="515"/>
                  </a:cubicBezTo>
                  <a:cubicBezTo>
                    <a:pt x="492" y="593"/>
                    <a:pt x="492" y="593"/>
                    <a:pt x="492" y="593"/>
                  </a:cubicBezTo>
                  <a:moveTo>
                    <a:pt x="1120" y="566"/>
                  </a:moveTo>
                  <a:cubicBezTo>
                    <a:pt x="1012" y="512"/>
                    <a:pt x="1012" y="512"/>
                    <a:pt x="1012" y="512"/>
                  </a:cubicBezTo>
                  <a:cubicBezTo>
                    <a:pt x="1092" y="500"/>
                    <a:pt x="1092" y="500"/>
                    <a:pt x="1092" y="500"/>
                  </a:cubicBezTo>
                  <a:cubicBezTo>
                    <a:pt x="1120" y="566"/>
                    <a:pt x="1120" y="566"/>
                    <a:pt x="1120" y="566"/>
                  </a:cubicBezTo>
                  <a:moveTo>
                    <a:pt x="1124" y="565"/>
                  </a:moveTo>
                  <a:cubicBezTo>
                    <a:pt x="1096" y="499"/>
                    <a:pt x="1096" y="499"/>
                    <a:pt x="1096" y="499"/>
                  </a:cubicBezTo>
                  <a:cubicBezTo>
                    <a:pt x="1169" y="476"/>
                    <a:pt x="1169" y="476"/>
                    <a:pt x="1169" y="476"/>
                  </a:cubicBezTo>
                  <a:cubicBezTo>
                    <a:pt x="1124" y="565"/>
                    <a:pt x="1124" y="565"/>
                    <a:pt x="1124" y="565"/>
                  </a:cubicBezTo>
                  <a:moveTo>
                    <a:pt x="1128" y="567"/>
                  </a:moveTo>
                  <a:cubicBezTo>
                    <a:pt x="1175" y="476"/>
                    <a:pt x="1175" y="476"/>
                    <a:pt x="1175" y="476"/>
                  </a:cubicBezTo>
                  <a:cubicBezTo>
                    <a:pt x="1258" y="530"/>
                    <a:pt x="1258" y="530"/>
                    <a:pt x="1258" y="530"/>
                  </a:cubicBezTo>
                  <a:cubicBezTo>
                    <a:pt x="1128" y="567"/>
                    <a:pt x="1128" y="567"/>
                    <a:pt x="1128" y="567"/>
                  </a:cubicBezTo>
                  <a:moveTo>
                    <a:pt x="1273" y="528"/>
                  </a:moveTo>
                  <a:cubicBezTo>
                    <a:pt x="1373" y="471"/>
                    <a:pt x="1373" y="471"/>
                    <a:pt x="1373" y="471"/>
                  </a:cubicBezTo>
                  <a:cubicBezTo>
                    <a:pt x="1414" y="517"/>
                    <a:pt x="1414" y="517"/>
                    <a:pt x="1414" y="517"/>
                  </a:cubicBezTo>
                  <a:cubicBezTo>
                    <a:pt x="1273" y="528"/>
                    <a:pt x="1273" y="528"/>
                    <a:pt x="1273" y="528"/>
                  </a:cubicBezTo>
                  <a:moveTo>
                    <a:pt x="209" y="513"/>
                  </a:moveTo>
                  <a:cubicBezTo>
                    <a:pt x="99" y="502"/>
                    <a:pt x="99" y="502"/>
                    <a:pt x="99" y="502"/>
                  </a:cubicBezTo>
                  <a:cubicBezTo>
                    <a:pt x="144" y="454"/>
                    <a:pt x="144" y="454"/>
                    <a:pt x="144" y="454"/>
                  </a:cubicBezTo>
                  <a:cubicBezTo>
                    <a:pt x="209" y="513"/>
                    <a:pt x="209" y="513"/>
                    <a:pt x="209" y="513"/>
                  </a:cubicBezTo>
                  <a:moveTo>
                    <a:pt x="220" y="513"/>
                  </a:moveTo>
                  <a:cubicBezTo>
                    <a:pt x="268" y="446"/>
                    <a:pt x="268" y="446"/>
                    <a:pt x="268" y="446"/>
                  </a:cubicBezTo>
                  <a:cubicBezTo>
                    <a:pt x="303" y="497"/>
                    <a:pt x="303" y="497"/>
                    <a:pt x="303" y="497"/>
                  </a:cubicBezTo>
                  <a:cubicBezTo>
                    <a:pt x="299" y="501"/>
                    <a:pt x="299" y="501"/>
                    <a:pt x="299" y="501"/>
                  </a:cubicBezTo>
                  <a:cubicBezTo>
                    <a:pt x="220" y="513"/>
                    <a:pt x="220" y="513"/>
                    <a:pt x="220" y="513"/>
                  </a:cubicBezTo>
                  <a:moveTo>
                    <a:pt x="215" y="513"/>
                  </a:moveTo>
                  <a:cubicBezTo>
                    <a:pt x="149" y="453"/>
                    <a:pt x="149" y="453"/>
                    <a:pt x="149" y="453"/>
                  </a:cubicBezTo>
                  <a:cubicBezTo>
                    <a:pt x="264" y="445"/>
                    <a:pt x="264" y="445"/>
                    <a:pt x="264" y="445"/>
                  </a:cubicBezTo>
                  <a:cubicBezTo>
                    <a:pt x="215" y="513"/>
                    <a:pt x="215" y="513"/>
                    <a:pt x="215" y="513"/>
                  </a:cubicBezTo>
                  <a:moveTo>
                    <a:pt x="587" y="508"/>
                  </a:moveTo>
                  <a:cubicBezTo>
                    <a:pt x="522" y="496"/>
                    <a:pt x="522" y="496"/>
                    <a:pt x="522" y="496"/>
                  </a:cubicBezTo>
                  <a:cubicBezTo>
                    <a:pt x="556" y="437"/>
                    <a:pt x="556" y="437"/>
                    <a:pt x="556" y="437"/>
                  </a:cubicBezTo>
                  <a:cubicBezTo>
                    <a:pt x="587" y="508"/>
                    <a:pt x="587" y="508"/>
                    <a:pt x="587" y="508"/>
                  </a:cubicBezTo>
                  <a:moveTo>
                    <a:pt x="1489" y="499"/>
                  </a:moveTo>
                  <a:cubicBezTo>
                    <a:pt x="1531" y="431"/>
                    <a:pt x="1531" y="431"/>
                    <a:pt x="1531" y="431"/>
                  </a:cubicBezTo>
                  <a:cubicBezTo>
                    <a:pt x="1553" y="455"/>
                    <a:pt x="1553" y="455"/>
                    <a:pt x="1553" y="455"/>
                  </a:cubicBezTo>
                  <a:cubicBezTo>
                    <a:pt x="1489" y="499"/>
                    <a:pt x="1489" y="499"/>
                    <a:pt x="1489" y="499"/>
                  </a:cubicBezTo>
                  <a:moveTo>
                    <a:pt x="518" y="493"/>
                  </a:moveTo>
                  <a:cubicBezTo>
                    <a:pt x="476" y="428"/>
                    <a:pt x="476" y="428"/>
                    <a:pt x="476" y="428"/>
                  </a:cubicBezTo>
                  <a:cubicBezTo>
                    <a:pt x="552" y="434"/>
                    <a:pt x="552" y="434"/>
                    <a:pt x="552" y="434"/>
                  </a:cubicBezTo>
                  <a:cubicBezTo>
                    <a:pt x="518" y="493"/>
                    <a:pt x="518" y="493"/>
                    <a:pt x="518" y="493"/>
                  </a:cubicBezTo>
                  <a:moveTo>
                    <a:pt x="1320" y="430"/>
                  </a:moveTo>
                  <a:cubicBezTo>
                    <a:pt x="1321" y="426"/>
                    <a:pt x="1321" y="426"/>
                    <a:pt x="1321" y="426"/>
                  </a:cubicBezTo>
                  <a:cubicBezTo>
                    <a:pt x="1370" y="468"/>
                    <a:pt x="1370" y="468"/>
                    <a:pt x="1370" y="468"/>
                  </a:cubicBezTo>
                  <a:cubicBezTo>
                    <a:pt x="1269" y="525"/>
                    <a:pt x="1269" y="525"/>
                    <a:pt x="1269" y="525"/>
                  </a:cubicBezTo>
                  <a:cubicBezTo>
                    <a:pt x="1319" y="428"/>
                    <a:pt x="1319" y="428"/>
                    <a:pt x="1319" y="428"/>
                  </a:cubicBezTo>
                  <a:cubicBezTo>
                    <a:pt x="1320" y="430"/>
                    <a:pt x="1320" y="430"/>
                    <a:pt x="1320" y="430"/>
                  </a:cubicBezTo>
                  <a:moveTo>
                    <a:pt x="1009" y="508"/>
                  </a:moveTo>
                  <a:cubicBezTo>
                    <a:pt x="1070" y="418"/>
                    <a:pt x="1070" y="418"/>
                    <a:pt x="1070" y="418"/>
                  </a:cubicBezTo>
                  <a:cubicBezTo>
                    <a:pt x="1090" y="496"/>
                    <a:pt x="1090" y="496"/>
                    <a:pt x="1090" y="496"/>
                  </a:cubicBezTo>
                  <a:cubicBezTo>
                    <a:pt x="1009" y="508"/>
                    <a:pt x="1009" y="508"/>
                    <a:pt x="1009" y="508"/>
                  </a:cubicBezTo>
                  <a:moveTo>
                    <a:pt x="310" y="500"/>
                  </a:moveTo>
                  <a:cubicBezTo>
                    <a:pt x="309" y="498"/>
                    <a:pt x="309" y="498"/>
                    <a:pt x="309" y="498"/>
                  </a:cubicBezTo>
                  <a:cubicBezTo>
                    <a:pt x="391" y="417"/>
                    <a:pt x="391" y="417"/>
                    <a:pt x="391" y="417"/>
                  </a:cubicBezTo>
                  <a:cubicBezTo>
                    <a:pt x="410" y="452"/>
                    <a:pt x="410" y="452"/>
                    <a:pt x="410" y="452"/>
                  </a:cubicBezTo>
                  <a:cubicBezTo>
                    <a:pt x="471" y="428"/>
                    <a:pt x="471" y="428"/>
                    <a:pt x="471" y="428"/>
                  </a:cubicBezTo>
                  <a:cubicBezTo>
                    <a:pt x="515" y="496"/>
                    <a:pt x="515" y="496"/>
                    <a:pt x="515" y="496"/>
                  </a:cubicBezTo>
                  <a:cubicBezTo>
                    <a:pt x="440" y="522"/>
                    <a:pt x="440" y="522"/>
                    <a:pt x="440" y="522"/>
                  </a:cubicBezTo>
                  <a:cubicBezTo>
                    <a:pt x="311" y="500"/>
                    <a:pt x="311" y="500"/>
                    <a:pt x="311" y="500"/>
                  </a:cubicBezTo>
                  <a:cubicBezTo>
                    <a:pt x="312" y="499"/>
                    <a:pt x="312" y="499"/>
                    <a:pt x="312" y="499"/>
                  </a:cubicBezTo>
                  <a:cubicBezTo>
                    <a:pt x="310" y="500"/>
                    <a:pt x="310" y="500"/>
                    <a:pt x="310" y="500"/>
                  </a:cubicBezTo>
                  <a:moveTo>
                    <a:pt x="1094" y="495"/>
                  </a:moveTo>
                  <a:cubicBezTo>
                    <a:pt x="1074" y="417"/>
                    <a:pt x="1074" y="417"/>
                    <a:pt x="1074" y="417"/>
                  </a:cubicBezTo>
                  <a:cubicBezTo>
                    <a:pt x="1168" y="472"/>
                    <a:pt x="1168" y="472"/>
                    <a:pt x="1168" y="472"/>
                  </a:cubicBezTo>
                  <a:cubicBezTo>
                    <a:pt x="1094" y="495"/>
                    <a:pt x="1094" y="495"/>
                    <a:pt x="1094" y="495"/>
                  </a:cubicBezTo>
                  <a:moveTo>
                    <a:pt x="715" y="562"/>
                  </a:moveTo>
                  <a:cubicBezTo>
                    <a:pt x="754" y="407"/>
                    <a:pt x="754" y="407"/>
                    <a:pt x="754" y="407"/>
                  </a:cubicBezTo>
                  <a:cubicBezTo>
                    <a:pt x="754" y="513"/>
                    <a:pt x="754" y="513"/>
                    <a:pt x="754" y="513"/>
                  </a:cubicBezTo>
                  <a:cubicBezTo>
                    <a:pt x="752" y="512"/>
                    <a:pt x="752" y="512"/>
                    <a:pt x="752" y="512"/>
                  </a:cubicBezTo>
                  <a:cubicBezTo>
                    <a:pt x="753" y="516"/>
                    <a:pt x="753" y="516"/>
                    <a:pt x="753" y="516"/>
                  </a:cubicBezTo>
                  <a:cubicBezTo>
                    <a:pt x="715" y="562"/>
                    <a:pt x="715" y="562"/>
                    <a:pt x="715" y="562"/>
                  </a:cubicBezTo>
                  <a:moveTo>
                    <a:pt x="1554" y="450"/>
                  </a:moveTo>
                  <a:cubicBezTo>
                    <a:pt x="1534" y="427"/>
                    <a:pt x="1534" y="427"/>
                    <a:pt x="1534" y="427"/>
                  </a:cubicBezTo>
                  <a:cubicBezTo>
                    <a:pt x="1555" y="401"/>
                    <a:pt x="1555" y="401"/>
                    <a:pt x="1555" y="401"/>
                  </a:cubicBezTo>
                  <a:cubicBezTo>
                    <a:pt x="1554" y="442"/>
                    <a:pt x="1554" y="442"/>
                    <a:pt x="1554" y="442"/>
                  </a:cubicBezTo>
                  <a:cubicBezTo>
                    <a:pt x="1554" y="450"/>
                    <a:pt x="1554" y="450"/>
                    <a:pt x="1554" y="450"/>
                  </a:cubicBezTo>
                  <a:moveTo>
                    <a:pt x="834" y="543"/>
                  </a:moveTo>
                  <a:cubicBezTo>
                    <a:pt x="758" y="515"/>
                    <a:pt x="758" y="515"/>
                    <a:pt x="758" y="515"/>
                  </a:cubicBezTo>
                  <a:cubicBezTo>
                    <a:pt x="758" y="398"/>
                    <a:pt x="758" y="398"/>
                    <a:pt x="758" y="398"/>
                  </a:cubicBezTo>
                  <a:cubicBezTo>
                    <a:pt x="834" y="543"/>
                    <a:pt x="834" y="543"/>
                    <a:pt x="834" y="543"/>
                  </a:cubicBezTo>
                  <a:moveTo>
                    <a:pt x="1417" y="514"/>
                  </a:moveTo>
                  <a:cubicBezTo>
                    <a:pt x="1377" y="468"/>
                    <a:pt x="1377" y="468"/>
                    <a:pt x="1377" y="468"/>
                  </a:cubicBezTo>
                  <a:cubicBezTo>
                    <a:pt x="1456" y="398"/>
                    <a:pt x="1456" y="398"/>
                    <a:pt x="1456" y="398"/>
                  </a:cubicBezTo>
                  <a:cubicBezTo>
                    <a:pt x="1417" y="514"/>
                    <a:pt x="1417" y="514"/>
                    <a:pt x="1417" y="514"/>
                  </a:cubicBezTo>
                  <a:moveTo>
                    <a:pt x="839" y="544"/>
                  </a:moveTo>
                  <a:cubicBezTo>
                    <a:pt x="763" y="398"/>
                    <a:pt x="763" y="398"/>
                    <a:pt x="763" y="398"/>
                  </a:cubicBezTo>
                  <a:cubicBezTo>
                    <a:pt x="906" y="510"/>
                    <a:pt x="906" y="510"/>
                    <a:pt x="906" y="510"/>
                  </a:cubicBezTo>
                  <a:cubicBezTo>
                    <a:pt x="839" y="544"/>
                    <a:pt x="839" y="544"/>
                    <a:pt x="839" y="544"/>
                  </a:cubicBezTo>
                  <a:moveTo>
                    <a:pt x="412" y="447"/>
                  </a:moveTo>
                  <a:cubicBezTo>
                    <a:pt x="394" y="414"/>
                    <a:pt x="394" y="414"/>
                    <a:pt x="394" y="414"/>
                  </a:cubicBezTo>
                  <a:cubicBezTo>
                    <a:pt x="413" y="395"/>
                    <a:pt x="413" y="395"/>
                    <a:pt x="413" y="395"/>
                  </a:cubicBezTo>
                  <a:cubicBezTo>
                    <a:pt x="467" y="425"/>
                    <a:pt x="467" y="425"/>
                    <a:pt x="467" y="425"/>
                  </a:cubicBezTo>
                  <a:cubicBezTo>
                    <a:pt x="412" y="447"/>
                    <a:pt x="412" y="447"/>
                    <a:pt x="412" y="447"/>
                  </a:cubicBezTo>
                  <a:moveTo>
                    <a:pt x="709" y="568"/>
                  </a:moveTo>
                  <a:cubicBezTo>
                    <a:pt x="599" y="512"/>
                    <a:pt x="599" y="512"/>
                    <a:pt x="599" y="512"/>
                  </a:cubicBezTo>
                  <a:cubicBezTo>
                    <a:pt x="609" y="500"/>
                    <a:pt x="609" y="500"/>
                    <a:pt x="609" y="500"/>
                  </a:cubicBezTo>
                  <a:cubicBezTo>
                    <a:pt x="752" y="395"/>
                    <a:pt x="752" y="395"/>
                    <a:pt x="752" y="395"/>
                  </a:cubicBezTo>
                  <a:cubicBezTo>
                    <a:pt x="709" y="568"/>
                    <a:pt x="709" y="568"/>
                    <a:pt x="709" y="568"/>
                  </a:cubicBezTo>
                  <a:moveTo>
                    <a:pt x="1530" y="424"/>
                  </a:moveTo>
                  <a:cubicBezTo>
                    <a:pt x="1470" y="394"/>
                    <a:pt x="1470" y="394"/>
                    <a:pt x="1470" y="394"/>
                  </a:cubicBezTo>
                  <a:cubicBezTo>
                    <a:pt x="1553" y="396"/>
                    <a:pt x="1553" y="396"/>
                    <a:pt x="1553" y="396"/>
                  </a:cubicBezTo>
                  <a:cubicBezTo>
                    <a:pt x="1530" y="424"/>
                    <a:pt x="1530" y="424"/>
                    <a:pt x="1530" y="424"/>
                  </a:cubicBezTo>
                  <a:moveTo>
                    <a:pt x="167" y="429"/>
                  </a:moveTo>
                  <a:cubicBezTo>
                    <a:pt x="168" y="426"/>
                    <a:pt x="168" y="426"/>
                    <a:pt x="168" y="426"/>
                  </a:cubicBezTo>
                  <a:cubicBezTo>
                    <a:pt x="215" y="388"/>
                    <a:pt x="215" y="388"/>
                    <a:pt x="215" y="388"/>
                  </a:cubicBezTo>
                  <a:cubicBezTo>
                    <a:pt x="263" y="440"/>
                    <a:pt x="263" y="440"/>
                    <a:pt x="263" y="440"/>
                  </a:cubicBezTo>
                  <a:cubicBezTo>
                    <a:pt x="149" y="448"/>
                    <a:pt x="149" y="448"/>
                    <a:pt x="149" y="448"/>
                  </a:cubicBezTo>
                  <a:cubicBezTo>
                    <a:pt x="166" y="428"/>
                    <a:pt x="166" y="428"/>
                    <a:pt x="166" y="428"/>
                  </a:cubicBezTo>
                  <a:cubicBezTo>
                    <a:pt x="167" y="429"/>
                    <a:pt x="167" y="429"/>
                    <a:pt x="167" y="429"/>
                  </a:cubicBezTo>
                  <a:moveTo>
                    <a:pt x="588" y="499"/>
                  </a:moveTo>
                  <a:cubicBezTo>
                    <a:pt x="559" y="432"/>
                    <a:pt x="559" y="432"/>
                    <a:pt x="559" y="432"/>
                  </a:cubicBezTo>
                  <a:cubicBezTo>
                    <a:pt x="560" y="430"/>
                    <a:pt x="560" y="430"/>
                    <a:pt x="560" y="430"/>
                  </a:cubicBezTo>
                  <a:cubicBezTo>
                    <a:pt x="560" y="430"/>
                    <a:pt x="560" y="430"/>
                    <a:pt x="560" y="430"/>
                  </a:cubicBezTo>
                  <a:cubicBezTo>
                    <a:pt x="583" y="386"/>
                    <a:pt x="583" y="386"/>
                    <a:pt x="583" y="386"/>
                  </a:cubicBezTo>
                  <a:cubicBezTo>
                    <a:pt x="588" y="499"/>
                    <a:pt x="588" y="499"/>
                    <a:pt x="588" y="499"/>
                  </a:cubicBezTo>
                  <a:moveTo>
                    <a:pt x="555" y="429"/>
                  </a:moveTo>
                  <a:cubicBezTo>
                    <a:pt x="482" y="424"/>
                    <a:pt x="482" y="424"/>
                    <a:pt x="482" y="424"/>
                  </a:cubicBezTo>
                  <a:cubicBezTo>
                    <a:pt x="580" y="383"/>
                    <a:pt x="580" y="383"/>
                    <a:pt x="580" y="383"/>
                  </a:cubicBezTo>
                  <a:cubicBezTo>
                    <a:pt x="555" y="429"/>
                    <a:pt x="555" y="429"/>
                    <a:pt x="555" y="429"/>
                  </a:cubicBezTo>
                  <a:moveTo>
                    <a:pt x="590" y="382"/>
                  </a:moveTo>
                  <a:cubicBezTo>
                    <a:pt x="590" y="381"/>
                    <a:pt x="590" y="381"/>
                    <a:pt x="590" y="381"/>
                  </a:cubicBezTo>
                  <a:cubicBezTo>
                    <a:pt x="750" y="391"/>
                    <a:pt x="750" y="391"/>
                    <a:pt x="750" y="391"/>
                  </a:cubicBezTo>
                  <a:cubicBezTo>
                    <a:pt x="593" y="506"/>
                    <a:pt x="593" y="506"/>
                    <a:pt x="593" y="506"/>
                  </a:cubicBezTo>
                  <a:cubicBezTo>
                    <a:pt x="588" y="381"/>
                    <a:pt x="588" y="381"/>
                    <a:pt x="588" y="381"/>
                  </a:cubicBezTo>
                  <a:cubicBezTo>
                    <a:pt x="590" y="382"/>
                    <a:pt x="590" y="382"/>
                    <a:pt x="590" y="382"/>
                  </a:cubicBezTo>
                  <a:moveTo>
                    <a:pt x="462" y="417"/>
                  </a:moveTo>
                  <a:cubicBezTo>
                    <a:pt x="417" y="392"/>
                    <a:pt x="417" y="392"/>
                    <a:pt x="417" y="392"/>
                  </a:cubicBezTo>
                  <a:cubicBezTo>
                    <a:pt x="429" y="380"/>
                    <a:pt x="429" y="380"/>
                    <a:pt x="429" y="380"/>
                  </a:cubicBezTo>
                  <a:cubicBezTo>
                    <a:pt x="462" y="417"/>
                    <a:pt x="462" y="417"/>
                    <a:pt x="462" y="417"/>
                  </a:cubicBezTo>
                  <a:moveTo>
                    <a:pt x="392" y="410"/>
                  </a:moveTo>
                  <a:cubicBezTo>
                    <a:pt x="373" y="373"/>
                    <a:pt x="373" y="373"/>
                    <a:pt x="373" y="373"/>
                  </a:cubicBezTo>
                  <a:cubicBezTo>
                    <a:pt x="409" y="393"/>
                    <a:pt x="409" y="393"/>
                    <a:pt x="409" y="393"/>
                  </a:cubicBezTo>
                  <a:cubicBezTo>
                    <a:pt x="392" y="410"/>
                    <a:pt x="392" y="410"/>
                    <a:pt x="392" y="410"/>
                  </a:cubicBezTo>
                  <a:moveTo>
                    <a:pt x="347" y="416"/>
                  </a:moveTo>
                  <a:cubicBezTo>
                    <a:pt x="284" y="365"/>
                    <a:pt x="284" y="365"/>
                    <a:pt x="284" y="365"/>
                  </a:cubicBezTo>
                  <a:cubicBezTo>
                    <a:pt x="364" y="369"/>
                    <a:pt x="364" y="369"/>
                    <a:pt x="364" y="369"/>
                  </a:cubicBezTo>
                  <a:cubicBezTo>
                    <a:pt x="347" y="416"/>
                    <a:pt x="347" y="416"/>
                    <a:pt x="347" y="416"/>
                  </a:cubicBezTo>
                  <a:moveTo>
                    <a:pt x="269" y="440"/>
                  </a:moveTo>
                  <a:cubicBezTo>
                    <a:pt x="220" y="386"/>
                    <a:pt x="220" y="386"/>
                    <a:pt x="220" y="386"/>
                  </a:cubicBezTo>
                  <a:cubicBezTo>
                    <a:pt x="277" y="365"/>
                    <a:pt x="277" y="365"/>
                    <a:pt x="277" y="365"/>
                  </a:cubicBezTo>
                  <a:cubicBezTo>
                    <a:pt x="349" y="423"/>
                    <a:pt x="349" y="423"/>
                    <a:pt x="349" y="423"/>
                  </a:cubicBezTo>
                  <a:cubicBezTo>
                    <a:pt x="367" y="373"/>
                    <a:pt x="367" y="373"/>
                    <a:pt x="367" y="373"/>
                  </a:cubicBezTo>
                  <a:cubicBezTo>
                    <a:pt x="389" y="413"/>
                    <a:pt x="389" y="413"/>
                    <a:pt x="389" y="413"/>
                  </a:cubicBezTo>
                  <a:cubicBezTo>
                    <a:pt x="306" y="494"/>
                    <a:pt x="306" y="494"/>
                    <a:pt x="306" y="494"/>
                  </a:cubicBezTo>
                  <a:cubicBezTo>
                    <a:pt x="271" y="442"/>
                    <a:pt x="271" y="442"/>
                    <a:pt x="271" y="442"/>
                  </a:cubicBezTo>
                  <a:cubicBezTo>
                    <a:pt x="271" y="442"/>
                    <a:pt x="271" y="442"/>
                    <a:pt x="271" y="442"/>
                  </a:cubicBezTo>
                  <a:cubicBezTo>
                    <a:pt x="270" y="441"/>
                    <a:pt x="270" y="441"/>
                    <a:pt x="270" y="441"/>
                  </a:cubicBezTo>
                  <a:cubicBezTo>
                    <a:pt x="269" y="440"/>
                    <a:pt x="269" y="440"/>
                    <a:pt x="269" y="440"/>
                  </a:cubicBezTo>
                  <a:cubicBezTo>
                    <a:pt x="269" y="440"/>
                    <a:pt x="269" y="440"/>
                    <a:pt x="269" y="440"/>
                  </a:cubicBezTo>
                  <a:moveTo>
                    <a:pt x="171" y="417"/>
                  </a:moveTo>
                  <a:cubicBezTo>
                    <a:pt x="192" y="365"/>
                    <a:pt x="192" y="365"/>
                    <a:pt x="192" y="365"/>
                  </a:cubicBezTo>
                  <a:cubicBezTo>
                    <a:pt x="212" y="385"/>
                    <a:pt x="212" y="385"/>
                    <a:pt x="212" y="385"/>
                  </a:cubicBezTo>
                  <a:cubicBezTo>
                    <a:pt x="171" y="417"/>
                    <a:pt x="171" y="417"/>
                    <a:pt x="171" y="417"/>
                  </a:cubicBezTo>
                  <a:moveTo>
                    <a:pt x="168" y="413"/>
                  </a:moveTo>
                  <a:cubicBezTo>
                    <a:pt x="167" y="353"/>
                    <a:pt x="167" y="353"/>
                    <a:pt x="167" y="353"/>
                  </a:cubicBezTo>
                  <a:cubicBezTo>
                    <a:pt x="189" y="362"/>
                    <a:pt x="189" y="362"/>
                    <a:pt x="189" y="362"/>
                  </a:cubicBezTo>
                  <a:cubicBezTo>
                    <a:pt x="168" y="413"/>
                    <a:pt x="168" y="413"/>
                    <a:pt x="168" y="413"/>
                  </a:cubicBezTo>
                  <a:moveTo>
                    <a:pt x="190" y="358"/>
                  </a:moveTo>
                  <a:cubicBezTo>
                    <a:pt x="174" y="351"/>
                    <a:pt x="174" y="351"/>
                    <a:pt x="174" y="351"/>
                  </a:cubicBezTo>
                  <a:cubicBezTo>
                    <a:pt x="199" y="349"/>
                    <a:pt x="199" y="349"/>
                    <a:pt x="199" y="349"/>
                  </a:cubicBezTo>
                  <a:cubicBezTo>
                    <a:pt x="192" y="358"/>
                    <a:pt x="192" y="358"/>
                    <a:pt x="192" y="358"/>
                  </a:cubicBezTo>
                  <a:cubicBezTo>
                    <a:pt x="191" y="357"/>
                    <a:pt x="191" y="357"/>
                    <a:pt x="191" y="357"/>
                  </a:cubicBezTo>
                  <a:cubicBezTo>
                    <a:pt x="190" y="358"/>
                    <a:pt x="190" y="358"/>
                    <a:pt x="190" y="358"/>
                  </a:cubicBezTo>
                  <a:moveTo>
                    <a:pt x="212" y="378"/>
                  </a:moveTo>
                  <a:cubicBezTo>
                    <a:pt x="195" y="361"/>
                    <a:pt x="195" y="361"/>
                    <a:pt x="195" y="361"/>
                  </a:cubicBezTo>
                  <a:cubicBezTo>
                    <a:pt x="205" y="349"/>
                    <a:pt x="205" y="349"/>
                    <a:pt x="205" y="349"/>
                  </a:cubicBezTo>
                  <a:cubicBezTo>
                    <a:pt x="212" y="378"/>
                    <a:pt x="212" y="378"/>
                    <a:pt x="212" y="378"/>
                  </a:cubicBezTo>
                  <a:moveTo>
                    <a:pt x="1373" y="464"/>
                  </a:moveTo>
                  <a:cubicBezTo>
                    <a:pt x="1323" y="422"/>
                    <a:pt x="1323" y="422"/>
                    <a:pt x="1323" y="422"/>
                  </a:cubicBezTo>
                  <a:cubicBezTo>
                    <a:pt x="1415" y="349"/>
                    <a:pt x="1415" y="349"/>
                    <a:pt x="1415" y="349"/>
                  </a:cubicBezTo>
                  <a:cubicBezTo>
                    <a:pt x="1373" y="464"/>
                    <a:pt x="1373" y="464"/>
                    <a:pt x="1373" y="464"/>
                  </a:cubicBezTo>
                  <a:moveTo>
                    <a:pt x="162" y="421"/>
                  </a:moveTo>
                  <a:cubicBezTo>
                    <a:pt x="86" y="413"/>
                    <a:pt x="86" y="413"/>
                    <a:pt x="86" y="413"/>
                  </a:cubicBezTo>
                  <a:cubicBezTo>
                    <a:pt x="92" y="401"/>
                    <a:pt x="107" y="363"/>
                    <a:pt x="113" y="349"/>
                  </a:cubicBezTo>
                  <a:cubicBezTo>
                    <a:pt x="162" y="421"/>
                    <a:pt x="162" y="421"/>
                    <a:pt x="162" y="421"/>
                  </a:cubicBezTo>
                  <a:moveTo>
                    <a:pt x="231" y="377"/>
                  </a:moveTo>
                  <a:cubicBezTo>
                    <a:pt x="273" y="348"/>
                    <a:pt x="273" y="348"/>
                    <a:pt x="273" y="348"/>
                  </a:cubicBezTo>
                  <a:cubicBezTo>
                    <a:pt x="275" y="361"/>
                    <a:pt x="275" y="361"/>
                    <a:pt x="275" y="361"/>
                  </a:cubicBezTo>
                  <a:cubicBezTo>
                    <a:pt x="231" y="377"/>
                    <a:pt x="231" y="377"/>
                    <a:pt x="231" y="377"/>
                  </a:cubicBezTo>
                  <a:moveTo>
                    <a:pt x="473" y="423"/>
                  </a:moveTo>
                  <a:cubicBezTo>
                    <a:pt x="432" y="377"/>
                    <a:pt x="432" y="377"/>
                    <a:pt x="432" y="377"/>
                  </a:cubicBezTo>
                  <a:cubicBezTo>
                    <a:pt x="463" y="347"/>
                    <a:pt x="463" y="347"/>
                    <a:pt x="463" y="347"/>
                  </a:cubicBezTo>
                  <a:cubicBezTo>
                    <a:pt x="578" y="378"/>
                    <a:pt x="578" y="378"/>
                    <a:pt x="578" y="378"/>
                  </a:cubicBezTo>
                  <a:cubicBezTo>
                    <a:pt x="473" y="423"/>
                    <a:pt x="473" y="423"/>
                    <a:pt x="473" y="423"/>
                  </a:cubicBezTo>
                  <a:moveTo>
                    <a:pt x="1544" y="391"/>
                  </a:moveTo>
                  <a:cubicBezTo>
                    <a:pt x="1461" y="389"/>
                    <a:pt x="1461" y="389"/>
                    <a:pt x="1461" y="389"/>
                  </a:cubicBezTo>
                  <a:cubicBezTo>
                    <a:pt x="1427" y="347"/>
                    <a:pt x="1427" y="347"/>
                    <a:pt x="1427" y="347"/>
                  </a:cubicBezTo>
                  <a:cubicBezTo>
                    <a:pt x="1544" y="391"/>
                    <a:pt x="1544" y="391"/>
                    <a:pt x="1544" y="391"/>
                  </a:cubicBezTo>
                  <a:moveTo>
                    <a:pt x="345" y="364"/>
                  </a:moveTo>
                  <a:cubicBezTo>
                    <a:pt x="279" y="360"/>
                    <a:pt x="279" y="360"/>
                    <a:pt x="279" y="360"/>
                  </a:cubicBezTo>
                  <a:cubicBezTo>
                    <a:pt x="278" y="347"/>
                    <a:pt x="278" y="347"/>
                    <a:pt x="278" y="347"/>
                  </a:cubicBezTo>
                  <a:cubicBezTo>
                    <a:pt x="345" y="364"/>
                    <a:pt x="345" y="364"/>
                    <a:pt x="345" y="364"/>
                  </a:cubicBezTo>
                  <a:moveTo>
                    <a:pt x="164" y="417"/>
                  </a:moveTo>
                  <a:cubicBezTo>
                    <a:pt x="117" y="347"/>
                    <a:pt x="117" y="347"/>
                    <a:pt x="117" y="347"/>
                  </a:cubicBezTo>
                  <a:cubicBezTo>
                    <a:pt x="162" y="352"/>
                    <a:pt x="162" y="352"/>
                    <a:pt x="162" y="352"/>
                  </a:cubicBezTo>
                  <a:cubicBezTo>
                    <a:pt x="164" y="417"/>
                    <a:pt x="164" y="417"/>
                    <a:pt x="164" y="417"/>
                  </a:cubicBezTo>
                  <a:moveTo>
                    <a:pt x="1379" y="460"/>
                  </a:moveTo>
                  <a:cubicBezTo>
                    <a:pt x="1421" y="346"/>
                    <a:pt x="1421" y="346"/>
                    <a:pt x="1421" y="346"/>
                  </a:cubicBezTo>
                  <a:cubicBezTo>
                    <a:pt x="1457" y="391"/>
                    <a:pt x="1457" y="391"/>
                    <a:pt x="1457" y="391"/>
                  </a:cubicBezTo>
                  <a:cubicBezTo>
                    <a:pt x="1379" y="460"/>
                    <a:pt x="1379" y="460"/>
                    <a:pt x="1379" y="460"/>
                  </a:cubicBezTo>
                  <a:moveTo>
                    <a:pt x="217" y="381"/>
                  </a:moveTo>
                  <a:cubicBezTo>
                    <a:pt x="210" y="348"/>
                    <a:pt x="210" y="348"/>
                    <a:pt x="210" y="348"/>
                  </a:cubicBezTo>
                  <a:cubicBezTo>
                    <a:pt x="216" y="348"/>
                    <a:pt x="216" y="348"/>
                    <a:pt x="216" y="348"/>
                  </a:cubicBezTo>
                  <a:cubicBezTo>
                    <a:pt x="219" y="346"/>
                    <a:pt x="219" y="346"/>
                    <a:pt x="219" y="346"/>
                  </a:cubicBezTo>
                  <a:cubicBezTo>
                    <a:pt x="268" y="346"/>
                    <a:pt x="268" y="346"/>
                    <a:pt x="268" y="346"/>
                  </a:cubicBezTo>
                  <a:cubicBezTo>
                    <a:pt x="217" y="381"/>
                    <a:pt x="217" y="381"/>
                    <a:pt x="217" y="381"/>
                  </a:cubicBezTo>
                  <a:moveTo>
                    <a:pt x="1171" y="468"/>
                  </a:moveTo>
                  <a:cubicBezTo>
                    <a:pt x="1074" y="412"/>
                    <a:pt x="1074" y="412"/>
                    <a:pt x="1074" y="412"/>
                  </a:cubicBezTo>
                  <a:cubicBezTo>
                    <a:pt x="1161" y="332"/>
                    <a:pt x="1161" y="332"/>
                    <a:pt x="1161" y="332"/>
                  </a:cubicBezTo>
                  <a:cubicBezTo>
                    <a:pt x="1171" y="468"/>
                    <a:pt x="1171" y="468"/>
                    <a:pt x="1171" y="468"/>
                  </a:cubicBezTo>
                  <a:moveTo>
                    <a:pt x="413" y="390"/>
                  </a:moveTo>
                  <a:cubicBezTo>
                    <a:pt x="370" y="366"/>
                    <a:pt x="370" y="366"/>
                    <a:pt x="370" y="366"/>
                  </a:cubicBezTo>
                  <a:cubicBezTo>
                    <a:pt x="382" y="327"/>
                    <a:pt x="382" y="327"/>
                    <a:pt x="382" y="327"/>
                  </a:cubicBezTo>
                  <a:cubicBezTo>
                    <a:pt x="426" y="377"/>
                    <a:pt x="426" y="377"/>
                    <a:pt x="426" y="377"/>
                  </a:cubicBezTo>
                  <a:cubicBezTo>
                    <a:pt x="413" y="390"/>
                    <a:pt x="413" y="390"/>
                    <a:pt x="413" y="390"/>
                  </a:cubicBezTo>
                  <a:moveTo>
                    <a:pt x="429" y="374"/>
                  </a:moveTo>
                  <a:cubicBezTo>
                    <a:pt x="387" y="327"/>
                    <a:pt x="387" y="327"/>
                    <a:pt x="387" y="327"/>
                  </a:cubicBezTo>
                  <a:cubicBezTo>
                    <a:pt x="458" y="346"/>
                    <a:pt x="458" y="346"/>
                    <a:pt x="458" y="346"/>
                  </a:cubicBezTo>
                  <a:cubicBezTo>
                    <a:pt x="429" y="374"/>
                    <a:pt x="429" y="374"/>
                    <a:pt x="429" y="374"/>
                  </a:cubicBezTo>
                  <a:moveTo>
                    <a:pt x="366" y="364"/>
                  </a:moveTo>
                  <a:cubicBezTo>
                    <a:pt x="285" y="344"/>
                    <a:pt x="285" y="344"/>
                    <a:pt x="285" y="344"/>
                  </a:cubicBezTo>
                  <a:cubicBezTo>
                    <a:pt x="377" y="326"/>
                    <a:pt x="377" y="326"/>
                    <a:pt x="377" y="326"/>
                  </a:cubicBezTo>
                  <a:cubicBezTo>
                    <a:pt x="366" y="364"/>
                    <a:pt x="366" y="364"/>
                    <a:pt x="366" y="364"/>
                  </a:cubicBezTo>
                  <a:moveTo>
                    <a:pt x="911" y="508"/>
                  </a:moveTo>
                  <a:cubicBezTo>
                    <a:pt x="818" y="314"/>
                    <a:pt x="818" y="314"/>
                    <a:pt x="818" y="314"/>
                  </a:cubicBezTo>
                  <a:cubicBezTo>
                    <a:pt x="999" y="508"/>
                    <a:pt x="999" y="508"/>
                    <a:pt x="999" y="508"/>
                  </a:cubicBezTo>
                  <a:cubicBezTo>
                    <a:pt x="911" y="508"/>
                    <a:pt x="911" y="508"/>
                    <a:pt x="911" y="508"/>
                  </a:cubicBezTo>
                  <a:moveTo>
                    <a:pt x="230" y="342"/>
                  </a:moveTo>
                  <a:cubicBezTo>
                    <a:pt x="307" y="308"/>
                    <a:pt x="307" y="308"/>
                    <a:pt x="307" y="308"/>
                  </a:cubicBezTo>
                  <a:cubicBezTo>
                    <a:pt x="274" y="342"/>
                    <a:pt x="274" y="342"/>
                    <a:pt x="274" y="342"/>
                  </a:cubicBezTo>
                  <a:cubicBezTo>
                    <a:pt x="230" y="342"/>
                    <a:pt x="230" y="342"/>
                    <a:pt x="230" y="342"/>
                  </a:cubicBezTo>
                  <a:moveTo>
                    <a:pt x="1323" y="416"/>
                  </a:moveTo>
                  <a:cubicBezTo>
                    <a:pt x="1349" y="307"/>
                    <a:pt x="1349" y="307"/>
                    <a:pt x="1349" y="307"/>
                  </a:cubicBezTo>
                  <a:cubicBezTo>
                    <a:pt x="1416" y="342"/>
                    <a:pt x="1416" y="342"/>
                    <a:pt x="1416" y="342"/>
                  </a:cubicBezTo>
                  <a:cubicBezTo>
                    <a:pt x="1323" y="416"/>
                    <a:pt x="1323" y="416"/>
                    <a:pt x="1323" y="416"/>
                  </a:cubicBezTo>
                  <a:moveTo>
                    <a:pt x="904" y="503"/>
                  </a:moveTo>
                  <a:cubicBezTo>
                    <a:pt x="759" y="389"/>
                    <a:pt x="759" y="389"/>
                    <a:pt x="759" y="389"/>
                  </a:cubicBezTo>
                  <a:cubicBezTo>
                    <a:pt x="809" y="306"/>
                    <a:pt x="809" y="306"/>
                    <a:pt x="809" y="306"/>
                  </a:cubicBezTo>
                  <a:cubicBezTo>
                    <a:pt x="904" y="503"/>
                    <a:pt x="904" y="503"/>
                    <a:pt x="904" y="503"/>
                  </a:cubicBezTo>
                  <a:moveTo>
                    <a:pt x="316" y="305"/>
                  </a:moveTo>
                  <a:cubicBezTo>
                    <a:pt x="317" y="304"/>
                    <a:pt x="317" y="304"/>
                    <a:pt x="317" y="304"/>
                  </a:cubicBezTo>
                  <a:cubicBezTo>
                    <a:pt x="372" y="322"/>
                    <a:pt x="372" y="322"/>
                    <a:pt x="372" y="322"/>
                  </a:cubicBezTo>
                  <a:cubicBezTo>
                    <a:pt x="282" y="340"/>
                    <a:pt x="282" y="340"/>
                    <a:pt x="282" y="340"/>
                  </a:cubicBezTo>
                  <a:cubicBezTo>
                    <a:pt x="316" y="305"/>
                    <a:pt x="316" y="305"/>
                    <a:pt x="316" y="305"/>
                  </a:cubicBezTo>
                  <a:cubicBezTo>
                    <a:pt x="316" y="305"/>
                    <a:pt x="316" y="305"/>
                    <a:pt x="316" y="305"/>
                  </a:cubicBezTo>
                  <a:moveTo>
                    <a:pt x="1266" y="520"/>
                  </a:moveTo>
                  <a:cubicBezTo>
                    <a:pt x="1281" y="304"/>
                    <a:pt x="1281" y="304"/>
                    <a:pt x="1281" y="304"/>
                  </a:cubicBezTo>
                  <a:cubicBezTo>
                    <a:pt x="1317" y="421"/>
                    <a:pt x="1317" y="421"/>
                    <a:pt x="1317" y="421"/>
                  </a:cubicBezTo>
                  <a:cubicBezTo>
                    <a:pt x="1316" y="422"/>
                    <a:pt x="1316" y="422"/>
                    <a:pt x="1316" y="422"/>
                  </a:cubicBezTo>
                  <a:cubicBezTo>
                    <a:pt x="1317" y="422"/>
                    <a:pt x="1317" y="422"/>
                    <a:pt x="1317" y="422"/>
                  </a:cubicBezTo>
                  <a:cubicBezTo>
                    <a:pt x="1266" y="520"/>
                    <a:pt x="1266" y="520"/>
                    <a:pt x="1266" y="520"/>
                  </a:cubicBezTo>
                  <a:moveTo>
                    <a:pt x="1261" y="527"/>
                  </a:moveTo>
                  <a:cubicBezTo>
                    <a:pt x="1179" y="473"/>
                    <a:pt x="1179" y="473"/>
                    <a:pt x="1179" y="473"/>
                  </a:cubicBezTo>
                  <a:cubicBezTo>
                    <a:pt x="1179" y="473"/>
                    <a:pt x="1179" y="473"/>
                    <a:pt x="1179" y="473"/>
                  </a:cubicBezTo>
                  <a:cubicBezTo>
                    <a:pt x="1177" y="472"/>
                    <a:pt x="1177" y="472"/>
                    <a:pt x="1177" y="472"/>
                  </a:cubicBezTo>
                  <a:cubicBezTo>
                    <a:pt x="1276" y="301"/>
                    <a:pt x="1276" y="301"/>
                    <a:pt x="1276" y="301"/>
                  </a:cubicBezTo>
                  <a:cubicBezTo>
                    <a:pt x="1261" y="527"/>
                    <a:pt x="1261" y="527"/>
                    <a:pt x="1261" y="527"/>
                  </a:cubicBezTo>
                  <a:moveTo>
                    <a:pt x="166" y="347"/>
                  </a:moveTo>
                  <a:cubicBezTo>
                    <a:pt x="156" y="300"/>
                    <a:pt x="156" y="300"/>
                    <a:pt x="156" y="300"/>
                  </a:cubicBezTo>
                  <a:cubicBezTo>
                    <a:pt x="201" y="342"/>
                    <a:pt x="201" y="342"/>
                    <a:pt x="201" y="342"/>
                  </a:cubicBezTo>
                  <a:cubicBezTo>
                    <a:pt x="166" y="347"/>
                    <a:pt x="166" y="347"/>
                    <a:pt x="166" y="347"/>
                  </a:cubicBezTo>
                  <a:moveTo>
                    <a:pt x="162" y="347"/>
                  </a:moveTo>
                  <a:cubicBezTo>
                    <a:pt x="117" y="342"/>
                    <a:pt x="117" y="342"/>
                    <a:pt x="117" y="342"/>
                  </a:cubicBezTo>
                  <a:cubicBezTo>
                    <a:pt x="151" y="299"/>
                    <a:pt x="151" y="299"/>
                    <a:pt x="151" y="299"/>
                  </a:cubicBezTo>
                  <a:cubicBezTo>
                    <a:pt x="162" y="347"/>
                    <a:pt x="162" y="347"/>
                    <a:pt x="162" y="347"/>
                  </a:cubicBezTo>
                  <a:moveTo>
                    <a:pt x="1176" y="465"/>
                  </a:moveTo>
                  <a:cubicBezTo>
                    <a:pt x="1166" y="329"/>
                    <a:pt x="1166" y="329"/>
                    <a:pt x="1166" y="329"/>
                  </a:cubicBezTo>
                  <a:cubicBezTo>
                    <a:pt x="1274" y="295"/>
                    <a:pt x="1274" y="295"/>
                    <a:pt x="1274" y="295"/>
                  </a:cubicBezTo>
                  <a:cubicBezTo>
                    <a:pt x="1176" y="465"/>
                    <a:pt x="1176" y="465"/>
                    <a:pt x="1176" y="465"/>
                  </a:cubicBezTo>
                  <a:moveTo>
                    <a:pt x="1319" y="413"/>
                  </a:moveTo>
                  <a:cubicBezTo>
                    <a:pt x="1282" y="294"/>
                    <a:pt x="1282" y="294"/>
                    <a:pt x="1282" y="294"/>
                  </a:cubicBezTo>
                  <a:cubicBezTo>
                    <a:pt x="1345" y="306"/>
                    <a:pt x="1345" y="306"/>
                    <a:pt x="1345" y="306"/>
                  </a:cubicBezTo>
                  <a:cubicBezTo>
                    <a:pt x="1319" y="413"/>
                    <a:pt x="1319" y="413"/>
                    <a:pt x="1319" y="413"/>
                  </a:cubicBezTo>
                  <a:moveTo>
                    <a:pt x="1007" y="502"/>
                  </a:moveTo>
                  <a:cubicBezTo>
                    <a:pt x="1022" y="290"/>
                    <a:pt x="1022" y="290"/>
                    <a:pt x="1022" y="290"/>
                  </a:cubicBezTo>
                  <a:cubicBezTo>
                    <a:pt x="1068" y="411"/>
                    <a:pt x="1068" y="411"/>
                    <a:pt x="1068" y="411"/>
                  </a:cubicBezTo>
                  <a:cubicBezTo>
                    <a:pt x="1067" y="413"/>
                    <a:pt x="1067" y="413"/>
                    <a:pt x="1067" y="413"/>
                  </a:cubicBezTo>
                  <a:cubicBezTo>
                    <a:pt x="1067" y="413"/>
                    <a:pt x="1067" y="413"/>
                    <a:pt x="1067" y="413"/>
                  </a:cubicBezTo>
                  <a:cubicBezTo>
                    <a:pt x="1007" y="502"/>
                    <a:pt x="1007" y="502"/>
                    <a:pt x="1007" y="502"/>
                  </a:cubicBezTo>
                  <a:moveTo>
                    <a:pt x="580" y="374"/>
                  </a:moveTo>
                  <a:cubicBezTo>
                    <a:pt x="466" y="344"/>
                    <a:pt x="466" y="344"/>
                    <a:pt x="466" y="344"/>
                  </a:cubicBezTo>
                  <a:cubicBezTo>
                    <a:pt x="524" y="287"/>
                    <a:pt x="524" y="287"/>
                    <a:pt x="524" y="287"/>
                  </a:cubicBezTo>
                  <a:cubicBezTo>
                    <a:pt x="580" y="374"/>
                    <a:pt x="580" y="374"/>
                    <a:pt x="580" y="374"/>
                  </a:cubicBezTo>
                  <a:moveTo>
                    <a:pt x="1090" y="391"/>
                  </a:moveTo>
                  <a:cubicBezTo>
                    <a:pt x="1174" y="285"/>
                    <a:pt x="1174" y="285"/>
                    <a:pt x="1174" y="285"/>
                  </a:cubicBezTo>
                  <a:cubicBezTo>
                    <a:pt x="1162" y="326"/>
                    <a:pt x="1162" y="326"/>
                    <a:pt x="1162" y="326"/>
                  </a:cubicBezTo>
                  <a:cubicBezTo>
                    <a:pt x="1161" y="326"/>
                    <a:pt x="1161" y="326"/>
                    <a:pt x="1161" y="326"/>
                  </a:cubicBezTo>
                  <a:cubicBezTo>
                    <a:pt x="1161" y="326"/>
                    <a:pt x="1161" y="326"/>
                    <a:pt x="1161" y="326"/>
                  </a:cubicBezTo>
                  <a:cubicBezTo>
                    <a:pt x="1090" y="391"/>
                    <a:pt x="1090" y="391"/>
                    <a:pt x="1090" y="391"/>
                  </a:cubicBezTo>
                  <a:moveTo>
                    <a:pt x="1003" y="505"/>
                  </a:moveTo>
                  <a:cubicBezTo>
                    <a:pt x="814" y="303"/>
                    <a:pt x="814" y="303"/>
                    <a:pt x="814" y="303"/>
                  </a:cubicBezTo>
                  <a:cubicBezTo>
                    <a:pt x="1018" y="282"/>
                    <a:pt x="1018" y="282"/>
                    <a:pt x="1018" y="282"/>
                  </a:cubicBezTo>
                  <a:cubicBezTo>
                    <a:pt x="1003" y="505"/>
                    <a:pt x="1003" y="505"/>
                    <a:pt x="1003" y="505"/>
                  </a:cubicBezTo>
                  <a:moveTo>
                    <a:pt x="1167" y="324"/>
                  </a:moveTo>
                  <a:cubicBezTo>
                    <a:pt x="1182" y="277"/>
                    <a:pt x="1182" y="277"/>
                    <a:pt x="1182" y="277"/>
                  </a:cubicBezTo>
                  <a:cubicBezTo>
                    <a:pt x="1270" y="292"/>
                    <a:pt x="1270" y="292"/>
                    <a:pt x="1270" y="292"/>
                  </a:cubicBezTo>
                  <a:cubicBezTo>
                    <a:pt x="1167" y="324"/>
                    <a:pt x="1167" y="324"/>
                    <a:pt x="1167" y="324"/>
                  </a:cubicBezTo>
                  <a:moveTo>
                    <a:pt x="1071" y="408"/>
                  </a:moveTo>
                  <a:cubicBezTo>
                    <a:pt x="1024" y="281"/>
                    <a:pt x="1024" y="281"/>
                    <a:pt x="1024" y="281"/>
                  </a:cubicBezTo>
                  <a:cubicBezTo>
                    <a:pt x="1175" y="277"/>
                    <a:pt x="1175" y="277"/>
                    <a:pt x="1175" y="277"/>
                  </a:cubicBezTo>
                  <a:cubicBezTo>
                    <a:pt x="1071" y="408"/>
                    <a:pt x="1071" y="408"/>
                    <a:pt x="1071" y="408"/>
                  </a:cubicBezTo>
                  <a:moveTo>
                    <a:pt x="753" y="387"/>
                  </a:moveTo>
                  <a:cubicBezTo>
                    <a:pt x="591" y="376"/>
                    <a:pt x="591" y="376"/>
                    <a:pt x="591" y="376"/>
                  </a:cubicBezTo>
                  <a:cubicBezTo>
                    <a:pt x="710" y="266"/>
                    <a:pt x="710" y="266"/>
                    <a:pt x="710" y="266"/>
                  </a:cubicBezTo>
                  <a:cubicBezTo>
                    <a:pt x="753" y="387"/>
                    <a:pt x="753" y="387"/>
                    <a:pt x="753" y="387"/>
                  </a:cubicBezTo>
                  <a:moveTo>
                    <a:pt x="756" y="381"/>
                  </a:moveTo>
                  <a:cubicBezTo>
                    <a:pt x="715" y="266"/>
                    <a:pt x="715" y="266"/>
                    <a:pt x="715" y="266"/>
                  </a:cubicBezTo>
                  <a:cubicBezTo>
                    <a:pt x="806" y="303"/>
                    <a:pt x="806" y="303"/>
                    <a:pt x="806" y="303"/>
                  </a:cubicBezTo>
                  <a:cubicBezTo>
                    <a:pt x="758" y="381"/>
                    <a:pt x="758" y="381"/>
                    <a:pt x="758" y="381"/>
                  </a:cubicBezTo>
                  <a:cubicBezTo>
                    <a:pt x="758" y="371"/>
                    <a:pt x="758" y="371"/>
                    <a:pt x="758" y="371"/>
                  </a:cubicBezTo>
                  <a:cubicBezTo>
                    <a:pt x="756" y="381"/>
                    <a:pt x="756" y="381"/>
                    <a:pt x="756" y="381"/>
                  </a:cubicBezTo>
                  <a:moveTo>
                    <a:pt x="380" y="320"/>
                  </a:moveTo>
                  <a:cubicBezTo>
                    <a:pt x="324" y="302"/>
                    <a:pt x="324" y="302"/>
                    <a:pt x="324" y="302"/>
                  </a:cubicBezTo>
                  <a:cubicBezTo>
                    <a:pt x="486" y="253"/>
                    <a:pt x="486" y="253"/>
                    <a:pt x="486" y="253"/>
                  </a:cubicBezTo>
                  <a:cubicBezTo>
                    <a:pt x="380" y="320"/>
                    <a:pt x="380" y="320"/>
                    <a:pt x="380" y="320"/>
                  </a:cubicBezTo>
                  <a:moveTo>
                    <a:pt x="461" y="342"/>
                  </a:moveTo>
                  <a:cubicBezTo>
                    <a:pt x="386" y="322"/>
                    <a:pt x="386" y="322"/>
                    <a:pt x="386" y="322"/>
                  </a:cubicBezTo>
                  <a:cubicBezTo>
                    <a:pt x="500" y="249"/>
                    <a:pt x="500" y="249"/>
                    <a:pt x="500" y="249"/>
                  </a:cubicBezTo>
                  <a:cubicBezTo>
                    <a:pt x="500" y="250"/>
                    <a:pt x="500" y="250"/>
                    <a:pt x="500" y="250"/>
                  </a:cubicBezTo>
                  <a:cubicBezTo>
                    <a:pt x="501" y="250"/>
                    <a:pt x="501" y="250"/>
                    <a:pt x="501" y="250"/>
                  </a:cubicBezTo>
                  <a:cubicBezTo>
                    <a:pt x="522" y="283"/>
                    <a:pt x="522" y="283"/>
                    <a:pt x="522" y="283"/>
                  </a:cubicBezTo>
                  <a:cubicBezTo>
                    <a:pt x="461" y="342"/>
                    <a:pt x="461" y="342"/>
                    <a:pt x="461" y="342"/>
                  </a:cubicBezTo>
                  <a:moveTo>
                    <a:pt x="206" y="340"/>
                  </a:moveTo>
                  <a:cubicBezTo>
                    <a:pt x="157" y="294"/>
                    <a:pt x="157" y="294"/>
                    <a:pt x="157" y="294"/>
                  </a:cubicBezTo>
                  <a:cubicBezTo>
                    <a:pt x="274" y="239"/>
                    <a:pt x="274" y="239"/>
                    <a:pt x="274" y="239"/>
                  </a:cubicBezTo>
                  <a:cubicBezTo>
                    <a:pt x="206" y="340"/>
                    <a:pt x="206" y="340"/>
                    <a:pt x="206" y="340"/>
                  </a:cubicBezTo>
                  <a:moveTo>
                    <a:pt x="211" y="342"/>
                  </a:moveTo>
                  <a:cubicBezTo>
                    <a:pt x="280" y="238"/>
                    <a:pt x="280" y="238"/>
                    <a:pt x="280" y="238"/>
                  </a:cubicBezTo>
                  <a:cubicBezTo>
                    <a:pt x="313" y="300"/>
                    <a:pt x="313" y="300"/>
                    <a:pt x="313" y="300"/>
                  </a:cubicBezTo>
                  <a:cubicBezTo>
                    <a:pt x="218" y="342"/>
                    <a:pt x="218" y="342"/>
                    <a:pt x="218" y="342"/>
                  </a:cubicBezTo>
                  <a:cubicBezTo>
                    <a:pt x="211" y="342"/>
                    <a:pt x="211" y="342"/>
                    <a:pt x="211" y="342"/>
                  </a:cubicBezTo>
                  <a:moveTo>
                    <a:pt x="323" y="297"/>
                  </a:moveTo>
                  <a:cubicBezTo>
                    <a:pt x="377" y="236"/>
                    <a:pt x="377" y="236"/>
                    <a:pt x="377" y="236"/>
                  </a:cubicBezTo>
                  <a:cubicBezTo>
                    <a:pt x="489" y="247"/>
                    <a:pt x="489" y="247"/>
                    <a:pt x="489" y="247"/>
                  </a:cubicBezTo>
                  <a:cubicBezTo>
                    <a:pt x="323" y="297"/>
                    <a:pt x="323" y="297"/>
                    <a:pt x="323" y="297"/>
                  </a:cubicBezTo>
                  <a:moveTo>
                    <a:pt x="317" y="298"/>
                  </a:moveTo>
                  <a:cubicBezTo>
                    <a:pt x="284" y="236"/>
                    <a:pt x="284" y="236"/>
                    <a:pt x="284" y="236"/>
                  </a:cubicBezTo>
                  <a:cubicBezTo>
                    <a:pt x="371" y="236"/>
                    <a:pt x="371" y="236"/>
                    <a:pt x="371" y="236"/>
                  </a:cubicBezTo>
                  <a:cubicBezTo>
                    <a:pt x="317" y="298"/>
                    <a:pt x="317" y="298"/>
                    <a:pt x="317" y="298"/>
                  </a:cubicBezTo>
                  <a:moveTo>
                    <a:pt x="1418" y="338"/>
                  </a:moveTo>
                  <a:cubicBezTo>
                    <a:pt x="1351" y="303"/>
                    <a:pt x="1351" y="303"/>
                    <a:pt x="1351" y="303"/>
                  </a:cubicBezTo>
                  <a:cubicBezTo>
                    <a:pt x="1423" y="194"/>
                    <a:pt x="1423" y="194"/>
                    <a:pt x="1423" y="194"/>
                  </a:cubicBezTo>
                  <a:cubicBezTo>
                    <a:pt x="1418" y="338"/>
                    <a:pt x="1418" y="338"/>
                    <a:pt x="1418" y="338"/>
                  </a:cubicBezTo>
                  <a:moveTo>
                    <a:pt x="1552" y="390"/>
                  </a:moveTo>
                  <a:cubicBezTo>
                    <a:pt x="1422" y="340"/>
                    <a:pt x="1422" y="340"/>
                    <a:pt x="1422" y="340"/>
                  </a:cubicBezTo>
                  <a:cubicBezTo>
                    <a:pt x="1428" y="193"/>
                    <a:pt x="1428" y="193"/>
                    <a:pt x="1428" y="193"/>
                  </a:cubicBezTo>
                  <a:cubicBezTo>
                    <a:pt x="1481" y="280"/>
                    <a:pt x="1481" y="280"/>
                    <a:pt x="1481" y="280"/>
                  </a:cubicBezTo>
                  <a:cubicBezTo>
                    <a:pt x="1552" y="390"/>
                    <a:pt x="1552" y="390"/>
                    <a:pt x="1552" y="390"/>
                  </a:cubicBezTo>
                  <a:moveTo>
                    <a:pt x="809" y="299"/>
                  </a:moveTo>
                  <a:cubicBezTo>
                    <a:pt x="718" y="263"/>
                    <a:pt x="718" y="263"/>
                    <a:pt x="718" y="263"/>
                  </a:cubicBezTo>
                  <a:cubicBezTo>
                    <a:pt x="996" y="190"/>
                    <a:pt x="996" y="190"/>
                    <a:pt x="996" y="190"/>
                  </a:cubicBezTo>
                  <a:cubicBezTo>
                    <a:pt x="810" y="298"/>
                    <a:pt x="810" y="298"/>
                    <a:pt x="810" y="298"/>
                  </a:cubicBezTo>
                  <a:cubicBezTo>
                    <a:pt x="810" y="297"/>
                    <a:pt x="810" y="297"/>
                    <a:pt x="810" y="297"/>
                  </a:cubicBezTo>
                  <a:cubicBezTo>
                    <a:pt x="809" y="299"/>
                    <a:pt x="809" y="299"/>
                    <a:pt x="809" y="299"/>
                  </a:cubicBezTo>
                  <a:moveTo>
                    <a:pt x="506" y="249"/>
                  </a:moveTo>
                  <a:cubicBezTo>
                    <a:pt x="505" y="247"/>
                    <a:pt x="505" y="247"/>
                    <a:pt x="505" y="247"/>
                  </a:cubicBezTo>
                  <a:cubicBezTo>
                    <a:pt x="620" y="188"/>
                    <a:pt x="620" y="188"/>
                    <a:pt x="620" y="188"/>
                  </a:cubicBezTo>
                  <a:cubicBezTo>
                    <a:pt x="525" y="280"/>
                    <a:pt x="525" y="280"/>
                    <a:pt x="525" y="280"/>
                  </a:cubicBezTo>
                  <a:cubicBezTo>
                    <a:pt x="505" y="249"/>
                    <a:pt x="505" y="249"/>
                    <a:pt x="505" y="249"/>
                  </a:cubicBezTo>
                  <a:cubicBezTo>
                    <a:pt x="506" y="249"/>
                    <a:pt x="506" y="249"/>
                    <a:pt x="506" y="249"/>
                  </a:cubicBezTo>
                  <a:moveTo>
                    <a:pt x="1023" y="277"/>
                  </a:moveTo>
                  <a:cubicBezTo>
                    <a:pt x="1014" y="187"/>
                    <a:pt x="1014" y="187"/>
                    <a:pt x="1014" y="187"/>
                  </a:cubicBezTo>
                  <a:cubicBezTo>
                    <a:pt x="1172" y="273"/>
                    <a:pt x="1172" y="273"/>
                    <a:pt x="1172" y="273"/>
                  </a:cubicBezTo>
                  <a:cubicBezTo>
                    <a:pt x="1023" y="277"/>
                    <a:pt x="1023" y="277"/>
                    <a:pt x="1023" y="277"/>
                  </a:cubicBezTo>
                  <a:moveTo>
                    <a:pt x="820" y="298"/>
                  </a:moveTo>
                  <a:cubicBezTo>
                    <a:pt x="1010" y="187"/>
                    <a:pt x="1010" y="187"/>
                    <a:pt x="1010" y="187"/>
                  </a:cubicBezTo>
                  <a:cubicBezTo>
                    <a:pt x="1018" y="277"/>
                    <a:pt x="1018" y="277"/>
                    <a:pt x="1018" y="277"/>
                  </a:cubicBezTo>
                  <a:cubicBezTo>
                    <a:pt x="820" y="298"/>
                    <a:pt x="820" y="298"/>
                    <a:pt x="820" y="298"/>
                  </a:cubicBezTo>
                  <a:moveTo>
                    <a:pt x="584" y="372"/>
                  </a:moveTo>
                  <a:cubicBezTo>
                    <a:pt x="528" y="284"/>
                    <a:pt x="528" y="284"/>
                    <a:pt x="528" y="284"/>
                  </a:cubicBezTo>
                  <a:cubicBezTo>
                    <a:pt x="628" y="186"/>
                    <a:pt x="628" y="186"/>
                    <a:pt x="628" y="186"/>
                  </a:cubicBezTo>
                  <a:cubicBezTo>
                    <a:pt x="584" y="372"/>
                    <a:pt x="584" y="372"/>
                    <a:pt x="584" y="372"/>
                  </a:cubicBezTo>
                  <a:moveTo>
                    <a:pt x="589" y="371"/>
                  </a:moveTo>
                  <a:cubicBezTo>
                    <a:pt x="633" y="183"/>
                    <a:pt x="633" y="183"/>
                    <a:pt x="633" y="183"/>
                  </a:cubicBezTo>
                  <a:cubicBezTo>
                    <a:pt x="707" y="261"/>
                    <a:pt x="707" y="261"/>
                    <a:pt x="707" y="261"/>
                  </a:cubicBezTo>
                  <a:cubicBezTo>
                    <a:pt x="704" y="262"/>
                    <a:pt x="704" y="262"/>
                    <a:pt x="704" y="262"/>
                  </a:cubicBezTo>
                  <a:cubicBezTo>
                    <a:pt x="707" y="263"/>
                    <a:pt x="707" y="263"/>
                    <a:pt x="707" y="263"/>
                  </a:cubicBezTo>
                  <a:cubicBezTo>
                    <a:pt x="589" y="371"/>
                    <a:pt x="589" y="371"/>
                    <a:pt x="589" y="371"/>
                  </a:cubicBezTo>
                  <a:moveTo>
                    <a:pt x="510" y="239"/>
                  </a:moveTo>
                  <a:cubicBezTo>
                    <a:pt x="558" y="181"/>
                    <a:pt x="558" y="181"/>
                    <a:pt x="558" y="181"/>
                  </a:cubicBezTo>
                  <a:cubicBezTo>
                    <a:pt x="622" y="181"/>
                    <a:pt x="622" y="181"/>
                    <a:pt x="622" y="181"/>
                  </a:cubicBezTo>
                  <a:cubicBezTo>
                    <a:pt x="510" y="239"/>
                    <a:pt x="510" y="239"/>
                    <a:pt x="510" y="239"/>
                  </a:cubicBezTo>
                  <a:moveTo>
                    <a:pt x="496" y="243"/>
                  </a:moveTo>
                  <a:cubicBezTo>
                    <a:pt x="381" y="232"/>
                    <a:pt x="381" y="232"/>
                    <a:pt x="381" y="232"/>
                  </a:cubicBezTo>
                  <a:cubicBezTo>
                    <a:pt x="439" y="177"/>
                    <a:pt x="439" y="177"/>
                    <a:pt x="439" y="177"/>
                  </a:cubicBezTo>
                  <a:cubicBezTo>
                    <a:pt x="496" y="243"/>
                    <a:pt x="496" y="243"/>
                    <a:pt x="496" y="243"/>
                  </a:cubicBezTo>
                  <a:moveTo>
                    <a:pt x="1601" y="249"/>
                  </a:moveTo>
                  <a:cubicBezTo>
                    <a:pt x="1505" y="168"/>
                    <a:pt x="1505" y="168"/>
                    <a:pt x="1505" y="168"/>
                  </a:cubicBezTo>
                  <a:cubicBezTo>
                    <a:pt x="1605" y="157"/>
                    <a:pt x="1605" y="157"/>
                    <a:pt x="1605" y="157"/>
                  </a:cubicBezTo>
                  <a:cubicBezTo>
                    <a:pt x="1601" y="249"/>
                    <a:pt x="1601" y="249"/>
                    <a:pt x="1601" y="249"/>
                  </a:cubicBezTo>
                  <a:moveTo>
                    <a:pt x="493" y="233"/>
                  </a:moveTo>
                  <a:cubicBezTo>
                    <a:pt x="442" y="174"/>
                    <a:pt x="442" y="174"/>
                    <a:pt x="442" y="174"/>
                  </a:cubicBezTo>
                  <a:cubicBezTo>
                    <a:pt x="443" y="173"/>
                    <a:pt x="443" y="173"/>
                    <a:pt x="443" y="173"/>
                  </a:cubicBezTo>
                  <a:cubicBezTo>
                    <a:pt x="442" y="173"/>
                    <a:pt x="442" y="173"/>
                    <a:pt x="442" y="173"/>
                  </a:cubicBezTo>
                  <a:cubicBezTo>
                    <a:pt x="455" y="145"/>
                    <a:pt x="455" y="145"/>
                    <a:pt x="455" y="145"/>
                  </a:cubicBezTo>
                  <a:cubicBezTo>
                    <a:pt x="493" y="233"/>
                    <a:pt x="493" y="233"/>
                    <a:pt x="493" y="233"/>
                  </a:cubicBezTo>
                  <a:moveTo>
                    <a:pt x="356" y="149"/>
                  </a:moveTo>
                  <a:cubicBezTo>
                    <a:pt x="355" y="145"/>
                    <a:pt x="355" y="145"/>
                    <a:pt x="355" y="145"/>
                  </a:cubicBezTo>
                  <a:cubicBezTo>
                    <a:pt x="385" y="154"/>
                    <a:pt x="385" y="154"/>
                    <a:pt x="385" y="154"/>
                  </a:cubicBezTo>
                  <a:cubicBezTo>
                    <a:pt x="362" y="171"/>
                    <a:pt x="331" y="194"/>
                    <a:pt x="317" y="203"/>
                  </a:cubicBezTo>
                  <a:cubicBezTo>
                    <a:pt x="353" y="146"/>
                    <a:pt x="353" y="146"/>
                    <a:pt x="353" y="146"/>
                  </a:cubicBezTo>
                  <a:cubicBezTo>
                    <a:pt x="356" y="149"/>
                    <a:pt x="356" y="149"/>
                    <a:pt x="356" y="149"/>
                  </a:cubicBezTo>
                  <a:moveTo>
                    <a:pt x="502" y="242"/>
                  </a:moveTo>
                  <a:cubicBezTo>
                    <a:pt x="459" y="144"/>
                    <a:pt x="459" y="144"/>
                    <a:pt x="459" y="144"/>
                  </a:cubicBezTo>
                  <a:cubicBezTo>
                    <a:pt x="522" y="169"/>
                    <a:pt x="545" y="177"/>
                    <a:pt x="553" y="180"/>
                  </a:cubicBezTo>
                  <a:cubicBezTo>
                    <a:pt x="502" y="242"/>
                    <a:pt x="502" y="242"/>
                    <a:pt x="502" y="242"/>
                  </a:cubicBezTo>
                  <a:moveTo>
                    <a:pt x="438" y="171"/>
                  </a:moveTo>
                  <a:cubicBezTo>
                    <a:pt x="397" y="153"/>
                    <a:pt x="397" y="153"/>
                    <a:pt x="397" y="153"/>
                  </a:cubicBezTo>
                  <a:cubicBezTo>
                    <a:pt x="451" y="143"/>
                    <a:pt x="451" y="143"/>
                    <a:pt x="451" y="143"/>
                  </a:cubicBezTo>
                  <a:cubicBezTo>
                    <a:pt x="438" y="171"/>
                    <a:pt x="438" y="171"/>
                    <a:pt x="438" y="171"/>
                  </a:cubicBezTo>
                  <a:moveTo>
                    <a:pt x="1344" y="301"/>
                  </a:moveTo>
                  <a:cubicBezTo>
                    <a:pt x="1289" y="291"/>
                    <a:pt x="1289" y="291"/>
                    <a:pt x="1289" y="291"/>
                  </a:cubicBezTo>
                  <a:cubicBezTo>
                    <a:pt x="1289" y="291"/>
                    <a:pt x="1289" y="291"/>
                    <a:pt x="1289" y="291"/>
                  </a:cubicBezTo>
                  <a:cubicBezTo>
                    <a:pt x="1282" y="290"/>
                    <a:pt x="1282" y="290"/>
                    <a:pt x="1282" y="290"/>
                  </a:cubicBezTo>
                  <a:cubicBezTo>
                    <a:pt x="1287" y="136"/>
                    <a:pt x="1287" y="136"/>
                    <a:pt x="1287" y="136"/>
                  </a:cubicBezTo>
                  <a:cubicBezTo>
                    <a:pt x="1344" y="301"/>
                    <a:pt x="1344" y="301"/>
                    <a:pt x="1344" y="301"/>
                  </a:cubicBezTo>
                  <a:moveTo>
                    <a:pt x="309" y="207"/>
                  </a:moveTo>
                  <a:cubicBezTo>
                    <a:pt x="300" y="203"/>
                    <a:pt x="270" y="185"/>
                    <a:pt x="249" y="172"/>
                  </a:cubicBezTo>
                  <a:cubicBezTo>
                    <a:pt x="278" y="157"/>
                    <a:pt x="318" y="136"/>
                    <a:pt x="333" y="130"/>
                  </a:cubicBezTo>
                  <a:cubicBezTo>
                    <a:pt x="325" y="146"/>
                    <a:pt x="313" y="192"/>
                    <a:pt x="309" y="207"/>
                  </a:cubicBezTo>
                  <a:moveTo>
                    <a:pt x="316" y="195"/>
                  </a:moveTo>
                  <a:cubicBezTo>
                    <a:pt x="324" y="169"/>
                    <a:pt x="333" y="138"/>
                    <a:pt x="338" y="129"/>
                  </a:cubicBezTo>
                  <a:cubicBezTo>
                    <a:pt x="350" y="142"/>
                    <a:pt x="350" y="142"/>
                    <a:pt x="350" y="142"/>
                  </a:cubicBezTo>
                  <a:cubicBezTo>
                    <a:pt x="316" y="195"/>
                    <a:pt x="316" y="195"/>
                    <a:pt x="316" y="195"/>
                  </a:cubicBezTo>
                  <a:moveTo>
                    <a:pt x="1348" y="299"/>
                  </a:moveTo>
                  <a:cubicBezTo>
                    <a:pt x="1289" y="128"/>
                    <a:pt x="1289" y="128"/>
                    <a:pt x="1289" y="128"/>
                  </a:cubicBezTo>
                  <a:cubicBezTo>
                    <a:pt x="1422" y="187"/>
                    <a:pt x="1422" y="187"/>
                    <a:pt x="1422" y="187"/>
                  </a:cubicBezTo>
                  <a:cubicBezTo>
                    <a:pt x="1348" y="299"/>
                    <a:pt x="1348" y="299"/>
                    <a:pt x="1348" y="299"/>
                  </a:cubicBezTo>
                  <a:moveTo>
                    <a:pt x="1182" y="272"/>
                  </a:moveTo>
                  <a:cubicBezTo>
                    <a:pt x="1176" y="124"/>
                    <a:pt x="1176" y="124"/>
                    <a:pt x="1176" y="124"/>
                  </a:cubicBezTo>
                  <a:cubicBezTo>
                    <a:pt x="1275" y="288"/>
                    <a:pt x="1275" y="288"/>
                    <a:pt x="1275" y="288"/>
                  </a:cubicBezTo>
                  <a:cubicBezTo>
                    <a:pt x="1184" y="273"/>
                    <a:pt x="1184" y="273"/>
                    <a:pt x="1184" y="273"/>
                  </a:cubicBezTo>
                  <a:cubicBezTo>
                    <a:pt x="1185" y="272"/>
                    <a:pt x="1185" y="272"/>
                    <a:pt x="1185" y="272"/>
                  </a:cubicBezTo>
                  <a:cubicBezTo>
                    <a:pt x="1182" y="272"/>
                    <a:pt x="1182" y="272"/>
                    <a:pt x="1182" y="272"/>
                  </a:cubicBezTo>
                  <a:moveTo>
                    <a:pt x="1178" y="271"/>
                  </a:moveTo>
                  <a:cubicBezTo>
                    <a:pt x="1017" y="184"/>
                    <a:pt x="1017" y="184"/>
                    <a:pt x="1017" y="184"/>
                  </a:cubicBezTo>
                  <a:cubicBezTo>
                    <a:pt x="1172" y="118"/>
                    <a:pt x="1172" y="118"/>
                    <a:pt x="1172" y="118"/>
                  </a:cubicBezTo>
                  <a:cubicBezTo>
                    <a:pt x="1178" y="271"/>
                    <a:pt x="1178" y="271"/>
                    <a:pt x="1178" y="271"/>
                  </a:cubicBezTo>
                  <a:moveTo>
                    <a:pt x="1181" y="119"/>
                  </a:moveTo>
                  <a:cubicBezTo>
                    <a:pt x="1179" y="118"/>
                    <a:pt x="1179" y="118"/>
                    <a:pt x="1179" y="118"/>
                  </a:cubicBezTo>
                  <a:cubicBezTo>
                    <a:pt x="1283" y="126"/>
                    <a:pt x="1283" y="126"/>
                    <a:pt x="1283" y="126"/>
                  </a:cubicBezTo>
                  <a:cubicBezTo>
                    <a:pt x="1277" y="284"/>
                    <a:pt x="1277" y="284"/>
                    <a:pt x="1277" y="284"/>
                  </a:cubicBezTo>
                  <a:cubicBezTo>
                    <a:pt x="1179" y="118"/>
                    <a:pt x="1179" y="118"/>
                    <a:pt x="1179" y="118"/>
                  </a:cubicBezTo>
                  <a:cubicBezTo>
                    <a:pt x="1181" y="119"/>
                    <a:pt x="1181" y="119"/>
                    <a:pt x="1181" y="119"/>
                  </a:cubicBezTo>
                  <a:moveTo>
                    <a:pt x="559" y="177"/>
                  </a:moveTo>
                  <a:cubicBezTo>
                    <a:pt x="558" y="168"/>
                    <a:pt x="561" y="126"/>
                    <a:pt x="562" y="96"/>
                  </a:cubicBezTo>
                  <a:cubicBezTo>
                    <a:pt x="627" y="177"/>
                    <a:pt x="627" y="177"/>
                    <a:pt x="627" y="177"/>
                  </a:cubicBezTo>
                  <a:cubicBezTo>
                    <a:pt x="559" y="177"/>
                    <a:pt x="559" y="177"/>
                    <a:pt x="559" y="177"/>
                  </a:cubicBezTo>
                  <a:moveTo>
                    <a:pt x="638" y="172"/>
                  </a:moveTo>
                  <a:cubicBezTo>
                    <a:pt x="667" y="117"/>
                    <a:pt x="667" y="117"/>
                    <a:pt x="667" y="117"/>
                  </a:cubicBezTo>
                  <a:cubicBezTo>
                    <a:pt x="752" y="93"/>
                    <a:pt x="752" y="93"/>
                    <a:pt x="752" y="93"/>
                  </a:cubicBezTo>
                  <a:cubicBezTo>
                    <a:pt x="638" y="172"/>
                    <a:pt x="638" y="172"/>
                    <a:pt x="638" y="172"/>
                  </a:cubicBezTo>
                  <a:moveTo>
                    <a:pt x="631" y="175"/>
                  </a:moveTo>
                  <a:cubicBezTo>
                    <a:pt x="566" y="93"/>
                    <a:pt x="566" y="93"/>
                    <a:pt x="566" y="93"/>
                  </a:cubicBezTo>
                  <a:cubicBezTo>
                    <a:pt x="662" y="116"/>
                    <a:pt x="662" y="116"/>
                    <a:pt x="662" y="116"/>
                  </a:cubicBezTo>
                  <a:cubicBezTo>
                    <a:pt x="631" y="175"/>
                    <a:pt x="631" y="175"/>
                    <a:pt x="631" y="175"/>
                  </a:cubicBezTo>
                  <a:moveTo>
                    <a:pt x="555" y="176"/>
                  </a:moveTo>
                  <a:cubicBezTo>
                    <a:pt x="542" y="172"/>
                    <a:pt x="495" y="153"/>
                    <a:pt x="460" y="139"/>
                  </a:cubicBezTo>
                  <a:cubicBezTo>
                    <a:pt x="558" y="93"/>
                    <a:pt x="558" y="93"/>
                    <a:pt x="558" y="93"/>
                  </a:cubicBezTo>
                  <a:cubicBezTo>
                    <a:pt x="555" y="149"/>
                    <a:pt x="554" y="169"/>
                    <a:pt x="555" y="176"/>
                  </a:cubicBezTo>
                  <a:moveTo>
                    <a:pt x="710" y="258"/>
                  </a:moveTo>
                  <a:cubicBezTo>
                    <a:pt x="635" y="179"/>
                    <a:pt x="635" y="179"/>
                    <a:pt x="635" y="179"/>
                  </a:cubicBezTo>
                  <a:cubicBezTo>
                    <a:pt x="760" y="93"/>
                    <a:pt x="760" y="93"/>
                    <a:pt x="760" y="93"/>
                  </a:cubicBezTo>
                  <a:cubicBezTo>
                    <a:pt x="710" y="258"/>
                    <a:pt x="710" y="258"/>
                    <a:pt x="710" y="258"/>
                  </a:cubicBezTo>
                  <a:moveTo>
                    <a:pt x="1011" y="181"/>
                  </a:moveTo>
                  <a:cubicBezTo>
                    <a:pt x="779" y="91"/>
                    <a:pt x="779" y="91"/>
                    <a:pt x="779" y="91"/>
                  </a:cubicBezTo>
                  <a:cubicBezTo>
                    <a:pt x="1164" y="116"/>
                    <a:pt x="1164" y="116"/>
                    <a:pt x="1164" y="116"/>
                  </a:cubicBezTo>
                  <a:cubicBezTo>
                    <a:pt x="1014" y="180"/>
                    <a:pt x="1014" y="180"/>
                    <a:pt x="1014" y="180"/>
                  </a:cubicBezTo>
                  <a:cubicBezTo>
                    <a:pt x="1013" y="180"/>
                    <a:pt x="1013" y="180"/>
                    <a:pt x="1013" y="180"/>
                  </a:cubicBezTo>
                  <a:cubicBezTo>
                    <a:pt x="1011" y="181"/>
                    <a:pt x="1011" y="181"/>
                    <a:pt x="1011" y="181"/>
                  </a:cubicBezTo>
                  <a:moveTo>
                    <a:pt x="715" y="259"/>
                  </a:moveTo>
                  <a:cubicBezTo>
                    <a:pt x="766" y="91"/>
                    <a:pt x="766" y="91"/>
                    <a:pt x="766" y="91"/>
                  </a:cubicBezTo>
                  <a:cubicBezTo>
                    <a:pt x="1004" y="183"/>
                    <a:pt x="1004" y="183"/>
                    <a:pt x="1004" y="183"/>
                  </a:cubicBezTo>
                  <a:cubicBezTo>
                    <a:pt x="715" y="259"/>
                    <a:pt x="715" y="259"/>
                    <a:pt x="715" y="259"/>
                  </a:cubicBezTo>
                  <a:moveTo>
                    <a:pt x="1503" y="164"/>
                  </a:moveTo>
                  <a:cubicBezTo>
                    <a:pt x="1532" y="86"/>
                    <a:pt x="1532" y="86"/>
                    <a:pt x="1532" y="86"/>
                  </a:cubicBezTo>
                  <a:cubicBezTo>
                    <a:pt x="1602" y="152"/>
                    <a:pt x="1602" y="152"/>
                    <a:pt x="1602" y="152"/>
                  </a:cubicBezTo>
                  <a:cubicBezTo>
                    <a:pt x="1503" y="164"/>
                    <a:pt x="1503" y="164"/>
                    <a:pt x="1503" y="164"/>
                  </a:cubicBezTo>
                  <a:moveTo>
                    <a:pt x="1608" y="151"/>
                  </a:moveTo>
                  <a:cubicBezTo>
                    <a:pt x="1537" y="85"/>
                    <a:pt x="1537" y="85"/>
                    <a:pt x="1537" y="85"/>
                  </a:cubicBezTo>
                  <a:cubicBezTo>
                    <a:pt x="1706" y="96"/>
                    <a:pt x="1706" y="96"/>
                    <a:pt x="1706" y="96"/>
                  </a:cubicBezTo>
                  <a:cubicBezTo>
                    <a:pt x="1608" y="151"/>
                    <a:pt x="1608" y="151"/>
                    <a:pt x="1608" y="151"/>
                  </a:cubicBezTo>
                  <a:moveTo>
                    <a:pt x="349" y="135"/>
                  </a:moveTo>
                  <a:cubicBezTo>
                    <a:pt x="340" y="125"/>
                    <a:pt x="340" y="125"/>
                    <a:pt x="340" y="125"/>
                  </a:cubicBezTo>
                  <a:cubicBezTo>
                    <a:pt x="340" y="125"/>
                    <a:pt x="340" y="124"/>
                    <a:pt x="340" y="124"/>
                  </a:cubicBezTo>
                  <a:cubicBezTo>
                    <a:pt x="343" y="82"/>
                    <a:pt x="343" y="82"/>
                    <a:pt x="343" y="82"/>
                  </a:cubicBezTo>
                  <a:cubicBezTo>
                    <a:pt x="349" y="135"/>
                    <a:pt x="349" y="135"/>
                    <a:pt x="349" y="135"/>
                  </a:cubicBezTo>
                  <a:moveTo>
                    <a:pt x="385" y="149"/>
                  </a:moveTo>
                  <a:cubicBezTo>
                    <a:pt x="355" y="140"/>
                    <a:pt x="355" y="140"/>
                    <a:pt x="355" y="140"/>
                  </a:cubicBezTo>
                  <a:cubicBezTo>
                    <a:pt x="346" y="70"/>
                    <a:pt x="346" y="70"/>
                    <a:pt x="346" y="70"/>
                  </a:cubicBezTo>
                  <a:cubicBezTo>
                    <a:pt x="385" y="149"/>
                    <a:pt x="385" y="149"/>
                    <a:pt x="385" y="149"/>
                  </a:cubicBezTo>
                  <a:moveTo>
                    <a:pt x="396" y="149"/>
                  </a:moveTo>
                  <a:cubicBezTo>
                    <a:pt x="472" y="65"/>
                    <a:pt x="472" y="65"/>
                    <a:pt x="472" y="65"/>
                  </a:cubicBezTo>
                  <a:cubicBezTo>
                    <a:pt x="453" y="137"/>
                    <a:pt x="453" y="137"/>
                    <a:pt x="453" y="137"/>
                  </a:cubicBezTo>
                  <a:cubicBezTo>
                    <a:pt x="451" y="135"/>
                    <a:pt x="451" y="135"/>
                    <a:pt x="451" y="135"/>
                  </a:cubicBezTo>
                  <a:cubicBezTo>
                    <a:pt x="452" y="138"/>
                    <a:pt x="452" y="138"/>
                    <a:pt x="452" y="138"/>
                  </a:cubicBezTo>
                  <a:cubicBezTo>
                    <a:pt x="396" y="149"/>
                    <a:pt x="396" y="149"/>
                    <a:pt x="396" y="149"/>
                  </a:cubicBezTo>
                  <a:moveTo>
                    <a:pt x="253" y="165"/>
                  </a:moveTo>
                  <a:cubicBezTo>
                    <a:pt x="339" y="63"/>
                    <a:pt x="339" y="63"/>
                    <a:pt x="339" y="63"/>
                  </a:cubicBezTo>
                  <a:cubicBezTo>
                    <a:pt x="336" y="124"/>
                    <a:pt x="336" y="124"/>
                    <a:pt x="336" y="124"/>
                  </a:cubicBezTo>
                  <a:cubicBezTo>
                    <a:pt x="329" y="126"/>
                    <a:pt x="310" y="136"/>
                    <a:pt x="253" y="165"/>
                  </a:cubicBezTo>
                  <a:moveTo>
                    <a:pt x="458" y="135"/>
                  </a:moveTo>
                  <a:cubicBezTo>
                    <a:pt x="478" y="60"/>
                    <a:pt x="478" y="60"/>
                    <a:pt x="478" y="60"/>
                  </a:cubicBezTo>
                  <a:cubicBezTo>
                    <a:pt x="555" y="90"/>
                    <a:pt x="555" y="90"/>
                    <a:pt x="555" y="90"/>
                  </a:cubicBezTo>
                  <a:cubicBezTo>
                    <a:pt x="458" y="135"/>
                    <a:pt x="458" y="135"/>
                    <a:pt x="458" y="135"/>
                  </a:cubicBezTo>
                  <a:moveTo>
                    <a:pt x="390" y="149"/>
                  </a:moveTo>
                  <a:cubicBezTo>
                    <a:pt x="345" y="59"/>
                    <a:pt x="345" y="59"/>
                    <a:pt x="345" y="59"/>
                  </a:cubicBezTo>
                  <a:cubicBezTo>
                    <a:pt x="472" y="59"/>
                    <a:pt x="472" y="59"/>
                    <a:pt x="472" y="59"/>
                  </a:cubicBezTo>
                  <a:cubicBezTo>
                    <a:pt x="390" y="149"/>
                    <a:pt x="390" y="149"/>
                    <a:pt x="390" y="149"/>
                  </a:cubicBezTo>
                  <a:moveTo>
                    <a:pt x="1428" y="183"/>
                  </a:moveTo>
                  <a:cubicBezTo>
                    <a:pt x="1439" y="57"/>
                    <a:pt x="1439" y="57"/>
                    <a:pt x="1439" y="57"/>
                  </a:cubicBezTo>
                  <a:cubicBezTo>
                    <a:pt x="1496" y="165"/>
                    <a:pt x="1496" y="165"/>
                    <a:pt x="1496" y="165"/>
                  </a:cubicBezTo>
                  <a:cubicBezTo>
                    <a:pt x="1428" y="183"/>
                    <a:pt x="1428" y="183"/>
                    <a:pt x="1428" y="183"/>
                  </a:cubicBezTo>
                  <a:moveTo>
                    <a:pt x="1499" y="161"/>
                  </a:moveTo>
                  <a:cubicBezTo>
                    <a:pt x="1442" y="53"/>
                    <a:pt x="1442" y="53"/>
                    <a:pt x="1442" y="53"/>
                  </a:cubicBezTo>
                  <a:cubicBezTo>
                    <a:pt x="1528" y="84"/>
                    <a:pt x="1528" y="84"/>
                    <a:pt x="1528" y="84"/>
                  </a:cubicBezTo>
                  <a:cubicBezTo>
                    <a:pt x="1499" y="161"/>
                    <a:pt x="1499" y="161"/>
                    <a:pt x="1499" y="161"/>
                  </a:cubicBezTo>
                  <a:moveTo>
                    <a:pt x="1424" y="182"/>
                  </a:moveTo>
                  <a:cubicBezTo>
                    <a:pt x="1290" y="124"/>
                    <a:pt x="1290" y="124"/>
                    <a:pt x="1290" y="124"/>
                  </a:cubicBezTo>
                  <a:cubicBezTo>
                    <a:pt x="1435" y="53"/>
                    <a:pt x="1435" y="53"/>
                    <a:pt x="1435" y="53"/>
                  </a:cubicBezTo>
                  <a:cubicBezTo>
                    <a:pt x="1424" y="182"/>
                    <a:pt x="1424" y="182"/>
                    <a:pt x="1424" y="182"/>
                  </a:cubicBezTo>
                  <a:moveTo>
                    <a:pt x="1149" y="111"/>
                  </a:moveTo>
                  <a:cubicBezTo>
                    <a:pt x="777" y="86"/>
                    <a:pt x="777" y="86"/>
                    <a:pt x="777" y="86"/>
                  </a:cubicBezTo>
                  <a:cubicBezTo>
                    <a:pt x="908" y="50"/>
                    <a:pt x="908" y="50"/>
                    <a:pt x="908" y="50"/>
                  </a:cubicBezTo>
                  <a:cubicBezTo>
                    <a:pt x="1149" y="111"/>
                    <a:pt x="1149" y="111"/>
                    <a:pt x="1149" y="111"/>
                  </a:cubicBezTo>
                  <a:moveTo>
                    <a:pt x="1277" y="121"/>
                  </a:moveTo>
                  <a:cubicBezTo>
                    <a:pt x="1176" y="113"/>
                    <a:pt x="1176" y="113"/>
                    <a:pt x="1176" y="113"/>
                  </a:cubicBezTo>
                  <a:cubicBezTo>
                    <a:pt x="1176" y="45"/>
                    <a:pt x="1176" y="45"/>
                    <a:pt x="1176" y="45"/>
                  </a:cubicBezTo>
                  <a:cubicBezTo>
                    <a:pt x="1277" y="121"/>
                    <a:pt x="1277" y="121"/>
                    <a:pt x="1277" y="121"/>
                  </a:cubicBezTo>
                  <a:moveTo>
                    <a:pt x="1285" y="121"/>
                  </a:moveTo>
                  <a:cubicBezTo>
                    <a:pt x="1181" y="43"/>
                    <a:pt x="1181" y="43"/>
                    <a:pt x="1181" y="43"/>
                  </a:cubicBezTo>
                  <a:cubicBezTo>
                    <a:pt x="1429" y="51"/>
                    <a:pt x="1429" y="51"/>
                    <a:pt x="1429" y="51"/>
                  </a:cubicBezTo>
                  <a:cubicBezTo>
                    <a:pt x="1285" y="121"/>
                    <a:pt x="1285" y="121"/>
                    <a:pt x="1285" y="121"/>
                  </a:cubicBezTo>
                  <a:moveTo>
                    <a:pt x="664" y="112"/>
                  </a:moveTo>
                  <a:cubicBezTo>
                    <a:pt x="568" y="89"/>
                    <a:pt x="568" y="89"/>
                    <a:pt x="568" y="89"/>
                  </a:cubicBezTo>
                  <a:cubicBezTo>
                    <a:pt x="715" y="30"/>
                    <a:pt x="715" y="30"/>
                    <a:pt x="715" y="30"/>
                  </a:cubicBezTo>
                  <a:cubicBezTo>
                    <a:pt x="664" y="112"/>
                    <a:pt x="664" y="112"/>
                    <a:pt x="664" y="112"/>
                  </a:cubicBezTo>
                  <a:moveTo>
                    <a:pt x="670" y="111"/>
                  </a:moveTo>
                  <a:cubicBezTo>
                    <a:pt x="721" y="29"/>
                    <a:pt x="721" y="29"/>
                    <a:pt x="721" y="29"/>
                  </a:cubicBezTo>
                  <a:cubicBezTo>
                    <a:pt x="760" y="86"/>
                    <a:pt x="760" y="86"/>
                    <a:pt x="760" y="86"/>
                  </a:cubicBezTo>
                  <a:cubicBezTo>
                    <a:pt x="670" y="111"/>
                    <a:pt x="670" y="111"/>
                    <a:pt x="670" y="111"/>
                  </a:cubicBezTo>
                  <a:moveTo>
                    <a:pt x="771" y="84"/>
                  </a:moveTo>
                  <a:cubicBezTo>
                    <a:pt x="818" y="28"/>
                    <a:pt x="818" y="28"/>
                    <a:pt x="818" y="28"/>
                  </a:cubicBezTo>
                  <a:cubicBezTo>
                    <a:pt x="899" y="48"/>
                    <a:pt x="899" y="48"/>
                    <a:pt x="899" y="48"/>
                  </a:cubicBezTo>
                  <a:cubicBezTo>
                    <a:pt x="771" y="84"/>
                    <a:pt x="771" y="84"/>
                    <a:pt x="771" y="84"/>
                  </a:cubicBezTo>
                  <a:moveTo>
                    <a:pt x="764" y="84"/>
                  </a:moveTo>
                  <a:cubicBezTo>
                    <a:pt x="725" y="27"/>
                    <a:pt x="725" y="27"/>
                    <a:pt x="725" y="27"/>
                  </a:cubicBezTo>
                  <a:cubicBezTo>
                    <a:pt x="812" y="27"/>
                    <a:pt x="812" y="27"/>
                    <a:pt x="812" y="27"/>
                  </a:cubicBezTo>
                  <a:cubicBezTo>
                    <a:pt x="764" y="84"/>
                    <a:pt x="764" y="84"/>
                    <a:pt x="764" y="84"/>
                  </a:cubicBezTo>
                  <a:moveTo>
                    <a:pt x="1172" y="109"/>
                  </a:moveTo>
                  <a:cubicBezTo>
                    <a:pt x="1078" y="8"/>
                    <a:pt x="1078" y="8"/>
                    <a:pt x="1078" y="8"/>
                  </a:cubicBezTo>
                  <a:cubicBezTo>
                    <a:pt x="1172" y="42"/>
                    <a:pt x="1172" y="42"/>
                    <a:pt x="1172" y="42"/>
                  </a:cubicBezTo>
                  <a:cubicBezTo>
                    <a:pt x="1172" y="109"/>
                    <a:pt x="1172" y="109"/>
                    <a:pt x="1172" y="109"/>
                  </a:cubicBezTo>
                  <a:moveTo>
                    <a:pt x="908" y="46"/>
                  </a:moveTo>
                  <a:cubicBezTo>
                    <a:pt x="830" y="26"/>
                    <a:pt x="830" y="26"/>
                    <a:pt x="830" y="26"/>
                  </a:cubicBezTo>
                  <a:cubicBezTo>
                    <a:pt x="1046" y="7"/>
                    <a:pt x="1046" y="7"/>
                    <a:pt x="1046" y="7"/>
                  </a:cubicBezTo>
                  <a:cubicBezTo>
                    <a:pt x="908" y="46"/>
                    <a:pt x="908" y="46"/>
                    <a:pt x="908" y="46"/>
                  </a:cubicBezTo>
                  <a:moveTo>
                    <a:pt x="1167" y="111"/>
                  </a:moveTo>
                  <a:cubicBezTo>
                    <a:pt x="916" y="48"/>
                    <a:pt x="916" y="48"/>
                    <a:pt x="916" y="48"/>
                  </a:cubicBezTo>
                  <a:cubicBezTo>
                    <a:pt x="1070" y="5"/>
                    <a:pt x="1070" y="5"/>
                    <a:pt x="1070" y="5"/>
                  </a:cubicBezTo>
                  <a:cubicBezTo>
                    <a:pt x="1167" y="111"/>
                    <a:pt x="1167" y="111"/>
                    <a:pt x="1167" y="111"/>
                  </a:cubicBezTo>
                  <a:moveTo>
                    <a:pt x="1071" y="0"/>
                  </a:moveTo>
                  <a:cubicBezTo>
                    <a:pt x="1070" y="1"/>
                    <a:pt x="1070" y="1"/>
                    <a:pt x="1070" y="1"/>
                  </a:cubicBezTo>
                  <a:cubicBezTo>
                    <a:pt x="817" y="23"/>
                    <a:pt x="817" y="23"/>
                    <a:pt x="817" y="23"/>
                  </a:cubicBezTo>
                  <a:cubicBezTo>
                    <a:pt x="816" y="23"/>
                    <a:pt x="816" y="23"/>
                    <a:pt x="816" y="23"/>
                  </a:cubicBezTo>
                  <a:cubicBezTo>
                    <a:pt x="816" y="23"/>
                    <a:pt x="816" y="23"/>
                    <a:pt x="816" y="23"/>
                  </a:cubicBezTo>
                  <a:cubicBezTo>
                    <a:pt x="722" y="23"/>
                    <a:pt x="722" y="23"/>
                    <a:pt x="722" y="23"/>
                  </a:cubicBezTo>
                  <a:cubicBezTo>
                    <a:pt x="721" y="21"/>
                    <a:pt x="721" y="21"/>
                    <a:pt x="721" y="21"/>
                  </a:cubicBezTo>
                  <a:cubicBezTo>
                    <a:pt x="720" y="23"/>
                    <a:pt x="720" y="23"/>
                    <a:pt x="720" y="23"/>
                  </a:cubicBezTo>
                  <a:cubicBezTo>
                    <a:pt x="561" y="87"/>
                    <a:pt x="561" y="87"/>
                    <a:pt x="561" y="87"/>
                  </a:cubicBezTo>
                  <a:cubicBezTo>
                    <a:pt x="559" y="84"/>
                    <a:pt x="559" y="84"/>
                    <a:pt x="559" y="84"/>
                  </a:cubicBezTo>
                  <a:cubicBezTo>
                    <a:pt x="559" y="86"/>
                    <a:pt x="559" y="86"/>
                    <a:pt x="559" y="86"/>
                  </a:cubicBezTo>
                  <a:cubicBezTo>
                    <a:pt x="479" y="55"/>
                    <a:pt x="479" y="55"/>
                    <a:pt x="479" y="55"/>
                  </a:cubicBezTo>
                  <a:cubicBezTo>
                    <a:pt x="481" y="48"/>
                    <a:pt x="481" y="48"/>
                    <a:pt x="481" y="48"/>
                  </a:cubicBezTo>
                  <a:cubicBezTo>
                    <a:pt x="475" y="55"/>
                    <a:pt x="475" y="55"/>
                    <a:pt x="475" y="55"/>
                  </a:cubicBezTo>
                  <a:cubicBezTo>
                    <a:pt x="344" y="54"/>
                    <a:pt x="344" y="54"/>
                    <a:pt x="344" y="54"/>
                  </a:cubicBezTo>
                  <a:cubicBezTo>
                    <a:pt x="344" y="50"/>
                    <a:pt x="344" y="50"/>
                    <a:pt x="344" y="50"/>
                  </a:cubicBezTo>
                  <a:cubicBezTo>
                    <a:pt x="342" y="53"/>
                    <a:pt x="342" y="53"/>
                    <a:pt x="342" y="53"/>
                  </a:cubicBezTo>
                  <a:cubicBezTo>
                    <a:pt x="338" y="44"/>
                    <a:pt x="338" y="44"/>
                    <a:pt x="338" y="44"/>
                  </a:cubicBezTo>
                  <a:cubicBezTo>
                    <a:pt x="339" y="56"/>
                    <a:pt x="339" y="56"/>
                    <a:pt x="339" y="56"/>
                  </a:cubicBezTo>
                  <a:cubicBezTo>
                    <a:pt x="241" y="173"/>
                    <a:pt x="241" y="173"/>
                    <a:pt x="241" y="173"/>
                  </a:cubicBezTo>
                  <a:cubicBezTo>
                    <a:pt x="235" y="179"/>
                    <a:pt x="235" y="179"/>
                    <a:pt x="235" y="179"/>
                  </a:cubicBezTo>
                  <a:cubicBezTo>
                    <a:pt x="244" y="175"/>
                    <a:pt x="244" y="175"/>
                    <a:pt x="244" y="175"/>
                  </a:cubicBezTo>
                  <a:cubicBezTo>
                    <a:pt x="261" y="185"/>
                    <a:pt x="297" y="207"/>
                    <a:pt x="307" y="211"/>
                  </a:cubicBezTo>
                  <a:cubicBezTo>
                    <a:pt x="304" y="224"/>
                    <a:pt x="304" y="224"/>
                    <a:pt x="304" y="224"/>
                  </a:cubicBezTo>
                  <a:cubicBezTo>
                    <a:pt x="312" y="211"/>
                    <a:pt x="312" y="211"/>
                    <a:pt x="312" y="211"/>
                  </a:cubicBezTo>
                  <a:cubicBezTo>
                    <a:pt x="321" y="207"/>
                    <a:pt x="362" y="176"/>
                    <a:pt x="389" y="156"/>
                  </a:cubicBezTo>
                  <a:cubicBezTo>
                    <a:pt x="389" y="157"/>
                    <a:pt x="389" y="157"/>
                    <a:pt x="389" y="157"/>
                  </a:cubicBezTo>
                  <a:cubicBezTo>
                    <a:pt x="390" y="155"/>
                    <a:pt x="390" y="155"/>
                    <a:pt x="390" y="155"/>
                  </a:cubicBezTo>
                  <a:cubicBezTo>
                    <a:pt x="435" y="174"/>
                    <a:pt x="435" y="174"/>
                    <a:pt x="435" y="174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282" y="231"/>
                    <a:pt x="282" y="231"/>
                    <a:pt x="282" y="231"/>
                  </a:cubicBezTo>
                  <a:cubicBezTo>
                    <a:pt x="280" y="229"/>
                    <a:pt x="280" y="229"/>
                    <a:pt x="280" y="229"/>
                  </a:cubicBezTo>
                  <a:cubicBezTo>
                    <a:pt x="278" y="232"/>
                    <a:pt x="278" y="232"/>
                    <a:pt x="278" y="232"/>
                  </a:cubicBezTo>
                  <a:cubicBezTo>
                    <a:pt x="153" y="291"/>
                    <a:pt x="153" y="291"/>
                    <a:pt x="153" y="291"/>
                  </a:cubicBezTo>
                  <a:cubicBezTo>
                    <a:pt x="149" y="287"/>
                    <a:pt x="149" y="287"/>
                    <a:pt x="149" y="287"/>
                  </a:cubicBezTo>
                  <a:cubicBezTo>
                    <a:pt x="150" y="293"/>
                    <a:pt x="150" y="293"/>
                    <a:pt x="150" y="293"/>
                  </a:cubicBezTo>
                  <a:cubicBezTo>
                    <a:pt x="111" y="342"/>
                    <a:pt x="111" y="342"/>
                    <a:pt x="111" y="342"/>
                  </a:cubicBezTo>
                  <a:cubicBezTo>
                    <a:pt x="108" y="341"/>
                    <a:pt x="108" y="341"/>
                    <a:pt x="108" y="341"/>
                  </a:cubicBezTo>
                  <a:cubicBezTo>
                    <a:pt x="110" y="344"/>
                    <a:pt x="110" y="344"/>
                    <a:pt x="110" y="344"/>
                  </a:cubicBezTo>
                  <a:cubicBezTo>
                    <a:pt x="100" y="370"/>
                    <a:pt x="84" y="410"/>
                    <a:pt x="81" y="414"/>
                  </a:cubicBezTo>
                  <a:cubicBezTo>
                    <a:pt x="77" y="417"/>
                    <a:pt x="77" y="417"/>
                    <a:pt x="77" y="417"/>
                  </a:cubicBezTo>
                  <a:cubicBezTo>
                    <a:pt x="162" y="426"/>
                    <a:pt x="162" y="426"/>
                    <a:pt x="162" y="426"/>
                  </a:cubicBezTo>
                  <a:cubicBezTo>
                    <a:pt x="142" y="450"/>
                    <a:pt x="142" y="450"/>
                    <a:pt x="142" y="450"/>
                  </a:cubicBezTo>
                  <a:cubicBezTo>
                    <a:pt x="93" y="501"/>
                    <a:pt x="93" y="501"/>
                    <a:pt x="93" y="501"/>
                  </a:cubicBezTo>
                  <a:cubicBezTo>
                    <a:pt x="90" y="501"/>
                    <a:pt x="90" y="501"/>
                    <a:pt x="90" y="501"/>
                  </a:cubicBezTo>
                  <a:cubicBezTo>
                    <a:pt x="92" y="504"/>
                    <a:pt x="92" y="504"/>
                    <a:pt x="92" y="504"/>
                  </a:cubicBezTo>
                  <a:cubicBezTo>
                    <a:pt x="22" y="614"/>
                    <a:pt x="22" y="614"/>
                    <a:pt x="22" y="614"/>
                  </a:cubicBezTo>
                  <a:cubicBezTo>
                    <a:pt x="17" y="614"/>
                    <a:pt x="17" y="614"/>
                    <a:pt x="17" y="614"/>
                  </a:cubicBezTo>
                  <a:cubicBezTo>
                    <a:pt x="21" y="617"/>
                    <a:pt x="21" y="617"/>
                    <a:pt x="21" y="617"/>
                  </a:cubicBezTo>
                  <a:cubicBezTo>
                    <a:pt x="8" y="675"/>
                    <a:pt x="8" y="675"/>
                    <a:pt x="8" y="675"/>
                  </a:cubicBezTo>
                  <a:cubicBezTo>
                    <a:pt x="0" y="675"/>
                    <a:pt x="0" y="675"/>
                    <a:pt x="0" y="675"/>
                  </a:cubicBezTo>
                  <a:cubicBezTo>
                    <a:pt x="9" y="679"/>
                    <a:pt x="9" y="679"/>
                    <a:pt x="9" y="679"/>
                  </a:cubicBezTo>
                  <a:cubicBezTo>
                    <a:pt x="95" y="807"/>
                    <a:pt x="95" y="807"/>
                    <a:pt x="95" y="807"/>
                  </a:cubicBezTo>
                  <a:cubicBezTo>
                    <a:pt x="95" y="809"/>
                    <a:pt x="95" y="809"/>
                    <a:pt x="95" y="809"/>
                  </a:cubicBezTo>
                  <a:cubicBezTo>
                    <a:pt x="97" y="808"/>
                    <a:pt x="97" y="808"/>
                    <a:pt x="97" y="808"/>
                  </a:cubicBezTo>
                  <a:cubicBezTo>
                    <a:pt x="266" y="846"/>
                    <a:pt x="266" y="846"/>
                    <a:pt x="266" y="846"/>
                  </a:cubicBezTo>
                  <a:cubicBezTo>
                    <a:pt x="303" y="1027"/>
                    <a:pt x="303" y="1027"/>
                    <a:pt x="303" y="1027"/>
                  </a:cubicBezTo>
                  <a:cubicBezTo>
                    <a:pt x="303" y="1027"/>
                    <a:pt x="303" y="1027"/>
                    <a:pt x="303" y="1027"/>
                  </a:cubicBezTo>
                  <a:cubicBezTo>
                    <a:pt x="303" y="1027"/>
                    <a:pt x="303" y="1027"/>
                    <a:pt x="303" y="1027"/>
                  </a:cubicBezTo>
                  <a:cubicBezTo>
                    <a:pt x="286" y="1105"/>
                    <a:pt x="286" y="1105"/>
                    <a:pt x="286" y="1105"/>
                  </a:cubicBezTo>
                  <a:cubicBezTo>
                    <a:pt x="284" y="1106"/>
                    <a:pt x="284" y="1106"/>
                    <a:pt x="284" y="1106"/>
                  </a:cubicBezTo>
                  <a:cubicBezTo>
                    <a:pt x="286" y="1108"/>
                    <a:pt x="286" y="1108"/>
                    <a:pt x="286" y="1108"/>
                  </a:cubicBezTo>
                  <a:cubicBezTo>
                    <a:pt x="380" y="1276"/>
                    <a:pt x="380" y="1276"/>
                    <a:pt x="380" y="1276"/>
                  </a:cubicBezTo>
                  <a:cubicBezTo>
                    <a:pt x="380" y="1284"/>
                    <a:pt x="380" y="1284"/>
                    <a:pt x="380" y="1284"/>
                  </a:cubicBezTo>
                  <a:cubicBezTo>
                    <a:pt x="384" y="1278"/>
                    <a:pt x="384" y="1278"/>
                    <a:pt x="384" y="1278"/>
                  </a:cubicBezTo>
                  <a:cubicBezTo>
                    <a:pt x="455" y="1255"/>
                    <a:pt x="455" y="1255"/>
                    <a:pt x="455" y="1255"/>
                  </a:cubicBezTo>
                  <a:cubicBezTo>
                    <a:pt x="457" y="1259"/>
                    <a:pt x="457" y="1259"/>
                    <a:pt x="457" y="1259"/>
                  </a:cubicBezTo>
                  <a:cubicBezTo>
                    <a:pt x="458" y="1253"/>
                    <a:pt x="458" y="1253"/>
                    <a:pt x="458" y="1253"/>
                  </a:cubicBezTo>
                  <a:cubicBezTo>
                    <a:pt x="557" y="1140"/>
                    <a:pt x="557" y="1140"/>
                    <a:pt x="557" y="1140"/>
                  </a:cubicBezTo>
                  <a:cubicBezTo>
                    <a:pt x="563" y="1142"/>
                    <a:pt x="563" y="1142"/>
                    <a:pt x="563" y="1142"/>
                  </a:cubicBezTo>
                  <a:cubicBezTo>
                    <a:pt x="558" y="1137"/>
                    <a:pt x="558" y="1137"/>
                    <a:pt x="558" y="1137"/>
                  </a:cubicBezTo>
                  <a:cubicBezTo>
                    <a:pt x="556" y="1097"/>
                    <a:pt x="556" y="1097"/>
                    <a:pt x="556" y="1097"/>
                  </a:cubicBezTo>
                  <a:cubicBezTo>
                    <a:pt x="557" y="1097"/>
                    <a:pt x="557" y="1097"/>
                    <a:pt x="557" y="1097"/>
                  </a:cubicBezTo>
                  <a:cubicBezTo>
                    <a:pt x="556" y="1095"/>
                    <a:pt x="556" y="1095"/>
                    <a:pt x="556" y="1095"/>
                  </a:cubicBezTo>
                  <a:cubicBezTo>
                    <a:pt x="607" y="1026"/>
                    <a:pt x="607" y="1026"/>
                    <a:pt x="607" y="1026"/>
                  </a:cubicBezTo>
                  <a:cubicBezTo>
                    <a:pt x="611" y="1027"/>
                    <a:pt x="611" y="1027"/>
                    <a:pt x="611" y="1027"/>
                  </a:cubicBezTo>
                  <a:cubicBezTo>
                    <a:pt x="608" y="1023"/>
                    <a:pt x="608" y="1023"/>
                    <a:pt x="608" y="1023"/>
                  </a:cubicBezTo>
                  <a:cubicBezTo>
                    <a:pt x="588" y="899"/>
                    <a:pt x="588" y="899"/>
                    <a:pt x="588" y="899"/>
                  </a:cubicBezTo>
                  <a:cubicBezTo>
                    <a:pt x="706" y="737"/>
                    <a:pt x="706" y="737"/>
                    <a:pt x="706" y="737"/>
                  </a:cubicBezTo>
                  <a:cubicBezTo>
                    <a:pt x="797" y="610"/>
                    <a:pt x="797" y="610"/>
                    <a:pt x="797" y="610"/>
                  </a:cubicBezTo>
                  <a:cubicBezTo>
                    <a:pt x="800" y="611"/>
                    <a:pt x="800" y="611"/>
                    <a:pt x="800" y="611"/>
                  </a:cubicBezTo>
                  <a:cubicBezTo>
                    <a:pt x="799" y="609"/>
                    <a:pt x="799" y="609"/>
                    <a:pt x="799" y="609"/>
                  </a:cubicBezTo>
                  <a:cubicBezTo>
                    <a:pt x="876" y="605"/>
                    <a:pt x="876" y="605"/>
                    <a:pt x="876" y="605"/>
                  </a:cubicBezTo>
                  <a:cubicBezTo>
                    <a:pt x="876" y="605"/>
                    <a:pt x="876" y="605"/>
                    <a:pt x="876" y="605"/>
                  </a:cubicBezTo>
                  <a:cubicBezTo>
                    <a:pt x="882" y="605"/>
                    <a:pt x="882" y="605"/>
                    <a:pt x="882" y="605"/>
                  </a:cubicBezTo>
                  <a:cubicBezTo>
                    <a:pt x="981" y="772"/>
                    <a:pt x="981" y="772"/>
                    <a:pt x="981" y="772"/>
                  </a:cubicBezTo>
                  <a:cubicBezTo>
                    <a:pt x="1023" y="691"/>
                    <a:pt x="1023" y="691"/>
                    <a:pt x="1023" y="691"/>
                  </a:cubicBezTo>
                  <a:cubicBezTo>
                    <a:pt x="1025" y="692"/>
                    <a:pt x="1025" y="692"/>
                    <a:pt x="1025" y="692"/>
                  </a:cubicBezTo>
                  <a:cubicBezTo>
                    <a:pt x="1025" y="689"/>
                    <a:pt x="1025" y="689"/>
                    <a:pt x="1025" y="689"/>
                  </a:cubicBezTo>
                  <a:cubicBezTo>
                    <a:pt x="1129" y="627"/>
                    <a:pt x="1129" y="627"/>
                    <a:pt x="1129" y="627"/>
                  </a:cubicBezTo>
                  <a:cubicBezTo>
                    <a:pt x="1129" y="628"/>
                    <a:pt x="1129" y="628"/>
                    <a:pt x="1129" y="628"/>
                  </a:cubicBezTo>
                  <a:cubicBezTo>
                    <a:pt x="1130" y="627"/>
                    <a:pt x="1130" y="627"/>
                    <a:pt x="1130" y="627"/>
                  </a:cubicBezTo>
                  <a:cubicBezTo>
                    <a:pt x="1242" y="782"/>
                    <a:pt x="1242" y="782"/>
                    <a:pt x="1242" y="782"/>
                  </a:cubicBezTo>
                  <a:cubicBezTo>
                    <a:pt x="1242" y="786"/>
                    <a:pt x="1242" y="786"/>
                    <a:pt x="1242" y="786"/>
                  </a:cubicBezTo>
                  <a:cubicBezTo>
                    <a:pt x="1277" y="761"/>
                    <a:pt x="1277" y="761"/>
                    <a:pt x="1277" y="761"/>
                  </a:cubicBezTo>
                  <a:cubicBezTo>
                    <a:pt x="1324" y="728"/>
                    <a:pt x="1324" y="728"/>
                    <a:pt x="1324" y="728"/>
                  </a:cubicBezTo>
                  <a:cubicBezTo>
                    <a:pt x="1326" y="726"/>
                    <a:pt x="1326" y="726"/>
                    <a:pt x="1326" y="726"/>
                  </a:cubicBezTo>
                  <a:cubicBezTo>
                    <a:pt x="1322" y="725"/>
                    <a:pt x="1322" y="725"/>
                    <a:pt x="1322" y="725"/>
                  </a:cubicBezTo>
                  <a:cubicBezTo>
                    <a:pt x="1285" y="651"/>
                    <a:pt x="1285" y="651"/>
                    <a:pt x="1285" y="651"/>
                  </a:cubicBezTo>
                  <a:cubicBezTo>
                    <a:pt x="1419" y="521"/>
                    <a:pt x="1419" y="521"/>
                    <a:pt x="1419" y="521"/>
                  </a:cubicBezTo>
                  <a:cubicBezTo>
                    <a:pt x="1423" y="520"/>
                    <a:pt x="1423" y="520"/>
                    <a:pt x="1423" y="520"/>
                  </a:cubicBezTo>
                  <a:cubicBezTo>
                    <a:pt x="1421" y="518"/>
                    <a:pt x="1421" y="518"/>
                    <a:pt x="1421" y="518"/>
                  </a:cubicBezTo>
                  <a:cubicBezTo>
                    <a:pt x="1462" y="394"/>
                    <a:pt x="1462" y="394"/>
                    <a:pt x="1462" y="394"/>
                  </a:cubicBezTo>
                  <a:cubicBezTo>
                    <a:pt x="1528" y="428"/>
                    <a:pt x="1528" y="428"/>
                    <a:pt x="1528" y="428"/>
                  </a:cubicBezTo>
                  <a:cubicBezTo>
                    <a:pt x="1474" y="514"/>
                    <a:pt x="1474" y="514"/>
                    <a:pt x="1474" y="514"/>
                  </a:cubicBezTo>
                  <a:cubicBezTo>
                    <a:pt x="1556" y="459"/>
                    <a:pt x="1556" y="459"/>
                    <a:pt x="1556" y="459"/>
                  </a:cubicBezTo>
                  <a:cubicBezTo>
                    <a:pt x="1558" y="461"/>
                    <a:pt x="1558" y="461"/>
                    <a:pt x="1558" y="461"/>
                  </a:cubicBezTo>
                  <a:cubicBezTo>
                    <a:pt x="1560" y="395"/>
                    <a:pt x="1560" y="395"/>
                    <a:pt x="1560" y="395"/>
                  </a:cubicBezTo>
                  <a:cubicBezTo>
                    <a:pt x="1562" y="392"/>
                    <a:pt x="1562" y="392"/>
                    <a:pt x="1562" y="392"/>
                  </a:cubicBezTo>
                  <a:cubicBezTo>
                    <a:pt x="1559" y="392"/>
                    <a:pt x="1559" y="392"/>
                    <a:pt x="1559" y="392"/>
                  </a:cubicBezTo>
                  <a:cubicBezTo>
                    <a:pt x="1485" y="277"/>
                    <a:pt x="1485" y="277"/>
                    <a:pt x="1485" y="277"/>
                  </a:cubicBezTo>
                  <a:cubicBezTo>
                    <a:pt x="1429" y="187"/>
                    <a:pt x="1429" y="187"/>
                    <a:pt x="1429" y="187"/>
                  </a:cubicBezTo>
                  <a:cubicBezTo>
                    <a:pt x="1498" y="169"/>
                    <a:pt x="1498" y="169"/>
                    <a:pt x="1498" y="169"/>
                  </a:cubicBezTo>
                  <a:cubicBezTo>
                    <a:pt x="1500" y="172"/>
                    <a:pt x="1500" y="172"/>
                    <a:pt x="1500" y="172"/>
                  </a:cubicBezTo>
                  <a:cubicBezTo>
                    <a:pt x="1500" y="170"/>
                    <a:pt x="1500" y="170"/>
                    <a:pt x="1500" y="170"/>
                  </a:cubicBezTo>
                  <a:cubicBezTo>
                    <a:pt x="1605" y="258"/>
                    <a:pt x="1605" y="258"/>
                    <a:pt x="1605" y="258"/>
                  </a:cubicBezTo>
                  <a:cubicBezTo>
                    <a:pt x="1609" y="156"/>
                    <a:pt x="1609" y="156"/>
                    <a:pt x="1609" y="156"/>
                  </a:cubicBezTo>
                  <a:cubicBezTo>
                    <a:pt x="1612" y="156"/>
                    <a:pt x="1612" y="156"/>
                    <a:pt x="1612" y="156"/>
                  </a:cubicBezTo>
                  <a:cubicBezTo>
                    <a:pt x="1611" y="155"/>
                    <a:pt x="1611" y="155"/>
                    <a:pt x="1611" y="155"/>
                  </a:cubicBezTo>
                  <a:cubicBezTo>
                    <a:pt x="1721" y="92"/>
                    <a:pt x="1721" y="92"/>
                    <a:pt x="1721" y="92"/>
                  </a:cubicBezTo>
                  <a:cubicBezTo>
                    <a:pt x="1532" y="80"/>
                    <a:pt x="1532" y="80"/>
                    <a:pt x="1532" y="80"/>
                  </a:cubicBezTo>
                  <a:cubicBezTo>
                    <a:pt x="1530" y="78"/>
                    <a:pt x="1530" y="78"/>
                    <a:pt x="1530" y="78"/>
                  </a:cubicBezTo>
                  <a:cubicBezTo>
                    <a:pt x="1529" y="79"/>
                    <a:pt x="1529" y="79"/>
                    <a:pt x="1529" y="79"/>
                  </a:cubicBezTo>
                  <a:cubicBezTo>
                    <a:pt x="1439" y="47"/>
                    <a:pt x="1439" y="47"/>
                    <a:pt x="1439" y="47"/>
                  </a:cubicBezTo>
                  <a:cubicBezTo>
                    <a:pt x="1436" y="41"/>
                    <a:pt x="1436" y="41"/>
                    <a:pt x="1436" y="41"/>
                  </a:cubicBezTo>
                  <a:cubicBezTo>
                    <a:pt x="1436" y="47"/>
                    <a:pt x="1436" y="47"/>
                    <a:pt x="1436" y="47"/>
                  </a:cubicBezTo>
                  <a:cubicBezTo>
                    <a:pt x="1175" y="38"/>
                    <a:pt x="1175" y="38"/>
                    <a:pt x="1175" y="38"/>
                  </a:cubicBezTo>
                  <a:cubicBezTo>
                    <a:pt x="1172" y="36"/>
                    <a:pt x="1172" y="36"/>
                    <a:pt x="1172" y="36"/>
                  </a:cubicBezTo>
                  <a:cubicBezTo>
                    <a:pt x="1172" y="37"/>
                    <a:pt x="1172" y="37"/>
                    <a:pt x="1172" y="37"/>
                  </a:cubicBezTo>
                  <a:cubicBezTo>
                    <a:pt x="1072" y="1"/>
                    <a:pt x="1072" y="1"/>
                    <a:pt x="1072" y="1"/>
                  </a:cubicBezTo>
                  <a:cubicBezTo>
                    <a:pt x="1071" y="0"/>
                    <a:pt x="1071" y="0"/>
                    <a:pt x="1071" y="0"/>
                  </a:cubicBezTo>
                </a:path>
              </a:pathLst>
            </a:cu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0" name="Freeform 289"/>
            <p:cNvSpPr>
              <a:spLocks noEditPoints="1"/>
            </p:cNvSpPr>
            <p:nvPr/>
          </p:nvSpPr>
          <p:spPr bwMode="auto">
            <a:xfrm>
              <a:off x="9201151" y="3055938"/>
              <a:ext cx="1830388" cy="671513"/>
            </a:xfrm>
            <a:custGeom>
              <a:avLst/>
              <a:gdLst>
                <a:gd name="T0" fmla="*/ 1120 w 1153"/>
                <a:gd name="T1" fmla="*/ 388 h 423"/>
                <a:gd name="T2" fmla="*/ 910 w 1153"/>
                <a:gd name="T3" fmla="*/ 352 h 423"/>
                <a:gd name="T4" fmla="*/ 868 w 1153"/>
                <a:gd name="T5" fmla="*/ 192 h 423"/>
                <a:gd name="T6" fmla="*/ 1120 w 1153"/>
                <a:gd name="T7" fmla="*/ 388 h 423"/>
                <a:gd name="T8" fmla="*/ 466 w 1153"/>
                <a:gd name="T9" fmla="*/ 392 h 423"/>
                <a:gd name="T10" fmla="*/ 493 w 1153"/>
                <a:gd name="T11" fmla="*/ 158 h 423"/>
                <a:gd name="T12" fmla="*/ 889 w 1153"/>
                <a:gd name="T13" fmla="*/ 354 h 423"/>
                <a:gd name="T14" fmla="*/ 466 w 1153"/>
                <a:gd name="T15" fmla="*/ 392 h 423"/>
                <a:gd name="T16" fmla="*/ 897 w 1153"/>
                <a:gd name="T17" fmla="*/ 348 h 423"/>
                <a:gd name="T18" fmla="*/ 512 w 1153"/>
                <a:gd name="T19" fmla="*/ 158 h 423"/>
                <a:gd name="T20" fmla="*/ 857 w 1153"/>
                <a:gd name="T21" fmla="*/ 186 h 423"/>
                <a:gd name="T22" fmla="*/ 897 w 1153"/>
                <a:gd name="T23" fmla="*/ 348 h 423"/>
                <a:gd name="T24" fmla="*/ 447 w 1153"/>
                <a:gd name="T25" fmla="*/ 386 h 423"/>
                <a:gd name="T26" fmla="*/ 133 w 1153"/>
                <a:gd name="T27" fmla="*/ 247 h 423"/>
                <a:gd name="T28" fmla="*/ 270 w 1153"/>
                <a:gd name="T29" fmla="*/ 134 h 423"/>
                <a:gd name="T30" fmla="*/ 447 w 1153"/>
                <a:gd name="T31" fmla="*/ 386 h 423"/>
                <a:gd name="T32" fmla="*/ 460 w 1153"/>
                <a:gd name="T33" fmla="*/ 372 h 423"/>
                <a:gd name="T34" fmla="*/ 368 w 1153"/>
                <a:gd name="T35" fmla="*/ 29 h 423"/>
                <a:gd name="T36" fmla="*/ 485 w 1153"/>
                <a:gd name="T37" fmla="*/ 152 h 423"/>
                <a:gd name="T38" fmla="*/ 460 w 1153"/>
                <a:gd name="T39" fmla="*/ 372 h 423"/>
                <a:gd name="T40" fmla="*/ 449 w 1153"/>
                <a:gd name="T41" fmla="*/ 372 h 423"/>
                <a:gd name="T42" fmla="*/ 277 w 1153"/>
                <a:gd name="T43" fmla="*/ 128 h 423"/>
                <a:gd name="T44" fmla="*/ 356 w 1153"/>
                <a:gd name="T45" fmla="*/ 23 h 423"/>
                <a:gd name="T46" fmla="*/ 449 w 1153"/>
                <a:gd name="T47" fmla="*/ 372 h 423"/>
                <a:gd name="T48" fmla="*/ 125 w 1153"/>
                <a:gd name="T49" fmla="*/ 241 h 423"/>
                <a:gd name="T50" fmla="*/ 19 w 1153"/>
                <a:gd name="T51" fmla="*/ 20 h 423"/>
                <a:gd name="T52" fmla="*/ 262 w 1153"/>
                <a:gd name="T53" fmla="*/ 128 h 423"/>
                <a:gd name="T54" fmla="*/ 125 w 1153"/>
                <a:gd name="T55" fmla="*/ 241 h 423"/>
                <a:gd name="T56" fmla="*/ 270 w 1153"/>
                <a:gd name="T57" fmla="*/ 122 h 423"/>
                <a:gd name="T58" fmla="*/ 31 w 1153"/>
                <a:gd name="T59" fmla="*/ 16 h 423"/>
                <a:gd name="T60" fmla="*/ 350 w 1153"/>
                <a:gd name="T61" fmla="*/ 16 h 423"/>
                <a:gd name="T62" fmla="*/ 270 w 1153"/>
                <a:gd name="T63" fmla="*/ 122 h 423"/>
                <a:gd name="T64" fmla="*/ 360 w 1153"/>
                <a:gd name="T65" fmla="*/ 0 h 423"/>
                <a:gd name="T66" fmla="*/ 356 w 1153"/>
                <a:gd name="T67" fmla="*/ 6 h 423"/>
                <a:gd name="T68" fmla="*/ 10 w 1153"/>
                <a:gd name="T69" fmla="*/ 6 h 423"/>
                <a:gd name="T70" fmla="*/ 0 w 1153"/>
                <a:gd name="T71" fmla="*/ 2 h 423"/>
                <a:gd name="T72" fmla="*/ 123 w 1153"/>
                <a:gd name="T73" fmla="*/ 255 h 423"/>
                <a:gd name="T74" fmla="*/ 125 w 1153"/>
                <a:gd name="T75" fmla="*/ 253 h 423"/>
                <a:gd name="T76" fmla="*/ 458 w 1153"/>
                <a:gd name="T77" fmla="*/ 400 h 423"/>
                <a:gd name="T78" fmla="*/ 464 w 1153"/>
                <a:gd name="T79" fmla="*/ 423 h 423"/>
                <a:gd name="T80" fmla="*/ 466 w 1153"/>
                <a:gd name="T81" fmla="*/ 400 h 423"/>
                <a:gd name="T82" fmla="*/ 903 w 1153"/>
                <a:gd name="T83" fmla="*/ 362 h 423"/>
                <a:gd name="T84" fmla="*/ 912 w 1153"/>
                <a:gd name="T85" fmla="*/ 366 h 423"/>
                <a:gd name="T86" fmla="*/ 912 w 1153"/>
                <a:gd name="T87" fmla="*/ 362 h 423"/>
                <a:gd name="T88" fmla="*/ 1153 w 1153"/>
                <a:gd name="T89" fmla="*/ 404 h 423"/>
                <a:gd name="T90" fmla="*/ 864 w 1153"/>
                <a:gd name="T91" fmla="*/ 178 h 423"/>
                <a:gd name="T92" fmla="*/ 864 w 1153"/>
                <a:gd name="T93" fmla="*/ 176 h 423"/>
                <a:gd name="T94" fmla="*/ 491 w 1153"/>
                <a:gd name="T95" fmla="*/ 146 h 423"/>
                <a:gd name="T96" fmla="*/ 362 w 1153"/>
                <a:gd name="T97" fmla="*/ 8 h 423"/>
                <a:gd name="T98" fmla="*/ 360 w 1153"/>
                <a:gd name="T99" fmla="*/ 0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53" h="423">
                  <a:moveTo>
                    <a:pt x="1120" y="388"/>
                  </a:moveTo>
                  <a:lnTo>
                    <a:pt x="910" y="352"/>
                  </a:lnTo>
                  <a:lnTo>
                    <a:pt x="868" y="192"/>
                  </a:lnTo>
                  <a:lnTo>
                    <a:pt x="1120" y="388"/>
                  </a:lnTo>
                  <a:close/>
                  <a:moveTo>
                    <a:pt x="466" y="392"/>
                  </a:moveTo>
                  <a:lnTo>
                    <a:pt x="493" y="158"/>
                  </a:lnTo>
                  <a:lnTo>
                    <a:pt x="889" y="354"/>
                  </a:lnTo>
                  <a:lnTo>
                    <a:pt x="466" y="392"/>
                  </a:lnTo>
                  <a:close/>
                  <a:moveTo>
                    <a:pt x="897" y="348"/>
                  </a:moveTo>
                  <a:lnTo>
                    <a:pt x="512" y="158"/>
                  </a:lnTo>
                  <a:lnTo>
                    <a:pt x="857" y="186"/>
                  </a:lnTo>
                  <a:lnTo>
                    <a:pt x="897" y="348"/>
                  </a:lnTo>
                  <a:close/>
                  <a:moveTo>
                    <a:pt x="447" y="386"/>
                  </a:moveTo>
                  <a:lnTo>
                    <a:pt x="133" y="247"/>
                  </a:lnTo>
                  <a:lnTo>
                    <a:pt x="270" y="134"/>
                  </a:lnTo>
                  <a:lnTo>
                    <a:pt x="447" y="386"/>
                  </a:lnTo>
                  <a:close/>
                  <a:moveTo>
                    <a:pt x="460" y="372"/>
                  </a:moveTo>
                  <a:lnTo>
                    <a:pt x="368" y="29"/>
                  </a:lnTo>
                  <a:lnTo>
                    <a:pt x="485" y="152"/>
                  </a:lnTo>
                  <a:lnTo>
                    <a:pt x="460" y="372"/>
                  </a:lnTo>
                  <a:close/>
                  <a:moveTo>
                    <a:pt x="449" y="372"/>
                  </a:moveTo>
                  <a:lnTo>
                    <a:pt x="277" y="128"/>
                  </a:lnTo>
                  <a:lnTo>
                    <a:pt x="356" y="23"/>
                  </a:lnTo>
                  <a:lnTo>
                    <a:pt x="449" y="372"/>
                  </a:lnTo>
                  <a:close/>
                  <a:moveTo>
                    <a:pt x="125" y="241"/>
                  </a:moveTo>
                  <a:lnTo>
                    <a:pt x="19" y="20"/>
                  </a:lnTo>
                  <a:lnTo>
                    <a:pt x="262" y="128"/>
                  </a:lnTo>
                  <a:lnTo>
                    <a:pt x="125" y="241"/>
                  </a:lnTo>
                  <a:close/>
                  <a:moveTo>
                    <a:pt x="270" y="122"/>
                  </a:moveTo>
                  <a:lnTo>
                    <a:pt x="31" y="16"/>
                  </a:lnTo>
                  <a:lnTo>
                    <a:pt x="350" y="16"/>
                  </a:lnTo>
                  <a:lnTo>
                    <a:pt x="270" y="122"/>
                  </a:lnTo>
                  <a:close/>
                  <a:moveTo>
                    <a:pt x="360" y="0"/>
                  </a:moveTo>
                  <a:lnTo>
                    <a:pt x="356" y="6"/>
                  </a:lnTo>
                  <a:lnTo>
                    <a:pt x="10" y="6"/>
                  </a:lnTo>
                  <a:lnTo>
                    <a:pt x="0" y="2"/>
                  </a:lnTo>
                  <a:lnTo>
                    <a:pt x="123" y="255"/>
                  </a:lnTo>
                  <a:lnTo>
                    <a:pt x="125" y="253"/>
                  </a:lnTo>
                  <a:lnTo>
                    <a:pt x="458" y="400"/>
                  </a:lnTo>
                  <a:lnTo>
                    <a:pt x="464" y="423"/>
                  </a:lnTo>
                  <a:lnTo>
                    <a:pt x="466" y="400"/>
                  </a:lnTo>
                  <a:lnTo>
                    <a:pt x="903" y="362"/>
                  </a:lnTo>
                  <a:lnTo>
                    <a:pt x="912" y="366"/>
                  </a:lnTo>
                  <a:lnTo>
                    <a:pt x="912" y="362"/>
                  </a:lnTo>
                  <a:lnTo>
                    <a:pt x="1153" y="404"/>
                  </a:lnTo>
                  <a:lnTo>
                    <a:pt x="864" y="178"/>
                  </a:lnTo>
                  <a:lnTo>
                    <a:pt x="864" y="176"/>
                  </a:lnTo>
                  <a:lnTo>
                    <a:pt x="491" y="146"/>
                  </a:lnTo>
                  <a:lnTo>
                    <a:pt x="362" y="8"/>
                  </a:lnTo>
                  <a:lnTo>
                    <a:pt x="360" y="0"/>
                  </a:lnTo>
                  <a:close/>
                </a:path>
              </a:pathLst>
            </a:cu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1" name="Freeform 290"/>
            <p:cNvSpPr>
              <a:spLocks noEditPoints="1"/>
            </p:cNvSpPr>
            <p:nvPr/>
          </p:nvSpPr>
          <p:spPr bwMode="auto">
            <a:xfrm>
              <a:off x="9201151" y="3055938"/>
              <a:ext cx="1830388" cy="671513"/>
            </a:xfrm>
            <a:custGeom>
              <a:avLst/>
              <a:gdLst>
                <a:gd name="T0" fmla="*/ 1120 w 1153"/>
                <a:gd name="T1" fmla="*/ 388 h 423"/>
                <a:gd name="T2" fmla="*/ 910 w 1153"/>
                <a:gd name="T3" fmla="*/ 352 h 423"/>
                <a:gd name="T4" fmla="*/ 868 w 1153"/>
                <a:gd name="T5" fmla="*/ 192 h 423"/>
                <a:gd name="T6" fmla="*/ 1120 w 1153"/>
                <a:gd name="T7" fmla="*/ 388 h 423"/>
                <a:gd name="T8" fmla="*/ 466 w 1153"/>
                <a:gd name="T9" fmla="*/ 392 h 423"/>
                <a:gd name="T10" fmla="*/ 493 w 1153"/>
                <a:gd name="T11" fmla="*/ 158 h 423"/>
                <a:gd name="T12" fmla="*/ 889 w 1153"/>
                <a:gd name="T13" fmla="*/ 354 h 423"/>
                <a:gd name="T14" fmla="*/ 466 w 1153"/>
                <a:gd name="T15" fmla="*/ 392 h 423"/>
                <a:gd name="T16" fmla="*/ 897 w 1153"/>
                <a:gd name="T17" fmla="*/ 348 h 423"/>
                <a:gd name="T18" fmla="*/ 512 w 1153"/>
                <a:gd name="T19" fmla="*/ 158 h 423"/>
                <a:gd name="T20" fmla="*/ 857 w 1153"/>
                <a:gd name="T21" fmla="*/ 186 h 423"/>
                <a:gd name="T22" fmla="*/ 897 w 1153"/>
                <a:gd name="T23" fmla="*/ 348 h 423"/>
                <a:gd name="T24" fmla="*/ 447 w 1153"/>
                <a:gd name="T25" fmla="*/ 386 h 423"/>
                <a:gd name="T26" fmla="*/ 133 w 1153"/>
                <a:gd name="T27" fmla="*/ 247 h 423"/>
                <a:gd name="T28" fmla="*/ 270 w 1153"/>
                <a:gd name="T29" fmla="*/ 134 h 423"/>
                <a:gd name="T30" fmla="*/ 447 w 1153"/>
                <a:gd name="T31" fmla="*/ 386 h 423"/>
                <a:gd name="T32" fmla="*/ 460 w 1153"/>
                <a:gd name="T33" fmla="*/ 372 h 423"/>
                <a:gd name="T34" fmla="*/ 368 w 1153"/>
                <a:gd name="T35" fmla="*/ 29 h 423"/>
                <a:gd name="T36" fmla="*/ 485 w 1153"/>
                <a:gd name="T37" fmla="*/ 152 h 423"/>
                <a:gd name="T38" fmla="*/ 460 w 1153"/>
                <a:gd name="T39" fmla="*/ 372 h 423"/>
                <a:gd name="T40" fmla="*/ 449 w 1153"/>
                <a:gd name="T41" fmla="*/ 372 h 423"/>
                <a:gd name="T42" fmla="*/ 277 w 1153"/>
                <a:gd name="T43" fmla="*/ 128 h 423"/>
                <a:gd name="T44" fmla="*/ 356 w 1153"/>
                <a:gd name="T45" fmla="*/ 23 h 423"/>
                <a:gd name="T46" fmla="*/ 449 w 1153"/>
                <a:gd name="T47" fmla="*/ 372 h 423"/>
                <a:gd name="T48" fmla="*/ 125 w 1153"/>
                <a:gd name="T49" fmla="*/ 241 h 423"/>
                <a:gd name="T50" fmla="*/ 19 w 1153"/>
                <a:gd name="T51" fmla="*/ 20 h 423"/>
                <a:gd name="T52" fmla="*/ 262 w 1153"/>
                <a:gd name="T53" fmla="*/ 128 h 423"/>
                <a:gd name="T54" fmla="*/ 125 w 1153"/>
                <a:gd name="T55" fmla="*/ 241 h 423"/>
                <a:gd name="T56" fmla="*/ 270 w 1153"/>
                <a:gd name="T57" fmla="*/ 122 h 423"/>
                <a:gd name="T58" fmla="*/ 31 w 1153"/>
                <a:gd name="T59" fmla="*/ 16 h 423"/>
                <a:gd name="T60" fmla="*/ 350 w 1153"/>
                <a:gd name="T61" fmla="*/ 16 h 423"/>
                <a:gd name="T62" fmla="*/ 270 w 1153"/>
                <a:gd name="T63" fmla="*/ 122 h 423"/>
                <a:gd name="T64" fmla="*/ 360 w 1153"/>
                <a:gd name="T65" fmla="*/ 0 h 423"/>
                <a:gd name="T66" fmla="*/ 356 w 1153"/>
                <a:gd name="T67" fmla="*/ 6 h 423"/>
                <a:gd name="T68" fmla="*/ 10 w 1153"/>
                <a:gd name="T69" fmla="*/ 6 h 423"/>
                <a:gd name="T70" fmla="*/ 0 w 1153"/>
                <a:gd name="T71" fmla="*/ 2 h 423"/>
                <a:gd name="T72" fmla="*/ 123 w 1153"/>
                <a:gd name="T73" fmla="*/ 255 h 423"/>
                <a:gd name="T74" fmla="*/ 125 w 1153"/>
                <a:gd name="T75" fmla="*/ 253 h 423"/>
                <a:gd name="T76" fmla="*/ 458 w 1153"/>
                <a:gd name="T77" fmla="*/ 400 h 423"/>
                <a:gd name="T78" fmla="*/ 464 w 1153"/>
                <a:gd name="T79" fmla="*/ 423 h 423"/>
                <a:gd name="T80" fmla="*/ 466 w 1153"/>
                <a:gd name="T81" fmla="*/ 400 h 423"/>
                <a:gd name="T82" fmla="*/ 903 w 1153"/>
                <a:gd name="T83" fmla="*/ 362 h 423"/>
                <a:gd name="T84" fmla="*/ 912 w 1153"/>
                <a:gd name="T85" fmla="*/ 366 h 423"/>
                <a:gd name="T86" fmla="*/ 912 w 1153"/>
                <a:gd name="T87" fmla="*/ 362 h 423"/>
                <a:gd name="T88" fmla="*/ 1153 w 1153"/>
                <a:gd name="T89" fmla="*/ 404 h 423"/>
                <a:gd name="T90" fmla="*/ 864 w 1153"/>
                <a:gd name="T91" fmla="*/ 178 h 423"/>
                <a:gd name="T92" fmla="*/ 864 w 1153"/>
                <a:gd name="T93" fmla="*/ 176 h 423"/>
                <a:gd name="T94" fmla="*/ 491 w 1153"/>
                <a:gd name="T95" fmla="*/ 146 h 423"/>
                <a:gd name="T96" fmla="*/ 362 w 1153"/>
                <a:gd name="T97" fmla="*/ 8 h 423"/>
                <a:gd name="T98" fmla="*/ 360 w 1153"/>
                <a:gd name="T99" fmla="*/ 0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53" h="423">
                  <a:moveTo>
                    <a:pt x="1120" y="388"/>
                  </a:moveTo>
                  <a:lnTo>
                    <a:pt x="910" y="352"/>
                  </a:lnTo>
                  <a:lnTo>
                    <a:pt x="868" y="192"/>
                  </a:lnTo>
                  <a:lnTo>
                    <a:pt x="1120" y="388"/>
                  </a:lnTo>
                  <a:moveTo>
                    <a:pt x="466" y="392"/>
                  </a:moveTo>
                  <a:lnTo>
                    <a:pt x="493" y="158"/>
                  </a:lnTo>
                  <a:lnTo>
                    <a:pt x="889" y="354"/>
                  </a:lnTo>
                  <a:lnTo>
                    <a:pt x="466" y="392"/>
                  </a:lnTo>
                  <a:moveTo>
                    <a:pt x="897" y="348"/>
                  </a:moveTo>
                  <a:lnTo>
                    <a:pt x="512" y="158"/>
                  </a:lnTo>
                  <a:lnTo>
                    <a:pt x="857" y="186"/>
                  </a:lnTo>
                  <a:lnTo>
                    <a:pt x="897" y="348"/>
                  </a:lnTo>
                  <a:moveTo>
                    <a:pt x="447" y="386"/>
                  </a:moveTo>
                  <a:lnTo>
                    <a:pt x="133" y="247"/>
                  </a:lnTo>
                  <a:lnTo>
                    <a:pt x="270" y="134"/>
                  </a:lnTo>
                  <a:lnTo>
                    <a:pt x="447" y="386"/>
                  </a:lnTo>
                  <a:moveTo>
                    <a:pt x="460" y="372"/>
                  </a:moveTo>
                  <a:lnTo>
                    <a:pt x="368" y="29"/>
                  </a:lnTo>
                  <a:lnTo>
                    <a:pt x="485" y="152"/>
                  </a:lnTo>
                  <a:lnTo>
                    <a:pt x="460" y="372"/>
                  </a:lnTo>
                  <a:moveTo>
                    <a:pt x="449" y="372"/>
                  </a:moveTo>
                  <a:lnTo>
                    <a:pt x="277" y="128"/>
                  </a:lnTo>
                  <a:lnTo>
                    <a:pt x="356" y="23"/>
                  </a:lnTo>
                  <a:lnTo>
                    <a:pt x="449" y="372"/>
                  </a:lnTo>
                  <a:moveTo>
                    <a:pt x="125" y="241"/>
                  </a:moveTo>
                  <a:lnTo>
                    <a:pt x="19" y="20"/>
                  </a:lnTo>
                  <a:lnTo>
                    <a:pt x="262" y="128"/>
                  </a:lnTo>
                  <a:lnTo>
                    <a:pt x="125" y="241"/>
                  </a:lnTo>
                  <a:moveTo>
                    <a:pt x="270" y="122"/>
                  </a:moveTo>
                  <a:lnTo>
                    <a:pt x="31" y="16"/>
                  </a:lnTo>
                  <a:lnTo>
                    <a:pt x="350" y="16"/>
                  </a:lnTo>
                  <a:lnTo>
                    <a:pt x="270" y="122"/>
                  </a:lnTo>
                  <a:moveTo>
                    <a:pt x="360" y="0"/>
                  </a:moveTo>
                  <a:lnTo>
                    <a:pt x="356" y="6"/>
                  </a:lnTo>
                  <a:lnTo>
                    <a:pt x="10" y="6"/>
                  </a:lnTo>
                  <a:lnTo>
                    <a:pt x="0" y="2"/>
                  </a:lnTo>
                  <a:lnTo>
                    <a:pt x="123" y="255"/>
                  </a:lnTo>
                  <a:lnTo>
                    <a:pt x="125" y="253"/>
                  </a:lnTo>
                  <a:lnTo>
                    <a:pt x="458" y="400"/>
                  </a:lnTo>
                  <a:lnTo>
                    <a:pt x="464" y="423"/>
                  </a:lnTo>
                  <a:lnTo>
                    <a:pt x="466" y="400"/>
                  </a:lnTo>
                  <a:lnTo>
                    <a:pt x="903" y="362"/>
                  </a:lnTo>
                  <a:lnTo>
                    <a:pt x="912" y="366"/>
                  </a:lnTo>
                  <a:lnTo>
                    <a:pt x="912" y="362"/>
                  </a:lnTo>
                  <a:lnTo>
                    <a:pt x="1153" y="404"/>
                  </a:lnTo>
                  <a:lnTo>
                    <a:pt x="864" y="178"/>
                  </a:lnTo>
                  <a:lnTo>
                    <a:pt x="864" y="176"/>
                  </a:lnTo>
                  <a:lnTo>
                    <a:pt x="491" y="146"/>
                  </a:lnTo>
                  <a:lnTo>
                    <a:pt x="362" y="8"/>
                  </a:lnTo>
                  <a:lnTo>
                    <a:pt x="360" y="0"/>
                  </a:lnTo>
                </a:path>
              </a:pathLst>
            </a:cu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2" name="Freeform 291"/>
            <p:cNvSpPr>
              <a:spLocks noEditPoints="1"/>
            </p:cNvSpPr>
            <p:nvPr/>
          </p:nvSpPr>
          <p:spPr bwMode="auto">
            <a:xfrm>
              <a:off x="9405938" y="3765551"/>
              <a:ext cx="1692275" cy="1081088"/>
            </a:xfrm>
            <a:custGeom>
              <a:avLst/>
              <a:gdLst>
                <a:gd name="T0" fmla="*/ 418 w 1066"/>
                <a:gd name="T1" fmla="*/ 529 h 681"/>
                <a:gd name="T2" fmla="*/ 516 w 1066"/>
                <a:gd name="T3" fmla="*/ 582 h 681"/>
                <a:gd name="T4" fmla="*/ 393 w 1066"/>
                <a:gd name="T5" fmla="*/ 517 h 681"/>
                <a:gd name="T6" fmla="*/ 416 w 1066"/>
                <a:gd name="T7" fmla="*/ 529 h 681"/>
                <a:gd name="T8" fmla="*/ 300 w 1066"/>
                <a:gd name="T9" fmla="*/ 469 h 681"/>
                <a:gd name="T10" fmla="*/ 375 w 1066"/>
                <a:gd name="T11" fmla="*/ 509 h 681"/>
                <a:gd name="T12" fmla="*/ 204 w 1066"/>
                <a:gd name="T13" fmla="*/ 430 h 681"/>
                <a:gd name="T14" fmla="*/ 29 w 1066"/>
                <a:gd name="T15" fmla="*/ 509 h 681"/>
                <a:gd name="T16" fmla="*/ 781 w 1066"/>
                <a:gd name="T17" fmla="*/ 372 h 681"/>
                <a:gd name="T18" fmla="*/ 793 w 1066"/>
                <a:gd name="T19" fmla="*/ 649 h 681"/>
                <a:gd name="T20" fmla="*/ 208 w 1066"/>
                <a:gd name="T21" fmla="*/ 420 h 681"/>
                <a:gd name="T22" fmla="*/ 264 w 1066"/>
                <a:gd name="T23" fmla="*/ 370 h 681"/>
                <a:gd name="T24" fmla="*/ 19 w 1066"/>
                <a:gd name="T25" fmla="*/ 503 h 681"/>
                <a:gd name="T26" fmla="*/ 198 w 1066"/>
                <a:gd name="T27" fmla="*/ 424 h 681"/>
                <a:gd name="T28" fmla="*/ 781 w 1066"/>
                <a:gd name="T29" fmla="*/ 653 h 681"/>
                <a:gd name="T30" fmla="*/ 612 w 1066"/>
                <a:gd name="T31" fmla="*/ 289 h 681"/>
                <a:gd name="T32" fmla="*/ 604 w 1066"/>
                <a:gd name="T33" fmla="*/ 626 h 681"/>
                <a:gd name="T34" fmla="*/ 604 w 1066"/>
                <a:gd name="T35" fmla="*/ 281 h 681"/>
                <a:gd name="T36" fmla="*/ 783 w 1066"/>
                <a:gd name="T37" fmla="*/ 634 h 681"/>
                <a:gd name="T38" fmla="*/ 772 w 1066"/>
                <a:gd name="T39" fmla="*/ 370 h 681"/>
                <a:gd name="T40" fmla="*/ 1035 w 1066"/>
                <a:gd name="T41" fmla="*/ 430 h 681"/>
                <a:gd name="T42" fmla="*/ 801 w 1066"/>
                <a:gd name="T43" fmla="*/ 202 h 681"/>
                <a:gd name="T44" fmla="*/ 410 w 1066"/>
                <a:gd name="T45" fmla="*/ 499 h 681"/>
                <a:gd name="T46" fmla="*/ 350 w 1066"/>
                <a:gd name="T47" fmla="*/ 186 h 681"/>
                <a:gd name="T48" fmla="*/ 264 w 1066"/>
                <a:gd name="T49" fmla="*/ 362 h 681"/>
                <a:gd name="T50" fmla="*/ 341 w 1066"/>
                <a:gd name="T51" fmla="*/ 182 h 681"/>
                <a:gd name="T52" fmla="*/ 762 w 1066"/>
                <a:gd name="T53" fmla="*/ 354 h 681"/>
                <a:gd name="T54" fmla="*/ 656 w 1066"/>
                <a:gd name="T55" fmla="*/ 174 h 681"/>
                <a:gd name="T56" fmla="*/ 772 w 1066"/>
                <a:gd name="T57" fmla="*/ 354 h 681"/>
                <a:gd name="T58" fmla="*/ 793 w 1066"/>
                <a:gd name="T59" fmla="*/ 196 h 681"/>
                <a:gd name="T60" fmla="*/ 608 w 1066"/>
                <a:gd name="T61" fmla="*/ 255 h 681"/>
                <a:gd name="T62" fmla="*/ 649 w 1066"/>
                <a:gd name="T63" fmla="*/ 166 h 681"/>
                <a:gd name="T64" fmla="*/ 427 w 1066"/>
                <a:gd name="T65" fmla="*/ 493 h 681"/>
                <a:gd name="T66" fmla="*/ 601 w 1066"/>
                <a:gd name="T67" fmla="*/ 267 h 681"/>
                <a:gd name="T68" fmla="*/ 418 w 1066"/>
                <a:gd name="T69" fmla="*/ 491 h 681"/>
                <a:gd name="T70" fmla="*/ 529 w 1066"/>
                <a:gd name="T71" fmla="*/ 50 h 681"/>
                <a:gd name="T72" fmla="*/ 1032 w 1066"/>
                <a:gd name="T73" fmla="*/ 416 h 681"/>
                <a:gd name="T74" fmla="*/ 837 w 1066"/>
                <a:gd name="T75" fmla="*/ 28 h 681"/>
                <a:gd name="T76" fmla="*/ 1032 w 1066"/>
                <a:gd name="T77" fmla="*/ 416 h 681"/>
                <a:gd name="T78" fmla="*/ 664 w 1066"/>
                <a:gd name="T79" fmla="*/ 162 h 681"/>
                <a:gd name="T80" fmla="*/ 793 w 1066"/>
                <a:gd name="T81" fmla="*/ 186 h 681"/>
                <a:gd name="T82" fmla="*/ 545 w 1066"/>
                <a:gd name="T83" fmla="*/ 42 h 681"/>
                <a:gd name="T84" fmla="*/ 654 w 1066"/>
                <a:gd name="T85" fmla="*/ 158 h 681"/>
                <a:gd name="T86" fmla="*/ 833 w 1066"/>
                <a:gd name="T87" fmla="*/ 8 h 681"/>
                <a:gd name="T88" fmla="*/ 535 w 1066"/>
                <a:gd name="T89" fmla="*/ 22 h 681"/>
                <a:gd name="T90" fmla="*/ 354 w 1066"/>
                <a:gd name="T91" fmla="*/ 162 h 681"/>
                <a:gd name="T92" fmla="*/ 348 w 1066"/>
                <a:gd name="T93" fmla="*/ 168 h 681"/>
                <a:gd name="T94" fmla="*/ 89 w 1066"/>
                <a:gd name="T95" fmla="*/ 305 h 681"/>
                <a:gd name="T96" fmla="*/ 0 w 1066"/>
                <a:gd name="T97" fmla="*/ 517 h 681"/>
                <a:gd name="T98" fmla="*/ 606 w 1066"/>
                <a:gd name="T99" fmla="*/ 639 h 681"/>
                <a:gd name="T100" fmla="*/ 612 w 1066"/>
                <a:gd name="T101" fmla="*/ 639 h 681"/>
                <a:gd name="T102" fmla="*/ 793 w 1066"/>
                <a:gd name="T103" fmla="*/ 681 h 681"/>
                <a:gd name="T104" fmla="*/ 1051 w 1066"/>
                <a:gd name="T105" fmla="*/ 445 h 681"/>
                <a:gd name="T106" fmla="*/ 1055 w 1066"/>
                <a:gd name="T107" fmla="*/ 438 h 681"/>
                <a:gd name="T108" fmla="*/ 841 w 1066"/>
                <a:gd name="T109" fmla="*/ 1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66" h="681">
                  <a:moveTo>
                    <a:pt x="516" y="582"/>
                  </a:moveTo>
                  <a:lnTo>
                    <a:pt x="418" y="529"/>
                  </a:lnTo>
                  <a:lnTo>
                    <a:pt x="420" y="519"/>
                  </a:lnTo>
                  <a:lnTo>
                    <a:pt x="516" y="582"/>
                  </a:lnTo>
                  <a:close/>
                  <a:moveTo>
                    <a:pt x="416" y="529"/>
                  </a:moveTo>
                  <a:lnTo>
                    <a:pt x="393" y="517"/>
                  </a:lnTo>
                  <a:lnTo>
                    <a:pt x="412" y="517"/>
                  </a:lnTo>
                  <a:lnTo>
                    <a:pt x="416" y="529"/>
                  </a:lnTo>
                  <a:close/>
                  <a:moveTo>
                    <a:pt x="375" y="509"/>
                  </a:moveTo>
                  <a:lnTo>
                    <a:pt x="300" y="469"/>
                  </a:lnTo>
                  <a:lnTo>
                    <a:pt x="393" y="509"/>
                  </a:lnTo>
                  <a:lnTo>
                    <a:pt x="375" y="509"/>
                  </a:lnTo>
                  <a:close/>
                  <a:moveTo>
                    <a:pt x="29" y="509"/>
                  </a:moveTo>
                  <a:lnTo>
                    <a:pt x="204" y="430"/>
                  </a:lnTo>
                  <a:lnTo>
                    <a:pt x="356" y="509"/>
                  </a:lnTo>
                  <a:lnTo>
                    <a:pt x="29" y="509"/>
                  </a:lnTo>
                  <a:close/>
                  <a:moveTo>
                    <a:pt x="793" y="649"/>
                  </a:moveTo>
                  <a:lnTo>
                    <a:pt x="781" y="372"/>
                  </a:lnTo>
                  <a:lnTo>
                    <a:pt x="1041" y="443"/>
                  </a:lnTo>
                  <a:lnTo>
                    <a:pt x="793" y="649"/>
                  </a:lnTo>
                  <a:close/>
                  <a:moveTo>
                    <a:pt x="397" y="499"/>
                  </a:moveTo>
                  <a:lnTo>
                    <a:pt x="208" y="420"/>
                  </a:lnTo>
                  <a:lnTo>
                    <a:pt x="119" y="323"/>
                  </a:lnTo>
                  <a:lnTo>
                    <a:pt x="264" y="370"/>
                  </a:lnTo>
                  <a:lnTo>
                    <a:pt x="397" y="499"/>
                  </a:lnTo>
                  <a:close/>
                  <a:moveTo>
                    <a:pt x="19" y="503"/>
                  </a:moveTo>
                  <a:lnTo>
                    <a:pt x="106" y="323"/>
                  </a:lnTo>
                  <a:lnTo>
                    <a:pt x="198" y="424"/>
                  </a:lnTo>
                  <a:lnTo>
                    <a:pt x="19" y="503"/>
                  </a:lnTo>
                  <a:close/>
                  <a:moveTo>
                    <a:pt x="781" y="653"/>
                  </a:moveTo>
                  <a:lnTo>
                    <a:pt x="612" y="630"/>
                  </a:lnTo>
                  <a:lnTo>
                    <a:pt x="612" y="289"/>
                  </a:lnTo>
                  <a:lnTo>
                    <a:pt x="781" y="653"/>
                  </a:lnTo>
                  <a:close/>
                  <a:moveTo>
                    <a:pt x="604" y="626"/>
                  </a:moveTo>
                  <a:lnTo>
                    <a:pt x="425" y="511"/>
                  </a:lnTo>
                  <a:lnTo>
                    <a:pt x="604" y="281"/>
                  </a:lnTo>
                  <a:lnTo>
                    <a:pt x="604" y="626"/>
                  </a:lnTo>
                  <a:close/>
                  <a:moveTo>
                    <a:pt x="783" y="634"/>
                  </a:moveTo>
                  <a:lnTo>
                    <a:pt x="618" y="279"/>
                  </a:lnTo>
                  <a:lnTo>
                    <a:pt x="772" y="370"/>
                  </a:lnTo>
                  <a:lnTo>
                    <a:pt x="783" y="634"/>
                  </a:lnTo>
                  <a:close/>
                  <a:moveTo>
                    <a:pt x="1035" y="430"/>
                  </a:moveTo>
                  <a:lnTo>
                    <a:pt x="781" y="364"/>
                  </a:lnTo>
                  <a:lnTo>
                    <a:pt x="801" y="202"/>
                  </a:lnTo>
                  <a:lnTo>
                    <a:pt x="1035" y="430"/>
                  </a:lnTo>
                  <a:close/>
                  <a:moveTo>
                    <a:pt x="410" y="499"/>
                  </a:moveTo>
                  <a:lnTo>
                    <a:pt x="273" y="366"/>
                  </a:lnTo>
                  <a:lnTo>
                    <a:pt x="350" y="186"/>
                  </a:lnTo>
                  <a:lnTo>
                    <a:pt x="410" y="499"/>
                  </a:lnTo>
                  <a:close/>
                  <a:moveTo>
                    <a:pt x="264" y="362"/>
                  </a:moveTo>
                  <a:lnTo>
                    <a:pt x="116" y="313"/>
                  </a:lnTo>
                  <a:lnTo>
                    <a:pt x="341" y="182"/>
                  </a:lnTo>
                  <a:lnTo>
                    <a:pt x="264" y="362"/>
                  </a:lnTo>
                  <a:close/>
                  <a:moveTo>
                    <a:pt x="762" y="354"/>
                  </a:moveTo>
                  <a:lnTo>
                    <a:pt x="614" y="265"/>
                  </a:lnTo>
                  <a:lnTo>
                    <a:pt x="656" y="174"/>
                  </a:lnTo>
                  <a:lnTo>
                    <a:pt x="762" y="354"/>
                  </a:lnTo>
                  <a:close/>
                  <a:moveTo>
                    <a:pt x="772" y="354"/>
                  </a:moveTo>
                  <a:lnTo>
                    <a:pt x="664" y="172"/>
                  </a:lnTo>
                  <a:lnTo>
                    <a:pt x="793" y="196"/>
                  </a:lnTo>
                  <a:lnTo>
                    <a:pt x="772" y="354"/>
                  </a:lnTo>
                  <a:close/>
                  <a:moveTo>
                    <a:pt x="608" y="255"/>
                  </a:moveTo>
                  <a:lnTo>
                    <a:pt x="545" y="57"/>
                  </a:lnTo>
                  <a:lnTo>
                    <a:pt x="649" y="166"/>
                  </a:lnTo>
                  <a:lnTo>
                    <a:pt x="608" y="255"/>
                  </a:lnTo>
                  <a:close/>
                  <a:moveTo>
                    <a:pt x="427" y="493"/>
                  </a:moveTo>
                  <a:lnTo>
                    <a:pt x="537" y="57"/>
                  </a:lnTo>
                  <a:lnTo>
                    <a:pt x="601" y="267"/>
                  </a:lnTo>
                  <a:lnTo>
                    <a:pt x="427" y="493"/>
                  </a:lnTo>
                  <a:close/>
                  <a:moveTo>
                    <a:pt x="418" y="491"/>
                  </a:moveTo>
                  <a:lnTo>
                    <a:pt x="356" y="172"/>
                  </a:lnTo>
                  <a:lnTo>
                    <a:pt x="529" y="50"/>
                  </a:lnTo>
                  <a:lnTo>
                    <a:pt x="418" y="491"/>
                  </a:lnTo>
                  <a:close/>
                  <a:moveTo>
                    <a:pt x="1032" y="416"/>
                  </a:moveTo>
                  <a:lnTo>
                    <a:pt x="803" y="190"/>
                  </a:lnTo>
                  <a:lnTo>
                    <a:pt x="837" y="28"/>
                  </a:lnTo>
                  <a:lnTo>
                    <a:pt x="928" y="214"/>
                  </a:lnTo>
                  <a:lnTo>
                    <a:pt x="1032" y="416"/>
                  </a:lnTo>
                  <a:close/>
                  <a:moveTo>
                    <a:pt x="793" y="186"/>
                  </a:moveTo>
                  <a:lnTo>
                    <a:pt x="664" y="162"/>
                  </a:lnTo>
                  <a:lnTo>
                    <a:pt x="828" y="24"/>
                  </a:lnTo>
                  <a:lnTo>
                    <a:pt x="793" y="186"/>
                  </a:lnTo>
                  <a:close/>
                  <a:moveTo>
                    <a:pt x="654" y="158"/>
                  </a:moveTo>
                  <a:lnTo>
                    <a:pt x="545" y="42"/>
                  </a:lnTo>
                  <a:lnTo>
                    <a:pt x="820" y="18"/>
                  </a:lnTo>
                  <a:lnTo>
                    <a:pt x="654" y="158"/>
                  </a:lnTo>
                  <a:close/>
                  <a:moveTo>
                    <a:pt x="843" y="0"/>
                  </a:moveTo>
                  <a:lnTo>
                    <a:pt x="833" y="8"/>
                  </a:lnTo>
                  <a:lnTo>
                    <a:pt x="539" y="34"/>
                  </a:lnTo>
                  <a:lnTo>
                    <a:pt x="535" y="22"/>
                  </a:lnTo>
                  <a:lnTo>
                    <a:pt x="531" y="36"/>
                  </a:lnTo>
                  <a:lnTo>
                    <a:pt x="354" y="162"/>
                  </a:lnTo>
                  <a:lnTo>
                    <a:pt x="354" y="156"/>
                  </a:lnTo>
                  <a:lnTo>
                    <a:pt x="348" y="168"/>
                  </a:lnTo>
                  <a:lnTo>
                    <a:pt x="104" y="309"/>
                  </a:lnTo>
                  <a:lnTo>
                    <a:pt x="89" y="305"/>
                  </a:lnTo>
                  <a:lnTo>
                    <a:pt x="100" y="315"/>
                  </a:lnTo>
                  <a:lnTo>
                    <a:pt x="0" y="517"/>
                  </a:lnTo>
                  <a:lnTo>
                    <a:pt x="373" y="517"/>
                  </a:lnTo>
                  <a:lnTo>
                    <a:pt x="606" y="639"/>
                  </a:lnTo>
                  <a:lnTo>
                    <a:pt x="612" y="643"/>
                  </a:lnTo>
                  <a:lnTo>
                    <a:pt x="612" y="639"/>
                  </a:lnTo>
                  <a:lnTo>
                    <a:pt x="785" y="663"/>
                  </a:lnTo>
                  <a:lnTo>
                    <a:pt x="793" y="681"/>
                  </a:lnTo>
                  <a:lnTo>
                    <a:pt x="793" y="661"/>
                  </a:lnTo>
                  <a:lnTo>
                    <a:pt x="1051" y="445"/>
                  </a:lnTo>
                  <a:lnTo>
                    <a:pt x="1066" y="449"/>
                  </a:lnTo>
                  <a:lnTo>
                    <a:pt x="1055" y="438"/>
                  </a:lnTo>
                  <a:lnTo>
                    <a:pt x="937" y="210"/>
                  </a:lnTo>
                  <a:lnTo>
                    <a:pt x="841" y="12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3" name="Freeform 292"/>
            <p:cNvSpPr>
              <a:spLocks noEditPoints="1"/>
            </p:cNvSpPr>
            <p:nvPr/>
          </p:nvSpPr>
          <p:spPr bwMode="auto">
            <a:xfrm>
              <a:off x="9405938" y="3765551"/>
              <a:ext cx="1692275" cy="1081088"/>
            </a:xfrm>
            <a:custGeom>
              <a:avLst/>
              <a:gdLst>
                <a:gd name="T0" fmla="*/ 418 w 1066"/>
                <a:gd name="T1" fmla="*/ 529 h 681"/>
                <a:gd name="T2" fmla="*/ 516 w 1066"/>
                <a:gd name="T3" fmla="*/ 582 h 681"/>
                <a:gd name="T4" fmla="*/ 393 w 1066"/>
                <a:gd name="T5" fmla="*/ 517 h 681"/>
                <a:gd name="T6" fmla="*/ 416 w 1066"/>
                <a:gd name="T7" fmla="*/ 529 h 681"/>
                <a:gd name="T8" fmla="*/ 300 w 1066"/>
                <a:gd name="T9" fmla="*/ 469 h 681"/>
                <a:gd name="T10" fmla="*/ 375 w 1066"/>
                <a:gd name="T11" fmla="*/ 509 h 681"/>
                <a:gd name="T12" fmla="*/ 204 w 1066"/>
                <a:gd name="T13" fmla="*/ 430 h 681"/>
                <a:gd name="T14" fmla="*/ 29 w 1066"/>
                <a:gd name="T15" fmla="*/ 509 h 681"/>
                <a:gd name="T16" fmla="*/ 781 w 1066"/>
                <a:gd name="T17" fmla="*/ 372 h 681"/>
                <a:gd name="T18" fmla="*/ 793 w 1066"/>
                <a:gd name="T19" fmla="*/ 649 h 681"/>
                <a:gd name="T20" fmla="*/ 208 w 1066"/>
                <a:gd name="T21" fmla="*/ 420 h 681"/>
                <a:gd name="T22" fmla="*/ 264 w 1066"/>
                <a:gd name="T23" fmla="*/ 370 h 681"/>
                <a:gd name="T24" fmla="*/ 19 w 1066"/>
                <a:gd name="T25" fmla="*/ 503 h 681"/>
                <a:gd name="T26" fmla="*/ 198 w 1066"/>
                <a:gd name="T27" fmla="*/ 424 h 681"/>
                <a:gd name="T28" fmla="*/ 781 w 1066"/>
                <a:gd name="T29" fmla="*/ 653 h 681"/>
                <a:gd name="T30" fmla="*/ 612 w 1066"/>
                <a:gd name="T31" fmla="*/ 289 h 681"/>
                <a:gd name="T32" fmla="*/ 604 w 1066"/>
                <a:gd name="T33" fmla="*/ 626 h 681"/>
                <a:gd name="T34" fmla="*/ 604 w 1066"/>
                <a:gd name="T35" fmla="*/ 281 h 681"/>
                <a:gd name="T36" fmla="*/ 783 w 1066"/>
                <a:gd name="T37" fmla="*/ 634 h 681"/>
                <a:gd name="T38" fmla="*/ 772 w 1066"/>
                <a:gd name="T39" fmla="*/ 370 h 681"/>
                <a:gd name="T40" fmla="*/ 1035 w 1066"/>
                <a:gd name="T41" fmla="*/ 430 h 681"/>
                <a:gd name="T42" fmla="*/ 801 w 1066"/>
                <a:gd name="T43" fmla="*/ 202 h 681"/>
                <a:gd name="T44" fmla="*/ 410 w 1066"/>
                <a:gd name="T45" fmla="*/ 499 h 681"/>
                <a:gd name="T46" fmla="*/ 350 w 1066"/>
                <a:gd name="T47" fmla="*/ 186 h 681"/>
                <a:gd name="T48" fmla="*/ 264 w 1066"/>
                <a:gd name="T49" fmla="*/ 362 h 681"/>
                <a:gd name="T50" fmla="*/ 341 w 1066"/>
                <a:gd name="T51" fmla="*/ 182 h 681"/>
                <a:gd name="T52" fmla="*/ 762 w 1066"/>
                <a:gd name="T53" fmla="*/ 354 h 681"/>
                <a:gd name="T54" fmla="*/ 656 w 1066"/>
                <a:gd name="T55" fmla="*/ 174 h 681"/>
                <a:gd name="T56" fmla="*/ 772 w 1066"/>
                <a:gd name="T57" fmla="*/ 354 h 681"/>
                <a:gd name="T58" fmla="*/ 793 w 1066"/>
                <a:gd name="T59" fmla="*/ 196 h 681"/>
                <a:gd name="T60" fmla="*/ 608 w 1066"/>
                <a:gd name="T61" fmla="*/ 255 h 681"/>
                <a:gd name="T62" fmla="*/ 649 w 1066"/>
                <a:gd name="T63" fmla="*/ 166 h 681"/>
                <a:gd name="T64" fmla="*/ 427 w 1066"/>
                <a:gd name="T65" fmla="*/ 493 h 681"/>
                <a:gd name="T66" fmla="*/ 601 w 1066"/>
                <a:gd name="T67" fmla="*/ 267 h 681"/>
                <a:gd name="T68" fmla="*/ 418 w 1066"/>
                <a:gd name="T69" fmla="*/ 491 h 681"/>
                <a:gd name="T70" fmla="*/ 529 w 1066"/>
                <a:gd name="T71" fmla="*/ 50 h 681"/>
                <a:gd name="T72" fmla="*/ 1032 w 1066"/>
                <a:gd name="T73" fmla="*/ 416 h 681"/>
                <a:gd name="T74" fmla="*/ 837 w 1066"/>
                <a:gd name="T75" fmla="*/ 28 h 681"/>
                <a:gd name="T76" fmla="*/ 1032 w 1066"/>
                <a:gd name="T77" fmla="*/ 416 h 681"/>
                <a:gd name="T78" fmla="*/ 664 w 1066"/>
                <a:gd name="T79" fmla="*/ 162 h 681"/>
                <a:gd name="T80" fmla="*/ 793 w 1066"/>
                <a:gd name="T81" fmla="*/ 186 h 681"/>
                <a:gd name="T82" fmla="*/ 545 w 1066"/>
                <a:gd name="T83" fmla="*/ 42 h 681"/>
                <a:gd name="T84" fmla="*/ 654 w 1066"/>
                <a:gd name="T85" fmla="*/ 158 h 681"/>
                <a:gd name="T86" fmla="*/ 833 w 1066"/>
                <a:gd name="T87" fmla="*/ 8 h 681"/>
                <a:gd name="T88" fmla="*/ 535 w 1066"/>
                <a:gd name="T89" fmla="*/ 22 h 681"/>
                <a:gd name="T90" fmla="*/ 354 w 1066"/>
                <a:gd name="T91" fmla="*/ 162 h 681"/>
                <a:gd name="T92" fmla="*/ 348 w 1066"/>
                <a:gd name="T93" fmla="*/ 168 h 681"/>
                <a:gd name="T94" fmla="*/ 89 w 1066"/>
                <a:gd name="T95" fmla="*/ 305 h 681"/>
                <a:gd name="T96" fmla="*/ 0 w 1066"/>
                <a:gd name="T97" fmla="*/ 517 h 681"/>
                <a:gd name="T98" fmla="*/ 606 w 1066"/>
                <a:gd name="T99" fmla="*/ 639 h 681"/>
                <a:gd name="T100" fmla="*/ 612 w 1066"/>
                <a:gd name="T101" fmla="*/ 639 h 681"/>
                <a:gd name="T102" fmla="*/ 793 w 1066"/>
                <a:gd name="T103" fmla="*/ 681 h 681"/>
                <a:gd name="T104" fmla="*/ 1051 w 1066"/>
                <a:gd name="T105" fmla="*/ 445 h 681"/>
                <a:gd name="T106" fmla="*/ 1055 w 1066"/>
                <a:gd name="T107" fmla="*/ 438 h 681"/>
                <a:gd name="T108" fmla="*/ 841 w 1066"/>
                <a:gd name="T109" fmla="*/ 1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66" h="681">
                  <a:moveTo>
                    <a:pt x="516" y="582"/>
                  </a:moveTo>
                  <a:lnTo>
                    <a:pt x="418" y="529"/>
                  </a:lnTo>
                  <a:lnTo>
                    <a:pt x="420" y="519"/>
                  </a:lnTo>
                  <a:lnTo>
                    <a:pt x="516" y="582"/>
                  </a:lnTo>
                  <a:moveTo>
                    <a:pt x="416" y="529"/>
                  </a:moveTo>
                  <a:lnTo>
                    <a:pt x="393" y="517"/>
                  </a:lnTo>
                  <a:lnTo>
                    <a:pt x="412" y="517"/>
                  </a:lnTo>
                  <a:lnTo>
                    <a:pt x="416" y="529"/>
                  </a:lnTo>
                  <a:moveTo>
                    <a:pt x="375" y="509"/>
                  </a:moveTo>
                  <a:lnTo>
                    <a:pt x="300" y="469"/>
                  </a:lnTo>
                  <a:lnTo>
                    <a:pt x="393" y="509"/>
                  </a:lnTo>
                  <a:lnTo>
                    <a:pt x="375" y="509"/>
                  </a:lnTo>
                  <a:moveTo>
                    <a:pt x="29" y="509"/>
                  </a:moveTo>
                  <a:lnTo>
                    <a:pt x="204" y="430"/>
                  </a:lnTo>
                  <a:lnTo>
                    <a:pt x="356" y="509"/>
                  </a:lnTo>
                  <a:lnTo>
                    <a:pt x="29" y="509"/>
                  </a:lnTo>
                  <a:moveTo>
                    <a:pt x="793" y="649"/>
                  </a:moveTo>
                  <a:lnTo>
                    <a:pt x="781" y="372"/>
                  </a:lnTo>
                  <a:lnTo>
                    <a:pt x="1041" y="443"/>
                  </a:lnTo>
                  <a:lnTo>
                    <a:pt x="793" y="649"/>
                  </a:lnTo>
                  <a:moveTo>
                    <a:pt x="397" y="499"/>
                  </a:moveTo>
                  <a:lnTo>
                    <a:pt x="208" y="420"/>
                  </a:lnTo>
                  <a:lnTo>
                    <a:pt x="119" y="323"/>
                  </a:lnTo>
                  <a:lnTo>
                    <a:pt x="264" y="370"/>
                  </a:lnTo>
                  <a:lnTo>
                    <a:pt x="397" y="499"/>
                  </a:lnTo>
                  <a:moveTo>
                    <a:pt x="19" y="503"/>
                  </a:moveTo>
                  <a:lnTo>
                    <a:pt x="106" y="323"/>
                  </a:lnTo>
                  <a:lnTo>
                    <a:pt x="198" y="424"/>
                  </a:lnTo>
                  <a:lnTo>
                    <a:pt x="19" y="503"/>
                  </a:lnTo>
                  <a:moveTo>
                    <a:pt x="781" y="653"/>
                  </a:moveTo>
                  <a:lnTo>
                    <a:pt x="612" y="630"/>
                  </a:lnTo>
                  <a:lnTo>
                    <a:pt x="612" y="289"/>
                  </a:lnTo>
                  <a:lnTo>
                    <a:pt x="781" y="653"/>
                  </a:lnTo>
                  <a:moveTo>
                    <a:pt x="604" y="626"/>
                  </a:moveTo>
                  <a:lnTo>
                    <a:pt x="425" y="511"/>
                  </a:lnTo>
                  <a:lnTo>
                    <a:pt x="604" y="281"/>
                  </a:lnTo>
                  <a:lnTo>
                    <a:pt x="604" y="626"/>
                  </a:lnTo>
                  <a:moveTo>
                    <a:pt x="783" y="634"/>
                  </a:moveTo>
                  <a:lnTo>
                    <a:pt x="618" y="279"/>
                  </a:lnTo>
                  <a:lnTo>
                    <a:pt x="772" y="370"/>
                  </a:lnTo>
                  <a:lnTo>
                    <a:pt x="783" y="634"/>
                  </a:lnTo>
                  <a:moveTo>
                    <a:pt x="1035" y="430"/>
                  </a:moveTo>
                  <a:lnTo>
                    <a:pt x="781" y="364"/>
                  </a:lnTo>
                  <a:lnTo>
                    <a:pt x="801" y="202"/>
                  </a:lnTo>
                  <a:lnTo>
                    <a:pt x="1035" y="430"/>
                  </a:lnTo>
                  <a:moveTo>
                    <a:pt x="410" y="499"/>
                  </a:moveTo>
                  <a:lnTo>
                    <a:pt x="273" y="366"/>
                  </a:lnTo>
                  <a:lnTo>
                    <a:pt x="350" y="186"/>
                  </a:lnTo>
                  <a:lnTo>
                    <a:pt x="410" y="499"/>
                  </a:lnTo>
                  <a:moveTo>
                    <a:pt x="264" y="362"/>
                  </a:moveTo>
                  <a:lnTo>
                    <a:pt x="116" y="313"/>
                  </a:lnTo>
                  <a:lnTo>
                    <a:pt x="341" y="182"/>
                  </a:lnTo>
                  <a:lnTo>
                    <a:pt x="264" y="362"/>
                  </a:lnTo>
                  <a:moveTo>
                    <a:pt x="762" y="354"/>
                  </a:moveTo>
                  <a:lnTo>
                    <a:pt x="614" y="265"/>
                  </a:lnTo>
                  <a:lnTo>
                    <a:pt x="656" y="174"/>
                  </a:lnTo>
                  <a:lnTo>
                    <a:pt x="762" y="354"/>
                  </a:lnTo>
                  <a:moveTo>
                    <a:pt x="772" y="354"/>
                  </a:moveTo>
                  <a:lnTo>
                    <a:pt x="664" y="172"/>
                  </a:lnTo>
                  <a:lnTo>
                    <a:pt x="793" y="196"/>
                  </a:lnTo>
                  <a:lnTo>
                    <a:pt x="772" y="354"/>
                  </a:lnTo>
                  <a:moveTo>
                    <a:pt x="608" y="255"/>
                  </a:moveTo>
                  <a:lnTo>
                    <a:pt x="545" y="57"/>
                  </a:lnTo>
                  <a:lnTo>
                    <a:pt x="649" y="166"/>
                  </a:lnTo>
                  <a:lnTo>
                    <a:pt x="608" y="255"/>
                  </a:lnTo>
                  <a:moveTo>
                    <a:pt x="427" y="493"/>
                  </a:moveTo>
                  <a:lnTo>
                    <a:pt x="537" y="57"/>
                  </a:lnTo>
                  <a:lnTo>
                    <a:pt x="601" y="267"/>
                  </a:lnTo>
                  <a:lnTo>
                    <a:pt x="427" y="493"/>
                  </a:lnTo>
                  <a:moveTo>
                    <a:pt x="418" y="491"/>
                  </a:moveTo>
                  <a:lnTo>
                    <a:pt x="356" y="172"/>
                  </a:lnTo>
                  <a:lnTo>
                    <a:pt x="529" y="50"/>
                  </a:lnTo>
                  <a:lnTo>
                    <a:pt x="418" y="491"/>
                  </a:lnTo>
                  <a:moveTo>
                    <a:pt x="1032" y="416"/>
                  </a:moveTo>
                  <a:lnTo>
                    <a:pt x="803" y="190"/>
                  </a:lnTo>
                  <a:lnTo>
                    <a:pt x="837" y="28"/>
                  </a:lnTo>
                  <a:lnTo>
                    <a:pt x="928" y="214"/>
                  </a:lnTo>
                  <a:lnTo>
                    <a:pt x="1032" y="416"/>
                  </a:lnTo>
                  <a:moveTo>
                    <a:pt x="793" y="186"/>
                  </a:moveTo>
                  <a:lnTo>
                    <a:pt x="664" y="162"/>
                  </a:lnTo>
                  <a:lnTo>
                    <a:pt x="828" y="24"/>
                  </a:lnTo>
                  <a:lnTo>
                    <a:pt x="793" y="186"/>
                  </a:lnTo>
                  <a:moveTo>
                    <a:pt x="654" y="158"/>
                  </a:moveTo>
                  <a:lnTo>
                    <a:pt x="545" y="42"/>
                  </a:lnTo>
                  <a:lnTo>
                    <a:pt x="820" y="18"/>
                  </a:lnTo>
                  <a:lnTo>
                    <a:pt x="654" y="158"/>
                  </a:lnTo>
                  <a:moveTo>
                    <a:pt x="843" y="0"/>
                  </a:moveTo>
                  <a:lnTo>
                    <a:pt x="833" y="8"/>
                  </a:lnTo>
                  <a:lnTo>
                    <a:pt x="539" y="34"/>
                  </a:lnTo>
                  <a:lnTo>
                    <a:pt x="535" y="22"/>
                  </a:lnTo>
                  <a:lnTo>
                    <a:pt x="531" y="36"/>
                  </a:lnTo>
                  <a:lnTo>
                    <a:pt x="354" y="162"/>
                  </a:lnTo>
                  <a:lnTo>
                    <a:pt x="354" y="156"/>
                  </a:lnTo>
                  <a:lnTo>
                    <a:pt x="348" y="168"/>
                  </a:lnTo>
                  <a:lnTo>
                    <a:pt x="104" y="309"/>
                  </a:lnTo>
                  <a:lnTo>
                    <a:pt x="89" y="305"/>
                  </a:lnTo>
                  <a:lnTo>
                    <a:pt x="100" y="315"/>
                  </a:lnTo>
                  <a:lnTo>
                    <a:pt x="0" y="517"/>
                  </a:lnTo>
                  <a:lnTo>
                    <a:pt x="373" y="517"/>
                  </a:lnTo>
                  <a:lnTo>
                    <a:pt x="606" y="639"/>
                  </a:lnTo>
                  <a:lnTo>
                    <a:pt x="612" y="643"/>
                  </a:lnTo>
                  <a:lnTo>
                    <a:pt x="612" y="639"/>
                  </a:lnTo>
                  <a:lnTo>
                    <a:pt x="785" y="663"/>
                  </a:lnTo>
                  <a:lnTo>
                    <a:pt x="793" y="681"/>
                  </a:lnTo>
                  <a:lnTo>
                    <a:pt x="793" y="661"/>
                  </a:lnTo>
                  <a:lnTo>
                    <a:pt x="1051" y="445"/>
                  </a:lnTo>
                  <a:lnTo>
                    <a:pt x="1066" y="449"/>
                  </a:lnTo>
                  <a:lnTo>
                    <a:pt x="1055" y="438"/>
                  </a:lnTo>
                  <a:lnTo>
                    <a:pt x="937" y="210"/>
                  </a:lnTo>
                  <a:lnTo>
                    <a:pt x="841" y="12"/>
                  </a:lnTo>
                  <a:lnTo>
                    <a:pt x="843" y="0"/>
                  </a:lnTo>
                </a:path>
              </a:pathLst>
            </a:cu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4" name="Oval 293"/>
            <p:cNvSpPr>
              <a:spLocks noChangeArrowheads="1"/>
            </p:cNvSpPr>
            <p:nvPr/>
          </p:nvSpPr>
          <p:spPr bwMode="auto">
            <a:xfrm>
              <a:off x="1104901" y="1166813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5" name="Oval 294"/>
            <p:cNvSpPr>
              <a:spLocks noChangeArrowheads="1"/>
            </p:cNvSpPr>
            <p:nvPr/>
          </p:nvSpPr>
          <p:spPr bwMode="auto">
            <a:xfrm>
              <a:off x="1309688" y="1214438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6" name="Oval 295"/>
            <p:cNvSpPr>
              <a:spLocks noChangeArrowheads="1"/>
            </p:cNvSpPr>
            <p:nvPr/>
          </p:nvSpPr>
          <p:spPr bwMode="auto">
            <a:xfrm>
              <a:off x="1514476" y="145256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7" name="Oval 296"/>
            <p:cNvSpPr>
              <a:spLocks noChangeArrowheads="1"/>
            </p:cNvSpPr>
            <p:nvPr/>
          </p:nvSpPr>
          <p:spPr bwMode="auto">
            <a:xfrm>
              <a:off x="1933576" y="1538288"/>
              <a:ext cx="49213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8" name="Oval 297"/>
            <p:cNvSpPr>
              <a:spLocks noChangeArrowheads="1"/>
            </p:cNvSpPr>
            <p:nvPr/>
          </p:nvSpPr>
          <p:spPr bwMode="auto">
            <a:xfrm>
              <a:off x="1747838" y="1285876"/>
              <a:ext cx="50800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9" name="Oval 298"/>
            <p:cNvSpPr>
              <a:spLocks noChangeArrowheads="1"/>
            </p:cNvSpPr>
            <p:nvPr/>
          </p:nvSpPr>
          <p:spPr bwMode="auto">
            <a:xfrm>
              <a:off x="2036763" y="1214438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30" name="Oval 299"/>
            <p:cNvSpPr>
              <a:spLocks noChangeArrowheads="1"/>
            </p:cNvSpPr>
            <p:nvPr/>
          </p:nvSpPr>
          <p:spPr bwMode="auto">
            <a:xfrm>
              <a:off x="1701801" y="1041401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31" name="Oval 300"/>
            <p:cNvSpPr>
              <a:spLocks noChangeArrowheads="1"/>
            </p:cNvSpPr>
            <p:nvPr/>
          </p:nvSpPr>
          <p:spPr bwMode="auto">
            <a:xfrm>
              <a:off x="1622426" y="84931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32" name="Oval 301"/>
            <p:cNvSpPr>
              <a:spLocks noChangeArrowheads="1"/>
            </p:cNvSpPr>
            <p:nvPr/>
          </p:nvSpPr>
          <p:spPr bwMode="auto">
            <a:xfrm>
              <a:off x="1725613" y="682626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33" name="Oval 302"/>
            <p:cNvSpPr>
              <a:spLocks noChangeArrowheads="1"/>
            </p:cNvSpPr>
            <p:nvPr/>
          </p:nvSpPr>
          <p:spPr bwMode="auto">
            <a:xfrm>
              <a:off x="2273301" y="971551"/>
              <a:ext cx="50800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34" name="Oval 303"/>
            <p:cNvSpPr>
              <a:spLocks noChangeArrowheads="1"/>
            </p:cNvSpPr>
            <p:nvPr/>
          </p:nvSpPr>
          <p:spPr bwMode="auto">
            <a:xfrm>
              <a:off x="2409826" y="1260476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35" name="Oval 304"/>
            <p:cNvSpPr>
              <a:spLocks noChangeArrowheads="1"/>
            </p:cNvSpPr>
            <p:nvPr/>
          </p:nvSpPr>
          <p:spPr bwMode="auto">
            <a:xfrm>
              <a:off x="2611438" y="1144588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36" name="Oval 305"/>
            <p:cNvSpPr>
              <a:spLocks noChangeArrowheads="1"/>
            </p:cNvSpPr>
            <p:nvPr/>
          </p:nvSpPr>
          <p:spPr bwMode="auto">
            <a:xfrm>
              <a:off x="2644776" y="1390651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37" name="Oval 306"/>
            <p:cNvSpPr>
              <a:spLocks noChangeArrowheads="1"/>
            </p:cNvSpPr>
            <p:nvPr/>
          </p:nvSpPr>
          <p:spPr bwMode="auto">
            <a:xfrm>
              <a:off x="2838451" y="1098551"/>
              <a:ext cx="47625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38" name="Oval 307"/>
            <p:cNvSpPr>
              <a:spLocks noChangeArrowheads="1"/>
            </p:cNvSpPr>
            <p:nvPr/>
          </p:nvSpPr>
          <p:spPr bwMode="auto">
            <a:xfrm>
              <a:off x="2928938" y="1323976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39" name="Oval 308"/>
            <p:cNvSpPr>
              <a:spLocks noChangeArrowheads="1"/>
            </p:cNvSpPr>
            <p:nvPr/>
          </p:nvSpPr>
          <p:spPr bwMode="auto">
            <a:xfrm>
              <a:off x="2862263" y="141446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40" name="Oval 309"/>
            <p:cNvSpPr>
              <a:spLocks noChangeArrowheads="1"/>
            </p:cNvSpPr>
            <p:nvPr/>
          </p:nvSpPr>
          <p:spPr bwMode="auto">
            <a:xfrm>
              <a:off x="2806701" y="1519238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41" name="Oval 310"/>
            <p:cNvSpPr>
              <a:spLocks noChangeArrowheads="1"/>
            </p:cNvSpPr>
            <p:nvPr/>
          </p:nvSpPr>
          <p:spPr bwMode="auto">
            <a:xfrm>
              <a:off x="2954338" y="144621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42" name="Oval 311"/>
            <p:cNvSpPr>
              <a:spLocks noChangeArrowheads="1"/>
            </p:cNvSpPr>
            <p:nvPr/>
          </p:nvSpPr>
          <p:spPr bwMode="auto">
            <a:xfrm>
              <a:off x="3051176" y="1471613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43" name="Oval 312"/>
            <p:cNvSpPr>
              <a:spLocks noChangeArrowheads="1"/>
            </p:cNvSpPr>
            <p:nvPr/>
          </p:nvSpPr>
          <p:spPr bwMode="auto">
            <a:xfrm>
              <a:off x="3335338" y="1509713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44" name="Oval 313"/>
            <p:cNvSpPr>
              <a:spLocks noChangeArrowheads="1"/>
            </p:cNvSpPr>
            <p:nvPr/>
          </p:nvSpPr>
          <p:spPr bwMode="auto">
            <a:xfrm>
              <a:off x="3216276" y="1760538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45" name="Oval 314"/>
            <p:cNvSpPr>
              <a:spLocks noChangeArrowheads="1"/>
            </p:cNvSpPr>
            <p:nvPr/>
          </p:nvSpPr>
          <p:spPr bwMode="auto">
            <a:xfrm>
              <a:off x="3436938" y="1192213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46" name="Oval 315"/>
            <p:cNvSpPr>
              <a:spLocks noChangeArrowheads="1"/>
            </p:cNvSpPr>
            <p:nvPr/>
          </p:nvSpPr>
          <p:spPr bwMode="auto">
            <a:xfrm>
              <a:off x="3635376" y="974726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47" name="Oval 316"/>
            <p:cNvSpPr>
              <a:spLocks noChangeArrowheads="1"/>
            </p:cNvSpPr>
            <p:nvPr/>
          </p:nvSpPr>
          <p:spPr bwMode="auto">
            <a:xfrm>
              <a:off x="3903663" y="981076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48" name="Oval 317"/>
            <p:cNvSpPr>
              <a:spLocks noChangeArrowheads="1"/>
            </p:cNvSpPr>
            <p:nvPr/>
          </p:nvSpPr>
          <p:spPr bwMode="auto">
            <a:xfrm>
              <a:off x="4227513" y="1252538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49" name="Oval 318"/>
            <p:cNvSpPr>
              <a:spLocks noChangeArrowheads="1"/>
            </p:cNvSpPr>
            <p:nvPr/>
          </p:nvSpPr>
          <p:spPr bwMode="auto">
            <a:xfrm>
              <a:off x="3840163" y="1208088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50" name="Oval 319"/>
            <p:cNvSpPr>
              <a:spLocks noChangeArrowheads="1"/>
            </p:cNvSpPr>
            <p:nvPr/>
          </p:nvSpPr>
          <p:spPr bwMode="auto">
            <a:xfrm>
              <a:off x="3711576" y="1230313"/>
              <a:ext cx="49213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51" name="Oval 320"/>
            <p:cNvSpPr>
              <a:spLocks noChangeArrowheads="1"/>
            </p:cNvSpPr>
            <p:nvPr/>
          </p:nvSpPr>
          <p:spPr bwMode="auto">
            <a:xfrm>
              <a:off x="3724276" y="1311276"/>
              <a:ext cx="50800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52" name="Oval 321"/>
            <p:cNvSpPr>
              <a:spLocks noChangeArrowheads="1"/>
            </p:cNvSpPr>
            <p:nvPr/>
          </p:nvSpPr>
          <p:spPr bwMode="auto">
            <a:xfrm>
              <a:off x="3803651" y="143351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53" name="Oval 322"/>
            <p:cNvSpPr>
              <a:spLocks noChangeArrowheads="1"/>
            </p:cNvSpPr>
            <p:nvPr/>
          </p:nvSpPr>
          <p:spPr bwMode="auto">
            <a:xfrm>
              <a:off x="3436938" y="1760538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54" name="Oval 323"/>
            <p:cNvSpPr>
              <a:spLocks noChangeArrowheads="1"/>
            </p:cNvSpPr>
            <p:nvPr/>
          </p:nvSpPr>
          <p:spPr bwMode="auto">
            <a:xfrm>
              <a:off x="3384551" y="909638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55" name="Oval 324"/>
            <p:cNvSpPr>
              <a:spLocks noChangeArrowheads="1"/>
            </p:cNvSpPr>
            <p:nvPr/>
          </p:nvSpPr>
          <p:spPr bwMode="auto">
            <a:xfrm>
              <a:off x="3433763" y="682626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56" name="Oval 325"/>
            <p:cNvSpPr>
              <a:spLocks noChangeArrowheads="1"/>
            </p:cNvSpPr>
            <p:nvPr/>
          </p:nvSpPr>
          <p:spPr bwMode="auto">
            <a:xfrm>
              <a:off x="3051176" y="460376"/>
              <a:ext cx="49213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57" name="Oval 326"/>
            <p:cNvSpPr>
              <a:spLocks noChangeArrowheads="1"/>
            </p:cNvSpPr>
            <p:nvPr/>
          </p:nvSpPr>
          <p:spPr bwMode="auto">
            <a:xfrm>
              <a:off x="3556001" y="460376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58" name="Oval 327"/>
            <p:cNvSpPr>
              <a:spLocks noChangeArrowheads="1"/>
            </p:cNvSpPr>
            <p:nvPr/>
          </p:nvSpPr>
          <p:spPr bwMode="auto">
            <a:xfrm>
              <a:off x="3751263" y="839788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59" name="Oval 328"/>
            <p:cNvSpPr>
              <a:spLocks noChangeArrowheads="1"/>
            </p:cNvSpPr>
            <p:nvPr/>
          </p:nvSpPr>
          <p:spPr bwMode="auto">
            <a:xfrm>
              <a:off x="3925888" y="604838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60" name="Oval 329"/>
            <p:cNvSpPr>
              <a:spLocks noChangeArrowheads="1"/>
            </p:cNvSpPr>
            <p:nvPr/>
          </p:nvSpPr>
          <p:spPr bwMode="auto">
            <a:xfrm>
              <a:off x="4203701" y="704851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61" name="Oval 330"/>
            <p:cNvSpPr>
              <a:spLocks noChangeArrowheads="1"/>
            </p:cNvSpPr>
            <p:nvPr/>
          </p:nvSpPr>
          <p:spPr bwMode="auto">
            <a:xfrm>
              <a:off x="4181476" y="26511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62" name="Oval 331"/>
            <p:cNvSpPr>
              <a:spLocks noChangeArrowheads="1"/>
            </p:cNvSpPr>
            <p:nvPr/>
          </p:nvSpPr>
          <p:spPr bwMode="auto">
            <a:xfrm>
              <a:off x="4392613" y="604838"/>
              <a:ext cx="49213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63" name="Oval 332"/>
            <p:cNvSpPr>
              <a:spLocks noChangeArrowheads="1"/>
            </p:cNvSpPr>
            <p:nvPr/>
          </p:nvSpPr>
          <p:spPr bwMode="auto">
            <a:xfrm>
              <a:off x="4511676" y="962026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64" name="Oval 333"/>
            <p:cNvSpPr>
              <a:spLocks noChangeArrowheads="1"/>
            </p:cNvSpPr>
            <p:nvPr/>
          </p:nvSpPr>
          <p:spPr bwMode="auto">
            <a:xfrm>
              <a:off x="4783138" y="808038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65" name="Oval 334"/>
            <p:cNvSpPr>
              <a:spLocks noChangeArrowheads="1"/>
            </p:cNvSpPr>
            <p:nvPr/>
          </p:nvSpPr>
          <p:spPr bwMode="auto">
            <a:xfrm>
              <a:off x="4851401" y="755651"/>
              <a:ext cx="49213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66" name="Oval 335"/>
            <p:cNvSpPr>
              <a:spLocks noChangeArrowheads="1"/>
            </p:cNvSpPr>
            <p:nvPr/>
          </p:nvSpPr>
          <p:spPr bwMode="auto">
            <a:xfrm>
              <a:off x="4905376" y="86836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67" name="Oval 336"/>
            <p:cNvSpPr>
              <a:spLocks noChangeArrowheads="1"/>
            </p:cNvSpPr>
            <p:nvPr/>
          </p:nvSpPr>
          <p:spPr bwMode="auto">
            <a:xfrm>
              <a:off x="4908551" y="736601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68" name="Oval 337"/>
            <p:cNvSpPr>
              <a:spLocks noChangeArrowheads="1"/>
            </p:cNvSpPr>
            <p:nvPr/>
          </p:nvSpPr>
          <p:spPr bwMode="auto">
            <a:xfrm>
              <a:off x="4908551" y="534988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69" name="Oval 338"/>
            <p:cNvSpPr>
              <a:spLocks noChangeArrowheads="1"/>
            </p:cNvSpPr>
            <p:nvPr/>
          </p:nvSpPr>
          <p:spPr bwMode="auto">
            <a:xfrm>
              <a:off x="4786313" y="482601"/>
              <a:ext cx="46038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70" name="Oval 339"/>
            <p:cNvSpPr>
              <a:spLocks noChangeArrowheads="1"/>
            </p:cNvSpPr>
            <p:nvPr/>
          </p:nvSpPr>
          <p:spPr bwMode="auto">
            <a:xfrm>
              <a:off x="4603751" y="415926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71" name="Oval 340"/>
            <p:cNvSpPr>
              <a:spLocks noChangeArrowheads="1"/>
            </p:cNvSpPr>
            <p:nvPr/>
          </p:nvSpPr>
          <p:spPr bwMode="auto">
            <a:xfrm>
              <a:off x="4729163" y="315913"/>
              <a:ext cx="49213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72" name="Oval 341"/>
            <p:cNvSpPr>
              <a:spLocks noChangeArrowheads="1"/>
            </p:cNvSpPr>
            <p:nvPr/>
          </p:nvSpPr>
          <p:spPr bwMode="auto">
            <a:xfrm>
              <a:off x="5314951" y="390526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73" name="Oval 342"/>
            <p:cNvSpPr>
              <a:spLocks noChangeArrowheads="1"/>
            </p:cNvSpPr>
            <p:nvPr/>
          </p:nvSpPr>
          <p:spPr bwMode="auto">
            <a:xfrm>
              <a:off x="5724526" y="1031876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74" name="Oval 343"/>
            <p:cNvSpPr>
              <a:spLocks noChangeArrowheads="1"/>
            </p:cNvSpPr>
            <p:nvPr/>
          </p:nvSpPr>
          <p:spPr bwMode="auto">
            <a:xfrm>
              <a:off x="5684838" y="1260476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75" name="Oval 344"/>
            <p:cNvSpPr>
              <a:spLocks noChangeArrowheads="1"/>
            </p:cNvSpPr>
            <p:nvPr/>
          </p:nvSpPr>
          <p:spPr bwMode="auto">
            <a:xfrm>
              <a:off x="5624513" y="1173163"/>
              <a:ext cx="50800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76" name="Oval 345"/>
            <p:cNvSpPr>
              <a:spLocks noChangeArrowheads="1"/>
            </p:cNvSpPr>
            <p:nvPr/>
          </p:nvSpPr>
          <p:spPr bwMode="auto">
            <a:xfrm>
              <a:off x="5538788" y="1270001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77" name="Oval 346"/>
            <p:cNvSpPr>
              <a:spLocks noChangeArrowheads="1"/>
            </p:cNvSpPr>
            <p:nvPr/>
          </p:nvSpPr>
          <p:spPr bwMode="auto">
            <a:xfrm>
              <a:off x="5684838" y="1368426"/>
              <a:ext cx="46038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78" name="Oval 347"/>
            <p:cNvSpPr>
              <a:spLocks noChangeArrowheads="1"/>
            </p:cNvSpPr>
            <p:nvPr/>
          </p:nvSpPr>
          <p:spPr bwMode="auto">
            <a:xfrm>
              <a:off x="5908676" y="1243013"/>
              <a:ext cx="50800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79" name="Oval 348"/>
            <p:cNvSpPr>
              <a:spLocks noChangeArrowheads="1"/>
            </p:cNvSpPr>
            <p:nvPr/>
          </p:nvSpPr>
          <p:spPr bwMode="auto">
            <a:xfrm>
              <a:off x="6005513" y="1009651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80" name="Oval 349"/>
            <p:cNvSpPr>
              <a:spLocks noChangeArrowheads="1"/>
            </p:cNvSpPr>
            <p:nvPr/>
          </p:nvSpPr>
          <p:spPr bwMode="auto">
            <a:xfrm>
              <a:off x="6223001" y="1150938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81" name="Oval 350"/>
            <p:cNvSpPr>
              <a:spLocks noChangeArrowheads="1"/>
            </p:cNvSpPr>
            <p:nvPr/>
          </p:nvSpPr>
          <p:spPr bwMode="auto">
            <a:xfrm>
              <a:off x="6319838" y="86836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82" name="Oval 351"/>
            <p:cNvSpPr>
              <a:spLocks noChangeArrowheads="1"/>
            </p:cNvSpPr>
            <p:nvPr/>
          </p:nvSpPr>
          <p:spPr bwMode="auto">
            <a:xfrm>
              <a:off x="6365876" y="925513"/>
              <a:ext cx="49213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83" name="Oval 352"/>
            <p:cNvSpPr>
              <a:spLocks noChangeArrowheads="1"/>
            </p:cNvSpPr>
            <p:nvPr/>
          </p:nvSpPr>
          <p:spPr bwMode="auto">
            <a:xfrm>
              <a:off x="6488113" y="949326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84" name="Oval 353"/>
            <p:cNvSpPr>
              <a:spLocks noChangeArrowheads="1"/>
            </p:cNvSpPr>
            <p:nvPr/>
          </p:nvSpPr>
          <p:spPr bwMode="auto">
            <a:xfrm>
              <a:off x="6329363" y="644526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85" name="Oval 354"/>
            <p:cNvSpPr>
              <a:spLocks noChangeArrowheads="1"/>
            </p:cNvSpPr>
            <p:nvPr/>
          </p:nvSpPr>
          <p:spPr bwMode="auto">
            <a:xfrm>
              <a:off x="6781801" y="650876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86" name="Oval 355"/>
            <p:cNvSpPr>
              <a:spLocks noChangeArrowheads="1"/>
            </p:cNvSpPr>
            <p:nvPr/>
          </p:nvSpPr>
          <p:spPr bwMode="auto">
            <a:xfrm>
              <a:off x="6702426" y="903288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87" name="Oval 356"/>
            <p:cNvSpPr>
              <a:spLocks noChangeArrowheads="1"/>
            </p:cNvSpPr>
            <p:nvPr/>
          </p:nvSpPr>
          <p:spPr bwMode="auto">
            <a:xfrm>
              <a:off x="6653213" y="1025526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88" name="Oval 357"/>
            <p:cNvSpPr>
              <a:spLocks noChangeArrowheads="1"/>
            </p:cNvSpPr>
            <p:nvPr/>
          </p:nvSpPr>
          <p:spPr bwMode="auto">
            <a:xfrm>
              <a:off x="6840538" y="1233488"/>
              <a:ext cx="47625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89" name="Oval 358"/>
            <p:cNvSpPr>
              <a:spLocks noChangeArrowheads="1"/>
            </p:cNvSpPr>
            <p:nvPr/>
          </p:nvSpPr>
          <p:spPr bwMode="auto">
            <a:xfrm>
              <a:off x="7046913" y="1028701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90" name="Oval 359"/>
            <p:cNvSpPr>
              <a:spLocks noChangeArrowheads="1"/>
            </p:cNvSpPr>
            <p:nvPr/>
          </p:nvSpPr>
          <p:spPr bwMode="auto">
            <a:xfrm>
              <a:off x="7046913" y="746126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91" name="Oval 360"/>
            <p:cNvSpPr>
              <a:spLocks noChangeArrowheads="1"/>
            </p:cNvSpPr>
            <p:nvPr/>
          </p:nvSpPr>
          <p:spPr bwMode="auto">
            <a:xfrm>
              <a:off x="7291388" y="1041401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92" name="Oval 361"/>
            <p:cNvSpPr>
              <a:spLocks noChangeArrowheads="1"/>
            </p:cNvSpPr>
            <p:nvPr/>
          </p:nvSpPr>
          <p:spPr bwMode="auto">
            <a:xfrm>
              <a:off x="7392988" y="823913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93" name="Oval 362"/>
            <p:cNvSpPr>
              <a:spLocks noChangeArrowheads="1"/>
            </p:cNvSpPr>
            <p:nvPr/>
          </p:nvSpPr>
          <p:spPr bwMode="auto">
            <a:xfrm>
              <a:off x="7578726" y="541338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94" name="Oval 363"/>
            <p:cNvSpPr>
              <a:spLocks noChangeArrowheads="1"/>
            </p:cNvSpPr>
            <p:nvPr/>
          </p:nvSpPr>
          <p:spPr bwMode="auto">
            <a:xfrm>
              <a:off x="7723188" y="746126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95" name="Oval 364"/>
            <p:cNvSpPr>
              <a:spLocks noChangeArrowheads="1"/>
            </p:cNvSpPr>
            <p:nvPr/>
          </p:nvSpPr>
          <p:spPr bwMode="auto">
            <a:xfrm>
              <a:off x="7899401" y="541338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96" name="Oval 365"/>
            <p:cNvSpPr>
              <a:spLocks noChangeArrowheads="1"/>
            </p:cNvSpPr>
            <p:nvPr/>
          </p:nvSpPr>
          <p:spPr bwMode="auto">
            <a:xfrm>
              <a:off x="8199438" y="614363"/>
              <a:ext cx="46038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97" name="Oval 366"/>
            <p:cNvSpPr>
              <a:spLocks noChangeArrowheads="1"/>
            </p:cNvSpPr>
            <p:nvPr/>
          </p:nvSpPr>
          <p:spPr bwMode="auto">
            <a:xfrm>
              <a:off x="8734426" y="476251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98" name="Oval 367"/>
            <p:cNvSpPr>
              <a:spLocks noChangeArrowheads="1"/>
            </p:cNvSpPr>
            <p:nvPr/>
          </p:nvSpPr>
          <p:spPr bwMode="auto">
            <a:xfrm>
              <a:off x="9078913" y="833438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99" name="Oval 368"/>
            <p:cNvSpPr>
              <a:spLocks noChangeArrowheads="1"/>
            </p:cNvSpPr>
            <p:nvPr/>
          </p:nvSpPr>
          <p:spPr bwMode="auto">
            <a:xfrm>
              <a:off x="9078913" y="592138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00" name="Oval 369"/>
            <p:cNvSpPr>
              <a:spLocks noChangeArrowheads="1"/>
            </p:cNvSpPr>
            <p:nvPr/>
          </p:nvSpPr>
          <p:spPr bwMode="auto">
            <a:xfrm>
              <a:off x="8543926" y="1050926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01" name="Oval 370"/>
            <p:cNvSpPr>
              <a:spLocks noChangeArrowheads="1"/>
            </p:cNvSpPr>
            <p:nvPr/>
          </p:nvSpPr>
          <p:spPr bwMode="auto">
            <a:xfrm>
              <a:off x="7875588" y="1430338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02" name="Oval 371"/>
            <p:cNvSpPr>
              <a:spLocks noChangeArrowheads="1"/>
            </p:cNvSpPr>
            <p:nvPr/>
          </p:nvSpPr>
          <p:spPr bwMode="auto">
            <a:xfrm>
              <a:off x="7554913" y="1301751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03" name="Oval 372"/>
            <p:cNvSpPr>
              <a:spLocks noChangeArrowheads="1"/>
            </p:cNvSpPr>
            <p:nvPr/>
          </p:nvSpPr>
          <p:spPr bwMode="auto">
            <a:xfrm>
              <a:off x="7129463" y="1670051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04" name="Oval 373"/>
            <p:cNvSpPr>
              <a:spLocks noChangeArrowheads="1"/>
            </p:cNvSpPr>
            <p:nvPr/>
          </p:nvSpPr>
          <p:spPr bwMode="auto">
            <a:xfrm>
              <a:off x="6940551" y="1368426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05" name="Oval 374"/>
            <p:cNvSpPr>
              <a:spLocks noChangeArrowheads="1"/>
            </p:cNvSpPr>
            <p:nvPr/>
          </p:nvSpPr>
          <p:spPr bwMode="auto">
            <a:xfrm>
              <a:off x="6726238" y="1577976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06" name="Oval 375"/>
            <p:cNvSpPr>
              <a:spLocks noChangeArrowheads="1"/>
            </p:cNvSpPr>
            <p:nvPr/>
          </p:nvSpPr>
          <p:spPr bwMode="auto">
            <a:xfrm>
              <a:off x="6464301" y="1506538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07" name="Oval 376"/>
            <p:cNvSpPr>
              <a:spLocks noChangeArrowheads="1"/>
            </p:cNvSpPr>
            <p:nvPr/>
          </p:nvSpPr>
          <p:spPr bwMode="auto">
            <a:xfrm>
              <a:off x="6107113" y="1577976"/>
              <a:ext cx="50800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08" name="Oval 377"/>
            <p:cNvSpPr>
              <a:spLocks noChangeArrowheads="1"/>
            </p:cNvSpPr>
            <p:nvPr/>
          </p:nvSpPr>
          <p:spPr bwMode="auto">
            <a:xfrm>
              <a:off x="6246813" y="1423988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09" name="Oval 378"/>
            <p:cNvSpPr>
              <a:spLocks noChangeArrowheads="1"/>
            </p:cNvSpPr>
            <p:nvPr/>
          </p:nvSpPr>
          <p:spPr bwMode="auto">
            <a:xfrm>
              <a:off x="5886451" y="1565276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10" name="Oval 379"/>
            <p:cNvSpPr>
              <a:spLocks noChangeArrowheads="1"/>
            </p:cNvSpPr>
            <p:nvPr/>
          </p:nvSpPr>
          <p:spPr bwMode="auto">
            <a:xfrm>
              <a:off x="5826126" y="1625601"/>
              <a:ext cx="50800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11" name="Oval 380"/>
            <p:cNvSpPr>
              <a:spLocks noChangeArrowheads="1"/>
            </p:cNvSpPr>
            <p:nvPr/>
          </p:nvSpPr>
          <p:spPr bwMode="auto">
            <a:xfrm>
              <a:off x="6078538" y="1885951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12" name="Oval 381"/>
            <p:cNvSpPr>
              <a:spLocks noChangeArrowheads="1"/>
            </p:cNvSpPr>
            <p:nvPr/>
          </p:nvSpPr>
          <p:spPr bwMode="auto">
            <a:xfrm>
              <a:off x="5681663" y="1911351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13" name="Oval 382"/>
            <p:cNvSpPr>
              <a:spLocks noChangeArrowheads="1"/>
            </p:cNvSpPr>
            <p:nvPr/>
          </p:nvSpPr>
          <p:spPr bwMode="auto">
            <a:xfrm>
              <a:off x="5908676" y="2119313"/>
              <a:ext cx="50800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14" name="Oval 383"/>
            <p:cNvSpPr>
              <a:spLocks noChangeArrowheads="1"/>
            </p:cNvSpPr>
            <p:nvPr/>
          </p:nvSpPr>
          <p:spPr bwMode="auto">
            <a:xfrm>
              <a:off x="6207126" y="2074863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15" name="Oval 384"/>
            <p:cNvSpPr>
              <a:spLocks noChangeArrowheads="1"/>
            </p:cNvSpPr>
            <p:nvPr/>
          </p:nvSpPr>
          <p:spPr bwMode="auto">
            <a:xfrm>
              <a:off x="6157913" y="2292351"/>
              <a:ext cx="46038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16" name="Oval 385"/>
            <p:cNvSpPr>
              <a:spLocks noChangeArrowheads="1"/>
            </p:cNvSpPr>
            <p:nvPr/>
          </p:nvSpPr>
          <p:spPr bwMode="auto">
            <a:xfrm>
              <a:off x="6045201" y="2219326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17" name="Oval 386"/>
            <p:cNvSpPr>
              <a:spLocks noChangeArrowheads="1"/>
            </p:cNvSpPr>
            <p:nvPr/>
          </p:nvSpPr>
          <p:spPr bwMode="auto">
            <a:xfrm>
              <a:off x="5908676" y="2341563"/>
              <a:ext cx="50800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18" name="Oval 387"/>
            <p:cNvSpPr>
              <a:spLocks noChangeArrowheads="1"/>
            </p:cNvSpPr>
            <p:nvPr/>
          </p:nvSpPr>
          <p:spPr bwMode="auto">
            <a:xfrm>
              <a:off x="5707063" y="2395538"/>
              <a:ext cx="50800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19" name="Oval 388"/>
            <p:cNvSpPr>
              <a:spLocks noChangeArrowheads="1"/>
            </p:cNvSpPr>
            <p:nvPr/>
          </p:nvSpPr>
          <p:spPr bwMode="auto">
            <a:xfrm>
              <a:off x="5513388" y="2074863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20" name="Oval 389"/>
            <p:cNvSpPr>
              <a:spLocks noChangeArrowheads="1"/>
            </p:cNvSpPr>
            <p:nvPr/>
          </p:nvSpPr>
          <p:spPr bwMode="auto">
            <a:xfrm>
              <a:off x="5272088" y="2443163"/>
              <a:ext cx="49213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21" name="Oval 390"/>
            <p:cNvSpPr>
              <a:spLocks noChangeArrowheads="1"/>
            </p:cNvSpPr>
            <p:nvPr/>
          </p:nvSpPr>
          <p:spPr bwMode="auto">
            <a:xfrm>
              <a:off x="5221288" y="2636838"/>
              <a:ext cx="47625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22" name="Oval 391"/>
            <p:cNvSpPr>
              <a:spLocks noChangeArrowheads="1"/>
            </p:cNvSpPr>
            <p:nvPr/>
          </p:nvSpPr>
          <p:spPr bwMode="auto">
            <a:xfrm>
              <a:off x="5584826" y="2636838"/>
              <a:ext cx="50800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23" name="Oval 392"/>
            <p:cNvSpPr>
              <a:spLocks noChangeArrowheads="1"/>
            </p:cNvSpPr>
            <p:nvPr/>
          </p:nvSpPr>
          <p:spPr bwMode="auto">
            <a:xfrm>
              <a:off x="5489576" y="2747963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24" name="Oval 393"/>
            <p:cNvSpPr>
              <a:spLocks noChangeArrowheads="1"/>
            </p:cNvSpPr>
            <p:nvPr/>
          </p:nvSpPr>
          <p:spPr bwMode="auto">
            <a:xfrm>
              <a:off x="5513388" y="3049588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25" name="Oval 394"/>
            <p:cNvSpPr>
              <a:spLocks noChangeArrowheads="1"/>
            </p:cNvSpPr>
            <p:nvPr/>
          </p:nvSpPr>
          <p:spPr bwMode="auto">
            <a:xfrm>
              <a:off x="6091238" y="2857501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26" name="Oval 395"/>
            <p:cNvSpPr>
              <a:spLocks noChangeArrowheads="1"/>
            </p:cNvSpPr>
            <p:nvPr/>
          </p:nvSpPr>
          <p:spPr bwMode="auto">
            <a:xfrm>
              <a:off x="6421438" y="3367088"/>
              <a:ext cx="46038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27" name="Oval 396"/>
            <p:cNvSpPr>
              <a:spLocks noChangeArrowheads="1"/>
            </p:cNvSpPr>
            <p:nvPr/>
          </p:nvSpPr>
          <p:spPr bwMode="auto">
            <a:xfrm>
              <a:off x="6203951" y="3756026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28" name="Oval 397"/>
            <p:cNvSpPr>
              <a:spLocks noChangeArrowheads="1"/>
            </p:cNvSpPr>
            <p:nvPr/>
          </p:nvSpPr>
          <p:spPr bwMode="auto">
            <a:xfrm>
              <a:off x="6143626" y="4019551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29" name="Oval 398"/>
            <p:cNvSpPr>
              <a:spLocks noChangeArrowheads="1"/>
            </p:cNvSpPr>
            <p:nvPr/>
          </p:nvSpPr>
          <p:spPr bwMode="auto">
            <a:xfrm>
              <a:off x="6299201" y="3913188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30" name="Oval 399"/>
            <p:cNvSpPr>
              <a:spLocks noChangeArrowheads="1"/>
            </p:cNvSpPr>
            <p:nvPr/>
          </p:nvSpPr>
          <p:spPr bwMode="auto">
            <a:xfrm>
              <a:off x="6735763" y="4048126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31" name="Oval 400"/>
            <p:cNvSpPr>
              <a:spLocks noChangeArrowheads="1"/>
            </p:cNvSpPr>
            <p:nvPr/>
          </p:nvSpPr>
          <p:spPr bwMode="auto">
            <a:xfrm>
              <a:off x="6870701" y="3960813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32" name="Oval 401"/>
            <p:cNvSpPr>
              <a:spLocks noChangeArrowheads="1"/>
            </p:cNvSpPr>
            <p:nvPr/>
          </p:nvSpPr>
          <p:spPr bwMode="auto">
            <a:xfrm>
              <a:off x="6904038" y="3697288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33" name="Oval 402"/>
            <p:cNvSpPr>
              <a:spLocks noChangeArrowheads="1"/>
            </p:cNvSpPr>
            <p:nvPr/>
          </p:nvSpPr>
          <p:spPr bwMode="auto">
            <a:xfrm>
              <a:off x="7200901" y="3743326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34" name="Oval 403"/>
            <p:cNvSpPr>
              <a:spLocks noChangeArrowheads="1"/>
            </p:cNvSpPr>
            <p:nvPr/>
          </p:nvSpPr>
          <p:spPr bwMode="auto">
            <a:xfrm>
              <a:off x="7135813" y="3344863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35" name="Oval 404"/>
            <p:cNvSpPr>
              <a:spLocks noChangeArrowheads="1"/>
            </p:cNvSpPr>
            <p:nvPr/>
          </p:nvSpPr>
          <p:spPr bwMode="auto">
            <a:xfrm>
              <a:off x="7029451" y="3970338"/>
              <a:ext cx="46038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36" name="Oval 405"/>
            <p:cNvSpPr>
              <a:spLocks noChangeArrowheads="1"/>
            </p:cNvSpPr>
            <p:nvPr/>
          </p:nvSpPr>
          <p:spPr bwMode="auto">
            <a:xfrm>
              <a:off x="7029451" y="4117976"/>
              <a:ext cx="46038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37" name="Oval 406"/>
            <p:cNvSpPr>
              <a:spLocks noChangeArrowheads="1"/>
            </p:cNvSpPr>
            <p:nvPr/>
          </p:nvSpPr>
          <p:spPr bwMode="auto">
            <a:xfrm>
              <a:off x="6711951" y="4497388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38" name="Oval 407"/>
            <p:cNvSpPr>
              <a:spLocks noChangeArrowheads="1"/>
            </p:cNvSpPr>
            <p:nvPr/>
          </p:nvSpPr>
          <p:spPr bwMode="auto">
            <a:xfrm>
              <a:off x="6599238" y="4330701"/>
              <a:ext cx="50800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39" name="Oval 408"/>
            <p:cNvSpPr>
              <a:spLocks noChangeArrowheads="1"/>
            </p:cNvSpPr>
            <p:nvPr/>
          </p:nvSpPr>
          <p:spPr bwMode="auto">
            <a:xfrm>
              <a:off x="6461126" y="4545013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40" name="Oval 409"/>
            <p:cNvSpPr>
              <a:spLocks noChangeArrowheads="1"/>
            </p:cNvSpPr>
            <p:nvPr/>
          </p:nvSpPr>
          <p:spPr bwMode="auto">
            <a:xfrm>
              <a:off x="6461126" y="4230688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41" name="Oval 410"/>
            <p:cNvSpPr>
              <a:spLocks noChangeArrowheads="1"/>
            </p:cNvSpPr>
            <p:nvPr/>
          </p:nvSpPr>
          <p:spPr bwMode="auto">
            <a:xfrm>
              <a:off x="6091238" y="3175001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42" name="Oval 411"/>
            <p:cNvSpPr>
              <a:spLocks noChangeArrowheads="1"/>
            </p:cNvSpPr>
            <p:nvPr/>
          </p:nvSpPr>
          <p:spPr bwMode="auto">
            <a:xfrm>
              <a:off x="6556376" y="3087688"/>
              <a:ext cx="47625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43" name="Oval 412"/>
            <p:cNvSpPr>
              <a:spLocks noChangeArrowheads="1"/>
            </p:cNvSpPr>
            <p:nvPr/>
          </p:nvSpPr>
          <p:spPr bwMode="auto">
            <a:xfrm>
              <a:off x="6778626" y="2578101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44" name="Oval 413"/>
            <p:cNvSpPr>
              <a:spLocks noChangeArrowheads="1"/>
            </p:cNvSpPr>
            <p:nvPr/>
          </p:nvSpPr>
          <p:spPr bwMode="auto">
            <a:xfrm>
              <a:off x="6916738" y="3367088"/>
              <a:ext cx="50800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45" name="Oval 414"/>
            <p:cNvSpPr>
              <a:spLocks noChangeArrowheads="1"/>
            </p:cNvSpPr>
            <p:nvPr/>
          </p:nvSpPr>
          <p:spPr bwMode="auto">
            <a:xfrm>
              <a:off x="6808788" y="2395538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46" name="Oval 415"/>
            <p:cNvSpPr>
              <a:spLocks noChangeArrowheads="1"/>
            </p:cNvSpPr>
            <p:nvPr/>
          </p:nvSpPr>
          <p:spPr bwMode="auto">
            <a:xfrm>
              <a:off x="6656388" y="2144713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47" name="Oval 416"/>
            <p:cNvSpPr>
              <a:spLocks noChangeArrowheads="1"/>
            </p:cNvSpPr>
            <p:nvPr/>
          </p:nvSpPr>
          <p:spPr bwMode="auto">
            <a:xfrm>
              <a:off x="6559551" y="1908176"/>
              <a:ext cx="47625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48" name="Oval 417"/>
            <p:cNvSpPr>
              <a:spLocks noChangeArrowheads="1"/>
            </p:cNvSpPr>
            <p:nvPr/>
          </p:nvSpPr>
          <p:spPr bwMode="auto">
            <a:xfrm>
              <a:off x="6757988" y="1824038"/>
              <a:ext cx="50800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49" name="Oval 418"/>
            <p:cNvSpPr>
              <a:spLocks noChangeArrowheads="1"/>
            </p:cNvSpPr>
            <p:nvPr/>
          </p:nvSpPr>
          <p:spPr bwMode="auto">
            <a:xfrm>
              <a:off x="6904038" y="2058988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50" name="Oval 419"/>
            <p:cNvSpPr>
              <a:spLocks noChangeArrowheads="1"/>
            </p:cNvSpPr>
            <p:nvPr/>
          </p:nvSpPr>
          <p:spPr bwMode="auto">
            <a:xfrm>
              <a:off x="7035801" y="1862138"/>
              <a:ext cx="46038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51" name="Oval 420"/>
            <p:cNvSpPr>
              <a:spLocks noChangeArrowheads="1"/>
            </p:cNvSpPr>
            <p:nvPr/>
          </p:nvSpPr>
          <p:spPr bwMode="auto">
            <a:xfrm>
              <a:off x="7151688" y="2103438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52" name="Oval 421"/>
            <p:cNvSpPr>
              <a:spLocks noChangeArrowheads="1"/>
            </p:cNvSpPr>
            <p:nvPr/>
          </p:nvSpPr>
          <p:spPr bwMode="auto">
            <a:xfrm>
              <a:off x="6946901" y="2373313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53" name="Oval 422"/>
            <p:cNvSpPr>
              <a:spLocks noChangeArrowheads="1"/>
            </p:cNvSpPr>
            <p:nvPr/>
          </p:nvSpPr>
          <p:spPr bwMode="auto">
            <a:xfrm>
              <a:off x="6873876" y="2443163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54" name="Oval 423"/>
            <p:cNvSpPr>
              <a:spLocks noChangeArrowheads="1"/>
            </p:cNvSpPr>
            <p:nvPr/>
          </p:nvSpPr>
          <p:spPr bwMode="auto">
            <a:xfrm>
              <a:off x="7200901" y="2678113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55" name="Oval 424"/>
            <p:cNvSpPr>
              <a:spLocks noChangeArrowheads="1"/>
            </p:cNvSpPr>
            <p:nvPr/>
          </p:nvSpPr>
          <p:spPr bwMode="auto">
            <a:xfrm>
              <a:off x="7539038" y="2292351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56" name="Oval 425"/>
            <p:cNvSpPr>
              <a:spLocks noChangeArrowheads="1"/>
            </p:cNvSpPr>
            <p:nvPr/>
          </p:nvSpPr>
          <p:spPr bwMode="auto">
            <a:xfrm>
              <a:off x="7700963" y="211931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57" name="Oval 426"/>
            <p:cNvSpPr>
              <a:spLocks noChangeArrowheads="1"/>
            </p:cNvSpPr>
            <p:nvPr/>
          </p:nvSpPr>
          <p:spPr bwMode="auto">
            <a:xfrm>
              <a:off x="7689851" y="1725613"/>
              <a:ext cx="50800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58" name="Oval 427"/>
            <p:cNvSpPr>
              <a:spLocks noChangeArrowheads="1"/>
            </p:cNvSpPr>
            <p:nvPr/>
          </p:nvSpPr>
          <p:spPr bwMode="auto">
            <a:xfrm>
              <a:off x="7829551" y="2408238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59" name="Oval 428"/>
            <p:cNvSpPr>
              <a:spLocks noChangeArrowheads="1"/>
            </p:cNvSpPr>
            <p:nvPr/>
          </p:nvSpPr>
          <p:spPr bwMode="auto">
            <a:xfrm>
              <a:off x="7967663" y="2222501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60" name="Oval 429"/>
            <p:cNvSpPr>
              <a:spLocks noChangeArrowheads="1"/>
            </p:cNvSpPr>
            <p:nvPr/>
          </p:nvSpPr>
          <p:spPr bwMode="auto">
            <a:xfrm>
              <a:off x="8196263" y="2097088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61" name="Oval 430"/>
            <p:cNvSpPr>
              <a:spLocks noChangeArrowheads="1"/>
            </p:cNvSpPr>
            <p:nvPr/>
          </p:nvSpPr>
          <p:spPr bwMode="auto">
            <a:xfrm>
              <a:off x="8355013" y="2222501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62" name="Oval 431"/>
            <p:cNvSpPr>
              <a:spLocks noChangeArrowheads="1"/>
            </p:cNvSpPr>
            <p:nvPr/>
          </p:nvSpPr>
          <p:spPr bwMode="auto">
            <a:xfrm>
              <a:off x="8116888" y="2395538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63" name="Oval 432"/>
            <p:cNvSpPr>
              <a:spLocks noChangeArrowheads="1"/>
            </p:cNvSpPr>
            <p:nvPr/>
          </p:nvSpPr>
          <p:spPr bwMode="auto">
            <a:xfrm>
              <a:off x="8578851" y="2678113"/>
              <a:ext cx="47625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64" name="Oval 433"/>
            <p:cNvSpPr>
              <a:spLocks noChangeArrowheads="1"/>
            </p:cNvSpPr>
            <p:nvPr/>
          </p:nvSpPr>
          <p:spPr bwMode="auto">
            <a:xfrm>
              <a:off x="8539163" y="2373313"/>
              <a:ext cx="50800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65" name="Oval 434"/>
            <p:cNvSpPr>
              <a:spLocks noChangeArrowheads="1"/>
            </p:cNvSpPr>
            <p:nvPr/>
          </p:nvSpPr>
          <p:spPr bwMode="auto">
            <a:xfrm>
              <a:off x="8529638" y="2103438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66" name="Oval 435"/>
            <p:cNvSpPr>
              <a:spLocks noChangeArrowheads="1"/>
            </p:cNvSpPr>
            <p:nvPr/>
          </p:nvSpPr>
          <p:spPr bwMode="auto">
            <a:xfrm>
              <a:off x="8745538" y="1773238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67" name="Oval 436"/>
            <p:cNvSpPr>
              <a:spLocks noChangeArrowheads="1"/>
            </p:cNvSpPr>
            <p:nvPr/>
          </p:nvSpPr>
          <p:spPr bwMode="auto">
            <a:xfrm>
              <a:off x="8813801" y="2058988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68" name="Oval 437"/>
            <p:cNvSpPr>
              <a:spLocks noChangeArrowheads="1"/>
            </p:cNvSpPr>
            <p:nvPr/>
          </p:nvSpPr>
          <p:spPr bwMode="auto">
            <a:xfrm>
              <a:off x="8920163" y="2292351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69" name="Oval 438"/>
            <p:cNvSpPr>
              <a:spLocks noChangeArrowheads="1"/>
            </p:cNvSpPr>
            <p:nvPr/>
          </p:nvSpPr>
          <p:spPr bwMode="auto">
            <a:xfrm>
              <a:off x="9078913" y="1974851"/>
              <a:ext cx="46038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70" name="Oval 439"/>
            <p:cNvSpPr>
              <a:spLocks noChangeArrowheads="1"/>
            </p:cNvSpPr>
            <p:nvPr/>
          </p:nvSpPr>
          <p:spPr bwMode="auto">
            <a:xfrm>
              <a:off x="9045576" y="1522413"/>
              <a:ext cx="46038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71" name="Oval 440"/>
            <p:cNvSpPr>
              <a:spLocks noChangeArrowheads="1"/>
            </p:cNvSpPr>
            <p:nvPr/>
          </p:nvSpPr>
          <p:spPr bwMode="auto">
            <a:xfrm>
              <a:off x="8566151" y="1358901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72" name="Oval 441"/>
            <p:cNvSpPr>
              <a:spLocks noChangeArrowheads="1"/>
            </p:cNvSpPr>
            <p:nvPr/>
          </p:nvSpPr>
          <p:spPr bwMode="auto">
            <a:xfrm>
              <a:off x="9091613" y="1336676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73" name="Oval 442"/>
            <p:cNvSpPr>
              <a:spLocks noChangeArrowheads="1"/>
            </p:cNvSpPr>
            <p:nvPr/>
          </p:nvSpPr>
          <p:spPr bwMode="auto">
            <a:xfrm>
              <a:off x="9424988" y="1397001"/>
              <a:ext cx="47625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74" name="Oval 443"/>
            <p:cNvSpPr>
              <a:spLocks noChangeArrowheads="1"/>
            </p:cNvSpPr>
            <p:nvPr/>
          </p:nvSpPr>
          <p:spPr bwMode="auto">
            <a:xfrm>
              <a:off x="9448801" y="858838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75" name="Oval 444"/>
            <p:cNvSpPr>
              <a:spLocks noChangeArrowheads="1"/>
            </p:cNvSpPr>
            <p:nvPr/>
          </p:nvSpPr>
          <p:spPr bwMode="auto">
            <a:xfrm>
              <a:off x="9950451" y="620713"/>
              <a:ext cx="47625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76" name="Oval 445"/>
            <p:cNvSpPr>
              <a:spLocks noChangeArrowheads="1"/>
            </p:cNvSpPr>
            <p:nvPr/>
          </p:nvSpPr>
          <p:spPr bwMode="auto">
            <a:xfrm>
              <a:off x="10152063" y="1003301"/>
              <a:ext cx="50800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77" name="Oval 446"/>
            <p:cNvSpPr>
              <a:spLocks noChangeArrowheads="1"/>
            </p:cNvSpPr>
            <p:nvPr/>
          </p:nvSpPr>
          <p:spPr bwMode="auto">
            <a:xfrm>
              <a:off x="10258426" y="730251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78" name="Oval 447"/>
            <p:cNvSpPr>
              <a:spLocks noChangeArrowheads="1"/>
            </p:cNvSpPr>
            <p:nvPr/>
          </p:nvSpPr>
          <p:spPr bwMode="auto">
            <a:xfrm>
              <a:off x="10506076" y="955676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79" name="Oval 448"/>
            <p:cNvSpPr>
              <a:spLocks noChangeArrowheads="1"/>
            </p:cNvSpPr>
            <p:nvPr/>
          </p:nvSpPr>
          <p:spPr bwMode="auto">
            <a:xfrm>
              <a:off x="10496551" y="1289051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80" name="Oval 449"/>
            <p:cNvSpPr>
              <a:spLocks noChangeArrowheads="1"/>
            </p:cNvSpPr>
            <p:nvPr/>
          </p:nvSpPr>
          <p:spPr bwMode="auto">
            <a:xfrm>
              <a:off x="9925051" y="1057276"/>
              <a:ext cx="49213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81" name="Oval 450"/>
            <p:cNvSpPr>
              <a:spLocks noChangeArrowheads="1"/>
            </p:cNvSpPr>
            <p:nvPr/>
          </p:nvSpPr>
          <p:spPr bwMode="auto">
            <a:xfrm>
              <a:off x="9891713" y="1547813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82" name="Oval 451"/>
            <p:cNvSpPr>
              <a:spLocks noChangeArrowheads="1"/>
            </p:cNvSpPr>
            <p:nvPr/>
          </p:nvSpPr>
          <p:spPr bwMode="auto">
            <a:xfrm>
              <a:off x="9650413" y="1427163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83" name="Oval 452"/>
            <p:cNvSpPr>
              <a:spLocks noChangeArrowheads="1"/>
            </p:cNvSpPr>
            <p:nvPr/>
          </p:nvSpPr>
          <p:spPr bwMode="auto">
            <a:xfrm>
              <a:off x="9564688" y="1808163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84" name="Oval 453"/>
            <p:cNvSpPr>
              <a:spLocks noChangeArrowheads="1"/>
            </p:cNvSpPr>
            <p:nvPr/>
          </p:nvSpPr>
          <p:spPr bwMode="auto">
            <a:xfrm>
              <a:off x="10017126" y="172561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85" name="Oval 454"/>
            <p:cNvSpPr>
              <a:spLocks noChangeArrowheads="1"/>
            </p:cNvSpPr>
            <p:nvPr/>
          </p:nvSpPr>
          <p:spPr bwMode="auto">
            <a:xfrm>
              <a:off x="10340976" y="172561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86" name="Oval 455"/>
            <p:cNvSpPr>
              <a:spLocks noChangeArrowheads="1"/>
            </p:cNvSpPr>
            <p:nvPr/>
          </p:nvSpPr>
          <p:spPr bwMode="auto">
            <a:xfrm>
              <a:off x="10350501" y="1930401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87" name="Oval 456"/>
            <p:cNvSpPr>
              <a:spLocks noChangeArrowheads="1"/>
            </p:cNvSpPr>
            <p:nvPr/>
          </p:nvSpPr>
          <p:spPr bwMode="auto">
            <a:xfrm>
              <a:off x="10245726" y="1830388"/>
              <a:ext cx="46038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88" name="Oval 457"/>
            <p:cNvSpPr>
              <a:spLocks noChangeArrowheads="1"/>
            </p:cNvSpPr>
            <p:nvPr/>
          </p:nvSpPr>
          <p:spPr bwMode="auto">
            <a:xfrm>
              <a:off x="10072688" y="2103438"/>
              <a:ext cx="47625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89" name="Oval 458"/>
            <p:cNvSpPr>
              <a:spLocks noChangeArrowheads="1"/>
            </p:cNvSpPr>
            <p:nvPr/>
          </p:nvSpPr>
          <p:spPr bwMode="auto">
            <a:xfrm>
              <a:off x="9894888" y="2125663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90" name="Oval 459"/>
            <p:cNvSpPr>
              <a:spLocks noChangeArrowheads="1"/>
            </p:cNvSpPr>
            <p:nvPr/>
          </p:nvSpPr>
          <p:spPr bwMode="auto">
            <a:xfrm>
              <a:off x="9424988" y="2546351"/>
              <a:ext cx="47625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91" name="Oval 460"/>
            <p:cNvSpPr>
              <a:spLocks noChangeArrowheads="1"/>
            </p:cNvSpPr>
            <p:nvPr/>
          </p:nvSpPr>
          <p:spPr bwMode="auto">
            <a:xfrm>
              <a:off x="9564688" y="2800351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92" name="Oval 461"/>
            <p:cNvSpPr>
              <a:spLocks noChangeArrowheads="1"/>
            </p:cNvSpPr>
            <p:nvPr/>
          </p:nvSpPr>
          <p:spPr bwMode="auto">
            <a:xfrm>
              <a:off x="9339263" y="2732088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93" name="Oval 462"/>
            <p:cNvSpPr>
              <a:spLocks noChangeArrowheads="1"/>
            </p:cNvSpPr>
            <p:nvPr/>
          </p:nvSpPr>
          <p:spPr bwMode="auto">
            <a:xfrm>
              <a:off x="9302751" y="297021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94" name="Oval 463"/>
            <p:cNvSpPr>
              <a:spLocks noChangeArrowheads="1"/>
            </p:cNvSpPr>
            <p:nvPr/>
          </p:nvSpPr>
          <p:spPr bwMode="auto">
            <a:xfrm>
              <a:off x="9201151" y="3049588"/>
              <a:ext cx="46038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95" name="Oval 464"/>
            <p:cNvSpPr>
              <a:spLocks noChangeArrowheads="1"/>
            </p:cNvSpPr>
            <p:nvPr/>
          </p:nvSpPr>
          <p:spPr bwMode="auto">
            <a:xfrm>
              <a:off x="9610726" y="3232151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96" name="Oval 465"/>
            <p:cNvSpPr>
              <a:spLocks noChangeArrowheads="1"/>
            </p:cNvSpPr>
            <p:nvPr/>
          </p:nvSpPr>
          <p:spPr bwMode="auto">
            <a:xfrm>
              <a:off x="9739313" y="3049588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97" name="Oval 466"/>
            <p:cNvSpPr>
              <a:spLocks noChangeArrowheads="1"/>
            </p:cNvSpPr>
            <p:nvPr/>
          </p:nvSpPr>
          <p:spPr bwMode="auto">
            <a:xfrm>
              <a:off x="9918701" y="3652838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98" name="Oval 467"/>
            <p:cNvSpPr>
              <a:spLocks noChangeArrowheads="1"/>
            </p:cNvSpPr>
            <p:nvPr/>
          </p:nvSpPr>
          <p:spPr bwMode="auto">
            <a:xfrm>
              <a:off x="9363076" y="3422651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199" name="Oval 468"/>
            <p:cNvSpPr>
              <a:spLocks noChangeArrowheads="1"/>
            </p:cNvSpPr>
            <p:nvPr/>
          </p:nvSpPr>
          <p:spPr bwMode="auto">
            <a:xfrm>
              <a:off x="9967913" y="326866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00" name="Oval 469"/>
            <p:cNvSpPr>
              <a:spLocks noChangeArrowheads="1"/>
            </p:cNvSpPr>
            <p:nvPr/>
          </p:nvSpPr>
          <p:spPr bwMode="auto">
            <a:xfrm>
              <a:off x="10612438" y="3595688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01" name="Oval 470"/>
            <p:cNvSpPr>
              <a:spLocks noChangeArrowheads="1"/>
            </p:cNvSpPr>
            <p:nvPr/>
          </p:nvSpPr>
          <p:spPr bwMode="auto">
            <a:xfrm>
              <a:off x="10548938" y="331311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02" name="Oval 471"/>
            <p:cNvSpPr>
              <a:spLocks noChangeArrowheads="1"/>
            </p:cNvSpPr>
            <p:nvPr/>
          </p:nvSpPr>
          <p:spPr bwMode="auto">
            <a:xfrm>
              <a:off x="11009313" y="3675063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03" name="Oval 472"/>
            <p:cNvSpPr>
              <a:spLocks noChangeArrowheads="1"/>
            </p:cNvSpPr>
            <p:nvPr/>
          </p:nvSpPr>
          <p:spPr bwMode="auto">
            <a:xfrm>
              <a:off x="10704513" y="3765551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04" name="Oval 473"/>
            <p:cNvSpPr>
              <a:spLocks noChangeArrowheads="1"/>
            </p:cNvSpPr>
            <p:nvPr/>
          </p:nvSpPr>
          <p:spPr bwMode="auto">
            <a:xfrm>
              <a:off x="10637838" y="4048126"/>
              <a:ext cx="47625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05" name="Oval 474"/>
            <p:cNvSpPr>
              <a:spLocks noChangeArrowheads="1"/>
            </p:cNvSpPr>
            <p:nvPr/>
          </p:nvSpPr>
          <p:spPr bwMode="auto">
            <a:xfrm>
              <a:off x="10420351" y="3998913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06" name="Oval 475"/>
            <p:cNvSpPr>
              <a:spLocks noChangeArrowheads="1"/>
            </p:cNvSpPr>
            <p:nvPr/>
          </p:nvSpPr>
          <p:spPr bwMode="auto">
            <a:xfrm>
              <a:off x="10225088" y="3800476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07" name="Oval 476"/>
            <p:cNvSpPr>
              <a:spLocks noChangeArrowheads="1"/>
            </p:cNvSpPr>
            <p:nvPr/>
          </p:nvSpPr>
          <p:spPr bwMode="auto">
            <a:xfrm>
              <a:off x="10044113" y="455771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08" name="Oval 477"/>
            <p:cNvSpPr>
              <a:spLocks noChangeArrowheads="1"/>
            </p:cNvSpPr>
            <p:nvPr/>
          </p:nvSpPr>
          <p:spPr bwMode="auto">
            <a:xfrm>
              <a:off x="9805988" y="4318001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09" name="Oval 478"/>
            <p:cNvSpPr>
              <a:spLocks noChangeArrowheads="1"/>
            </p:cNvSpPr>
            <p:nvPr/>
          </p:nvSpPr>
          <p:spPr bwMode="auto">
            <a:xfrm>
              <a:off x="9940926" y="3998913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10" name="Oval 479"/>
            <p:cNvSpPr>
              <a:spLocks noChangeArrowheads="1"/>
            </p:cNvSpPr>
            <p:nvPr/>
          </p:nvSpPr>
          <p:spPr bwMode="auto">
            <a:xfrm>
              <a:off x="9550401" y="4240213"/>
              <a:ext cx="47625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11" name="Oval 480"/>
            <p:cNvSpPr>
              <a:spLocks noChangeArrowheads="1"/>
            </p:cNvSpPr>
            <p:nvPr/>
          </p:nvSpPr>
          <p:spPr bwMode="auto">
            <a:xfrm>
              <a:off x="9712326" y="4419601"/>
              <a:ext cx="50800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12" name="Oval 481"/>
            <p:cNvSpPr>
              <a:spLocks noChangeArrowheads="1"/>
            </p:cNvSpPr>
            <p:nvPr/>
          </p:nvSpPr>
          <p:spPr bwMode="auto">
            <a:xfrm>
              <a:off x="9393238" y="455771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13" name="Oval 482"/>
            <p:cNvSpPr>
              <a:spLocks noChangeArrowheads="1"/>
            </p:cNvSpPr>
            <p:nvPr/>
          </p:nvSpPr>
          <p:spPr bwMode="auto">
            <a:xfrm>
              <a:off x="10347326" y="4746626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14" name="Oval 483"/>
            <p:cNvSpPr>
              <a:spLocks noChangeArrowheads="1"/>
            </p:cNvSpPr>
            <p:nvPr/>
          </p:nvSpPr>
          <p:spPr bwMode="auto">
            <a:xfrm>
              <a:off x="10641013" y="4792663"/>
              <a:ext cx="47625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15" name="Oval 484"/>
            <p:cNvSpPr>
              <a:spLocks noChangeArrowheads="1"/>
            </p:cNvSpPr>
            <p:nvPr/>
          </p:nvSpPr>
          <p:spPr bwMode="auto">
            <a:xfrm>
              <a:off x="10347326" y="4179888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16" name="Oval 486"/>
            <p:cNvSpPr>
              <a:spLocks noChangeArrowheads="1"/>
            </p:cNvSpPr>
            <p:nvPr/>
          </p:nvSpPr>
          <p:spPr bwMode="auto">
            <a:xfrm>
              <a:off x="10621963" y="4321176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17" name="Oval 487"/>
            <p:cNvSpPr>
              <a:spLocks noChangeArrowheads="1"/>
            </p:cNvSpPr>
            <p:nvPr/>
          </p:nvSpPr>
          <p:spPr bwMode="auto">
            <a:xfrm>
              <a:off x="11055351" y="4441826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18" name="Oval 488"/>
            <p:cNvSpPr>
              <a:spLocks noChangeArrowheads="1"/>
            </p:cNvSpPr>
            <p:nvPr/>
          </p:nvSpPr>
          <p:spPr bwMode="auto">
            <a:xfrm>
              <a:off x="8947151" y="2462213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19" name="Oval 489"/>
            <p:cNvSpPr>
              <a:spLocks noChangeArrowheads="1"/>
            </p:cNvSpPr>
            <p:nvPr/>
          </p:nvSpPr>
          <p:spPr bwMode="auto">
            <a:xfrm>
              <a:off x="9732963" y="1952626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20" name="Oval 490"/>
            <p:cNvSpPr>
              <a:spLocks noChangeArrowheads="1"/>
            </p:cNvSpPr>
            <p:nvPr/>
          </p:nvSpPr>
          <p:spPr bwMode="auto">
            <a:xfrm>
              <a:off x="9375776" y="2157413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21" name="Oval 491"/>
            <p:cNvSpPr>
              <a:spLocks noChangeArrowheads="1"/>
            </p:cNvSpPr>
            <p:nvPr/>
          </p:nvSpPr>
          <p:spPr bwMode="auto">
            <a:xfrm>
              <a:off x="8440738" y="2921001"/>
              <a:ext cx="46038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22" name="Oval 492"/>
            <p:cNvSpPr>
              <a:spLocks noChangeArrowheads="1"/>
            </p:cNvSpPr>
            <p:nvPr/>
          </p:nvSpPr>
          <p:spPr bwMode="auto">
            <a:xfrm>
              <a:off x="6559551" y="1725613"/>
              <a:ext cx="50800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23" name="Oval 493"/>
            <p:cNvSpPr>
              <a:spLocks noChangeArrowheads="1"/>
            </p:cNvSpPr>
            <p:nvPr/>
          </p:nvSpPr>
          <p:spPr bwMode="auto">
            <a:xfrm>
              <a:off x="6408738" y="1647826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24" name="Oval 494"/>
            <p:cNvSpPr>
              <a:spLocks noChangeArrowheads="1"/>
            </p:cNvSpPr>
            <p:nvPr/>
          </p:nvSpPr>
          <p:spPr bwMode="auto">
            <a:xfrm>
              <a:off x="6342063" y="1801813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25" name="Oval 495"/>
            <p:cNvSpPr>
              <a:spLocks noChangeArrowheads="1"/>
            </p:cNvSpPr>
            <p:nvPr/>
          </p:nvSpPr>
          <p:spPr bwMode="auto">
            <a:xfrm>
              <a:off x="6107113" y="1635126"/>
              <a:ext cx="50800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26" name="Oval 496"/>
            <p:cNvSpPr>
              <a:spLocks noChangeArrowheads="1"/>
            </p:cNvSpPr>
            <p:nvPr/>
          </p:nvSpPr>
          <p:spPr bwMode="auto">
            <a:xfrm>
              <a:off x="5908676" y="1701801"/>
              <a:ext cx="50800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27" name="Oval 497"/>
            <p:cNvSpPr>
              <a:spLocks noChangeArrowheads="1"/>
            </p:cNvSpPr>
            <p:nvPr/>
          </p:nvSpPr>
          <p:spPr bwMode="auto">
            <a:xfrm>
              <a:off x="5697538" y="1400176"/>
              <a:ext cx="49213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28" name="Oval 498"/>
            <p:cNvSpPr>
              <a:spLocks noChangeArrowheads="1"/>
            </p:cNvSpPr>
            <p:nvPr/>
          </p:nvSpPr>
          <p:spPr bwMode="auto">
            <a:xfrm>
              <a:off x="5562601" y="1565276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29" name="Oval 499"/>
            <p:cNvSpPr>
              <a:spLocks noChangeArrowheads="1"/>
            </p:cNvSpPr>
            <p:nvPr/>
          </p:nvSpPr>
          <p:spPr bwMode="auto">
            <a:xfrm>
              <a:off x="5473701" y="1801813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30" name="Oval 500"/>
            <p:cNvSpPr>
              <a:spLocks noChangeArrowheads="1"/>
            </p:cNvSpPr>
            <p:nvPr/>
          </p:nvSpPr>
          <p:spPr bwMode="auto">
            <a:xfrm>
              <a:off x="5757863" y="1824038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31" name="Oval 501"/>
            <p:cNvSpPr>
              <a:spLocks noChangeArrowheads="1"/>
            </p:cNvSpPr>
            <p:nvPr/>
          </p:nvSpPr>
          <p:spPr bwMode="auto">
            <a:xfrm>
              <a:off x="5746751" y="1587501"/>
              <a:ext cx="47625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32" name="Oval 502"/>
            <p:cNvSpPr>
              <a:spLocks noChangeArrowheads="1"/>
            </p:cNvSpPr>
            <p:nvPr/>
          </p:nvSpPr>
          <p:spPr bwMode="auto">
            <a:xfrm>
              <a:off x="6124576" y="1211263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33" name="Oval 503"/>
            <p:cNvSpPr>
              <a:spLocks noChangeArrowheads="1"/>
            </p:cNvSpPr>
            <p:nvPr/>
          </p:nvSpPr>
          <p:spPr bwMode="auto">
            <a:xfrm>
              <a:off x="6437313" y="1211263"/>
              <a:ext cx="50800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34" name="Oval 504"/>
            <p:cNvSpPr>
              <a:spLocks noChangeArrowheads="1"/>
            </p:cNvSpPr>
            <p:nvPr/>
          </p:nvSpPr>
          <p:spPr bwMode="auto">
            <a:xfrm>
              <a:off x="5122863" y="614363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35" name="Oval 505"/>
            <p:cNvSpPr>
              <a:spLocks noChangeArrowheads="1"/>
            </p:cNvSpPr>
            <p:nvPr/>
          </p:nvSpPr>
          <p:spPr bwMode="auto">
            <a:xfrm>
              <a:off x="5314951" y="512763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36" name="Oval 506"/>
            <p:cNvSpPr>
              <a:spLocks noChangeArrowheads="1"/>
            </p:cNvSpPr>
            <p:nvPr/>
          </p:nvSpPr>
          <p:spPr bwMode="auto">
            <a:xfrm>
              <a:off x="5783263" y="25241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37" name="Oval 507"/>
            <p:cNvSpPr>
              <a:spLocks noChangeArrowheads="1"/>
            </p:cNvSpPr>
            <p:nvPr/>
          </p:nvSpPr>
          <p:spPr bwMode="auto">
            <a:xfrm>
              <a:off x="3060701" y="808038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38" name="Oval 508"/>
            <p:cNvSpPr>
              <a:spLocks noChangeArrowheads="1"/>
            </p:cNvSpPr>
            <p:nvPr/>
          </p:nvSpPr>
          <p:spPr bwMode="auto">
            <a:xfrm>
              <a:off x="3143251" y="1028701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39" name="Oval 509"/>
            <p:cNvSpPr>
              <a:spLocks noChangeArrowheads="1"/>
            </p:cNvSpPr>
            <p:nvPr/>
          </p:nvSpPr>
          <p:spPr bwMode="auto">
            <a:xfrm>
              <a:off x="2749551" y="1716088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40" name="Oval 510"/>
            <p:cNvSpPr>
              <a:spLocks noChangeArrowheads="1"/>
            </p:cNvSpPr>
            <p:nvPr/>
          </p:nvSpPr>
          <p:spPr bwMode="auto">
            <a:xfrm>
              <a:off x="2386013" y="1676401"/>
              <a:ext cx="46038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41" name="Oval 511"/>
            <p:cNvSpPr>
              <a:spLocks noChangeArrowheads="1"/>
            </p:cNvSpPr>
            <p:nvPr/>
          </p:nvSpPr>
          <p:spPr bwMode="auto">
            <a:xfrm>
              <a:off x="2290763" y="1898651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42" name="Oval 512"/>
            <p:cNvSpPr>
              <a:spLocks noChangeArrowheads="1"/>
            </p:cNvSpPr>
            <p:nvPr/>
          </p:nvSpPr>
          <p:spPr bwMode="auto">
            <a:xfrm>
              <a:off x="1725613" y="1898651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43" name="Oval 513"/>
            <p:cNvSpPr>
              <a:spLocks noChangeArrowheads="1"/>
            </p:cNvSpPr>
            <p:nvPr/>
          </p:nvSpPr>
          <p:spPr bwMode="auto">
            <a:xfrm>
              <a:off x="2046288" y="2135188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44" name="Oval 514"/>
            <p:cNvSpPr>
              <a:spLocks noChangeArrowheads="1"/>
            </p:cNvSpPr>
            <p:nvPr/>
          </p:nvSpPr>
          <p:spPr bwMode="auto">
            <a:xfrm>
              <a:off x="2544763" y="2206626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45" name="Oval 515"/>
            <p:cNvSpPr>
              <a:spLocks noChangeArrowheads="1"/>
            </p:cNvSpPr>
            <p:nvPr/>
          </p:nvSpPr>
          <p:spPr bwMode="auto">
            <a:xfrm>
              <a:off x="2752726" y="2000251"/>
              <a:ext cx="50800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46" name="Oval 516"/>
            <p:cNvSpPr>
              <a:spLocks noChangeArrowheads="1"/>
            </p:cNvSpPr>
            <p:nvPr/>
          </p:nvSpPr>
          <p:spPr bwMode="auto">
            <a:xfrm>
              <a:off x="3051176" y="1760538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47" name="Oval 517"/>
            <p:cNvSpPr>
              <a:spLocks noChangeArrowheads="1"/>
            </p:cNvSpPr>
            <p:nvPr/>
          </p:nvSpPr>
          <p:spPr bwMode="auto">
            <a:xfrm>
              <a:off x="3082926" y="2024063"/>
              <a:ext cx="50800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48" name="Oval 518"/>
            <p:cNvSpPr>
              <a:spLocks noChangeArrowheads="1"/>
            </p:cNvSpPr>
            <p:nvPr/>
          </p:nvSpPr>
          <p:spPr bwMode="auto">
            <a:xfrm>
              <a:off x="3051176" y="2320926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49" name="Oval 519"/>
            <p:cNvSpPr>
              <a:spLocks noChangeArrowheads="1"/>
            </p:cNvSpPr>
            <p:nvPr/>
          </p:nvSpPr>
          <p:spPr bwMode="auto">
            <a:xfrm>
              <a:off x="2474913" y="2408238"/>
              <a:ext cx="47625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50" name="Oval 520"/>
            <p:cNvSpPr>
              <a:spLocks noChangeArrowheads="1"/>
            </p:cNvSpPr>
            <p:nvPr/>
          </p:nvSpPr>
          <p:spPr bwMode="auto">
            <a:xfrm>
              <a:off x="2238376" y="2581276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51" name="Oval 521"/>
            <p:cNvSpPr>
              <a:spLocks noChangeArrowheads="1"/>
            </p:cNvSpPr>
            <p:nvPr/>
          </p:nvSpPr>
          <p:spPr bwMode="auto">
            <a:xfrm>
              <a:off x="2971801" y="2822576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52" name="Oval 522"/>
            <p:cNvSpPr>
              <a:spLocks noChangeArrowheads="1"/>
            </p:cNvSpPr>
            <p:nvPr/>
          </p:nvSpPr>
          <p:spPr bwMode="auto">
            <a:xfrm>
              <a:off x="3446463" y="2822576"/>
              <a:ext cx="47625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53" name="Oval 523"/>
            <p:cNvSpPr>
              <a:spLocks noChangeArrowheads="1"/>
            </p:cNvSpPr>
            <p:nvPr/>
          </p:nvSpPr>
          <p:spPr bwMode="auto">
            <a:xfrm>
              <a:off x="3717926" y="2967038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54" name="Oval 524"/>
            <p:cNvSpPr>
              <a:spLocks noChangeArrowheads="1"/>
            </p:cNvSpPr>
            <p:nvPr/>
          </p:nvSpPr>
          <p:spPr bwMode="auto">
            <a:xfrm>
              <a:off x="4075113" y="3117851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55" name="Oval 525"/>
            <p:cNvSpPr>
              <a:spLocks noChangeArrowheads="1"/>
            </p:cNvSpPr>
            <p:nvPr/>
          </p:nvSpPr>
          <p:spPr bwMode="auto">
            <a:xfrm>
              <a:off x="3656013" y="3190876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56" name="Oval 526"/>
            <p:cNvSpPr>
              <a:spLocks noChangeArrowheads="1"/>
            </p:cNvSpPr>
            <p:nvPr/>
          </p:nvSpPr>
          <p:spPr bwMode="auto">
            <a:xfrm>
              <a:off x="3397251" y="3014663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57" name="Oval 527"/>
            <p:cNvSpPr>
              <a:spLocks noChangeArrowheads="1"/>
            </p:cNvSpPr>
            <p:nvPr/>
          </p:nvSpPr>
          <p:spPr bwMode="auto">
            <a:xfrm>
              <a:off x="3225801" y="3049588"/>
              <a:ext cx="46038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58" name="Oval 528"/>
            <p:cNvSpPr>
              <a:spLocks noChangeArrowheads="1"/>
            </p:cNvSpPr>
            <p:nvPr/>
          </p:nvSpPr>
          <p:spPr bwMode="auto">
            <a:xfrm>
              <a:off x="3051176" y="3049588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59" name="Oval 529"/>
            <p:cNvSpPr>
              <a:spLocks noChangeArrowheads="1"/>
            </p:cNvSpPr>
            <p:nvPr/>
          </p:nvSpPr>
          <p:spPr bwMode="auto">
            <a:xfrm>
              <a:off x="3017838" y="3165476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60" name="Oval 530"/>
            <p:cNvSpPr>
              <a:spLocks noChangeArrowheads="1"/>
            </p:cNvSpPr>
            <p:nvPr/>
          </p:nvSpPr>
          <p:spPr bwMode="auto">
            <a:xfrm>
              <a:off x="3225801" y="3219451"/>
              <a:ext cx="46038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61" name="Oval 531"/>
            <p:cNvSpPr>
              <a:spLocks noChangeArrowheads="1"/>
            </p:cNvSpPr>
            <p:nvPr/>
          </p:nvSpPr>
          <p:spPr bwMode="auto">
            <a:xfrm>
              <a:off x="3424238" y="3219451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62" name="Oval 532"/>
            <p:cNvSpPr>
              <a:spLocks noChangeArrowheads="1"/>
            </p:cNvSpPr>
            <p:nvPr/>
          </p:nvSpPr>
          <p:spPr bwMode="auto">
            <a:xfrm>
              <a:off x="3513138" y="3630613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63" name="Oval 533"/>
            <p:cNvSpPr>
              <a:spLocks noChangeArrowheads="1"/>
            </p:cNvSpPr>
            <p:nvPr/>
          </p:nvSpPr>
          <p:spPr bwMode="auto">
            <a:xfrm>
              <a:off x="3794126" y="3557588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64" name="Oval 534"/>
            <p:cNvSpPr>
              <a:spLocks noChangeArrowheads="1"/>
            </p:cNvSpPr>
            <p:nvPr/>
          </p:nvSpPr>
          <p:spPr bwMode="auto">
            <a:xfrm>
              <a:off x="4157663" y="3546476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65" name="Oval 535"/>
            <p:cNvSpPr>
              <a:spLocks noChangeArrowheads="1"/>
            </p:cNvSpPr>
            <p:nvPr/>
          </p:nvSpPr>
          <p:spPr bwMode="auto">
            <a:xfrm>
              <a:off x="4227513" y="3768726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66" name="Oval 536"/>
            <p:cNvSpPr>
              <a:spLocks noChangeArrowheads="1"/>
            </p:cNvSpPr>
            <p:nvPr/>
          </p:nvSpPr>
          <p:spPr bwMode="auto">
            <a:xfrm>
              <a:off x="4332288" y="3948113"/>
              <a:ext cx="47625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67" name="Oval 537"/>
            <p:cNvSpPr>
              <a:spLocks noChangeArrowheads="1"/>
            </p:cNvSpPr>
            <p:nvPr/>
          </p:nvSpPr>
          <p:spPr bwMode="auto">
            <a:xfrm>
              <a:off x="4227513" y="4130676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68" name="Oval 538"/>
            <p:cNvSpPr>
              <a:spLocks noChangeArrowheads="1"/>
            </p:cNvSpPr>
            <p:nvPr/>
          </p:nvSpPr>
          <p:spPr bwMode="auto">
            <a:xfrm>
              <a:off x="4414838" y="4086226"/>
              <a:ext cx="50800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69" name="Oval 539"/>
            <p:cNvSpPr>
              <a:spLocks noChangeArrowheads="1"/>
            </p:cNvSpPr>
            <p:nvPr/>
          </p:nvSpPr>
          <p:spPr bwMode="auto">
            <a:xfrm>
              <a:off x="4151313" y="4249738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70" name="Oval 540"/>
            <p:cNvSpPr>
              <a:spLocks noChangeArrowheads="1"/>
            </p:cNvSpPr>
            <p:nvPr/>
          </p:nvSpPr>
          <p:spPr bwMode="auto">
            <a:xfrm>
              <a:off x="3989388" y="4625976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71" name="Oval 541"/>
            <p:cNvSpPr>
              <a:spLocks noChangeArrowheads="1"/>
            </p:cNvSpPr>
            <p:nvPr/>
          </p:nvSpPr>
          <p:spPr bwMode="auto">
            <a:xfrm>
              <a:off x="3721101" y="4432301"/>
              <a:ext cx="49213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72" name="Oval 542"/>
            <p:cNvSpPr>
              <a:spLocks noChangeArrowheads="1"/>
            </p:cNvSpPr>
            <p:nvPr/>
          </p:nvSpPr>
          <p:spPr bwMode="auto">
            <a:xfrm>
              <a:off x="3638551" y="477996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73" name="Oval 543"/>
            <p:cNvSpPr>
              <a:spLocks noChangeArrowheads="1"/>
            </p:cNvSpPr>
            <p:nvPr/>
          </p:nvSpPr>
          <p:spPr bwMode="auto">
            <a:xfrm>
              <a:off x="3843338" y="4695826"/>
              <a:ext cx="50800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74" name="Oval 544"/>
            <p:cNvSpPr>
              <a:spLocks noChangeArrowheads="1"/>
            </p:cNvSpPr>
            <p:nvPr/>
          </p:nvSpPr>
          <p:spPr bwMode="auto">
            <a:xfrm>
              <a:off x="3440113" y="4776788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75" name="Oval 545"/>
            <p:cNvSpPr>
              <a:spLocks noChangeArrowheads="1"/>
            </p:cNvSpPr>
            <p:nvPr/>
          </p:nvSpPr>
          <p:spPr bwMode="auto">
            <a:xfrm>
              <a:off x="3616326" y="5276851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76" name="Oval 546"/>
            <p:cNvSpPr>
              <a:spLocks noChangeArrowheads="1"/>
            </p:cNvSpPr>
            <p:nvPr/>
          </p:nvSpPr>
          <p:spPr bwMode="auto">
            <a:xfrm>
              <a:off x="3775076" y="5280026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77" name="Oval 547"/>
            <p:cNvSpPr>
              <a:spLocks noChangeArrowheads="1"/>
            </p:cNvSpPr>
            <p:nvPr/>
          </p:nvSpPr>
          <p:spPr bwMode="auto">
            <a:xfrm>
              <a:off x="3979863" y="5418138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78" name="Oval 548"/>
            <p:cNvSpPr>
              <a:spLocks noChangeArrowheads="1"/>
            </p:cNvSpPr>
            <p:nvPr/>
          </p:nvSpPr>
          <p:spPr bwMode="auto">
            <a:xfrm>
              <a:off x="4567238" y="3530601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79" name="Oval 549"/>
            <p:cNvSpPr>
              <a:spLocks noChangeArrowheads="1"/>
            </p:cNvSpPr>
            <p:nvPr/>
          </p:nvSpPr>
          <p:spPr bwMode="auto">
            <a:xfrm>
              <a:off x="4319588" y="3367088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80" name="Oval 550"/>
            <p:cNvSpPr>
              <a:spLocks noChangeArrowheads="1"/>
            </p:cNvSpPr>
            <p:nvPr/>
          </p:nvSpPr>
          <p:spPr bwMode="auto">
            <a:xfrm>
              <a:off x="3770313" y="4016376"/>
              <a:ext cx="47625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81" name="Oval 551"/>
            <p:cNvSpPr>
              <a:spLocks noChangeArrowheads="1"/>
            </p:cNvSpPr>
            <p:nvPr/>
          </p:nvSpPr>
          <p:spPr bwMode="auto">
            <a:xfrm>
              <a:off x="3424238" y="4262438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82" name="Oval 552"/>
            <p:cNvSpPr>
              <a:spLocks noChangeArrowheads="1"/>
            </p:cNvSpPr>
            <p:nvPr/>
          </p:nvSpPr>
          <p:spPr bwMode="auto">
            <a:xfrm>
              <a:off x="3770313" y="4224338"/>
              <a:ext cx="47625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83" name="Oval 553"/>
            <p:cNvSpPr>
              <a:spLocks noChangeArrowheads="1"/>
            </p:cNvSpPr>
            <p:nvPr/>
          </p:nvSpPr>
          <p:spPr bwMode="auto">
            <a:xfrm>
              <a:off x="3351213" y="3925888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84" name="Oval 554"/>
            <p:cNvSpPr>
              <a:spLocks noChangeArrowheads="1"/>
            </p:cNvSpPr>
            <p:nvPr/>
          </p:nvSpPr>
          <p:spPr bwMode="auto">
            <a:xfrm>
              <a:off x="3363913" y="3413126"/>
              <a:ext cx="47625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85" name="Oval 555"/>
            <p:cNvSpPr>
              <a:spLocks noChangeArrowheads="1"/>
            </p:cNvSpPr>
            <p:nvPr/>
          </p:nvSpPr>
          <p:spPr bwMode="auto">
            <a:xfrm>
              <a:off x="2997201" y="3392488"/>
              <a:ext cx="50800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86" name="Oval 556"/>
            <p:cNvSpPr>
              <a:spLocks noChangeArrowheads="1"/>
            </p:cNvSpPr>
            <p:nvPr/>
          </p:nvSpPr>
          <p:spPr bwMode="auto">
            <a:xfrm>
              <a:off x="3087688" y="3630613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87" name="Oval 557"/>
            <p:cNvSpPr>
              <a:spLocks noChangeArrowheads="1"/>
            </p:cNvSpPr>
            <p:nvPr/>
          </p:nvSpPr>
          <p:spPr bwMode="auto">
            <a:xfrm>
              <a:off x="2819401" y="2540001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88" name="Oval 558"/>
            <p:cNvSpPr>
              <a:spLocks noChangeArrowheads="1"/>
            </p:cNvSpPr>
            <p:nvPr/>
          </p:nvSpPr>
          <p:spPr bwMode="auto">
            <a:xfrm>
              <a:off x="2317751" y="682626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89" name="Oval 559"/>
            <p:cNvSpPr>
              <a:spLocks noChangeArrowheads="1"/>
            </p:cNvSpPr>
            <p:nvPr/>
          </p:nvSpPr>
          <p:spPr bwMode="auto">
            <a:xfrm>
              <a:off x="2644776" y="928688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90" name="Oval 560"/>
            <p:cNvSpPr>
              <a:spLocks noChangeArrowheads="1"/>
            </p:cNvSpPr>
            <p:nvPr/>
          </p:nvSpPr>
          <p:spPr bwMode="auto">
            <a:xfrm>
              <a:off x="2611438" y="660401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  <p:sp>
          <p:nvSpPr>
            <p:cNvPr id="291" name="Oval 561"/>
            <p:cNvSpPr>
              <a:spLocks noChangeArrowheads="1"/>
            </p:cNvSpPr>
            <p:nvPr/>
          </p:nvSpPr>
          <p:spPr bwMode="auto">
            <a:xfrm>
              <a:off x="2217738" y="781051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355">
                <a:solidFill>
                  <a:prstClr val="black"/>
                </a:solidFill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104903" y="1842818"/>
            <a:ext cx="9982195" cy="881063"/>
          </a:xfrm>
          <a:prstGeom prst="rect">
            <a:avLst/>
          </a:prstGeo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  <a:latin typeface="黑体" panose="02010609060101010101" pitchFamily="49" charset="-122"/>
                <a:ea typeface="方正准圆简体" panose="02000500000000000000"/>
              </a:defRPr>
            </a:lvl1pPr>
          </a:lstStyle>
          <a:p>
            <a:r>
              <a:rPr lang="zh-CN" altLang="en-US" dirty="0"/>
              <a:t>主标题样式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2914110"/>
            <a:ext cx="9144000" cy="128913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1">
                <a:solidFill>
                  <a:schemeClr val="bg1"/>
                </a:solidFill>
                <a:latin typeface="黑体" panose="02010609060101010101" pitchFamily="49" charset="-122"/>
                <a:ea typeface="方正准圆简体" panose="02000500000000000000"/>
              </a:defRPr>
            </a:lvl1pPr>
            <a:lvl2pPr marL="609600" indent="0" algn="ctr">
              <a:buNone/>
              <a:defRPr sz="2665"/>
            </a:lvl2pPr>
            <a:lvl3pPr marL="1219200" indent="0" algn="ctr">
              <a:buNone/>
              <a:defRPr sz="2400"/>
            </a:lvl3pPr>
            <a:lvl4pPr marL="1828800" indent="0" algn="ctr">
              <a:buNone/>
              <a:defRPr sz="2135"/>
            </a:lvl4pPr>
            <a:lvl5pPr marL="2438400" indent="0" algn="ctr">
              <a:buNone/>
              <a:defRPr sz="2135"/>
            </a:lvl5pPr>
            <a:lvl6pPr marL="3048000" indent="0" algn="ctr">
              <a:buNone/>
              <a:defRPr sz="2135"/>
            </a:lvl6pPr>
            <a:lvl7pPr marL="3657600" indent="0" algn="ctr">
              <a:buNone/>
              <a:defRPr sz="2135"/>
            </a:lvl7pPr>
            <a:lvl8pPr marL="4267200" indent="0" algn="ctr">
              <a:buNone/>
              <a:defRPr sz="2135"/>
            </a:lvl8pPr>
            <a:lvl9pPr marL="4876800" indent="0" algn="ctr">
              <a:buNone/>
              <a:defRPr sz="2135"/>
            </a:lvl9pPr>
          </a:lstStyle>
          <a:p>
            <a:r>
              <a:rPr lang="zh-CN" altLang="en-US" dirty="0"/>
              <a:t>副标题</a:t>
            </a:r>
            <a:r>
              <a:rPr lang="en-US" altLang="zh-CN" dirty="0"/>
              <a:t>/</a:t>
            </a:r>
            <a:r>
              <a:rPr lang="zh-CN" altLang="en-US" dirty="0"/>
              <a:t>客户名</a:t>
            </a:r>
            <a:endParaRPr lang="en-US" altLang="zh-CN" dirty="0"/>
          </a:p>
          <a:p>
            <a:r>
              <a:rPr lang="zh-CN" altLang="en-US" dirty="0"/>
              <a:t>日期</a:t>
            </a:r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555" y="5890164"/>
            <a:ext cx="2961136" cy="80537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6" t="51472" r="55266" b="6067"/>
          <a:stretch>
            <a:fillRect/>
          </a:stretch>
        </p:blipFill>
        <p:spPr>
          <a:xfrm>
            <a:off x="7868447" y="4321628"/>
            <a:ext cx="4020071" cy="2450197"/>
          </a:xfrm>
          <a:prstGeom prst="rect">
            <a:avLst/>
          </a:prstGeom>
        </p:spPr>
      </p:pic>
      <p:grpSp>
        <p:nvGrpSpPr>
          <p:cNvPr id="11" name="组合 10"/>
          <p:cNvGrpSpPr/>
          <p:nvPr userDrawn="1"/>
        </p:nvGrpSpPr>
        <p:grpSpPr>
          <a:xfrm>
            <a:off x="0" y="4321629"/>
            <a:ext cx="12192000" cy="2536372"/>
            <a:chOff x="0" y="3241221"/>
            <a:chExt cx="9144000" cy="1902279"/>
          </a:xfrm>
        </p:grpSpPr>
        <p:sp>
          <p:nvSpPr>
            <p:cNvPr id="12" name="矩形 11"/>
            <p:cNvSpPr/>
            <p:nvPr userDrawn="1"/>
          </p:nvSpPr>
          <p:spPr>
            <a:xfrm>
              <a:off x="0" y="4295776"/>
              <a:ext cx="9144000" cy="8477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5">
                <a:solidFill>
                  <a:prstClr val="white"/>
                </a:solidFill>
              </a:endParaRPr>
            </a:p>
          </p:txBody>
        </p:sp>
        <p:pic>
          <p:nvPicPr>
            <p:cNvPr id="13" name="图片 12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6416" y="4417623"/>
              <a:ext cx="2220852" cy="60403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66" t="51472" r="55266" b="6067"/>
            <a:stretch>
              <a:fillRect/>
            </a:stretch>
          </p:blipFill>
          <p:spPr>
            <a:xfrm>
              <a:off x="5901335" y="3241221"/>
              <a:ext cx="3015053" cy="1837648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总目录页">
    <p:bg>
      <p:bgPr>
        <a:solidFill>
          <a:srgbClr val="005B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/>
        </p:nvSpPr>
        <p:spPr>
          <a:xfrm>
            <a:off x="3279775" y="-3349"/>
            <a:ext cx="8918576" cy="68613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5">
              <a:solidFill>
                <a:prstClr val="white"/>
              </a:solidFill>
            </a:endParaRPr>
          </a:p>
        </p:txBody>
      </p:sp>
      <p:grpSp>
        <p:nvGrpSpPr>
          <p:cNvPr id="9" name="组合 8"/>
          <p:cNvGrpSpPr/>
          <p:nvPr userDrawn="1"/>
        </p:nvGrpSpPr>
        <p:grpSpPr>
          <a:xfrm>
            <a:off x="627979" y="55620"/>
            <a:ext cx="2021940" cy="2301079"/>
            <a:chOff x="735561" y="55618"/>
            <a:chExt cx="2021940" cy="2301079"/>
          </a:xfrm>
        </p:grpSpPr>
        <p:sp>
          <p:nvSpPr>
            <p:cNvPr id="10" name="文本框 9"/>
            <p:cNvSpPr txBox="1"/>
            <p:nvPr/>
          </p:nvSpPr>
          <p:spPr>
            <a:xfrm>
              <a:off x="1341729" y="869771"/>
              <a:ext cx="141577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4800" b="1" dirty="0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</a:rPr>
                <a:t>目录</a:t>
              </a:r>
            </a:p>
          </p:txBody>
        </p:sp>
        <p:sp>
          <p:nvSpPr>
            <p:cNvPr id="11" name="矩形 10"/>
            <p:cNvSpPr/>
            <p:nvPr/>
          </p:nvSpPr>
          <p:spPr>
            <a:xfrm>
              <a:off x="1407677" y="1512882"/>
              <a:ext cx="1305165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700" dirty="0" err="1">
                  <a:solidFill>
                    <a:prstClr val="white"/>
                  </a:solidFill>
                </a:rPr>
                <a:t>ontents</a:t>
              </a:r>
              <a:endParaRPr lang="zh-CN" altLang="en-US" sz="2700" dirty="0">
                <a:solidFill>
                  <a:prstClr val="white"/>
                </a:solidFill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735561" y="55618"/>
              <a:ext cx="864339" cy="230107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4355" dirty="0">
                  <a:solidFill>
                    <a:prstClr val="white"/>
                  </a:solidFill>
                  <a:latin typeface="Agency FB" panose="020B0503020202020204" pitchFamily="34" charset="0"/>
                  <a:cs typeface="Arial" panose="020B0604020202020204" pitchFamily="34" charset="0"/>
                </a:rPr>
                <a:t>c</a:t>
              </a:r>
              <a:endParaRPr lang="zh-CN" altLang="en-US" sz="14355" dirty="0">
                <a:solidFill>
                  <a:prstClr val="white"/>
                </a:solidFill>
                <a:latin typeface="Agency FB" panose="020B0503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" name="组合 12"/>
          <p:cNvGrpSpPr/>
          <p:nvPr userDrawn="1"/>
        </p:nvGrpSpPr>
        <p:grpSpPr>
          <a:xfrm>
            <a:off x="3354893" y="932953"/>
            <a:ext cx="8635676" cy="5030732"/>
            <a:chOff x="1357312" y="1257300"/>
            <a:chExt cx="9477376" cy="4862513"/>
          </a:xfrm>
        </p:grpSpPr>
        <p:sp>
          <p:nvSpPr>
            <p:cNvPr id="18" name="Freeform 285"/>
            <p:cNvSpPr>
              <a:spLocks noEditPoints="1"/>
            </p:cNvSpPr>
            <p:nvPr/>
          </p:nvSpPr>
          <p:spPr bwMode="auto">
            <a:xfrm>
              <a:off x="1357312" y="1269153"/>
              <a:ext cx="4469922" cy="4841771"/>
            </a:xfrm>
            <a:custGeom>
              <a:avLst/>
              <a:gdLst>
                <a:gd name="T0" fmla="*/ 770 w 1430"/>
                <a:gd name="T1" fmla="*/ 1558 h 1617"/>
                <a:gd name="T2" fmla="*/ 812 w 1430"/>
                <a:gd name="T3" fmla="*/ 1315 h 1617"/>
                <a:gd name="T4" fmla="*/ 810 w 1430"/>
                <a:gd name="T5" fmla="*/ 1307 h 1617"/>
                <a:gd name="T6" fmla="*/ 826 w 1430"/>
                <a:gd name="T7" fmla="*/ 1243 h 1617"/>
                <a:gd name="T8" fmla="*/ 819 w 1430"/>
                <a:gd name="T9" fmla="*/ 1239 h 1617"/>
                <a:gd name="T10" fmla="*/ 1014 w 1430"/>
                <a:gd name="T11" fmla="*/ 1193 h 1617"/>
                <a:gd name="T12" fmla="*/ 1018 w 1430"/>
                <a:gd name="T13" fmla="*/ 1102 h 1617"/>
                <a:gd name="T14" fmla="*/ 959 w 1430"/>
                <a:gd name="T15" fmla="*/ 1097 h 1617"/>
                <a:gd name="T16" fmla="*/ 935 w 1430"/>
                <a:gd name="T17" fmla="*/ 1035 h 1617"/>
                <a:gd name="T18" fmla="*/ 592 w 1430"/>
                <a:gd name="T19" fmla="*/ 986 h 1617"/>
                <a:gd name="T20" fmla="*/ 744 w 1430"/>
                <a:gd name="T21" fmla="*/ 1056 h 1617"/>
                <a:gd name="T22" fmla="*/ 696 w 1430"/>
                <a:gd name="T23" fmla="*/ 984 h 1617"/>
                <a:gd name="T24" fmla="*/ 781 w 1430"/>
                <a:gd name="T25" fmla="*/ 922 h 1617"/>
                <a:gd name="T26" fmla="*/ 934 w 1430"/>
                <a:gd name="T27" fmla="*/ 1028 h 1617"/>
                <a:gd name="T28" fmla="*/ 715 w 1430"/>
                <a:gd name="T29" fmla="*/ 925 h 1617"/>
                <a:gd name="T30" fmla="*/ 711 w 1430"/>
                <a:gd name="T31" fmla="*/ 864 h 1617"/>
                <a:gd name="T32" fmla="*/ 708 w 1430"/>
                <a:gd name="T33" fmla="*/ 859 h 1617"/>
                <a:gd name="T34" fmla="*/ 364 w 1430"/>
                <a:gd name="T35" fmla="*/ 729 h 1617"/>
                <a:gd name="T36" fmla="*/ 514 w 1430"/>
                <a:gd name="T37" fmla="*/ 550 h 1617"/>
                <a:gd name="T38" fmla="*/ 299 w 1430"/>
                <a:gd name="T39" fmla="*/ 588 h 1617"/>
                <a:gd name="T40" fmla="*/ 653 w 1430"/>
                <a:gd name="T41" fmla="*/ 475 h 1617"/>
                <a:gd name="T42" fmla="*/ 378 w 1430"/>
                <a:gd name="T43" fmla="*/ 512 h 1617"/>
                <a:gd name="T44" fmla="*/ 207 w 1430"/>
                <a:gd name="T45" fmla="*/ 512 h 1617"/>
                <a:gd name="T46" fmla="*/ 525 w 1430"/>
                <a:gd name="T47" fmla="*/ 400 h 1617"/>
                <a:gd name="T48" fmla="*/ 577 w 1430"/>
                <a:gd name="T49" fmla="*/ 378 h 1617"/>
                <a:gd name="T50" fmla="*/ 484 w 1430"/>
                <a:gd name="T51" fmla="*/ 365 h 1617"/>
                <a:gd name="T52" fmla="*/ 670 w 1430"/>
                <a:gd name="T53" fmla="*/ 389 h 1617"/>
                <a:gd name="T54" fmla="*/ 805 w 1430"/>
                <a:gd name="T55" fmla="*/ 337 h 1617"/>
                <a:gd name="T56" fmla="*/ 509 w 1430"/>
                <a:gd name="T57" fmla="*/ 459 h 1617"/>
                <a:gd name="T58" fmla="*/ 710 w 1430"/>
                <a:gd name="T59" fmla="*/ 381 h 1617"/>
                <a:gd name="T60" fmla="*/ 290 w 1430"/>
                <a:gd name="T61" fmla="*/ 307 h 1617"/>
                <a:gd name="T62" fmla="*/ 71 w 1430"/>
                <a:gd name="T63" fmla="*/ 303 h 1617"/>
                <a:gd name="T64" fmla="*/ 79 w 1430"/>
                <a:gd name="T65" fmla="*/ 300 h 1617"/>
                <a:gd name="T66" fmla="*/ 634 w 1430"/>
                <a:gd name="T67" fmla="*/ 248 h 1617"/>
                <a:gd name="T68" fmla="*/ 808 w 1430"/>
                <a:gd name="T69" fmla="*/ 332 h 1617"/>
                <a:gd name="T70" fmla="*/ 844 w 1430"/>
                <a:gd name="T71" fmla="*/ 298 h 1617"/>
                <a:gd name="T72" fmla="*/ 366 w 1430"/>
                <a:gd name="T73" fmla="*/ 230 h 1617"/>
                <a:gd name="T74" fmla="*/ 381 w 1430"/>
                <a:gd name="T75" fmla="*/ 231 h 1617"/>
                <a:gd name="T76" fmla="*/ 721 w 1430"/>
                <a:gd name="T77" fmla="*/ 290 h 1617"/>
                <a:gd name="T78" fmla="*/ 541 w 1430"/>
                <a:gd name="T79" fmla="*/ 264 h 1617"/>
                <a:gd name="T80" fmla="*/ 1154 w 1430"/>
                <a:gd name="T81" fmla="*/ 194 h 1617"/>
                <a:gd name="T82" fmla="*/ 1158 w 1430"/>
                <a:gd name="T83" fmla="*/ 181 h 1617"/>
                <a:gd name="T84" fmla="*/ 379 w 1430"/>
                <a:gd name="T85" fmla="*/ 141 h 1617"/>
                <a:gd name="T86" fmla="*/ 385 w 1430"/>
                <a:gd name="T87" fmla="*/ 139 h 1617"/>
                <a:gd name="T88" fmla="*/ 1005 w 1430"/>
                <a:gd name="T89" fmla="*/ 117 h 1617"/>
                <a:gd name="T90" fmla="*/ 1161 w 1430"/>
                <a:gd name="T91" fmla="*/ 94 h 1617"/>
                <a:gd name="T92" fmla="*/ 609 w 1430"/>
                <a:gd name="T93" fmla="*/ 175 h 1617"/>
                <a:gd name="T94" fmla="*/ 1288 w 1430"/>
                <a:gd name="T95" fmla="*/ 86 h 1617"/>
                <a:gd name="T96" fmla="*/ 1164 w 1430"/>
                <a:gd name="T97" fmla="*/ 151 h 1617"/>
                <a:gd name="T98" fmla="*/ 1164 w 1430"/>
                <a:gd name="T99" fmla="*/ 90 h 1617"/>
                <a:gd name="T100" fmla="*/ 870 w 1430"/>
                <a:gd name="T101" fmla="*/ 113 h 1617"/>
                <a:gd name="T102" fmla="*/ 937 w 1430"/>
                <a:gd name="T103" fmla="*/ 9 h 1617"/>
                <a:gd name="T104" fmla="*/ 755 w 1430"/>
                <a:gd name="T105" fmla="*/ 62 h 1617"/>
                <a:gd name="T106" fmla="*/ 197 w 1430"/>
                <a:gd name="T107" fmla="*/ 139 h 1617"/>
                <a:gd name="T108" fmla="*/ 136 w 1430"/>
                <a:gd name="T109" fmla="*/ 381 h 1617"/>
                <a:gd name="T110" fmla="*/ 600 w 1430"/>
                <a:gd name="T111" fmla="*/ 876 h 1617"/>
                <a:gd name="T112" fmla="*/ 711 w 1430"/>
                <a:gd name="T113" fmla="*/ 1256 h 1617"/>
                <a:gd name="T114" fmla="*/ 848 w 1430"/>
                <a:gd name="T115" fmla="*/ 1391 h 1617"/>
                <a:gd name="T116" fmla="*/ 1065 w 1430"/>
                <a:gd name="T117" fmla="*/ 1030 h 1617"/>
                <a:gd name="T118" fmla="*/ 724 w 1430"/>
                <a:gd name="T119" fmla="*/ 797 h 1617"/>
                <a:gd name="T120" fmla="*/ 832 w 1430"/>
                <a:gd name="T121" fmla="*/ 376 h 1617"/>
                <a:gd name="T122" fmla="*/ 815 w 1430"/>
                <a:gd name="T123" fmla="*/ 188 h 1617"/>
                <a:gd name="T124" fmla="*/ 1286 w 1430"/>
                <a:gd name="T125" fmla="*/ 95 h 16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30" h="1617">
                  <a:moveTo>
                    <a:pt x="858" y="1601"/>
                  </a:moveTo>
                  <a:cubicBezTo>
                    <a:pt x="784" y="1572"/>
                    <a:pt x="784" y="1572"/>
                    <a:pt x="784" y="1572"/>
                  </a:cubicBezTo>
                  <a:cubicBezTo>
                    <a:pt x="821" y="1572"/>
                    <a:pt x="821" y="1572"/>
                    <a:pt x="821" y="1572"/>
                  </a:cubicBezTo>
                  <a:cubicBezTo>
                    <a:pt x="858" y="1601"/>
                    <a:pt x="858" y="1601"/>
                    <a:pt x="858" y="1601"/>
                  </a:cubicBezTo>
                  <a:moveTo>
                    <a:pt x="775" y="1568"/>
                  </a:moveTo>
                  <a:cubicBezTo>
                    <a:pt x="814" y="1486"/>
                    <a:pt x="814" y="1486"/>
                    <a:pt x="814" y="1486"/>
                  </a:cubicBezTo>
                  <a:cubicBezTo>
                    <a:pt x="819" y="1568"/>
                    <a:pt x="819" y="1568"/>
                    <a:pt x="819" y="1568"/>
                  </a:cubicBezTo>
                  <a:cubicBezTo>
                    <a:pt x="775" y="1568"/>
                    <a:pt x="775" y="1568"/>
                    <a:pt x="775" y="1568"/>
                  </a:cubicBezTo>
                  <a:moveTo>
                    <a:pt x="775" y="1558"/>
                  </a:moveTo>
                  <a:cubicBezTo>
                    <a:pt x="781" y="1423"/>
                    <a:pt x="781" y="1423"/>
                    <a:pt x="781" y="1423"/>
                  </a:cubicBezTo>
                  <a:cubicBezTo>
                    <a:pt x="813" y="1477"/>
                    <a:pt x="813" y="1477"/>
                    <a:pt x="813" y="1477"/>
                  </a:cubicBezTo>
                  <a:cubicBezTo>
                    <a:pt x="775" y="1558"/>
                    <a:pt x="775" y="1558"/>
                    <a:pt x="775" y="1558"/>
                  </a:cubicBezTo>
                  <a:moveTo>
                    <a:pt x="770" y="1558"/>
                  </a:moveTo>
                  <a:cubicBezTo>
                    <a:pt x="723" y="1418"/>
                    <a:pt x="723" y="1418"/>
                    <a:pt x="723" y="1418"/>
                  </a:cubicBezTo>
                  <a:cubicBezTo>
                    <a:pt x="777" y="1418"/>
                    <a:pt x="777" y="1418"/>
                    <a:pt x="777" y="1418"/>
                  </a:cubicBezTo>
                  <a:cubicBezTo>
                    <a:pt x="770" y="1558"/>
                    <a:pt x="770" y="1558"/>
                    <a:pt x="770" y="1558"/>
                  </a:cubicBezTo>
                  <a:moveTo>
                    <a:pt x="815" y="1471"/>
                  </a:moveTo>
                  <a:cubicBezTo>
                    <a:pt x="783" y="1416"/>
                    <a:pt x="783" y="1416"/>
                    <a:pt x="783" y="1416"/>
                  </a:cubicBezTo>
                  <a:cubicBezTo>
                    <a:pt x="842" y="1394"/>
                    <a:pt x="842" y="1394"/>
                    <a:pt x="842" y="1394"/>
                  </a:cubicBezTo>
                  <a:cubicBezTo>
                    <a:pt x="815" y="1471"/>
                    <a:pt x="815" y="1471"/>
                    <a:pt x="815" y="1471"/>
                  </a:cubicBezTo>
                  <a:moveTo>
                    <a:pt x="724" y="1413"/>
                  </a:moveTo>
                  <a:cubicBezTo>
                    <a:pt x="802" y="1317"/>
                    <a:pt x="802" y="1317"/>
                    <a:pt x="802" y="1317"/>
                  </a:cubicBezTo>
                  <a:cubicBezTo>
                    <a:pt x="778" y="1413"/>
                    <a:pt x="778" y="1413"/>
                    <a:pt x="778" y="1413"/>
                  </a:cubicBezTo>
                  <a:cubicBezTo>
                    <a:pt x="724" y="1413"/>
                    <a:pt x="724" y="1413"/>
                    <a:pt x="724" y="1413"/>
                  </a:cubicBezTo>
                  <a:moveTo>
                    <a:pt x="846" y="1387"/>
                  </a:moveTo>
                  <a:cubicBezTo>
                    <a:pt x="812" y="1315"/>
                    <a:pt x="812" y="1315"/>
                    <a:pt x="812" y="1315"/>
                  </a:cubicBezTo>
                  <a:cubicBezTo>
                    <a:pt x="883" y="1368"/>
                    <a:pt x="883" y="1368"/>
                    <a:pt x="883" y="1368"/>
                  </a:cubicBezTo>
                  <a:cubicBezTo>
                    <a:pt x="846" y="1387"/>
                    <a:pt x="846" y="1387"/>
                    <a:pt x="846" y="1387"/>
                  </a:cubicBezTo>
                  <a:moveTo>
                    <a:pt x="783" y="1412"/>
                  </a:moveTo>
                  <a:cubicBezTo>
                    <a:pt x="807" y="1314"/>
                    <a:pt x="807" y="1314"/>
                    <a:pt x="807" y="1314"/>
                  </a:cubicBezTo>
                  <a:cubicBezTo>
                    <a:pt x="842" y="1389"/>
                    <a:pt x="842" y="1389"/>
                    <a:pt x="842" y="1389"/>
                  </a:cubicBezTo>
                  <a:cubicBezTo>
                    <a:pt x="783" y="1412"/>
                    <a:pt x="783" y="1412"/>
                    <a:pt x="783" y="1412"/>
                  </a:cubicBezTo>
                  <a:moveTo>
                    <a:pt x="721" y="1409"/>
                  </a:moveTo>
                  <a:cubicBezTo>
                    <a:pt x="716" y="1257"/>
                    <a:pt x="716" y="1257"/>
                    <a:pt x="716" y="1257"/>
                  </a:cubicBezTo>
                  <a:cubicBezTo>
                    <a:pt x="803" y="1308"/>
                    <a:pt x="803" y="1308"/>
                    <a:pt x="803" y="1308"/>
                  </a:cubicBezTo>
                  <a:cubicBezTo>
                    <a:pt x="721" y="1409"/>
                    <a:pt x="721" y="1409"/>
                    <a:pt x="721" y="1409"/>
                  </a:cubicBezTo>
                  <a:moveTo>
                    <a:pt x="881" y="1361"/>
                  </a:moveTo>
                  <a:cubicBezTo>
                    <a:pt x="810" y="1307"/>
                    <a:pt x="810" y="1307"/>
                    <a:pt x="810" y="1307"/>
                  </a:cubicBezTo>
                  <a:cubicBezTo>
                    <a:pt x="810" y="1307"/>
                    <a:pt x="810" y="1307"/>
                    <a:pt x="810" y="1307"/>
                  </a:cubicBezTo>
                  <a:cubicBezTo>
                    <a:pt x="809" y="1306"/>
                    <a:pt x="809" y="1306"/>
                    <a:pt x="809" y="1306"/>
                  </a:cubicBezTo>
                  <a:cubicBezTo>
                    <a:pt x="822" y="1247"/>
                    <a:pt x="822" y="1247"/>
                    <a:pt x="822" y="1247"/>
                  </a:cubicBezTo>
                  <a:cubicBezTo>
                    <a:pt x="831" y="1263"/>
                    <a:pt x="860" y="1319"/>
                    <a:pt x="881" y="1361"/>
                  </a:cubicBezTo>
                  <a:moveTo>
                    <a:pt x="801" y="1302"/>
                  </a:moveTo>
                  <a:cubicBezTo>
                    <a:pt x="720" y="1255"/>
                    <a:pt x="720" y="1255"/>
                    <a:pt x="720" y="1255"/>
                  </a:cubicBezTo>
                  <a:cubicBezTo>
                    <a:pt x="818" y="1244"/>
                    <a:pt x="818" y="1244"/>
                    <a:pt x="818" y="1244"/>
                  </a:cubicBezTo>
                  <a:cubicBezTo>
                    <a:pt x="805" y="1303"/>
                    <a:pt x="805" y="1303"/>
                    <a:pt x="805" y="1303"/>
                  </a:cubicBezTo>
                  <a:cubicBezTo>
                    <a:pt x="800" y="1300"/>
                    <a:pt x="800" y="1300"/>
                    <a:pt x="800" y="1300"/>
                  </a:cubicBezTo>
                  <a:cubicBezTo>
                    <a:pt x="801" y="1302"/>
                    <a:pt x="801" y="1302"/>
                    <a:pt x="801" y="1302"/>
                  </a:cubicBezTo>
                  <a:moveTo>
                    <a:pt x="887" y="1363"/>
                  </a:moveTo>
                  <a:cubicBezTo>
                    <a:pt x="876" y="1341"/>
                    <a:pt x="835" y="1260"/>
                    <a:pt x="825" y="1243"/>
                  </a:cubicBezTo>
                  <a:cubicBezTo>
                    <a:pt x="826" y="1243"/>
                    <a:pt x="826" y="1243"/>
                    <a:pt x="826" y="1243"/>
                  </a:cubicBezTo>
                  <a:cubicBezTo>
                    <a:pt x="826" y="1243"/>
                    <a:pt x="826" y="1243"/>
                    <a:pt x="826" y="1243"/>
                  </a:cubicBezTo>
                  <a:cubicBezTo>
                    <a:pt x="842" y="1243"/>
                    <a:pt x="897" y="1248"/>
                    <a:pt x="934" y="1252"/>
                  </a:cubicBezTo>
                  <a:cubicBezTo>
                    <a:pt x="887" y="1363"/>
                    <a:pt x="887" y="1363"/>
                    <a:pt x="887" y="1363"/>
                  </a:cubicBezTo>
                  <a:moveTo>
                    <a:pt x="936" y="1248"/>
                  </a:moveTo>
                  <a:cubicBezTo>
                    <a:pt x="888" y="1243"/>
                    <a:pt x="860" y="1240"/>
                    <a:pt x="844" y="1239"/>
                  </a:cubicBezTo>
                  <a:cubicBezTo>
                    <a:pt x="954" y="1216"/>
                    <a:pt x="954" y="1216"/>
                    <a:pt x="954" y="1216"/>
                  </a:cubicBezTo>
                  <a:cubicBezTo>
                    <a:pt x="936" y="1248"/>
                    <a:pt x="936" y="1248"/>
                    <a:pt x="936" y="1248"/>
                  </a:cubicBezTo>
                  <a:moveTo>
                    <a:pt x="943" y="1244"/>
                  </a:moveTo>
                  <a:cubicBezTo>
                    <a:pt x="960" y="1215"/>
                    <a:pt x="960" y="1215"/>
                    <a:pt x="960" y="1215"/>
                  </a:cubicBezTo>
                  <a:cubicBezTo>
                    <a:pt x="1004" y="1206"/>
                    <a:pt x="1004" y="1206"/>
                    <a:pt x="1004" y="1206"/>
                  </a:cubicBezTo>
                  <a:cubicBezTo>
                    <a:pt x="943" y="1244"/>
                    <a:pt x="943" y="1244"/>
                    <a:pt x="943" y="1244"/>
                  </a:cubicBezTo>
                  <a:moveTo>
                    <a:pt x="722" y="1250"/>
                  </a:moveTo>
                  <a:cubicBezTo>
                    <a:pt x="819" y="1181"/>
                    <a:pt x="819" y="1181"/>
                    <a:pt x="819" y="1181"/>
                  </a:cubicBezTo>
                  <a:cubicBezTo>
                    <a:pt x="819" y="1239"/>
                    <a:pt x="819" y="1239"/>
                    <a:pt x="819" y="1239"/>
                  </a:cubicBezTo>
                  <a:cubicBezTo>
                    <a:pt x="722" y="1250"/>
                    <a:pt x="722" y="1250"/>
                    <a:pt x="722" y="1250"/>
                  </a:cubicBezTo>
                  <a:moveTo>
                    <a:pt x="962" y="1210"/>
                  </a:moveTo>
                  <a:cubicBezTo>
                    <a:pt x="990" y="1160"/>
                    <a:pt x="990" y="1160"/>
                    <a:pt x="990" y="1160"/>
                  </a:cubicBezTo>
                  <a:cubicBezTo>
                    <a:pt x="1013" y="1199"/>
                    <a:pt x="1013" y="1199"/>
                    <a:pt x="1013" y="1199"/>
                  </a:cubicBezTo>
                  <a:cubicBezTo>
                    <a:pt x="962" y="1210"/>
                    <a:pt x="962" y="1210"/>
                    <a:pt x="962" y="1210"/>
                  </a:cubicBezTo>
                  <a:moveTo>
                    <a:pt x="715" y="1250"/>
                  </a:moveTo>
                  <a:cubicBezTo>
                    <a:pt x="695" y="1153"/>
                    <a:pt x="695" y="1153"/>
                    <a:pt x="695" y="1153"/>
                  </a:cubicBezTo>
                  <a:cubicBezTo>
                    <a:pt x="816" y="1178"/>
                    <a:pt x="816" y="1178"/>
                    <a:pt x="816" y="1178"/>
                  </a:cubicBezTo>
                  <a:cubicBezTo>
                    <a:pt x="715" y="1250"/>
                    <a:pt x="715" y="1250"/>
                    <a:pt x="715" y="1250"/>
                  </a:cubicBezTo>
                  <a:moveTo>
                    <a:pt x="1014" y="1193"/>
                  </a:moveTo>
                  <a:cubicBezTo>
                    <a:pt x="993" y="1156"/>
                    <a:pt x="993" y="1156"/>
                    <a:pt x="993" y="1156"/>
                  </a:cubicBezTo>
                  <a:cubicBezTo>
                    <a:pt x="1018" y="1112"/>
                    <a:pt x="1018" y="1112"/>
                    <a:pt x="1018" y="1112"/>
                  </a:cubicBezTo>
                  <a:cubicBezTo>
                    <a:pt x="1014" y="1193"/>
                    <a:pt x="1014" y="1193"/>
                    <a:pt x="1014" y="1193"/>
                  </a:cubicBezTo>
                  <a:moveTo>
                    <a:pt x="824" y="1236"/>
                  </a:moveTo>
                  <a:cubicBezTo>
                    <a:pt x="824" y="1178"/>
                    <a:pt x="824" y="1178"/>
                    <a:pt x="824" y="1178"/>
                  </a:cubicBezTo>
                  <a:cubicBezTo>
                    <a:pt x="945" y="1109"/>
                    <a:pt x="945" y="1109"/>
                    <a:pt x="945" y="1109"/>
                  </a:cubicBezTo>
                  <a:cubicBezTo>
                    <a:pt x="824" y="1236"/>
                    <a:pt x="824" y="1236"/>
                    <a:pt x="824" y="1236"/>
                  </a:cubicBezTo>
                  <a:moveTo>
                    <a:pt x="828" y="1238"/>
                  </a:moveTo>
                  <a:cubicBezTo>
                    <a:pt x="957" y="1103"/>
                    <a:pt x="957" y="1103"/>
                    <a:pt x="957" y="1103"/>
                  </a:cubicBezTo>
                  <a:cubicBezTo>
                    <a:pt x="988" y="1156"/>
                    <a:pt x="988" y="1156"/>
                    <a:pt x="988" y="1156"/>
                  </a:cubicBezTo>
                  <a:cubicBezTo>
                    <a:pt x="957" y="1211"/>
                    <a:pt x="957" y="1211"/>
                    <a:pt x="957" y="1211"/>
                  </a:cubicBezTo>
                  <a:cubicBezTo>
                    <a:pt x="828" y="1238"/>
                    <a:pt x="828" y="1238"/>
                    <a:pt x="828" y="1238"/>
                  </a:cubicBezTo>
                  <a:moveTo>
                    <a:pt x="990" y="1151"/>
                  </a:moveTo>
                  <a:cubicBezTo>
                    <a:pt x="962" y="1101"/>
                    <a:pt x="962" y="1101"/>
                    <a:pt x="962" y="1101"/>
                  </a:cubicBezTo>
                  <a:cubicBezTo>
                    <a:pt x="1018" y="1101"/>
                    <a:pt x="1018" y="1101"/>
                    <a:pt x="1018" y="1101"/>
                  </a:cubicBezTo>
                  <a:cubicBezTo>
                    <a:pt x="1018" y="1102"/>
                    <a:pt x="1018" y="1102"/>
                    <a:pt x="1018" y="1102"/>
                  </a:cubicBezTo>
                  <a:cubicBezTo>
                    <a:pt x="990" y="1151"/>
                    <a:pt x="990" y="1151"/>
                    <a:pt x="990" y="1151"/>
                  </a:cubicBezTo>
                  <a:moveTo>
                    <a:pt x="816" y="1174"/>
                  </a:moveTo>
                  <a:cubicBezTo>
                    <a:pt x="696" y="1148"/>
                    <a:pt x="696" y="1148"/>
                    <a:pt x="696" y="1148"/>
                  </a:cubicBezTo>
                  <a:cubicBezTo>
                    <a:pt x="742" y="1063"/>
                    <a:pt x="742" y="1063"/>
                    <a:pt x="742" y="1063"/>
                  </a:cubicBezTo>
                  <a:cubicBezTo>
                    <a:pt x="816" y="1174"/>
                    <a:pt x="816" y="1174"/>
                    <a:pt x="816" y="1174"/>
                  </a:cubicBezTo>
                  <a:moveTo>
                    <a:pt x="692" y="1146"/>
                  </a:moveTo>
                  <a:cubicBezTo>
                    <a:pt x="618" y="1061"/>
                    <a:pt x="618" y="1061"/>
                    <a:pt x="618" y="1061"/>
                  </a:cubicBezTo>
                  <a:cubicBezTo>
                    <a:pt x="738" y="1061"/>
                    <a:pt x="738" y="1061"/>
                    <a:pt x="738" y="1061"/>
                  </a:cubicBezTo>
                  <a:cubicBezTo>
                    <a:pt x="692" y="1146"/>
                    <a:pt x="692" y="1146"/>
                    <a:pt x="692" y="1146"/>
                  </a:cubicBezTo>
                  <a:moveTo>
                    <a:pt x="959" y="1097"/>
                  </a:moveTo>
                  <a:cubicBezTo>
                    <a:pt x="941" y="1039"/>
                    <a:pt x="941" y="1039"/>
                    <a:pt x="941" y="1039"/>
                  </a:cubicBezTo>
                  <a:cubicBezTo>
                    <a:pt x="1014" y="1097"/>
                    <a:pt x="1014" y="1097"/>
                    <a:pt x="1014" y="1097"/>
                  </a:cubicBezTo>
                  <a:cubicBezTo>
                    <a:pt x="959" y="1097"/>
                    <a:pt x="959" y="1097"/>
                    <a:pt x="959" y="1097"/>
                  </a:cubicBezTo>
                  <a:moveTo>
                    <a:pt x="833" y="1041"/>
                  </a:moveTo>
                  <a:cubicBezTo>
                    <a:pt x="832" y="1038"/>
                    <a:pt x="832" y="1038"/>
                    <a:pt x="832" y="1038"/>
                  </a:cubicBezTo>
                  <a:cubicBezTo>
                    <a:pt x="953" y="1099"/>
                    <a:pt x="953" y="1099"/>
                    <a:pt x="953" y="1099"/>
                  </a:cubicBezTo>
                  <a:cubicBezTo>
                    <a:pt x="824" y="1173"/>
                    <a:pt x="824" y="1173"/>
                    <a:pt x="824" y="1173"/>
                  </a:cubicBezTo>
                  <a:cubicBezTo>
                    <a:pt x="829" y="1038"/>
                    <a:pt x="829" y="1038"/>
                    <a:pt x="829" y="1038"/>
                  </a:cubicBezTo>
                  <a:cubicBezTo>
                    <a:pt x="833" y="1041"/>
                    <a:pt x="833" y="1041"/>
                    <a:pt x="833" y="1041"/>
                  </a:cubicBezTo>
                  <a:moveTo>
                    <a:pt x="819" y="1170"/>
                  </a:moveTo>
                  <a:cubicBezTo>
                    <a:pt x="745" y="1060"/>
                    <a:pt x="745" y="1060"/>
                    <a:pt x="745" y="1060"/>
                  </a:cubicBezTo>
                  <a:cubicBezTo>
                    <a:pt x="825" y="1036"/>
                    <a:pt x="825" y="1036"/>
                    <a:pt x="825" y="1036"/>
                  </a:cubicBezTo>
                  <a:cubicBezTo>
                    <a:pt x="819" y="1170"/>
                    <a:pt x="819" y="1170"/>
                    <a:pt x="819" y="1170"/>
                  </a:cubicBezTo>
                  <a:moveTo>
                    <a:pt x="954" y="1095"/>
                  </a:moveTo>
                  <a:cubicBezTo>
                    <a:pt x="837" y="1035"/>
                    <a:pt x="837" y="1035"/>
                    <a:pt x="837" y="1035"/>
                  </a:cubicBezTo>
                  <a:cubicBezTo>
                    <a:pt x="935" y="1035"/>
                    <a:pt x="935" y="1035"/>
                    <a:pt x="935" y="1035"/>
                  </a:cubicBezTo>
                  <a:cubicBezTo>
                    <a:pt x="936" y="1038"/>
                    <a:pt x="936" y="1038"/>
                    <a:pt x="936" y="1038"/>
                  </a:cubicBezTo>
                  <a:cubicBezTo>
                    <a:pt x="936" y="1038"/>
                    <a:pt x="936" y="1038"/>
                    <a:pt x="936" y="1038"/>
                  </a:cubicBezTo>
                  <a:cubicBezTo>
                    <a:pt x="954" y="1095"/>
                    <a:pt x="954" y="1095"/>
                    <a:pt x="954" y="1095"/>
                  </a:cubicBezTo>
                  <a:moveTo>
                    <a:pt x="1020" y="1096"/>
                  </a:moveTo>
                  <a:cubicBezTo>
                    <a:pt x="943" y="1035"/>
                    <a:pt x="943" y="1035"/>
                    <a:pt x="943" y="1035"/>
                  </a:cubicBezTo>
                  <a:cubicBezTo>
                    <a:pt x="1059" y="1031"/>
                    <a:pt x="1059" y="1031"/>
                    <a:pt x="1059" y="1031"/>
                  </a:cubicBezTo>
                  <a:cubicBezTo>
                    <a:pt x="1020" y="1096"/>
                    <a:pt x="1020" y="1096"/>
                    <a:pt x="1020" y="1096"/>
                  </a:cubicBezTo>
                  <a:moveTo>
                    <a:pt x="619" y="1056"/>
                  </a:moveTo>
                  <a:cubicBezTo>
                    <a:pt x="696" y="993"/>
                    <a:pt x="696" y="993"/>
                    <a:pt x="696" y="993"/>
                  </a:cubicBezTo>
                  <a:cubicBezTo>
                    <a:pt x="738" y="1056"/>
                    <a:pt x="738" y="1056"/>
                    <a:pt x="738" y="1056"/>
                  </a:cubicBezTo>
                  <a:cubicBezTo>
                    <a:pt x="619" y="1056"/>
                    <a:pt x="619" y="1056"/>
                    <a:pt x="619" y="1056"/>
                  </a:cubicBezTo>
                  <a:moveTo>
                    <a:pt x="614" y="1055"/>
                  </a:moveTo>
                  <a:cubicBezTo>
                    <a:pt x="592" y="986"/>
                    <a:pt x="592" y="986"/>
                    <a:pt x="592" y="986"/>
                  </a:cubicBezTo>
                  <a:cubicBezTo>
                    <a:pt x="691" y="991"/>
                    <a:pt x="691" y="991"/>
                    <a:pt x="691" y="991"/>
                  </a:cubicBezTo>
                  <a:cubicBezTo>
                    <a:pt x="614" y="1055"/>
                    <a:pt x="614" y="1055"/>
                    <a:pt x="614" y="1055"/>
                  </a:cubicBezTo>
                  <a:moveTo>
                    <a:pt x="942" y="1031"/>
                  </a:moveTo>
                  <a:cubicBezTo>
                    <a:pt x="985" y="975"/>
                    <a:pt x="985" y="975"/>
                    <a:pt x="985" y="975"/>
                  </a:cubicBezTo>
                  <a:cubicBezTo>
                    <a:pt x="1056" y="1026"/>
                    <a:pt x="1056" y="1026"/>
                    <a:pt x="1056" y="1026"/>
                  </a:cubicBezTo>
                  <a:cubicBezTo>
                    <a:pt x="942" y="1031"/>
                    <a:pt x="942" y="1031"/>
                    <a:pt x="942" y="1031"/>
                  </a:cubicBezTo>
                  <a:moveTo>
                    <a:pt x="737" y="1047"/>
                  </a:moveTo>
                  <a:cubicBezTo>
                    <a:pt x="700" y="990"/>
                    <a:pt x="700" y="990"/>
                    <a:pt x="700" y="990"/>
                  </a:cubicBezTo>
                  <a:cubicBezTo>
                    <a:pt x="703" y="988"/>
                    <a:pt x="703" y="988"/>
                    <a:pt x="703" y="988"/>
                  </a:cubicBezTo>
                  <a:cubicBezTo>
                    <a:pt x="700" y="987"/>
                    <a:pt x="700" y="987"/>
                    <a:pt x="700" y="987"/>
                  </a:cubicBezTo>
                  <a:cubicBezTo>
                    <a:pt x="713" y="937"/>
                    <a:pt x="713" y="937"/>
                    <a:pt x="713" y="937"/>
                  </a:cubicBezTo>
                  <a:cubicBezTo>
                    <a:pt x="737" y="1047"/>
                    <a:pt x="737" y="1047"/>
                    <a:pt x="737" y="1047"/>
                  </a:cubicBezTo>
                  <a:moveTo>
                    <a:pt x="744" y="1056"/>
                  </a:moveTo>
                  <a:cubicBezTo>
                    <a:pt x="717" y="934"/>
                    <a:pt x="717" y="934"/>
                    <a:pt x="717" y="934"/>
                  </a:cubicBezTo>
                  <a:cubicBezTo>
                    <a:pt x="822" y="1031"/>
                    <a:pt x="822" y="1031"/>
                    <a:pt x="822" y="1031"/>
                  </a:cubicBezTo>
                  <a:cubicBezTo>
                    <a:pt x="818" y="1031"/>
                    <a:pt x="818" y="1031"/>
                    <a:pt x="818" y="1031"/>
                  </a:cubicBezTo>
                  <a:cubicBezTo>
                    <a:pt x="821" y="1032"/>
                    <a:pt x="821" y="1032"/>
                    <a:pt x="821" y="1032"/>
                  </a:cubicBezTo>
                  <a:cubicBezTo>
                    <a:pt x="744" y="1056"/>
                    <a:pt x="744" y="1056"/>
                    <a:pt x="744" y="1056"/>
                  </a:cubicBezTo>
                  <a:moveTo>
                    <a:pt x="692" y="987"/>
                  </a:moveTo>
                  <a:cubicBezTo>
                    <a:pt x="595" y="982"/>
                    <a:pt x="595" y="982"/>
                    <a:pt x="595" y="982"/>
                  </a:cubicBezTo>
                  <a:cubicBezTo>
                    <a:pt x="653" y="931"/>
                    <a:pt x="653" y="931"/>
                    <a:pt x="653" y="931"/>
                  </a:cubicBezTo>
                  <a:cubicBezTo>
                    <a:pt x="692" y="987"/>
                    <a:pt x="692" y="987"/>
                    <a:pt x="692" y="987"/>
                  </a:cubicBezTo>
                  <a:moveTo>
                    <a:pt x="661" y="932"/>
                  </a:moveTo>
                  <a:cubicBezTo>
                    <a:pt x="659" y="930"/>
                    <a:pt x="659" y="930"/>
                    <a:pt x="659" y="930"/>
                  </a:cubicBezTo>
                  <a:cubicBezTo>
                    <a:pt x="710" y="930"/>
                    <a:pt x="710" y="930"/>
                    <a:pt x="710" y="930"/>
                  </a:cubicBezTo>
                  <a:cubicBezTo>
                    <a:pt x="696" y="984"/>
                    <a:pt x="696" y="984"/>
                    <a:pt x="696" y="984"/>
                  </a:cubicBezTo>
                  <a:cubicBezTo>
                    <a:pt x="659" y="932"/>
                    <a:pt x="659" y="932"/>
                    <a:pt x="659" y="932"/>
                  </a:cubicBezTo>
                  <a:cubicBezTo>
                    <a:pt x="661" y="932"/>
                    <a:pt x="661" y="932"/>
                    <a:pt x="661" y="932"/>
                  </a:cubicBezTo>
                  <a:moveTo>
                    <a:pt x="829" y="1030"/>
                  </a:moveTo>
                  <a:cubicBezTo>
                    <a:pt x="789" y="925"/>
                    <a:pt x="789" y="925"/>
                    <a:pt x="789" y="925"/>
                  </a:cubicBezTo>
                  <a:cubicBezTo>
                    <a:pt x="930" y="1031"/>
                    <a:pt x="930" y="1031"/>
                    <a:pt x="930" y="1031"/>
                  </a:cubicBezTo>
                  <a:cubicBezTo>
                    <a:pt x="830" y="1031"/>
                    <a:pt x="830" y="1031"/>
                    <a:pt x="830" y="1031"/>
                  </a:cubicBezTo>
                  <a:cubicBezTo>
                    <a:pt x="830" y="1030"/>
                    <a:pt x="830" y="1030"/>
                    <a:pt x="830" y="1030"/>
                  </a:cubicBezTo>
                  <a:cubicBezTo>
                    <a:pt x="829" y="1030"/>
                    <a:pt x="829" y="1030"/>
                    <a:pt x="829" y="1030"/>
                  </a:cubicBezTo>
                  <a:moveTo>
                    <a:pt x="781" y="922"/>
                  </a:moveTo>
                  <a:cubicBezTo>
                    <a:pt x="782" y="922"/>
                    <a:pt x="782" y="922"/>
                    <a:pt x="782" y="922"/>
                  </a:cubicBezTo>
                  <a:cubicBezTo>
                    <a:pt x="822" y="1025"/>
                    <a:pt x="822" y="1025"/>
                    <a:pt x="822" y="1025"/>
                  </a:cubicBezTo>
                  <a:cubicBezTo>
                    <a:pt x="718" y="930"/>
                    <a:pt x="718" y="930"/>
                    <a:pt x="718" y="930"/>
                  </a:cubicBezTo>
                  <a:cubicBezTo>
                    <a:pt x="781" y="922"/>
                    <a:pt x="781" y="922"/>
                    <a:pt x="781" y="922"/>
                  </a:cubicBezTo>
                  <a:cubicBezTo>
                    <a:pt x="781" y="922"/>
                    <a:pt x="781" y="922"/>
                    <a:pt x="781" y="922"/>
                  </a:cubicBezTo>
                  <a:moveTo>
                    <a:pt x="591" y="979"/>
                  </a:moveTo>
                  <a:cubicBezTo>
                    <a:pt x="591" y="914"/>
                    <a:pt x="591" y="914"/>
                    <a:pt x="591" y="914"/>
                  </a:cubicBezTo>
                  <a:cubicBezTo>
                    <a:pt x="649" y="929"/>
                    <a:pt x="649" y="929"/>
                    <a:pt x="649" y="929"/>
                  </a:cubicBezTo>
                  <a:cubicBezTo>
                    <a:pt x="591" y="979"/>
                    <a:pt x="591" y="979"/>
                    <a:pt x="591" y="979"/>
                  </a:cubicBezTo>
                  <a:moveTo>
                    <a:pt x="938" y="1028"/>
                  </a:moveTo>
                  <a:cubicBezTo>
                    <a:pt x="915" y="902"/>
                    <a:pt x="915" y="902"/>
                    <a:pt x="915" y="902"/>
                  </a:cubicBezTo>
                  <a:cubicBezTo>
                    <a:pt x="982" y="972"/>
                    <a:pt x="982" y="972"/>
                    <a:pt x="982" y="972"/>
                  </a:cubicBezTo>
                  <a:cubicBezTo>
                    <a:pt x="938" y="1028"/>
                    <a:pt x="938" y="1028"/>
                    <a:pt x="938" y="1028"/>
                  </a:cubicBezTo>
                  <a:moveTo>
                    <a:pt x="934" y="1028"/>
                  </a:moveTo>
                  <a:cubicBezTo>
                    <a:pt x="789" y="920"/>
                    <a:pt x="789" y="920"/>
                    <a:pt x="789" y="920"/>
                  </a:cubicBezTo>
                  <a:cubicBezTo>
                    <a:pt x="910" y="898"/>
                    <a:pt x="910" y="898"/>
                    <a:pt x="910" y="898"/>
                  </a:cubicBezTo>
                  <a:cubicBezTo>
                    <a:pt x="934" y="1028"/>
                    <a:pt x="934" y="1028"/>
                    <a:pt x="934" y="1028"/>
                  </a:cubicBezTo>
                  <a:moveTo>
                    <a:pt x="656" y="926"/>
                  </a:moveTo>
                  <a:cubicBezTo>
                    <a:pt x="656" y="880"/>
                    <a:pt x="656" y="880"/>
                    <a:pt x="656" y="880"/>
                  </a:cubicBezTo>
                  <a:cubicBezTo>
                    <a:pt x="707" y="926"/>
                    <a:pt x="707" y="926"/>
                    <a:pt x="707" y="926"/>
                  </a:cubicBezTo>
                  <a:cubicBezTo>
                    <a:pt x="656" y="926"/>
                    <a:pt x="656" y="926"/>
                    <a:pt x="656" y="926"/>
                  </a:cubicBezTo>
                  <a:moveTo>
                    <a:pt x="646" y="924"/>
                  </a:moveTo>
                  <a:cubicBezTo>
                    <a:pt x="592" y="910"/>
                    <a:pt x="592" y="910"/>
                    <a:pt x="592" y="910"/>
                  </a:cubicBezTo>
                  <a:cubicBezTo>
                    <a:pt x="603" y="880"/>
                    <a:pt x="603" y="880"/>
                    <a:pt x="603" y="880"/>
                  </a:cubicBezTo>
                  <a:cubicBezTo>
                    <a:pt x="646" y="924"/>
                    <a:pt x="646" y="924"/>
                    <a:pt x="646" y="924"/>
                  </a:cubicBezTo>
                  <a:moveTo>
                    <a:pt x="651" y="922"/>
                  </a:moveTo>
                  <a:cubicBezTo>
                    <a:pt x="608" y="878"/>
                    <a:pt x="608" y="878"/>
                    <a:pt x="608" y="878"/>
                  </a:cubicBezTo>
                  <a:cubicBezTo>
                    <a:pt x="651" y="878"/>
                    <a:pt x="651" y="878"/>
                    <a:pt x="651" y="878"/>
                  </a:cubicBezTo>
                  <a:cubicBezTo>
                    <a:pt x="651" y="922"/>
                    <a:pt x="651" y="922"/>
                    <a:pt x="651" y="922"/>
                  </a:cubicBezTo>
                  <a:moveTo>
                    <a:pt x="715" y="925"/>
                  </a:moveTo>
                  <a:cubicBezTo>
                    <a:pt x="708" y="867"/>
                    <a:pt x="708" y="867"/>
                    <a:pt x="708" y="867"/>
                  </a:cubicBezTo>
                  <a:cubicBezTo>
                    <a:pt x="778" y="917"/>
                    <a:pt x="778" y="917"/>
                    <a:pt x="778" y="917"/>
                  </a:cubicBezTo>
                  <a:cubicBezTo>
                    <a:pt x="715" y="925"/>
                    <a:pt x="715" y="925"/>
                    <a:pt x="715" y="925"/>
                  </a:cubicBezTo>
                  <a:moveTo>
                    <a:pt x="710" y="922"/>
                  </a:moveTo>
                  <a:cubicBezTo>
                    <a:pt x="658" y="877"/>
                    <a:pt x="658" y="877"/>
                    <a:pt x="658" y="877"/>
                  </a:cubicBezTo>
                  <a:cubicBezTo>
                    <a:pt x="703" y="865"/>
                    <a:pt x="703" y="865"/>
                    <a:pt x="703" y="865"/>
                  </a:cubicBezTo>
                  <a:cubicBezTo>
                    <a:pt x="710" y="922"/>
                    <a:pt x="710" y="922"/>
                    <a:pt x="710" y="922"/>
                  </a:cubicBezTo>
                  <a:moveTo>
                    <a:pt x="787" y="916"/>
                  </a:moveTo>
                  <a:cubicBezTo>
                    <a:pt x="805" y="853"/>
                    <a:pt x="805" y="853"/>
                    <a:pt x="805" y="853"/>
                  </a:cubicBezTo>
                  <a:cubicBezTo>
                    <a:pt x="904" y="894"/>
                    <a:pt x="904" y="894"/>
                    <a:pt x="904" y="894"/>
                  </a:cubicBezTo>
                  <a:cubicBezTo>
                    <a:pt x="787" y="916"/>
                    <a:pt x="787" y="916"/>
                    <a:pt x="787" y="916"/>
                  </a:cubicBezTo>
                  <a:moveTo>
                    <a:pt x="783" y="915"/>
                  </a:moveTo>
                  <a:cubicBezTo>
                    <a:pt x="711" y="864"/>
                    <a:pt x="711" y="864"/>
                    <a:pt x="711" y="864"/>
                  </a:cubicBezTo>
                  <a:cubicBezTo>
                    <a:pt x="800" y="853"/>
                    <a:pt x="800" y="853"/>
                    <a:pt x="800" y="853"/>
                  </a:cubicBezTo>
                  <a:cubicBezTo>
                    <a:pt x="783" y="915"/>
                    <a:pt x="783" y="915"/>
                    <a:pt x="783" y="915"/>
                  </a:cubicBezTo>
                  <a:moveTo>
                    <a:pt x="604" y="873"/>
                  </a:moveTo>
                  <a:cubicBezTo>
                    <a:pt x="582" y="813"/>
                    <a:pt x="582" y="813"/>
                    <a:pt x="582" y="813"/>
                  </a:cubicBezTo>
                  <a:cubicBezTo>
                    <a:pt x="648" y="873"/>
                    <a:pt x="648" y="873"/>
                    <a:pt x="648" y="873"/>
                  </a:cubicBezTo>
                  <a:cubicBezTo>
                    <a:pt x="604" y="873"/>
                    <a:pt x="604" y="873"/>
                    <a:pt x="604" y="873"/>
                  </a:cubicBezTo>
                  <a:moveTo>
                    <a:pt x="660" y="871"/>
                  </a:moveTo>
                  <a:cubicBezTo>
                    <a:pt x="715" y="813"/>
                    <a:pt x="715" y="813"/>
                    <a:pt x="715" y="813"/>
                  </a:cubicBezTo>
                  <a:cubicBezTo>
                    <a:pt x="703" y="860"/>
                    <a:pt x="703" y="860"/>
                    <a:pt x="703" y="860"/>
                  </a:cubicBezTo>
                  <a:cubicBezTo>
                    <a:pt x="703" y="860"/>
                    <a:pt x="703" y="860"/>
                    <a:pt x="703" y="860"/>
                  </a:cubicBezTo>
                  <a:cubicBezTo>
                    <a:pt x="703" y="860"/>
                    <a:pt x="703" y="860"/>
                    <a:pt x="703" y="860"/>
                  </a:cubicBezTo>
                  <a:cubicBezTo>
                    <a:pt x="660" y="871"/>
                    <a:pt x="660" y="871"/>
                    <a:pt x="660" y="871"/>
                  </a:cubicBezTo>
                  <a:moveTo>
                    <a:pt x="708" y="859"/>
                  </a:moveTo>
                  <a:cubicBezTo>
                    <a:pt x="721" y="808"/>
                    <a:pt x="721" y="808"/>
                    <a:pt x="721" y="808"/>
                  </a:cubicBezTo>
                  <a:cubicBezTo>
                    <a:pt x="796" y="849"/>
                    <a:pt x="796" y="849"/>
                    <a:pt x="796" y="849"/>
                  </a:cubicBezTo>
                  <a:cubicBezTo>
                    <a:pt x="708" y="859"/>
                    <a:pt x="708" y="859"/>
                    <a:pt x="708" y="859"/>
                  </a:cubicBezTo>
                  <a:moveTo>
                    <a:pt x="653" y="872"/>
                  </a:moveTo>
                  <a:cubicBezTo>
                    <a:pt x="583" y="807"/>
                    <a:pt x="583" y="807"/>
                    <a:pt x="583" y="807"/>
                  </a:cubicBezTo>
                  <a:cubicBezTo>
                    <a:pt x="714" y="807"/>
                    <a:pt x="714" y="807"/>
                    <a:pt x="714" y="807"/>
                  </a:cubicBezTo>
                  <a:cubicBezTo>
                    <a:pt x="653" y="872"/>
                    <a:pt x="653" y="872"/>
                    <a:pt x="653" y="872"/>
                  </a:cubicBezTo>
                  <a:moveTo>
                    <a:pt x="569" y="796"/>
                  </a:moveTo>
                  <a:cubicBezTo>
                    <a:pt x="437" y="682"/>
                    <a:pt x="437" y="682"/>
                    <a:pt x="437" y="682"/>
                  </a:cubicBezTo>
                  <a:cubicBezTo>
                    <a:pt x="529" y="718"/>
                    <a:pt x="529" y="718"/>
                    <a:pt x="529" y="718"/>
                  </a:cubicBezTo>
                  <a:cubicBezTo>
                    <a:pt x="569" y="796"/>
                    <a:pt x="569" y="796"/>
                    <a:pt x="569" y="796"/>
                  </a:cubicBezTo>
                  <a:moveTo>
                    <a:pt x="567" y="799"/>
                  </a:moveTo>
                  <a:cubicBezTo>
                    <a:pt x="364" y="729"/>
                    <a:pt x="364" y="729"/>
                    <a:pt x="364" y="729"/>
                  </a:cubicBezTo>
                  <a:cubicBezTo>
                    <a:pt x="425" y="678"/>
                    <a:pt x="425" y="678"/>
                    <a:pt x="425" y="678"/>
                  </a:cubicBezTo>
                  <a:cubicBezTo>
                    <a:pt x="567" y="799"/>
                    <a:pt x="567" y="799"/>
                    <a:pt x="567" y="799"/>
                  </a:cubicBezTo>
                  <a:moveTo>
                    <a:pt x="374" y="715"/>
                  </a:moveTo>
                  <a:cubicBezTo>
                    <a:pt x="442" y="625"/>
                    <a:pt x="442" y="625"/>
                    <a:pt x="442" y="625"/>
                  </a:cubicBezTo>
                  <a:cubicBezTo>
                    <a:pt x="424" y="673"/>
                    <a:pt x="424" y="673"/>
                    <a:pt x="424" y="673"/>
                  </a:cubicBezTo>
                  <a:cubicBezTo>
                    <a:pt x="374" y="715"/>
                    <a:pt x="374" y="715"/>
                    <a:pt x="374" y="715"/>
                  </a:cubicBezTo>
                  <a:moveTo>
                    <a:pt x="360" y="726"/>
                  </a:moveTo>
                  <a:cubicBezTo>
                    <a:pt x="303" y="593"/>
                    <a:pt x="303" y="593"/>
                    <a:pt x="303" y="593"/>
                  </a:cubicBezTo>
                  <a:cubicBezTo>
                    <a:pt x="445" y="613"/>
                    <a:pt x="445" y="613"/>
                    <a:pt x="445" y="613"/>
                  </a:cubicBezTo>
                  <a:cubicBezTo>
                    <a:pt x="360" y="726"/>
                    <a:pt x="360" y="726"/>
                    <a:pt x="360" y="726"/>
                  </a:cubicBezTo>
                  <a:moveTo>
                    <a:pt x="596" y="645"/>
                  </a:moveTo>
                  <a:cubicBezTo>
                    <a:pt x="454" y="610"/>
                    <a:pt x="454" y="610"/>
                    <a:pt x="454" y="610"/>
                  </a:cubicBezTo>
                  <a:cubicBezTo>
                    <a:pt x="514" y="550"/>
                    <a:pt x="514" y="550"/>
                    <a:pt x="514" y="550"/>
                  </a:cubicBezTo>
                  <a:cubicBezTo>
                    <a:pt x="596" y="645"/>
                    <a:pt x="596" y="645"/>
                    <a:pt x="596" y="645"/>
                  </a:cubicBezTo>
                  <a:moveTo>
                    <a:pt x="450" y="608"/>
                  </a:moveTo>
                  <a:cubicBezTo>
                    <a:pt x="379" y="518"/>
                    <a:pt x="379" y="518"/>
                    <a:pt x="379" y="518"/>
                  </a:cubicBezTo>
                  <a:cubicBezTo>
                    <a:pt x="510" y="548"/>
                    <a:pt x="510" y="548"/>
                    <a:pt x="510" y="548"/>
                  </a:cubicBezTo>
                  <a:cubicBezTo>
                    <a:pt x="450" y="608"/>
                    <a:pt x="450" y="608"/>
                    <a:pt x="450" y="608"/>
                  </a:cubicBezTo>
                  <a:moveTo>
                    <a:pt x="444" y="609"/>
                  </a:moveTo>
                  <a:cubicBezTo>
                    <a:pt x="304" y="589"/>
                    <a:pt x="304" y="589"/>
                    <a:pt x="304" y="589"/>
                  </a:cubicBezTo>
                  <a:cubicBezTo>
                    <a:pt x="373" y="518"/>
                    <a:pt x="373" y="518"/>
                    <a:pt x="373" y="518"/>
                  </a:cubicBezTo>
                  <a:cubicBezTo>
                    <a:pt x="444" y="609"/>
                    <a:pt x="444" y="609"/>
                    <a:pt x="444" y="609"/>
                  </a:cubicBezTo>
                  <a:moveTo>
                    <a:pt x="299" y="588"/>
                  </a:moveTo>
                  <a:cubicBezTo>
                    <a:pt x="210" y="516"/>
                    <a:pt x="210" y="516"/>
                    <a:pt x="210" y="516"/>
                  </a:cubicBezTo>
                  <a:cubicBezTo>
                    <a:pt x="368" y="516"/>
                    <a:pt x="368" y="516"/>
                    <a:pt x="368" y="516"/>
                  </a:cubicBezTo>
                  <a:cubicBezTo>
                    <a:pt x="299" y="588"/>
                    <a:pt x="299" y="588"/>
                    <a:pt x="299" y="588"/>
                  </a:cubicBezTo>
                  <a:moveTo>
                    <a:pt x="601" y="644"/>
                  </a:moveTo>
                  <a:cubicBezTo>
                    <a:pt x="517" y="547"/>
                    <a:pt x="517" y="547"/>
                    <a:pt x="517" y="547"/>
                  </a:cubicBezTo>
                  <a:cubicBezTo>
                    <a:pt x="599" y="477"/>
                    <a:pt x="599" y="477"/>
                    <a:pt x="599" y="477"/>
                  </a:cubicBezTo>
                  <a:cubicBezTo>
                    <a:pt x="609" y="559"/>
                    <a:pt x="609" y="559"/>
                    <a:pt x="609" y="559"/>
                  </a:cubicBezTo>
                  <a:cubicBezTo>
                    <a:pt x="601" y="644"/>
                    <a:pt x="601" y="644"/>
                    <a:pt x="601" y="644"/>
                  </a:cubicBezTo>
                  <a:moveTo>
                    <a:pt x="605" y="480"/>
                  </a:moveTo>
                  <a:cubicBezTo>
                    <a:pt x="604" y="475"/>
                    <a:pt x="604" y="475"/>
                    <a:pt x="604" y="475"/>
                  </a:cubicBezTo>
                  <a:cubicBezTo>
                    <a:pt x="648" y="475"/>
                    <a:pt x="648" y="475"/>
                    <a:pt x="648" y="475"/>
                  </a:cubicBezTo>
                  <a:cubicBezTo>
                    <a:pt x="613" y="551"/>
                    <a:pt x="613" y="551"/>
                    <a:pt x="613" y="551"/>
                  </a:cubicBezTo>
                  <a:cubicBezTo>
                    <a:pt x="604" y="479"/>
                    <a:pt x="604" y="479"/>
                    <a:pt x="604" y="479"/>
                  </a:cubicBezTo>
                  <a:cubicBezTo>
                    <a:pt x="605" y="480"/>
                    <a:pt x="605" y="480"/>
                    <a:pt x="605" y="480"/>
                  </a:cubicBezTo>
                  <a:moveTo>
                    <a:pt x="618" y="551"/>
                  </a:moveTo>
                  <a:cubicBezTo>
                    <a:pt x="653" y="475"/>
                    <a:pt x="653" y="475"/>
                    <a:pt x="653" y="475"/>
                  </a:cubicBezTo>
                  <a:cubicBezTo>
                    <a:pt x="713" y="474"/>
                    <a:pt x="713" y="474"/>
                    <a:pt x="713" y="474"/>
                  </a:cubicBezTo>
                  <a:cubicBezTo>
                    <a:pt x="618" y="551"/>
                    <a:pt x="618" y="551"/>
                    <a:pt x="618" y="551"/>
                  </a:cubicBezTo>
                  <a:moveTo>
                    <a:pt x="521" y="474"/>
                  </a:moveTo>
                  <a:cubicBezTo>
                    <a:pt x="517" y="464"/>
                    <a:pt x="517" y="464"/>
                    <a:pt x="517" y="464"/>
                  </a:cubicBezTo>
                  <a:cubicBezTo>
                    <a:pt x="596" y="474"/>
                    <a:pt x="596" y="474"/>
                    <a:pt x="596" y="474"/>
                  </a:cubicBezTo>
                  <a:cubicBezTo>
                    <a:pt x="516" y="542"/>
                    <a:pt x="516" y="542"/>
                    <a:pt x="516" y="542"/>
                  </a:cubicBezTo>
                  <a:cubicBezTo>
                    <a:pt x="516" y="468"/>
                    <a:pt x="516" y="468"/>
                    <a:pt x="516" y="468"/>
                  </a:cubicBezTo>
                  <a:cubicBezTo>
                    <a:pt x="521" y="474"/>
                    <a:pt x="521" y="474"/>
                    <a:pt x="521" y="474"/>
                  </a:cubicBezTo>
                  <a:moveTo>
                    <a:pt x="377" y="512"/>
                  </a:moveTo>
                  <a:cubicBezTo>
                    <a:pt x="404" y="452"/>
                    <a:pt x="404" y="452"/>
                    <a:pt x="404" y="452"/>
                  </a:cubicBezTo>
                  <a:cubicBezTo>
                    <a:pt x="506" y="543"/>
                    <a:pt x="506" y="543"/>
                    <a:pt x="506" y="543"/>
                  </a:cubicBezTo>
                  <a:cubicBezTo>
                    <a:pt x="377" y="513"/>
                    <a:pt x="377" y="513"/>
                    <a:pt x="377" y="513"/>
                  </a:cubicBezTo>
                  <a:cubicBezTo>
                    <a:pt x="378" y="512"/>
                    <a:pt x="378" y="512"/>
                    <a:pt x="378" y="512"/>
                  </a:cubicBezTo>
                  <a:cubicBezTo>
                    <a:pt x="377" y="512"/>
                    <a:pt x="377" y="512"/>
                    <a:pt x="377" y="512"/>
                  </a:cubicBezTo>
                  <a:moveTo>
                    <a:pt x="512" y="542"/>
                  </a:moveTo>
                  <a:cubicBezTo>
                    <a:pt x="410" y="451"/>
                    <a:pt x="410" y="451"/>
                    <a:pt x="410" y="451"/>
                  </a:cubicBezTo>
                  <a:cubicBezTo>
                    <a:pt x="512" y="464"/>
                    <a:pt x="512" y="464"/>
                    <a:pt x="512" y="464"/>
                  </a:cubicBezTo>
                  <a:cubicBezTo>
                    <a:pt x="512" y="542"/>
                    <a:pt x="512" y="542"/>
                    <a:pt x="512" y="542"/>
                  </a:cubicBezTo>
                  <a:moveTo>
                    <a:pt x="372" y="510"/>
                  </a:moveTo>
                  <a:cubicBezTo>
                    <a:pt x="272" y="409"/>
                    <a:pt x="272" y="409"/>
                    <a:pt x="272" y="409"/>
                  </a:cubicBezTo>
                  <a:cubicBezTo>
                    <a:pt x="400" y="450"/>
                    <a:pt x="400" y="450"/>
                    <a:pt x="400" y="450"/>
                  </a:cubicBezTo>
                  <a:cubicBezTo>
                    <a:pt x="372" y="510"/>
                    <a:pt x="372" y="510"/>
                    <a:pt x="372" y="510"/>
                  </a:cubicBezTo>
                  <a:moveTo>
                    <a:pt x="207" y="512"/>
                  </a:moveTo>
                  <a:cubicBezTo>
                    <a:pt x="264" y="408"/>
                    <a:pt x="264" y="408"/>
                    <a:pt x="264" y="408"/>
                  </a:cubicBezTo>
                  <a:cubicBezTo>
                    <a:pt x="368" y="512"/>
                    <a:pt x="368" y="512"/>
                    <a:pt x="368" y="512"/>
                  </a:cubicBezTo>
                  <a:cubicBezTo>
                    <a:pt x="207" y="512"/>
                    <a:pt x="207" y="512"/>
                    <a:pt x="207" y="512"/>
                  </a:cubicBezTo>
                  <a:moveTo>
                    <a:pt x="607" y="471"/>
                  </a:moveTo>
                  <a:cubicBezTo>
                    <a:pt x="681" y="403"/>
                    <a:pt x="681" y="403"/>
                    <a:pt x="681" y="403"/>
                  </a:cubicBezTo>
                  <a:cubicBezTo>
                    <a:pt x="650" y="470"/>
                    <a:pt x="650" y="470"/>
                    <a:pt x="650" y="470"/>
                  </a:cubicBezTo>
                  <a:cubicBezTo>
                    <a:pt x="607" y="471"/>
                    <a:pt x="607" y="471"/>
                    <a:pt x="607" y="471"/>
                  </a:cubicBezTo>
                  <a:moveTo>
                    <a:pt x="655" y="470"/>
                  </a:moveTo>
                  <a:cubicBezTo>
                    <a:pt x="688" y="400"/>
                    <a:pt x="688" y="400"/>
                    <a:pt x="688" y="400"/>
                  </a:cubicBezTo>
                  <a:cubicBezTo>
                    <a:pt x="688" y="401"/>
                    <a:pt x="688" y="401"/>
                    <a:pt x="688" y="401"/>
                  </a:cubicBezTo>
                  <a:cubicBezTo>
                    <a:pt x="688" y="401"/>
                    <a:pt x="688" y="401"/>
                    <a:pt x="688" y="401"/>
                  </a:cubicBezTo>
                  <a:cubicBezTo>
                    <a:pt x="716" y="470"/>
                    <a:pt x="716" y="470"/>
                    <a:pt x="716" y="470"/>
                  </a:cubicBezTo>
                  <a:cubicBezTo>
                    <a:pt x="655" y="470"/>
                    <a:pt x="655" y="470"/>
                    <a:pt x="655" y="470"/>
                  </a:cubicBezTo>
                  <a:moveTo>
                    <a:pt x="595" y="470"/>
                  </a:moveTo>
                  <a:cubicBezTo>
                    <a:pt x="516" y="460"/>
                    <a:pt x="516" y="460"/>
                    <a:pt x="516" y="460"/>
                  </a:cubicBezTo>
                  <a:cubicBezTo>
                    <a:pt x="525" y="400"/>
                    <a:pt x="525" y="400"/>
                    <a:pt x="525" y="400"/>
                  </a:cubicBezTo>
                  <a:cubicBezTo>
                    <a:pt x="595" y="470"/>
                    <a:pt x="595" y="470"/>
                    <a:pt x="595" y="470"/>
                  </a:cubicBezTo>
                  <a:moveTo>
                    <a:pt x="603" y="468"/>
                  </a:moveTo>
                  <a:cubicBezTo>
                    <a:pt x="603" y="383"/>
                    <a:pt x="603" y="383"/>
                    <a:pt x="603" y="383"/>
                  </a:cubicBezTo>
                  <a:cubicBezTo>
                    <a:pt x="607" y="384"/>
                    <a:pt x="607" y="384"/>
                    <a:pt x="607" y="384"/>
                  </a:cubicBezTo>
                  <a:cubicBezTo>
                    <a:pt x="607" y="384"/>
                    <a:pt x="607" y="384"/>
                    <a:pt x="607" y="384"/>
                  </a:cubicBezTo>
                  <a:cubicBezTo>
                    <a:pt x="683" y="396"/>
                    <a:pt x="683" y="396"/>
                    <a:pt x="683" y="396"/>
                  </a:cubicBezTo>
                  <a:cubicBezTo>
                    <a:pt x="603" y="468"/>
                    <a:pt x="603" y="468"/>
                    <a:pt x="603" y="468"/>
                  </a:cubicBezTo>
                  <a:moveTo>
                    <a:pt x="204" y="509"/>
                  </a:moveTo>
                  <a:cubicBezTo>
                    <a:pt x="142" y="382"/>
                    <a:pt x="142" y="382"/>
                    <a:pt x="142" y="382"/>
                  </a:cubicBezTo>
                  <a:cubicBezTo>
                    <a:pt x="260" y="406"/>
                    <a:pt x="260" y="406"/>
                    <a:pt x="260" y="406"/>
                  </a:cubicBezTo>
                  <a:cubicBezTo>
                    <a:pt x="204" y="509"/>
                    <a:pt x="204" y="509"/>
                    <a:pt x="204" y="509"/>
                  </a:cubicBezTo>
                  <a:moveTo>
                    <a:pt x="599" y="456"/>
                  </a:moveTo>
                  <a:cubicBezTo>
                    <a:pt x="577" y="378"/>
                    <a:pt x="577" y="378"/>
                    <a:pt x="577" y="378"/>
                  </a:cubicBezTo>
                  <a:cubicBezTo>
                    <a:pt x="599" y="382"/>
                    <a:pt x="599" y="382"/>
                    <a:pt x="599" y="382"/>
                  </a:cubicBezTo>
                  <a:cubicBezTo>
                    <a:pt x="599" y="456"/>
                    <a:pt x="599" y="456"/>
                    <a:pt x="599" y="456"/>
                  </a:cubicBezTo>
                  <a:moveTo>
                    <a:pt x="720" y="468"/>
                  </a:moveTo>
                  <a:cubicBezTo>
                    <a:pt x="691" y="396"/>
                    <a:pt x="691" y="396"/>
                    <a:pt x="691" y="396"/>
                  </a:cubicBezTo>
                  <a:cubicBezTo>
                    <a:pt x="822" y="378"/>
                    <a:pt x="822" y="378"/>
                    <a:pt x="822" y="378"/>
                  </a:cubicBezTo>
                  <a:cubicBezTo>
                    <a:pt x="720" y="468"/>
                    <a:pt x="720" y="468"/>
                    <a:pt x="720" y="468"/>
                  </a:cubicBezTo>
                  <a:moveTo>
                    <a:pt x="597" y="465"/>
                  </a:moveTo>
                  <a:cubicBezTo>
                    <a:pt x="526" y="395"/>
                    <a:pt x="526" y="395"/>
                    <a:pt x="526" y="395"/>
                  </a:cubicBezTo>
                  <a:cubicBezTo>
                    <a:pt x="544" y="372"/>
                    <a:pt x="544" y="372"/>
                    <a:pt x="544" y="372"/>
                  </a:cubicBezTo>
                  <a:cubicBezTo>
                    <a:pt x="572" y="377"/>
                    <a:pt x="572" y="377"/>
                    <a:pt x="572" y="377"/>
                  </a:cubicBezTo>
                  <a:cubicBezTo>
                    <a:pt x="597" y="465"/>
                    <a:pt x="597" y="465"/>
                    <a:pt x="597" y="465"/>
                  </a:cubicBezTo>
                  <a:moveTo>
                    <a:pt x="513" y="452"/>
                  </a:moveTo>
                  <a:cubicBezTo>
                    <a:pt x="484" y="365"/>
                    <a:pt x="484" y="365"/>
                    <a:pt x="484" y="365"/>
                  </a:cubicBezTo>
                  <a:cubicBezTo>
                    <a:pt x="521" y="396"/>
                    <a:pt x="521" y="396"/>
                    <a:pt x="521" y="396"/>
                  </a:cubicBezTo>
                  <a:cubicBezTo>
                    <a:pt x="513" y="452"/>
                    <a:pt x="513" y="452"/>
                    <a:pt x="513" y="452"/>
                  </a:cubicBezTo>
                  <a:moveTo>
                    <a:pt x="521" y="391"/>
                  </a:moveTo>
                  <a:cubicBezTo>
                    <a:pt x="487" y="362"/>
                    <a:pt x="487" y="362"/>
                    <a:pt x="487" y="362"/>
                  </a:cubicBezTo>
                  <a:cubicBezTo>
                    <a:pt x="539" y="371"/>
                    <a:pt x="539" y="371"/>
                    <a:pt x="539" y="371"/>
                  </a:cubicBezTo>
                  <a:cubicBezTo>
                    <a:pt x="523" y="392"/>
                    <a:pt x="523" y="392"/>
                    <a:pt x="523" y="392"/>
                  </a:cubicBezTo>
                  <a:cubicBezTo>
                    <a:pt x="521" y="390"/>
                    <a:pt x="521" y="390"/>
                    <a:pt x="521" y="390"/>
                  </a:cubicBezTo>
                  <a:cubicBezTo>
                    <a:pt x="521" y="391"/>
                    <a:pt x="521" y="391"/>
                    <a:pt x="521" y="391"/>
                  </a:cubicBezTo>
                  <a:moveTo>
                    <a:pt x="595" y="377"/>
                  </a:moveTo>
                  <a:cubicBezTo>
                    <a:pt x="576" y="373"/>
                    <a:pt x="576" y="373"/>
                    <a:pt x="576" y="373"/>
                  </a:cubicBezTo>
                  <a:cubicBezTo>
                    <a:pt x="570" y="350"/>
                    <a:pt x="570" y="350"/>
                    <a:pt x="570" y="350"/>
                  </a:cubicBezTo>
                  <a:cubicBezTo>
                    <a:pt x="595" y="377"/>
                    <a:pt x="595" y="377"/>
                    <a:pt x="595" y="377"/>
                  </a:cubicBezTo>
                  <a:moveTo>
                    <a:pt x="670" y="389"/>
                  </a:moveTo>
                  <a:cubicBezTo>
                    <a:pt x="602" y="378"/>
                    <a:pt x="602" y="378"/>
                    <a:pt x="602" y="378"/>
                  </a:cubicBezTo>
                  <a:cubicBezTo>
                    <a:pt x="574" y="348"/>
                    <a:pt x="574" y="348"/>
                    <a:pt x="574" y="348"/>
                  </a:cubicBezTo>
                  <a:cubicBezTo>
                    <a:pt x="670" y="389"/>
                    <a:pt x="670" y="389"/>
                    <a:pt x="670" y="389"/>
                  </a:cubicBezTo>
                  <a:moveTo>
                    <a:pt x="571" y="373"/>
                  </a:moveTo>
                  <a:cubicBezTo>
                    <a:pt x="547" y="368"/>
                    <a:pt x="547" y="368"/>
                    <a:pt x="547" y="368"/>
                  </a:cubicBezTo>
                  <a:cubicBezTo>
                    <a:pt x="564" y="347"/>
                    <a:pt x="564" y="347"/>
                    <a:pt x="564" y="347"/>
                  </a:cubicBezTo>
                  <a:cubicBezTo>
                    <a:pt x="571" y="373"/>
                    <a:pt x="571" y="373"/>
                    <a:pt x="571" y="373"/>
                  </a:cubicBezTo>
                  <a:moveTo>
                    <a:pt x="542" y="367"/>
                  </a:moveTo>
                  <a:cubicBezTo>
                    <a:pt x="492" y="358"/>
                    <a:pt x="492" y="358"/>
                    <a:pt x="492" y="358"/>
                  </a:cubicBezTo>
                  <a:cubicBezTo>
                    <a:pt x="559" y="345"/>
                    <a:pt x="559" y="345"/>
                    <a:pt x="559" y="345"/>
                  </a:cubicBezTo>
                  <a:cubicBezTo>
                    <a:pt x="542" y="367"/>
                    <a:pt x="542" y="367"/>
                    <a:pt x="542" y="367"/>
                  </a:cubicBezTo>
                  <a:moveTo>
                    <a:pt x="701" y="390"/>
                  </a:moveTo>
                  <a:cubicBezTo>
                    <a:pt x="805" y="337"/>
                    <a:pt x="805" y="337"/>
                    <a:pt x="805" y="337"/>
                  </a:cubicBezTo>
                  <a:cubicBezTo>
                    <a:pt x="825" y="373"/>
                    <a:pt x="825" y="373"/>
                    <a:pt x="825" y="373"/>
                  </a:cubicBezTo>
                  <a:cubicBezTo>
                    <a:pt x="701" y="390"/>
                    <a:pt x="701" y="390"/>
                    <a:pt x="701" y="390"/>
                  </a:cubicBezTo>
                  <a:moveTo>
                    <a:pt x="258" y="401"/>
                  </a:moveTo>
                  <a:cubicBezTo>
                    <a:pt x="143" y="378"/>
                    <a:pt x="143" y="378"/>
                    <a:pt x="143" y="378"/>
                  </a:cubicBezTo>
                  <a:cubicBezTo>
                    <a:pt x="208" y="330"/>
                    <a:pt x="208" y="330"/>
                    <a:pt x="208" y="330"/>
                  </a:cubicBezTo>
                  <a:cubicBezTo>
                    <a:pt x="258" y="401"/>
                    <a:pt x="258" y="401"/>
                    <a:pt x="258" y="401"/>
                  </a:cubicBezTo>
                  <a:moveTo>
                    <a:pt x="507" y="449"/>
                  </a:moveTo>
                  <a:cubicBezTo>
                    <a:pt x="417" y="326"/>
                    <a:pt x="417" y="326"/>
                    <a:pt x="417" y="326"/>
                  </a:cubicBezTo>
                  <a:cubicBezTo>
                    <a:pt x="473" y="357"/>
                    <a:pt x="473" y="357"/>
                    <a:pt x="473" y="357"/>
                  </a:cubicBezTo>
                  <a:cubicBezTo>
                    <a:pt x="467" y="358"/>
                    <a:pt x="467" y="358"/>
                    <a:pt x="467" y="358"/>
                  </a:cubicBezTo>
                  <a:cubicBezTo>
                    <a:pt x="478" y="360"/>
                    <a:pt x="478" y="360"/>
                    <a:pt x="478" y="360"/>
                  </a:cubicBezTo>
                  <a:cubicBezTo>
                    <a:pt x="507" y="449"/>
                    <a:pt x="507" y="449"/>
                    <a:pt x="507" y="449"/>
                  </a:cubicBezTo>
                  <a:moveTo>
                    <a:pt x="509" y="459"/>
                  </a:moveTo>
                  <a:cubicBezTo>
                    <a:pt x="405" y="446"/>
                    <a:pt x="405" y="446"/>
                    <a:pt x="405" y="446"/>
                  </a:cubicBezTo>
                  <a:cubicBezTo>
                    <a:pt x="411" y="326"/>
                    <a:pt x="411" y="326"/>
                    <a:pt x="411" y="326"/>
                  </a:cubicBezTo>
                  <a:cubicBezTo>
                    <a:pt x="509" y="459"/>
                    <a:pt x="509" y="459"/>
                    <a:pt x="509" y="459"/>
                  </a:cubicBezTo>
                  <a:moveTo>
                    <a:pt x="830" y="372"/>
                  </a:moveTo>
                  <a:cubicBezTo>
                    <a:pt x="810" y="336"/>
                    <a:pt x="810" y="336"/>
                    <a:pt x="810" y="336"/>
                  </a:cubicBezTo>
                  <a:cubicBezTo>
                    <a:pt x="944" y="317"/>
                    <a:pt x="944" y="317"/>
                    <a:pt x="944" y="317"/>
                  </a:cubicBezTo>
                  <a:cubicBezTo>
                    <a:pt x="830" y="372"/>
                    <a:pt x="830" y="372"/>
                    <a:pt x="830" y="372"/>
                  </a:cubicBezTo>
                  <a:moveTo>
                    <a:pt x="710" y="381"/>
                  </a:moveTo>
                  <a:cubicBezTo>
                    <a:pt x="802" y="311"/>
                    <a:pt x="802" y="311"/>
                    <a:pt x="802" y="311"/>
                  </a:cubicBezTo>
                  <a:cubicBezTo>
                    <a:pt x="804" y="332"/>
                    <a:pt x="804" y="332"/>
                    <a:pt x="804" y="332"/>
                  </a:cubicBezTo>
                  <a:cubicBezTo>
                    <a:pt x="803" y="332"/>
                    <a:pt x="803" y="332"/>
                    <a:pt x="803" y="332"/>
                  </a:cubicBezTo>
                  <a:cubicBezTo>
                    <a:pt x="803" y="333"/>
                    <a:pt x="803" y="333"/>
                    <a:pt x="803" y="333"/>
                  </a:cubicBezTo>
                  <a:cubicBezTo>
                    <a:pt x="710" y="381"/>
                    <a:pt x="710" y="381"/>
                    <a:pt x="710" y="381"/>
                  </a:cubicBezTo>
                  <a:moveTo>
                    <a:pt x="397" y="444"/>
                  </a:moveTo>
                  <a:cubicBezTo>
                    <a:pt x="267" y="403"/>
                    <a:pt x="267" y="403"/>
                    <a:pt x="267" y="403"/>
                  </a:cubicBezTo>
                  <a:cubicBezTo>
                    <a:pt x="267" y="403"/>
                    <a:pt x="267" y="403"/>
                    <a:pt x="267" y="403"/>
                  </a:cubicBezTo>
                  <a:cubicBezTo>
                    <a:pt x="266" y="403"/>
                    <a:pt x="266" y="403"/>
                    <a:pt x="266" y="403"/>
                  </a:cubicBezTo>
                  <a:cubicBezTo>
                    <a:pt x="294" y="309"/>
                    <a:pt x="294" y="309"/>
                    <a:pt x="294" y="309"/>
                  </a:cubicBezTo>
                  <a:cubicBezTo>
                    <a:pt x="397" y="444"/>
                    <a:pt x="397" y="444"/>
                    <a:pt x="397" y="444"/>
                  </a:cubicBezTo>
                  <a:moveTo>
                    <a:pt x="138" y="376"/>
                  </a:moveTo>
                  <a:cubicBezTo>
                    <a:pt x="77" y="309"/>
                    <a:pt x="77" y="309"/>
                    <a:pt x="77" y="309"/>
                  </a:cubicBezTo>
                  <a:cubicBezTo>
                    <a:pt x="202" y="328"/>
                    <a:pt x="202" y="328"/>
                    <a:pt x="202" y="328"/>
                  </a:cubicBezTo>
                  <a:cubicBezTo>
                    <a:pt x="138" y="376"/>
                    <a:pt x="138" y="376"/>
                    <a:pt x="138" y="376"/>
                  </a:cubicBezTo>
                  <a:moveTo>
                    <a:pt x="263" y="399"/>
                  </a:moveTo>
                  <a:cubicBezTo>
                    <a:pt x="212" y="328"/>
                    <a:pt x="212" y="328"/>
                    <a:pt x="212" y="328"/>
                  </a:cubicBezTo>
                  <a:cubicBezTo>
                    <a:pt x="290" y="307"/>
                    <a:pt x="290" y="307"/>
                    <a:pt x="290" y="307"/>
                  </a:cubicBezTo>
                  <a:cubicBezTo>
                    <a:pt x="263" y="399"/>
                    <a:pt x="263" y="399"/>
                    <a:pt x="263" y="399"/>
                  </a:cubicBezTo>
                  <a:moveTo>
                    <a:pt x="401" y="442"/>
                  </a:moveTo>
                  <a:cubicBezTo>
                    <a:pt x="299" y="307"/>
                    <a:pt x="299" y="307"/>
                    <a:pt x="299" y="307"/>
                  </a:cubicBezTo>
                  <a:cubicBezTo>
                    <a:pt x="407" y="321"/>
                    <a:pt x="407" y="321"/>
                    <a:pt x="407" y="321"/>
                  </a:cubicBezTo>
                  <a:cubicBezTo>
                    <a:pt x="401" y="442"/>
                    <a:pt x="401" y="442"/>
                    <a:pt x="401" y="442"/>
                  </a:cubicBezTo>
                  <a:moveTo>
                    <a:pt x="85" y="305"/>
                  </a:moveTo>
                  <a:cubicBezTo>
                    <a:pt x="79" y="305"/>
                    <a:pt x="79" y="305"/>
                    <a:pt x="79" y="305"/>
                  </a:cubicBezTo>
                  <a:cubicBezTo>
                    <a:pt x="80" y="304"/>
                    <a:pt x="80" y="304"/>
                    <a:pt x="80" y="304"/>
                  </a:cubicBezTo>
                  <a:cubicBezTo>
                    <a:pt x="85" y="305"/>
                    <a:pt x="85" y="305"/>
                    <a:pt x="85" y="305"/>
                  </a:cubicBezTo>
                  <a:moveTo>
                    <a:pt x="71" y="303"/>
                  </a:moveTo>
                  <a:cubicBezTo>
                    <a:pt x="67" y="302"/>
                    <a:pt x="67" y="302"/>
                    <a:pt x="67" y="302"/>
                  </a:cubicBezTo>
                  <a:cubicBezTo>
                    <a:pt x="72" y="303"/>
                    <a:pt x="72" y="303"/>
                    <a:pt x="72" y="303"/>
                  </a:cubicBezTo>
                  <a:cubicBezTo>
                    <a:pt x="71" y="303"/>
                    <a:pt x="71" y="303"/>
                    <a:pt x="71" y="303"/>
                  </a:cubicBezTo>
                  <a:moveTo>
                    <a:pt x="692" y="388"/>
                  </a:moveTo>
                  <a:cubicBezTo>
                    <a:pt x="721" y="298"/>
                    <a:pt x="721" y="298"/>
                    <a:pt x="721" y="298"/>
                  </a:cubicBezTo>
                  <a:cubicBezTo>
                    <a:pt x="798" y="309"/>
                    <a:pt x="798" y="309"/>
                    <a:pt x="798" y="309"/>
                  </a:cubicBezTo>
                  <a:cubicBezTo>
                    <a:pt x="692" y="388"/>
                    <a:pt x="692" y="388"/>
                    <a:pt x="692" y="388"/>
                  </a:cubicBezTo>
                  <a:moveTo>
                    <a:pt x="481" y="355"/>
                  </a:moveTo>
                  <a:cubicBezTo>
                    <a:pt x="472" y="286"/>
                    <a:pt x="472" y="286"/>
                    <a:pt x="472" y="286"/>
                  </a:cubicBezTo>
                  <a:cubicBezTo>
                    <a:pt x="559" y="341"/>
                    <a:pt x="559" y="341"/>
                    <a:pt x="559" y="341"/>
                  </a:cubicBezTo>
                  <a:cubicBezTo>
                    <a:pt x="481" y="355"/>
                    <a:pt x="481" y="355"/>
                    <a:pt x="481" y="355"/>
                  </a:cubicBezTo>
                  <a:moveTo>
                    <a:pt x="477" y="354"/>
                  </a:moveTo>
                  <a:cubicBezTo>
                    <a:pt x="413" y="319"/>
                    <a:pt x="413" y="319"/>
                    <a:pt x="413" y="319"/>
                  </a:cubicBezTo>
                  <a:cubicBezTo>
                    <a:pt x="467" y="285"/>
                    <a:pt x="467" y="285"/>
                    <a:pt x="467" y="285"/>
                  </a:cubicBezTo>
                  <a:cubicBezTo>
                    <a:pt x="477" y="354"/>
                    <a:pt x="477" y="354"/>
                    <a:pt x="477" y="354"/>
                  </a:cubicBezTo>
                  <a:moveTo>
                    <a:pt x="79" y="300"/>
                  </a:moveTo>
                  <a:cubicBezTo>
                    <a:pt x="23" y="289"/>
                    <a:pt x="23" y="289"/>
                    <a:pt x="23" y="289"/>
                  </a:cubicBezTo>
                  <a:cubicBezTo>
                    <a:pt x="173" y="257"/>
                    <a:pt x="173" y="257"/>
                    <a:pt x="173" y="257"/>
                  </a:cubicBezTo>
                  <a:cubicBezTo>
                    <a:pt x="79" y="300"/>
                    <a:pt x="79" y="300"/>
                    <a:pt x="79" y="300"/>
                  </a:cubicBezTo>
                  <a:moveTo>
                    <a:pt x="210" y="324"/>
                  </a:moveTo>
                  <a:cubicBezTo>
                    <a:pt x="196" y="254"/>
                    <a:pt x="196" y="254"/>
                    <a:pt x="196" y="254"/>
                  </a:cubicBezTo>
                  <a:cubicBezTo>
                    <a:pt x="287" y="303"/>
                    <a:pt x="287" y="303"/>
                    <a:pt x="287" y="303"/>
                  </a:cubicBezTo>
                  <a:cubicBezTo>
                    <a:pt x="210" y="324"/>
                    <a:pt x="210" y="324"/>
                    <a:pt x="210" y="324"/>
                  </a:cubicBezTo>
                  <a:moveTo>
                    <a:pt x="205" y="324"/>
                  </a:moveTo>
                  <a:cubicBezTo>
                    <a:pt x="87" y="301"/>
                    <a:pt x="87" y="301"/>
                    <a:pt x="87" y="301"/>
                  </a:cubicBezTo>
                  <a:cubicBezTo>
                    <a:pt x="191" y="253"/>
                    <a:pt x="191" y="253"/>
                    <a:pt x="191" y="253"/>
                  </a:cubicBezTo>
                  <a:cubicBezTo>
                    <a:pt x="205" y="324"/>
                    <a:pt x="205" y="324"/>
                    <a:pt x="205" y="324"/>
                  </a:cubicBezTo>
                  <a:moveTo>
                    <a:pt x="688" y="387"/>
                  </a:moveTo>
                  <a:cubicBezTo>
                    <a:pt x="634" y="248"/>
                    <a:pt x="634" y="248"/>
                    <a:pt x="634" y="248"/>
                  </a:cubicBezTo>
                  <a:cubicBezTo>
                    <a:pt x="717" y="296"/>
                    <a:pt x="717" y="296"/>
                    <a:pt x="717" y="296"/>
                  </a:cubicBezTo>
                  <a:cubicBezTo>
                    <a:pt x="688" y="387"/>
                    <a:pt x="688" y="387"/>
                    <a:pt x="688" y="387"/>
                  </a:cubicBezTo>
                  <a:moveTo>
                    <a:pt x="570" y="338"/>
                  </a:moveTo>
                  <a:cubicBezTo>
                    <a:pt x="629" y="248"/>
                    <a:pt x="629" y="248"/>
                    <a:pt x="629" y="248"/>
                  </a:cubicBezTo>
                  <a:cubicBezTo>
                    <a:pt x="684" y="390"/>
                    <a:pt x="684" y="390"/>
                    <a:pt x="684" y="390"/>
                  </a:cubicBezTo>
                  <a:cubicBezTo>
                    <a:pt x="569" y="341"/>
                    <a:pt x="569" y="341"/>
                    <a:pt x="569" y="341"/>
                  </a:cubicBezTo>
                  <a:cubicBezTo>
                    <a:pt x="570" y="338"/>
                    <a:pt x="570" y="338"/>
                    <a:pt x="570" y="338"/>
                  </a:cubicBezTo>
                  <a:cubicBezTo>
                    <a:pt x="570" y="338"/>
                    <a:pt x="570" y="338"/>
                    <a:pt x="570" y="338"/>
                  </a:cubicBezTo>
                  <a:moveTo>
                    <a:pt x="565" y="337"/>
                  </a:moveTo>
                  <a:cubicBezTo>
                    <a:pt x="538" y="270"/>
                    <a:pt x="538" y="270"/>
                    <a:pt x="538" y="270"/>
                  </a:cubicBezTo>
                  <a:cubicBezTo>
                    <a:pt x="624" y="246"/>
                    <a:pt x="624" y="246"/>
                    <a:pt x="624" y="246"/>
                  </a:cubicBezTo>
                  <a:cubicBezTo>
                    <a:pt x="565" y="337"/>
                    <a:pt x="565" y="337"/>
                    <a:pt x="565" y="337"/>
                  </a:cubicBezTo>
                  <a:moveTo>
                    <a:pt x="808" y="332"/>
                  </a:moveTo>
                  <a:cubicBezTo>
                    <a:pt x="806" y="308"/>
                    <a:pt x="806" y="308"/>
                    <a:pt x="806" y="308"/>
                  </a:cubicBezTo>
                  <a:cubicBezTo>
                    <a:pt x="809" y="306"/>
                    <a:pt x="809" y="306"/>
                    <a:pt x="809" y="306"/>
                  </a:cubicBezTo>
                  <a:cubicBezTo>
                    <a:pt x="807" y="305"/>
                    <a:pt x="807" y="305"/>
                    <a:pt x="807" y="305"/>
                  </a:cubicBezTo>
                  <a:cubicBezTo>
                    <a:pt x="855" y="242"/>
                    <a:pt x="855" y="242"/>
                    <a:pt x="855" y="242"/>
                  </a:cubicBezTo>
                  <a:cubicBezTo>
                    <a:pt x="838" y="302"/>
                    <a:pt x="838" y="302"/>
                    <a:pt x="838" y="302"/>
                  </a:cubicBezTo>
                  <a:cubicBezTo>
                    <a:pt x="940" y="313"/>
                    <a:pt x="940" y="313"/>
                    <a:pt x="940" y="313"/>
                  </a:cubicBezTo>
                  <a:cubicBezTo>
                    <a:pt x="808" y="332"/>
                    <a:pt x="808" y="332"/>
                    <a:pt x="808" y="332"/>
                  </a:cubicBezTo>
                  <a:moveTo>
                    <a:pt x="800" y="304"/>
                  </a:moveTo>
                  <a:cubicBezTo>
                    <a:pt x="724" y="294"/>
                    <a:pt x="724" y="294"/>
                    <a:pt x="724" y="294"/>
                  </a:cubicBezTo>
                  <a:cubicBezTo>
                    <a:pt x="778" y="235"/>
                    <a:pt x="778" y="235"/>
                    <a:pt x="778" y="235"/>
                  </a:cubicBezTo>
                  <a:cubicBezTo>
                    <a:pt x="800" y="304"/>
                    <a:pt x="800" y="304"/>
                    <a:pt x="800" y="304"/>
                  </a:cubicBezTo>
                  <a:moveTo>
                    <a:pt x="951" y="310"/>
                  </a:moveTo>
                  <a:cubicBezTo>
                    <a:pt x="844" y="298"/>
                    <a:pt x="844" y="298"/>
                    <a:pt x="844" y="298"/>
                  </a:cubicBezTo>
                  <a:cubicBezTo>
                    <a:pt x="862" y="235"/>
                    <a:pt x="862" y="235"/>
                    <a:pt x="862" y="235"/>
                  </a:cubicBezTo>
                  <a:cubicBezTo>
                    <a:pt x="951" y="310"/>
                    <a:pt x="951" y="310"/>
                    <a:pt x="951" y="310"/>
                  </a:cubicBezTo>
                  <a:moveTo>
                    <a:pt x="804" y="302"/>
                  </a:moveTo>
                  <a:cubicBezTo>
                    <a:pt x="782" y="233"/>
                    <a:pt x="782" y="233"/>
                    <a:pt x="782" y="233"/>
                  </a:cubicBezTo>
                  <a:cubicBezTo>
                    <a:pt x="856" y="233"/>
                    <a:pt x="856" y="233"/>
                    <a:pt x="856" y="233"/>
                  </a:cubicBezTo>
                  <a:cubicBezTo>
                    <a:pt x="804" y="302"/>
                    <a:pt x="804" y="302"/>
                    <a:pt x="804" y="302"/>
                  </a:cubicBezTo>
                  <a:moveTo>
                    <a:pt x="410" y="316"/>
                  </a:moveTo>
                  <a:cubicBezTo>
                    <a:pt x="372" y="231"/>
                    <a:pt x="372" y="231"/>
                    <a:pt x="372" y="231"/>
                  </a:cubicBezTo>
                  <a:cubicBezTo>
                    <a:pt x="465" y="282"/>
                    <a:pt x="465" y="282"/>
                    <a:pt x="465" y="282"/>
                  </a:cubicBezTo>
                  <a:cubicBezTo>
                    <a:pt x="410" y="316"/>
                    <a:pt x="410" y="316"/>
                    <a:pt x="410" y="316"/>
                  </a:cubicBezTo>
                  <a:moveTo>
                    <a:pt x="404" y="316"/>
                  </a:moveTo>
                  <a:cubicBezTo>
                    <a:pt x="298" y="303"/>
                    <a:pt x="298" y="303"/>
                    <a:pt x="298" y="303"/>
                  </a:cubicBezTo>
                  <a:cubicBezTo>
                    <a:pt x="366" y="230"/>
                    <a:pt x="366" y="230"/>
                    <a:pt x="366" y="230"/>
                  </a:cubicBezTo>
                  <a:cubicBezTo>
                    <a:pt x="404" y="314"/>
                    <a:pt x="404" y="314"/>
                    <a:pt x="404" y="314"/>
                  </a:cubicBezTo>
                  <a:cubicBezTo>
                    <a:pt x="401" y="312"/>
                    <a:pt x="401" y="312"/>
                    <a:pt x="401" y="312"/>
                  </a:cubicBezTo>
                  <a:cubicBezTo>
                    <a:pt x="404" y="316"/>
                    <a:pt x="404" y="316"/>
                    <a:pt x="404" y="316"/>
                  </a:cubicBezTo>
                  <a:moveTo>
                    <a:pt x="293" y="301"/>
                  </a:moveTo>
                  <a:cubicBezTo>
                    <a:pt x="200" y="251"/>
                    <a:pt x="200" y="251"/>
                    <a:pt x="200" y="251"/>
                  </a:cubicBezTo>
                  <a:cubicBezTo>
                    <a:pt x="361" y="229"/>
                    <a:pt x="361" y="229"/>
                    <a:pt x="361" y="229"/>
                  </a:cubicBezTo>
                  <a:cubicBezTo>
                    <a:pt x="293" y="301"/>
                    <a:pt x="293" y="301"/>
                    <a:pt x="293" y="301"/>
                  </a:cubicBezTo>
                  <a:moveTo>
                    <a:pt x="560" y="336"/>
                  </a:moveTo>
                  <a:cubicBezTo>
                    <a:pt x="471" y="281"/>
                    <a:pt x="471" y="281"/>
                    <a:pt x="471" y="281"/>
                  </a:cubicBezTo>
                  <a:cubicBezTo>
                    <a:pt x="481" y="218"/>
                    <a:pt x="481" y="218"/>
                    <a:pt x="481" y="218"/>
                  </a:cubicBezTo>
                  <a:cubicBezTo>
                    <a:pt x="533" y="269"/>
                    <a:pt x="533" y="269"/>
                    <a:pt x="533" y="269"/>
                  </a:cubicBezTo>
                  <a:cubicBezTo>
                    <a:pt x="560" y="336"/>
                    <a:pt x="560" y="336"/>
                    <a:pt x="560" y="336"/>
                  </a:cubicBezTo>
                  <a:moveTo>
                    <a:pt x="381" y="231"/>
                  </a:moveTo>
                  <a:cubicBezTo>
                    <a:pt x="374" y="228"/>
                    <a:pt x="374" y="228"/>
                    <a:pt x="374" y="228"/>
                  </a:cubicBezTo>
                  <a:cubicBezTo>
                    <a:pt x="477" y="216"/>
                    <a:pt x="477" y="216"/>
                    <a:pt x="477" y="216"/>
                  </a:cubicBezTo>
                  <a:cubicBezTo>
                    <a:pt x="467" y="278"/>
                    <a:pt x="467" y="278"/>
                    <a:pt x="467" y="278"/>
                  </a:cubicBezTo>
                  <a:cubicBezTo>
                    <a:pt x="380" y="231"/>
                    <a:pt x="380" y="231"/>
                    <a:pt x="380" y="231"/>
                  </a:cubicBezTo>
                  <a:cubicBezTo>
                    <a:pt x="381" y="231"/>
                    <a:pt x="381" y="231"/>
                    <a:pt x="381" y="231"/>
                  </a:cubicBezTo>
                  <a:moveTo>
                    <a:pt x="716" y="291"/>
                  </a:moveTo>
                  <a:cubicBezTo>
                    <a:pt x="634" y="243"/>
                    <a:pt x="634" y="243"/>
                    <a:pt x="634" y="243"/>
                  </a:cubicBezTo>
                  <a:cubicBezTo>
                    <a:pt x="700" y="210"/>
                    <a:pt x="700" y="210"/>
                    <a:pt x="700" y="210"/>
                  </a:cubicBezTo>
                  <a:cubicBezTo>
                    <a:pt x="716" y="291"/>
                    <a:pt x="716" y="291"/>
                    <a:pt x="716" y="291"/>
                  </a:cubicBezTo>
                  <a:moveTo>
                    <a:pt x="721" y="290"/>
                  </a:moveTo>
                  <a:cubicBezTo>
                    <a:pt x="704" y="210"/>
                    <a:pt x="704" y="210"/>
                    <a:pt x="704" y="210"/>
                  </a:cubicBezTo>
                  <a:cubicBezTo>
                    <a:pt x="775" y="232"/>
                    <a:pt x="775" y="232"/>
                    <a:pt x="775" y="232"/>
                  </a:cubicBezTo>
                  <a:cubicBezTo>
                    <a:pt x="721" y="290"/>
                    <a:pt x="721" y="290"/>
                    <a:pt x="721" y="290"/>
                  </a:cubicBezTo>
                  <a:moveTo>
                    <a:pt x="195" y="248"/>
                  </a:moveTo>
                  <a:cubicBezTo>
                    <a:pt x="174" y="193"/>
                    <a:pt x="174" y="193"/>
                    <a:pt x="174" y="193"/>
                  </a:cubicBezTo>
                  <a:cubicBezTo>
                    <a:pt x="353" y="226"/>
                    <a:pt x="353" y="226"/>
                    <a:pt x="353" y="226"/>
                  </a:cubicBezTo>
                  <a:cubicBezTo>
                    <a:pt x="195" y="248"/>
                    <a:pt x="195" y="248"/>
                    <a:pt x="195" y="248"/>
                  </a:cubicBezTo>
                  <a:moveTo>
                    <a:pt x="18" y="285"/>
                  </a:moveTo>
                  <a:cubicBezTo>
                    <a:pt x="89" y="210"/>
                    <a:pt x="89" y="210"/>
                    <a:pt x="89" y="210"/>
                  </a:cubicBezTo>
                  <a:cubicBezTo>
                    <a:pt x="169" y="193"/>
                    <a:pt x="169" y="193"/>
                    <a:pt x="169" y="193"/>
                  </a:cubicBezTo>
                  <a:cubicBezTo>
                    <a:pt x="190" y="249"/>
                    <a:pt x="190" y="249"/>
                    <a:pt x="190" y="249"/>
                  </a:cubicBezTo>
                  <a:cubicBezTo>
                    <a:pt x="18" y="285"/>
                    <a:pt x="18" y="285"/>
                    <a:pt x="18" y="285"/>
                  </a:cubicBezTo>
                  <a:moveTo>
                    <a:pt x="541" y="264"/>
                  </a:moveTo>
                  <a:cubicBezTo>
                    <a:pt x="606" y="181"/>
                    <a:pt x="606" y="181"/>
                    <a:pt x="606" y="181"/>
                  </a:cubicBezTo>
                  <a:cubicBezTo>
                    <a:pt x="627" y="241"/>
                    <a:pt x="627" y="241"/>
                    <a:pt x="627" y="241"/>
                  </a:cubicBezTo>
                  <a:cubicBezTo>
                    <a:pt x="541" y="264"/>
                    <a:pt x="541" y="264"/>
                    <a:pt x="541" y="264"/>
                  </a:cubicBezTo>
                  <a:moveTo>
                    <a:pt x="535" y="265"/>
                  </a:moveTo>
                  <a:cubicBezTo>
                    <a:pt x="484" y="215"/>
                    <a:pt x="484" y="215"/>
                    <a:pt x="484" y="215"/>
                  </a:cubicBezTo>
                  <a:cubicBezTo>
                    <a:pt x="601" y="181"/>
                    <a:pt x="601" y="181"/>
                    <a:pt x="601" y="181"/>
                  </a:cubicBezTo>
                  <a:cubicBezTo>
                    <a:pt x="535" y="265"/>
                    <a:pt x="535" y="265"/>
                    <a:pt x="535" y="265"/>
                  </a:cubicBezTo>
                  <a:moveTo>
                    <a:pt x="631" y="240"/>
                  </a:moveTo>
                  <a:cubicBezTo>
                    <a:pt x="611" y="180"/>
                    <a:pt x="611" y="180"/>
                    <a:pt x="611" y="180"/>
                  </a:cubicBezTo>
                  <a:cubicBezTo>
                    <a:pt x="692" y="206"/>
                    <a:pt x="692" y="206"/>
                    <a:pt x="692" y="206"/>
                  </a:cubicBezTo>
                  <a:cubicBezTo>
                    <a:pt x="692" y="206"/>
                    <a:pt x="692" y="206"/>
                    <a:pt x="692" y="206"/>
                  </a:cubicBezTo>
                  <a:cubicBezTo>
                    <a:pt x="695" y="207"/>
                    <a:pt x="695" y="207"/>
                    <a:pt x="695" y="207"/>
                  </a:cubicBezTo>
                  <a:cubicBezTo>
                    <a:pt x="631" y="240"/>
                    <a:pt x="631" y="240"/>
                    <a:pt x="631" y="240"/>
                  </a:cubicBezTo>
                  <a:moveTo>
                    <a:pt x="1058" y="216"/>
                  </a:moveTo>
                  <a:cubicBezTo>
                    <a:pt x="1124" y="178"/>
                    <a:pt x="1124" y="178"/>
                    <a:pt x="1124" y="178"/>
                  </a:cubicBezTo>
                  <a:cubicBezTo>
                    <a:pt x="1154" y="194"/>
                    <a:pt x="1154" y="194"/>
                    <a:pt x="1154" y="194"/>
                  </a:cubicBezTo>
                  <a:cubicBezTo>
                    <a:pt x="1058" y="216"/>
                    <a:pt x="1058" y="216"/>
                    <a:pt x="1058" y="216"/>
                  </a:cubicBezTo>
                  <a:moveTo>
                    <a:pt x="369" y="224"/>
                  </a:moveTo>
                  <a:cubicBezTo>
                    <a:pt x="354" y="171"/>
                    <a:pt x="354" y="171"/>
                    <a:pt x="354" y="171"/>
                  </a:cubicBezTo>
                  <a:cubicBezTo>
                    <a:pt x="470" y="212"/>
                    <a:pt x="470" y="212"/>
                    <a:pt x="470" y="212"/>
                  </a:cubicBezTo>
                  <a:cubicBezTo>
                    <a:pt x="369" y="224"/>
                    <a:pt x="369" y="224"/>
                    <a:pt x="369" y="224"/>
                  </a:cubicBezTo>
                  <a:moveTo>
                    <a:pt x="1157" y="190"/>
                  </a:moveTo>
                  <a:cubicBezTo>
                    <a:pt x="1129" y="176"/>
                    <a:pt x="1129" y="176"/>
                    <a:pt x="1129" y="176"/>
                  </a:cubicBezTo>
                  <a:cubicBezTo>
                    <a:pt x="1149" y="165"/>
                    <a:pt x="1149" y="165"/>
                    <a:pt x="1149" y="165"/>
                  </a:cubicBezTo>
                  <a:cubicBezTo>
                    <a:pt x="1157" y="190"/>
                    <a:pt x="1157" y="190"/>
                    <a:pt x="1157" y="190"/>
                  </a:cubicBezTo>
                  <a:moveTo>
                    <a:pt x="1158" y="181"/>
                  </a:moveTo>
                  <a:cubicBezTo>
                    <a:pt x="1153" y="162"/>
                    <a:pt x="1153" y="162"/>
                    <a:pt x="1153" y="162"/>
                  </a:cubicBezTo>
                  <a:cubicBezTo>
                    <a:pt x="1159" y="159"/>
                    <a:pt x="1159" y="159"/>
                    <a:pt x="1159" y="159"/>
                  </a:cubicBezTo>
                  <a:cubicBezTo>
                    <a:pt x="1158" y="181"/>
                    <a:pt x="1158" y="181"/>
                    <a:pt x="1158" y="181"/>
                  </a:cubicBezTo>
                  <a:moveTo>
                    <a:pt x="362" y="221"/>
                  </a:moveTo>
                  <a:cubicBezTo>
                    <a:pt x="215" y="143"/>
                    <a:pt x="215" y="143"/>
                    <a:pt x="215" y="143"/>
                  </a:cubicBezTo>
                  <a:cubicBezTo>
                    <a:pt x="349" y="170"/>
                    <a:pt x="349" y="170"/>
                    <a:pt x="349" y="170"/>
                  </a:cubicBezTo>
                  <a:cubicBezTo>
                    <a:pt x="363" y="222"/>
                    <a:pt x="363" y="222"/>
                    <a:pt x="363" y="222"/>
                  </a:cubicBezTo>
                  <a:cubicBezTo>
                    <a:pt x="362" y="221"/>
                    <a:pt x="362" y="221"/>
                    <a:pt x="362" y="221"/>
                  </a:cubicBezTo>
                  <a:cubicBezTo>
                    <a:pt x="362" y="221"/>
                    <a:pt x="362" y="221"/>
                    <a:pt x="362" y="221"/>
                  </a:cubicBezTo>
                  <a:moveTo>
                    <a:pt x="353" y="221"/>
                  </a:moveTo>
                  <a:cubicBezTo>
                    <a:pt x="174" y="189"/>
                    <a:pt x="174" y="189"/>
                    <a:pt x="174" y="189"/>
                  </a:cubicBezTo>
                  <a:cubicBezTo>
                    <a:pt x="201" y="141"/>
                    <a:pt x="201" y="141"/>
                    <a:pt x="201" y="141"/>
                  </a:cubicBezTo>
                  <a:cubicBezTo>
                    <a:pt x="353" y="221"/>
                    <a:pt x="353" y="221"/>
                    <a:pt x="353" y="221"/>
                  </a:cubicBezTo>
                  <a:moveTo>
                    <a:pt x="466" y="206"/>
                  </a:moveTo>
                  <a:cubicBezTo>
                    <a:pt x="355" y="167"/>
                    <a:pt x="355" y="167"/>
                    <a:pt x="355" y="167"/>
                  </a:cubicBezTo>
                  <a:cubicBezTo>
                    <a:pt x="379" y="141"/>
                    <a:pt x="379" y="141"/>
                    <a:pt x="379" y="141"/>
                  </a:cubicBezTo>
                  <a:cubicBezTo>
                    <a:pt x="466" y="206"/>
                    <a:pt x="466" y="206"/>
                    <a:pt x="466" y="206"/>
                  </a:cubicBezTo>
                  <a:moveTo>
                    <a:pt x="347" y="165"/>
                  </a:moveTo>
                  <a:cubicBezTo>
                    <a:pt x="223" y="140"/>
                    <a:pt x="223" y="140"/>
                    <a:pt x="223" y="140"/>
                  </a:cubicBezTo>
                  <a:cubicBezTo>
                    <a:pt x="374" y="140"/>
                    <a:pt x="374" y="140"/>
                    <a:pt x="374" y="140"/>
                  </a:cubicBezTo>
                  <a:cubicBezTo>
                    <a:pt x="350" y="165"/>
                    <a:pt x="350" y="165"/>
                    <a:pt x="350" y="165"/>
                  </a:cubicBezTo>
                  <a:cubicBezTo>
                    <a:pt x="347" y="164"/>
                    <a:pt x="347" y="164"/>
                    <a:pt x="347" y="164"/>
                  </a:cubicBezTo>
                  <a:cubicBezTo>
                    <a:pt x="347" y="165"/>
                    <a:pt x="347" y="165"/>
                    <a:pt x="347" y="165"/>
                  </a:cubicBezTo>
                  <a:moveTo>
                    <a:pt x="481" y="211"/>
                  </a:moveTo>
                  <a:cubicBezTo>
                    <a:pt x="470" y="132"/>
                    <a:pt x="470" y="132"/>
                    <a:pt x="470" y="132"/>
                  </a:cubicBezTo>
                  <a:cubicBezTo>
                    <a:pt x="599" y="177"/>
                    <a:pt x="599" y="177"/>
                    <a:pt x="599" y="177"/>
                  </a:cubicBezTo>
                  <a:cubicBezTo>
                    <a:pt x="481" y="211"/>
                    <a:pt x="481" y="211"/>
                    <a:pt x="481" y="211"/>
                  </a:cubicBezTo>
                  <a:moveTo>
                    <a:pt x="476" y="208"/>
                  </a:moveTo>
                  <a:cubicBezTo>
                    <a:pt x="385" y="139"/>
                    <a:pt x="385" y="139"/>
                    <a:pt x="385" y="139"/>
                  </a:cubicBezTo>
                  <a:cubicBezTo>
                    <a:pt x="466" y="131"/>
                    <a:pt x="466" y="131"/>
                    <a:pt x="466" y="131"/>
                  </a:cubicBezTo>
                  <a:cubicBezTo>
                    <a:pt x="476" y="208"/>
                    <a:pt x="476" y="208"/>
                    <a:pt x="476" y="208"/>
                  </a:cubicBezTo>
                  <a:moveTo>
                    <a:pt x="1163" y="188"/>
                  </a:moveTo>
                  <a:cubicBezTo>
                    <a:pt x="1164" y="156"/>
                    <a:pt x="1164" y="156"/>
                    <a:pt x="1164" y="156"/>
                  </a:cubicBezTo>
                  <a:cubicBezTo>
                    <a:pt x="1217" y="126"/>
                    <a:pt x="1217" y="126"/>
                    <a:pt x="1217" y="126"/>
                  </a:cubicBezTo>
                  <a:cubicBezTo>
                    <a:pt x="1163" y="188"/>
                    <a:pt x="1163" y="188"/>
                    <a:pt x="1163" y="188"/>
                  </a:cubicBezTo>
                  <a:moveTo>
                    <a:pt x="1045" y="218"/>
                  </a:moveTo>
                  <a:cubicBezTo>
                    <a:pt x="1010" y="118"/>
                    <a:pt x="1010" y="118"/>
                    <a:pt x="1010" y="118"/>
                  </a:cubicBezTo>
                  <a:cubicBezTo>
                    <a:pt x="1120" y="176"/>
                    <a:pt x="1120" y="176"/>
                    <a:pt x="1120" y="176"/>
                  </a:cubicBezTo>
                  <a:cubicBezTo>
                    <a:pt x="1045" y="218"/>
                    <a:pt x="1045" y="218"/>
                    <a:pt x="1045" y="218"/>
                  </a:cubicBezTo>
                  <a:moveTo>
                    <a:pt x="1039" y="215"/>
                  </a:moveTo>
                  <a:cubicBezTo>
                    <a:pt x="956" y="147"/>
                    <a:pt x="956" y="147"/>
                    <a:pt x="956" y="147"/>
                  </a:cubicBezTo>
                  <a:cubicBezTo>
                    <a:pt x="1005" y="117"/>
                    <a:pt x="1005" y="117"/>
                    <a:pt x="1005" y="117"/>
                  </a:cubicBezTo>
                  <a:cubicBezTo>
                    <a:pt x="1039" y="215"/>
                    <a:pt x="1039" y="215"/>
                    <a:pt x="1039" y="215"/>
                  </a:cubicBezTo>
                  <a:moveTo>
                    <a:pt x="821" y="180"/>
                  </a:moveTo>
                  <a:cubicBezTo>
                    <a:pt x="867" y="116"/>
                    <a:pt x="867" y="116"/>
                    <a:pt x="867" y="116"/>
                  </a:cubicBezTo>
                  <a:cubicBezTo>
                    <a:pt x="945" y="146"/>
                    <a:pt x="945" y="146"/>
                    <a:pt x="945" y="146"/>
                  </a:cubicBezTo>
                  <a:cubicBezTo>
                    <a:pt x="821" y="180"/>
                    <a:pt x="821" y="180"/>
                    <a:pt x="821" y="180"/>
                  </a:cubicBezTo>
                  <a:moveTo>
                    <a:pt x="1179" y="176"/>
                  </a:moveTo>
                  <a:cubicBezTo>
                    <a:pt x="1229" y="119"/>
                    <a:pt x="1229" y="119"/>
                    <a:pt x="1229" y="119"/>
                  </a:cubicBezTo>
                  <a:cubicBezTo>
                    <a:pt x="1283" y="89"/>
                    <a:pt x="1283" y="89"/>
                    <a:pt x="1283" y="89"/>
                  </a:cubicBezTo>
                  <a:cubicBezTo>
                    <a:pt x="1283" y="92"/>
                    <a:pt x="1283" y="92"/>
                    <a:pt x="1283" y="92"/>
                  </a:cubicBezTo>
                  <a:cubicBezTo>
                    <a:pt x="1179" y="176"/>
                    <a:pt x="1179" y="176"/>
                    <a:pt x="1179" y="176"/>
                  </a:cubicBezTo>
                  <a:moveTo>
                    <a:pt x="1152" y="158"/>
                  </a:moveTo>
                  <a:cubicBezTo>
                    <a:pt x="1128" y="81"/>
                    <a:pt x="1128" y="81"/>
                    <a:pt x="1128" y="81"/>
                  </a:cubicBezTo>
                  <a:cubicBezTo>
                    <a:pt x="1161" y="94"/>
                    <a:pt x="1161" y="94"/>
                    <a:pt x="1161" y="94"/>
                  </a:cubicBezTo>
                  <a:cubicBezTo>
                    <a:pt x="1159" y="153"/>
                    <a:pt x="1159" y="153"/>
                    <a:pt x="1159" y="153"/>
                  </a:cubicBezTo>
                  <a:cubicBezTo>
                    <a:pt x="1152" y="158"/>
                    <a:pt x="1152" y="158"/>
                    <a:pt x="1152" y="158"/>
                  </a:cubicBezTo>
                  <a:moveTo>
                    <a:pt x="705" y="204"/>
                  </a:moveTo>
                  <a:cubicBezTo>
                    <a:pt x="721" y="142"/>
                    <a:pt x="721" y="142"/>
                    <a:pt x="721" y="142"/>
                  </a:cubicBezTo>
                  <a:cubicBezTo>
                    <a:pt x="755" y="72"/>
                    <a:pt x="755" y="72"/>
                    <a:pt x="755" y="72"/>
                  </a:cubicBezTo>
                  <a:cubicBezTo>
                    <a:pt x="812" y="183"/>
                    <a:pt x="812" y="183"/>
                    <a:pt x="812" y="183"/>
                  </a:cubicBezTo>
                  <a:cubicBezTo>
                    <a:pt x="705" y="204"/>
                    <a:pt x="705" y="204"/>
                    <a:pt x="705" y="204"/>
                  </a:cubicBezTo>
                  <a:moveTo>
                    <a:pt x="816" y="180"/>
                  </a:moveTo>
                  <a:cubicBezTo>
                    <a:pt x="760" y="72"/>
                    <a:pt x="760" y="72"/>
                    <a:pt x="760" y="72"/>
                  </a:cubicBezTo>
                  <a:cubicBezTo>
                    <a:pt x="795" y="88"/>
                    <a:pt x="846" y="111"/>
                    <a:pt x="862" y="115"/>
                  </a:cubicBezTo>
                  <a:cubicBezTo>
                    <a:pt x="816" y="180"/>
                    <a:pt x="816" y="180"/>
                    <a:pt x="816" y="180"/>
                  </a:cubicBezTo>
                  <a:moveTo>
                    <a:pt x="700" y="204"/>
                  </a:moveTo>
                  <a:cubicBezTo>
                    <a:pt x="609" y="175"/>
                    <a:pt x="609" y="175"/>
                    <a:pt x="609" y="175"/>
                  </a:cubicBezTo>
                  <a:cubicBezTo>
                    <a:pt x="603" y="71"/>
                    <a:pt x="603" y="71"/>
                    <a:pt x="603" y="71"/>
                  </a:cubicBezTo>
                  <a:cubicBezTo>
                    <a:pt x="717" y="142"/>
                    <a:pt x="717" y="142"/>
                    <a:pt x="717" y="142"/>
                  </a:cubicBezTo>
                  <a:cubicBezTo>
                    <a:pt x="700" y="204"/>
                    <a:pt x="700" y="204"/>
                    <a:pt x="700" y="204"/>
                  </a:cubicBezTo>
                  <a:moveTo>
                    <a:pt x="605" y="173"/>
                  </a:moveTo>
                  <a:cubicBezTo>
                    <a:pt x="473" y="128"/>
                    <a:pt x="473" y="128"/>
                    <a:pt x="473" y="128"/>
                  </a:cubicBezTo>
                  <a:cubicBezTo>
                    <a:pt x="599" y="71"/>
                    <a:pt x="599" y="71"/>
                    <a:pt x="599" y="71"/>
                  </a:cubicBezTo>
                  <a:cubicBezTo>
                    <a:pt x="605" y="173"/>
                    <a:pt x="605" y="173"/>
                    <a:pt x="605" y="173"/>
                  </a:cubicBezTo>
                  <a:moveTo>
                    <a:pt x="719" y="137"/>
                  </a:moveTo>
                  <a:cubicBezTo>
                    <a:pt x="609" y="69"/>
                    <a:pt x="609" y="69"/>
                    <a:pt x="609" y="69"/>
                  </a:cubicBezTo>
                  <a:cubicBezTo>
                    <a:pt x="752" y="69"/>
                    <a:pt x="752" y="69"/>
                    <a:pt x="752" y="69"/>
                  </a:cubicBezTo>
                  <a:cubicBezTo>
                    <a:pt x="719" y="137"/>
                    <a:pt x="719" y="137"/>
                    <a:pt x="719" y="137"/>
                  </a:cubicBezTo>
                  <a:moveTo>
                    <a:pt x="1287" y="88"/>
                  </a:moveTo>
                  <a:cubicBezTo>
                    <a:pt x="1288" y="86"/>
                    <a:pt x="1288" y="86"/>
                    <a:pt x="1288" y="86"/>
                  </a:cubicBezTo>
                  <a:cubicBezTo>
                    <a:pt x="1333" y="60"/>
                    <a:pt x="1333" y="60"/>
                    <a:pt x="1333" y="60"/>
                  </a:cubicBezTo>
                  <a:cubicBezTo>
                    <a:pt x="1312" y="73"/>
                    <a:pt x="1295" y="84"/>
                    <a:pt x="1287" y="88"/>
                  </a:cubicBezTo>
                  <a:moveTo>
                    <a:pt x="1124" y="173"/>
                  </a:moveTo>
                  <a:cubicBezTo>
                    <a:pt x="1010" y="113"/>
                    <a:pt x="1010" y="113"/>
                    <a:pt x="1010" y="113"/>
                  </a:cubicBezTo>
                  <a:cubicBezTo>
                    <a:pt x="1073" y="59"/>
                    <a:pt x="1073" y="59"/>
                    <a:pt x="1073" y="59"/>
                  </a:cubicBezTo>
                  <a:cubicBezTo>
                    <a:pt x="1123" y="79"/>
                    <a:pt x="1123" y="79"/>
                    <a:pt x="1123" y="79"/>
                  </a:cubicBezTo>
                  <a:cubicBezTo>
                    <a:pt x="1148" y="160"/>
                    <a:pt x="1148" y="160"/>
                    <a:pt x="1148" y="160"/>
                  </a:cubicBezTo>
                  <a:cubicBezTo>
                    <a:pt x="1124" y="173"/>
                    <a:pt x="1124" y="173"/>
                    <a:pt x="1124" y="173"/>
                  </a:cubicBezTo>
                  <a:moveTo>
                    <a:pt x="1238" y="109"/>
                  </a:moveTo>
                  <a:cubicBezTo>
                    <a:pt x="1286" y="53"/>
                    <a:pt x="1286" y="53"/>
                    <a:pt x="1286" y="53"/>
                  </a:cubicBezTo>
                  <a:cubicBezTo>
                    <a:pt x="1283" y="83"/>
                    <a:pt x="1283" y="83"/>
                    <a:pt x="1283" y="83"/>
                  </a:cubicBezTo>
                  <a:cubicBezTo>
                    <a:pt x="1238" y="109"/>
                    <a:pt x="1238" y="109"/>
                    <a:pt x="1238" y="109"/>
                  </a:cubicBezTo>
                  <a:moveTo>
                    <a:pt x="1164" y="151"/>
                  </a:moveTo>
                  <a:cubicBezTo>
                    <a:pt x="1165" y="94"/>
                    <a:pt x="1165" y="94"/>
                    <a:pt x="1165" y="94"/>
                  </a:cubicBezTo>
                  <a:cubicBezTo>
                    <a:pt x="1282" y="51"/>
                    <a:pt x="1282" y="51"/>
                    <a:pt x="1282" y="51"/>
                  </a:cubicBezTo>
                  <a:cubicBezTo>
                    <a:pt x="1226" y="116"/>
                    <a:pt x="1226" y="116"/>
                    <a:pt x="1226" y="116"/>
                  </a:cubicBezTo>
                  <a:cubicBezTo>
                    <a:pt x="1164" y="151"/>
                    <a:pt x="1164" y="151"/>
                    <a:pt x="1164" y="151"/>
                  </a:cubicBezTo>
                  <a:moveTo>
                    <a:pt x="1156" y="87"/>
                  </a:moveTo>
                  <a:cubicBezTo>
                    <a:pt x="1127" y="76"/>
                    <a:pt x="1127" y="76"/>
                    <a:pt x="1127" y="76"/>
                  </a:cubicBezTo>
                  <a:cubicBezTo>
                    <a:pt x="1115" y="36"/>
                    <a:pt x="1115" y="36"/>
                    <a:pt x="1115" y="36"/>
                  </a:cubicBezTo>
                  <a:cubicBezTo>
                    <a:pt x="1156" y="87"/>
                    <a:pt x="1156" y="87"/>
                    <a:pt x="1156" y="87"/>
                  </a:cubicBezTo>
                  <a:moveTo>
                    <a:pt x="1121" y="74"/>
                  </a:moveTo>
                  <a:cubicBezTo>
                    <a:pt x="1077" y="56"/>
                    <a:pt x="1077" y="56"/>
                    <a:pt x="1077" y="56"/>
                  </a:cubicBezTo>
                  <a:cubicBezTo>
                    <a:pt x="1108" y="29"/>
                    <a:pt x="1108" y="29"/>
                    <a:pt x="1108" y="29"/>
                  </a:cubicBezTo>
                  <a:cubicBezTo>
                    <a:pt x="1121" y="74"/>
                    <a:pt x="1121" y="74"/>
                    <a:pt x="1121" y="74"/>
                  </a:cubicBezTo>
                  <a:moveTo>
                    <a:pt x="1164" y="90"/>
                  </a:moveTo>
                  <a:cubicBezTo>
                    <a:pt x="1114" y="28"/>
                    <a:pt x="1114" y="28"/>
                    <a:pt x="1114" y="28"/>
                  </a:cubicBezTo>
                  <a:cubicBezTo>
                    <a:pt x="1280" y="47"/>
                    <a:pt x="1280" y="47"/>
                    <a:pt x="1280" y="47"/>
                  </a:cubicBezTo>
                  <a:cubicBezTo>
                    <a:pt x="1164" y="90"/>
                    <a:pt x="1164" y="90"/>
                    <a:pt x="1164" y="90"/>
                  </a:cubicBezTo>
                  <a:moveTo>
                    <a:pt x="1288" y="80"/>
                  </a:moveTo>
                  <a:cubicBezTo>
                    <a:pt x="1291" y="48"/>
                    <a:pt x="1291" y="48"/>
                    <a:pt x="1291" y="48"/>
                  </a:cubicBezTo>
                  <a:cubicBezTo>
                    <a:pt x="1349" y="32"/>
                    <a:pt x="1383" y="22"/>
                    <a:pt x="1403" y="15"/>
                  </a:cubicBezTo>
                  <a:cubicBezTo>
                    <a:pt x="1288" y="80"/>
                    <a:pt x="1288" y="80"/>
                    <a:pt x="1288" y="80"/>
                  </a:cubicBezTo>
                  <a:moveTo>
                    <a:pt x="954" y="143"/>
                  </a:moveTo>
                  <a:cubicBezTo>
                    <a:pt x="946" y="14"/>
                    <a:pt x="946" y="14"/>
                    <a:pt x="946" y="14"/>
                  </a:cubicBezTo>
                  <a:cubicBezTo>
                    <a:pt x="1003" y="113"/>
                    <a:pt x="1003" y="113"/>
                    <a:pt x="1003" y="113"/>
                  </a:cubicBezTo>
                  <a:cubicBezTo>
                    <a:pt x="954" y="143"/>
                    <a:pt x="954" y="143"/>
                    <a:pt x="954" y="143"/>
                  </a:cubicBezTo>
                  <a:moveTo>
                    <a:pt x="949" y="143"/>
                  </a:moveTo>
                  <a:cubicBezTo>
                    <a:pt x="870" y="113"/>
                    <a:pt x="870" y="113"/>
                    <a:pt x="870" y="113"/>
                  </a:cubicBezTo>
                  <a:cubicBezTo>
                    <a:pt x="877" y="101"/>
                    <a:pt x="914" y="49"/>
                    <a:pt x="941" y="11"/>
                  </a:cubicBezTo>
                  <a:cubicBezTo>
                    <a:pt x="949" y="143"/>
                    <a:pt x="949" y="143"/>
                    <a:pt x="949" y="143"/>
                  </a:cubicBezTo>
                  <a:moveTo>
                    <a:pt x="1006" y="110"/>
                  </a:moveTo>
                  <a:cubicBezTo>
                    <a:pt x="948" y="9"/>
                    <a:pt x="948" y="9"/>
                    <a:pt x="948" y="9"/>
                  </a:cubicBezTo>
                  <a:cubicBezTo>
                    <a:pt x="1069" y="57"/>
                    <a:pt x="1069" y="57"/>
                    <a:pt x="1069" y="57"/>
                  </a:cubicBezTo>
                  <a:cubicBezTo>
                    <a:pt x="1006" y="110"/>
                    <a:pt x="1006" y="110"/>
                    <a:pt x="1006" y="110"/>
                  </a:cubicBezTo>
                  <a:moveTo>
                    <a:pt x="1072" y="54"/>
                  </a:moveTo>
                  <a:cubicBezTo>
                    <a:pt x="960" y="9"/>
                    <a:pt x="960" y="9"/>
                    <a:pt x="960" y="9"/>
                  </a:cubicBezTo>
                  <a:cubicBezTo>
                    <a:pt x="1104" y="27"/>
                    <a:pt x="1104" y="27"/>
                    <a:pt x="1104" y="27"/>
                  </a:cubicBezTo>
                  <a:cubicBezTo>
                    <a:pt x="1072" y="54"/>
                    <a:pt x="1072" y="54"/>
                    <a:pt x="1072" y="54"/>
                  </a:cubicBezTo>
                  <a:moveTo>
                    <a:pt x="865" y="112"/>
                  </a:moveTo>
                  <a:cubicBezTo>
                    <a:pt x="856" y="110"/>
                    <a:pt x="799" y="85"/>
                    <a:pt x="761" y="68"/>
                  </a:cubicBezTo>
                  <a:cubicBezTo>
                    <a:pt x="937" y="9"/>
                    <a:pt x="937" y="9"/>
                    <a:pt x="937" y="9"/>
                  </a:cubicBezTo>
                  <a:cubicBezTo>
                    <a:pt x="920" y="33"/>
                    <a:pt x="871" y="101"/>
                    <a:pt x="865" y="112"/>
                  </a:cubicBezTo>
                  <a:moveTo>
                    <a:pt x="1288" y="44"/>
                  </a:moveTo>
                  <a:cubicBezTo>
                    <a:pt x="1133" y="26"/>
                    <a:pt x="1133" y="26"/>
                    <a:pt x="1133" y="26"/>
                  </a:cubicBezTo>
                  <a:cubicBezTo>
                    <a:pt x="1197" y="21"/>
                    <a:pt x="1371" y="8"/>
                    <a:pt x="1416" y="6"/>
                  </a:cubicBezTo>
                  <a:cubicBezTo>
                    <a:pt x="1393" y="14"/>
                    <a:pt x="1334" y="31"/>
                    <a:pt x="1292" y="43"/>
                  </a:cubicBezTo>
                  <a:cubicBezTo>
                    <a:pt x="1292" y="39"/>
                    <a:pt x="1292" y="39"/>
                    <a:pt x="1292" y="39"/>
                  </a:cubicBezTo>
                  <a:cubicBezTo>
                    <a:pt x="1288" y="44"/>
                    <a:pt x="1288" y="44"/>
                    <a:pt x="1288" y="44"/>
                  </a:cubicBezTo>
                  <a:moveTo>
                    <a:pt x="943" y="0"/>
                  </a:moveTo>
                  <a:cubicBezTo>
                    <a:pt x="942" y="2"/>
                    <a:pt x="942" y="2"/>
                    <a:pt x="942" y="2"/>
                  </a:cubicBezTo>
                  <a:cubicBezTo>
                    <a:pt x="940" y="1"/>
                    <a:pt x="940" y="1"/>
                    <a:pt x="940" y="1"/>
                  </a:cubicBezTo>
                  <a:cubicBezTo>
                    <a:pt x="940" y="3"/>
                    <a:pt x="940" y="3"/>
                    <a:pt x="940" y="3"/>
                  </a:cubicBezTo>
                  <a:cubicBezTo>
                    <a:pt x="757" y="64"/>
                    <a:pt x="757" y="64"/>
                    <a:pt x="757" y="64"/>
                  </a:cubicBezTo>
                  <a:cubicBezTo>
                    <a:pt x="755" y="62"/>
                    <a:pt x="755" y="62"/>
                    <a:pt x="755" y="62"/>
                  </a:cubicBezTo>
                  <a:cubicBezTo>
                    <a:pt x="754" y="65"/>
                    <a:pt x="754" y="65"/>
                    <a:pt x="754" y="65"/>
                  </a:cubicBezTo>
                  <a:cubicBezTo>
                    <a:pt x="602" y="65"/>
                    <a:pt x="602" y="65"/>
                    <a:pt x="602" y="65"/>
                  </a:cubicBezTo>
                  <a:cubicBezTo>
                    <a:pt x="598" y="63"/>
                    <a:pt x="598" y="63"/>
                    <a:pt x="598" y="63"/>
                  </a:cubicBezTo>
                  <a:cubicBezTo>
                    <a:pt x="599" y="66"/>
                    <a:pt x="599" y="66"/>
                    <a:pt x="599" y="66"/>
                  </a:cubicBezTo>
                  <a:cubicBezTo>
                    <a:pt x="467" y="126"/>
                    <a:pt x="467" y="126"/>
                    <a:pt x="467" y="126"/>
                  </a:cubicBezTo>
                  <a:cubicBezTo>
                    <a:pt x="465" y="125"/>
                    <a:pt x="465" y="125"/>
                    <a:pt x="465" y="125"/>
                  </a:cubicBezTo>
                  <a:cubicBezTo>
                    <a:pt x="465" y="127"/>
                    <a:pt x="465" y="127"/>
                    <a:pt x="465" y="127"/>
                  </a:cubicBezTo>
                  <a:cubicBezTo>
                    <a:pt x="380" y="135"/>
                    <a:pt x="380" y="135"/>
                    <a:pt x="380" y="135"/>
                  </a:cubicBezTo>
                  <a:cubicBezTo>
                    <a:pt x="379" y="135"/>
                    <a:pt x="379" y="135"/>
                    <a:pt x="379" y="135"/>
                  </a:cubicBezTo>
                  <a:cubicBezTo>
                    <a:pt x="378" y="135"/>
                    <a:pt x="378" y="135"/>
                    <a:pt x="378" y="135"/>
                  </a:cubicBezTo>
                  <a:cubicBezTo>
                    <a:pt x="201" y="135"/>
                    <a:pt x="201" y="135"/>
                    <a:pt x="201" y="135"/>
                  </a:cubicBezTo>
                  <a:cubicBezTo>
                    <a:pt x="186" y="133"/>
                    <a:pt x="186" y="133"/>
                    <a:pt x="186" y="133"/>
                  </a:cubicBezTo>
                  <a:cubicBezTo>
                    <a:pt x="197" y="139"/>
                    <a:pt x="197" y="139"/>
                    <a:pt x="197" y="139"/>
                  </a:cubicBezTo>
                  <a:cubicBezTo>
                    <a:pt x="169" y="188"/>
                    <a:pt x="169" y="188"/>
                    <a:pt x="169" y="188"/>
                  </a:cubicBezTo>
                  <a:cubicBezTo>
                    <a:pt x="167" y="187"/>
                    <a:pt x="167" y="187"/>
                    <a:pt x="167" y="187"/>
                  </a:cubicBezTo>
                  <a:cubicBezTo>
                    <a:pt x="168" y="189"/>
                    <a:pt x="168" y="189"/>
                    <a:pt x="168" y="189"/>
                  </a:cubicBezTo>
                  <a:cubicBezTo>
                    <a:pt x="87" y="206"/>
                    <a:pt x="87" y="206"/>
                    <a:pt x="87" y="206"/>
                  </a:cubicBezTo>
                  <a:cubicBezTo>
                    <a:pt x="10" y="287"/>
                    <a:pt x="10" y="287"/>
                    <a:pt x="10" y="287"/>
                  </a:cubicBezTo>
                  <a:cubicBezTo>
                    <a:pt x="0" y="289"/>
                    <a:pt x="0" y="289"/>
                    <a:pt x="0" y="289"/>
                  </a:cubicBezTo>
                  <a:cubicBezTo>
                    <a:pt x="11" y="291"/>
                    <a:pt x="11" y="291"/>
                    <a:pt x="11" y="291"/>
                  </a:cubicBezTo>
                  <a:cubicBezTo>
                    <a:pt x="65" y="306"/>
                    <a:pt x="65" y="306"/>
                    <a:pt x="65" y="306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08"/>
                    <a:pt x="70" y="308"/>
                    <a:pt x="70" y="308"/>
                  </a:cubicBezTo>
                  <a:cubicBezTo>
                    <a:pt x="134" y="379"/>
                    <a:pt x="134" y="379"/>
                    <a:pt x="134" y="379"/>
                  </a:cubicBezTo>
                  <a:cubicBezTo>
                    <a:pt x="132" y="380"/>
                    <a:pt x="132" y="380"/>
                    <a:pt x="132" y="380"/>
                  </a:cubicBezTo>
                  <a:cubicBezTo>
                    <a:pt x="136" y="381"/>
                    <a:pt x="136" y="381"/>
                    <a:pt x="136" y="381"/>
                  </a:cubicBezTo>
                  <a:cubicBezTo>
                    <a:pt x="201" y="514"/>
                    <a:pt x="201" y="514"/>
                    <a:pt x="201" y="514"/>
                  </a:cubicBezTo>
                  <a:cubicBezTo>
                    <a:pt x="200" y="516"/>
                    <a:pt x="200" y="516"/>
                    <a:pt x="200" y="516"/>
                  </a:cubicBezTo>
                  <a:cubicBezTo>
                    <a:pt x="203" y="516"/>
                    <a:pt x="203" y="516"/>
                    <a:pt x="203" y="516"/>
                  </a:cubicBezTo>
                  <a:cubicBezTo>
                    <a:pt x="296" y="591"/>
                    <a:pt x="296" y="591"/>
                    <a:pt x="296" y="591"/>
                  </a:cubicBezTo>
                  <a:cubicBezTo>
                    <a:pt x="295" y="592"/>
                    <a:pt x="295" y="592"/>
                    <a:pt x="295" y="592"/>
                  </a:cubicBezTo>
                  <a:cubicBezTo>
                    <a:pt x="298" y="593"/>
                    <a:pt x="298" y="593"/>
                    <a:pt x="298" y="593"/>
                  </a:cubicBezTo>
                  <a:cubicBezTo>
                    <a:pt x="357" y="730"/>
                    <a:pt x="357" y="730"/>
                    <a:pt x="357" y="730"/>
                  </a:cubicBezTo>
                  <a:cubicBezTo>
                    <a:pt x="346" y="745"/>
                    <a:pt x="346" y="745"/>
                    <a:pt x="346" y="745"/>
                  </a:cubicBezTo>
                  <a:cubicBezTo>
                    <a:pt x="360" y="733"/>
                    <a:pt x="360" y="733"/>
                    <a:pt x="360" y="733"/>
                  </a:cubicBezTo>
                  <a:cubicBezTo>
                    <a:pt x="575" y="807"/>
                    <a:pt x="575" y="807"/>
                    <a:pt x="575" y="807"/>
                  </a:cubicBezTo>
                  <a:cubicBezTo>
                    <a:pt x="599" y="873"/>
                    <a:pt x="599" y="873"/>
                    <a:pt x="599" y="873"/>
                  </a:cubicBezTo>
                  <a:cubicBezTo>
                    <a:pt x="597" y="873"/>
                    <a:pt x="597" y="873"/>
                    <a:pt x="597" y="873"/>
                  </a:cubicBezTo>
                  <a:cubicBezTo>
                    <a:pt x="600" y="876"/>
                    <a:pt x="600" y="876"/>
                    <a:pt x="600" y="876"/>
                  </a:cubicBezTo>
                  <a:cubicBezTo>
                    <a:pt x="587" y="911"/>
                    <a:pt x="587" y="911"/>
                    <a:pt x="587" y="911"/>
                  </a:cubicBezTo>
                  <a:cubicBezTo>
                    <a:pt x="587" y="982"/>
                    <a:pt x="587" y="982"/>
                    <a:pt x="587" y="982"/>
                  </a:cubicBezTo>
                  <a:cubicBezTo>
                    <a:pt x="583" y="985"/>
                    <a:pt x="583" y="985"/>
                    <a:pt x="583" y="985"/>
                  </a:cubicBezTo>
                  <a:cubicBezTo>
                    <a:pt x="587" y="986"/>
                    <a:pt x="587" y="986"/>
                    <a:pt x="587" y="986"/>
                  </a:cubicBezTo>
                  <a:cubicBezTo>
                    <a:pt x="610" y="1058"/>
                    <a:pt x="610" y="1058"/>
                    <a:pt x="610" y="1058"/>
                  </a:cubicBezTo>
                  <a:cubicBezTo>
                    <a:pt x="607" y="1061"/>
                    <a:pt x="607" y="1061"/>
                    <a:pt x="607" y="1061"/>
                  </a:cubicBezTo>
                  <a:cubicBezTo>
                    <a:pt x="612" y="1061"/>
                    <a:pt x="612" y="1061"/>
                    <a:pt x="612" y="1061"/>
                  </a:cubicBezTo>
                  <a:cubicBezTo>
                    <a:pt x="690" y="1150"/>
                    <a:pt x="690" y="1150"/>
                    <a:pt x="690" y="1150"/>
                  </a:cubicBezTo>
                  <a:cubicBezTo>
                    <a:pt x="689" y="1151"/>
                    <a:pt x="689" y="1151"/>
                    <a:pt x="689" y="1151"/>
                  </a:cubicBezTo>
                  <a:cubicBezTo>
                    <a:pt x="691" y="1152"/>
                    <a:pt x="691" y="1152"/>
                    <a:pt x="691" y="1152"/>
                  </a:cubicBezTo>
                  <a:cubicBezTo>
                    <a:pt x="711" y="1252"/>
                    <a:pt x="711" y="1252"/>
                    <a:pt x="711" y="1252"/>
                  </a:cubicBezTo>
                  <a:cubicBezTo>
                    <a:pt x="705" y="1257"/>
                    <a:pt x="705" y="1257"/>
                    <a:pt x="705" y="1257"/>
                  </a:cubicBezTo>
                  <a:cubicBezTo>
                    <a:pt x="711" y="1256"/>
                    <a:pt x="711" y="1256"/>
                    <a:pt x="711" y="1256"/>
                  </a:cubicBezTo>
                  <a:cubicBezTo>
                    <a:pt x="717" y="1415"/>
                    <a:pt x="717" y="1415"/>
                    <a:pt x="717" y="1415"/>
                  </a:cubicBezTo>
                  <a:cubicBezTo>
                    <a:pt x="715" y="1418"/>
                    <a:pt x="715" y="1418"/>
                    <a:pt x="715" y="1418"/>
                  </a:cubicBezTo>
                  <a:cubicBezTo>
                    <a:pt x="718" y="1418"/>
                    <a:pt x="718" y="1418"/>
                    <a:pt x="718" y="1418"/>
                  </a:cubicBezTo>
                  <a:cubicBezTo>
                    <a:pt x="769" y="1570"/>
                    <a:pt x="769" y="1570"/>
                    <a:pt x="769" y="1570"/>
                  </a:cubicBezTo>
                  <a:cubicBezTo>
                    <a:pt x="768" y="1572"/>
                    <a:pt x="768" y="1572"/>
                    <a:pt x="768" y="1572"/>
                  </a:cubicBezTo>
                  <a:cubicBezTo>
                    <a:pt x="771" y="1572"/>
                    <a:pt x="771" y="1572"/>
                    <a:pt x="771" y="1572"/>
                  </a:cubicBezTo>
                  <a:cubicBezTo>
                    <a:pt x="886" y="1617"/>
                    <a:pt x="886" y="1617"/>
                    <a:pt x="886" y="1617"/>
                  </a:cubicBezTo>
                  <a:cubicBezTo>
                    <a:pt x="824" y="1569"/>
                    <a:pt x="824" y="1569"/>
                    <a:pt x="824" y="1569"/>
                  </a:cubicBezTo>
                  <a:cubicBezTo>
                    <a:pt x="818" y="1477"/>
                    <a:pt x="818" y="1477"/>
                    <a:pt x="818" y="1477"/>
                  </a:cubicBezTo>
                  <a:cubicBezTo>
                    <a:pt x="818" y="1477"/>
                    <a:pt x="818" y="1477"/>
                    <a:pt x="818" y="1477"/>
                  </a:cubicBezTo>
                  <a:cubicBezTo>
                    <a:pt x="818" y="1477"/>
                    <a:pt x="818" y="1477"/>
                    <a:pt x="818" y="1477"/>
                  </a:cubicBezTo>
                  <a:cubicBezTo>
                    <a:pt x="847" y="1392"/>
                    <a:pt x="847" y="1392"/>
                    <a:pt x="847" y="1392"/>
                  </a:cubicBezTo>
                  <a:cubicBezTo>
                    <a:pt x="848" y="1391"/>
                    <a:pt x="848" y="1391"/>
                    <a:pt x="848" y="1391"/>
                  </a:cubicBezTo>
                  <a:cubicBezTo>
                    <a:pt x="848" y="1391"/>
                    <a:pt x="848" y="1391"/>
                    <a:pt x="848" y="1391"/>
                  </a:cubicBezTo>
                  <a:cubicBezTo>
                    <a:pt x="887" y="1371"/>
                    <a:pt x="887" y="1371"/>
                    <a:pt x="887" y="1371"/>
                  </a:cubicBezTo>
                  <a:cubicBezTo>
                    <a:pt x="894" y="1376"/>
                    <a:pt x="894" y="1376"/>
                    <a:pt x="894" y="1376"/>
                  </a:cubicBezTo>
                  <a:cubicBezTo>
                    <a:pt x="890" y="1369"/>
                    <a:pt x="890" y="1369"/>
                    <a:pt x="890" y="1369"/>
                  </a:cubicBezTo>
                  <a:cubicBezTo>
                    <a:pt x="939" y="1252"/>
                    <a:pt x="939" y="1252"/>
                    <a:pt x="939" y="1252"/>
                  </a:cubicBezTo>
                  <a:cubicBezTo>
                    <a:pt x="1017" y="1203"/>
                    <a:pt x="1017" y="1203"/>
                    <a:pt x="1017" y="1203"/>
                  </a:cubicBezTo>
                  <a:cubicBezTo>
                    <a:pt x="1020" y="1202"/>
                    <a:pt x="1020" y="1202"/>
                    <a:pt x="1020" y="1202"/>
                  </a:cubicBezTo>
                  <a:cubicBezTo>
                    <a:pt x="1019" y="1200"/>
                    <a:pt x="1019" y="1200"/>
                    <a:pt x="1019" y="1200"/>
                  </a:cubicBezTo>
                  <a:cubicBezTo>
                    <a:pt x="1023" y="1103"/>
                    <a:pt x="1023" y="1103"/>
                    <a:pt x="1023" y="1103"/>
                  </a:cubicBezTo>
                  <a:cubicBezTo>
                    <a:pt x="1024" y="1101"/>
                    <a:pt x="1024" y="1101"/>
                    <a:pt x="1024" y="1101"/>
                  </a:cubicBezTo>
                  <a:cubicBezTo>
                    <a:pt x="1027" y="1101"/>
                    <a:pt x="1027" y="1101"/>
                    <a:pt x="1027" y="1101"/>
                  </a:cubicBezTo>
                  <a:cubicBezTo>
                    <a:pt x="1025" y="1099"/>
                    <a:pt x="1025" y="1099"/>
                    <a:pt x="1025" y="1099"/>
                  </a:cubicBezTo>
                  <a:cubicBezTo>
                    <a:pt x="1065" y="1030"/>
                    <a:pt x="1065" y="1030"/>
                    <a:pt x="1065" y="1030"/>
                  </a:cubicBezTo>
                  <a:cubicBezTo>
                    <a:pt x="1066" y="1028"/>
                    <a:pt x="1066" y="1028"/>
                    <a:pt x="1066" y="1028"/>
                  </a:cubicBezTo>
                  <a:cubicBezTo>
                    <a:pt x="1066" y="1028"/>
                    <a:pt x="1066" y="1028"/>
                    <a:pt x="1066" y="1028"/>
                  </a:cubicBezTo>
                  <a:cubicBezTo>
                    <a:pt x="1067" y="1026"/>
                    <a:pt x="1067" y="1026"/>
                    <a:pt x="1067" y="1026"/>
                  </a:cubicBezTo>
                  <a:cubicBezTo>
                    <a:pt x="1063" y="1026"/>
                    <a:pt x="1063" y="1026"/>
                    <a:pt x="1063" y="1026"/>
                  </a:cubicBezTo>
                  <a:cubicBezTo>
                    <a:pt x="986" y="970"/>
                    <a:pt x="986" y="970"/>
                    <a:pt x="986" y="970"/>
                  </a:cubicBezTo>
                  <a:cubicBezTo>
                    <a:pt x="913" y="894"/>
                    <a:pt x="913" y="894"/>
                    <a:pt x="913" y="894"/>
                  </a:cubicBezTo>
                  <a:cubicBezTo>
                    <a:pt x="913" y="892"/>
                    <a:pt x="913" y="892"/>
                    <a:pt x="913" y="892"/>
                  </a:cubicBezTo>
                  <a:cubicBezTo>
                    <a:pt x="912" y="893"/>
                    <a:pt x="912" y="893"/>
                    <a:pt x="912" y="893"/>
                  </a:cubicBezTo>
                  <a:cubicBezTo>
                    <a:pt x="806" y="849"/>
                    <a:pt x="806" y="849"/>
                    <a:pt x="806" y="849"/>
                  </a:cubicBezTo>
                  <a:cubicBezTo>
                    <a:pt x="806" y="847"/>
                    <a:pt x="806" y="847"/>
                    <a:pt x="806" y="847"/>
                  </a:cubicBezTo>
                  <a:cubicBezTo>
                    <a:pt x="804" y="848"/>
                    <a:pt x="804" y="848"/>
                    <a:pt x="804" y="848"/>
                  </a:cubicBezTo>
                  <a:cubicBezTo>
                    <a:pt x="722" y="804"/>
                    <a:pt x="722" y="804"/>
                    <a:pt x="722" y="804"/>
                  </a:cubicBezTo>
                  <a:cubicBezTo>
                    <a:pt x="724" y="797"/>
                    <a:pt x="724" y="797"/>
                    <a:pt x="724" y="797"/>
                  </a:cubicBezTo>
                  <a:cubicBezTo>
                    <a:pt x="718" y="803"/>
                    <a:pt x="718" y="803"/>
                    <a:pt x="718" y="803"/>
                  </a:cubicBezTo>
                  <a:cubicBezTo>
                    <a:pt x="578" y="803"/>
                    <a:pt x="578" y="803"/>
                    <a:pt x="578" y="803"/>
                  </a:cubicBezTo>
                  <a:cubicBezTo>
                    <a:pt x="532" y="715"/>
                    <a:pt x="532" y="715"/>
                    <a:pt x="532" y="715"/>
                  </a:cubicBezTo>
                  <a:cubicBezTo>
                    <a:pt x="532" y="715"/>
                    <a:pt x="532" y="715"/>
                    <a:pt x="532" y="715"/>
                  </a:cubicBezTo>
                  <a:cubicBezTo>
                    <a:pt x="428" y="673"/>
                    <a:pt x="428" y="673"/>
                    <a:pt x="428" y="673"/>
                  </a:cubicBezTo>
                  <a:cubicBezTo>
                    <a:pt x="451" y="614"/>
                    <a:pt x="451" y="614"/>
                    <a:pt x="451" y="614"/>
                  </a:cubicBezTo>
                  <a:cubicBezTo>
                    <a:pt x="604" y="652"/>
                    <a:pt x="604" y="652"/>
                    <a:pt x="604" y="652"/>
                  </a:cubicBezTo>
                  <a:cubicBezTo>
                    <a:pt x="614" y="560"/>
                    <a:pt x="614" y="560"/>
                    <a:pt x="614" y="560"/>
                  </a:cubicBezTo>
                  <a:cubicBezTo>
                    <a:pt x="720" y="474"/>
                    <a:pt x="720" y="474"/>
                    <a:pt x="720" y="474"/>
                  </a:cubicBezTo>
                  <a:cubicBezTo>
                    <a:pt x="723" y="474"/>
                    <a:pt x="723" y="474"/>
                    <a:pt x="723" y="474"/>
                  </a:cubicBezTo>
                  <a:cubicBezTo>
                    <a:pt x="722" y="473"/>
                    <a:pt x="722" y="473"/>
                    <a:pt x="722" y="473"/>
                  </a:cubicBezTo>
                  <a:cubicBezTo>
                    <a:pt x="830" y="377"/>
                    <a:pt x="830" y="377"/>
                    <a:pt x="830" y="377"/>
                  </a:cubicBezTo>
                  <a:cubicBezTo>
                    <a:pt x="832" y="376"/>
                    <a:pt x="832" y="376"/>
                    <a:pt x="832" y="376"/>
                  </a:cubicBezTo>
                  <a:cubicBezTo>
                    <a:pt x="832" y="376"/>
                    <a:pt x="832" y="376"/>
                    <a:pt x="832" y="376"/>
                  </a:cubicBezTo>
                  <a:cubicBezTo>
                    <a:pt x="958" y="315"/>
                    <a:pt x="958" y="315"/>
                    <a:pt x="958" y="315"/>
                  </a:cubicBezTo>
                  <a:cubicBezTo>
                    <a:pt x="976" y="313"/>
                    <a:pt x="976" y="313"/>
                    <a:pt x="976" y="313"/>
                  </a:cubicBezTo>
                  <a:cubicBezTo>
                    <a:pt x="959" y="311"/>
                    <a:pt x="959" y="311"/>
                    <a:pt x="959" y="311"/>
                  </a:cubicBezTo>
                  <a:cubicBezTo>
                    <a:pt x="863" y="230"/>
                    <a:pt x="863" y="230"/>
                    <a:pt x="863" y="230"/>
                  </a:cubicBezTo>
                  <a:cubicBezTo>
                    <a:pt x="866" y="220"/>
                    <a:pt x="866" y="220"/>
                    <a:pt x="866" y="220"/>
                  </a:cubicBezTo>
                  <a:cubicBezTo>
                    <a:pt x="859" y="228"/>
                    <a:pt x="859" y="228"/>
                    <a:pt x="859" y="228"/>
                  </a:cubicBezTo>
                  <a:cubicBezTo>
                    <a:pt x="781" y="228"/>
                    <a:pt x="781" y="228"/>
                    <a:pt x="781" y="228"/>
                  </a:cubicBezTo>
                  <a:cubicBezTo>
                    <a:pt x="780" y="226"/>
                    <a:pt x="780" y="226"/>
                    <a:pt x="780" y="226"/>
                  </a:cubicBezTo>
                  <a:cubicBezTo>
                    <a:pt x="779" y="228"/>
                    <a:pt x="779" y="228"/>
                    <a:pt x="779" y="228"/>
                  </a:cubicBezTo>
                  <a:cubicBezTo>
                    <a:pt x="711" y="207"/>
                    <a:pt x="711" y="207"/>
                    <a:pt x="711" y="207"/>
                  </a:cubicBezTo>
                  <a:cubicBezTo>
                    <a:pt x="814" y="187"/>
                    <a:pt x="814" y="187"/>
                    <a:pt x="814" y="187"/>
                  </a:cubicBezTo>
                  <a:cubicBezTo>
                    <a:pt x="815" y="188"/>
                    <a:pt x="815" y="188"/>
                    <a:pt x="815" y="188"/>
                  </a:cubicBezTo>
                  <a:cubicBezTo>
                    <a:pt x="817" y="186"/>
                    <a:pt x="817" y="186"/>
                    <a:pt x="817" y="186"/>
                  </a:cubicBezTo>
                  <a:cubicBezTo>
                    <a:pt x="950" y="149"/>
                    <a:pt x="950" y="149"/>
                    <a:pt x="950" y="149"/>
                  </a:cubicBezTo>
                  <a:cubicBezTo>
                    <a:pt x="950" y="150"/>
                    <a:pt x="950" y="150"/>
                    <a:pt x="950" y="150"/>
                  </a:cubicBezTo>
                  <a:cubicBezTo>
                    <a:pt x="952" y="149"/>
                    <a:pt x="952" y="149"/>
                    <a:pt x="952" y="149"/>
                  </a:cubicBezTo>
                  <a:cubicBezTo>
                    <a:pt x="1041" y="223"/>
                    <a:pt x="1041" y="223"/>
                    <a:pt x="1041" y="223"/>
                  </a:cubicBezTo>
                  <a:cubicBezTo>
                    <a:pt x="1042" y="225"/>
                    <a:pt x="1042" y="225"/>
                    <a:pt x="1042" y="225"/>
                  </a:cubicBezTo>
                  <a:cubicBezTo>
                    <a:pt x="1044" y="224"/>
                    <a:pt x="1044" y="224"/>
                    <a:pt x="1044" y="224"/>
                  </a:cubicBezTo>
                  <a:cubicBezTo>
                    <a:pt x="1158" y="198"/>
                    <a:pt x="1158" y="198"/>
                    <a:pt x="1158" y="198"/>
                  </a:cubicBezTo>
                  <a:cubicBezTo>
                    <a:pt x="1158" y="201"/>
                    <a:pt x="1158" y="201"/>
                    <a:pt x="1158" y="201"/>
                  </a:cubicBezTo>
                  <a:cubicBezTo>
                    <a:pt x="1161" y="198"/>
                    <a:pt x="1161" y="198"/>
                    <a:pt x="1161" y="198"/>
                  </a:cubicBezTo>
                  <a:cubicBezTo>
                    <a:pt x="1164" y="199"/>
                    <a:pt x="1164" y="199"/>
                    <a:pt x="1164" y="199"/>
                  </a:cubicBezTo>
                  <a:cubicBezTo>
                    <a:pt x="1163" y="195"/>
                    <a:pt x="1163" y="195"/>
                    <a:pt x="1163" y="195"/>
                  </a:cubicBezTo>
                  <a:cubicBezTo>
                    <a:pt x="1286" y="95"/>
                    <a:pt x="1286" y="95"/>
                    <a:pt x="1286" y="95"/>
                  </a:cubicBezTo>
                  <a:cubicBezTo>
                    <a:pt x="1291" y="91"/>
                    <a:pt x="1416" y="14"/>
                    <a:pt x="1428" y="7"/>
                  </a:cubicBezTo>
                  <a:cubicBezTo>
                    <a:pt x="1429" y="6"/>
                    <a:pt x="1429" y="6"/>
                    <a:pt x="1430" y="5"/>
                  </a:cubicBezTo>
                  <a:cubicBezTo>
                    <a:pt x="1430" y="5"/>
                    <a:pt x="1430" y="5"/>
                    <a:pt x="1430" y="5"/>
                  </a:cubicBezTo>
                  <a:cubicBezTo>
                    <a:pt x="1430" y="5"/>
                    <a:pt x="1430" y="5"/>
                    <a:pt x="1430" y="5"/>
                  </a:cubicBezTo>
                  <a:cubicBezTo>
                    <a:pt x="1430" y="4"/>
                    <a:pt x="1430" y="4"/>
                    <a:pt x="1430" y="4"/>
                  </a:cubicBezTo>
                  <a:cubicBezTo>
                    <a:pt x="1430" y="4"/>
                    <a:pt x="1430" y="3"/>
                    <a:pt x="1428" y="2"/>
                  </a:cubicBezTo>
                  <a:cubicBezTo>
                    <a:pt x="1427" y="2"/>
                    <a:pt x="1426" y="2"/>
                    <a:pt x="1425" y="2"/>
                  </a:cubicBezTo>
                  <a:cubicBezTo>
                    <a:pt x="1396" y="2"/>
                    <a:pt x="1126" y="22"/>
                    <a:pt x="1110" y="23"/>
                  </a:cubicBezTo>
                  <a:cubicBezTo>
                    <a:pt x="1104" y="15"/>
                    <a:pt x="1104" y="15"/>
                    <a:pt x="1104" y="15"/>
                  </a:cubicBezTo>
                  <a:cubicBezTo>
                    <a:pt x="1106" y="23"/>
                    <a:pt x="1106" y="23"/>
                    <a:pt x="1106" y="23"/>
                  </a:cubicBezTo>
                  <a:cubicBezTo>
                    <a:pt x="944" y="2"/>
                    <a:pt x="944" y="2"/>
                    <a:pt x="944" y="2"/>
                  </a:cubicBezTo>
                  <a:cubicBezTo>
                    <a:pt x="943" y="0"/>
                    <a:pt x="943" y="0"/>
                    <a:pt x="943" y="0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" name="Freeform 286"/>
            <p:cNvSpPr>
              <a:spLocks noEditPoints="1"/>
            </p:cNvSpPr>
            <p:nvPr/>
          </p:nvSpPr>
          <p:spPr bwMode="auto">
            <a:xfrm>
              <a:off x="5579489" y="1999567"/>
              <a:ext cx="375371" cy="322982"/>
            </a:xfrm>
            <a:custGeom>
              <a:avLst/>
              <a:gdLst>
                <a:gd name="T0" fmla="*/ 105 w 250"/>
                <a:gd name="T1" fmla="*/ 202 h 218"/>
                <a:gd name="T2" fmla="*/ 105 w 250"/>
                <a:gd name="T3" fmla="*/ 152 h 218"/>
                <a:gd name="T4" fmla="*/ 221 w 250"/>
                <a:gd name="T5" fmla="*/ 146 h 218"/>
                <a:gd name="T6" fmla="*/ 105 w 250"/>
                <a:gd name="T7" fmla="*/ 202 h 218"/>
                <a:gd name="T8" fmla="*/ 21 w 250"/>
                <a:gd name="T9" fmla="*/ 146 h 218"/>
                <a:gd name="T10" fmla="*/ 61 w 250"/>
                <a:gd name="T11" fmla="*/ 99 h 218"/>
                <a:gd name="T12" fmla="*/ 92 w 250"/>
                <a:gd name="T13" fmla="*/ 142 h 218"/>
                <a:gd name="T14" fmla="*/ 21 w 250"/>
                <a:gd name="T15" fmla="*/ 146 h 218"/>
                <a:gd name="T16" fmla="*/ 96 w 250"/>
                <a:gd name="T17" fmla="*/ 136 h 218"/>
                <a:gd name="T18" fmla="*/ 67 w 250"/>
                <a:gd name="T19" fmla="*/ 91 h 218"/>
                <a:gd name="T20" fmla="*/ 117 w 250"/>
                <a:gd name="T21" fmla="*/ 26 h 218"/>
                <a:gd name="T22" fmla="*/ 96 w 250"/>
                <a:gd name="T23" fmla="*/ 136 h 218"/>
                <a:gd name="T24" fmla="*/ 105 w 250"/>
                <a:gd name="T25" fmla="*/ 142 h 218"/>
                <a:gd name="T26" fmla="*/ 127 w 250"/>
                <a:gd name="T27" fmla="*/ 18 h 218"/>
                <a:gd name="T28" fmla="*/ 234 w 250"/>
                <a:gd name="T29" fmla="*/ 136 h 218"/>
                <a:gd name="T30" fmla="*/ 105 w 250"/>
                <a:gd name="T31" fmla="*/ 142 h 218"/>
                <a:gd name="T32" fmla="*/ 125 w 250"/>
                <a:gd name="T33" fmla="*/ 0 h 218"/>
                <a:gd name="T34" fmla="*/ 59 w 250"/>
                <a:gd name="T35" fmla="*/ 89 h 218"/>
                <a:gd name="T36" fmla="*/ 0 w 250"/>
                <a:gd name="T37" fmla="*/ 156 h 218"/>
                <a:gd name="T38" fmla="*/ 94 w 250"/>
                <a:gd name="T39" fmla="*/ 152 h 218"/>
                <a:gd name="T40" fmla="*/ 94 w 250"/>
                <a:gd name="T41" fmla="*/ 218 h 218"/>
                <a:gd name="T42" fmla="*/ 250 w 250"/>
                <a:gd name="T43" fmla="*/ 142 h 218"/>
                <a:gd name="T44" fmla="*/ 125 w 250"/>
                <a:gd name="T45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0" h="218">
                  <a:moveTo>
                    <a:pt x="105" y="202"/>
                  </a:moveTo>
                  <a:lnTo>
                    <a:pt x="105" y="152"/>
                  </a:lnTo>
                  <a:lnTo>
                    <a:pt x="221" y="146"/>
                  </a:lnTo>
                  <a:lnTo>
                    <a:pt x="105" y="202"/>
                  </a:lnTo>
                  <a:close/>
                  <a:moveTo>
                    <a:pt x="21" y="146"/>
                  </a:moveTo>
                  <a:lnTo>
                    <a:pt x="61" y="99"/>
                  </a:lnTo>
                  <a:lnTo>
                    <a:pt x="92" y="142"/>
                  </a:lnTo>
                  <a:lnTo>
                    <a:pt x="21" y="146"/>
                  </a:lnTo>
                  <a:close/>
                  <a:moveTo>
                    <a:pt x="96" y="136"/>
                  </a:moveTo>
                  <a:lnTo>
                    <a:pt x="67" y="91"/>
                  </a:lnTo>
                  <a:lnTo>
                    <a:pt x="117" y="26"/>
                  </a:lnTo>
                  <a:lnTo>
                    <a:pt x="96" y="136"/>
                  </a:lnTo>
                  <a:close/>
                  <a:moveTo>
                    <a:pt x="105" y="142"/>
                  </a:moveTo>
                  <a:lnTo>
                    <a:pt x="127" y="18"/>
                  </a:lnTo>
                  <a:lnTo>
                    <a:pt x="234" y="136"/>
                  </a:lnTo>
                  <a:lnTo>
                    <a:pt x="105" y="142"/>
                  </a:lnTo>
                  <a:close/>
                  <a:moveTo>
                    <a:pt x="125" y="0"/>
                  </a:moveTo>
                  <a:lnTo>
                    <a:pt x="59" y="89"/>
                  </a:lnTo>
                  <a:lnTo>
                    <a:pt x="0" y="156"/>
                  </a:lnTo>
                  <a:lnTo>
                    <a:pt x="94" y="152"/>
                  </a:lnTo>
                  <a:lnTo>
                    <a:pt x="94" y="218"/>
                  </a:lnTo>
                  <a:lnTo>
                    <a:pt x="250" y="142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0" name="Freeform 287"/>
            <p:cNvSpPr>
              <a:spLocks noEditPoints="1"/>
            </p:cNvSpPr>
            <p:nvPr/>
          </p:nvSpPr>
          <p:spPr bwMode="auto">
            <a:xfrm>
              <a:off x="5579489" y="1999567"/>
              <a:ext cx="375371" cy="322982"/>
            </a:xfrm>
            <a:custGeom>
              <a:avLst/>
              <a:gdLst>
                <a:gd name="T0" fmla="*/ 105 w 250"/>
                <a:gd name="T1" fmla="*/ 202 h 218"/>
                <a:gd name="T2" fmla="*/ 105 w 250"/>
                <a:gd name="T3" fmla="*/ 152 h 218"/>
                <a:gd name="T4" fmla="*/ 221 w 250"/>
                <a:gd name="T5" fmla="*/ 146 h 218"/>
                <a:gd name="T6" fmla="*/ 105 w 250"/>
                <a:gd name="T7" fmla="*/ 202 h 218"/>
                <a:gd name="T8" fmla="*/ 21 w 250"/>
                <a:gd name="T9" fmla="*/ 146 h 218"/>
                <a:gd name="T10" fmla="*/ 61 w 250"/>
                <a:gd name="T11" fmla="*/ 99 h 218"/>
                <a:gd name="T12" fmla="*/ 92 w 250"/>
                <a:gd name="T13" fmla="*/ 142 h 218"/>
                <a:gd name="T14" fmla="*/ 21 w 250"/>
                <a:gd name="T15" fmla="*/ 146 h 218"/>
                <a:gd name="T16" fmla="*/ 96 w 250"/>
                <a:gd name="T17" fmla="*/ 136 h 218"/>
                <a:gd name="T18" fmla="*/ 67 w 250"/>
                <a:gd name="T19" fmla="*/ 91 h 218"/>
                <a:gd name="T20" fmla="*/ 117 w 250"/>
                <a:gd name="T21" fmla="*/ 26 h 218"/>
                <a:gd name="T22" fmla="*/ 96 w 250"/>
                <a:gd name="T23" fmla="*/ 136 h 218"/>
                <a:gd name="T24" fmla="*/ 105 w 250"/>
                <a:gd name="T25" fmla="*/ 142 h 218"/>
                <a:gd name="T26" fmla="*/ 127 w 250"/>
                <a:gd name="T27" fmla="*/ 18 h 218"/>
                <a:gd name="T28" fmla="*/ 234 w 250"/>
                <a:gd name="T29" fmla="*/ 136 h 218"/>
                <a:gd name="T30" fmla="*/ 105 w 250"/>
                <a:gd name="T31" fmla="*/ 142 h 218"/>
                <a:gd name="T32" fmla="*/ 125 w 250"/>
                <a:gd name="T33" fmla="*/ 0 h 218"/>
                <a:gd name="T34" fmla="*/ 59 w 250"/>
                <a:gd name="T35" fmla="*/ 89 h 218"/>
                <a:gd name="T36" fmla="*/ 0 w 250"/>
                <a:gd name="T37" fmla="*/ 156 h 218"/>
                <a:gd name="T38" fmla="*/ 94 w 250"/>
                <a:gd name="T39" fmla="*/ 152 h 218"/>
                <a:gd name="T40" fmla="*/ 94 w 250"/>
                <a:gd name="T41" fmla="*/ 218 h 218"/>
                <a:gd name="T42" fmla="*/ 250 w 250"/>
                <a:gd name="T43" fmla="*/ 142 h 218"/>
                <a:gd name="T44" fmla="*/ 125 w 250"/>
                <a:gd name="T45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0" h="218">
                  <a:moveTo>
                    <a:pt x="105" y="202"/>
                  </a:moveTo>
                  <a:lnTo>
                    <a:pt x="105" y="152"/>
                  </a:lnTo>
                  <a:lnTo>
                    <a:pt x="221" y="146"/>
                  </a:lnTo>
                  <a:lnTo>
                    <a:pt x="105" y="202"/>
                  </a:lnTo>
                  <a:moveTo>
                    <a:pt x="21" y="146"/>
                  </a:moveTo>
                  <a:lnTo>
                    <a:pt x="61" y="99"/>
                  </a:lnTo>
                  <a:lnTo>
                    <a:pt x="92" y="142"/>
                  </a:lnTo>
                  <a:lnTo>
                    <a:pt x="21" y="146"/>
                  </a:lnTo>
                  <a:moveTo>
                    <a:pt x="96" y="136"/>
                  </a:moveTo>
                  <a:lnTo>
                    <a:pt x="67" y="91"/>
                  </a:lnTo>
                  <a:lnTo>
                    <a:pt x="117" y="26"/>
                  </a:lnTo>
                  <a:lnTo>
                    <a:pt x="96" y="136"/>
                  </a:lnTo>
                  <a:moveTo>
                    <a:pt x="105" y="142"/>
                  </a:moveTo>
                  <a:lnTo>
                    <a:pt x="127" y="18"/>
                  </a:lnTo>
                  <a:lnTo>
                    <a:pt x="234" y="136"/>
                  </a:lnTo>
                  <a:lnTo>
                    <a:pt x="105" y="142"/>
                  </a:lnTo>
                  <a:moveTo>
                    <a:pt x="125" y="0"/>
                  </a:moveTo>
                  <a:lnTo>
                    <a:pt x="59" y="89"/>
                  </a:lnTo>
                  <a:lnTo>
                    <a:pt x="0" y="156"/>
                  </a:lnTo>
                  <a:lnTo>
                    <a:pt x="94" y="152"/>
                  </a:lnTo>
                  <a:lnTo>
                    <a:pt x="94" y="218"/>
                  </a:lnTo>
                  <a:lnTo>
                    <a:pt x="250" y="142"/>
                  </a:lnTo>
                  <a:lnTo>
                    <a:pt x="125" y="0"/>
                  </a:ln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1" name="Freeform 288"/>
            <p:cNvSpPr>
              <a:spLocks noEditPoints="1"/>
            </p:cNvSpPr>
            <p:nvPr/>
          </p:nvSpPr>
          <p:spPr bwMode="auto">
            <a:xfrm>
              <a:off x="5270183" y="1475091"/>
              <a:ext cx="5379822" cy="3844675"/>
            </a:xfrm>
            <a:custGeom>
              <a:avLst/>
              <a:gdLst>
                <a:gd name="T0" fmla="*/ 459 w 1721"/>
                <a:gd name="T1" fmla="*/ 1245 h 1284"/>
                <a:gd name="T2" fmla="*/ 339 w 1721"/>
                <a:gd name="T3" fmla="*/ 1076 h 1284"/>
                <a:gd name="T4" fmla="*/ 602 w 1721"/>
                <a:gd name="T5" fmla="*/ 1026 h 1284"/>
                <a:gd name="T6" fmla="*/ 337 w 1721"/>
                <a:gd name="T7" fmla="*/ 1070 h 1284"/>
                <a:gd name="T8" fmla="*/ 365 w 1721"/>
                <a:gd name="T9" fmla="*/ 906 h 1284"/>
                <a:gd name="T10" fmla="*/ 265 w 1721"/>
                <a:gd name="T11" fmla="*/ 752 h 1284"/>
                <a:gd name="T12" fmla="*/ 17 w 1721"/>
                <a:gd name="T13" fmla="*/ 683 h 1284"/>
                <a:gd name="T14" fmla="*/ 479 w 1721"/>
                <a:gd name="T15" fmla="*/ 666 h 1284"/>
                <a:gd name="T16" fmla="*/ 1250 w 1721"/>
                <a:gd name="T17" fmla="*/ 708 h 1284"/>
                <a:gd name="T18" fmla="*/ 789 w 1721"/>
                <a:gd name="T19" fmla="*/ 612 h 1284"/>
                <a:gd name="T20" fmla="*/ 507 w 1721"/>
                <a:gd name="T21" fmla="*/ 621 h 1284"/>
                <a:gd name="T22" fmla="*/ 1010 w 1721"/>
                <a:gd name="T23" fmla="*/ 597 h 1284"/>
                <a:gd name="T24" fmla="*/ 706 w 1721"/>
                <a:gd name="T25" fmla="*/ 580 h 1284"/>
                <a:gd name="T26" fmla="*/ 955 w 1721"/>
                <a:gd name="T27" fmla="*/ 551 h 1284"/>
                <a:gd name="T28" fmla="*/ 1253 w 1721"/>
                <a:gd name="T29" fmla="*/ 703 h 1284"/>
                <a:gd name="T30" fmla="*/ 1283 w 1721"/>
                <a:gd name="T31" fmla="*/ 646 h 1284"/>
                <a:gd name="T32" fmla="*/ 535 w 1721"/>
                <a:gd name="T33" fmla="*/ 593 h 1284"/>
                <a:gd name="T34" fmla="*/ 955 w 1721"/>
                <a:gd name="T35" fmla="*/ 545 h 1284"/>
                <a:gd name="T36" fmla="*/ 155 w 1721"/>
                <a:gd name="T37" fmla="*/ 598 h 1284"/>
                <a:gd name="T38" fmla="*/ 589 w 1721"/>
                <a:gd name="T39" fmla="*/ 515 h 1284"/>
                <a:gd name="T40" fmla="*/ 1273 w 1721"/>
                <a:gd name="T41" fmla="*/ 528 h 1284"/>
                <a:gd name="T42" fmla="*/ 587 w 1721"/>
                <a:gd name="T43" fmla="*/ 508 h 1284"/>
                <a:gd name="T44" fmla="*/ 1090 w 1721"/>
                <a:gd name="T45" fmla="*/ 496 h 1284"/>
                <a:gd name="T46" fmla="*/ 754 w 1721"/>
                <a:gd name="T47" fmla="*/ 407 h 1284"/>
                <a:gd name="T48" fmla="*/ 1417 w 1721"/>
                <a:gd name="T49" fmla="*/ 514 h 1284"/>
                <a:gd name="T50" fmla="*/ 1553 w 1721"/>
                <a:gd name="T51" fmla="*/ 396 h 1284"/>
                <a:gd name="T52" fmla="*/ 580 w 1721"/>
                <a:gd name="T53" fmla="*/ 383 h 1284"/>
                <a:gd name="T54" fmla="*/ 284 w 1721"/>
                <a:gd name="T55" fmla="*/ 365 h 1284"/>
                <a:gd name="T56" fmla="*/ 212 w 1721"/>
                <a:gd name="T57" fmla="*/ 385 h 1284"/>
                <a:gd name="T58" fmla="*/ 1323 w 1721"/>
                <a:gd name="T59" fmla="*/ 422 h 1284"/>
                <a:gd name="T60" fmla="*/ 1461 w 1721"/>
                <a:gd name="T61" fmla="*/ 389 h 1284"/>
                <a:gd name="T62" fmla="*/ 216 w 1721"/>
                <a:gd name="T63" fmla="*/ 348 h 1284"/>
                <a:gd name="T64" fmla="*/ 366 w 1721"/>
                <a:gd name="T65" fmla="*/ 364 h 1284"/>
                <a:gd name="T66" fmla="*/ 759 w 1721"/>
                <a:gd name="T67" fmla="*/ 389 h 1284"/>
                <a:gd name="T68" fmla="*/ 1179 w 1721"/>
                <a:gd name="T69" fmla="*/ 473 h 1284"/>
                <a:gd name="T70" fmla="*/ 1282 w 1721"/>
                <a:gd name="T71" fmla="*/ 294 h 1284"/>
                <a:gd name="T72" fmla="*/ 1161 w 1721"/>
                <a:gd name="T73" fmla="*/ 326 h 1284"/>
                <a:gd name="T74" fmla="*/ 753 w 1721"/>
                <a:gd name="T75" fmla="*/ 387 h 1284"/>
                <a:gd name="T76" fmla="*/ 461 w 1721"/>
                <a:gd name="T77" fmla="*/ 342 h 1284"/>
                <a:gd name="T78" fmla="*/ 317 w 1721"/>
                <a:gd name="T79" fmla="*/ 298 h 1284"/>
                <a:gd name="T80" fmla="*/ 505 w 1721"/>
                <a:gd name="T81" fmla="*/ 247 h 1284"/>
                <a:gd name="T82" fmla="*/ 589 w 1721"/>
                <a:gd name="T83" fmla="*/ 371 h 1284"/>
                <a:gd name="T84" fmla="*/ 1601 w 1721"/>
                <a:gd name="T85" fmla="*/ 249 h 1284"/>
                <a:gd name="T86" fmla="*/ 438 w 1721"/>
                <a:gd name="T87" fmla="*/ 171 h 1284"/>
                <a:gd name="T88" fmla="*/ 316 w 1721"/>
                <a:gd name="T89" fmla="*/ 195 h 1284"/>
                <a:gd name="T90" fmla="*/ 1283 w 1721"/>
                <a:gd name="T91" fmla="*/ 126 h 1284"/>
                <a:gd name="T92" fmla="*/ 460 w 1721"/>
                <a:gd name="T93" fmla="*/ 139 h 1284"/>
                <a:gd name="T94" fmla="*/ 1503 w 1721"/>
                <a:gd name="T95" fmla="*/ 164 h 1284"/>
                <a:gd name="T96" fmla="*/ 396 w 1721"/>
                <a:gd name="T97" fmla="*/ 149 h 1284"/>
                <a:gd name="T98" fmla="*/ 390 w 1721"/>
                <a:gd name="T99" fmla="*/ 149 h 1284"/>
                <a:gd name="T100" fmla="*/ 1277 w 1721"/>
                <a:gd name="T101" fmla="*/ 121 h 1284"/>
                <a:gd name="T102" fmla="*/ 818 w 1721"/>
                <a:gd name="T103" fmla="*/ 28 h 1284"/>
                <a:gd name="T104" fmla="*/ 1070 w 1721"/>
                <a:gd name="T105" fmla="*/ 5 h 1284"/>
                <a:gd name="T106" fmla="*/ 344 w 1721"/>
                <a:gd name="T107" fmla="*/ 50 h 1284"/>
                <a:gd name="T108" fmla="*/ 282 w 1721"/>
                <a:gd name="T109" fmla="*/ 231 h 1284"/>
                <a:gd name="T110" fmla="*/ 17 w 1721"/>
                <a:gd name="T111" fmla="*/ 614 h 1284"/>
                <a:gd name="T112" fmla="*/ 384 w 1721"/>
                <a:gd name="T113" fmla="*/ 1278 h 1284"/>
                <a:gd name="T114" fmla="*/ 799 w 1721"/>
                <a:gd name="T115" fmla="*/ 609 h 1284"/>
                <a:gd name="T116" fmla="*/ 1285 w 1721"/>
                <a:gd name="T117" fmla="*/ 651 h 1284"/>
                <a:gd name="T118" fmla="*/ 1605 w 1721"/>
                <a:gd name="T119" fmla="*/ 258 h 1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721" h="1284">
                  <a:moveTo>
                    <a:pt x="387" y="1272"/>
                  </a:moveTo>
                  <a:cubicBezTo>
                    <a:pt x="426" y="1208"/>
                    <a:pt x="426" y="1208"/>
                    <a:pt x="426" y="1208"/>
                  </a:cubicBezTo>
                  <a:cubicBezTo>
                    <a:pt x="452" y="1251"/>
                    <a:pt x="452" y="1251"/>
                    <a:pt x="452" y="1251"/>
                  </a:cubicBezTo>
                  <a:cubicBezTo>
                    <a:pt x="387" y="1272"/>
                    <a:pt x="387" y="1272"/>
                    <a:pt x="387" y="1272"/>
                  </a:cubicBezTo>
                  <a:moveTo>
                    <a:pt x="384" y="1268"/>
                  </a:moveTo>
                  <a:cubicBezTo>
                    <a:pt x="384" y="1182"/>
                    <a:pt x="384" y="1182"/>
                    <a:pt x="384" y="1182"/>
                  </a:cubicBezTo>
                  <a:cubicBezTo>
                    <a:pt x="423" y="1204"/>
                    <a:pt x="423" y="1204"/>
                    <a:pt x="423" y="1204"/>
                  </a:cubicBezTo>
                  <a:cubicBezTo>
                    <a:pt x="384" y="1268"/>
                    <a:pt x="384" y="1268"/>
                    <a:pt x="384" y="1268"/>
                  </a:cubicBezTo>
                  <a:moveTo>
                    <a:pt x="454" y="1245"/>
                  </a:moveTo>
                  <a:cubicBezTo>
                    <a:pt x="428" y="1203"/>
                    <a:pt x="428" y="1203"/>
                    <a:pt x="428" y="1203"/>
                  </a:cubicBezTo>
                  <a:cubicBezTo>
                    <a:pt x="467" y="1129"/>
                    <a:pt x="467" y="1129"/>
                    <a:pt x="467" y="1129"/>
                  </a:cubicBezTo>
                  <a:cubicBezTo>
                    <a:pt x="454" y="1245"/>
                    <a:pt x="454" y="1245"/>
                    <a:pt x="454" y="1245"/>
                  </a:cubicBezTo>
                  <a:moveTo>
                    <a:pt x="425" y="1200"/>
                  </a:moveTo>
                  <a:cubicBezTo>
                    <a:pt x="386" y="1177"/>
                    <a:pt x="386" y="1177"/>
                    <a:pt x="386" y="1177"/>
                  </a:cubicBezTo>
                  <a:cubicBezTo>
                    <a:pt x="464" y="1124"/>
                    <a:pt x="464" y="1124"/>
                    <a:pt x="464" y="1124"/>
                  </a:cubicBezTo>
                  <a:cubicBezTo>
                    <a:pt x="425" y="1200"/>
                    <a:pt x="425" y="1200"/>
                    <a:pt x="425" y="1200"/>
                  </a:cubicBezTo>
                  <a:moveTo>
                    <a:pt x="459" y="1245"/>
                  </a:moveTo>
                  <a:cubicBezTo>
                    <a:pt x="473" y="1120"/>
                    <a:pt x="473" y="1120"/>
                    <a:pt x="473" y="1120"/>
                  </a:cubicBezTo>
                  <a:cubicBezTo>
                    <a:pt x="552" y="1139"/>
                    <a:pt x="552" y="1139"/>
                    <a:pt x="552" y="1139"/>
                  </a:cubicBezTo>
                  <a:cubicBezTo>
                    <a:pt x="459" y="1245"/>
                    <a:pt x="459" y="1245"/>
                    <a:pt x="459" y="1245"/>
                  </a:cubicBezTo>
                  <a:moveTo>
                    <a:pt x="380" y="1267"/>
                  </a:moveTo>
                  <a:cubicBezTo>
                    <a:pt x="295" y="1115"/>
                    <a:pt x="295" y="1115"/>
                    <a:pt x="295" y="1115"/>
                  </a:cubicBezTo>
                  <a:cubicBezTo>
                    <a:pt x="380" y="1179"/>
                    <a:pt x="380" y="1179"/>
                    <a:pt x="380" y="1179"/>
                  </a:cubicBezTo>
                  <a:cubicBezTo>
                    <a:pt x="380" y="1267"/>
                    <a:pt x="380" y="1267"/>
                    <a:pt x="380" y="1267"/>
                  </a:cubicBezTo>
                  <a:moveTo>
                    <a:pt x="553" y="1132"/>
                  </a:moveTo>
                  <a:cubicBezTo>
                    <a:pt x="514" y="1092"/>
                    <a:pt x="514" y="1092"/>
                    <a:pt x="514" y="1092"/>
                  </a:cubicBezTo>
                  <a:cubicBezTo>
                    <a:pt x="551" y="1096"/>
                    <a:pt x="551" y="1096"/>
                    <a:pt x="551" y="1096"/>
                  </a:cubicBezTo>
                  <a:cubicBezTo>
                    <a:pt x="553" y="1132"/>
                    <a:pt x="553" y="1132"/>
                    <a:pt x="553" y="1132"/>
                  </a:cubicBezTo>
                  <a:moveTo>
                    <a:pt x="549" y="1134"/>
                  </a:moveTo>
                  <a:cubicBezTo>
                    <a:pt x="476" y="1116"/>
                    <a:pt x="476" y="1116"/>
                    <a:pt x="476" y="1116"/>
                  </a:cubicBezTo>
                  <a:cubicBezTo>
                    <a:pt x="507" y="1092"/>
                    <a:pt x="507" y="1092"/>
                    <a:pt x="507" y="1092"/>
                  </a:cubicBezTo>
                  <a:cubicBezTo>
                    <a:pt x="549" y="1134"/>
                    <a:pt x="549" y="1134"/>
                    <a:pt x="549" y="1134"/>
                  </a:cubicBezTo>
                  <a:moveTo>
                    <a:pt x="383" y="1174"/>
                  </a:moveTo>
                  <a:cubicBezTo>
                    <a:pt x="339" y="1076"/>
                    <a:pt x="339" y="1076"/>
                    <a:pt x="339" y="1076"/>
                  </a:cubicBezTo>
                  <a:cubicBezTo>
                    <a:pt x="466" y="1118"/>
                    <a:pt x="466" y="1118"/>
                    <a:pt x="466" y="1118"/>
                  </a:cubicBezTo>
                  <a:cubicBezTo>
                    <a:pt x="383" y="1174"/>
                    <a:pt x="383" y="1174"/>
                    <a:pt x="383" y="1174"/>
                  </a:cubicBezTo>
                  <a:moveTo>
                    <a:pt x="376" y="1171"/>
                  </a:moveTo>
                  <a:cubicBezTo>
                    <a:pt x="291" y="1106"/>
                    <a:pt x="291" y="1106"/>
                    <a:pt x="291" y="1106"/>
                  </a:cubicBezTo>
                  <a:cubicBezTo>
                    <a:pt x="334" y="1075"/>
                    <a:pt x="334" y="1075"/>
                    <a:pt x="334" y="1075"/>
                  </a:cubicBezTo>
                  <a:cubicBezTo>
                    <a:pt x="376" y="1171"/>
                    <a:pt x="376" y="1171"/>
                    <a:pt x="376" y="1171"/>
                  </a:cubicBezTo>
                  <a:moveTo>
                    <a:pt x="291" y="1101"/>
                  </a:moveTo>
                  <a:cubicBezTo>
                    <a:pt x="307" y="1033"/>
                    <a:pt x="307" y="1033"/>
                    <a:pt x="307" y="1033"/>
                  </a:cubicBezTo>
                  <a:cubicBezTo>
                    <a:pt x="331" y="1071"/>
                    <a:pt x="331" y="1071"/>
                    <a:pt x="331" y="1071"/>
                  </a:cubicBezTo>
                  <a:cubicBezTo>
                    <a:pt x="291" y="1101"/>
                    <a:pt x="291" y="1101"/>
                    <a:pt x="291" y="1101"/>
                  </a:cubicBezTo>
                  <a:moveTo>
                    <a:pt x="549" y="1092"/>
                  </a:moveTo>
                  <a:cubicBezTo>
                    <a:pt x="510" y="1087"/>
                    <a:pt x="510" y="1087"/>
                    <a:pt x="510" y="1087"/>
                  </a:cubicBezTo>
                  <a:cubicBezTo>
                    <a:pt x="518" y="1018"/>
                    <a:pt x="518" y="1018"/>
                    <a:pt x="518" y="1018"/>
                  </a:cubicBezTo>
                  <a:cubicBezTo>
                    <a:pt x="549" y="1092"/>
                    <a:pt x="549" y="1092"/>
                    <a:pt x="549" y="1092"/>
                  </a:cubicBezTo>
                  <a:moveTo>
                    <a:pt x="554" y="1090"/>
                  </a:moveTo>
                  <a:cubicBezTo>
                    <a:pt x="520" y="1012"/>
                    <a:pt x="520" y="1012"/>
                    <a:pt x="520" y="1012"/>
                  </a:cubicBezTo>
                  <a:cubicBezTo>
                    <a:pt x="602" y="1026"/>
                    <a:pt x="602" y="1026"/>
                    <a:pt x="602" y="1026"/>
                  </a:cubicBezTo>
                  <a:cubicBezTo>
                    <a:pt x="554" y="1090"/>
                    <a:pt x="554" y="1090"/>
                    <a:pt x="554" y="1090"/>
                  </a:cubicBezTo>
                  <a:moveTo>
                    <a:pt x="471" y="1113"/>
                  </a:moveTo>
                  <a:cubicBezTo>
                    <a:pt x="380" y="925"/>
                    <a:pt x="380" y="925"/>
                    <a:pt x="380" y="925"/>
                  </a:cubicBezTo>
                  <a:cubicBezTo>
                    <a:pt x="503" y="1086"/>
                    <a:pt x="503" y="1086"/>
                    <a:pt x="503" y="1086"/>
                  </a:cubicBezTo>
                  <a:cubicBezTo>
                    <a:pt x="502" y="1086"/>
                    <a:pt x="502" y="1086"/>
                    <a:pt x="502" y="1086"/>
                  </a:cubicBezTo>
                  <a:cubicBezTo>
                    <a:pt x="504" y="1089"/>
                    <a:pt x="504" y="1089"/>
                    <a:pt x="504" y="1089"/>
                  </a:cubicBezTo>
                  <a:cubicBezTo>
                    <a:pt x="471" y="1113"/>
                    <a:pt x="471" y="1113"/>
                    <a:pt x="471" y="1113"/>
                  </a:cubicBezTo>
                  <a:moveTo>
                    <a:pt x="333" y="1066"/>
                  </a:moveTo>
                  <a:cubicBezTo>
                    <a:pt x="308" y="1027"/>
                    <a:pt x="308" y="1027"/>
                    <a:pt x="308" y="1027"/>
                  </a:cubicBezTo>
                  <a:cubicBezTo>
                    <a:pt x="363" y="921"/>
                    <a:pt x="363" y="921"/>
                    <a:pt x="363" y="921"/>
                  </a:cubicBezTo>
                  <a:cubicBezTo>
                    <a:pt x="333" y="1066"/>
                    <a:pt x="333" y="1066"/>
                    <a:pt x="333" y="1066"/>
                  </a:cubicBezTo>
                  <a:moveTo>
                    <a:pt x="506" y="1083"/>
                  </a:moveTo>
                  <a:cubicBezTo>
                    <a:pt x="379" y="915"/>
                    <a:pt x="379" y="915"/>
                    <a:pt x="379" y="915"/>
                  </a:cubicBezTo>
                  <a:cubicBezTo>
                    <a:pt x="514" y="1010"/>
                    <a:pt x="514" y="1010"/>
                    <a:pt x="514" y="1010"/>
                  </a:cubicBezTo>
                  <a:cubicBezTo>
                    <a:pt x="506" y="1083"/>
                    <a:pt x="506" y="1083"/>
                    <a:pt x="506" y="1083"/>
                  </a:cubicBezTo>
                  <a:moveTo>
                    <a:pt x="466" y="1113"/>
                  </a:moveTo>
                  <a:cubicBezTo>
                    <a:pt x="337" y="1070"/>
                    <a:pt x="337" y="1070"/>
                    <a:pt x="337" y="1070"/>
                  </a:cubicBezTo>
                  <a:cubicBezTo>
                    <a:pt x="369" y="912"/>
                    <a:pt x="369" y="912"/>
                    <a:pt x="369" y="912"/>
                  </a:cubicBezTo>
                  <a:cubicBezTo>
                    <a:pt x="466" y="1113"/>
                    <a:pt x="466" y="1113"/>
                    <a:pt x="466" y="1113"/>
                  </a:cubicBezTo>
                  <a:moveTo>
                    <a:pt x="601" y="1021"/>
                  </a:moveTo>
                  <a:cubicBezTo>
                    <a:pt x="519" y="1007"/>
                    <a:pt x="519" y="1007"/>
                    <a:pt x="519" y="1007"/>
                  </a:cubicBezTo>
                  <a:cubicBezTo>
                    <a:pt x="523" y="912"/>
                    <a:pt x="523" y="912"/>
                    <a:pt x="523" y="912"/>
                  </a:cubicBezTo>
                  <a:cubicBezTo>
                    <a:pt x="601" y="1021"/>
                    <a:pt x="601" y="1021"/>
                    <a:pt x="601" y="1021"/>
                  </a:cubicBezTo>
                  <a:moveTo>
                    <a:pt x="515" y="1005"/>
                  </a:moveTo>
                  <a:cubicBezTo>
                    <a:pt x="375" y="908"/>
                    <a:pt x="375" y="908"/>
                    <a:pt x="375" y="908"/>
                  </a:cubicBezTo>
                  <a:cubicBezTo>
                    <a:pt x="519" y="908"/>
                    <a:pt x="519" y="908"/>
                    <a:pt x="519" y="908"/>
                  </a:cubicBezTo>
                  <a:cubicBezTo>
                    <a:pt x="515" y="1005"/>
                    <a:pt x="515" y="1005"/>
                    <a:pt x="515" y="1005"/>
                  </a:cubicBezTo>
                  <a:moveTo>
                    <a:pt x="602" y="1015"/>
                  </a:moveTo>
                  <a:cubicBezTo>
                    <a:pt x="525" y="907"/>
                    <a:pt x="525" y="907"/>
                    <a:pt x="525" y="907"/>
                  </a:cubicBezTo>
                  <a:cubicBezTo>
                    <a:pt x="584" y="900"/>
                    <a:pt x="584" y="900"/>
                    <a:pt x="584" y="900"/>
                  </a:cubicBezTo>
                  <a:cubicBezTo>
                    <a:pt x="602" y="1015"/>
                    <a:pt x="602" y="1015"/>
                    <a:pt x="602" y="1015"/>
                  </a:cubicBezTo>
                  <a:moveTo>
                    <a:pt x="307" y="1020"/>
                  </a:moveTo>
                  <a:cubicBezTo>
                    <a:pt x="271" y="849"/>
                    <a:pt x="271" y="849"/>
                    <a:pt x="271" y="849"/>
                  </a:cubicBezTo>
                  <a:cubicBezTo>
                    <a:pt x="365" y="906"/>
                    <a:pt x="365" y="906"/>
                    <a:pt x="365" y="906"/>
                  </a:cubicBezTo>
                  <a:cubicBezTo>
                    <a:pt x="307" y="1020"/>
                    <a:pt x="307" y="1020"/>
                    <a:pt x="307" y="1020"/>
                  </a:cubicBezTo>
                  <a:moveTo>
                    <a:pt x="372" y="903"/>
                  </a:moveTo>
                  <a:cubicBezTo>
                    <a:pt x="411" y="821"/>
                    <a:pt x="411" y="821"/>
                    <a:pt x="411" y="821"/>
                  </a:cubicBezTo>
                  <a:cubicBezTo>
                    <a:pt x="515" y="903"/>
                    <a:pt x="515" y="903"/>
                    <a:pt x="515" y="903"/>
                  </a:cubicBezTo>
                  <a:cubicBezTo>
                    <a:pt x="372" y="903"/>
                    <a:pt x="372" y="903"/>
                    <a:pt x="372" y="903"/>
                  </a:cubicBezTo>
                  <a:moveTo>
                    <a:pt x="361" y="898"/>
                  </a:moveTo>
                  <a:cubicBezTo>
                    <a:pt x="270" y="843"/>
                    <a:pt x="270" y="843"/>
                    <a:pt x="270" y="843"/>
                  </a:cubicBezTo>
                  <a:cubicBezTo>
                    <a:pt x="270" y="755"/>
                    <a:pt x="270" y="755"/>
                    <a:pt x="270" y="755"/>
                  </a:cubicBezTo>
                  <a:cubicBezTo>
                    <a:pt x="361" y="898"/>
                    <a:pt x="361" y="898"/>
                    <a:pt x="361" y="898"/>
                  </a:cubicBezTo>
                  <a:moveTo>
                    <a:pt x="368" y="901"/>
                  </a:moveTo>
                  <a:cubicBezTo>
                    <a:pt x="274" y="752"/>
                    <a:pt x="274" y="752"/>
                    <a:pt x="274" y="752"/>
                  </a:cubicBezTo>
                  <a:cubicBezTo>
                    <a:pt x="408" y="818"/>
                    <a:pt x="408" y="818"/>
                    <a:pt x="408" y="818"/>
                  </a:cubicBezTo>
                  <a:cubicBezTo>
                    <a:pt x="368" y="901"/>
                    <a:pt x="368" y="901"/>
                    <a:pt x="368" y="901"/>
                  </a:cubicBezTo>
                  <a:moveTo>
                    <a:pt x="266" y="841"/>
                  </a:moveTo>
                  <a:cubicBezTo>
                    <a:pt x="105" y="805"/>
                    <a:pt x="105" y="805"/>
                    <a:pt x="105" y="805"/>
                  </a:cubicBezTo>
                  <a:cubicBezTo>
                    <a:pt x="265" y="750"/>
                    <a:pt x="265" y="750"/>
                    <a:pt x="265" y="750"/>
                  </a:cubicBezTo>
                  <a:cubicBezTo>
                    <a:pt x="265" y="752"/>
                    <a:pt x="265" y="752"/>
                    <a:pt x="265" y="752"/>
                  </a:cubicBezTo>
                  <a:cubicBezTo>
                    <a:pt x="266" y="751"/>
                    <a:pt x="266" y="751"/>
                    <a:pt x="266" y="751"/>
                  </a:cubicBezTo>
                  <a:cubicBezTo>
                    <a:pt x="266" y="841"/>
                    <a:pt x="266" y="841"/>
                    <a:pt x="266" y="841"/>
                  </a:cubicBezTo>
                  <a:moveTo>
                    <a:pt x="99" y="803"/>
                  </a:moveTo>
                  <a:cubicBezTo>
                    <a:pt x="87" y="716"/>
                    <a:pt x="87" y="716"/>
                    <a:pt x="87" y="716"/>
                  </a:cubicBezTo>
                  <a:cubicBezTo>
                    <a:pt x="259" y="748"/>
                    <a:pt x="259" y="748"/>
                    <a:pt x="259" y="748"/>
                  </a:cubicBezTo>
                  <a:cubicBezTo>
                    <a:pt x="99" y="803"/>
                    <a:pt x="99" y="803"/>
                    <a:pt x="99" y="803"/>
                  </a:cubicBezTo>
                  <a:moveTo>
                    <a:pt x="1247" y="776"/>
                  </a:moveTo>
                  <a:cubicBezTo>
                    <a:pt x="1255" y="709"/>
                    <a:pt x="1255" y="709"/>
                    <a:pt x="1255" y="709"/>
                  </a:cubicBezTo>
                  <a:cubicBezTo>
                    <a:pt x="1316" y="728"/>
                    <a:pt x="1316" y="728"/>
                    <a:pt x="1316" y="728"/>
                  </a:cubicBezTo>
                  <a:cubicBezTo>
                    <a:pt x="1276" y="756"/>
                    <a:pt x="1276" y="756"/>
                    <a:pt x="1276" y="756"/>
                  </a:cubicBezTo>
                  <a:cubicBezTo>
                    <a:pt x="1247" y="776"/>
                    <a:pt x="1247" y="776"/>
                    <a:pt x="1247" y="776"/>
                  </a:cubicBezTo>
                  <a:moveTo>
                    <a:pt x="525" y="903"/>
                  </a:moveTo>
                  <a:cubicBezTo>
                    <a:pt x="602" y="707"/>
                    <a:pt x="602" y="707"/>
                    <a:pt x="602" y="707"/>
                  </a:cubicBezTo>
                  <a:cubicBezTo>
                    <a:pt x="584" y="896"/>
                    <a:pt x="584" y="896"/>
                    <a:pt x="584" y="896"/>
                  </a:cubicBezTo>
                  <a:cubicBezTo>
                    <a:pt x="525" y="903"/>
                    <a:pt x="525" y="903"/>
                    <a:pt x="525" y="903"/>
                  </a:cubicBezTo>
                  <a:moveTo>
                    <a:pt x="94" y="797"/>
                  </a:moveTo>
                  <a:cubicBezTo>
                    <a:pt x="17" y="683"/>
                    <a:pt x="17" y="683"/>
                    <a:pt x="17" y="683"/>
                  </a:cubicBezTo>
                  <a:cubicBezTo>
                    <a:pt x="81" y="714"/>
                    <a:pt x="81" y="714"/>
                    <a:pt x="81" y="714"/>
                  </a:cubicBezTo>
                  <a:cubicBezTo>
                    <a:pt x="80" y="715"/>
                    <a:pt x="80" y="715"/>
                    <a:pt x="80" y="715"/>
                  </a:cubicBezTo>
                  <a:cubicBezTo>
                    <a:pt x="83" y="715"/>
                    <a:pt x="83" y="715"/>
                    <a:pt x="83" y="715"/>
                  </a:cubicBezTo>
                  <a:cubicBezTo>
                    <a:pt x="94" y="797"/>
                    <a:pt x="94" y="797"/>
                    <a:pt x="94" y="797"/>
                  </a:cubicBezTo>
                  <a:moveTo>
                    <a:pt x="251" y="741"/>
                  </a:moveTo>
                  <a:cubicBezTo>
                    <a:pt x="90" y="712"/>
                    <a:pt x="90" y="712"/>
                    <a:pt x="90" y="712"/>
                  </a:cubicBezTo>
                  <a:cubicBezTo>
                    <a:pt x="120" y="682"/>
                    <a:pt x="120" y="682"/>
                    <a:pt x="120" y="682"/>
                  </a:cubicBezTo>
                  <a:cubicBezTo>
                    <a:pt x="251" y="741"/>
                    <a:pt x="251" y="741"/>
                    <a:pt x="251" y="741"/>
                  </a:cubicBezTo>
                  <a:moveTo>
                    <a:pt x="84" y="710"/>
                  </a:moveTo>
                  <a:cubicBezTo>
                    <a:pt x="21" y="680"/>
                    <a:pt x="21" y="680"/>
                    <a:pt x="21" y="680"/>
                  </a:cubicBezTo>
                  <a:cubicBezTo>
                    <a:pt x="114" y="682"/>
                    <a:pt x="114" y="682"/>
                    <a:pt x="114" y="682"/>
                  </a:cubicBezTo>
                  <a:cubicBezTo>
                    <a:pt x="84" y="710"/>
                    <a:pt x="84" y="710"/>
                    <a:pt x="84" y="710"/>
                  </a:cubicBezTo>
                  <a:moveTo>
                    <a:pt x="518" y="900"/>
                  </a:moveTo>
                  <a:cubicBezTo>
                    <a:pt x="413" y="816"/>
                    <a:pt x="413" y="816"/>
                    <a:pt x="413" y="816"/>
                  </a:cubicBezTo>
                  <a:cubicBezTo>
                    <a:pt x="414" y="816"/>
                    <a:pt x="414" y="816"/>
                    <a:pt x="414" y="816"/>
                  </a:cubicBezTo>
                  <a:cubicBezTo>
                    <a:pt x="414" y="816"/>
                    <a:pt x="414" y="816"/>
                    <a:pt x="414" y="816"/>
                  </a:cubicBezTo>
                  <a:cubicBezTo>
                    <a:pt x="479" y="666"/>
                    <a:pt x="479" y="666"/>
                    <a:pt x="479" y="666"/>
                  </a:cubicBezTo>
                  <a:cubicBezTo>
                    <a:pt x="518" y="900"/>
                    <a:pt x="518" y="900"/>
                    <a:pt x="518" y="900"/>
                  </a:cubicBezTo>
                  <a:moveTo>
                    <a:pt x="409" y="814"/>
                  </a:moveTo>
                  <a:cubicBezTo>
                    <a:pt x="274" y="747"/>
                    <a:pt x="274" y="747"/>
                    <a:pt x="274" y="747"/>
                  </a:cubicBezTo>
                  <a:cubicBezTo>
                    <a:pt x="475" y="662"/>
                    <a:pt x="475" y="662"/>
                    <a:pt x="475" y="662"/>
                  </a:cubicBezTo>
                  <a:cubicBezTo>
                    <a:pt x="409" y="814"/>
                    <a:pt x="409" y="814"/>
                    <a:pt x="409" y="814"/>
                  </a:cubicBezTo>
                  <a:moveTo>
                    <a:pt x="522" y="897"/>
                  </a:moveTo>
                  <a:cubicBezTo>
                    <a:pt x="482" y="661"/>
                    <a:pt x="482" y="661"/>
                    <a:pt x="482" y="661"/>
                  </a:cubicBezTo>
                  <a:cubicBezTo>
                    <a:pt x="603" y="693"/>
                    <a:pt x="603" y="693"/>
                    <a:pt x="603" y="693"/>
                  </a:cubicBezTo>
                  <a:cubicBezTo>
                    <a:pt x="522" y="897"/>
                    <a:pt x="522" y="897"/>
                    <a:pt x="522" y="897"/>
                  </a:cubicBezTo>
                  <a:moveTo>
                    <a:pt x="1316" y="723"/>
                  </a:moveTo>
                  <a:cubicBezTo>
                    <a:pt x="1257" y="705"/>
                    <a:pt x="1257" y="705"/>
                    <a:pt x="1257" y="705"/>
                  </a:cubicBezTo>
                  <a:cubicBezTo>
                    <a:pt x="1282" y="655"/>
                    <a:pt x="1282" y="655"/>
                    <a:pt x="1282" y="655"/>
                  </a:cubicBezTo>
                  <a:cubicBezTo>
                    <a:pt x="1316" y="723"/>
                    <a:pt x="1316" y="723"/>
                    <a:pt x="1316" y="723"/>
                  </a:cubicBezTo>
                  <a:moveTo>
                    <a:pt x="1243" y="775"/>
                  </a:moveTo>
                  <a:cubicBezTo>
                    <a:pt x="1140" y="632"/>
                    <a:pt x="1140" y="632"/>
                    <a:pt x="1140" y="632"/>
                  </a:cubicBezTo>
                  <a:cubicBezTo>
                    <a:pt x="1250" y="707"/>
                    <a:pt x="1250" y="707"/>
                    <a:pt x="1250" y="707"/>
                  </a:cubicBezTo>
                  <a:cubicBezTo>
                    <a:pt x="1250" y="708"/>
                    <a:pt x="1250" y="708"/>
                    <a:pt x="1250" y="708"/>
                  </a:cubicBezTo>
                  <a:cubicBezTo>
                    <a:pt x="1251" y="708"/>
                    <a:pt x="1251" y="708"/>
                    <a:pt x="1251" y="708"/>
                  </a:cubicBezTo>
                  <a:cubicBezTo>
                    <a:pt x="1243" y="775"/>
                    <a:pt x="1243" y="775"/>
                    <a:pt x="1243" y="775"/>
                  </a:cubicBezTo>
                  <a:moveTo>
                    <a:pt x="261" y="741"/>
                  </a:moveTo>
                  <a:cubicBezTo>
                    <a:pt x="123" y="679"/>
                    <a:pt x="123" y="679"/>
                    <a:pt x="123" y="679"/>
                  </a:cubicBezTo>
                  <a:cubicBezTo>
                    <a:pt x="173" y="630"/>
                    <a:pt x="173" y="630"/>
                    <a:pt x="173" y="630"/>
                  </a:cubicBezTo>
                  <a:cubicBezTo>
                    <a:pt x="261" y="741"/>
                    <a:pt x="261" y="741"/>
                    <a:pt x="261" y="741"/>
                  </a:cubicBezTo>
                  <a:moveTo>
                    <a:pt x="595" y="687"/>
                  </a:moveTo>
                  <a:cubicBezTo>
                    <a:pt x="484" y="657"/>
                    <a:pt x="484" y="657"/>
                    <a:pt x="484" y="657"/>
                  </a:cubicBezTo>
                  <a:cubicBezTo>
                    <a:pt x="510" y="623"/>
                    <a:pt x="510" y="623"/>
                    <a:pt x="510" y="623"/>
                  </a:cubicBezTo>
                  <a:cubicBezTo>
                    <a:pt x="595" y="687"/>
                    <a:pt x="595" y="687"/>
                    <a:pt x="595" y="687"/>
                  </a:cubicBezTo>
                  <a:moveTo>
                    <a:pt x="112" y="677"/>
                  </a:moveTo>
                  <a:cubicBezTo>
                    <a:pt x="13" y="675"/>
                    <a:pt x="13" y="675"/>
                    <a:pt x="13" y="675"/>
                  </a:cubicBezTo>
                  <a:cubicBezTo>
                    <a:pt x="25" y="620"/>
                    <a:pt x="25" y="620"/>
                    <a:pt x="25" y="620"/>
                  </a:cubicBezTo>
                  <a:cubicBezTo>
                    <a:pt x="112" y="677"/>
                    <a:pt x="112" y="677"/>
                    <a:pt x="112" y="677"/>
                  </a:cubicBezTo>
                  <a:moveTo>
                    <a:pt x="589" y="890"/>
                  </a:moveTo>
                  <a:cubicBezTo>
                    <a:pt x="608" y="693"/>
                    <a:pt x="608" y="693"/>
                    <a:pt x="608" y="693"/>
                  </a:cubicBezTo>
                  <a:cubicBezTo>
                    <a:pt x="789" y="612"/>
                    <a:pt x="789" y="612"/>
                    <a:pt x="789" y="612"/>
                  </a:cubicBezTo>
                  <a:cubicBezTo>
                    <a:pt x="703" y="735"/>
                    <a:pt x="703" y="735"/>
                    <a:pt x="703" y="735"/>
                  </a:cubicBezTo>
                  <a:cubicBezTo>
                    <a:pt x="589" y="890"/>
                    <a:pt x="589" y="890"/>
                    <a:pt x="589" y="890"/>
                  </a:cubicBezTo>
                  <a:moveTo>
                    <a:pt x="980" y="763"/>
                  </a:moveTo>
                  <a:cubicBezTo>
                    <a:pt x="890" y="609"/>
                    <a:pt x="890" y="609"/>
                    <a:pt x="890" y="609"/>
                  </a:cubicBezTo>
                  <a:cubicBezTo>
                    <a:pt x="1019" y="689"/>
                    <a:pt x="1019" y="689"/>
                    <a:pt x="1019" y="689"/>
                  </a:cubicBezTo>
                  <a:cubicBezTo>
                    <a:pt x="980" y="763"/>
                    <a:pt x="980" y="763"/>
                    <a:pt x="980" y="763"/>
                  </a:cubicBezTo>
                  <a:moveTo>
                    <a:pt x="127" y="669"/>
                  </a:moveTo>
                  <a:cubicBezTo>
                    <a:pt x="155" y="607"/>
                    <a:pt x="155" y="607"/>
                    <a:pt x="155" y="607"/>
                  </a:cubicBezTo>
                  <a:cubicBezTo>
                    <a:pt x="171" y="626"/>
                    <a:pt x="171" y="626"/>
                    <a:pt x="171" y="626"/>
                  </a:cubicBezTo>
                  <a:cubicBezTo>
                    <a:pt x="127" y="669"/>
                    <a:pt x="127" y="669"/>
                    <a:pt x="127" y="669"/>
                  </a:cubicBezTo>
                  <a:moveTo>
                    <a:pt x="289" y="736"/>
                  </a:moveTo>
                  <a:cubicBezTo>
                    <a:pt x="483" y="606"/>
                    <a:pt x="483" y="606"/>
                    <a:pt x="483" y="606"/>
                  </a:cubicBezTo>
                  <a:cubicBezTo>
                    <a:pt x="477" y="656"/>
                    <a:pt x="477" y="656"/>
                    <a:pt x="477" y="656"/>
                  </a:cubicBezTo>
                  <a:cubicBezTo>
                    <a:pt x="289" y="736"/>
                    <a:pt x="289" y="736"/>
                    <a:pt x="289" y="736"/>
                  </a:cubicBezTo>
                  <a:moveTo>
                    <a:pt x="483" y="651"/>
                  </a:moveTo>
                  <a:cubicBezTo>
                    <a:pt x="487" y="606"/>
                    <a:pt x="487" y="606"/>
                    <a:pt x="487" y="606"/>
                  </a:cubicBezTo>
                  <a:cubicBezTo>
                    <a:pt x="507" y="621"/>
                    <a:pt x="507" y="621"/>
                    <a:pt x="507" y="621"/>
                  </a:cubicBezTo>
                  <a:cubicBezTo>
                    <a:pt x="483" y="651"/>
                    <a:pt x="483" y="651"/>
                    <a:pt x="483" y="651"/>
                  </a:cubicBezTo>
                  <a:moveTo>
                    <a:pt x="119" y="676"/>
                  </a:moveTo>
                  <a:cubicBezTo>
                    <a:pt x="30" y="618"/>
                    <a:pt x="30" y="618"/>
                    <a:pt x="30" y="618"/>
                  </a:cubicBezTo>
                  <a:cubicBezTo>
                    <a:pt x="151" y="605"/>
                    <a:pt x="151" y="605"/>
                    <a:pt x="151" y="605"/>
                  </a:cubicBezTo>
                  <a:cubicBezTo>
                    <a:pt x="119" y="676"/>
                    <a:pt x="119" y="676"/>
                    <a:pt x="119" y="676"/>
                  </a:cubicBezTo>
                  <a:moveTo>
                    <a:pt x="509" y="617"/>
                  </a:moveTo>
                  <a:cubicBezTo>
                    <a:pt x="491" y="603"/>
                    <a:pt x="491" y="603"/>
                    <a:pt x="491" y="603"/>
                  </a:cubicBezTo>
                  <a:cubicBezTo>
                    <a:pt x="524" y="599"/>
                    <a:pt x="524" y="599"/>
                    <a:pt x="524" y="599"/>
                  </a:cubicBezTo>
                  <a:cubicBezTo>
                    <a:pt x="509" y="617"/>
                    <a:pt x="509" y="617"/>
                    <a:pt x="509" y="617"/>
                  </a:cubicBezTo>
                  <a:moveTo>
                    <a:pt x="1024" y="684"/>
                  </a:moveTo>
                  <a:cubicBezTo>
                    <a:pt x="1014" y="597"/>
                    <a:pt x="1014" y="597"/>
                    <a:pt x="1014" y="597"/>
                  </a:cubicBezTo>
                  <a:cubicBezTo>
                    <a:pt x="1125" y="624"/>
                    <a:pt x="1125" y="624"/>
                    <a:pt x="1125" y="624"/>
                  </a:cubicBezTo>
                  <a:cubicBezTo>
                    <a:pt x="1024" y="684"/>
                    <a:pt x="1024" y="684"/>
                    <a:pt x="1024" y="684"/>
                  </a:cubicBezTo>
                  <a:moveTo>
                    <a:pt x="1020" y="684"/>
                  </a:moveTo>
                  <a:cubicBezTo>
                    <a:pt x="890" y="604"/>
                    <a:pt x="890" y="604"/>
                    <a:pt x="890" y="604"/>
                  </a:cubicBezTo>
                  <a:cubicBezTo>
                    <a:pt x="1010" y="596"/>
                    <a:pt x="1010" y="596"/>
                    <a:pt x="1010" y="596"/>
                  </a:cubicBezTo>
                  <a:cubicBezTo>
                    <a:pt x="1010" y="597"/>
                    <a:pt x="1010" y="597"/>
                    <a:pt x="1010" y="597"/>
                  </a:cubicBezTo>
                  <a:cubicBezTo>
                    <a:pt x="1010" y="597"/>
                    <a:pt x="1010" y="597"/>
                    <a:pt x="1010" y="597"/>
                  </a:cubicBezTo>
                  <a:cubicBezTo>
                    <a:pt x="1020" y="684"/>
                    <a:pt x="1020" y="684"/>
                    <a:pt x="1020" y="684"/>
                  </a:cubicBezTo>
                  <a:moveTo>
                    <a:pt x="174" y="623"/>
                  </a:moveTo>
                  <a:cubicBezTo>
                    <a:pt x="159" y="604"/>
                    <a:pt x="159" y="604"/>
                    <a:pt x="159" y="604"/>
                  </a:cubicBezTo>
                  <a:cubicBezTo>
                    <a:pt x="205" y="592"/>
                    <a:pt x="205" y="592"/>
                    <a:pt x="205" y="592"/>
                  </a:cubicBezTo>
                  <a:cubicBezTo>
                    <a:pt x="174" y="623"/>
                    <a:pt x="174" y="623"/>
                    <a:pt x="174" y="623"/>
                  </a:cubicBezTo>
                  <a:moveTo>
                    <a:pt x="605" y="689"/>
                  </a:moveTo>
                  <a:cubicBezTo>
                    <a:pt x="513" y="620"/>
                    <a:pt x="513" y="620"/>
                    <a:pt x="513" y="620"/>
                  </a:cubicBezTo>
                  <a:cubicBezTo>
                    <a:pt x="531" y="598"/>
                    <a:pt x="531" y="598"/>
                    <a:pt x="531" y="598"/>
                  </a:cubicBezTo>
                  <a:cubicBezTo>
                    <a:pt x="705" y="574"/>
                    <a:pt x="705" y="574"/>
                    <a:pt x="705" y="574"/>
                  </a:cubicBezTo>
                  <a:cubicBezTo>
                    <a:pt x="605" y="689"/>
                    <a:pt x="605" y="689"/>
                    <a:pt x="605" y="689"/>
                  </a:cubicBezTo>
                  <a:moveTo>
                    <a:pt x="706" y="580"/>
                  </a:moveTo>
                  <a:cubicBezTo>
                    <a:pt x="711" y="574"/>
                    <a:pt x="711" y="574"/>
                    <a:pt x="711" y="574"/>
                  </a:cubicBezTo>
                  <a:cubicBezTo>
                    <a:pt x="790" y="607"/>
                    <a:pt x="790" y="607"/>
                    <a:pt x="790" y="607"/>
                  </a:cubicBezTo>
                  <a:cubicBezTo>
                    <a:pt x="614" y="686"/>
                    <a:pt x="614" y="686"/>
                    <a:pt x="614" y="686"/>
                  </a:cubicBezTo>
                  <a:cubicBezTo>
                    <a:pt x="706" y="580"/>
                    <a:pt x="706" y="580"/>
                    <a:pt x="706" y="580"/>
                  </a:cubicBezTo>
                  <a:cubicBezTo>
                    <a:pt x="706" y="580"/>
                    <a:pt x="706" y="580"/>
                    <a:pt x="706" y="580"/>
                  </a:cubicBezTo>
                  <a:moveTo>
                    <a:pt x="1128" y="621"/>
                  </a:moveTo>
                  <a:cubicBezTo>
                    <a:pt x="1022" y="594"/>
                    <a:pt x="1022" y="594"/>
                    <a:pt x="1022" y="594"/>
                  </a:cubicBezTo>
                  <a:cubicBezTo>
                    <a:pt x="1122" y="573"/>
                    <a:pt x="1122" y="573"/>
                    <a:pt x="1122" y="573"/>
                  </a:cubicBezTo>
                  <a:cubicBezTo>
                    <a:pt x="1128" y="621"/>
                    <a:pt x="1128" y="621"/>
                    <a:pt x="1128" y="621"/>
                  </a:cubicBezTo>
                  <a:moveTo>
                    <a:pt x="267" y="741"/>
                  </a:moveTo>
                  <a:cubicBezTo>
                    <a:pt x="177" y="627"/>
                    <a:pt x="177" y="627"/>
                    <a:pt x="177" y="627"/>
                  </a:cubicBezTo>
                  <a:cubicBezTo>
                    <a:pt x="214" y="590"/>
                    <a:pt x="214" y="590"/>
                    <a:pt x="214" y="590"/>
                  </a:cubicBezTo>
                  <a:cubicBezTo>
                    <a:pt x="289" y="572"/>
                    <a:pt x="289" y="572"/>
                    <a:pt x="289" y="572"/>
                  </a:cubicBezTo>
                  <a:cubicBezTo>
                    <a:pt x="289" y="572"/>
                    <a:pt x="289" y="572"/>
                    <a:pt x="289" y="572"/>
                  </a:cubicBezTo>
                  <a:cubicBezTo>
                    <a:pt x="289" y="572"/>
                    <a:pt x="289" y="572"/>
                    <a:pt x="289" y="572"/>
                  </a:cubicBezTo>
                  <a:cubicBezTo>
                    <a:pt x="267" y="741"/>
                    <a:pt x="267" y="741"/>
                    <a:pt x="267" y="741"/>
                  </a:cubicBezTo>
                  <a:moveTo>
                    <a:pt x="271" y="742"/>
                  </a:moveTo>
                  <a:cubicBezTo>
                    <a:pt x="294" y="572"/>
                    <a:pt x="294" y="572"/>
                    <a:pt x="294" y="572"/>
                  </a:cubicBezTo>
                  <a:cubicBezTo>
                    <a:pt x="479" y="603"/>
                    <a:pt x="479" y="603"/>
                    <a:pt x="479" y="603"/>
                  </a:cubicBezTo>
                  <a:cubicBezTo>
                    <a:pt x="271" y="742"/>
                    <a:pt x="271" y="742"/>
                    <a:pt x="271" y="742"/>
                  </a:cubicBezTo>
                  <a:moveTo>
                    <a:pt x="890" y="600"/>
                  </a:moveTo>
                  <a:cubicBezTo>
                    <a:pt x="955" y="551"/>
                    <a:pt x="955" y="551"/>
                    <a:pt x="955" y="551"/>
                  </a:cubicBezTo>
                  <a:cubicBezTo>
                    <a:pt x="1006" y="592"/>
                    <a:pt x="1006" y="592"/>
                    <a:pt x="1006" y="592"/>
                  </a:cubicBezTo>
                  <a:cubicBezTo>
                    <a:pt x="890" y="600"/>
                    <a:pt x="890" y="600"/>
                    <a:pt x="890" y="600"/>
                  </a:cubicBezTo>
                  <a:moveTo>
                    <a:pt x="800" y="605"/>
                  </a:moveTo>
                  <a:cubicBezTo>
                    <a:pt x="838" y="550"/>
                    <a:pt x="838" y="550"/>
                    <a:pt x="838" y="550"/>
                  </a:cubicBezTo>
                  <a:cubicBezTo>
                    <a:pt x="878" y="601"/>
                    <a:pt x="878" y="601"/>
                    <a:pt x="878" y="601"/>
                  </a:cubicBezTo>
                  <a:cubicBezTo>
                    <a:pt x="800" y="605"/>
                    <a:pt x="800" y="605"/>
                    <a:pt x="800" y="605"/>
                  </a:cubicBezTo>
                  <a:moveTo>
                    <a:pt x="220" y="584"/>
                  </a:moveTo>
                  <a:cubicBezTo>
                    <a:pt x="257" y="548"/>
                    <a:pt x="257" y="548"/>
                    <a:pt x="257" y="548"/>
                  </a:cubicBezTo>
                  <a:cubicBezTo>
                    <a:pt x="286" y="568"/>
                    <a:pt x="286" y="568"/>
                    <a:pt x="286" y="568"/>
                  </a:cubicBezTo>
                  <a:cubicBezTo>
                    <a:pt x="220" y="584"/>
                    <a:pt x="220" y="584"/>
                    <a:pt x="220" y="584"/>
                  </a:cubicBezTo>
                  <a:moveTo>
                    <a:pt x="1129" y="575"/>
                  </a:moveTo>
                  <a:cubicBezTo>
                    <a:pt x="1127" y="572"/>
                    <a:pt x="1127" y="572"/>
                    <a:pt x="1127" y="572"/>
                  </a:cubicBezTo>
                  <a:cubicBezTo>
                    <a:pt x="1251" y="537"/>
                    <a:pt x="1251" y="537"/>
                    <a:pt x="1251" y="537"/>
                  </a:cubicBezTo>
                  <a:cubicBezTo>
                    <a:pt x="1132" y="620"/>
                    <a:pt x="1132" y="620"/>
                    <a:pt x="1132" y="620"/>
                  </a:cubicBezTo>
                  <a:cubicBezTo>
                    <a:pt x="1127" y="574"/>
                    <a:pt x="1127" y="574"/>
                    <a:pt x="1127" y="574"/>
                  </a:cubicBezTo>
                  <a:cubicBezTo>
                    <a:pt x="1129" y="575"/>
                    <a:pt x="1129" y="575"/>
                    <a:pt x="1129" y="575"/>
                  </a:cubicBezTo>
                  <a:moveTo>
                    <a:pt x="1253" y="703"/>
                  </a:moveTo>
                  <a:cubicBezTo>
                    <a:pt x="1134" y="624"/>
                    <a:pt x="1134" y="624"/>
                    <a:pt x="1134" y="624"/>
                  </a:cubicBezTo>
                  <a:cubicBezTo>
                    <a:pt x="1261" y="535"/>
                    <a:pt x="1261" y="535"/>
                    <a:pt x="1261" y="535"/>
                  </a:cubicBezTo>
                  <a:cubicBezTo>
                    <a:pt x="1261" y="542"/>
                    <a:pt x="1261" y="542"/>
                    <a:pt x="1261" y="542"/>
                  </a:cubicBezTo>
                  <a:cubicBezTo>
                    <a:pt x="1262" y="538"/>
                    <a:pt x="1262" y="538"/>
                    <a:pt x="1262" y="538"/>
                  </a:cubicBezTo>
                  <a:cubicBezTo>
                    <a:pt x="1279" y="650"/>
                    <a:pt x="1279" y="650"/>
                    <a:pt x="1279" y="650"/>
                  </a:cubicBezTo>
                  <a:cubicBezTo>
                    <a:pt x="1279" y="650"/>
                    <a:pt x="1279" y="650"/>
                    <a:pt x="1279" y="650"/>
                  </a:cubicBezTo>
                  <a:cubicBezTo>
                    <a:pt x="1279" y="651"/>
                    <a:pt x="1279" y="651"/>
                    <a:pt x="1279" y="651"/>
                  </a:cubicBezTo>
                  <a:cubicBezTo>
                    <a:pt x="1253" y="703"/>
                    <a:pt x="1253" y="703"/>
                    <a:pt x="1253" y="703"/>
                  </a:cubicBezTo>
                  <a:moveTo>
                    <a:pt x="482" y="599"/>
                  </a:moveTo>
                  <a:cubicBezTo>
                    <a:pt x="302" y="569"/>
                    <a:pt x="302" y="569"/>
                    <a:pt x="302" y="569"/>
                  </a:cubicBezTo>
                  <a:cubicBezTo>
                    <a:pt x="440" y="527"/>
                    <a:pt x="440" y="527"/>
                    <a:pt x="440" y="527"/>
                  </a:cubicBezTo>
                  <a:cubicBezTo>
                    <a:pt x="451" y="545"/>
                    <a:pt x="475" y="586"/>
                    <a:pt x="482" y="599"/>
                  </a:cubicBezTo>
                  <a:moveTo>
                    <a:pt x="493" y="599"/>
                  </a:moveTo>
                  <a:cubicBezTo>
                    <a:pt x="583" y="526"/>
                    <a:pt x="583" y="526"/>
                    <a:pt x="583" y="526"/>
                  </a:cubicBezTo>
                  <a:cubicBezTo>
                    <a:pt x="528" y="594"/>
                    <a:pt x="528" y="594"/>
                    <a:pt x="528" y="594"/>
                  </a:cubicBezTo>
                  <a:cubicBezTo>
                    <a:pt x="493" y="599"/>
                    <a:pt x="493" y="599"/>
                    <a:pt x="493" y="599"/>
                  </a:cubicBezTo>
                  <a:moveTo>
                    <a:pt x="1283" y="646"/>
                  </a:moveTo>
                  <a:cubicBezTo>
                    <a:pt x="1266" y="533"/>
                    <a:pt x="1266" y="533"/>
                    <a:pt x="1266" y="533"/>
                  </a:cubicBezTo>
                  <a:cubicBezTo>
                    <a:pt x="1412" y="521"/>
                    <a:pt x="1412" y="521"/>
                    <a:pt x="1412" y="521"/>
                  </a:cubicBezTo>
                  <a:cubicBezTo>
                    <a:pt x="1283" y="646"/>
                    <a:pt x="1283" y="646"/>
                    <a:pt x="1283" y="646"/>
                  </a:cubicBezTo>
                  <a:moveTo>
                    <a:pt x="792" y="603"/>
                  </a:moveTo>
                  <a:cubicBezTo>
                    <a:pt x="714" y="571"/>
                    <a:pt x="714" y="571"/>
                    <a:pt x="714" y="571"/>
                  </a:cubicBezTo>
                  <a:cubicBezTo>
                    <a:pt x="755" y="521"/>
                    <a:pt x="755" y="521"/>
                    <a:pt x="755" y="521"/>
                  </a:cubicBezTo>
                  <a:cubicBezTo>
                    <a:pt x="792" y="603"/>
                    <a:pt x="792" y="603"/>
                    <a:pt x="792" y="603"/>
                  </a:cubicBezTo>
                  <a:moveTo>
                    <a:pt x="796" y="602"/>
                  </a:moveTo>
                  <a:cubicBezTo>
                    <a:pt x="760" y="520"/>
                    <a:pt x="760" y="520"/>
                    <a:pt x="760" y="520"/>
                  </a:cubicBezTo>
                  <a:cubicBezTo>
                    <a:pt x="835" y="548"/>
                    <a:pt x="835" y="548"/>
                    <a:pt x="835" y="548"/>
                  </a:cubicBezTo>
                  <a:cubicBezTo>
                    <a:pt x="796" y="602"/>
                    <a:pt x="796" y="602"/>
                    <a:pt x="796" y="602"/>
                  </a:cubicBezTo>
                  <a:moveTo>
                    <a:pt x="160" y="599"/>
                  </a:moveTo>
                  <a:cubicBezTo>
                    <a:pt x="216" y="519"/>
                    <a:pt x="216" y="519"/>
                    <a:pt x="216" y="519"/>
                  </a:cubicBezTo>
                  <a:cubicBezTo>
                    <a:pt x="253" y="545"/>
                    <a:pt x="253" y="545"/>
                    <a:pt x="253" y="545"/>
                  </a:cubicBezTo>
                  <a:cubicBezTo>
                    <a:pt x="212" y="586"/>
                    <a:pt x="212" y="586"/>
                    <a:pt x="212" y="586"/>
                  </a:cubicBezTo>
                  <a:cubicBezTo>
                    <a:pt x="160" y="599"/>
                    <a:pt x="160" y="599"/>
                    <a:pt x="160" y="599"/>
                  </a:cubicBezTo>
                  <a:moveTo>
                    <a:pt x="535" y="593"/>
                  </a:moveTo>
                  <a:cubicBezTo>
                    <a:pt x="596" y="516"/>
                    <a:pt x="596" y="516"/>
                    <a:pt x="596" y="516"/>
                  </a:cubicBezTo>
                  <a:cubicBezTo>
                    <a:pt x="703" y="570"/>
                    <a:pt x="703" y="570"/>
                    <a:pt x="703" y="570"/>
                  </a:cubicBezTo>
                  <a:cubicBezTo>
                    <a:pt x="535" y="593"/>
                    <a:pt x="535" y="593"/>
                    <a:pt x="535" y="593"/>
                  </a:cubicBezTo>
                  <a:moveTo>
                    <a:pt x="1009" y="589"/>
                  </a:moveTo>
                  <a:cubicBezTo>
                    <a:pt x="959" y="548"/>
                    <a:pt x="959" y="548"/>
                    <a:pt x="959" y="548"/>
                  </a:cubicBezTo>
                  <a:cubicBezTo>
                    <a:pt x="1003" y="515"/>
                    <a:pt x="1003" y="515"/>
                    <a:pt x="1003" y="515"/>
                  </a:cubicBezTo>
                  <a:cubicBezTo>
                    <a:pt x="1009" y="589"/>
                    <a:pt x="1009" y="589"/>
                    <a:pt x="1009" y="589"/>
                  </a:cubicBezTo>
                  <a:moveTo>
                    <a:pt x="1014" y="591"/>
                  </a:moveTo>
                  <a:cubicBezTo>
                    <a:pt x="1007" y="515"/>
                    <a:pt x="1007" y="515"/>
                    <a:pt x="1007" y="515"/>
                  </a:cubicBezTo>
                  <a:cubicBezTo>
                    <a:pt x="1117" y="569"/>
                    <a:pt x="1117" y="569"/>
                    <a:pt x="1117" y="569"/>
                  </a:cubicBezTo>
                  <a:cubicBezTo>
                    <a:pt x="1014" y="591"/>
                    <a:pt x="1014" y="591"/>
                    <a:pt x="1014" y="591"/>
                  </a:cubicBezTo>
                  <a:moveTo>
                    <a:pt x="883" y="599"/>
                  </a:moveTo>
                  <a:cubicBezTo>
                    <a:pt x="842" y="547"/>
                    <a:pt x="842" y="547"/>
                    <a:pt x="842" y="547"/>
                  </a:cubicBezTo>
                  <a:cubicBezTo>
                    <a:pt x="910" y="513"/>
                    <a:pt x="910" y="513"/>
                    <a:pt x="910" y="513"/>
                  </a:cubicBezTo>
                  <a:cubicBezTo>
                    <a:pt x="952" y="548"/>
                    <a:pt x="952" y="548"/>
                    <a:pt x="952" y="548"/>
                  </a:cubicBezTo>
                  <a:cubicBezTo>
                    <a:pt x="883" y="599"/>
                    <a:pt x="883" y="599"/>
                    <a:pt x="883" y="599"/>
                  </a:cubicBezTo>
                  <a:moveTo>
                    <a:pt x="955" y="545"/>
                  </a:moveTo>
                  <a:cubicBezTo>
                    <a:pt x="916" y="513"/>
                    <a:pt x="916" y="513"/>
                    <a:pt x="916" y="513"/>
                  </a:cubicBezTo>
                  <a:cubicBezTo>
                    <a:pt x="998" y="513"/>
                    <a:pt x="998" y="513"/>
                    <a:pt x="998" y="513"/>
                  </a:cubicBezTo>
                  <a:cubicBezTo>
                    <a:pt x="955" y="545"/>
                    <a:pt x="955" y="545"/>
                    <a:pt x="955" y="545"/>
                  </a:cubicBezTo>
                  <a:moveTo>
                    <a:pt x="28" y="613"/>
                  </a:moveTo>
                  <a:cubicBezTo>
                    <a:pt x="94" y="508"/>
                    <a:pt x="94" y="508"/>
                    <a:pt x="94" y="508"/>
                  </a:cubicBezTo>
                  <a:cubicBezTo>
                    <a:pt x="151" y="600"/>
                    <a:pt x="151" y="600"/>
                    <a:pt x="151" y="600"/>
                  </a:cubicBezTo>
                  <a:cubicBezTo>
                    <a:pt x="28" y="613"/>
                    <a:pt x="28" y="613"/>
                    <a:pt x="28" y="613"/>
                  </a:cubicBezTo>
                  <a:moveTo>
                    <a:pt x="257" y="542"/>
                  </a:moveTo>
                  <a:cubicBezTo>
                    <a:pt x="221" y="518"/>
                    <a:pt x="221" y="518"/>
                    <a:pt x="221" y="518"/>
                  </a:cubicBezTo>
                  <a:cubicBezTo>
                    <a:pt x="293" y="507"/>
                    <a:pt x="293" y="507"/>
                    <a:pt x="293" y="507"/>
                  </a:cubicBezTo>
                  <a:cubicBezTo>
                    <a:pt x="257" y="542"/>
                    <a:pt x="257" y="542"/>
                    <a:pt x="257" y="542"/>
                  </a:cubicBezTo>
                  <a:moveTo>
                    <a:pt x="155" y="598"/>
                  </a:moveTo>
                  <a:cubicBezTo>
                    <a:pt x="99" y="506"/>
                    <a:pt x="99" y="506"/>
                    <a:pt x="99" y="506"/>
                  </a:cubicBezTo>
                  <a:cubicBezTo>
                    <a:pt x="211" y="518"/>
                    <a:pt x="211" y="518"/>
                    <a:pt x="211" y="518"/>
                  </a:cubicBezTo>
                  <a:cubicBezTo>
                    <a:pt x="210" y="519"/>
                    <a:pt x="210" y="519"/>
                    <a:pt x="210" y="519"/>
                  </a:cubicBezTo>
                  <a:cubicBezTo>
                    <a:pt x="210" y="519"/>
                    <a:pt x="210" y="519"/>
                    <a:pt x="210" y="519"/>
                  </a:cubicBezTo>
                  <a:cubicBezTo>
                    <a:pt x="155" y="598"/>
                    <a:pt x="155" y="598"/>
                    <a:pt x="155" y="598"/>
                  </a:cubicBezTo>
                  <a:moveTo>
                    <a:pt x="290" y="565"/>
                  </a:moveTo>
                  <a:cubicBezTo>
                    <a:pt x="260" y="545"/>
                    <a:pt x="260" y="545"/>
                    <a:pt x="260" y="545"/>
                  </a:cubicBezTo>
                  <a:cubicBezTo>
                    <a:pt x="301" y="506"/>
                    <a:pt x="301" y="506"/>
                    <a:pt x="301" y="506"/>
                  </a:cubicBezTo>
                  <a:cubicBezTo>
                    <a:pt x="306" y="505"/>
                    <a:pt x="306" y="505"/>
                    <a:pt x="306" y="505"/>
                  </a:cubicBezTo>
                  <a:cubicBezTo>
                    <a:pt x="290" y="565"/>
                    <a:pt x="290" y="565"/>
                    <a:pt x="290" y="565"/>
                  </a:cubicBezTo>
                  <a:moveTo>
                    <a:pt x="295" y="566"/>
                  </a:moveTo>
                  <a:cubicBezTo>
                    <a:pt x="310" y="505"/>
                    <a:pt x="310" y="505"/>
                    <a:pt x="310" y="505"/>
                  </a:cubicBezTo>
                  <a:cubicBezTo>
                    <a:pt x="431" y="525"/>
                    <a:pt x="431" y="525"/>
                    <a:pt x="431" y="525"/>
                  </a:cubicBezTo>
                  <a:cubicBezTo>
                    <a:pt x="295" y="566"/>
                    <a:pt x="295" y="566"/>
                    <a:pt x="295" y="566"/>
                  </a:cubicBezTo>
                  <a:moveTo>
                    <a:pt x="486" y="598"/>
                  </a:moveTo>
                  <a:cubicBezTo>
                    <a:pt x="479" y="583"/>
                    <a:pt x="451" y="538"/>
                    <a:pt x="444" y="526"/>
                  </a:cubicBezTo>
                  <a:cubicBezTo>
                    <a:pt x="515" y="501"/>
                    <a:pt x="515" y="501"/>
                    <a:pt x="515" y="501"/>
                  </a:cubicBezTo>
                  <a:cubicBezTo>
                    <a:pt x="506" y="535"/>
                    <a:pt x="491" y="585"/>
                    <a:pt x="486" y="598"/>
                  </a:cubicBezTo>
                  <a:moveTo>
                    <a:pt x="492" y="593"/>
                  </a:moveTo>
                  <a:cubicBezTo>
                    <a:pt x="497" y="581"/>
                    <a:pt x="505" y="555"/>
                    <a:pt x="520" y="500"/>
                  </a:cubicBezTo>
                  <a:cubicBezTo>
                    <a:pt x="589" y="513"/>
                    <a:pt x="589" y="513"/>
                    <a:pt x="589" y="513"/>
                  </a:cubicBezTo>
                  <a:cubicBezTo>
                    <a:pt x="589" y="515"/>
                    <a:pt x="589" y="515"/>
                    <a:pt x="589" y="515"/>
                  </a:cubicBezTo>
                  <a:cubicBezTo>
                    <a:pt x="492" y="593"/>
                    <a:pt x="492" y="593"/>
                    <a:pt x="492" y="593"/>
                  </a:cubicBezTo>
                  <a:moveTo>
                    <a:pt x="1120" y="566"/>
                  </a:moveTo>
                  <a:cubicBezTo>
                    <a:pt x="1012" y="512"/>
                    <a:pt x="1012" y="512"/>
                    <a:pt x="1012" y="512"/>
                  </a:cubicBezTo>
                  <a:cubicBezTo>
                    <a:pt x="1092" y="500"/>
                    <a:pt x="1092" y="500"/>
                    <a:pt x="1092" y="500"/>
                  </a:cubicBezTo>
                  <a:cubicBezTo>
                    <a:pt x="1120" y="566"/>
                    <a:pt x="1120" y="566"/>
                    <a:pt x="1120" y="566"/>
                  </a:cubicBezTo>
                  <a:moveTo>
                    <a:pt x="1124" y="565"/>
                  </a:moveTo>
                  <a:cubicBezTo>
                    <a:pt x="1096" y="499"/>
                    <a:pt x="1096" y="499"/>
                    <a:pt x="1096" y="499"/>
                  </a:cubicBezTo>
                  <a:cubicBezTo>
                    <a:pt x="1169" y="476"/>
                    <a:pt x="1169" y="476"/>
                    <a:pt x="1169" y="476"/>
                  </a:cubicBezTo>
                  <a:cubicBezTo>
                    <a:pt x="1124" y="565"/>
                    <a:pt x="1124" y="565"/>
                    <a:pt x="1124" y="565"/>
                  </a:cubicBezTo>
                  <a:moveTo>
                    <a:pt x="1128" y="567"/>
                  </a:moveTo>
                  <a:cubicBezTo>
                    <a:pt x="1175" y="476"/>
                    <a:pt x="1175" y="476"/>
                    <a:pt x="1175" y="476"/>
                  </a:cubicBezTo>
                  <a:cubicBezTo>
                    <a:pt x="1258" y="530"/>
                    <a:pt x="1258" y="530"/>
                    <a:pt x="1258" y="530"/>
                  </a:cubicBezTo>
                  <a:cubicBezTo>
                    <a:pt x="1128" y="567"/>
                    <a:pt x="1128" y="567"/>
                    <a:pt x="1128" y="567"/>
                  </a:cubicBezTo>
                  <a:moveTo>
                    <a:pt x="1273" y="528"/>
                  </a:moveTo>
                  <a:cubicBezTo>
                    <a:pt x="1373" y="471"/>
                    <a:pt x="1373" y="471"/>
                    <a:pt x="1373" y="471"/>
                  </a:cubicBezTo>
                  <a:cubicBezTo>
                    <a:pt x="1414" y="517"/>
                    <a:pt x="1414" y="517"/>
                    <a:pt x="1414" y="517"/>
                  </a:cubicBezTo>
                  <a:cubicBezTo>
                    <a:pt x="1273" y="528"/>
                    <a:pt x="1273" y="528"/>
                    <a:pt x="1273" y="528"/>
                  </a:cubicBezTo>
                  <a:moveTo>
                    <a:pt x="209" y="513"/>
                  </a:moveTo>
                  <a:cubicBezTo>
                    <a:pt x="99" y="502"/>
                    <a:pt x="99" y="502"/>
                    <a:pt x="99" y="502"/>
                  </a:cubicBezTo>
                  <a:cubicBezTo>
                    <a:pt x="144" y="454"/>
                    <a:pt x="144" y="454"/>
                    <a:pt x="144" y="454"/>
                  </a:cubicBezTo>
                  <a:cubicBezTo>
                    <a:pt x="209" y="513"/>
                    <a:pt x="209" y="513"/>
                    <a:pt x="209" y="513"/>
                  </a:cubicBezTo>
                  <a:moveTo>
                    <a:pt x="220" y="513"/>
                  </a:moveTo>
                  <a:cubicBezTo>
                    <a:pt x="268" y="446"/>
                    <a:pt x="268" y="446"/>
                    <a:pt x="268" y="446"/>
                  </a:cubicBezTo>
                  <a:cubicBezTo>
                    <a:pt x="303" y="497"/>
                    <a:pt x="303" y="497"/>
                    <a:pt x="303" y="497"/>
                  </a:cubicBezTo>
                  <a:cubicBezTo>
                    <a:pt x="299" y="501"/>
                    <a:pt x="299" y="501"/>
                    <a:pt x="299" y="501"/>
                  </a:cubicBezTo>
                  <a:cubicBezTo>
                    <a:pt x="220" y="513"/>
                    <a:pt x="220" y="513"/>
                    <a:pt x="220" y="513"/>
                  </a:cubicBezTo>
                  <a:moveTo>
                    <a:pt x="215" y="513"/>
                  </a:moveTo>
                  <a:cubicBezTo>
                    <a:pt x="149" y="453"/>
                    <a:pt x="149" y="453"/>
                    <a:pt x="149" y="453"/>
                  </a:cubicBezTo>
                  <a:cubicBezTo>
                    <a:pt x="264" y="445"/>
                    <a:pt x="264" y="445"/>
                    <a:pt x="264" y="445"/>
                  </a:cubicBezTo>
                  <a:cubicBezTo>
                    <a:pt x="215" y="513"/>
                    <a:pt x="215" y="513"/>
                    <a:pt x="215" y="513"/>
                  </a:cubicBezTo>
                  <a:moveTo>
                    <a:pt x="587" y="508"/>
                  </a:moveTo>
                  <a:cubicBezTo>
                    <a:pt x="522" y="496"/>
                    <a:pt x="522" y="496"/>
                    <a:pt x="522" y="496"/>
                  </a:cubicBezTo>
                  <a:cubicBezTo>
                    <a:pt x="556" y="437"/>
                    <a:pt x="556" y="437"/>
                    <a:pt x="556" y="437"/>
                  </a:cubicBezTo>
                  <a:cubicBezTo>
                    <a:pt x="587" y="508"/>
                    <a:pt x="587" y="508"/>
                    <a:pt x="587" y="508"/>
                  </a:cubicBezTo>
                  <a:moveTo>
                    <a:pt x="1489" y="499"/>
                  </a:moveTo>
                  <a:cubicBezTo>
                    <a:pt x="1531" y="431"/>
                    <a:pt x="1531" y="431"/>
                    <a:pt x="1531" y="431"/>
                  </a:cubicBezTo>
                  <a:cubicBezTo>
                    <a:pt x="1553" y="455"/>
                    <a:pt x="1553" y="455"/>
                    <a:pt x="1553" y="455"/>
                  </a:cubicBezTo>
                  <a:cubicBezTo>
                    <a:pt x="1489" y="499"/>
                    <a:pt x="1489" y="499"/>
                    <a:pt x="1489" y="499"/>
                  </a:cubicBezTo>
                  <a:moveTo>
                    <a:pt x="518" y="493"/>
                  </a:moveTo>
                  <a:cubicBezTo>
                    <a:pt x="476" y="428"/>
                    <a:pt x="476" y="428"/>
                    <a:pt x="476" y="428"/>
                  </a:cubicBezTo>
                  <a:cubicBezTo>
                    <a:pt x="552" y="434"/>
                    <a:pt x="552" y="434"/>
                    <a:pt x="552" y="434"/>
                  </a:cubicBezTo>
                  <a:cubicBezTo>
                    <a:pt x="518" y="493"/>
                    <a:pt x="518" y="493"/>
                    <a:pt x="518" y="493"/>
                  </a:cubicBezTo>
                  <a:moveTo>
                    <a:pt x="1320" y="430"/>
                  </a:moveTo>
                  <a:cubicBezTo>
                    <a:pt x="1321" y="426"/>
                    <a:pt x="1321" y="426"/>
                    <a:pt x="1321" y="426"/>
                  </a:cubicBezTo>
                  <a:cubicBezTo>
                    <a:pt x="1370" y="468"/>
                    <a:pt x="1370" y="468"/>
                    <a:pt x="1370" y="468"/>
                  </a:cubicBezTo>
                  <a:cubicBezTo>
                    <a:pt x="1269" y="525"/>
                    <a:pt x="1269" y="525"/>
                    <a:pt x="1269" y="525"/>
                  </a:cubicBezTo>
                  <a:cubicBezTo>
                    <a:pt x="1319" y="428"/>
                    <a:pt x="1319" y="428"/>
                    <a:pt x="1319" y="428"/>
                  </a:cubicBezTo>
                  <a:cubicBezTo>
                    <a:pt x="1320" y="430"/>
                    <a:pt x="1320" y="430"/>
                    <a:pt x="1320" y="430"/>
                  </a:cubicBezTo>
                  <a:moveTo>
                    <a:pt x="1009" y="508"/>
                  </a:moveTo>
                  <a:cubicBezTo>
                    <a:pt x="1070" y="418"/>
                    <a:pt x="1070" y="418"/>
                    <a:pt x="1070" y="418"/>
                  </a:cubicBezTo>
                  <a:cubicBezTo>
                    <a:pt x="1090" y="496"/>
                    <a:pt x="1090" y="496"/>
                    <a:pt x="1090" y="496"/>
                  </a:cubicBezTo>
                  <a:cubicBezTo>
                    <a:pt x="1009" y="508"/>
                    <a:pt x="1009" y="508"/>
                    <a:pt x="1009" y="508"/>
                  </a:cubicBezTo>
                  <a:moveTo>
                    <a:pt x="310" y="500"/>
                  </a:moveTo>
                  <a:cubicBezTo>
                    <a:pt x="309" y="498"/>
                    <a:pt x="309" y="498"/>
                    <a:pt x="309" y="498"/>
                  </a:cubicBezTo>
                  <a:cubicBezTo>
                    <a:pt x="391" y="417"/>
                    <a:pt x="391" y="417"/>
                    <a:pt x="391" y="417"/>
                  </a:cubicBezTo>
                  <a:cubicBezTo>
                    <a:pt x="410" y="452"/>
                    <a:pt x="410" y="452"/>
                    <a:pt x="410" y="452"/>
                  </a:cubicBezTo>
                  <a:cubicBezTo>
                    <a:pt x="471" y="428"/>
                    <a:pt x="471" y="428"/>
                    <a:pt x="471" y="428"/>
                  </a:cubicBezTo>
                  <a:cubicBezTo>
                    <a:pt x="515" y="496"/>
                    <a:pt x="515" y="496"/>
                    <a:pt x="515" y="496"/>
                  </a:cubicBezTo>
                  <a:cubicBezTo>
                    <a:pt x="440" y="522"/>
                    <a:pt x="440" y="522"/>
                    <a:pt x="440" y="522"/>
                  </a:cubicBezTo>
                  <a:cubicBezTo>
                    <a:pt x="311" y="500"/>
                    <a:pt x="311" y="500"/>
                    <a:pt x="311" y="500"/>
                  </a:cubicBezTo>
                  <a:cubicBezTo>
                    <a:pt x="312" y="499"/>
                    <a:pt x="312" y="499"/>
                    <a:pt x="312" y="499"/>
                  </a:cubicBezTo>
                  <a:cubicBezTo>
                    <a:pt x="310" y="500"/>
                    <a:pt x="310" y="500"/>
                    <a:pt x="310" y="500"/>
                  </a:cubicBezTo>
                  <a:moveTo>
                    <a:pt x="1094" y="495"/>
                  </a:moveTo>
                  <a:cubicBezTo>
                    <a:pt x="1074" y="417"/>
                    <a:pt x="1074" y="417"/>
                    <a:pt x="1074" y="417"/>
                  </a:cubicBezTo>
                  <a:cubicBezTo>
                    <a:pt x="1168" y="472"/>
                    <a:pt x="1168" y="472"/>
                    <a:pt x="1168" y="472"/>
                  </a:cubicBezTo>
                  <a:cubicBezTo>
                    <a:pt x="1094" y="495"/>
                    <a:pt x="1094" y="495"/>
                    <a:pt x="1094" y="495"/>
                  </a:cubicBezTo>
                  <a:moveTo>
                    <a:pt x="715" y="562"/>
                  </a:moveTo>
                  <a:cubicBezTo>
                    <a:pt x="754" y="407"/>
                    <a:pt x="754" y="407"/>
                    <a:pt x="754" y="407"/>
                  </a:cubicBezTo>
                  <a:cubicBezTo>
                    <a:pt x="754" y="513"/>
                    <a:pt x="754" y="513"/>
                    <a:pt x="754" y="513"/>
                  </a:cubicBezTo>
                  <a:cubicBezTo>
                    <a:pt x="752" y="512"/>
                    <a:pt x="752" y="512"/>
                    <a:pt x="752" y="512"/>
                  </a:cubicBezTo>
                  <a:cubicBezTo>
                    <a:pt x="753" y="516"/>
                    <a:pt x="753" y="516"/>
                    <a:pt x="753" y="516"/>
                  </a:cubicBezTo>
                  <a:cubicBezTo>
                    <a:pt x="715" y="562"/>
                    <a:pt x="715" y="562"/>
                    <a:pt x="715" y="562"/>
                  </a:cubicBezTo>
                  <a:moveTo>
                    <a:pt x="1554" y="450"/>
                  </a:moveTo>
                  <a:cubicBezTo>
                    <a:pt x="1534" y="427"/>
                    <a:pt x="1534" y="427"/>
                    <a:pt x="1534" y="427"/>
                  </a:cubicBezTo>
                  <a:cubicBezTo>
                    <a:pt x="1555" y="401"/>
                    <a:pt x="1555" y="401"/>
                    <a:pt x="1555" y="401"/>
                  </a:cubicBezTo>
                  <a:cubicBezTo>
                    <a:pt x="1554" y="442"/>
                    <a:pt x="1554" y="442"/>
                    <a:pt x="1554" y="442"/>
                  </a:cubicBezTo>
                  <a:cubicBezTo>
                    <a:pt x="1554" y="450"/>
                    <a:pt x="1554" y="450"/>
                    <a:pt x="1554" y="450"/>
                  </a:cubicBezTo>
                  <a:moveTo>
                    <a:pt x="834" y="543"/>
                  </a:moveTo>
                  <a:cubicBezTo>
                    <a:pt x="758" y="515"/>
                    <a:pt x="758" y="515"/>
                    <a:pt x="758" y="515"/>
                  </a:cubicBezTo>
                  <a:cubicBezTo>
                    <a:pt x="758" y="398"/>
                    <a:pt x="758" y="398"/>
                    <a:pt x="758" y="398"/>
                  </a:cubicBezTo>
                  <a:cubicBezTo>
                    <a:pt x="834" y="543"/>
                    <a:pt x="834" y="543"/>
                    <a:pt x="834" y="543"/>
                  </a:cubicBezTo>
                  <a:moveTo>
                    <a:pt x="1417" y="514"/>
                  </a:moveTo>
                  <a:cubicBezTo>
                    <a:pt x="1377" y="468"/>
                    <a:pt x="1377" y="468"/>
                    <a:pt x="1377" y="468"/>
                  </a:cubicBezTo>
                  <a:cubicBezTo>
                    <a:pt x="1456" y="398"/>
                    <a:pt x="1456" y="398"/>
                    <a:pt x="1456" y="398"/>
                  </a:cubicBezTo>
                  <a:cubicBezTo>
                    <a:pt x="1417" y="514"/>
                    <a:pt x="1417" y="514"/>
                    <a:pt x="1417" y="514"/>
                  </a:cubicBezTo>
                  <a:moveTo>
                    <a:pt x="839" y="544"/>
                  </a:moveTo>
                  <a:cubicBezTo>
                    <a:pt x="763" y="398"/>
                    <a:pt x="763" y="398"/>
                    <a:pt x="763" y="398"/>
                  </a:cubicBezTo>
                  <a:cubicBezTo>
                    <a:pt x="906" y="510"/>
                    <a:pt x="906" y="510"/>
                    <a:pt x="906" y="510"/>
                  </a:cubicBezTo>
                  <a:cubicBezTo>
                    <a:pt x="839" y="544"/>
                    <a:pt x="839" y="544"/>
                    <a:pt x="839" y="544"/>
                  </a:cubicBezTo>
                  <a:moveTo>
                    <a:pt x="412" y="447"/>
                  </a:moveTo>
                  <a:cubicBezTo>
                    <a:pt x="394" y="414"/>
                    <a:pt x="394" y="414"/>
                    <a:pt x="394" y="414"/>
                  </a:cubicBezTo>
                  <a:cubicBezTo>
                    <a:pt x="413" y="395"/>
                    <a:pt x="413" y="395"/>
                    <a:pt x="413" y="395"/>
                  </a:cubicBezTo>
                  <a:cubicBezTo>
                    <a:pt x="467" y="425"/>
                    <a:pt x="467" y="425"/>
                    <a:pt x="467" y="425"/>
                  </a:cubicBezTo>
                  <a:cubicBezTo>
                    <a:pt x="412" y="447"/>
                    <a:pt x="412" y="447"/>
                    <a:pt x="412" y="447"/>
                  </a:cubicBezTo>
                  <a:moveTo>
                    <a:pt x="709" y="568"/>
                  </a:moveTo>
                  <a:cubicBezTo>
                    <a:pt x="599" y="512"/>
                    <a:pt x="599" y="512"/>
                    <a:pt x="599" y="512"/>
                  </a:cubicBezTo>
                  <a:cubicBezTo>
                    <a:pt x="609" y="500"/>
                    <a:pt x="609" y="500"/>
                    <a:pt x="609" y="500"/>
                  </a:cubicBezTo>
                  <a:cubicBezTo>
                    <a:pt x="752" y="395"/>
                    <a:pt x="752" y="395"/>
                    <a:pt x="752" y="395"/>
                  </a:cubicBezTo>
                  <a:cubicBezTo>
                    <a:pt x="709" y="568"/>
                    <a:pt x="709" y="568"/>
                    <a:pt x="709" y="568"/>
                  </a:cubicBezTo>
                  <a:moveTo>
                    <a:pt x="1530" y="424"/>
                  </a:moveTo>
                  <a:cubicBezTo>
                    <a:pt x="1470" y="394"/>
                    <a:pt x="1470" y="394"/>
                    <a:pt x="1470" y="394"/>
                  </a:cubicBezTo>
                  <a:cubicBezTo>
                    <a:pt x="1553" y="396"/>
                    <a:pt x="1553" y="396"/>
                    <a:pt x="1553" y="396"/>
                  </a:cubicBezTo>
                  <a:cubicBezTo>
                    <a:pt x="1530" y="424"/>
                    <a:pt x="1530" y="424"/>
                    <a:pt x="1530" y="424"/>
                  </a:cubicBezTo>
                  <a:moveTo>
                    <a:pt x="167" y="429"/>
                  </a:moveTo>
                  <a:cubicBezTo>
                    <a:pt x="168" y="426"/>
                    <a:pt x="168" y="426"/>
                    <a:pt x="168" y="426"/>
                  </a:cubicBezTo>
                  <a:cubicBezTo>
                    <a:pt x="215" y="388"/>
                    <a:pt x="215" y="388"/>
                    <a:pt x="215" y="388"/>
                  </a:cubicBezTo>
                  <a:cubicBezTo>
                    <a:pt x="263" y="440"/>
                    <a:pt x="263" y="440"/>
                    <a:pt x="263" y="440"/>
                  </a:cubicBezTo>
                  <a:cubicBezTo>
                    <a:pt x="149" y="448"/>
                    <a:pt x="149" y="448"/>
                    <a:pt x="149" y="448"/>
                  </a:cubicBezTo>
                  <a:cubicBezTo>
                    <a:pt x="166" y="428"/>
                    <a:pt x="166" y="428"/>
                    <a:pt x="166" y="428"/>
                  </a:cubicBezTo>
                  <a:cubicBezTo>
                    <a:pt x="167" y="429"/>
                    <a:pt x="167" y="429"/>
                    <a:pt x="167" y="429"/>
                  </a:cubicBezTo>
                  <a:moveTo>
                    <a:pt x="588" y="499"/>
                  </a:moveTo>
                  <a:cubicBezTo>
                    <a:pt x="559" y="432"/>
                    <a:pt x="559" y="432"/>
                    <a:pt x="559" y="432"/>
                  </a:cubicBezTo>
                  <a:cubicBezTo>
                    <a:pt x="560" y="430"/>
                    <a:pt x="560" y="430"/>
                    <a:pt x="560" y="430"/>
                  </a:cubicBezTo>
                  <a:cubicBezTo>
                    <a:pt x="560" y="430"/>
                    <a:pt x="560" y="430"/>
                    <a:pt x="560" y="430"/>
                  </a:cubicBezTo>
                  <a:cubicBezTo>
                    <a:pt x="583" y="386"/>
                    <a:pt x="583" y="386"/>
                    <a:pt x="583" y="386"/>
                  </a:cubicBezTo>
                  <a:cubicBezTo>
                    <a:pt x="588" y="499"/>
                    <a:pt x="588" y="499"/>
                    <a:pt x="588" y="499"/>
                  </a:cubicBezTo>
                  <a:moveTo>
                    <a:pt x="555" y="429"/>
                  </a:moveTo>
                  <a:cubicBezTo>
                    <a:pt x="482" y="424"/>
                    <a:pt x="482" y="424"/>
                    <a:pt x="482" y="424"/>
                  </a:cubicBezTo>
                  <a:cubicBezTo>
                    <a:pt x="580" y="383"/>
                    <a:pt x="580" y="383"/>
                    <a:pt x="580" y="383"/>
                  </a:cubicBezTo>
                  <a:cubicBezTo>
                    <a:pt x="555" y="429"/>
                    <a:pt x="555" y="429"/>
                    <a:pt x="555" y="429"/>
                  </a:cubicBezTo>
                  <a:moveTo>
                    <a:pt x="590" y="382"/>
                  </a:moveTo>
                  <a:cubicBezTo>
                    <a:pt x="590" y="381"/>
                    <a:pt x="590" y="381"/>
                    <a:pt x="590" y="381"/>
                  </a:cubicBezTo>
                  <a:cubicBezTo>
                    <a:pt x="750" y="391"/>
                    <a:pt x="750" y="391"/>
                    <a:pt x="750" y="391"/>
                  </a:cubicBezTo>
                  <a:cubicBezTo>
                    <a:pt x="593" y="506"/>
                    <a:pt x="593" y="506"/>
                    <a:pt x="593" y="506"/>
                  </a:cubicBezTo>
                  <a:cubicBezTo>
                    <a:pt x="588" y="381"/>
                    <a:pt x="588" y="381"/>
                    <a:pt x="588" y="381"/>
                  </a:cubicBezTo>
                  <a:cubicBezTo>
                    <a:pt x="590" y="382"/>
                    <a:pt x="590" y="382"/>
                    <a:pt x="590" y="382"/>
                  </a:cubicBezTo>
                  <a:moveTo>
                    <a:pt x="462" y="417"/>
                  </a:moveTo>
                  <a:cubicBezTo>
                    <a:pt x="417" y="392"/>
                    <a:pt x="417" y="392"/>
                    <a:pt x="417" y="392"/>
                  </a:cubicBezTo>
                  <a:cubicBezTo>
                    <a:pt x="429" y="380"/>
                    <a:pt x="429" y="380"/>
                    <a:pt x="429" y="380"/>
                  </a:cubicBezTo>
                  <a:cubicBezTo>
                    <a:pt x="462" y="417"/>
                    <a:pt x="462" y="417"/>
                    <a:pt x="462" y="417"/>
                  </a:cubicBezTo>
                  <a:moveTo>
                    <a:pt x="392" y="410"/>
                  </a:moveTo>
                  <a:cubicBezTo>
                    <a:pt x="373" y="373"/>
                    <a:pt x="373" y="373"/>
                    <a:pt x="373" y="373"/>
                  </a:cubicBezTo>
                  <a:cubicBezTo>
                    <a:pt x="409" y="393"/>
                    <a:pt x="409" y="393"/>
                    <a:pt x="409" y="393"/>
                  </a:cubicBezTo>
                  <a:cubicBezTo>
                    <a:pt x="392" y="410"/>
                    <a:pt x="392" y="410"/>
                    <a:pt x="392" y="410"/>
                  </a:cubicBezTo>
                  <a:moveTo>
                    <a:pt x="347" y="416"/>
                  </a:moveTo>
                  <a:cubicBezTo>
                    <a:pt x="284" y="365"/>
                    <a:pt x="284" y="365"/>
                    <a:pt x="284" y="365"/>
                  </a:cubicBezTo>
                  <a:cubicBezTo>
                    <a:pt x="364" y="369"/>
                    <a:pt x="364" y="369"/>
                    <a:pt x="364" y="369"/>
                  </a:cubicBezTo>
                  <a:cubicBezTo>
                    <a:pt x="347" y="416"/>
                    <a:pt x="347" y="416"/>
                    <a:pt x="347" y="416"/>
                  </a:cubicBezTo>
                  <a:moveTo>
                    <a:pt x="269" y="440"/>
                  </a:moveTo>
                  <a:cubicBezTo>
                    <a:pt x="220" y="386"/>
                    <a:pt x="220" y="386"/>
                    <a:pt x="220" y="386"/>
                  </a:cubicBezTo>
                  <a:cubicBezTo>
                    <a:pt x="277" y="365"/>
                    <a:pt x="277" y="365"/>
                    <a:pt x="277" y="365"/>
                  </a:cubicBezTo>
                  <a:cubicBezTo>
                    <a:pt x="349" y="423"/>
                    <a:pt x="349" y="423"/>
                    <a:pt x="349" y="423"/>
                  </a:cubicBezTo>
                  <a:cubicBezTo>
                    <a:pt x="367" y="373"/>
                    <a:pt x="367" y="373"/>
                    <a:pt x="367" y="373"/>
                  </a:cubicBezTo>
                  <a:cubicBezTo>
                    <a:pt x="389" y="413"/>
                    <a:pt x="389" y="413"/>
                    <a:pt x="389" y="413"/>
                  </a:cubicBezTo>
                  <a:cubicBezTo>
                    <a:pt x="306" y="494"/>
                    <a:pt x="306" y="494"/>
                    <a:pt x="306" y="494"/>
                  </a:cubicBezTo>
                  <a:cubicBezTo>
                    <a:pt x="271" y="442"/>
                    <a:pt x="271" y="442"/>
                    <a:pt x="271" y="442"/>
                  </a:cubicBezTo>
                  <a:cubicBezTo>
                    <a:pt x="271" y="442"/>
                    <a:pt x="271" y="442"/>
                    <a:pt x="271" y="442"/>
                  </a:cubicBezTo>
                  <a:cubicBezTo>
                    <a:pt x="270" y="441"/>
                    <a:pt x="270" y="441"/>
                    <a:pt x="270" y="441"/>
                  </a:cubicBezTo>
                  <a:cubicBezTo>
                    <a:pt x="269" y="440"/>
                    <a:pt x="269" y="440"/>
                    <a:pt x="269" y="440"/>
                  </a:cubicBezTo>
                  <a:cubicBezTo>
                    <a:pt x="269" y="440"/>
                    <a:pt x="269" y="440"/>
                    <a:pt x="269" y="440"/>
                  </a:cubicBezTo>
                  <a:moveTo>
                    <a:pt x="171" y="417"/>
                  </a:moveTo>
                  <a:cubicBezTo>
                    <a:pt x="192" y="365"/>
                    <a:pt x="192" y="365"/>
                    <a:pt x="192" y="365"/>
                  </a:cubicBezTo>
                  <a:cubicBezTo>
                    <a:pt x="212" y="385"/>
                    <a:pt x="212" y="385"/>
                    <a:pt x="212" y="385"/>
                  </a:cubicBezTo>
                  <a:cubicBezTo>
                    <a:pt x="171" y="417"/>
                    <a:pt x="171" y="417"/>
                    <a:pt x="171" y="417"/>
                  </a:cubicBezTo>
                  <a:moveTo>
                    <a:pt x="168" y="413"/>
                  </a:moveTo>
                  <a:cubicBezTo>
                    <a:pt x="167" y="353"/>
                    <a:pt x="167" y="353"/>
                    <a:pt x="167" y="353"/>
                  </a:cubicBezTo>
                  <a:cubicBezTo>
                    <a:pt x="189" y="362"/>
                    <a:pt x="189" y="362"/>
                    <a:pt x="189" y="362"/>
                  </a:cubicBezTo>
                  <a:cubicBezTo>
                    <a:pt x="168" y="413"/>
                    <a:pt x="168" y="413"/>
                    <a:pt x="168" y="413"/>
                  </a:cubicBezTo>
                  <a:moveTo>
                    <a:pt x="190" y="358"/>
                  </a:moveTo>
                  <a:cubicBezTo>
                    <a:pt x="174" y="351"/>
                    <a:pt x="174" y="351"/>
                    <a:pt x="174" y="351"/>
                  </a:cubicBezTo>
                  <a:cubicBezTo>
                    <a:pt x="199" y="349"/>
                    <a:pt x="199" y="349"/>
                    <a:pt x="199" y="349"/>
                  </a:cubicBezTo>
                  <a:cubicBezTo>
                    <a:pt x="192" y="358"/>
                    <a:pt x="192" y="358"/>
                    <a:pt x="192" y="358"/>
                  </a:cubicBezTo>
                  <a:cubicBezTo>
                    <a:pt x="191" y="357"/>
                    <a:pt x="191" y="357"/>
                    <a:pt x="191" y="357"/>
                  </a:cubicBezTo>
                  <a:cubicBezTo>
                    <a:pt x="190" y="358"/>
                    <a:pt x="190" y="358"/>
                    <a:pt x="190" y="358"/>
                  </a:cubicBezTo>
                  <a:moveTo>
                    <a:pt x="212" y="378"/>
                  </a:moveTo>
                  <a:cubicBezTo>
                    <a:pt x="195" y="361"/>
                    <a:pt x="195" y="361"/>
                    <a:pt x="195" y="361"/>
                  </a:cubicBezTo>
                  <a:cubicBezTo>
                    <a:pt x="205" y="349"/>
                    <a:pt x="205" y="349"/>
                    <a:pt x="205" y="349"/>
                  </a:cubicBezTo>
                  <a:cubicBezTo>
                    <a:pt x="212" y="378"/>
                    <a:pt x="212" y="378"/>
                    <a:pt x="212" y="378"/>
                  </a:cubicBezTo>
                  <a:moveTo>
                    <a:pt x="1373" y="464"/>
                  </a:moveTo>
                  <a:cubicBezTo>
                    <a:pt x="1323" y="422"/>
                    <a:pt x="1323" y="422"/>
                    <a:pt x="1323" y="422"/>
                  </a:cubicBezTo>
                  <a:cubicBezTo>
                    <a:pt x="1415" y="349"/>
                    <a:pt x="1415" y="349"/>
                    <a:pt x="1415" y="349"/>
                  </a:cubicBezTo>
                  <a:cubicBezTo>
                    <a:pt x="1373" y="464"/>
                    <a:pt x="1373" y="464"/>
                    <a:pt x="1373" y="464"/>
                  </a:cubicBezTo>
                  <a:moveTo>
                    <a:pt x="162" y="421"/>
                  </a:moveTo>
                  <a:cubicBezTo>
                    <a:pt x="86" y="413"/>
                    <a:pt x="86" y="413"/>
                    <a:pt x="86" y="413"/>
                  </a:cubicBezTo>
                  <a:cubicBezTo>
                    <a:pt x="92" y="401"/>
                    <a:pt x="107" y="363"/>
                    <a:pt x="113" y="349"/>
                  </a:cubicBezTo>
                  <a:cubicBezTo>
                    <a:pt x="162" y="421"/>
                    <a:pt x="162" y="421"/>
                    <a:pt x="162" y="421"/>
                  </a:cubicBezTo>
                  <a:moveTo>
                    <a:pt x="231" y="377"/>
                  </a:moveTo>
                  <a:cubicBezTo>
                    <a:pt x="273" y="348"/>
                    <a:pt x="273" y="348"/>
                    <a:pt x="273" y="348"/>
                  </a:cubicBezTo>
                  <a:cubicBezTo>
                    <a:pt x="275" y="361"/>
                    <a:pt x="275" y="361"/>
                    <a:pt x="275" y="361"/>
                  </a:cubicBezTo>
                  <a:cubicBezTo>
                    <a:pt x="231" y="377"/>
                    <a:pt x="231" y="377"/>
                    <a:pt x="231" y="377"/>
                  </a:cubicBezTo>
                  <a:moveTo>
                    <a:pt x="473" y="423"/>
                  </a:moveTo>
                  <a:cubicBezTo>
                    <a:pt x="432" y="377"/>
                    <a:pt x="432" y="377"/>
                    <a:pt x="432" y="377"/>
                  </a:cubicBezTo>
                  <a:cubicBezTo>
                    <a:pt x="463" y="347"/>
                    <a:pt x="463" y="347"/>
                    <a:pt x="463" y="347"/>
                  </a:cubicBezTo>
                  <a:cubicBezTo>
                    <a:pt x="578" y="378"/>
                    <a:pt x="578" y="378"/>
                    <a:pt x="578" y="378"/>
                  </a:cubicBezTo>
                  <a:cubicBezTo>
                    <a:pt x="473" y="423"/>
                    <a:pt x="473" y="423"/>
                    <a:pt x="473" y="423"/>
                  </a:cubicBezTo>
                  <a:moveTo>
                    <a:pt x="1544" y="391"/>
                  </a:moveTo>
                  <a:cubicBezTo>
                    <a:pt x="1461" y="389"/>
                    <a:pt x="1461" y="389"/>
                    <a:pt x="1461" y="389"/>
                  </a:cubicBezTo>
                  <a:cubicBezTo>
                    <a:pt x="1427" y="347"/>
                    <a:pt x="1427" y="347"/>
                    <a:pt x="1427" y="347"/>
                  </a:cubicBezTo>
                  <a:cubicBezTo>
                    <a:pt x="1544" y="391"/>
                    <a:pt x="1544" y="391"/>
                    <a:pt x="1544" y="391"/>
                  </a:cubicBezTo>
                  <a:moveTo>
                    <a:pt x="345" y="364"/>
                  </a:moveTo>
                  <a:cubicBezTo>
                    <a:pt x="279" y="360"/>
                    <a:pt x="279" y="360"/>
                    <a:pt x="279" y="360"/>
                  </a:cubicBezTo>
                  <a:cubicBezTo>
                    <a:pt x="278" y="347"/>
                    <a:pt x="278" y="347"/>
                    <a:pt x="278" y="347"/>
                  </a:cubicBezTo>
                  <a:cubicBezTo>
                    <a:pt x="345" y="364"/>
                    <a:pt x="345" y="364"/>
                    <a:pt x="345" y="364"/>
                  </a:cubicBezTo>
                  <a:moveTo>
                    <a:pt x="164" y="417"/>
                  </a:moveTo>
                  <a:cubicBezTo>
                    <a:pt x="117" y="347"/>
                    <a:pt x="117" y="347"/>
                    <a:pt x="117" y="347"/>
                  </a:cubicBezTo>
                  <a:cubicBezTo>
                    <a:pt x="162" y="352"/>
                    <a:pt x="162" y="352"/>
                    <a:pt x="162" y="352"/>
                  </a:cubicBezTo>
                  <a:cubicBezTo>
                    <a:pt x="164" y="417"/>
                    <a:pt x="164" y="417"/>
                    <a:pt x="164" y="417"/>
                  </a:cubicBezTo>
                  <a:moveTo>
                    <a:pt x="1379" y="460"/>
                  </a:moveTo>
                  <a:cubicBezTo>
                    <a:pt x="1421" y="346"/>
                    <a:pt x="1421" y="346"/>
                    <a:pt x="1421" y="346"/>
                  </a:cubicBezTo>
                  <a:cubicBezTo>
                    <a:pt x="1457" y="391"/>
                    <a:pt x="1457" y="391"/>
                    <a:pt x="1457" y="391"/>
                  </a:cubicBezTo>
                  <a:cubicBezTo>
                    <a:pt x="1379" y="460"/>
                    <a:pt x="1379" y="460"/>
                    <a:pt x="1379" y="460"/>
                  </a:cubicBezTo>
                  <a:moveTo>
                    <a:pt x="217" y="381"/>
                  </a:moveTo>
                  <a:cubicBezTo>
                    <a:pt x="210" y="348"/>
                    <a:pt x="210" y="348"/>
                    <a:pt x="210" y="348"/>
                  </a:cubicBezTo>
                  <a:cubicBezTo>
                    <a:pt x="216" y="348"/>
                    <a:pt x="216" y="348"/>
                    <a:pt x="216" y="348"/>
                  </a:cubicBezTo>
                  <a:cubicBezTo>
                    <a:pt x="219" y="346"/>
                    <a:pt x="219" y="346"/>
                    <a:pt x="219" y="346"/>
                  </a:cubicBezTo>
                  <a:cubicBezTo>
                    <a:pt x="268" y="346"/>
                    <a:pt x="268" y="346"/>
                    <a:pt x="268" y="346"/>
                  </a:cubicBezTo>
                  <a:cubicBezTo>
                    <a:pt x="217" y="381"/>
                    <a:pt x="217" y="381"/>
                    <a:pt x="217" y="381"/>
                  </a:cubicBezTo>
                  <a:moveTo>
                    <a:pt x="1171" y="468"/>
                  </a:moveTo>
                  <a:cubicBezTo>
                    <a:pt x="1074" y="412"/>
                    <a:pt x="1074" y="412"/>
                    <a:pt x="1074" y="412"/>
                  </a:cubicBezTo>
                  <a:cubicBezTo>
                    <a:pt x="1161" y="332"/>
                    <a:pt x="1161" y="332"/>
                    <a:pt x="1161" y="332"/>
                  </a:cubicBezTo>
                  <a:cubicBezTo>
                    <a:pt x="1171" y="468"/>
                    <a:pt x="1171" y="468"/>
                    <a:pt x="1171" y="468"/>
                  </a:cubicBezTo>
                  <a:moveTo>
                    <a:pt x="413" y="390"/>
                  </a:moveTo>
                  <a:cubicBezTo>
                    <a:pt x="370" y="366"/>
                    <a:pt x="370" y="366"/>
                    <a:pt x="370" y="366"/>
                  </a:cubicBezTo>
                  <a:cubicBezTo>
                    <a:pt x="382" y="327"/>
                    <a:pt x="382" y="327"/>
                    <a:pt x="382" y="327"/>
                  </a:cubicBezTo>
                  <a:cubicBezTo>
                    <a:pt x="426" y="377"/>
                    <a:pt x="426" y="377"/>
                    <a:pt x="426" y="377"/>
                  </a:cubicBezTo>
                  <a:cubicBezTo>
                    <a:pt x="413" y="390"/>
                    <a:pt x="413" y="390"/>
                    <a:pt x="413" y="390"/>
                  </a:cubicBezTo>
                  <a:moveTo>
                    <a:pt x="429" y="374"/>
                  </a:moveTo>
                  <a:cubicBezTo>
                    <a:pt x="387" y="327"/>
                    <a:pt x="387" y="327"/>
                    <a:pt x="387" y="327"/>
                  </a:cubicBezTo>
                  <a:cubicBezTo>
                    <a:pt x="458" y="346"/>
                    <a:pt x="458" y="346"/>
                    <a:pt x="458" y="346"/>
                  </a:cubicBezTo>
                  <a:cubicBezTo>
                    <a:pt x="429" y="374"/>
                    <a:pt x="429" y="374"/>
                    <a:pt x="429" y="374"/>
                  </a:cubicBezTo>
                  <a:moveTo>
                    <a:pt x="366" y="364"/>
                  </a:moveTo>
                  <a:cubicBezTo>
                    <a:pt x="285" y="344"/>
                    <a:pt x="285" y="344"/>
                    <a:pt x="285" y="344"/>
                  </a:cubicBezTo>
                  <a:cubicBezTo>
                    <a:pt x="377" y="326"/>
                    <a:pt x="377" y="326"/>
                    <a:pt x="377" y="326"/>
                  </a:cubicBezTo>
                  <a:cubicBezTo>
                    <a:pt x="366" y="364"/>
                    <a:pt x="366" y="364"/>
                    <a:pt x="366" y="364"/>
                  </a:cubicBezTo>
                  <a:moveTo>
                    <a:pt x="911" y="508"/>
                  </a:moveTo>
                  <a:cubicBezTo>
                    <a:pt x="818" y="314"/>
                    <a:pt x="818" y="314"/>
                    <a:pt x="818" y="314"/>
                  </a:cubicBezTo>
                  <a:cubicBezTo>
                    <a:pt x="999" y="508"/>
                    <a:pt x="999" y="508"/>
                    <a:pt x="999" y="508"/>
                  </a:cubicBezTo>
                  <a:cubicBezTo>
                    <a:pt x="911" y="508"/>
                    <a:pt x="911" y="508"/>
                    <a:pt x="911" y="508"/>
                  </a:cubicBezTo>
                  <a:moveTo>
                    <a:pt x="230" y="342"/>
                  </a:moveTo>
                  <a:cubicBezTo>
                    <a:pt x="307" y="308"/>
                    <a:pt x="307" y="308"/>
                    <a:pt x="307" y="308"/>
                  </a:cubicBezTo>
                  <a:cubicBezTo>
                    <a:pt x="274" y="342"/>
                    <a:pt x="274" y="342"/>
                    <a:pt x="274" y="342"/>
                  </a:cubicBezTo>
                  <a:cubicBezTo>
                    <a:pt x="230" y="342"/>
                    <a:pt x="230" y="342"/>
                    <a:pt x="230" y="342"/>
                  </a:cubicBezTo>
                  <a:moveTo>
                    <a:pt x="1323" y="416"/>
                  </a:moveTo>
                  <a:cubicBezTo>
                    <a:pt x="1349" y="307"/>
                    <a:pt x="1349" y="307"/>
                    <a:pt x="1349" y="307"/>
                  </a:cubicBezTo>
                  <a:cubicBezTo>
                    <a:pt x="1416" y="342"/>
                    <a:pt x="1416" y="342"/>
                    <a:pt x="1416" y="342"/>
                  </a:cubicBezTo>
                  <a:cubicBezTo>
                    <a:pt x="1323" y="416"/>
                    <a:pt x="1323" y="416"/>
                    <a:pt x="1323" y="416"/>
                  </a:cubicBezTo>
                  <a:moveTo>
                    <a:pt x="904" y="503"/>
                  </a:moveTo>
                  <a:cubicBezTo>
                    <a:pt x="759" y="389"/>
                    <a:pt x="759" y="389"/>
                    <a:pt x="759" y="389"/>
                  </a:cubicBezTo>
                  <a:cubicBezTo>
                    <a:pt x="809" y="306"/>
                    <a:pt x="809" y="306"/>
                    <a:pt x="809" y="306"/>
                  </a:cubicBezTo>
                  <a:cubicBezTo>
                    <a:pt x="904" y="503"/>
                    <a:pt x="904" y="503"/>
                    <a:pt x="904" y="503"/>
                  </a:cubicBezTo>
                  <a:moveTo>
                    <a:pt x="316" y="305"/>
                  </a:moveTo>
                  <a:cubicBezTo>
                    <a:pt x="317" y="304"/>
                    <a:pt x="317" y="304"/>
                    <a:pt x="317" y="304"/>
                  </a:cubicBezTo>
                  <a:cubicBezTo>
                    <a:pt x="372" y="322"/>
                    <a:pt x="372" y="322"/>
                    <a:pt x="372" y="322"/>
                  </a:cubicBezTo>
                  <a:cubicBezTo>
                    <a:pt x="282" y="340"/>
                    <a:pt x="282" y="340"/>
                    <a:pt x="282" y="340"/>
                  </a:cubicBezTo>
                  <a:cubicBezTo>
                    <a:pt x="316" y="305"/>
                    <a:pt x="316" y="305"/>
                    <a:pt x="316" y="305"/>
                  </a:cubicBezTo>
                  <a:cubicBezTo>
                    <a:pt x="316" y="305"/>
                    <a:pt x="316" y="305"/>
                    <a:pt x="316" y="305"/>
                  </a:cubicBezTo>
                  <a:moveTo>
                    <a:pt x="1266" y="520"/>
                  </a:moveTo>
                  <a:cubicBezTo>
                    <a:pt x="1281" y="304"/>
                    <a:pt x="1281" y="304"/>
                    <a:pt x="1281" y="304"/>
                  </a:cubicBezTo>
                  <a:cubicBezTo>
                    <a:pt x="1317" y="421"/>
                    <a:pt x="1317" y="421"/>
                    <a:pt x="1317" y="421"/>
                  </a:cubicBezTo>
                  <a:cubicBezTo>
                    <a:pt x="1316" y="422"/>
                    <a:pt x="1316" y="422"/>
                    <a:pt x="1316" y="422"/>
                  </a:cubicBezTo>
                  <a:cubicBezTo>
                    <a:pt x="1317" y="422"/>
                    <a:pt x="1317" y="422"/>
                    <a:pt x="1317" y="422"/>
                  </a:cubicBezTo>
                  <a:cubicBezTo>
                    <a:pt x="1266" y="520"/>
                    <a:pt x="1266" y="520"/>
                    <a:pt x="1266" y="520"/>
                  </a:cubicBezTo>
                  <a:moveTo>
                    <a:pt x="1261" y="527"/>
                  </a:moveTo>
                  <a:cubicBezTo>
                    <a:pt x="1179" y="473"/>
                    <a:pt x="1179" y="473"/>
                    <a:pt x="1179" y="473"/>
                  </a:cubicBezTo>
                  <a:cubicBezTo>
                    <a:pt x="1179" y="473"/>
                    <a:pt x="1179" y="473"/>
                    <a:pt x="1179" y="473"/>
                  </a:cubicBezTo>
                  <a:cubicBezTo>
                    <a:pt x="1177" y="472"/>
                    <a:pt x="1177" y="472"/>
                    <a:pt x="1177" y="472"/>
                  </a:cubicBezTo>
                  <a:cubicBezTo>
                    <a:pt x="1276" y="301"/>
                    <a:pt x="1276" y="301"/>
                    <a:pt x="1276" y="301"/>
                  </a:cubicBezTo>
                  <a:cubicBezTo>
                    <a:pt x="1261" y="527"/>
                    <a:pt x="1261" y="527"/>
                    <a:pt x="1261" y="527"/>
                  </a:cubicBezTo>
                  <a:moveTo>
                    <a:pt x="166" y="347"/>
                  </a:moveTo>
                  <a:cubicBezTo>
                    <a:pt x="156" y="300"/>
                    <a:pt x="156" y="300"/>
                    <a:pt x="156" y="300"/>
                  </a:cubicBezTo>
                  <a:cubicBezTo>
                    <a:pt x="201" y="342"/>
                    <a:pt x="201" y="342"/>
                    <a:pt x="201" y="342"/>
                  </a:cubicBezTo>
                  <a:cubicBezTo>
                    <a:pt x="166" y="347"/>
                    <a:pt x="166" y="347"/>
                    <a:pt x="166" y="347"/>
                  </a:cubicBezTo>
                  <a:moveTo>
                    <a:pt x="162" y="347"/>
                  </a:moveTo>
                  <a:cubicBezTo>
                    <a:pt x="117" y="342"/>
                    <a:pt x="117" y="342"/>
                    <a:pt x="117" y="342"/>
                  </a:cubicBezTo>
                  <a:cubicBezTo>
                    <a:pt x="151" y="299"/>
                    <a:pt x="151" y="299"/>
                    <a:pt x="151" y="299"/>
                  </a:cubicBezTo>
                  <a:cubicBezTo>
                    <a:pt x="162" y="347"/>
                    <a:pt x="162" y="347"/>
                    <a:pt x="162" y="347"/>
                  </a:cubicBezTo>
                  <a:moveTo>
                    <a:pt x="1176" y="465"/>
                  </a:moveTo>
                  <a:cubicBezTo>
                    <a:pt x="1166" y="329"/>
                    <a:pt x="1166" y="329"/>
                    <a:pt x="1166" y="329"/>
                  </a:cubicBezTo>
                  <a:cubicBezTo>
                    <a:pt x="1274" y="295"/>
                    <a:pt x="1274" y="295"/>
                    <a:pt x="1274" y="295"/>
                  </a:cubicBezTo>
                  <a:cubicBezTo>
                    <a:pt x="1176" y="465"/>
                    <a:pt x="1176" y="465"/>
                    <a:pt x="1176" y="465"/>
                  </a:cubicBezTo>
                  <a:moveTo>
                    <a:pt x="1319" y="413"/>
                  </a:moveTo>
                  <a:cubicBezTo>
                    <a:pt x="1282" y="294"/>
                    <a:pt x="1282" y="294"/>
                    <a:pt x="1282" y="294"/>
                  </a:cubicBezTo>
                  <a:cubicBezTo>
                    <a:pt x="1345" y="306"/>
                    <a:pt x="1345" y="306"/>
                    <a:pt x="1345" y="306"/>
                  </a:cubicBezTo>
                  <a:cubicBezTo>
                    <a:pt x="1319" y="413"/>
                    <a:pt x="1319" y="413"/>
                    <a:pt x="1319" y="413"/>
                  </a:cubicBezTo>
                  <a:moveTo>
                    <a:pt x="1007" y="502"/>
                  </a:moveTo>
                  <a:cubicBezTo>
                    <a:pt x="1022" y="290"/>
                    <a:pt x="1022" y="290"/>
                    <a:pt x="1022" y="290"/>
                  </a:cubicBezTo>
                  <a:cubicBezTo>
                    <a:pt x="1068" y="411"/>
                    <a:pt x="1068" y="411"/>
                    <a:pt x="1068" y="411"/>
                  </a:cubicBezTo>
                  <a:cubicBezTo>
                    <a:pt x="1067" y="413"/>
                    <a:pt x="1067" y="413"/>
                    <a:pt x="1067" y="413"/>
                  </a:cubicBezTo>
                  <a:cubicBezTo>
                    <a:pt x="1067" y="413"/>
                    <a:pt x="1067" y="413"/>
                    <a:pt x="1067" y="413"/>
                  </a:cubicBezTo>
                  <a:cubicBezTo>
                    <a:pt x="1007" y="502"/>
                    <a:pt x="1007" y="502"/>
                    <a:pt x="1007" y="502"/>
                  </a:cubicBezTo>
                  <a:moveTo>
                    <a:pt x="580" y="374"/>
                  </a:moveTo>
                  <a:cubicBezTo>
                    <a:pt x="466" y="344"/>
                    <a:pt x="466" y="344"/>
                    <a:pt x="466" y="344"/>
                  </a:cubicBezTo>
                  <a:cubicBezTo>
                    <a:pt x="524" y="287"/>
                    <a:pt x="524" y="287"/>
                    <a:pt x="524" y="287"/>
                  </a:cubicBezTo>
                  <a:cubicBezTo>
                    <a:pt x="580" y="374"/>
                    <a:pt x="580" y="374"/>
                    <a:pt x="580" y="374"/>
                  </a:cubicBezTo>
                  <a:moveTo>
                    <a:pt x="1090" y="391"/>
                  </a:moveTo>
                  <a:cubicBezTo>
                    <a:pt x="1174" y="285"/>
                    <a:pt x="1174" y="285"/>
                    <a:pt x="1174" y="285"/>
                  </a:cubicBezTo>
                  <a:cubicBezTo>
                    <a:pt x="1162" y="326"/>
                    <a:pt x="1162" y="326"/>
                    <a:pt x="1162" y="326"/>
                  </a:cubicBezTo>
                  <a:cubicBezTo>
                    <a:pt x="1161" y="326"/>
                    <a:pt x="1161" y="326"/>
                    <a:pt x="1161" y="326"/>
                  </a:cubicBezTo>
                  <a:cubicBezTo>
                    <a:pt x="1161" y="326"/>
                    <a:pt x="1161" y="326"/>
                    <a:pt x="1161" y="326"/>
                  </a:cubicBezTo>
                  <a:cubicBezTo>
                    <a:pt x="1090" y="391"/>
                    <a:pt x="1090" y="391"/>
                    <a:pt x="1090" y="391"/>
                  </a:cubicBezTo>
                  <a:moveTo>
                    <a:pt x="1003" y="505"/>
                  </a:moveTo>
                  <a:cubicBezTo>
                    <a:pt x="814" y="303"/>
                    <a:pt x="814" y="303"/>
                    <a:pt x="814" y="303"/>
                  </a:cubicBezTo>
                  <a:cubicBezTo>
                    <a:pt x="1018" y="282"/>
                    <a:pt x="1018" y="282"/>
                    <a:pt x="1018" y="282"/>
                  </a:cubicBezTo>
                  <a:cubicBezTo>
                    <a:pt x="1003" y="505"/>
                    <a:pt x="1003" y="505"/>
                    <a:pt x="1003" y="505"/>
                  </a:cubicBezTo>
                  <a:moveTo>
                    <a:pt x="1167" y="324"/>
                  </a:moveTo>
                  <a:cubicBezTo>
                    <a:pt x="1182" y="277"/>
                    <a:pt x="1182" y="277"/>
                    <a:pt x="1182" y="277"/>
                  </a:cubicBezTo>
                  <a:cubicBezTo>
                    <a:pt x="1270" y="292"/>
                    <a:pt x="1270" y="292"/>
                    <a:pt x="1270" y="292"/>
                  </a:cubicBezTo>
                  <a:cubicBezTo>
                    <a:pt x="1167" y="324"/>
                    <a:pt x="1167" y="324"/>
                    <a:pt x="1167" y="324"/>
                  </a:cubicBezTo>
                  <a:moveTo>
                    <a:pt x="1071" y="408"/>
                  </a:moveTo>
                  <a:cubicBezTo>
                    <a:pt x="1024" y="281"/>
                    <a:pt x="1024" y="281"/>
                    <a:pt x="1024" y="281"/>
                  </a:cubicBezTo>
                  <a:cubicBezTo>
                    <a:pt x="1175" y="277"/>
                    <a:pt x="1175" y="277"/>
                    <a:pt x="1175" y="277"/>
                  </a:cubicBezTo>
                  <a:cubicBezTo>
                    <a:pt x="1071" y="408"/>
                    <a:pt x="1071" y="408"/>
                    <a:pt x="1071" y="408"/>
                  </a:cubicBezTo>
                  <a:moveTo>
                    <a:pt x="753" y="387"/>
                  </a:moveTo>
                  <a:cubicBezTo>
                    <a:pt x="591" y="376"/>
                    <a:pt x="591" y="376"/>
                    <a:pt x="591" y="376"/>
                  </a:cubicBezTo>
                  <a:cubicBezTo>
                    <a:pt x="710" y="266"/>
                    <a:pt x="710" y="266"/>
                    <a:pt x="710" y="266"/>
                  </a:cubicBezTo>
                  <a:cubicBezTo>
                    <a:pt x="753" y="387"/>
                    <a:pt x="753" y="387"/>
                    <a:pt x="753" y="387"/>
                  </a:cubicBezTo>
                  <a:moveTo>
                    <a:pt x="756" y="381"/>
                  </a:moveTo>
                  <a:cubicBezTo>
                    <a:pt x="715" y="266"/>
                    <a:pt x="715" y="266"/>
                    <a:pt x="715" y="266"/>
                  </a:cubicBezTo>
                  <a:cubicBezTo>
                    <a:pt x="806" y="303"/>
                    <a:pt x="806" y="303"/>
                    <a:pt x="806" y="303"/>
                  </a:cubicBezTo>
                  <a:cubicBezTo>
                    <a:pt x="758" y="381"/>
                    <a:pt x="758" y="381"/>
                    <a:pt x="758" y="381"/>
                  </a:cubicBezTo>
                  <a:cubicBezTo>
                    <a:pt x="758" y="371"/>
                    <a:pt x="758" y="371"/>
                    <a:pt x="758" y="371"/>
                  </a:cubicBezTo>
                  <a:cubicBezTo>
                    <a:pt x="756" y="381"/>
                    <a:pt x="756" y="381"/>
                    <a:pt x="756" y="381"/>
                  </a:cubicBezTo>
                  <a:moveTo>
                    <a:pt x="380" y="320"/>
                  </a:moveTo>
                  <a:cubicBezTo>
                    <a:pt x="324" y="302"/>
                    <a:pt x="324" y="302"/>
                    <a:pt x="324" y="302"/>
                  </a:cubicBezTo>
                  <a:cubicBezTo>
                    <a:pt x="486" y="253"/>
                    <a:pt x="486" y="253"/>
                    <a:pt x="486" y="253"/>
                  </a:cubicBezTo>
                  <a:cubicBezTo>
                    <a:pt x="380" y="320"/>
                    <a:pt x="380" y="320"/>
                    <a:pt x="380" y="320"/>
                  </a:cubicBezTo>
                  <a:moveTo>
                    <a:pt x="461" y="342"/>
                  </a:moveTo>
                  <a:cubicBezTo>
                    <a:pt x="386" y="322"/>
                    <a:pt x="386" y="322"/>
                    <a:pt x="386" y="322"/>
                  </a:cubicBezTo>
                  <a:cubicBezTo>
                    <a:pt x="500" y="249"/>
                    <a:pt x="500" y="249"/>
                    <a:pt x="500" y="249"/>
                  </a:cubicBezTo>
                  <a:cubicBezTo>
                    <a:pt x="500" y="250"/>
                    <a:pt x="500" y="250"/>
                    <a:pt x="500" y="250"/>
                  </a:cubicBezTo>
                  <a:cubicBezTo>
                    <a:pt x="501" y="250"/>
                    <a:pt x="501" y="250"/>
                    <a:pt x="501" y="250"/>
                  </a:cubicBezTo>
                  <a:cubicBezTo>
                    <a:pt x="522" y="283"/>
                    <a:pt x="522" y="283"/>
                    <a:pt x="522" y="283"/>
                  </a:cubicBezTo>
                  <a:cubicBezTo>
                    <a:pt x="461" y="342"/>
                    <a:pt x="461" y="342"/>
                    <a:pt x="461" y="342"/>
                  </a:cubicBezTo>
                  <a:moveTo>
                    <a:pt x="206" y="340"/>
                  </a:moveTo>
                  <a:cubicBezTo>
                    <a:pt x="157" y="294"/>
                    <a:pt x="157" y="294"/>
                    <a:pt x="157" y="294"/>
                  </a:cubicBezTo>
                  <a:cubicBezTo>
                    <a:pt x="274" y="239"/>
                    <a:pt x="274" y="239"/>
                    <a:pt x="274" y="239"/>
                  </a:cubicBezTo>
                  <a:cubicBezTo>
                    <a:pt x="206" y="340"/>
                    <a:pt x="206" y="340"/>
                    <a:pt x="206" y="340"/>
                  </a:cubicBezTo>
                  <a:moveTo>
                    <a:pt x="211" y="342"/>
                  </a:moveTo>
                  <a:cubicBezTo>
                    <a:pt x="280" y="238"/>
                    <a:pt x="280" y="238"/>
                    <a:pt x="280" y="238"/>
                  </a:cubicBezTo>
                  <a:cubicBezTo>
                    <a:pt x="313" y="300"/>
                    <a:pt x="313" y="300"/>
                    <a:pt x="313" y="300"/>
                  </a:cubicBezTo>
                  <a:cubicBezTo>
                    <a:pt x="218" y="342"/>
                    <a:pt x="218" y="342"/>
                    <a:pt x="218" y="342"/>
                  </a:cubicBezTo>
                  <a:cubicBezTo>
                    <a:pt x="211" y="342"/>
                    <a:pt x="211" y="342"/>
                    <a:pt x="211" y="342"/>
                  </a:cubicBezTo>
                  <a:moveTo>
                    <a:pt x="323" y="297"/>
                  </a:moveTo>
                  <a:cubicBezTo>
                    <a:pt x="377" y="236"/>
                    <a:pt x="377" y="236"/>
                    <a:pt x="377" y="236"/>
                  </a:cubicBezTo>
                  <a:cubicBezTo>
                    <a:pt x="489" y="247"/>
                    <a:pt x="489" y="247"/>
                    <a:pt x="489" y="247"/>
                  </a:cubicBezTo>
                  <a:cubicBezTo>
                    <a:pt x="323" y="297"/>
                    <a:pt x="323" y="297"/>
                    <a:pt x="323" y="297"/>
                  </a:cubicBezTo>
                  <a:moveTo>
                    <a:pt x="317" y="298"/>
                  </a:moveTo>
                  <a:cubicBezTo>
                    <a:pt x="284" y="236"/>
                    <a:pt x="284" y="236"/>
                    <a:pt x="284" y="236"/>
                  </a:cubicBezTo>
                  <a:cubicBezTo>
                    <a:pt x="371" y="236"/>
                    <a:pt x="371" y="236"/>
                    <a:pt x="371" y="236"/>
                  </a:cubicBezTo>
                  <a:cubicBezTo>
                    <a:pt x="317" y="298"/>
                    <a:pt x="317" y="298"/>
                    <a:pt x="317" y="298"/>
                  </a:cubicBezTo>
                  <a:moveTo>
                    <a:pt x="1418" y="338"/>
                  </a:moveTo>
                  <a:cubicBezTo>
                    <a:pt x="1351" y="303"/>
                    <a:pt x="1351" y="303"/>
                    <a:pt x="1351" y="303"/>
                  </a:cubicBezTo>
                  <a:cubicBezTo>
                    <a:pt x="1423" y="194"/>
                    <a:pt x="1423" y="194"/>
                    <a:pt x="1423" y="194"/>
                  </a:cubicBezTo>
                  <a:cubicBezTo>
                    <a:pt x="1418" y="338"/>
                    <a:pt x="1418" y="338"/>
                    <a:pt x="1418" y="338"/>
                  </a:cubicBezTo>
                  <a:moveTo>
                    <a:pt x="1552" y="390"/>
                  </a:moveTo>
                  <a:cubicBezTo>
                    <a:pt x="1422" y="340"/>
                    <a:pt x="1422" y="340"/>
                    <a:pt x="1422" y="340"/>
                  </a:cubicBezTo>
                  <a:cubicBezTo>
                    <a:pt x="1428" y="193"/>
                    <a:pt x="1428" y="193"/>
                    <a:pt x="1428" y="193"/>
                  </a:cubicBezTo>
                  <a:cubicBezTo>
                    <a:pt x="1481" y="280"/>
                    <a:pt x="1481" y="280"/>
                    <a:pt x="1481" y="280"/>
                  </a:cubicBezTo>
                  <a:cubicBezTo>
                    <a:pt x="1552" y="390"/>
                    <a:pt x="1552" y="390"/>
                    <a:pt x="1552" y="390"/>
                  </a:cubicBezTo>
                  <a:moveTo>
                    <a:pt x="809" y="299"/>
                  </a:moveTo>
                  <a:cubicBezTo>
                    <a:pt x="718" y="263"/>
                    <a:pt x="718" y="263"/>
                    <a:pt x="718" y="263"/>
                  </a:cubicBezTo>
                  <a:cubicBezTo>
                    <a:pt x="996" y="190"/>
                    <a:pt x="996" y="190"/>
                    <a:pt x="996" y="190"/>
                  </a:cubicBezTo>
                  <a:cubicBezTo>
                    <a:pt x="810" y="298"/>
                    <a:pt x="810" y="298"/>
                    <a:pt x="810" y="298"/>
                  </a:cubicBezTo>
                  <a:cubicBezTo>
                    <a:pt x="810" y="297"/>
                    <a:pt x="810" y="297"/>
                    <a:pt x="810" y="297"/>
                  </a:cubicBezTo>
                  <a:cubicBezTo>
                    <a:pt x="809" y="299"/>
                    <a:pt x="809" y="299"/>
                    <a:pt x="809" y="299"/>
                  </a:cubicBezTo>
                  <a:moveTo>
                    <a:pt x="506" y="249"/>
                  </a:moveTo>
                  <a:cubicBezTo>
                    <a:pt x="505" y="247"/>
                    <a:pt x="505" y="247"/>
                    <a:pt x="505" y="247"/>
                  </a:cubicBezTo>
                  <a:cubicBezTo>
                    <a:pt x="620" y="188"/>
                    <a:pt x="620" y="188"/>
                    <a:pt x="620" y="188"/>
                  </a:cubicBezTo>
                  <a:cubicBezTo>
                    <a:pt x="525" y="280"/>
                    <a:pt x="525" y="280"/>
                    <a:pt x="525" y="280"/>
                  </a:cubicBezTo>
                  <a:cubicBezTo>
                    <a:pt x="505" y="249"/>
                    <a:pt x="505" y="249"/>
                    <a:pt x="505" y="249"/>
                  </a:cubicBezTo>
                  <a:cubicBezTo>
                    <a:pt x="506" y="249"/>
                    <a:pt x="506" y="249"/>
                    <a:pt x="506" y="249"/>
                  </a:cubicBezTo>
                  <a:moveTo>
                    <a:pt x="1023" y="277"/>
                  </a:moveTo>
                  <a:cubicBezTo>
                    <a:pt x="1014" y="187"/>
                    <a:pt x="1014" y="187"/>
                    <a:pt x="1014" y="187"/>
                  </a:cubicBezTo>
                  <a:cubicBezTo>
                    <a:pt x="1172" y="273"/>
                    <a:pt x="1172" y="273"/>
                    <a:pt x="1172" y="273"/>
                  </a:cubicBezTo>
                  <a:cubicBezTo>
                    <a:pt x="1023" y="277"/>
                    <a:pt x="1023" y="277"/>
                    <a:pt x="1023" y="277"/>
                  </a:cubicBezTo>
                  <a:moveTo>
                    <a:pt x="820" y="298"/>
                  </a:moveTo>
                  <a:cubicBezTo>
                    <a:pt x="1010" y="187"/>
                    <a:pt x="1010" y="187"/>
                    <a:pt x="1010" y="187"/>
                  </a:cubicBezTo>
                  <a:cubicBezTo>
                    <a:pt x="1018" y="277"/>
                    <a:pt x="1018" y="277"/>
                    <a:pt x="1018" y="277"/>
                  </a:cubicBezTo>
                  <a:cubicBezTo>
                    <a:pt x="820" y="298"/>
                    <a:pt x="820" y="298"/>
                    <a:pt x="820" y="298"/>
                  </a:cubicBezTo>
                  <a:moveTo>
                    <a:pt x="584" y="372"/>
                  </a:moveTo>
                  <a:cubicBezTo>
                    <a:pt x="528" y="284"/>
                    <a:pt x="528" y="284"/>
                    <a:pt x="528" y="284"/>
                  </a:cubicBezTo>
                  <a:cubicBezTo>
                    <a:pt x="628" y="186"/>
                    <a:pt x="628" y="186"/>
                    <a:pt x="628" y="186"/>
                  </a:cubicBezTo>
                  <a:cubicBezTo>
                    <a:pt x="584" y="372"/>
                    <a:pt x="584" y="372"/>
                    <a:pt x="584" y="372"/>
                  </a:cubicBezTo>
                  <a:moveTo>
                    <a:pt x="589" y="371"/>
                  </a:moveTo>
                  <a:cubicBezTo>
                    <a:pt x="633" y="183"/>
                    <a:pt x="633" y="183"/>
                    <a:pt x="633" y="183"/>
                  </a:cubicBezTo>
                  <a:cubicBezTo>
                    <a:pt x="707" y="261"/>
                    <a:pt x="707" y="261"/>
                    <a:pt x="707" y="261"/>
                  </a:cubicBezTo>
                  <a:cubicBezTo>
                    <a:pt x="704" y="262"/>
                    <a:pt x="704" y="262"/>
                    <a:pt x="704" y="262"/>
                  </a:cubicBezTo>
                  <a:cubicBezTo>
                    <a:pt x="707" y="263"/>
                    <a:pt x="707" y="263"/>
                    <a:pt x="707" y="263"/>
                  </a:cubicBezTo>
                  <a:cubicBezTo>
                    <a:pt x="589" y="371"/>
                    <a:pt x="589" y="371"/>
                    <a:pt x="589" y="371"/>
                  </a:cubicBezTo>
                  <a:moveTo>
                    <a:pt x="510" y="239"/>
                  </a:moveTo>
                  <a:cubicBezTo>
                    <a:pt x="558" y="181"/>
                    <a:pt x="558" y="181"/>
                    <a:pt x="558" y="181"/>
                  </a:cubicBezTo>
                  <a:cubicBezTo>
                    <a:pt x="622" y="181"/>
                    <a:pt x="622" y="181"/>
                    <a:pt x="622" y="181"/>
                  </a:cubicBezTo>
                  <a:cubicBezTo>
                    <a:pt x="510" y="239"/>
                    <a:pt x="510" y="239"/>
                    <a:pt x="510" y="239"/>
                  </a:cubicBezTo>
                  <a:moveTo>
                    <a:pt x="496" y="243"/>
                  </a:moveTo>
                  <a:cubicBezTo>
                    <a:pt x="381" y="232"/>
                    <a:pt x="381" y="232"/>
                    <a:pt x="381" y="232"/>
                  </a:cubicBezTo>
                  <a:cubicBezTo>
                    <a:pt x="439" y="177"/>
                    <a:pt x="439" y="177"/>
                    <a:pt x="439" y="177"/>
                  </a:cubicBezTo>
                  <a:cubicBezTo>
                    <a:pt x="496" y="243"/>
                    <a:pt x="496" y="243"/>
                    <a:pt x="496" y="243"/>
                  </a:cubicBezTo>
                  <a:moveTo>
                    <a:pt x="1601" y="249"/>
                  </a:moveTo>
                  <a:cubicBezTo>
                    <a:pt x="1505" y="168"/>
                    <a:pt x="1505" y="168"/>
                    <a:pt x="1505" y="168"/>
                  </a:cubicBezTo>
                  <a:cubicBezTo>
                    <a:pt x="1605" y="157"/>
                    <a:pt x="1605" y="157"/>
                    <a:pt x="1605" y="157"/>
                  </a:cubicBezTo>
                  <a:cubicBezTo>
                    <a:pt x="1601" y="249"/>
                    <a:pt x="1601" y="249"/>
                    <a:pt x="1601" y="249"/>
                  </a:cubicBezTo>
                  <a:moveTo>
                    <a:pt x="493" y="233"/>
                  </a:moveTo>
                  <a:cubicBezTo>
                    <a:pt x="442" y="174"/>
                    <a:pt x="442" y="174"/>
                    <a:pt x="442" y="174"/>
                  </a:cubicBezTo>
                  <a:cubicBezTo>
                    <a:pt x="443" y="173"/>
                    <a:pt x="443" y="173"/>
                    <a:pt x="443" y="173"/>
                  </a:cubicBezTo>
                  <a:cubicBezTo>
                    <a:pt x="442" y="173"/>
                    <a:pt x="442" y="173"/>
                    <a:pt x="442" y="173"/>
                  </a:cubicBezTo>
                  <a:cubicBezTo>
                    <a:pt x="455" y="145"/>
                    <a:pt x="455" y="145"/>
                    <a:pt x="455" y="145"/>
                  </a:cubicBezTo>
                  <a:cubicBezTo>
                    <a:pt x="493" y="233"/>
                    <a:pt x="493" y="233"/>
                    <a:pt x="493" y="233"/>
                  </a:cubicBezTo>
                  <a:moveTo>
                    <a:pt x="356" y="149"/>
                  </a:moveTo>
                  <a:cubicBezTo>
                    <a:pt x="355" y="145"/>
                    <a:pt x="355" y="145"/>
                    <a:pt x="355" y="145"/>
                  </a:cubicBezTo>
                  <a:cubicBezTo>
                    <a:pt x="385" y="154"/>
                    <a:pt x="385" y="154"/>
                    <a:pt x="385" y="154"/>
                  </a:cubicBezTo>
                  <a:cubicBezTo>
                    <a:pt x="362" y="171"/>
                    <a:pt x="331" y="194"/>
                    <a:pt x="317" y="203"/>
                  </a:cubicBezTo>
                  <a:cubicBezTo>
                    <a:pt x="353" y="146"/>
                    <a:pt x="353" y="146"/>
                    <a:pt x="353" y="146"/>
                  </a:cubicBezTo>
                  <a:cubicBezTo>
                    <a:pt x="356" y="149"/>
                    <a:pt x="356" y="149"/>
                    <a:pt x="356" y="149"/>
                  </a:cubicBezTo>
                  <a:moveTo>
                    <a:pt x="502" y="242"/>
                  </a:moveTo>
                  <a:cubicBezTo>
                    <a:pt x="459" y="144"/>
                    <a:pt x="459" y="144"/>
                    <a:pt x="459" y="144"/>
                  </a:cubicBezTo>
                  <a:cubicBezTo>
                    <a:pt x="522" y="169"/>
                    <a:pt x="545" y="177"/>
                    <a:pt x="553" y="180"/>
                  </a:cubicBezTo>
                  <a:cubicBezTo>
                    <a:pt x="502" y="242"/>
                    <a:pt x="502" y="242"/>
                    <a:pt x="502" y="242"/>
                  </a:cubicBezTo>
                  <a:moveTo>
                    <a:pt x="438" y="171"/>
                  </a:moveTo>
                  <a:cubicBezTo>
                    <a:pt x="397" y="153"/>
                    <a:pt x="397" y="153"/>
                    <a:pt x="397" y="153"/>
                  </a:cubicBezTo>
                  <a:cubicBezTo>
                    <a:pt x="451" y="143"/>
                    <a:pt x="451" y="143"/>
                    <a:pt x="451" y="143"/>
                  </a:cubicBezTo>
                  <a:cubicBezTo>
                    <a:pt x="438" y="171"/>
                    <a:pt x="438" y="171"/>
                    <a:pt x="438" y="171"/>
                  </a:cubicBezTo>
                  <a:moveTo>
                    <a:pt x="1344" y="301"/>
                  </a:moveTo>
                  <a:cubicBezTo>
                    <a:pt x="1289" y="291"/>
                    <a:pt x="1289" y="291"/>
                    <a:pt x="1289" y="291"/>
                  </a:cubicBezTo>
                  <a:cubicBezTo>
                    <a:pt x="1289" y="291"/>
                    <a:pt x="1289" y="291"/>
                    <a:pt x="1289" y="291"/>
                  </a:cubicBezTo>
                  <a:cubicBezTo>
                    <a:pt x="1282" y="290"/>
                    <a:pt x="1282" y="290"/>
                    <a:pt x="1282" y="290"/>
                  </a:cubicBezTo>
                  <a:cubicBezTo>
                    <a:pt x="1287" y="136"/>
                    <a:pt x="1287" y="136"/>
                    <a:pt x="1287" y="136"/>
                  </a:cubicBezTo>
                  <a:cubicBezTo>
                    <a:pt x="1344" y="301"/>
                    <a:pt x="1344" y="301"/>
                    <a:pt x="1344" y="301"/>
                  </a:cubicBezTo>
                  <a:moveTo>
                    <a:pt x="309" y="207"/>
                  </a:moveTo>
                  <a:cubicBezTo>
                    <a:pt x="300" y="203"/>
                    <a:pt x="270" y="185"/>
                    <a:pt x="249" y="172"/>
                  </a:cubicBezTo>
                  <a:cubicBezTo>
                    <a:pt x="278" y="157"/>
                    <a:pt x="318" y="136"/>
                    <a:pt x="333" y="130"/>
                  </a:cubicBezTo>
                  <a:cubicBezTo>
                    <a:pt x="325" y="146"/>
                    <a:pt x="313" y="192"/>
                    <a:pt x="309" y="207"/>
                  </a:cubicBezTo>
                  <a:moveTo>
                    <a:pt x="316" y="195"/>
                  </a:moveTo>
                  <a:cubicBezTo>
                    <a:pt x="324" y="169"/>
                    <a:pt x="333" y="138"/>
                    <a:pt x="338" y="129"/>
                  </a:cubicBezTo>
                  <a:cubicBezTo>
                    <a:pt x="350" y="142"/>
                    <a:pt x="350" y="142"/>
                    <a:pt x="350" y="142"/>
                  </a:cubicBezTo>
                  <a:cubicBezTo>
                    <a:pt x="316" y="195"/>
                    <a:pt x="316" y="195"/>
                    <a:pt x="316" y="195"/>
                  </a:cubicBezTo>
                  <a:moveTo>
                    <a:pt x="1348" y="299"/>
                  </a:moveTo>
                  <a:cubicBezTo>
                    <a:pt x="1289" y="128"/>
                    <a:pt x="1289" y="128"/>
                    <a:pt x="1289" y="128"/>
                  </a:cubicBezTo>
                  <a:cubicBezTo>
                    <a:pt x="1422" y="187"/>
                    <a:pt x="1422" y="187"/>
                    <a:pt x="1422" y="187"/>
                  </a:cubicBezTo>
                  <a:cubicBezTo>
                    <a:pt x="1348" y="299"/>
                    <a:pt x="1348" y="299"/>
                    <a:pt x="1348" y="299"/>
                  </a:cubicBezTo>
                  <a:moveTo>
                    <a:pt x="1182" y="272"/>
                  </a:moveTo>
                  <a:cubicBezTo>
                    <a:pt x="1176" y="124"/>
                    <a:pt x="1176" y="124"/>
                    <a:pt x="1176" y="124"/>
                  </a:cubicBezTo>
                  <a:cubicBezTo>
                    <a:pt x="1275" y="288"/>
                    <a:pt x="1275" y="288"/>
                    <a:pt x="1275" y="288"/>
                  </a:cubicBezTo>
                  <a:cubicBezTo>
                    <a:pt x="1184" y="273"/>
                    <a:pt x="1184" y="273"/>
                    <a:pt x="1184" y="273"/>
                  </a:cubicBezTo>
                  <a:cubicBezTo>
                    <a:pt x="1185" y="272"/>
                    <a:pt x="1185" y="272"/>
                    <a:pt x="1185" y="272"/>
                  </a:cubicBezTo>
                  <a:cubicBezTo>
                    <a:pt x="1182" y="272"/>
                    <a:pt x="1182" y="272"/>
                    <a:pt x="1182" y="272"/>
                  </a:cubicBezTo>
                  <a:moveTo>
                    <a:pt x="1178" y="271"/>
                  </a:moveTo>
                  <a:cubicBezTo>
                    <a:pt x="1017" y="184"/>
                    <a:pt x="1017" y="184"/>
                    <a:pt x="1017" y="184"/>
                  </a:cubicBezTo>
                  <a:cubicBezTo>
                    <a:pt x="1172" y="118"/>
                    <a:pt x="1172" y="118"/>
                    <a:pt x="1172" y="118"/>
                  </a:cubicBezTo>
                  <a:cubicBezTo>
                    <a:pt x="1178" y="271"/>
                    <a:pt x="1178" y="271"/>
                    <a:pt x="1178" y="271"/>
                  </a:cubicBezTo>
                  <a:moveTo>
                    <a:pt x="1181" y="119"/>
                  </a:moveTo>
                  <a:cubicBezTo>
                    <a:pt x="1179" y="118"/>
                    <a:pt x="1179" y="118"/>
                    <a:pt x="1179" y="118"/>
                  </a:cubicBezTo>
                  <a:cubicBezTo>
                    <a:pt x="1283" y="126"/>
                    <a:pt x="1283" y="126"/>
                    <a:pt x="1283" y="126"/>
                  </a:cubicBezTo>
                  <a:cubicBezTo>
                    <a:pt x="1277" y="284"/>
                    <a:pt x="1277" y="284"/>
                    <a:pt x="1277" y="284"/>
                  </a:cubicBezTo>
                  <a:cubicBezTo>
                    <a:pt x="1179" y="118"/>
                    <a:pt x="1179" y="118"/>
                    <a:pt x="1179" y="118"/>
                  </a:cubicBezTo>
                  <a:cubicBezTo>
                    <a:pt x="1181" y="119"/>
                    <a:pt x="1181" y="119"/>
                    <a:pt x="1181" y="119"/>
                  </a:cubicBezTo>
                  <a:moveTo>
                    <a:pt x="559" y="177"/>
                  </a:moveTo>
                  <a:cubicBezTo>
                    <a:pt x="558" y="168"/>
                    <a:pt x="561" y="126"/>
                    <a:pt x="562" y="96"/>
                  </a:cubicBezTo>
                  <a:cubicBezTo>
                    <a:pt x="627" y="177"/>
                    <a:pt x="627" y="177"/>
                    <a:pt x="627" y="177"/>
                  </a:cubicBezTo>
                  <a:cubicBezTo>
                    <a:pt x="559" y="177"/>
                    <a:pt x="559" y="177"/>
                    <a:pt x="559" y="177"/>
                  </a:cubicBezTo>
                  <a:moveTo>
                    <a:pt x="638" y="172"/>
                  </a:moveTo>
                  <a:cubicBezTo>
                    <a:pt x="667" y="117"/>
                    <a:pt x="667" y="117"/>
                    <a:pt x="667" y="117"/>
                  </a:cubicBezTo>
                  <a:cubicBezTo>
                    <a:pt x="752" y="93"/>
                    <a:pt x="752" y="93"/>
                    <a:pt x="752" y="93"/>
                  </a:cubicBezTo>
                  <a:cubicBezTo>
                    <a:pt x="638" y="172"/>
                    <a:pt x="638" y="172"/>
                    <a:pt x="638" y="172"/>
                  </a:cubicBezTo>
                  <a:moveTo>
                    <a:pt x="631" y="175"/>
                  </a:moveTo>
                  <a:cubicBezTo>
                    <a:pt x="566" y="93"/>
                    <a:pt x="566" y="93"/>
                    <a:pt x="566" y="93"/>
                  </a:cubicBezTo>
                  <a:cubicBezTo>
                    <a:pt x="662" y="116"/>
                    <a:pt x="662" y="116"/>
                    <a:pt x="662" y="116"/>
                  </a:cubicBezTo>
                  <a:cubicBezTo>
                    <a:pt x="631" y="175"/>
                    <a:pt x="631" y="175"/>
                    <a:pt x="631" y="175"/>
                  </a:cubicBezTo>
                  <a:moveTo>
                    <a:pt x="555" y="176"/>
                  </a:moveTo>
                  <a:cubicBezTo>
                    <a:pt x="542" y="172"/>
                    <a:pt x="495" y="153"/>
                    <a:pt x="460" y="139"/>
                  </a:cubicBezTo>
                  <a:cubicBezTo>
                    <a:pt x="558" y="93"/>
                    <a:pt x="558" y="93"/>
                    <a:pt x="558" y="93"/>
                  </a:cubicBezTo>
                  <a:cubicBezTo>
                    <a:pt x="555" y="149"/>
                    <a:pt x="554" y="169"/>
                    <a:pt x="555" y="176"/>
                  </a:cubicBezTo>
                  <a:moveTo>
                    <a:pt x="710" y="258"/>
                  </a:moveTo>
                  <a:cubicBezTo>
                    <a:pt x="635" y="179"/>
                    <a:pt x="635" y="179"/>
                    <a:pt x="635" y="179"/>
                  </a:cubicBezTo>
                  <a:cubicBezTo>
                    <a:pt x="760" y="93"/>
                    <a:pt x="760" y="93"/>
                    <a:pt x="760" y="93"/>
                  </a:cubicBezTo>
                  <a:cubicBezTo>
                    <a:pt x="710" y="258"/>
                    <a:pt x="710" y="258"/>
                    <a:pt x="710" y="258"/>
                  </a:cubicBezTo>
                  <a:moveTo>
                    <a:pt x="1011" y="181"/>
                  </a:moveTo>
                  <a:cubicBezTo>
                    <a:pt x="779" y="91"/>
                    <a:pt x="779" y="91"/>
                    <a:pt x="779" y="91"/>
                  </a:cubicBezTo>
                  <a:cubicBezTo>
                    <a:pt x="1164" y="116"/>
                    <a:pt x="1164" y="116"/>
                    <a:pt x="1164" y="116"/>
                  </a:cubicBezTo>
                  <a:cubicBezTo>
                    <a:pt x="1014" y="180"/>
                    <a:pt x="1014" y="180"/>
                    <a:pt x="1014" y="180"/>
                  </a:cubicBezTo>
                  <a:cubicBezTo>
                    <a:pt x="1013" y="180"/>
                    <a:pt x="1013" y="180"/>
                    <a:pt x="1013" y="180"/>
                  </a:cubicBezTo>
                  <a:cubicBezTo>
                    <a:pt x="1011" y="181"/>
                    <a:pt x="1011" y="181"/>
                    <a:pt x="1011" y="181"/>
                  </a:cubicBezTo>
                  <a:moveTo>
                    <a:pt x="715" y="259"/>
                  </a:moveTo>
                  <a:cubicBezTo>
                    <a:pt x="766" y="91"/>
                    <a:pt x="766" y="91"/>
                    <a:pt x="766" y="91"/>
                  </a:cubicBezTo>
                  <a:cubicBezTo>
                    <a:pt x="1004" y="183"/>
                    <a:pt x="1004" y="183"/>
                    <a:pt x="1004" y="183"/>
                  </a:cubicBezTo>
                  <a:cubicBezTo>
                    <a:pt x="715" y="259"/>
                    <a:pt x="715" y="259"/>
                    <a:pt x="715" y="259"/>
                  </a:cubicBezTo>
                  <a:moveTo>
                    <a:pt x="1503" y="164"/>
                  </a:moveTo>
                  <a:cubicBezTo>
                    <a:pt x="1532" y="86"/>
                    <a:pt x="1532" y="86"/>
                    <a:pt x="1532" y="86"/>
                  </a:cubicBezTo>
                  <a:cubicBezTo>
                    <a:pt x="1602" y="152"/>
                    <a:pt x="1602" y="152"/>
                    <a:pt x="1602" y="152"/>
                  </a:cubicBezTo>
                  <a:cubicBezTo>
                    <a:pt x="1503" y="164"/>
                    <a:pt x="1503" y="164"/>
                    <a:pt x="1503" y="164"/>
                  </a:cubicBezTo>
                  <a:moveTo>
                    <a:pt x="1608" y="151"/>
                  </a:moveTo>
                  <a:cubicBezTo>
                    <a:pt x="1537" y="85"/>
                    <a:pt x="1537" y="85"/>
                    <a:pt x="1537" y="85"/>
                  </a:cubicBezTo>
                  <a:cubicBezTo>
                    <a:pt x="1706" y="96"/>
                    <a:pt x="1706" y="96"/>
                    <a:pt x="1706" y="96"/>
                  </a:cubicBezTo>
                  <a:cubicBezTo>
                    <a:pt x="1608" y="151"/>
                    <a:pt x="1608" y="151"/>
                    <a:pt x="1608" y="151"/>
                  </a:cubicBezTo>
                  <a:moveTo>
                    <a:pt x="349" y="135"/>
                  </a:moveTo>
                  <a:cubicBezTo>
                    <a:pt x="340" y="125"/>
                    <a:pt x="340" y="125"/>
                    <a:pt x="340" y="125"/>
                  </a:cubicBezTo>
                  <a:cubicBezTo>
                    <a:pt x="340" y="125"/>
                    <a:pt x="340" y="124"/>
                    <a:pt x="340" y="124"/>
                  </a:cubicBezTo>
                  <a:cubicBezTo>
                    <a:pt x="343" y="82"/>
                    <a:pt x="343" y="82"/>
                    <a:pt x="343" y="82"/>
                  </a:cubicBezTo>
                  <a:cubicBezTo>
                    <a:pt x="349" y="135"/>
                    <a:pt x="349" y="135"/>
                    <a:pt x="349" y="135"/>
                  </a:cubicBezTo>
                  <a:moveTo>
                    <a:pt x="385" y="149"/>
                  </a:moveTo>
                  <a:cubicBezTo>
                    <a:pt x="355" y="140"/>
                    <a:pt x="355" y="140"/>
                    <a:pt x="355" y="140"/>
                  </a:cubicBezTo>
                  <a:cubicBezTo>
                    <a:pt x="346" y="70"/>
                    <a:pt x="346" y="70"/>
                    <a:pt x="346" y="70"/>
                  </a:cubicBezTo>
                  <a:cubicBezTo>
                    <a:pt x="385" y="149"/>
                    <a:pt x="385" y="149"/>
                    <a:pt x="385" y="149"/>
                  </a:cubicBezTo>
                  <a:moveTo>
                    <a:pt x="396" y="149"/>
                  </a:moveTo>
                  <a:cubicBezTo>
                    <a:pt x="472" y="65"/>
                    <a:pt x="472" y="65"/>
                    <a:pt x="472" y="65"/>
                  </a:cubicBezTo>
                  <a:cubicBezTo>
                    <a:pt x="453" y="137"/>
                    <a:pt x="453" y="137"/>
                    <a:pt x="453" y="137"/>
                  </a:cubicBezTo>
                  <a:cubicBezTo>
                    <a:pt x="451" y="135"/>
                    <a:pt x="451" y="135"/>
                    <a:pt x="451" y="135"/>
                  </a:cubicBezTo>
                  <a:cubicBezTo>
                    <a:pt x="452" y="138"/>
                    <a:pt x="452" y="138"/>
                    <a:pt x="452" y="138"/>
                  </a:cubicBezTo>
                  <a:cubicBezTo>
                    <a:pt x="396" y="149"/>
                    <a:pt x="396" y="149"/>
                    <a:pt x="396" y="149"/>
                  </a:cubicBezTo>
                  <a:moveTo>
                    <a:pt x="253" y="165"/>
                  </a:moveTo>
                  <a:cubicBezTo>
                    <a:pt x="339" y="63"/>
                    <a:pt x="339" y="63"/>
                    <a:pt x="339" y="63"/>
                  </a:cubicBezTo>
                  <a:cubicBezTo>
                    <a:pt x="336" y="124"/>
                    <a:pt x="336" y="124"/>
                    <a:pt x="336" y="124"/>
                  </a:cubicBezTo>
                  <a:cubicBezTo>
                    <a:pt x="329" y="126"/>
                    <a:pt x="310" y="136"/>
                    <a:pt x="253" y="165"/>
                  </a:cubicBezTo>
                  <a:moveTo>
                    <a:pt x="458" y="135"/>
                  </a:moveTo>
                  <a:cubicBezTo>
                    <a:pt x="478" y="60"/>
                    <a:pt x="478" y="60"/>
                    <a:pt x="478" y="60"/>
                  </a:cubicBezTo>
                  <a:cubicBezTo>
                    <a:pt x="555" y="90"/>
                    <a:pt x="555" y="90"/>
                    <a:pt x="555" y="90"/>
                  </a:cubicBezTo>
                  <a:cubicBezTo>
                    <a:pt x="458" y="135"/>
                    <a:pt x="458" y="135"/>
                    <a:pt x="458" y="135"/>
                  </a:cubicBezTo>
                  <a:moveTo>
                    <a:pt x="390" y="149"/>
                  </a:moveTo>
                  <a:cubicBezTo>
                    <a:pt x="345" y="59"/>
                    <a:pt x="345" y="59"/>
                    <a:pt x="345" y="59"/>
                  </a:cubicBezTo>
                  <a:cubicBezTo>
                    <a:pt x="472" y="59"/>
                    <a:pt x="472" y="59"/>
                    <a:pt x="472" y="59"/>
                  </a:cubicBezTo>
                  <a:cubicBezTo>
                    <a:pt x="390" y="149"/>
                    <a:pt x="390" y="149"/>
                    <a:pt x="390" y="149"/>
                  </a:cubicBezTo>
                  <a:moveTo>
                    <a:pt x="1428" y="183"/>
                  </a:moveTo>
                  <a:cubicBezTo>
                    <a:pt x="1439" y="57"/>
                    <a:pt x="1439" y="57"/>
                    <a:pt x="1439" y="57"/>
                  </a:cubicBezTo>
                  <a:cubicBezTo>
                    <a:pt x="1496" y="165"/>
                    <a:pt x="1496" y="165"/>
                    <a:pt x="1496" y="165"/>
                  </a:cubicBezTo>
                  <a:cubicBezTo>
                    <a:pt x="1428" y="183"/>
                    <a:pt x="1428" y="183"/>
                    <a:pt x="1428" y="183"/>
                  </a:cubicBezTo>
                  <a:moveTo>
                    <a:pt x="1499" y="161"/>
                  </a:moveTo>
                  <a:cubicBezTo>
                    <a:pt x="1442" y="53"/>
                    <a:pt x="1442" y="53"/>
                    <a:pt x="1442" y="53"/>
                  </a:cubicBezTo>
                  <a:cubicBezTo>
                    <a:pt x="1528" y="84"/>
                    <a:pt x="1528" y="84"/>
                    <a:pt x="1528" y="84"/>
                  </a:cubicBezTo>
                  <a:cubicBezTo>
                    <a:pt x="1499" y="161"/>
                    <a:pt x="1499" y="161"/>
                    <a:pt x="1499" y="161"/>
                  </a:cubicBezTo>
                  <a:moveTo>
                    <a:pt x="1424" y="182"/>
                  </a:moveTo>
                  <a:cubicBezTo>
                    <a:pt x="1290" y="124"/>
                    <a:pt x="1290" y="124"/>
                    <a:pt x="1290" y="124"/>
                  </a:cubicBezTo>
                  <a:cubicBezTo>
                    <a:pt x="1435" y="53"/>
                    <a:pt x="1435" y="53"/>
                    <a:pt x="1435" y="53"/>
                  </a:cubicBezTo>
                  <a:cubicBezTo>
                    <a:pt x="1424" y="182"/>
                    <a:pt x="1424" y="182"/>
                    <a:pt x="1424" y="182"/>
                  </a:cubicBezTo>
                  <a:moveTo>
                    <a:pt x="1149" y="111"/>
                  </a:moveTo>
                  <a:cubicBezTo>
                    <a:pt x="777" y="86"/>
                    <a:pt x="777" y="86"/>
                    <a:pt x="777" y="86"/>
                  </a:cubicBezTo>
                  <a:cubicBezTo>
                    <a:pt x="908" y="50"/>
                    <a:pt x="908" y="50"/>
                    <a:pt x="908" y="50"/>
                  </a:cubicBezTo>
                  <a:cubicBezTo>
                    <a:pt x="1149" y="111"/>
                    <a:pt x="1149" y="111"/>
                    <a:pt x="1149" y="111"/>
                  </a:cubicBezTo>
                  <a:moveTo>
                    <a:pt x="1277" y="121"/>
                  </a:moveTo>
                  <a:cubicBezTo>
                    <a:pt x="1176" y="113"/>
                    <a:pt x="1176" y="113"/>
                    <a:pt x="1176" y="113"/>
                  </a:cubicBezTo>
                  <a:cubicBezTo>
                    <a:pt x="1176" y="45"/>
                    <a:pt x="1176" y="45"/>
                    <a:pt x="1176" y="45"/>
                  </a:cubicBezTo>
                  <a:cubicBezTo>
                    <a:pt x="1277" y="121"/>
                    <a:pt x="1277" y="121"/>
                    <a:pt x="1277" y="121"/>
                  </a:cubicBezTo>
                  <a:moveTo>
                    <a:pt x="1285" y="121"/>
                  </a:moveTo>
                  <a:cubicBezTo>
                    <a:pt x="1181" y="43"/>
                    <a:pt x="1181" y="43"/>
                    <a:pt x="1181" y="43"/>
                  </a:cubicBezTo>
                  <a:cubicBezTo>
                    <a:pt x="1429" y="51"/>
                    <a:pt x="1429" y="51"/>
                    <a:pt x="1429" y="51"/>
                  </a:cubicBezTo>
                  <a:cubicBezTo>
                    <a:pt x="1285" y="121"/>
                    <a:pt x="1285" y="121"/>
                    <a:pt x="1285" y="121"/>
                  </a:cubicBezTo>
                  <a:moveTo>
                    <a:pt x="664" y="112"/>
                  </a:moveTo>
                  <a:cubicBezTo>
                    <a:pt x="568" y="89"/>
                    <a:pt x="568" y="89"/>
                    <a:pt x="568" y="89"/>
                  </a:cubicBezTo>
                  <a:cubicBezTo>
                    <a:pt x="715" y="30"/>
                    <a:pt x="715" y="30"/>
                    <a:pt x="715" y="30"/>
                  </a:cubicBezTo>
                  <a:cubicBezTo>
                    <a:pt x="664" y="112"/>
                    <a:pt x="664" y="112"/>
                    <a:pt x="664" y="112"/>
                  </a:cubicBezTo>
                  <a:moveTo>
                    <a:pt x="670" y="111"/>
                  </a:moveTo>
                  <a:cubicBezTo>
                    <a:pt x="721" y="29"/>
                    <a:pt x="721" y="29"/>
                    <a:pt x="721" y="29"/>
                  </a:cubicBezTo>
                  <a:cubicBezTo>
                    <a:pt x="760" y="86"/>
                    <a:pt x="760" y="86"/>
                    <a:pt x="760" y="86"/>
                  </a:cubicBezTo>
                  <a:cubicBezTo>
                    <a:pt x="670" y="111"/>
                    <a:pt x="670" y="111"/>
                    <a:pt x="670" y="111"/>
                  </a:cubicBezTo>
                  <a:moveTo>
                    <a:pt x="771" y="84"/>
                  </a:moveTo>
                  <a:cubicBezTo>
                    <a:pt x="818" y="28"/>
                    <a:pt x="818" y="28"/>
                    <a:pt x="818" y="28"/>
                  </a:cubicBezTo>
                  <a:cubicBezTo>
                    <a:pt x="899" y="48"/>
                    <a:pt x="899" y="48"/>
                    <a:pt x="899" y="48"/>
                  </a:cubicBezTo>
                  <a:cubicBezTo>
                    <a:pt x="771" y="84"/>
                    <a:pt x="771" y="84"/>
                    <a:pt x="771" y="84"/>
                  </a:cubicBezTo>
                  <a:moveTo>
                    <a:pt x="764" y="84"/>
                  </a:moveTo>
                  <a:cubicBezTo>
                    <a:pt x="725" y="27"/>
                    <a:pt x="725" y="27"/>
                    <a:pt x="725" y="27"/>
                  </a:cubicBezTo>
                  <a:cubicBezTo>
                    <a:pt x="812" y="27"/>
                    <a:pt x="812" y="27"/>
                    <a:pt x="812" y="27"/>
                  </a:cubicBezTo>
                  <a:cubicBezTo>
                    <a:pt x="764" y="84"/>
                    <a:pt x="764" y="84"/>
                    <a:pt x="764" y="84"/>
                  </a:cubicBezTo>
                  <a:moveTo>
                    <a:pt x="1172" y="109"/>
                  </a:moveTo>
                  <a:cubicBezTo>
                    <a:pt x="1078" y="8"/>
                    <a:pt x="1078" y="8"/>
                    <a:pt x="1078" y="8"/>
                  </a:cubicBezTo>
                  <a:cubicBezTo>
                    <a:pt x="1172" y="42"/>
                    <a:pt x="1172" y="42"/>
                    <a:pt x="1172" y="42"/>
                  </a:cubicBezTo>
                  <a:cubicBezTo>
                    <a:pt x="1172" y="109"/>
                    <a:pt x="1172" y="109"/>
                    <a:pt x="1172" y="109"/>
                  </a:cubicBezTo>
                  <a:moveTo>
                    <a:pt x="908" y="46"/>
                  </a:moveTo>
                  <a:cubicBezTo>
                    <a:pt x="830" y="26"/>
                    <a:pt x="830" y="26"/>
                    <a:pt x="830" y="26"/>
                  </a:cubicBezTo>
                  <a:cubicBezTo>
                    <a:pt x="1046" y="7"/>
                    <a:pt x="1046" y="7"/>
                    <a:pt x="1046" y="7"/>
                  </a:cubicBezTo>
                  <a:cubicBezTo>
                    <a:pt x="908" y="46"/>
                    <a:pt x="908" y="46"/>
                    <a:pt x="908" y="46"/>
                  </a:cubicBezTo>
                  <a:moveTo>
                    <a:pt x="1167" y="111"/>
                  </a:moveTo>
                  <a:cubicBezTo>
                    <a:pt x="916" y="48"/>
                    <a:pt x="916" y="48"/>
                    <a:pt x="916" y="48"/>
                  </a:cubicBezTo>
                  <a:cubicBezTo>
                    <a:pt x="1070" y="5"/>
                    <a:pt x="1070" y="5"/>
                    <a:pt x="1070" y="5"/>
                  </a:cubicBezTo>
                  <a:cubicBezTo>
                    <a:pt x="1167" y="111"/>
                    <a:pt x="1167" y="111"/>
                    <a:pt x="1167" y="111"/>
                  </a:cubicBezTo>
                  <a:moveTo>
                    <a:pt x="1071" y="0"/>
                  </a:moveTo>
                  <a:cubicBezTo>
                    <a:pt x="1070" y="1"/>
                    <a:pt x="1070" y="1"/>
                    <a:pt x="1070" y="1"/>
                  </a:cubicBezTo>
                  <a:cubicBezTo>
                    <a:pt x="817" y="23"/>
                    <a:pt x="817" y="23"/>
                    <a:pt x="817" y="23"/>
                  </a:cubicBezTo>
                  <a:cubicBezTo>
                    <a:pt x="816" y="23"/>
                    <a:pt x="816" y="23"/>
                    <a:pt x="816" y="23"/>
                  </a:cubicBezTo>
                  <a:cubicBezTo>
                    <a:pt x="816" y="23"/>
                    <a:pt x="816" y="23"/>
                    <a:pt x="816" y="23"/>
                  </a:cubicBezTo>
                  <a:cubicBezTo>
                    <a:pt x="722" y="23"/>
                    <a:pt x="722" y="23"/>
                    <a:pt x="722" y="23"/>
                  </a:cubicBezTo>
                  <a:cubicBezTo>
                    <a:pt x="721" y="21"/>
                    <a:pt x="721" y="21"/>
                    <a:pt x="721" y="21"/>
                  </a:cubicBezTo>
                  <a:cubicBezTo>
                    <a:pt x="720" y="23"/>
                    <a:pt x="720" y="23"/>
                    <a:pt x="720" y="23"/>
                  </a:cubicBezTo>
                  <a:cubicBezTo>
                    <a:pt x="561" y="87"/>
                    <a:pt x="561" y="87"/>
                    <a:pt x="561" y="87"/>
                  </a:cubicBezTo>
                  <a:cubicBezTo>
                    <a:pt x="559" y="84"/>
                    <a:pt x="559" y="84"/>
                    <a:pt x="559" y="84"/>
                  </a:cubicBezTo>
                  <a:cubicBezTo>
                    <a:pt x="559" y="86"/>
                    <a:pt x="559" y="86"/>
                    <a:pt x="559" y="86"/>
                  </a:cubicBezTo>
                  <a:cubicBezTo>
                    <a:pt x="479" y="55"/>
                    <a:pt x="479" y="55"/>
                    <a:pt x="479" y="55"/>
                  </a:cubicBezTo>
                  <a:cubicBezTo>
                    <a:pt x="481" y="48"/>
                    <a:pt x="481" y="48"/>
                    <a:pt x="481" y="48"/>
                  </a:cubicBezTo>
                  <a:cubicBezTo>
                    <a:pt x="475" y="55"/>
                    <a:pt x="475" y="55"/>
                    <a:pt x="475" y="55"/>
                  </a:cubicBezTo>
                  <a:cubicBezTo>
                    <a:pt x="344" y="54"/>
                    <a:pt x="344" y="54"/>
                    <a:pt x="344" y="54"/>
                  </a:cubicBezTo>
                  <a:cubicBezTo>
                    <a:pt x="344" y="50"/>
                    <a:pt x="344" y="50"/>
                    <a:pt x="344" y="50"/>
                  </a:cubicBezTo>
                  <a:cubicBezTo>
                    <a:pt x="342" y="53"/>
                    <a:pt x="342" y="53"/>
                    <a:pt x="342" y="53"/>
                  </a:cubicBezTo>
                  <a:cubicBezTo>
                    <a:pt x="338" y="44"/>
                    <a:pt x="338" y="44"/>
                    <a:pt x="338" y="44"/>
                  </a:cubicBezTo>
                  <a:cubicBezTo>
                    <a:pt x="339" y="56"/>
                    <a:pt x="339" y="56"/>
                    <a:pt x="339" y="56"/>
                  </a:cubicBezTo>
                  <a:cubicBezTo>
                    <a:pt x="241" y="173"/>
                    <a:pt x="241" y="173"/>
                    <a:pt x="241" y="173"/>
                  </a:cubicBezTo>
                  <a:cubicBezTo>
                    <a:pt x="235" y="179"/>
                    <a:pt x="235" y="179"/>
                    <a:pt x="235" y="179"/>
                  </a:cubicBezTo>
                  <a:cubicBezTo>
                    <a:pt x="244" y="175"/>
                    <a:pt x="244" y="175"/>
                    <a:pt x="244" y="175"/>
                  </a:cubicBezTo>
                  <a:cubicBezTo>
                    <a:pt x="261" y="185"/>
                    <a:pt x="297" y="207"/>
                    <a:pt x="307" y="211"/>
                  </a:cubicBezTo>
                  <a:cubicBezTo>
                    <a:pt x="304" y="224"/>
                    <a:pt x="304" y="224"/>
                    <a:pt x="304" y="224"/>
                  </a:cubicBezTo>
                  <a:cubicBezTo>
                    <a:pt x="312" y="211"/>
                    <a:pt x="312" y="211"/>
                    <a:pt x="312" y="211"/>
                  </a:cubicBezTo>
                  <a:cubicBezTo>
                    <a:pt x="321" y="207"/>
                    <a:pt x="362" y="176"/>
                    <a:pt x="389" y="156"/>
                  </a:cubicBezTo>
                  <a:cubicBezTo>
                    <a:pt x="389" y="157"/>
                    <a:pt x="389" y="157"/>
                    <a:pt x="389" y="157"/>
                  </a:cubicBezTo>
                  <a:cubicBezTo>
                    <a:pt x="390" y="155"/>
                    <a:pt x="390" y="155"/>
                    <a:pt x="390" y="155"/>
                  </a:cubicBezTo>
                  <a:cubicBezTo>
                    <a:pt x="435" y="174"/>
                    <a:pt x="435" y="174"/>
                    <a:pt x="435" y="174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282" y="231"/>
                    <a:pt x="282" y="231"/>
                    <a:pt x="282" y="231"/>
                  </a:cubicBezTo>
                  <a:cubicBezTo>
                    <a:pt x="280" y="229"/>
                    <a:pt x="280" y="229"/>
                    <a:pt x="280" y="229"/>
                  </a:cubicBezTo>
                  <a:cubicBezTo>
                    <a:pt x="278" y="232"/>
                    <a:pt x="278" y="232"/>
                    <a:pt x="278" y="232"/>
                  </a:cubicBezTo>
                  <a:cubicBezTo>
                    <a:pt x="153" y="291"/>
                    <a:pt x="153" y="291"/>
                    <a:pt x="153" y="291"/>
                  </a:cubicBezTo>
                  <a:cubicBezTo>
                    <a:pt x="149" y="287"/>
                    <a:pt x="149" y="287"/>
                    <a:pt x="149" y="287"/>
                  </a:cubicBezTo>
                  <a:cubicBezTo>
                    <a:pt x="150" y="293"/>
                    <a:pt x="150" y="293"/>
                    <a:pt x="150" y="293"/>
                  </a:cubicBezTo>
                  <a:cubicBezTo>
                    <a:pt x="111" y="342"/>
                    <a:pt x="111" y="342"/>
                    <a:pt x="111" y="342"/>
                  </a:cubicBezTo>
                  <a:cubicBezTo>
                    <a:pt x="108" y="341"/>
                    <a:pt x="108" y="341"/>
                    <a:pt x="108" y="341"/>
                  </a:cubicBezTo>
                  <a:cubicBezTo>
                    <a:pt x="110" y="344"/>
                    <a:pt x="110" y="344"/>
                    <a:pt x="110" y="344"/>
                  </a:cubicBezTo>
                  <a:cubicBezTo>
                    <a:pt x="100" y="370"/>
                    <a:pt x="84" y="410"/>
                    <a:pt x="81" y="414"/>
                  </a:cubicBezTo>
                  <a:cubicBezTo>
                    <a:pt x="77" y="417"/>
                    <a:pt x="77" y="417"/>
                    <a:pt x="77" y="417"/>
                  </a:cubicBezTo>
                  <a:cubicBezTo>
                    <a:pt x="162" y="426"/>
                    <a:pt x="162" y="426"/>
                    <a:pt x="162" y="426"/>
                  </a:cubicBezTo>
                  <a:cubicBezTo>
                    <a:pt x="142" y="450"/>
                    <a:pt x="142" y="450"/>
                    <a:pt x="142" y="450"/>
                  </a:cubicBezTo>
                  <a:cubicBezTo>
                    <a:pt x="93" y="501"/>
                    <a:pt x="93" y="501"/>
                    <a:pt x="93" y="501"/>
                  </a:cubicBezTo>
                  <a:cubicBezTo>
                    <a:pt x="90" y="501"/>
                    <a:pt x="90" y="501"/>
                    <a:pt x="90" y="501"/>
                  </a:cubicBezTo>
                  <a:cubicBezTo>
                    <a:pt x="92" y="504"/>
                    <a:pt x="92" y="504"/>
                    <a:pt x="92" y="504"/>
                  </a:cubicBezTo>
                  <a:cubicBezTo>
                    <a:pt x="22" y="614"/>
                    <a:pt x="22" y="614"/>
                    <a:pt x="22" y="614"/>
                  </a:cubicBezTo>
                  <a:cubicBezTo>
                    <a:pt x="17" y="614"/>
                    <a:pt x="17" y="614"/>
                    <a:pt x="17" y="614"/>
                  </a:cubicBezTo>
                  <a:cubicBezTo>
                    <a:pt x="21" y="617"/>
                    <a:pt x="21" y="617"/>
                    <a:pt x="21" y="617"/>
                  </a:cubicBezTo>
                  <a:cubicBezTo>
                    <a:pt x="8" y="675"/>
                    <a:pt x="8" y="675"/>
                    <a:pt x="8" y="675"/>
                  </a:cubicBezTo>
                  <a:cubicBezTo>
                    <a:pt x="0" y="675"/>
                    <a:pt x="0" y="675"/>
                    <a:pt x="0" y="675"/>
                  </a:cubicBezTo>
                  <a:cubicBezTo>
                    <a:pt x="9" y="679"/>
                    <a:pt x="9" y="679"/>
                    <a:pt x="9" y="679"/>
                  </a:cubicBezTo>
                  <a:cubicBezTo>
                    <a:pt x="95" y="807"/>
                    <a:pt x="95" y="807"/>
                    <a:pt x="95" y="807"/>
                  </a:cubicBezTo>
                  <a:cubicBezTo>
                    <a:pt x="95" y="809"/>
                    <a:pt x="95" y="809"/>
                    <a:pt x="95" y="809"/>
                  </a:cubicBezTo>
                  <a:cubicBezTo>
                    <a:pt x="97" y="808"/>
                    <a:pt x="97" y="808"/>
                    <a:pt x="97" y="808"/>
                  </a:cubicBezTo>
                  <a:cubicBezTo>
                    <a:pt x="266" y="846"/>
                    <a:pt x="266" y="846"/>
                    <a:pt x="266" y="846"/>
                  </a:cubicBezTo>
                  <a:cubicBezTo>
                    <a:pt x="303" y="1027"/>
                    <a:pt x="303" y="1027"/>
                    <a:pt x="303" y="1027"/>
                  </a:cubicBezTo>
                  <a:cubicBezTo>
                    <a:pt x="303" y="1027"/>
                    <a:pt x="303" y="1027"/>
                    <a:pt x="303" y="1027"/>
                  </a:cubicBezTo>
                  <a:cubicBezTo>
                    <a:pt x="303" y="1027"/>
                    <a:pt x="303" y="1027"/>
                    <a:pt x="303" y="1027"/>
                  </a:cubicBezTo>
                  <a:cubicBezTo>
                    <a:pt x="286" y="1105"/>
                    <a:pt x="286" y="1105"/>
                    <a:pt x="286" y="1105"/>
                  </a:cubicBezTo>
                  <a:cubicBezTo>
                    <a:pt x="284" y="1106"/>
                    <a:pt x="284" y="1106"/>
                    <a:pt x="284" y="1106"/>
                  </a:cubicBezTo>
                  <a:cubicBezTo>
                    <a:pt x="286" y="1108"/>
                    <a:pt x="286" y="1108"/>
                    <a:pt x="286" y="1108"/>
                  </a:cubicBezTo>
                  <a:cubicBezTo>
                    <a:pt x="380" y="1276"/>
                    <a:pt x="380" y="1276"/>
                    <a:pt x="380" y="1276"/>
                  </a:cubicBezTo>
                  <a:cubicBezTo>
                    <a:pt x="380" y="1284"/>
                    <a:pt x="380" y="1284"/>
                    <a:pt x="380" y="1284"/>
                  </a:cubicBezTo>
                  <a:cubicBezTo>
                    <a:pt x="384" y="1278"/>
                    <a:pt x="384" y="1278"/>
                    <a:pt x="384" y="1278"/>
                  </a:cubicBezTo>
                  <a:cubicBezTo>
                    <a:pt x="455" y="1255"/>
                    <a:pt x="455" y="1255"/>
                    <a:pt x="455" y="1255"/>
                  </a:cubicBezTo>
                  <a:cubicBezTo>
                    <a:pt x="457" y="1259"/>
                    <a:pt x="457" y="1259"/>
                    <a:pt x="457" y="1259"/>
                  </a:cubicBezTo>
                  <a:cubicBezTo>
                    <a:pt x="458" y="1253"/>
                    <a:pt x="458" y="1253"/>
                    <a:pt x="458" y="1253"/>
                  </a:cubicBezTo>
                  <a:cubicBezTo>
                    <a:pt x="557" y="1140"/>
                    <a:pt x="557" y="1140"/>
                    <a:pt x="557" y="1140"/>
                  </a:cubicBezTo>
                  <a:cubicBezTo>
                    <a:pt x="563" y="1142"/>
                    <a:pt x="563" y="1142"/>
                    <a:pt x="563" y="1142"/>
                  </a:cubicBezTo>
                  <a:cubicBezTo>
                    <a:pt x="558" y="1137"/>
                    <a:pt x="558" y="1137"/>
                    <a:pt x="558" y="1137"/>
                  </a:cubicBezTo>
                  <a:cubicBezTo>
                    <a:pt x="556" y="1097"/>
                    <a:pt x="556" y="1097"/>
                    <a:pt x="556" y="1097"/>
                  </a:cubicBezTo>
                  <a:cubicBezTo>
                    <a:pt x="557" y="1097"/>
                    <a:pt x="557" y="1097"/>
                    <a:pt x="557" y="1097"/>
                  </a:cubicBezTo>
                  <a:cubicBezTo>
                    <a:pt x="556" y="1095"/>
                    <a:pt x="556" y="1095"/>
                    <a:pt x="556" y="1095"/>
                  </a:cubicBezTo>
                  <a:cubicBezTo>
                    <a:pt x="607" y="1026"/>
                    <a:pt x="607" y="1026"/>
                    <a:pt x="607" y="1026"/>
                  </a:cubicBezTo>
                  <a:cubicBezTo>
                    <a:pt x="611" y="1027"/>
                    <a:pt x="611" y="1027"/>
                    <a:pt x="611" y="1027"/>
                  </a:cubicBezTo>
                  <a:cubicBezTo>
                    <a:pt x="608" y="1023"/>
                    <a:pt x="608" y="1023"/>
                    <a:pt x="608" y="1023"/>
                  </a:cubicBezTo>
                  <a:cubicBezTo>
                    <a:pt x="588" y="899"/>
                    <a:pt x="588" y="899"/>
                    <a:pt x="588" y="899"/>
                  </a:cubicBezTo>
                  <a:cubicBezTo>
                    <a:pt x="706" y="737"/>
                    <a:pt x="706" y="737"/>
                    <a:pt x="706" y="737"/>
                  </a:cubicBezTo>
                  <a:cubicBezTo>
                    <a:pt x="797" y="610"/>
                    <a:pt x="797" y="610"/>
                    <a:pt x="797" y="610"/>
                  </a:cubicBezTo>
                  <a:cubicBezTo>
                    <a:pt x="800" y="611"/>
                    <a:pt x="800" y="611"/>
                    <a:pt x="800" y="611"/>
                  </a:cubicBezTo>
                  <a:cubicBezTo>
                    <a:pt x="799" y="609"/>
                    <a:pt x="799" y="609"/>
                    <a:pt x="799" y="609"/>
                  </a:cubicBezTo>
                  <a:cubicBezTo>
                    <a:pt x="876" y="605"/>
                    <a:pt x="876" y="605"/>
                    <a:pt x="876" y="605"/>
                  </a:cubicBezTo>
                  <a:cubicBezTo>
                    <a:pt x="876" y="605"/>
                    <a:pt x="876" y="605"/>
                    <a:pt x="876" y="605"/>
                  </a:cubicBezTo>
                  <a:cubicBezTo>
                    <a:pt x="882" y="605"/>
                    <a:pt x="882" y="605"/>
                    <a:pt x="882" y="605"/>
                  </a:cubicBezTo>
                  <a:cubicBezTo>
                    <a:pt x="981" y="772"/>
                    <a:pt x="981" y="772"/>
                    <a:pt x="981" y="772"/>
                  </a:cubicBezTo>
                  <a:cubicBezTo>
                    <a:pt x="1023" y="691"/>
                    <a:pt x="1023" y="691"/>
                    <a:pt x="1023" y="691"/>
                  </a:cubicBezTo>
                  <a:cubicBezTo>
                    <a:pt x="1025" y="692"/>
                    <a:pt x="1025" y="692"/>
                    <a:pt x="1025" y="692"/>
                  </a:cubicBezTo>
                  <a:cubicBezTo>
                    <a:pt x="1025" y="689"/>
                    <a:pt x="1025" y="689"/>
                    <a:pt x="1025" y="689"/>
                  </a:cubicBezTo>
                  <a:cubicBezTo>
                    <a:pt x="1129" y="627"/>
                    <a:pt x="1129" y="627"/>
                    <a:pt x="1129" y="627"/>
                  </a:cubicBezTo>
                  <a:cubicBezTo>
                    <a:pt x="1129" y="628"/>
                    <a:pt x="1129" y="628"/>
                    <a:pt x="1129" y="628"/>
                  </a:cubicBezTo>
                  <a:cubicBezTo>
                    <a:pt x="1130" y="627"/>
                    <a:pt x="1130" y="627"/>
                    <a:pt x="1130" y="627"/>
                  </a:cubicBezTo>
                  <a:cubicBezTo>
                    <a:pt x="1242" y="782"/>
                    <a:pt x="1242" y="782"/>
                    <a:pt x="1242" y="782"/>
                  </a:cubicBezTo>
                  <a:cubicBezTo>
                    <a:pt x="1242" y="786"/>
                    <a:pt x="1242" y="786"/>
                    <a:pt x="1242" y="786"/>
                  </a:cubicBezTo>
                  <a:cubicBezTo>
                    <a:pt x="1277" y="761"/>
                    <a:pt x="1277" y="761"/>
                    <a:pt x="1277" y="761"/>
                  </a:cubicBezTo>
                  <a:cubicBezTo>
                    <a:pt x="1324" y="728"/>
                    <a:pt x="1324" y="728"/>
                    <a:pt x="1324" y="728"/>
                  </a:cubicBezTo>
                  <a:cubicBezTo>
                    <a:pt x="1326" y="726"/>
                    <a:pt x="1326" y="726"/>
                    <a:pt x="1326" y="726"/>
                  </a:cubicBezTo>
                  <a:cubicBezTo>
                    <a:pt x="1322" y="725"/>
                    <a:pt x="1322" y="725"/>
                    <a:pt x="1322" y="725"/>
                  </a:cubicBezTo>
                  <a:cubicBezTo>
                    <a:pt x="1285" y="651"/>
                    <a:pt x="1285" y="651"/>
                    <a:pt x="1285" y="651"/>
                  </a:cubicBezTo>
                  <a:cubicBezTo>
                    <a:pt x="1419" y="521"/>
                    <a:pt x="1419" y="521"/>
                    <a:pt x="1419" y="521"/>
                  </a:cubicBezTo>
                  <a:cubicBezTo>
                    <a:pt x="1423" y="520"/>
                    <a:pt x="1423" y="520"/>
                    <a:pt x="1423" y="520"/>
                  </a:cubicBezTo>
                  <a:cubicBezTo>
                    <a:pt x="1421" y="518"/>
                    <a:pt x="1421" y="518"/>
                    <a:pt x="1421" y="518"/>
                  </a:cubicBezTo>
                  <a:cubicBezTo>
                    <a:pt x="1462" y="394"/>
                    <a:pt x="1462" y="394"/>
                    <a:pt x="1462" y="394"/>
                  </a:cubicBezTo>
                  <a:cubicBezTo>
                    <a:pt x="1528" y="428"/>
                    <a:pt x="1528" y="428"/>
                    <a:pt x="1528" y="428"/>
                  </a:cubicBezTo>
                  <a:cubicBezTo>
                    <a:pt x="1474" y="514"/>
                    <a:pt x="1474" y="514"/>
                    <a:pt x="1474" y="514"/>
                  </a:cubicBezTo>
                  <a:cubicBezTo>
                    <a:pt x="1556" y="459"/>
                    <a:pt x="1556" y="459"/>
                    <a:pt x="1556" y="459"/>
                  </a:cubicBezTo>
                  <a:cubicBezTo>
                    <a:pt x="1558" y="461"/>
                    <a:pt x="1558" y="461"/>
                    <a:pt x="1558" y="461"/>
                  </a:cubicBezTo>
                  <a:cubicBezTo>
                    <a:pt x="1560" y="395"/>
                    <a:pt x="1560" y="395"/>
                    <a:pt x="1560" y="395"/>
                  </a:cubicBezTo>
                  <a:cubicBezTo>
                    <a:pt x="1562" y="392"/>
                    <a:pt x="1562" y="392"/>
                    <a:pt x="1562" y="392"/>
                  </a:cubicBezTo>
                  <a:cubicBezTo>
                    <a:pt x="1559" y="392"/>
                    <a:pt x="1559" y="392"/>
                    <a:pt x="1559" y="392"/>
                  </a:cubicBezTo>
                  <a:cubicBezTo>
                    <a:pt x="1485" y="277"/>
                    <a:pt x="1485" y="277"/>
                    <a:pt x="1485" y="277"/>
                  </a:cubicBezTo>
                  <a:cubicBezTo>
                    <a:pt x="1429" y="187"/>
                    <a:pt x="1429" y="187"/>
                    <a:pt x="1429" y="187"/>
                  </a:cubicBezTo>
                  <a:cubicBezTo>
                    <a:pt x="1498" y="169"/>
                    <a:pt x="1498" y="169"/>
                    <a:pt x="1498" y="169"/>
                  </a:cubicBezTo>
                  <a:cubicBezTo>
                    <a:pt x="1500" y="172"/>
                    <a:pt x="1500" y="172"/>
                    <a:pt x="1500" y="172"/>
                  </a:cubicBezTo>
                  <a:cubicBezTo>
                    <a:pt x="1500" y="170"/>
                    <a:pt x="1500" y="170"/>
                    <a:pt x="1500" y="170"/>
                  </a:cubicBezTo>
                  <a:cubicBezTo>
                    <a:pt x="1605" y="258"/>
                    <a:pt x="1605" y="258"/>
                    <a:pt x="1605" y="258"/>
                  </a:cubicBezTo>
                  <a:cubicBezTo>
                    <a:pt x="1609" y="156"/>
                    <a:pt x="1609" y="156"/>
                    <a:pt x="1609" y="156"/>
                  </a:cubicBezTo>
                  <a:cubicBezTo>
                    <a:pt x="1612" y="156"/>
                    <a:pt x="1612" y="156"/>
                    <a:pt x="1612" y="156"/>
                  </a:cubicBezTo>
                  <a:cubicBezTo>
                    <a:pt x="1611" y="155"/>
                    <a:pt x="1611" y="155"/>
                    <a:pt x="1611" y="155"/>
                  </a:cubicBezTo>
                  <a:cubicBezTo>
                    <a:pt x="1721" y="92"/>
                    <a:pt x="1721" y="92"/>
                    <a:pt x="1721" y="92"/>
                  </a:cubicBezTo>
                  <a:cubicBezTo>
                    <a:pt x="1532" y="80"/>
                    <a:pt x="1532" y="80"/>
                    <a:pt x="1532" y="80"/>
                  </a:cubicBezTo>
                  <a:cubicBezTo>
                    <a:pt x="1530" y="78"/>
                    <a:pt x="1530" y="78"/>
                    <a:pt x="1530" y="78"/>
                  </a:cubicBezTo>
                  <a:cubicBezTo>
                    <a:pt x="1529" y="79"/>
                    <a:pt x="1529" y="79"/>
                    <a:pt x="1529" y="79"/>
                  </a:cubicBezTo>
                  <a:cubicBezTo>
                    <a:pt x="1439" y="47"/>
                    <a:pt x="1439" y="47"/>
                    <a:pt x="1439" y="47"/>
                  </a:cubicBezTo>
                  <a:cubicBezTo>
                    <a:pt x="1436" y="41"/>
                    <a:pt x="1436" y="41"/>
                    <a:pt x="1436" y="41"/>
                  </a:cubicBezTo>
                  <a:cubicBezTo>
                    <a:pt x="1436" y="47"/>
                    <a:pt x="1436" y="47"/>
                    <a:pt x="1436" y="47"/>
                  </a:cubicBezTo>
                  <a:cubicBezTo>
                    <a:pt x="1175" y="38"/>
                    <a:pt x="1175" y="38"/>
                    <a:pt x="1175" y="38"/>
                  </a:cubicBezTo>
                  <a:cubicBezTo>
                    <a:pt x="1172" y="36"/>
                    <a:pt x="1172" y="36"/>
                    <a:pt x="1172" y="36"/>
                  </a:cubicBezTo>
                  <a:cubicBezTo>
                    <a:pt x="1172" y="37"/>
                    <a:pt x="1172" y="37"/>
                    <a:pt x="1172" y="37"/>
                  </a:cubicBezTo>
                  <a:cubicBezTo>
                    <a:pt x="1072" y="1"/>
                    <a:pt x="1072" y="1"/>
                    <a:pt x="1072" y="1"/>
                  </a:cubicBezTo>
                  <a:cubicBezTo>
                    <a:pt x="1071" y="0"/>
                    <a:pt x="1071" y="0"/>
                    <a:pt x="1071" y="0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2" name="Freeform 289"/>
            <p:cNvSpPr>
              <a:spLocks noEditPoints="1"/>
            </p:cNvSpPr>
            <p:nvPr/>
          </p:nvSpPr>
          <p:spPr bwMode="auto">
            <a:xfrm>
              <a:off x="9034407" y="3873753"/>
              <a:ext cx="1731213" cy="626705"/>
            </a:xfrm>
            <a:custGeom>
              <a:avLst/>
              <a:gdLst>
                <a:gd name="T0" fmla="*/ 1120 w 1153"/>
                <a:gd name="T1" fmla="*/ 388 h 423"/>
                <a:gd name="T2" fmla="*/ 910 w 1153"/>
                <a:gd name="T3" fmla="*/ 352 h 423"/>
                <a:gd name="T4" fmla="*/ 868 w 1153"/>
                <a:gd name="T5" fmla="*/ 192 h 423"/>
                <a:gd name="T6" fmla="*/ 1120 w 1153"/>
                <a:gd name="T7" fmla="*/ 388 h 423"/>
                <a:gd name="T8" fmla="*/ 466 w 1153"/>
                <a:gd name="T9" fmla="*/ 392 h 423"/>
                <a:gd name="T10" fmla="*/ 493 w 1153"/>
                <a:gd name="T11" fmla="*/ 158 h 423"/>
                <a:gd name="T12" fmla="*/ 889 w 1153"/>
                <a:gd name="T13" fmla="*/ 354 h 423"/>
                <a:gd name="T14" fmla="*/ 466 w 1153"/>
                <a:gd name="T15" fmla="*/ 392 h 423"/>
                <a:gd name="T16" fmla="*/ 897 w 1153"/>
                <a:gd name="T17" fmla="*/ 348 h 423"/>
                <a:gd name="T18" fmla="*/ 512 w 1153"/>
                <a:gd name="T19" fmla="*/ 158 h 423"/>
                <a:gd name="T20" fmla="*/ 857 w 1153"/>
                <a:gd name="T21" fmla="*/ 186 h 423"/>
                <a:gd name="T22" fmla="*/ 897 w 1153"/>
                <a:gd name="T23" fmla="*/ 348 h 423"/>
                <a:gd name="T24" fmla="*/ 447 w 1153"/>
                <a:gd name="T25" fmla="*/ 386 h 423"/>
                <a:gd name="T26" fmla="*/ 133 w 1153"/>
                <a:gd name="T27" fmla="*/ 247 h 423"/>
                <a:gd name="T28" fmla="*/ 270 w 1153"/>
                <a:gd name="T29" fmla="*/ 134 h 423"/>
                <a:gd name="T30" fmla="*/ 447 w 1153"/>
                <a:gd name="T31" fmla="*/ 386 h 423"/>
                <a:gd name="T32" fmla="*/ 460 w 1153"/>
                <a:gd name="T33" fmla="*/ 372 h 423"/>
                <a:gd name="T34" fmla="*/ 368 w 1153"/>
                <a:gd name="T35" fmla="*/ 29 h 423"/>
                <a:gd name="T36" fmla="*/ 485 w 1153"/>
                <a:gd name="T37" fmla="*/ 152 h 423"/>
                <a:gd name="T38" fmla="*/ 460 w 1153"/>
                <a:gd name="T39" fmla="*/ 372 h 423"/>
                <a:gd name="T40" fmla="*/ 449 w 1153"/>
                <a:gd name="T41" fmla="*/ 372 h 423"/>
                <a:gd name="T42" fmla="*/ 277 w 1153"/>
                <a:gd name="T43" fmla="*/ 128 h 423"/>
                <a:gd name="T44" fmla="*/ 356 w 1153"/>
                <a:gd name="T45" fmla="*/ 23 h 423"/>
                <a:gd name="T46" fmla="*/ 449 w 1153"/>
                <a:gd name="T47" fmla="*/ 372 h 423"/>
                <a:gd name="T48" fmla="*/ 125 w 1153"/>
                <a:gd name="T49" fmla="*/ 241 h 423"/>
                <a:gd name="T50" fmla="*/ 19 w 1153"/>
                <a:gd name="T51" fmla="*/ 20 h 423"/>
                <a:gd name="T52" fmla="*/ 262 w 1153"/>
                <a:gd name="T53" fmla="*/ 128 h 423"/>
                <a:gd name="T54" fmla="*/ 125 w 1153"/>
                <a:gd name="T55" fmla="*/ 241 h 423"/>
                <a:gd name="T56" fmla="*/ 270 w 1153"/>
                <a:gd name="T57" fmla="*/ 122 h 423"/>
                <a:gd name="T58" fmla="*/ 31 w 1153"/>
                <a:gd name="T59" fmla="*/ 16 h 423"/>
                <a:gd name="T60" fmla="*/ 350 w 1153"/>
                <a:gd name="T61" fmla="*/ 16 h 423"/>
                <a:gd name="T62" fmla="*/ 270 w 1153"/>
                <a:gd name="T63" fmla="*/ 122 h 423"/>
                <a:gd name="T64" fmla="*/ 360 w 1153"/>
                <a:gd name="T65" fmla="*/ 0 h 423"/>
                <a:gd name="T66" fmla="*/ 356 w 1153"/>
                <a:gd name="T67" fmla="*/ 6 h 423"/>
                <a:gd name="T68" fmla="*/ 10 w 1153"/>
                <a:gd name="T69" fmla="*/ 6 h 423"/>
                <a:gd name="T70" fmla="*/ 0 w 1153"/>
                <a:gd name="T71" fmla="*/ 2 h 423"/>
                <a:gd name="T72" fmla="*/ 123 w 1153"/>
                <a:gd name="T73" fmla="*/ 255 h 423"/>
                <a:gd name="T74" fmla="*/ 125 w 1153"/>
                <a:gd name="T75" fmla="*/ 253 h 423"/>
                <a:gd name="T76" fmla="*/ 458 w 1153"/>
                <a:gd name="T77" fmla="*/ 400 h 423"/>
                <a:gd name="T78" fmla="*/ 464 w 1153"/>
                <a:gd name="T79" fmla="*/ 423 h 423"/>
                <a:gd name="T80" fmla="*/ 466 w 1153"/>
                <a:gd name="T81" fmla="*/ 400 h 423"/>
                <a:gd name="T82" fmla="*/ 903 w 1153"/>
                <a:gd name="T83" fmla="*/ 362 h 423"/>
                <a:gd name="T84" fmla="*/ 912 w 1153"/>
                <a:gd name="T85" fmla="*/ 366 h 423"/>
                <a:gd name="T86" fmla="*/ 912 w 1153"/>
                <a:gd name="T87" fmla="*/ 362 h 423"/>
                <a:gd name="T88" fmla="*/ 1153 w 1153"/>
                <a:gd name="T89" fmla="*/ 404 h 423"/>
                <a:gd name="T90" fmla="*/ 864 w 1153"/>
                <a:gd name="T91" fmla="*/ 178 h 423"/>
                <a:gd name="T92" fmla="*/ 864 w 1153"/>
                <a:gd name="T93" fmla="*/ 176 h 423"/>
                <a:gd name="T94" fmla="*/ 491 w 1153"/>
                <a:gd name="T95" fmla="*/ 146 h 423"/>
                <a:gd name="T96" fmla="*/ 362 w 1153"/>
                <a:gd name="T97" fmla="*/ 8 h 423"/>
                <a:gd name="T98" fmla="*/ 360 w 1153"/>
                <a:gd name="T99" fmla="*/ 0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53" h="423">
                  <a:moveTo>
                    <a:pt x="1120" y="388"/>
                  </a:moveTo>
                  <a:lnTo>
                    <a:pt x="910" y="352"/>
                  </a:lnTo>
                  <a:lnTo>
                    <a:pt x="868" y="192"/>
                  </a:lnTo>
                  <a:lnTo>
                    <a:pt x="1120" y="388"/>
                  </a:lnTo>
                  <a:close/>
                  <a:moveTo>
                    <a:pt x="466" y="392"/>
                  </a:moveTo>
                  <a:lnTo>
                    <a:pt x="493" y="158"/>
                  </a:lnTo>
                  <a:lnTo>
                    <a:pt x="889" y="354"/>
                  </a:lnTo>
                  <a:lnTo>
                    <a:pt x="466" y="392"/>
                  </a:lnTo>
                  <a:close/>
                  <a:moveTo>
                    <a:pt x="897" y="348"/>
                  </a:moveTo>
                  <a:lnTo>
                    <a:pt x="512" y="158"/>
                  </a:lnTo>
                  <a:lnTo>
                    <a:pt x="857" y="186"/>
                  </a:lnTo>
                  <a:lnTo>
                    <a:pt x="897" y="348"/>
                  </a:lnTo>
                  <a:close/>
                  <a:moveTo>
                    <a:pt x="447" y="386"/>
                  </a:moveTo>
                  <a:lnTo>
                    <a:pt x="133" y="247"/>
                  </a:lnTo>
                  <a:lnTo>
                    <a:pt x="270" y="134"/>
                  </a:lnTo>
                  <a:lnTo>
                    <a:pt x="447" y="386"/>
                  </a:lnTo>
                  <a:close/>
                  <a:moveTo>
                    <a:pt x="460" y="372"/>
                  </a:moveTo>
                  <a:lnTo>
                    <a:pt x="368" y="29"/>
                  </a:lnTo>
                  <a:lnTo>
                    <a:pt x="485" y="152"/>
                  </a:lnTo>
                  <a:lnTo>
                    <a:pt x="460" y="372"/>
                  </a:lnTo>
                  <a:close/>
                  <a:moveTo>
                    <a:pt x="449" y="372"/>
                  </a:moveTo>
                  <a:lnTo>
                    <a:pt x="277" y="128"/>
                  </a:lnTo>
                  <a:lnTo>
                    <a:pt x="356" y="23"/>
                  </a:lnTo>
                  <a:lnTo>
                    <a:pt x="449" y="372"/>
                  </a:lnTo>
                  <a:close/>
                  <a:moveTo>
                    <a:pt x="125" y="241"/>
                  </a:moveTo>
                  <a:lnTo>
                    <a:pt x="19" y="20"/>
                  </a:lnTo>
                  <a:lnTo>
                    <a:pt x="262" y="128"/>
                  </a:lnTo>
                  <a:lnTo>
                    <a:pt x="125" y="241"/>
                  </a:lnTo>
                  <a:close/>
                  <a:moveTo>
                    <a:pt x="270" y="122"/>
                  </a:moveTo>
                  <a:lnTo>
                    <a:pt x="31" y="16"/>
                  </a:lnTo>
                  <a:lnTo>
                    <a:pt x="350" y="16"/>
                  </a:lnTo>
                  <a:lnTo>
                    <a:pt x="270" y="122"/>
                  </a:lnTo>
                  <a:close/>
                  <a:moveTo>
                    <a:pt x="360" y="0"/>
                  </a:moveTo>
                  <a:lnTo>
                    <a:pt x="356" y="6"/>
                  </a:lnTo>
                  <a:lnTo>
                    <a:pt x="10" y="6"/>
                  </a:lnTo>
                  <a:lnTo>
                    <a:pt x="0" y="2"/>
                  </a:lnTo>
                  <a:lnTo>
                    <a:pt x="123" y="255"/>
                  </a:lnTo>
                  <a:lnTo>
                    <a:pt x="125" y="253"/>
                  </a:lnTo>
                  <a:lnTo>
                    <a:pt x="458" y="400"/>
                  </a:lnTo>
                  <a:lnTo>
                    <a:pt x="464" y="423"/>
                  </a:lnTo>
                  <a:lnTo>
                    <a:pt x="466" y="400"/>
                  </a:lnTo>
                  <a:lnTo>
                    <a:pt x="903" y="362"/>
                  </a:lnTo>
                  <a:lnTo>
                    <a:pt x="912" y="366"/>
                  </a:lnTo>
                  <a:lnTo>
                    <a:pt x="912" y="362"/>
                  </a:lnTo>
                  <a:lnTo>
                    <a:pt x="1153" y="404"/>
                  </a:lnTo>
                  <a:lnTo>
                    <a:pt x="864" y="178"/>
                  </a:lnTo>
                  <a:lnTo>
                    <a:pt x="864" y="176"/>
                  </a:lnTo>
                  <a:lnTo>
                    <a:pt x="491" y="146"/>
                  </a:lnTo>
                  <a:lnTo>
                    <a:pt x="362" y="8"/>
                  </a:lnTo>
                  <a:lnTo>
                    <a:pt x="36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3" name="Freeform 290"/>
            <p:cNvSpPr>
              <a:spLocks noEditPoints="1"/>
            </p:cNvSpPr>
            <p:nvPr/>
          </p:nvSpPr>
          <p:spPr bwMode="auto">
            <a:xfrm>
              <a:off x="9034407" y="3873753"/>
              <a:ext cx="1731213" cy="626705"/>
            </a:xfrm>
            <a:custGeom>
              <a:avLst/>
              <a:gdLst>
                <a:gd name="T0" fmla="*/ 1120 w 1153"/>
                <a:gd name="T1" fmla="*/ 388 h 423"/>
                <a:gd name="T2" fmla="*/ 910 w 1153"/>
                <a:gd name="T3" fmla="*/ 352 h 423"/>
                <a:gd name="T4" fmla="*/ 868 w 1153"/>
                <a:gd name="T5" fmla="*/ 192 h 423"/>
                <a:gd name="T6" fmla="*/ 1120 w 1153"/>
                <a:gd name="T7" fmla="*/ 388 h 423"/>
                <a:gd name="T8" fmla="*/ 466 w 1153"/>
                <a:gd name="T9" fmla="*/ 392 h 423"/>
                <a:gd name="T10" fmla="*/ 493 w 1153"/>
                <a:gd name="T11" fmla="*/ 158 h 423"/>
                <a:gd name="T12" fmla="*/ 889 w 1153"/>
                <a:gd name="T13" fmla="*/ 354 h 423"/>
                <a:gd name="T14" fmla="*/ 466 w 1153"/>
                <a:gd name="T15" fmla="*/ 392 h 423"/>
                <a:gd name="T16" fmla="*/ 897 w 1153"/>
                <a:gd name="T17" fmla="*/ 348 h 423"/>
                <a:gd name="T18" fmla="*/ 512 w 1153"/>
                <a:gd name="T19" fmla="*/ 158 h 423"/>
                <a:gd name="T20" fmla="*/ 857 w 1153"/>
                <a:gd name="T21" fmla="*/ 186 h 423"/>
                <a:gd name="T22" fmla="*/ 897 w 1153"/>
                <a:gd name="T23" fmla="*/ 348 h 423"/>
                <a:gd name="T24" fmla="*/ 447 w 1153"/>
                <a:gd name="T25" fmla="*/ 386 h 423"/>
                <a:gd name="T26" fmla="*/ 133 w 1153"/>
                <a:gd name="T27" fmla="*/ 247 h 423"/>
                <a:gd name="T28" fmla="*/ 270 w 1153"/>
                <a:gd name="T29" fmla="*/ 134 h 423"/>
                <a:gd name="T30" fmla="*/ 447 w 1153"/>
                <a:gd name="T31" fmla="*/ 386 h 423"/>
                <a:gd name="T32" fmla="*/ 460 w 1153"/>
                <a:gd name="T33" fmla="*/ 372 h 423"/>
                <a:gd name="T34" fmla="*/ 368 w 1153"/>
                <a:gd name="T35" fmla="*/ 29 h 423"/>
                <a:gd name="T36" fmla="*/ 485 w 1153"/>
                <a:gd name="T37" fmla="*/ 152 h 423"/>
                <a:gd name="T38" fmla="*/ 460 w 1153"/>
                <a:gd name="T39" fmla="*/ 372 h 423"/>
                <a:gd name="T40" fmla="*/ 449 w 1153"/>
                <a:gd name="T41" fmla="*/ 372 h 423"/>
                <a:gd name="T42" fmla="*/ 277 w 1153"/>
                <a:gd name="T43" fmla="*/ 128 h 423"/>
                <a:gd name="T44" fmla="*/ 356 w 1153"/>
                <a:gd name="T45" fmla="*/ 23 h 423"/>
                <a:gd name="T46" fmla="*/ 449 w 1153"/>
                <a:gd name="T47" fmla="*/ 372 h 423"/>
                <a:gd name="T48" fmla="*/ 125 w 1153"/>
                <a:gd name="T49" fmla="*/ 241 h 423"/>
                <a:gd name="T50" fmla="*/ 19 w 1153"/>
                <a:gd name="T51" fmla="*/ 20 h 423"/>
                <a:gd name="T52" fmla="*/ 262 w 1153"/>
                <a:gd name="T53" fmla="*/ 128 h 423"/>
                <a:gd name="T54" fmla="*/ 125 w 1153"/>
                <a:gd name="T55" fmla="*/ 241 h 423"/>
                <a:gd name="T56" fmla="*/ 270 w 1153"/>
                <a:gd name="T57" fmla="*/ 122 h 423"/>
                <a:gd name="T58" fmla="*/ 31 w 1153"/>
                <a:gd name="T59" fmla="*/ 16 h 423"/>
                <a:gd name="T60" fmla="*/ 350 w 1153"/>
                <a:gd name="T61" fmla="*/ 16 h 423"/>
                <a:gd name="T62" fmla="*/ 270 w 1153"/>
                <a:gd name="T63" fmla="*/ 122 h 423"/>
                <a:gd name="T64" fmla="*/ 360 w 1153"/>
                <a:gd name="T65" fmla="*/ 0 h 423"/>
                <a:gd name="T66" fmla="*/ 356 w 1153"/>
                <a:gd name="T67" fmla="*/ 6 h 423"/>
                <a:gd name="T68" fmla="*/ 10 w 1153"/>
                <a:gd name="T69" fmla="*/ 6 h 423"/>
                <a:gd name="T70" fmla="*/ 0 w 1153"/>
                <a:gd name="T71" fmla="*/ 2 h 423"/>
                <a:gd name="T72" fmla="*/ 123 w 1153"/>
                <a:gd name="T73" fmla="*/ 255 h 423"/>
                <a:gd name="T74" fmla="*/ 125 w 1153"/>
                <a:gd name="T75" fmla="*/ 253 h 423"/>
                <a:gd name="T76" fmla="*/ 458 w 1153"/>
                <a:gd name="T77" fmla="*/ 400 h 423"/>
                <a:gd name="T78" fmla="*/ 464 w 1153"/>
                <a:gd name="T79" fmla="*/ 423 h 423"/>
                <a:gd name="T80" fmla="*/ 466 w 1153"/>
                <a:gd name="T81" fmla="*/ 400 h 423"/>
                <a:gd name="T82" fmla="*/ 903 w 1153"/>
                <a:gd name="T83" fmla="*/ 362 h 423"/>
                <a:gd name="T84" fmla="*/ 912 w 1153"/>
                <a:gd name="T85" fmla="*/ 366 h 423"/>
                <a:gd name="T86" fmla="*/ 912 w 1153"/>
                <a:gd name="T87" fmla="*/ 362 h 423"/>
                <a:gd name="T88" fmla="*/ 1153 w 1153"/>
                <a:gd name="T89" fmla="*/ 404 h 423"/>
                <a:gd name="T90" fmla="*/ 864 w 1153"/>
                <a:gd name="T91" fmla="*/ 178 h 423"/>
                <a:gd name="T92" fmla="*/ 864 w 1153"/>
                <a:gd name="T93" fmla="*/ 176 h 423"/>
                <a:gd name="T94" fmla="*/ 491 w 1153"/>
                <a:gd name="T95" fmla="*/ 146 h 423"/>
                <a:gd name="T96" fmla="*/ 362 w 1153"/>
                <a:gd name="T97" fmla="*/ 8 h 423"/>
                <a:gd name="T98" fmla="*/ 360 w 1153"/>
                <a:gd name="T99" fmla="*/ 0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53" h="423">
                  <a:moveTo>
                    <a:pt x="1120" y="388"/>
                  </a:moveTo>
                  <a:lnTo>
                    <a:pt x="910" y="352"/>
                  </a:lnTo>
                  <a:lnTo>
                    <a:pt x="868" y="192"/>
                  </a:lnTo>
                  <a:lnTo>
                    <a:pt x="1120" y="388"/>
                  </a:lnTo>
                  <a:moveTo>
                    <a:pt x="466" y="392"/>
                  </a:moveTo>
                  <a:lnTo>
                    <a:pt x="493" y="158"/>
                  </a:lnTo>
                  <a:lnTo>
                    <a:pt x="889" y="354"/>
                  </a:lnTo>
                  <a:lnTo>
                    <a:pt x="466" y="392"/>
                  </a:lnTo>
                  <a:moveTo>
                    <a:pt x="897" y="348"/>
                  </a:moveTo>
                  <a:lnTo>
                    <a:pt x="512" y="158"/>
                  </a:lnTo>
                  <a:lnTo>
                    <a:pt x="857" y="186"/>
                  </a:lnTo>
                  <a:lnTo>
                    <a:pt x="897" y="348"/>
                  </a:lnTo>
                  <a:moveTo>
                    <a:pt x="447" y="386"/>
                  </a:moveTo>
                  <a:lnTo>
                    <a:pt x="133" y="247"/>
                  </a:lnTo>
                  <a:lnTo>
                    <a:pt x="270" y="134"/>
                  </a:lnTo>
                  <a:lnTo>
                    <a:pt x="447" y="386"/>
                  </a:lnTo>
                  <a:moveTo>
                    <a:pt x="460" y="372"/>
                  </a:moveTo>
                  <a:lnTo>
                    <a:pt x="368" y="29"/>
                  </a:lnTo>
                  <a:lnTo>
                    <a:pt x="485" y="152"/>
                  </a:lnTo>
                  <a:lnTo>
                    <a:pt x="460" y="372"/>
                  </a:lnTo>
                  <a:moveTo>
                    <a:pt x="449" y="372"/>
                  </a:moveTo>
                  <a:lnTo>
                    <a:pt x="277" y="128"/>
                  </a:lnTo>
                  <a:lnTo>
                    <a:pt x="356" y="23"/>
                  </a:lnTo>
                  <a:lnTo>
                    <a:pt x="449" y="372"/>
                  </a:lnTo>
                  <a:moveTo>
                    <a:pt x="125" y="241"/>
                  </a:moveTo>
                  <a:lnTo>
                    <a:pt x="19" y="20"/>
                  </a:lnTo>
                  <a:lnTo>
                    <a:pt x="262" y="128"/>
                  </a:lnTo>
                  <a:lnTo>
                    <a:pt x="125" y="241"/>
                  </a:lnTo>
                  <a:moveTo>
                    <a:pt x="270" y="122"/>
                  </a:moveTo>
                  <a:lnTo>
                    <a:pt x="31" y="16"/>
                  </a:lnTo>
                  <a:lnTo>
                    <a:pt x="350" y="16"/>
                  </a:lnTo>
                  <a:lnTo>
                    <a:pt x="270" y="122"/>
                  </a:lnTo>
                  <a:moveTo>
                    <a:pt x="360" y="0"/>
                  </a:moveTo>
                  <a:lnTo>
                    <a:pt x="356" y="6"/>
                  </a:lnTo>
                  <a:lnTo>
                    <a:pt x="10" y="6"/>
                  </a:lnTo>
                  <a:lnTo>
                    <a:pt x="0" y="2"/>
                  </a:lnTo>
                  <a:lnTo>
                    <a:pt x="123" y="255"/>
                  </a:lnTo>
                  <a:lnTo>
                    <a:pt x="125" y="253"/>
                  </a:lnTo>
                  <a:lnTo>
                    <a:pt x="458" y="400"/>
                  </a:lnTo>
                  <a:lnTo>
                    <a:pt x="464" y="423"/>
                  </a:lnTo>
                  <a:lnTo>
                    <a:pt x="466" y="400"/>
                  </a:lnTo>
                  <a:lnTo>
                    <a:pt x="903" y="362"/>
                  </a:lnTo>
                  <a:lnTo>
                    <a:pt x="912" y="366"/>
                  </a:lnTo>
                  <a:lnTo>
                    <a:pt x="912" y="362"/>
                  </a:lnTo>
                  <a:lnTo>
                    <a:pt x="1153" y="404"/>
                  </a:lnTo>
                  <a:lnTo>
                    <a:pt x="864" y="178"/>
                  </a:lnTo>
                  <a:lnTo>
                    <a:pt x="864" y="176"/>
                  </a:lnTo>
                  <a:lnTo>
                    <a:pt x="491" y="146"/>
                  </a:lnTo>
                  <a:lnTo>
                    <a:pt x="362" y="8"/>
                  </a:lnTo>
                  <a:lnTo>
                    <a:pt x="360" y="0"/>
                  </a:ln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4" name="Freeform 291"/>
            <p:cNvSpPr>
              <a:spLocks noEditPoints="1"/>
            </p:cNvSpPr>
            <p:nvPr/>
          </p:nvSpPr>
          <p:spPr bwMode="auto">
            <a:xfrm>
              <a:off x="9228098" y="4536015"/>
              <a:ext cx="1600583" cy="1008950"/>
            </a:xfrm>
            <a:custGeom>
              <a:avLst/>
              <a:gdLst>
                <a:gd name="T0" fmla="*/ 418 w 1066"/>
                <a:gd name="T1" fmla="*/ 529 h 681"/>
                <a:gd name="T2" fmla="*/ 516 w 1066"/>
                <a:gd name="T3" fmla="*/ 582 h 681"/>
                <a:gd name="T4" fmla="*/ 393 w 1066"/>
                <a:gd name="T5" fmla="*/ 517 h 681"/>
                <a:gd name="T6" fmla="*/ 416 w 1066"/>
                <a:gd name="T7" fmla="*/ 529 h 681"/>
                <a:gd name="T8" fmla="*/ 300 w 1066"/>
                <a:gd name="T9" fmla="*/ 469 h 681"/>
                <a:gd name="T10" fmla="*/ 375 w 1066"/>
                <a:gd name="T11" fmla="*/ 509 h 681"/>
                <a:gd name="T12" fmla="*/ 204 w 1066"/>
                <a:gd name="T13" fmla="*/ 430 h 681"/>
                <a:gd name="T14" fmla="*/ 29 w 1066"/>
                <a:gd name="T15" fmla="*/ 509 h 681"/>
                <a:gd name="T16" fmla="*/ 781 w 1066"/>
                <a:gd name="T17" fmla="*/ 372 h 681"/>
                <a:gd name="T18" fmla="*/ 793 w 1066"/>
                <a:gd name="T19" fmla="*/ 649 h 681"/>
                <a:gd name="T20" fmla="*/ 208 w 1066"/>
                <a:gd name="T21" fmla="*/ 420 h 681"/>
                <a:gd name="T22" fmla="*/ 264 w 1066"/>
                <a:gd name="T23" fmla="*/ 370 h 681"/>
                <a:gd name="T24" fmla="*/ 19 w 1066"/>
                <a:gd name="T25" fmla="*/ 503 h 681"/>
                <a:gd name="T26" fmla="*/ 198 w 1066"/>
                <a:gd name="T27" fmla="*/ 424 h 681"/>
                <a:gd name="T28" fmla="*/ 781 w 1066"/>
                <a:gd name="T29" fmla="*/ 653 h 681"/>
                <a:gd name="T30" fmla="*/ 612 w 1066"/>
                <a:gd name="T31" fmla="*/ 289 h 681"/>
                <a:gd name="T32" fmla="*/ 604 w 1066"/>
                <a:gd name="T33" fmla="*/ 626 h 681"/>
                <a:gd name="T34" fmla="*/ 604 w 1066"/>
                <a:gd name="T35" fmla="*/ 281 h 681"/>
                <a:gd name="T36" fmla="*/ 783 w 1066"/>
                <a:gd name="T37" fmla="*/ 634 h 681"/>
                <a:gd name="T38" fmla="*/ 772 w 1066"/>
                <a:gd name="T39" fmla="*/ 370 h 681"/>
                <a:gd name="T40" fmla="*/ 1035 w 1066"/>
                <a:gd name="T41" fmla="*/ 430 h 681"/>
                <a:gd name="T42" fmla="*/ 801 w 1066"/>
                <a:gd name="T43" fmla="*/ 202 h 681"/>
                <a:gd name="T44" fmla="*/ 410 w 1066"/>
                <a:gd name="T45" fmla="*/ 499 h 681"/>
                <a:gd name="T46" fmla="*/ 350 w 1066"/>
                <a:gd name="T47" fmla="*/ 186 h 681"/>
                <a:gd name="T48" fmla="*/ 264 w 1066"/>
                <a:gd name="T49" fmla="*/ 362 h 681"/>
                <a:gd name="T50" fmla="*/ 341 w 1066"/>
                <a:gd name="T51" fmla="*/ 182 h 681"/>
                <a:gd name="T52" fmla="*/ 762 w 1066"/>
                <a:gd name="T53" fmla="*/ 354 h 681"/>
                <a:gd name="T54" fmla="*/ 656 w 1066"/>
                <a:gd name="T55" fmla="*/ 174 h 681"/>
                <a:gd name="T56" fmla="*/ 772 w 1066"/>
                <a:gd name="T57" fmla="*/ 354 h 681"/>
                <a:gd name="T58" fmla="*/ 793 w 1066"/>
                <a:gd name="T59" fmla="*/ 196 h 681"/>
                <a:gd name="T60" fmla="*/ 608 w 1066"/>
                <a:gd name="T61" fmla="*/ 255 h 681"/>
                <a:gd name="T62" fmla="*/ 649 w 1066"/>
                <a:gd name="T63" fmla="*/ 166 h 681"/>
                <a:gd name="T64" fmla="*/ 427 w 1066"/>
                <a:gd name="T65" fmla="*/ 493 h 681"/>
                <a:gd name="T66" fmla="*/ 601 w 1066"/>
                <a:gd name="T67" fmla="*/ 267 h 681"/>
                <a:gd name="T68" fmla="*/ 418 w 1066"/>
                <a:gd name="T69" fmla="*/ 491 h 681"/>
                <a:gd name="T70" fmla="*/ 529 w 1066"/>
                <a:gd name="T71" fmla="*/ 50 h 681"/>
                <a:gd name="T72" fmla="*/ 1032 w 1066"/>
                <a:gd name="T73" fmla="*/ 416 h 681"/>
                <a:gd name="T74" fmla="*/ 837 w 1066"/>
                <a:gd name="T75" fmla="*/ 28 h 681"/>
                <a:gd name="T76" fmla="*/ 1032 w 1066"/>
                <a:gd name="T77" fmla="*/ 416 h 681"/>
                <a:gd name="T78" fmla="*/ 664 w 1066"/>
                <a:gd name="T79" fmla="*/ 162 h 681"/>
                <a:gd name="T80" fmla="*/ 793 w 1066"/>
                <a:gd name="T81" fmla="*/ 186 h 681"/>
                <a:gd name="T82" fmla="*/ 545 w 1066"/>
                <a:gd name="T83" fmla="*/ 42 h 681"/>
                <a:gd name="T84" fmla="*/ 654 w 1066"/>
                <a:gd name="T85" fmla="*/ 158 h 681"/>
                <a:gd name="T86" fmla="*/ 833 w 1066"/>
                <a:gd name="T87" fmla="*/ 8 h 681"/>
                <a:gd name="T88" fmla="*/ 535 w 1066"/>
                <a:gd name="T89" fmla="*/ 22 h 681"/>
                <a:gd name="T90" fmla="*/ 354 w 1066"/>
                <a:gd name="T91" fmla="*/ 162 h 681"/>
                <a:gd name="T92" fmla="*/ 348 w 1066"/>
                <a:gd name="T93" fmla="*/ 168 h 681"/>
                <a:gd name="T94" fmla="*/ 89 w 1066"/>
                <a:gd name="T95" fmla="*/ 305 h 681"/>
                <a:gd name="T96" fmla="*/ 0 w 1066"/>
                <a:gd name="T97" fmla="*/ 517 h 681"/>
                <a:gd name="T98" fmla="*/ 606 w 1066"/>
                <a:gd name="T99" fmla="*/ 639 h 681"/>
                <a:gd name="T100" fmla="*/ 612 w 1066"/>
                <a:gd name="T101" fmla="*/ 639 h 681"/>
                <a:gd name="T102" fmla="*/ 793 w 1066"/>
                <a:gd name="T103" fmla="*/ 681 h 681"/>
                <a:gd name="T104" fmla="*/ 1051 w 1066"/>
                <a:gd name="T105" fmla="*/ 445 h 681"/>
                <a:gd name="T106" fmla="*/ 1055 w 1066"/>
                <a:gd name="T107" fmla="*/ 438 h 681"/>
                <a:gd name="T108" fmla="*/ 841 w 1066"/>
                <a:gd name="T109" fmla="*/ 1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66" h="681">
                  <a:moveTo>
                    <a:pt x="516" y="582"/>
                  </a:moveTo>
                  <a:lnTo>
                    <a:pt x="418" y="529"/>
                  </a:lnTo>
                  <a:lnTo>
                    <a:pt x="420" y="519"/>
                  </a:lnTo>
                  <a:lnTo>
                    <a:pt x="516" y="582"/>
                  </a:lnTo>
                  <a:close/>
                  <a:moveTo>
                    <a:pt x="416" y="529"/>
                  </a:moveTo>
                  <a:lnTo>
                    <a:pt x="393" y="517"/>
                  </a:lnTo>
                  <a:lnTo>
                    <a:pt x="412" y="517"/>
                  </a:lnTo>
                  <a:lnTo>
                    <a:pt x="416" y="529"/>
                  </a:lnTo>
                  <a:close/>
                  <a:moveTo>
                    <a:pt x="375" y="509"/>
                  </a:moveTo>
                  <a:lnTo>
                    <a:pt x="300" y="469"/>
                  </a:lnTo>
                  <a:lnTo>
                    <a:pt x="393" y="509"/>
                  </a:lnTo>
                  <a:lnTo>
                    <a:pt x="375" y="509"/>
                  </a:lnTo>
                  <a:close/>
                  <a:moveTo>
                    <a:pt x="29" y="509"/>
                  </a:moveTo>
                  <a:lnTo>
                    <a:pt x="204" y="430"/>
                  </a:lnTo>
                  <a:lnTo>
                    <a:pt x="356" y="509"/>
                  </a:lnTo>
                  <a:lnTo>
                    <a:pt x="29" y="509"/>
                  </a:lnTo>
                  <a:close/>
                  <a:moveTo>
                    <a:pt x="793" y="649"/>
                  </a:moveTo>
                  <a:lnTo>
                    <a:pt x="781" y="372"/>
                  </a:lnTo>
                  <a:lnTo>
                    <a:pt x="1041" y="443"/>
                  </a:lnTo>
                  <a:lnTo>
                    <a:pt x="793" y="649"/>
                  </a:lnTo>
                  <a:close/>
                  <a:moveTo>
                    <a:pt x="397" y="499"/>
                  </a:moveTo>
                  <a:lnTo>
                    <a:pt x="208" y="420"/>
                  </a:lnTo>
                  <a:lnTo>
                    <a:pt x="119" y="323"/>
                  </a:lnTo>
                  <a:lnTo>
                    <a:pt x="264" y="370"/>
                  </a:lnTo>
                  <a:lnTo>
                    <a:pt x="397" y="499"/>
                  </a:lnTo>
                  <a:close/>
                  <a:moveTo>
                    <a:pt x="19" y="503"/>
                  </a:moveTo>
                  <a:lnTo>
                    <a:pt x="106" y="323"/>
                  </a:lnTo>
                  <a:lnTo>
                    <a:pt x="198" y="424"/>
                  </a:lnTo>
                  <a:lnTo>
                    <a:pt x="19" y="503"/>
                  </a:lnTo>
                  <a:close/>
                  <a:moveTo>
                    <a:pt x="781" y="653"/>
                  </a:moveTo>
                  <a:lnTo>
                    <a:pt x="612" y="630"/>
                  </a:lnTo>
                  <a:lnTo>
                    <a:pt x="612" y="289"/>
                  </a:lnTo>
                  <a:lnTo>
                    <a:pt x="781" y="653"/>
                  </a:lnTo>
                  <a:close/>
                  <a:moveTo>
                    <a:pt x="604" y="626"/>
                  </a:moveTo>
                  <a:lnTo>
                    <a:pt x="425" y="511"/>
                  </a:lnTo>
                  <a:lnTo>
                    <a:pt x="604" y="281"/>
                  </a:lnTo>
                  <a:lnTo>
                    <a:pt x="604" y="626"/>
                  </a:lnTo>
                  <a:close/>
                  <a:moveTo>
                    <a:pt x="783" y="634"/>
                  </a:moveTo>
                  <a:lnTo>
                    <a:pt x="618" y="279"/>
                  </a:lnTo>
                  <a:lnTo>
                    <a:pt x="772" y="370"/>
                  </a:lnTo>
                  <a:lnTo>
                    <a:pt x="783" y="634"/>
                  </a:lnTo>
                  <a:close/>
                  <a:moveTo>
                    <a:pt x="1035" y="430"/>
                  </a:moveTo>
                  <a:lnTo>
                    <a:pt x="781" y="364"/>
                  </a:lnTo>
                  <a:lnTo>
                    <a:pt x="801" y="202"/>
                  </a:lnTo>
                  <a:lnTo>
                    <a:pt x="1035" y="430"/>
                  </a:lnTo>
                  <a:close/>
                  <a:moveTo>
                    <a:pt x="410" y="499"/>
                  </a:moveTo>
                  <a:lnTo>
                    <a:pt x="273" y="366"/>
                  </a:lnTo>
                  <a:lnTo>
                    <a:pt x="350" y="186"/>
                  </a:lnTo>
                  <a:lnTo>
                    <a:pt x="410" y="499"/>
                  </a:lnTo>
                  <a:close/>
                  <a:moveTo>
                    <a:pt x="264" y="362"/>
                  </a:moveTo>
                  <a:lnTo>
                    <a:pt x="116" y="313"/>
                  </a:lnTo>
                  <a:lnTo>
                    <a:pt x="341" y="182"/>
                  </a:lnTo>
                  <a:lnTo>
                    <a:pt x="264" y="362"/>
                  </a:lnTo>
                  <a:close/>
                  <a:moveTo>
                    <a:pt x="762" y="354"/>
                  </a:moveTo>
                  <a:lnTo>
                    <a:pt x="614" y="265"/>
                  </a:lnTo>
                  <a:lnTo>
                    <a:pt x="656" y="174"/>
                  </a:lnTo>
                  <a:lnTo>
                    <a:pt x="762" y="354"/>
                  </a:lnTo>
                  <a:close/>
                  <a:moveTo>
                    <a:pt x="772" y="354"/>
                  </a:moveTo>
                  <a:lnTo>
                    <a:pt x="664" y="172"/>
                  </a:lnTo>
                  <a:lnTo>
                    <a:pt x="793" y="196"/>
                  </a:lnTo>
                  <a:lnTo>
                    <a:pt x="772" y="354"/>
                  </a:lnTo>
                  <a:close/>
                  <a:moveTo>
                    <a:pt x="608" y="255"/>
                  </a:moveTo>
                  <a:lnTo>
                    <a:pt x="545" y="57"/>
                  </a:lnTo>
                  <a:lnTo>
                    <a:pt x="649" y="166"/>
                  </a:lnTo>
                  <a:lnTo>
                    <a:pt x="608" y="255"/>
                  </a:lnTo>
                  <a:close/>
                  <a:moveTo>
                    <a:pt x="427" y="493"/>
                  </a:moveTo>
                  <a:lnTo>
                    <a:pt x="537" y="57"/>
                  </a:lnTo>
                  <a:lnTo>
                    <a:pt x="601" y="267"/>
                  </a:lnTo>
                  <a:lnTo>
                    <a:pt x="427" y="493"/>
                  </a:lnTo>
                  <a:close/>
                  <a:moveTo>
                    <a:pt x="418" y="491"/>
                  </a:moveTo>
                  <a:lnTo>
                    <a:pt x="356" y="172"/>
                  </a:lnTo>
                  <a:lnTo>
                    <a:pt x="529" y="50"/>
                  </a:lnTo>
                  <a:lnTo>
                    <a:pt x="418" y="491"/>
                  </a:lnTo>
                  <a:close/>
                  <a:moveTo>
                    <a:pt x="1032" y="416"/>
                  </a:moveTo>
                  <a:lnTo>
                    <a:pt x="803" y="190"/>
                  </a:lnTo>
                  <a:lnTo>
                    <a:pt x="837" y="28"/>
                  </a:lnTo>
                  <a:lnTo>
                    <a:pt x="928" y="214"/>
                  </a:lnTo>
                  <a:lnTo>
                    <a:pt x="1032" y="416"/>
                  </a:lnTo>
                  <a:close/>
                  <a:moveTo>
                    <a:pt x="793" y="186"/>
                  </a:moveTo>
                  <a:lnTo>
                    <a:pt x="664" y="162"/>
                  </a:lnTo>
                  <a:lnTo>
                    <a:pt x="828" y="24"/>
                  </a:lnTo>
                  <a:lnTo>
                    <a:pt x="793" y="186"/>
                  </a:lnTo>
                  <a:close/>
                  <a:moveTo>
                    <a:pt x="654" y="158"/>
                  </a:moveTo>
                  <a:lnTo>
                    <a:pt x="545" y="42"/>
                  </a:lnTo>
                  <a:lnTo>
                    <a:pt x="820" y="18"/>
                  </a:lnTo>
                  <a:lnTo>
                    <a:pt x="654" y="158"/>
                  </a:lnTo>
                  <a:close/>
                  <a:moveTo>
                    <a:pt x="843" y="0"/>
                  </a:moveTo>
                  <a:lnTo>
                    <a:pt x="833" y="8"/>
                  </a:lnTo>
                  <a:lnTo>
                    <a:pt x="539" y="34"/>
                  </a:lnTo>
                  <a:lnTo>
                    <a:pt x="535" y="22"/>
                  </a:lnTo>
                  <a:lnTo>
                    <a:pt x="531" y="36"/>
                  </a:lnTo>
                  <a:lnTo>
                    <a:pt x="354" y="162"/>
                  </a:lnTo>
                  <a:lnTo>
                    <a:pt x="354" y="156"/>
                  </a:lnTo>
                  <a:lnTo>
                    <a:pt x="348" y="168"/>
                  </a:lnTo>
                  <a:lnTo>
                    <a:pt x="104" y="309"/>
                  </a:lnTo>
                  <a:lnTo>
                    <a:pt x="89" y="305"/>
                  </a:lnTo>
                  <a:lnTo>
                    <a:pt x="100" y="315"/>
                  </a:lnTo>
                  <a:lnTo>
                    <a:pt x="0" y="517"/>
                  </a:lnTo>
                  <a:lnTo>
                    <a:pt x="373" y="517"/>
                  </a:lnTo>
                  <a:lnTo>
                    <a:pt x="606" y="639"/>
                  </a:lnTo>
                  <a:lnTo>
                    <a:pt x="612" y="643"/>
                  </a:lnTo>
                  <a:lnTo>
                    <a:pt x="612" y="639"/>
                  </a:lnTo>
                  <a:lnTo>
                    <a:pt x="785" y="663"/>
                  </a:lnTo>
                  <a:lnTo>
                    <a:pt x="793" y="681"/>
                  </a:lnTo>
                  <a:lnTo>
                    <a:pt x="793" y="661"/>
                  </a:lnTo>
                  <a:lnTo>
                    <a:pt x="1051" y="445"/>
                  </a:lnTo>
                  <a:lnTo>
                    <a:pt x="1066" y="449"/>
                  </a:lnTo>
                  <a:lnTo>
                    <a:pt x="1055" y="438"/>
                  </a:lnTo>
                  <a:lnTo>
                    <a:pt x="937" y="210"/>
                  </a:lnTo>
                  <a:lnTo>
                    <a:pt x="841" y="12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5" name="Freeform 292"/>
            <p:cNvSpPr>
              <a:spLocks noEditPoints="1"/>
            </p:cNvSpPr>
            <p:nvPr/>
          </p:nvSpPr>
          <p:spPr bwMode="auto">
            <a:xfrm>
              <a:off x="9228098" y="4536015"/>
              <a:ext cx="1600583" cy="1008950"/>
            </a:xfrm>
            <a:custGeom>
              <a:avLst/>
              <a:gdLst>
                <a:gd name="T0" fmla="*/ 418 w 1066"/>
                <a:gd name="T1" fmla="*/ 529 h 681"/>
                <a:gd name="T2" fmla="*/ 516 w 1066"/>
                <a:gd name="T3" fmla="*/ 582 h 681"/>
                <a:gd name="T4" fmla="*/ 393 w 1066"/>
                <a:gd name="T5" fmla="*/ 517 h 681"/>
                <a:gd name="T6" fmla="*/ 416 w 1066"/>
                <a:gd name="T7" fmla="*/ 529 h 681"/>
                <a:gd name="T8" fmla="*/ 300 w 1066"/>
                <a:gd name="T9" fmla="*/ 469 h 681"/>
                <a:gd name="T10" fmla="*/ 375 w 1066"/>
                <a:gd name="T11" fmla="*/ 509 h 681"/>
                <a:gd name="T12" fmla="*/ 204 w 1066"/>
                <a:gd name="T13" fmla="*/ 430 h 681"/>
                <a:gd name="T14" fmla="*/ 29 w 1066"/>
                <a:gd name="T15" fmla="*/ 509 h 681"/>
                <a:gd name="T16" fmla="*/ 781 w 1066"/>
                <a:gd name="T17" fmla="*/ 372 h 681"/>
                <a:gd name="T18" fmla="*/ 793 w 1066"/>
                <a:gd name="T19" fmla="*/ 649 h 681"/>
                <a:gd name="T20" fmla="*/ 208 w 1066"/>
                <a:gd name="T21" fmla="*/ 420 h 681"/>
                <a:gd name="T22" fmla="*/ 264 w 1066"/>
                <a:gd name="T23" fmla="*/ 370 h 681"/>
                <a:gd name="T24" fmla="*/ 19 w 1066"/>
                <a:gd name="T25" fmla="*/ 503 h 681"/>
                <a:gd name="T26" fmla="*/ 198 w 1066"/>
                <a:gd name="T27" fmla="*/ 424 h 681"/>
                <a:gd name="T28" fmla="*/ 781 w 1066"/>
                <a:gd name="T29" fmla="*/ 653 h 681"/>
                <a:gd name="T30" fmla="*/ 612 w 1066"/>
                <a:gd name="T31" fmla="*/ 289 h 681"/>
                <a:gd name="T32" fmla="*/ 604 w 1066"/>
                <a:gd name="T33" fmla="*/ 626 h 681"/>
                <a:gd name="T34" fmla="*/ 604 w 1066"/>
                <a:gd name="T35" fmla="*/ 281 h 681"/>
                <a:gd name="T36" fmla="*/ 783 w 1066"/>
                <a:gd name="T37" fmla="*/ 634 h 681"/>
                <a:gd name="T38" fmla="*/ 772 w 1066"/>
                <a:gd name="T39" fmla="*/ 370 h 681"/>
                <a:gd name="T40" fmla="*/ 1035 w 1066"/>
                <a:gd name="T41" fmla="*/ 430 h 681"/>
                <a:gd name="T42" fmla="*/ 801 w 1066"/>
                <a:gd name="T43" fmla="*/ 202 h 681"/>
                <a:gd name="T44" fmla="*/ 410 w 1066"/>
                <a:gd name="T45" fmla="*/ 499 h 681"/>
                <a:gd name="T46" fmla="*/ 350 w 1066"/>
                <a:gd name="T47" fmla="*/ 186 h 681"/>
                <a:gd name="T48" fmla="*/ 264 w 1066"/>
                <a:gd name="T49" fmla="*/ 362 h 681"/>
                <a:gd name="T50" fmla="*/ 341 w 1066"/>
                <a:gd name="T51" fmla="*/ 182 h 681"/>
                <a:gd name="T52" fmla="*/ 762 w 1066"/>
                <a:gd name="T53" fmla="*/ 354 h 681"/>
                <a:gd name="T54" fmla="*/ 656 w 1066"/>
                <a:gd name="T55" fmla="*/ 174 h 681"/>
                <a:gd name="T56" fmla="*/ 772 w 1066"/>
                <a:gd name="T57" fmla="*/ 354 h 681"/>
                <a:gd name="T58" fmla="*/ 793 w 1066"/>
                <a:gd name="T59" fmla="*/ 196 h 681"/>
                <a:gd name="T60" fmla="*/ 608 w 1066"/>
                <a:gd name="T61" fmla="*/ 255 h 681"/>
                <a:gd name="T62" fmla="*/ 649 w 1066"/>
                <a:gd name="T63" fmla="*/ 166 h 681"/>
                <a:gd name="T64" fmla="*/ 427 w 1066"/>
                <a:gd name="T65" fmla="*/ 493 h 681"/>
                <a:gd name="T66" fmla="*/ 601 w 1066"/>
                <a:gd name="T67" fmla="*/ 267 h 681"/>
                <a:gd name="T68" fmla="*/ 418 w 1066"/>
                <a:gd name="T69" fmla="*/ 491 h 681"/>
                <a:gd name="T70" fmla="*/ 529 w 1066"/>
                <a:gd name="T71" fmla="*/ 50 h 681"/>
                <a:gd name="T72" fmla="*/ 1032 w 1066"/>
                <a:gd name="T73" fmla="*/ 416 h 681"/>
                <a:gd name="T74" fmla="*/ 837 w 1066"/>
                <a:gd name="T75" fmla="*/ 28 h 681"/>
                <a:gd name="T76" fmla="*/ 1032 w 1066"/>
                <a:gd name="T77" fmla="*/ 416 h 681"/>
                <a:gd name="T78" fmla="*/ 664 w 1066"/>
                <a:gd name="T79" fmla="*/ 162 h 681"/>
                <a:gd name="T80" fmla="*/ 793 w 1066"/>
                <a:gd name="T81" fmla="*/ 186 h 681"/>
                <a:gd name="T82" fmla="*/ 545 w 1066"/>
                <a:gd name="T83" fmla="*/ 42 h 681"/>
                <a:gd name="T84" fmla="*/ 654 w 1066"/>
                <a:gd name="T85" fmla="*/ 158 h 681"/>
                <a:gd name="T86" fmla="*/ 833 w 1066"/>
                <a:gd name="T87" fmla="*/ 8 h 681"/>
                <a:gd name="T88" fmla="*/ 535 w 1066"/>
                <a:gd name="T89" fmla="*/ 22 h 681"/>
                <a:gd name="T90" fmla="*/ 354 w 1066"/>
                <a:gd name="T91" fmla="*/ 162 h 681"/>
                <a:gd name="T92" fmla="*/ 348 w 1066"/>
                <a:gd name="T93" fmla="*/ 168 h 681"/>
                <a:gd name="T94" fmla="*/ 89 w 1066"/>
                <a:gd name="T95" fmla="*/ 305 h 681"/>
                <a:gd name="T96" fmla="*/ 0 w 1066"/>
                <a:gd name="T97" fmla="*/ 517 h 681"/>
                <a:gd name="T98" fmla="*/ 606 w 1066"/>
                <a:gd name="T99" fmla="*/ 639 h 681"/>
                <a:gd name="T100" fmla="*/ 612 w 1066"/>
                <a:gd name="T101" fmla="*/ 639 h 681"/>
                <a:gd name="T102" fmla="*/ 793 w 1066"/>
                <a:gd name="T103" fmla="*/ 681 h 681"/>
                <a:gd name="T104" fmla="*/ 1051 w 1066"/>
                <a:gd name="T105" fmla="*/ 445 h 681"/>
                <a:gd name="T106" fmla="*/ 1055 w 1066"/>
                <a:gd name="T107" fmla="*/ 438 h 681"/>
                <a:gd name="T108" fmla="*/ 841 w 1066"/>
                <a:gd name="T109" fmla="*/ 1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66" h="681">
                  <a:moveTo>
                    <a:pt x="516" y="582"/>
                  </a:moveTo>
                  <a:lnTo>
                    <a:pt x="418" y="529"/>
                  </a:lnTo>
                  <a:lnTo>
                    <a:pt x="420" y="519"/>
                  </a:lnTo>
                  <a:lnTo>
                    <a:pt x="516" y="582"/>
                  </a:lnTo>
                  <a:moveTo>
                    <a:pt x="416" y="529"/>
                  </a:moveTo>
                  <a:lnTo>
                    <a:pt x="393" y="517"/>
                  </a:lnTo>
                  <a:lnTo>
                    <a:pt x="412" y="517"/>
                  </a:lnTo>
                  <a:lnTo>
                    <a:pt x="416" y="529"/>
                  </a:lnTo>
                  <a:moveTo>
                    <a:pt x="375" y="509"/>
                  </a:moveTo>
                  <a:lnTo>
                    <a:pt x="300" y="469"/>
                  </a:lnTo>
                  <a:lnTo>
                    <a:pt x="393" y="509"/>
                  </a:lnTo>
                  <a:lnTo>
                    <a:pt x="375" y="509"/>
                  </a:lnTo>
                  <a:moveTo>
                    <a:pt x="29" y="509"/>
                  </a:moveTo>
                  <a:lnTo>
                    <a:pt x="204" y="430"/>
                  </a:lnTo>
                  <a:lnTo>
                    <a:pt x="356" y="509"/>
                  </a:lnTo>
                  <a:lnTo>
                    <a:pt x="29" y="509"/>
                  </a:lnTo>
                  <a:moveTo>
                    <a:pt x="793" y="649"/>
                  </a:moveTo>
                  <a:lnTo>
                    <a:pt x="781" y="372"/>
                  </a:lnTo>
                  <a:lnTo>
                    <a:pt x="1041" y="443"/>
                  </a:lnTo>
                  <a:lnTo>
                    <a:pt x="793" y="649"/>
                  </a:lnTo>
                  <a:moveTo>
                    <a:pt x="397" y="499"/>
                  </a:moveTo>
                  <a:lnTo>
                    <a:pt x="208" y="420"/>
                  </a:lnTo>
                  <a:lnTo>
                    <a:pt x="119" y="323"/>
                  </a:lnTo>
                  <a:lnTo>
                    <a:pt x="264" y="370"/>
                  </a:lnTo>
                  <a:lnTo>
                    <a:pt x="397" y="499"/>
                  </a:lnTo>
                  <a:moveTo>
                    <a:pt x="19" y="503"/>
                  </a:moveTo>
                  <a:lnTo>
                    <a:pt x="106" y="323"/>
                  </a:lnTo>
                  <a:lnTo>
                    <a:pt x="198" y="424"/>
                  </a:lnTo>
                  <a:lnTo>
                    <a:pt x="19" y="503"/>
                  </a:lnTo>
                  <a:moveTo>
                    <a:pt x="781" y="653"/>
                  </a:moveTo>
                  <a:lnTo>
                    <a:pt x="612" y="630"/>
                  </a:lnTo>
                  <a:lnTo>
                    <a:pt x="612" y="289"/>
                  </a:lnTo>
                  <a:lnTo>
                    <a:pt x="781" y="653"/>
                  </a:lnTo>
                  <a:moveTo>
                    <a:pt x="604" y="626"/>
                  </a:moveTo>
                  <a:lnTo>
                    <a:pt x="425" y="511"/>
                  </a:lnTo>
                  <a:lnTo>
                    <a:pt x="604" y="281"/>
                  </a:lnTo>
                  <a:lnTo>
                    <a:pt x="604" y="626"/>
                  </a:lnTo>
                  <a:moveTo>
                    <a:pt x="783" y="634"/>
                  </a:moveTo>
                  <a:lnTo>
                    <a:pt x="618" y="279"/>
                  </a:lnTo>
                  <a:lnTo>
                    <a:pt x="772" y="370"/>
                  </a:lnTo>
                  <a:lnTo>
                    <a:pt x="783" y="634"/>
                  </a:lnTo>
                  <a:moveTo>
                    <a:pt x="1035" y="430"/>
                  </a:moveTo>
                  <a:lnTo>
                    <a:pt x="781" y="364"/>
                  </a:lnTo>
                  <a:lnTo>
                    <a:pt x="801" y="202"/>
                  </a:lnTo>
                  <a:lnTo>
                    <a:pt x="1035" y="430"/>
                  </a:lnTo>
                  <a:moveTo>
                    <a:pt x="410" y="499"/>
                  </a:moveTo>
                  <a:lnTo>
                    <a:pt x="273" y="366"/>
                  </a:lnTo>
                  <a:lnTo>
                    <a:pt x="350" y="186"/>
                  </a:lnTo>
                  <a:lnTo>
                    <a:pt x="410" y="499"/>
                  </a:lnTo>
                  <a:moveTo>
                    <a:pt x="264" y="362"/>
                  </a:moveTo>
                  <a:lnTo>
                    <a:pt x="116" y="313"/>
                  </a:lnTo>
                  <a:lnTo>
                    <a:pt x="341" y="182"/>
                  </a:lnTo>
                  <a:lnTo>
                    <a:pt x="264" y="362"/>
                  </a:lnTo>
                  <a:moveTo>
                    <a:pt x="762" y="354"/>
                  </a:moveTo>
                  <a:lnTo>
                    <a:pt x="614" y="265"/>
                  </a:lnTo>
                  <a:lnTo>
                    <a:pt x="656" y="174"/>
                  </a:lnTo>
                  <a:lnTo>
                    <a:pt x="762" y="354"/>
                  </a:lnTo>
                  <a:moveTo>
                    <a:pt x="772" y="354"/>
                  </a:moveTo>
                  <a:lnTo>
                    <a:pt x="664" y="172"/>
                  </a:lnTo>
                  <a:lnTo>
                    <a:pt x="793" y="196"/>
                  </a:lnTo>
                  <a:lnTo>
                    <a:pt x="772" y="354"/>
                  </a:lnTo>
                  <a:moveTo>
                    <a:pt x="608" y="255"/>
                  </a:moveTo>
                  <a:lnTo>
                    <a:pt x="545" y="57"/>
                  </a:lnTo>
                  <a:lnTo>
                    <a:pt x="649" y="166"/>
                  </a:lnTo>
                  <a:lnTo>
                    <a:pt x="608" y="255"/>
                  </a:lnTo>
                  <a:moveTo>
                    <a:pt x="427" y="493"/>
                  </a:moveTo>
                  <a:lnTo>
                    <a:pt x="537" y="57"/>
                  </a:lnTo>
                  <a:lnTo>
                    <a:pt x="601" y="267"/>
                  </a:lnTo>
                  <a:lnTo>
                    <a:pt x="427" y="493"/>
                  </a:lnTo>
                  <a:moveTo>
                    <a:pt x="418" y="491"/>
                  </a:moveTo>
                  <a:lnTo>
                    <a:pt x="356" y="172"/>
                  </a:lnTo>
                  <a:lnTo>
                    <a:pt x="529" y="50"/>
                  </a:lnTo>
                  <a:lnTo>
                    <a:pt x="418" y="491"/>
                  </a:lnTo>
                  <a:moveTo>
                    <a:pt x="1032" y="416"/>
                  </a:moveTo>
                  <a:lnTo>
                    <a:pt x="803" y="190"/>
                  </a:lnTo>
                  <a:lnTo>
                    <a:pt x="837" y="28"/>
                  </a:lnTo>
                  <a:lnTo>
                    <a:pt x="928" y="214"/>
                  </a:lnTo>
                  <a:lnTo>
                    <a:pt x="1032" y="416"/>
                  </a:lnTo>
                  <a:moveTo>
                    <a:pt x="793" y="186"/>
                  </a:moveTo>
                  <a:lnTo>
                    <a:pt x="664" y="162"/>
                  </a:lnTo>
                  <a:lnTo>
                    <a:pt x="828" y="24"/>
                  </a:lnTo>
                  <a:lnTo>
                    <a:pt x="793" y="186"/>
                  </a:lnTo>
                  <a:moveTo>
                    <a:pt x="654" y="158"/>
                  </a:moveTo>
                  <a:lnTo>
                    <a:pt x="545" y="42"/>
                  </a:lnTo>
                  <a:lnTo>
                    <a:pt x="820" y="18"/>
                  </a:lnTo>
                  <a:lnTo>
                    <a:pt x="654" y="158"/>
                  </a:lnTo>
                  <a:moveTo>
                    <a:pt x="843" y="0"/>
                  </a:moveTo>
                  <a:lnTo>
                    <a:pt x="833" y="8"/>
                  </a:lnTo>
                  <a:lnTo>
                    <a:pt x="539" y="34"/>
                  </a:lnTo>
                  <a:lnTo>
                    <a:pt x="535" y="22"/>
                  </a:lnTo>
                  <a:lnTo>
                    <a:pt x="531" y="36"/>
                  </a:lnTo>
                  <a:lnTo>
                    <a:pt x="354" y="162"/>
                  </a:lnTo>
                  <a:lnTo>
                    <a:pt x="354" y="156"/>
                  </a:lnTo>
                  <a:lnTo>
                    <a:pt x="348" y="168"/>
                  </a:lnTo>
                  <a:lnTo>
                    <a:pt x="104" y="309"/>
                  </a:lnTo>
                  <a:lnTo>
                    <a:pt x="89" y="305"/>
                  </a:lnTo>
                  <a:lnTo>
                    <a:pt x="100" y="315"/>
                  </a:lnTo>
                  <a:lnTo>
                    <a:pt x="0" y="517"/>
                  </a:lnTo>
                  <a:lnTo>
                    <a:pt x="373" y="517"/>
                  </a:lnTo>
                  <a:lnTo>
                    <a:pt x="606" y="639"/>
                  </a:lnTo>
                  <a:lnTo>
                    <a:pt x="612" y="643"/>
                  </a:lnTo>
                  <a:lnTo>
                    <a:pt x="612" y="639"/>
                  </a:lnTo>
                  <a:lnTo>
                    <a:pt x="785" y="663"/>
                  </a:lnTo>
                  <a:lnTo>
                    <a:pt x="793" y="681"/>
                  </a:lnTo>
                  <a:lnTo>
                    <a:pt x="793" y="661"/>
                  </a:lnTo>
                  <a:lnTo>
                    <a:pt x="1051" y="445"/>
                  </a:lnTo>
                  <a:lnTo>
                    <a:pt x="1066" y="449"/>
                  </a:lnTo>
                  <a:lnTo>
                    <a:pt x="1055" y="438"/>
                  </a:lnTo>
                  <a:lnTo>
                    <a:pt x="937" y="210"/>
                  </a:lnTo>
                  <a:lnTo>
                    <a:pt x="841" y="12"/>
                  </a:lnTo>
                  <a:lnTo>
                    <a:pt x="843" y="0"/>
                  </a:ln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6" name="Oval 293"/>
            <p:cNvSpPr>
              <a:spLocks noChangeArrowheads="1"/>
            </p:cNvSpPr>
            <p:nvPr/>
          </p:nvSpPr>
          <p:spPr bwMode="auto">
            <a:xfrm>
              <a:off x="1376832" y="2110684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7" name="Oval 294"/>
            <p:cNvSpPr>
              <a:spLocks noChangeArrowheads="1"/>
            </p:cNvSpPr>
            <p:nvPr/>
          </p:nvSpPr>
          <p:spPr bwMode="auto">
            <a:xfrm>
              <a:off x="1570523" y="2155131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8" name="Oval 295"/>
            <p:cNvSpPr>
              <a:spLocks noChangeArrowheads="1"/>
            </p:cNvSpPr>
            <p:nvPr/>
          </p:nvSpPr>
          <p:spPr bwMode="auto">
            <a:xfrm>
              <a:off x="1764215" y="2377367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9" name="Oval 296"/>
            <p:cNvSpPr>
              <a:spLocks noChangeArrowheads="1"/>
            </p:cNvSpPr>
            <p:nvPr/>
          </p:nvSpPr>
          <p:spPr bwMode="auto">
            <a:xfrm>
              <a:off x="2160607" y="2457372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0" name="Oval 297"/>
            <p:cNvSpPr>
              <a:spLocks noChangeArrowheads="1"/>
            </p:cNvSpPr>
            <p:nvPr/>
          </p:nvSpPr>
          <p:spPr bwMode="auto">
            <a:xfrm>
              <a:off x="1984933" y="2221803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1" name="Oval 298"/>
            <p:cNvSpPr>
              <a:spLocks noChangeArrowheads="1"/>
            </p:cNvSpPr>
            <p:nvPr/>
          </p:nvSpPr>
          <p:spPr bwMode="auto">
            <a:xfrm>
              <a:off x="2258203" y="2155131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" name="Oval 299"/>
            <p:cNvSpPr>
              <a:spLocks noChangeArrowheads="1"/>
            </p:cNvSpPr>
            <p:nvPr/>
          </p:nvSpPr>
          <p:spPr bwMode="auto">
            <a:xfrm>
              <a:off x="1941390" y="1993641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3" name="Oval 300"/>
            <p:cNvSpPr>
              <a:spLocks noChangeArrowheads="1"/>
            </p:cNvSpPr>
            <p:nvPr/>
          </p:nvSpPr>
          <p:spPr bwMode="auto">
            <a:xfrm>
              <a:off x="1866316" y="1814370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4" name="Oval 301"/>
            <p:cNvSpPr>
              <a:spLocks noChangeArrowheads="1"/>
            </p:cNvSpPr>
            <p:nvPr/>
          </p:nvSpPr>
          <p:spPr bwMode="auto">
            <a:xfrm>
              <a:off x="1963912" y="165880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5" name="Oval 302"/>
            <p:cNvSpPr>
              <a:spLocks noChangeArrowheads="1"/>
            </p:cNvSpPr>
            <p:nvPr/>
          </p:nvSpPr>
          <p:spPr bwMode="auto">
            <a:xfrm>
              <a:off x="2481925" y="1928452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6" name="Oval 303"/>
            <p:cNvSpPr>
              <a:spLocks noChangeArrowheads="1"/>
            </p:cNvSpPr>
            <p:nvPr/>
          </p:nvSpPr>
          <p:spPr bwMode="auto">
            <a:xfrm>
              <a:off x="2611053" y="2198097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7" name="Oval 304"/>
            <p:cNvSpPr>
              <a:spLocks noChangeArrowheads="1"/>
            </p:cNvSpPr>
            <p:nvPr/>
          </p:nvSpPr>
          <p:spPr bwMode="auto">
            <a:xfrm>
              <a:off x="2801741" y="2089942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8" name="Oval 305"/>
            <p:cNvSpPr>
              <a:spLocks noChangeArrowheads="1"/>
            </p:cNvSpPr>
            <p:nvPr/>
          </p:nvSpPr>
          <p:spPr bwMode="auto">
            <a:xfrm>
              <a:off x="2833272" y="2319586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9" name="Oval 306"/>
            <p:cNvSpPr>
              <a:spLocks noChangeArrowheads="1"/>
            </p:cNvSpPr>
            <p:nvPr/>
          </p:nvSpPr>
          <p:spPr bwMode="auto">
            <a:xfrm>
              <a:off x="3016454" y="2046977"/>
              <a:ext cx="45045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0" name="Oval 307"/>
            <p:cNvSpPr>
              <a:spLocks noChangeArrowheads="1"/>
            </p:cNvSpPr>
            <p:nvPr/>
          </p:nvSpPr>
          <p:spPr bwMode="auto">
            <a:xfrm>
              <a:off x="3102038" y="2257360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1" name="Oval 308"/>
            <p:cNvSpPr>
              <a:spLocks noChangeArrowheads="1"/>
            </p:cNvSpPr>
            <p:nvPr/>
          </p:nvSpPr>
          <p:spPr bwMode="auto">
            <a:xfrm>
              <a:off x="3038976" y="234180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2" name="Oval 309"/>
            <p:cNvSpPr>
              <a:spLocks noChangeArrowheads="1"/>
            </p:cNvSpPr>
            <p:nvPr/>
          </p:nvSpPr>
          <p:spPr bwMode="auto">
            <a:xfrm>
              <a:off x="2986424" y="2439593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3" name="Oval 310"/>
            <p:cNvSpPr>
              <a:spLocks noChangeArrowheads="1"/>
            </p:cNvSpPr>
            <p:nvPr/>
          </p:nvSpPr>
          <p:spPr bwMode="auto">
            <a:xfrm>
              <a:off x="3126062" y="2371441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4" name="Oval 311"/>
            <p:cNvSpPr>
              <a:spLocks noChangeArrowheads="1"/>
            </p:cNvSpPr>
            <p:nvPr/>
          </p:nvSpPr>
          <p:spPr bwMode="auto">
            <a:xfrm>
              <a:off x="3217653" y="2395146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5" name="Oval 312"/>
            <p:cNvSpPr>
              <a:spLocks noChangeArrowheads="1"/>
            </p:cNvSpPr>
            <p:nvPr/>
          </p:nvSpPr>
          <p:spPr bwMode="auto">
            <a:xfrm>
              <a:off x="3486418" y="2430704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6" name="Oval 313"/>
            <p:cNvSpPr>
              <a:spLocks noChangeArrowheads="1"/>
            </p:cNvSpPr>
            <p:nvPr/>
          </p:nvSpPr>
          <p:spPr bwMode="auto">
            <a:xfrm>
              <a:off x="3373807" y="2664792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7" name="Oval 314"/>
            <p:cNvSpPr>
              <a:spLocks noChangeArrowheads="1"/>
            </p:cNvSpPr>
            <p:nvPr/>
          </p:nvSpPr>
          <p:spPr bwMode="auto">
            <a:xfrm>
              <a:off x="3582513" y="2134389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8" name="Oval 315"/>
            <p:cNvSpPr>
              <a:spLocks noChangeArrowheads="1"/>
            </p:cNvSpPr>
            <p:nvPr/>
          </p:nvSpPr>
          <p:spPr bwMode="auto">
            <a:xfrm>
              <a:off x="3770199" y="1931415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9" name="Oval 316"/>
            <p:cNvSpPr>
              <a:spLocks noChangeArrowheads="1"/>
            </p:cNvSpPr>
            <p:nvPr/>
          </p:nvSpPr>
          <p:spPr bwMode="auto">
            <a:xfrm>
              <a:off x="4023950" y="193734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0" name="Oval 317"/>
            <p:cNvSpPr>
              <a:spLocks noChangeArrowheads="1"/>
            </p:cNvSpPr>
            <p:nvPr/>
          </p:nvSpPr>
          <p:spPr bwMode="auto">
            <a:xfrm>
              <a:off x="4330253" y="2190689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1" name="Oval 318"/>
            <p:cNvSpPr>
              <a:spLocks noChangeArrowheads="1"/>
            </p:cNvSpPr>
            <p:nvPr/>
          </p:nvSpPr>
          <p:spPr bwMode="auto">
            <a:xfrm>
              <a:off x="3963890" y="2149205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2" name="Oval 319"/>
            <p:cNvSpPr>
              <a:spLocks noChangeArrowheads="1"/>
            </p:cNvSpPr>
            <p:nvPr/>
          </p:nvSpPr>
          <p:spPr bwMode="auto">
            <a:xfrm>
              <a:off x="3842271" y="2169947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3" name="Oval 320"/>
            <p:cNvSpPr>
              <a:spLocks noChangeArrowheads="1"/>
            </p:cNvSpPr>
            <p:nvPr/>
          </p:nvSpPr>
          <p:spPr bwMode="auto">
            <a:xfrm>
              <a:off x="3854282" y="2245508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4" name="Oval 321"/>
            <p:cNvSpPr>
              <a:spLocks noChangeArrowheads="1"/>
            </p:cNvSpPr>
            <p:nvPr/>
          </p:nvSpPr>
          <p:spPr bwMode="auto">
            <a:xfrm>
              <a:off x="3929357" y="235958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5" name="Oval 322"/>
            <p:cNvSpPr>
              <a:spLocks noChangeArrowheads="1"/>
            </p:cNvSpPr>
            <p:nvPr/>
          </p:nvSpPr>
          <p:spPr bwMode="auto">
            <a:xfrm>
              <a:off x="3582513" y="266479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6" name="Oval 323"/>
            <p:cNvSpPr>
              <a:spLocks noChangeArrowheads="1"/>
            </p:cNvSpPr>
            <p:nvPr/>
          </p:nvSpPr>
          <p:spPr bwMode="auto">
            <a:xfrm>
              <a:off x="3532965" y="1870670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7" name="Oval 324"/>
            <p:cNvSpPr>
              <a:spLocks noChangeArrowheads="1"/>
            </p:cNvSpPr>
            <p:nvPr/>
          </p:nvSpPr>
          <p:spPr bwMode="auto">
            <a:xfrm>
              <a:off x="3579510" y="1658806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8" name="Oval 325"/>
            <p:cNvSpPr>
              <a:spLocks noChangeArrowheads="1"/>
            </p:cNvSpPr>
            <p:nvPr/>
          </p:nvSpPr>
          <p:spPr bwMode="auto">
            <a:xfrm>
              <a:off x="3217653" y="1451386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9" name="Oval 326"/>
            <p:cNvSpPr>
              <a:spLocks noChangeArrowheads="1"/>
            </p:cNvSpPr>
            <p:nvPr/>
          </p:nvSpPr>
          <p:spPr bwMode="auto">
            <a:xfrm>
              <a:off x="3695125" y="1451386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0" name="Oval 327"/>
            <p:cNvSpPr>
              <a:spLocks noChangeArrowheads="1"/>
            </p:cNvSpPr>
            <p:nvPr/>
          </p:nvSpPr>
          <p:spPr bwMode="auto">
            <a:xfrm>
              <a:off x="3879807" y="1805481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1" name="Oval 328"/>
            <p:cNvSpPr>
              <a:spLocks noChangeArrowheads="1"/>
            </p:cNvSpPr>
            <p:nvPr/>
          </p:nvSpPr>
          <p:spPr bwMode="auto">
            <a:xfrm>
              <a:off x="4044971" y="1586209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2" name="Oval 329"/>
            <p:cNvSpPr>
              <a:spLocks noChangeArrowheads="1"/>
            </p:cNvSpPr>
            <p:nvPr/>
          </p:nvSpPr>
          <p:spPr bwMode="auto">
            <a:xfrm>
              <a:off x="4307731" y="167954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3" name="Oval 330"/>
            <p:cNvSpPr>
              <a:spLocks noChangeArrowheads="1"/>
            </p:cNvSpPr>
            <p:nvPr/>
          </p:nvSpPr>
          <p:spPr bwMode="auto">
            <a:xfrm>
              <a:off x="4286710" y="1269153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4" name="Oval 331"/>
            <p:cNvSpPr>
              <a:spLocks noChangeArrowheads="1"/>
            </p:cNvSpPr>
            <p:nvPr/>
          </p:nvSpPr>
          <p:spPr bwMode="auto">
            <a:xfrm>
              <a:off x="4486407" y="1586209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5" name="Oval 332"/>
            <p:cNvSpPr>
              <a:spLocks noChangeArrowheads="1"/>
            </p:cNvSpPr>
            <p:nvPr/>
          </p:nvSpPr>
          <p:spPr bwMode="auto">
            <a:xfrm>
              <a:off x="4599019" y="1919562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6" name="Oval 333"/>
            <p:cNvSpPr>
              <a:spLocks noChangeArrowheads="1"/>
            </p:cNvSpPr>
            <p:nvPr/>
          </p:nvSpPr>
          <p:spPr bwMode="auto">
            <a:xfrm>
              <a:off x="4855773" y="1775850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7" name="Oval 334"/>
            <p:cNvSpPr>
              <a:spLocks noChangeArrowheads="1"/>
            </p:cNvSpPr>
            <p:nvPr/>
          </p:nvSpPr>
          <p:spPr bwMode="auto">
            <a:xfrm>
              <a:off x="4920337" y="1726958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8" name="Oval 335"/>
            <p:cNvSpPr>
              <a:spLocks noChangeArrowheads="1"/>
            </p:cNvSpPr>
            <p:nvPr/>
          </p:nvSpPr>
          <p:spPr bwMode="auto">
            <a:xfrm>
              <a:off x="4971388" y="183214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9" name="Oval 336"/>
            <p:cNvSpPr>
              <a:spLocks noChangeArrowheads="1"/>
            </p:cNvSpPr>
            <p:nvPr/>
          </p:nvSpPr>
          <p:spPr bwMode="auto">
            <a:xfrm>
              <a:off x="4974390" y="170917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0" name="Oval 337"/>
            <p:cNvSpPr>
              <a:spLocks noChangeArrowheads="1"/>
            </p:cNvSpPr>
            <p:nvPr/>
          </p:nvSpPr>
          <p:spPr bwMode="auto">
            <a:xfrm>
              <a:off x="4974390" y="152101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1" name="Oval 338"/>
            <p:cNvSpPr>
              <a:spLocks noChangeArrowheads="1"/>
            </p:cNvSpPr>
            <p:nvPr/>
          </p:nvSpPr>
          <p:spPr bwMode="auto">
            <a:xfrm>
              <a:off x="4858776" y="1472128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2" name="Oval 339"/>
            <p:cNvSpPr>
              <a:spLocks noChangeArrowheads="1"/>
            </p:cNvSpPr>
            <p:nvPr/>
          </p:nvSpPr>
          <p:spPr bwMode="auto">
            <a:xfrm>
              <a:off x="4686105" y="140990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3" name="Oval 340"/>
            <p:cNvSpPr>
              <a:spLocks noChangeArrowheads="1"/>
            </p:cNvSpPr>
            <p:nvPr/>
          </p:nvSpPr>
          <p:spPr bwMode="auto">
            <a:xfrm>
              <a:off x="4804722" y="1316563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4" name="Oval 341"/>
            <p:cNvSpPr>
              <a:spLocks noChangeArrowheads="1"/>
            </p:cNvSpPr>
            <p:nvPr/>
          </p:nvSpPr>
          <p:spPr bwMode="auto">
            <a:xfrm>
              <a:off x="5358771" y="1386197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5" name="Oval 342"/>
            <p:cNvSpPr>
              <a:spLocks noChangeArrowheads="1"/>
            </p:cNvSpPr>
            <p:nvPr/>
          </p:nvSpPr>
          <p:spPr bwMode="auto">
            <a:xfrm>
              <a:off x="5746154" y="1984751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6" name="Oval 343"/>
            <p:cNvSpPr>
              <a:spLocks noChangeArrowheads="1"/>
            </p:cNvSpPr>
            <p:nvPr/>
          </p:nvSpPr>
          <p:spPr bwMode="auto">
            <a:xfrm>
              <a:off x="5708616" y="2198097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7" name="Oval 344"/>
            <p:cNvSpPr>
              <a:spLocks noChangeArrowheads="1"/>
            </p:cNvSpPr>
            <p:nvPr/>
          </p:nvSpPr>
          <p:spPr bwMode="auto">
            <a:xfrm>
              <a:off x="5651560" y="2116611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8" name="Oval 345"/>
            <p:cNvSpPr>
              <a:spLocks noChangeArrowheads="1"/>
            </p:cNvSpPr>
            <p:nvPr/>
          </p:nvSpPr>
          <p:spPr bwMode="auto">
            <a:xfrm>
              <a:off x="5570480" y="2206987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9" name="Oval 346"/>
            <p:cNvSpPr>
              <a:spLocks noChangeArrowheads="1"/>
            </p:cNvSpPr>
            <p:nvPr/>
          </p:nvSpPr>
          <p:spPr bwMode="auto">
            <a:xfrm>
              <a:off x="5708616" y="2298844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0" name="Oval 347"/>
            <p:cNvSpPr>
              <a:spLocks noChangeArrowheads="1"/>
            </p:cNvSpPr>
            <p:nvPr/>
          </p:nvSpPr>
          <p:spPr bwMode="auto">
            <a:xfrm>
              <a:off x="5920326" y="2181800"/>
              <a:ext cx="48048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1" name="Oval 348"/>
            <p:cNvSpPr>
              <a:spLocks noChangeArrowheads="1"/>
            </p:cNvSpPr>
            <p:nvPr/>
          </p:nvSpPr>
          <p:spPr bwMode="auto">
            <a:xfrm>
              <a:off x="6011916" y="1964009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2" name="Oval 349"/>
            <p:cNvSpPr>
              <a:spLocks noChangeArrowheads="1"/>
            </p:cNvSpPr>
            <p:nvPr/>
          </p:nvSpPr>
          <p:spPr bwMode="auto">
            <a:xfrm>
              <a:off x="6217620" y="209586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3" name="Oval 350"/>
            <p:cNvSpPr>
              <a:spLocks noChangeArrowheads="1"/>
            </p:cNvSpPr>
            <p:nvPr/>
          </p:nvSpPr>
          <p:spPr bwMode="auto">
            <a:xfrm>
              <a:off x="6309210" y="183214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4" name="Oval 351"/>
            <p:cNvSpPr>
              <a:spLocks noChangeArrowheads="1"/>
            </p:cNvSpPr>
            <p:nvPr/>
          </p:nvSpPr>
          <p:spPr bwMode="auto">
            <a:xfrm>
              <a:off x="6352754" y="1885486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5" name="Oval 352"/>
            <p:cNvSpPr>
              <a:spLocks noChangeArrowheads="1"/>
            </p:cNvSpPr>
            <p:nvPr/>
          </p:nvSpPr>
          <p:spPr bwMode="auto">
            <a:xfrm>
              <a:off x="6468368" y="1907710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6" name="Oval 353"/>
            <p:cNvSpPr>
              <a:spLocks noChangeArrowheads="1"/>
            </p:cNvSpPr>
            <p:nvPr/>
          </p:nvSpPr>
          <p:spPr bwMode="auto">
            <a:xfrm>
              <a:off x="6318219" y="1623248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7" name="Oval 354"/>
            <p:cNvSpPr>
              <a:spLocks noChangeArrowheads="1"/>
            </p:cNvSpPr>
            <p:nvPr/>
          </p:nvSpPr>
          <p:spPr bwMode="auto">
            <a:xfrm>
              <a:off x="6746143" y="1629175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8" name="Oval 355"/>
            <p:cNvSpPr>
              <a:spLocks noChangeArrowheads="1"/>
            </p:cNvSpPr>
            <p:nvPr/>
          </p:nvSpPr>
          <p:spPr bwMode="auto">
            <a:xfrm>
              <a:off x="6671069" y="1864744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9" name="Oval 356"/>
            <p:cNvSpPr>
              <a:spLocks noChangeArrowheads="1"/>
            </p:cNvSpPr>
            <p:nvPr/>
          </p:nvSpPr>
          <p:spPr bwMode="auto">
            <a:xfrm>
              <a:off x="6624522" y="1978825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0" name="Oval 357"/>
            <p:cNvSpPr>
              <a:spLocks noChangeArrowheads="1"/>
            </p:cNvSpPr>
            <p:nvPr/>
          </p:nvSpPr>
          <p:spPr bwMode="auto">
            <a:xfrm>
              <a:off x="6801698" y="2172910"/>
              <a:ext cx="45045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1" name="Oval 358"/>
            <p:cNvSpPr>
              <a:spLocks noChangeArrowheads="1"/>
            </p:cNvSpPr>
            <p:nvPr/>
          </p:nvSpPr>
          <p:spPr bwMode="auto">
            <a:xfrm>
              <a:off x="6996891" y="198178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2" name="Oval 359"/>
            <p:cNvSpPr>
              <a:spLocks noChangeArrowheads="1"/>
            </p:cNvSpPr>
            <p:nvPr/>
          </p:nvSpPr>
          <p:spPr bwMode="auto">
            <a:xfrm>
              <a:off x="6996891" y="171806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3" name="Oval 360"/>
            <p:cNvSpPr>
              <a:spLocks noChangeArrowheads="1"/>
            </p:cNvSpPr>
            <p:nvPr/>
          </p:nvSpPr>
          <p:spPr bwMode="auto">
            <a:xfrm>
              <a:off x="7228119" y="1993641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4" name="Oval 361"/>
            <p:cNvSpPr>
              <a:spLocks noChangeArrowheads="1"/>
            </p:cNvSpPr>
            <p:nvPr/>
          </p:nvSpPr>
          <p:spPr bwMode="auto">
            <a:xfrm>
              <a:off x="7324214" y="1790665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5" name="Oval 362"/>
            <p:cNvSpPr>
              <a:spLocks noChangeArrowheads="1"/>
            </p:cNvSpPr>
            <p:nvPr/>
          </p:nvSpPr>
          <p:spPr bwMode="auto">
            <a:xfrm>
              <a:off x="7499889" y="152694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6" name="Oval 363"/>
            <p:cNvSpPr>
              <a:spLocks noChangeArrowheads="1"/>
            </p:cNvSpPr>
            <p:nvPr/>
          </p:nvSpPr>
          <p:spPr bwMode="auto">
            <a:xfrm>
              <a:off x="7636523" y="171806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7" name="Oval 364"/>
            <p:cNvSpPr>
              <a:spLocks noChangeArrowheads="1"/>
            </p:cNvSpPr>
            <p:nvPr/>
          </p:nvSpPr>
          <p:spPr bwMode="auto">
            <a:xfrm>
              <a:off x="7803189" y="1526946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8" name="Oval 365"/>
            <p:cNvSpPr>
              <a:spLocks noChangeArrowheads="1"/>
            </p:cNvSpPr>
            <p:nvPr/>
          </p:nvSpPr>
          <p:spPr bwMode="auto">
            <a:xfrm>
              <a:off x="8086969" y="1595098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9" name="Oval 366"/>
            <p:cNvSpPr>
              <a:spLocks noChangeArrowheads="1"/>
            </p:cNvSpPr>
            <p:nvPr/>
          </p:nvSpPr>
          <p:spPr bwMode="auto">
            <a:xfrm>
              <a:off x="8592970" y="1466202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0" name="Oval 367"/>
            <p:cNvSpPr>
              <a:spLocks noChangeArrowheads="1"/>
            </p:cNvSpPr>
            <p:nvPr/>
          </p:nvSpPr>
          <p:spPr bwMode="auto">
            <a:xfrm>
              <a:off x="8918792" y="1799555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1" name="Oval 368"/>
            <p:cNvSpPr>
              <a:spLocks noChangeArrowheads="1"/>
            </p:cNvSpPr>
            <p:nvPr/>
          </p:nvSpPr>
          <p:spPr bwMode="auto">
            <a:xfrm>
              <a:off x="8918792" y="1574356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2" name="Oval 369"/>
            <p:cNvSpPr>
              <a:spLocks noChangeArrowheads="1"/>
            </p:cNvSpPr>
            <p:nvPr/>
          </p:nvSpPr>
          <p:spPr bwMode="auto">
            <a:xfrm>
              <a:off x="8412792" y="2002530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3" name="Oval 370"/>
            <p:cNvSpPr>
              <a:spLocks noChangeArrowheads="1"/>
            </p:cNvSpPr>
            <p:nvPr/>
          </p:nvSpPr>
          <p:spPr bwMode="auto">
            <a:xfrm>
              <a:off x="7780666" y="2356625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4" name="Oval 371"/>
            <p:cNvSpPr>
              <a:spLocks noChangeArrowheads="1"/>
            </p:cNvSpPr>
            <p:nvPr/>
          </p:nvSpPr>
          <p:spPr bwMode="auto">
            <a:xfrm>
              <a:off x="7477366" y="223661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5" name="Oval 372"/>
            <p:cNvSpPr>
              <a:spLocks noChangeArrowheads="1"/>
            </p:cNvSpPr>
            <p:nvPr/>
          </p:nvSpPr>
          <p:spPr bwMode="auto">
            <a:xfrm>
              <a:off x="7074968" y="2580343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6" name="Oval 373"/>
            <p:cNvSpPr>
              <a:spLocks noChangeArrowheads="1"/>
            </p:cNvSpPr>
            <p:nvPr/>
          </p:nvSpPr>
          <p:spPr bwMode="auto">
            <a:xfrm>
              <a:off x="6896292" y="2298844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7" name="Oval 374"/>
            <p:cNvSpPr>
              <a:spLocks noChangeArrowheads="1"/>
            </p:cNvSpPr>
            <p:nvPr/>
          </p:nvSpPr>
          <p:spPr bwMode="auto">
            <a:xfrm>
              <a:off x="6693591" y="2494411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8" name="Oval 375"/>
            <p:cNvSpPr>
              <a:spLocks noChangeArrowheads="1"/>
            </p:cNvSpPr>
            <p:nvPr/>
          </p:nvSpPr>
          <p:spPr bwMode="auto">
            <a:xfrm>
              <a:off x="6445846" y="2427740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9" name="Oval 376"/>
            <p:cNvSpPr>
              <a:spLocks noChangeArrowheads="1"/>
            </p:cNvSpPr>
            <p:nvPr/>
          </p:nvSpPr>
          <p:spPr bwMode="auto">
            <a:xfrm>
              <a:off x="6108011" y="2494411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0" name="Oval 377"/>
            <p:cNvSpPr>
              <a:spLocks noChangeArrowheads="1"/>
            </p:cNvSpPr>
            <p:nvPr/>
          </p:nvSpPr>
          <p:spPr bwMode="auto">
            <a:xfrm>
              <a:off x="6240142" y="235069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1" name="Oval 378"/>
            <p:cNvSpPr>
              <a:spLocks noChangeArrowheads="1"/>
            </p:cNvSpPr>
            <p:nvPr/>
          </p:nvSpPr>
          <p:spPr bwMode="auto">
            <a:xfrm>
              <a:off x="5899305" y="248255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2" name="Oval 379"/>
            <p:cNvSpPr>
              <a:spLocks noChangeArrowheads="1"/>
            </p:cNvSpPr>
            <p:nvPr/>
          </p:nvSpPr>
          <p:spPr bwMode="auto">
            <a:xfrm>
              <a:off x="5842249" y="2538859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3" name="Oval 380"/>
            <p:cNvSpPr>
              <a:spLocks noChangeArrowheads="1"/>
            </p:cNvSpPr>
            <p:nvPr/>
          </p:nvSpPr>
          <p:spPr bwMode="auto">
            <a:xfrm>
              <a:off x="6080985" y="2781836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4" name="Oval 381"/>
            <p:cNvSpPr>
              <a:spLocks noChangeArrowheads="1"/>
            </p:cNvSpPr>
            <p:nvPr/>
          </p:nvSpPr>
          <p:spPr bwMode="auto">
            <a:xfrm>
              <a:off x="5705613" y="280554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5" name="Oval 382"/>
            <p:cNvSpPr>
              <a:spLocks noChangeArrowheads="1"/>
            </p:cNvSpPr>
            <p:nvPr/>
          </p:nvSpPr>
          <p:spPr bwMode="auto">
            <a:xfrm>
              <a:off x="5920326" y="2999626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6" name="Oval 383"/>
            <p:cNvSpPr>
              <a:spLocks noChangeArrowheads="1"/>
            </p:cNvSpPr>
            <p:nvPr/>
          </p:nvSpPr>
          <p:spPr bwMode="auto">
            <a:xfrm>
              <a:off x="6202605" y="295814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7" name="Oval 384"/>
            <p:cNvSpPr>
              <a:spLocks noChangeArrowheads="1"/>
            </p:cNvSpPr>
            <p:nvPr/>
          </p:nvSpPr>
          <p:spPr bwMode="auto">
            <a:xfrm>
              <a:off x="6156059" y="3161118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8" name="Oval 385"/>
            <p:cNvSpPr>
              <a:spLocks noChangeArrowheads="1"/>
            </p:cNvSpPr>
            <p:nvPr/>
          </p:nvSpPr>
          <p:spPr bwMode="auto">
            <a:xfrm>
              <a:off x="6049454" y="309296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9" name="Oval 386"/>
            <p:cNvSpPr>
              <a:spLocks noChangeArrowheads="1"/>
            </p:cNvSpPr>
            <p:nvPr/>
          </p:nvSpPr>
          <p:spPr bwMode="auto">
            <a:xfrm>
              <a:off x="5920326" y="3207046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0" name="Oval 387"/>
            <p:cNvSpPr>
              <a:spLocks noChangeArrowheads="1"/>
            </p:cNvSpPr>
            <p:nvPr/>
          </p:nvSpPr>
          <p:spPr bwMode="auto">
            <a:xfrm>
              <a:off x="5729637" y="3257420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1" name="Oval 388"/>
            <p:cNvSpPr>
              <a:spLocks noChangeArrowheads="1"/>
            </p:cNvSpPr>
            <p:nvPr/>
          </p:nvSpPr>
          <p:spPr bwMode="auto">
            <a:xfrm>
              <a:off x="5546456" y="295814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2" name="Oval 389"/>
            <p:cNvSpPr>
              <a:spLocks noChangeArrowheads="1"/>
            </p:cNvSpPr>
            <p:nvPr/>
          </p:nvSpPr>
          <p:spPr bwMode="auto">
            <a:xfrm>
              <a:off x="5318230" y="3301867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3" name="Oval 390"/>
            <p:cNvSpPr>
              <a:spLocks noChangeArrowheads="1"/>
            </p:cNvSpPr>
            <p:nvPr/>
          </p:nvSpPr>
          <p:spPr bwMode="auto">
            <a:xfrm>
              <a:off x="5270183" y="3482618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4" name="Oval 391"/>
            <p:cNvSpPr>
              <a:spLocks noChangeArrowheads="1"/>
            </p:cNvSpPr>
            <p:nvPr/>
          </p:nvSpPr>
          <p:spPr bwMode="auto">
            <a:xfrm>
              <a:off x="5614023" y="3482618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5" name="Oval 392"/>
            <p:cNvSpPr>
              <a:spLocks noChangeArrowheads="1"/>
            </p:cNvSpPr>
            <p:nvPr/>
          </p:nvSpPr>
          <p:spPr bwMode="auto">
            <a:xfrm>
              <a:off x="5523934" y="3586328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6" name="Oval 393"/>
            <p:cNvSpPr>
              <a:spLocks noChangeArrowheads="1"/>
            </p:cNvSpPr>
            <p:nvPr/>
          </p:nvSpPr>
          <p:spPr bwMode="auto">
            <a:xfrm>
              <a:off x="5546456" y="3867826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7" name="Oval 394"/>
            <p:cNvSpPr>
              <a:spLocks noChangeArrowheads="1"/>
            </p:cNvSpPr>
            <p:nvPr/>
          </p:nvSpPr>
          <p:spPr bwMode="auto">
            <a:xfrm>
              <a:off x="6092997" y="3688557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8" name="Oval 395"/>
            <p:cNvSpPr>
              <a:spLocks noChangeArrowheads="1"/>
            </p:cNvSpPr>
            <p:nvPr/>
          </p:nvSpPr>
          <p:spPr bwMode="auto">
            <a:xfrm>
              <a:off x="6405305" y="4164140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9" name="Oval 396"/>
            <p:cNvSpPr>
              <a:spLocks noChangeArrowheads="1"/>
            </p:cNvSpPr>
            <p:nvPr/>
          </p:nvSpPr>
          <p:spPr bwMode="auto">
            <a:xfrm>
              <a:off x="6199602" y="4527126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0" name="Oval 397"/>
            <p:cNvSpPr>
              <a:spLocks noChangeArrowheads="1"/>
            </p:cNvSpPr>
            <p:nvPr/>
          </p:nvSpPr>
          <p:spPr bwMode="auto">
            <a:xfrm>
              <a:off x="6142546" y="4773066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1" name="Oval 398"/>
            <p:cNvSpPr>
              <a:spLocks noChangeArrowheads="1"/>
            </p:cNvSpPr>
            <p:nvPr/>
          </p:nvSpPr>
          <p:spPr bwMode="auto">
            <a:xfrm>
              <a:off x="6289692" y="467380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2" name="Oval 399"/>
            <p:cNvSpPr>
              <a:spLocks noChangeArrowheads="1"/>
            </p:cNvSpPr>
            <p:nvPr/>
          </p:nvSpPr>
          <p:spPr bwMode="auto">
            <a:xfrm>
              <a:off x="6702600" y="4799735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3" name="Oval 400"/>
            <p:cNvSpPr>
              <a:spLocks noChangeArrowheads="1"/>
            </p:cNvSpPr>
            <p:nvPr/>
          </p:nvSpPr>
          <p:spPr bwMode="auto">
            <a:xfrm>
              <a:off x="6830226" y="4718248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4" name="Oval 401"/>
            <p:cNvSpPr>
              <a:spLocks noChangeArrowheads="1"/>
            </p:cNvSpPr>
            <p:nvPr/>
          </p:nvSpPr>
          <p:spPr bwMode="auto">
            <a:xfrm>
              <a:off x="6861757" y="4472307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5" name="Oval 402"/>
            <p:cNvSpPr>
              <a:spLocks noChangeArrowheads="1"/>
            </p:cNvSpPr>
            <p:nvPr/>
          </p:nvSpPr>
          <p:spPr bwMode="auto">
            <a:xfrm>
              <a:off x="7142535" y="4515273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6" name="Oval 403"/>
            <p:cNvSpPr>
              <a:spLocks noChangeArrowheads="1"/>
            </p:cNvSpPr>
            <p:nvPr/>
          </p:nvSpPr>
          <p:spPr bwMode="auto">
            <a:xfrm>
              <a:off x="7080974" y="4143399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7" name="Oval 404"/>
            <p:cNvSpPr>
              <a:spLocks noChangeArrowheads="1"/>
            </p:cNvSpPr>
            <p:nvPr/>
          </p:nvSpPr>
          <p:spPr bwMode="auto">
            <a:xfrm>
              <a:off x="6980375" y="4727137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8" name="Oval 405"/>
            <p:cNvSpPr>
              <a:spLocks noChangeArrowheads="1"/>
            </p:cNvSpPr>
            <p:nvPr/>
          </p:nvSpPr>
          <p:spPr bwMode="auto">
            <a:xfrm>
              <a:off x="6980375" y="4864924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9" name="Oval 406"/>
            <p:cNvSpPr>
              <a:spLocks noChangeArrowheads="1"/>
            </p:cNvSpPr>
            <p:nvPr/>
          </p:nvSpPr>
          <p:spPr bwMode="auto">
            <a:xfrm>
              <a:off x="6680078" y="5219018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40" name="Oval 407"/>
            <p:cNvSpPr>
              <a:spLocks noChangeArrowheads="1"/>
            </p:cNvSpPr>
            <p:nvPr/>
          </p:nvSpPr>
          <p:spPr bwMode="auto">
            <a:xfrm>
              <a:off x="6573472" y="5063454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41" name="Oval 408"/>
            <p:cNvSpPr>
              <a:spLocks noChangeArrowheads="1"/>
            </p:cNvSpPr>
            <p:nvPr/>
          </p:nvSpPr>
          <p:spPr bwMode="auto">
            <a:xfrm>
              <a:off x="6442843" y="5263465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42" name="Oval 409"/>
            <p:cNvSpPr>
              <a:spLocks noChangeArrowheads="1"/>
            </p:cNvSpPr>
            <p:nvPr/>
          </p:nvSpPr>
          <p:spPr bwMode="auto">
            <a:xfrm>
              <a:off x="6442843" y="4970115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43" name="Oval 410"/>
            <p:cNvSpPr>
              <a:spLocks noChangeArrowheads="1"/>
            </p:cNvSpPr>
            <p:nvPr/>
          </p:nvSpPr>
          <p:spPr bwMode="auto">
            <a:xfrm>
              <a:off x="6092997" y="398487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44" name="Oval 411"/>
            <p:cNvSpPr>
              <a:spLocks noChangeArrowheads="1"/>
            </p:cNvSpPr>
            <p:nvPr/>
          </p:nvSpPr>
          <p:spPr bwMode="auto">
            <a:xfrm>
              <a:off x="6532932" y="3903384"/>
              <a:ext cx="45045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45" name="Oval 412"/>
            <p:cNvSpPr>
              <a:spLocks noChangeArrowheads="1"/>
            </p:cNvSpPr>
            <p:nvPr/>
          </p:nvSpPr>
          <p:spPr bwMode="auto">
            <a:xfrm>
              <a:off x="6743140" y="3427801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46" name="Oval 413"/>
            <p:cNvSpPr>
              <a:spLocks noChangeArrowheads="1"/>
            </p:cNvSpPr>
            <p:nvPr/>
          </p:nvSpPr>
          <p:spPr bwMode="auto">
            <a:xfrm>
              <a:off x="6873769" y="4164140"/>
              <a:ext cx="48048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47" name="Oval 414"/>
            <p:cNvSpPr>
              <a:spLocks noChangeArrowheads="1"/>
            </p:cNvSpPr>
            <p:nvPr/>
          </p:nvSpPr>
          <p:spPr bwMode="auto">
            <a:xfrm>
              <a:off x="6771668" y="3257420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48" name="Oval 415"/>
            <p:cNvSpPr>
              <a:spLocks noChangeArrowheads="1"/>
            </p:cNvSpPr>
            <p:nvPr/>
          </p:nvSpPr>
          <p:spPr bwMode="auto">
            <a:xfrm>
              <a:off x="6627525" y="3023332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49" name="Oval 416"/>
            <p:cNvSpPr>
              <a:spLocks noChangeArrowheads="1"/>
            </p:cNvSpPr>
            <p:nvPr/>
          </p:nvSpPr>
          <p:spPr bwMode="auto">
            <a:xfrm>
              <a:off x="6535935" y="2802578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50" name="Oval 417"/>
            <p:cNvSpPr>
              <a:spLocks noChangeArrowheads="1"/>
            </p:cNvSpPr>
            <p:nvPr/>
          </p:nvSpPr>
          <p:spPr bwMode="auto">
            <a:xfrm>
              <a:off x="6723620" y="2724054"/>
              <a:ext cx="48048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51" name="Oval 418"/>
            <p:cNvSpPr>
              <a:spLocks noChangeArrowheads="1"/>
            </p:cNvSpPr>
            <p:nvPr/>
          </p:nvSpPr>
          <p:spPr bwMode="auto">
            <a:xfrm>
              <a:off x="6861757" y="2943327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52" name="Oval 419"/>
            <p:cNvSpPr>
              <a:spLocks noChangeArrowheads="1"/>
            </p:cNvSpPr>
            <p:nvPr/>
          </p:nvSpPr>
          <p:spPr bwMode="auto">
            <a:xfrm>
              <a:off x="6986381" y="2759612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53" name="Oval 420"/>
            <p:cNvSpPr>
              <a:spLocks noChangeArrowheads="1"/>
            </p:cNvSpPr>
            <p:nvPr/>
          </p:nvSpPr>
          <p:spPr bwMode="auto">
            <a:xfrm>
              <a:off x="7095989" y="298481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54" name="Oval 421"/>
            <p:cNvSpPr>
              <a:spLocks noChangeArrowheads="1"/>
            </p:cNvSpPr>
            <p:nvPr/>
          </p:nvSpPr>
          <p:spPr bwMode="auto">
            <a:xfrm>
              <a:off x="6902298" y="3236678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55" name="Oval 422"/>
            <p:cNvSpPr>
              <a:spLocks noChangeArrowheads="1"/>
            </p:cNvSpPr>
            <p:nvPr/>
          </p:nvSpPr>
          <p:spPr bwMode="auto">
            <a:xfrm>
              <a:off x="6833229" y="3301867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56" name="Oval 423"/>
            <p:cNvSpPr>
              <a:spLocks noChangeArrowheads="1"/>
            </p:cNvSpPr>
            <p:nvPr/>
          </p:nvSpPr>
          <p:spPr bwMode="auto">
            <a:xfrm>
              <a:off x="7142535" y="3521139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57" name="Oval 424"/>
            <p:cNvSpPr>
              <a:spLocks noChangeArrowheads="1"/>
            </p:cNvSpPr>
            <p:nvPr/>
          </p:nvSpPr>
          <p:spPr bwMode="auto">
            <a:xfrm>
              <a:off x="7462351" y="3161118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58" name="Oval 425"/>
            <p:cNvSpPr>
              <a:spLocks noChangeArrowheads="1"/>
            </p:cNvSpPr>
            <p:nvPr/>
          </p:nvSpPr>
          <p:spPr bwMode="auto">
            <a:xfrm>
              <a:off x="7615503" y="299962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59" name="Oval 426"/>
            <p:cNvSpPr>
              <a:spLocks noChangeArrowheads="1"/>
            </p:cNvSpPr>
            <p:nvPr/>
          </p:nvSpPr>
          <p:spPr bwMode="auto">
            <a:xfrm>
              <a:off x="7604993" y="2632197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60" name="Oval 427"/>
            <p:cNvSpPr>
              <a:spLocks noChangeArrowheads="1"/>
            </p:cNvSpPr>
            <p:nvPr/>
          </p:nvSpPr>
          <p:spPr bwMode="auto">
            <a:xfrm>
              <a:off x="7737123" y="3269272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61" name="Oval 428"/>
            <p:cNvSpPr>
              <a:spLocks noChangeArrowheads="1"/>
            </p:cNvSpPr>
            <p:nvPr/>
          </p:nvSpPr>
          <p:spPr bwMode="auto">
            <a:xfrm>
              <a:off x="7867752" y="3095929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62" name="Oval 429"/>
            <p:cNvSpPr>
              <a:spLocks noChangeArrowheads="1"/>
            </p:cNvSpPr>
            <p:nvPr/>
          </p:nvSpPr>
          <p:spPr bwMode="auto">
            <a:xfrm>
              <a:off x="8083966" y="2978884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63" name="Oval 430"/>
            <p:cNvSpPr>
              <a:spLocks noChangeArrowheads="1"/>
            </p:cNvSpPr>
            <p:nvPr/>
          </p:nvSpPr>
          <p:spPr bwMode="auto">
            <a:xfrm>
              <a:off x="8234115" y="3095929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64" name="Oval 431"/>
            <p:cNvSpPr>
              <a:spLocks noChangeArrowheads="1"/>
            </p:cNvSpPr>
            <p:nvPr/>
          </p:nvSpPr>
          <p:spPr bwMode="auto">
            <a:xfrm>
              <a:off x="8008892" y="3257420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65" name="Oval 432"/>
            <p:cNvSpPr>
              <a:spLocks noChangeArrowheads="1"/>
            </p:cNvSpPr>
            <p:nvPr/>
          </p:nvSpPr>
          <p:spPr bwMode="auto">
            <a:xfrm>
              <a:off x="8445824" y="3521139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66" name="Oval 433"/>
            <p:cNvSpPr>
              <a:spLocks noChangeArrowheads="1"/>
            </p:cNvSpPr>
            <p:nvPr/>
          </p:nvSpPr>
          <p:spPr bwMode="auto">
            <a:xfrm>
              <a:off x="8408287" y="3236678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67" name="Oval 434"/>
            <p:cNvSpPr>
              <a:spLocks noChangeArrowheads="1"/>
            </p:cNvSpPr>
            <p:nvPr/>
          </p:nvSpPr>
          <p:spPr bwMode="auto">
            <a:xfrm>
              <a:off x="8399278" y="298481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68" name="Oval 435"/>
            <p:cNvSpPr>
              <a:spLocks noChangeArrowheads="1"/>
            </p:cNvSpPr>
            <p:nvPr/>
          </p:nvSpPr>
          <p:spPr bwMode="auto">
            <a:xfrm>
              <a:off x="8603480" y="2676644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69" name="Oval 436"/>
            <p:cNvSpPr>
              <a:spLocks noChangeArrowheads="1"/>
            </p:cNvSpPr>
            <p:nvPr/>
          </p:nvSpPr>
          <p:spPr bwMode="auto">
            <a:xfrm>
              <a:off x="8668044" y="2943327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70" name="Oval 437"/>
            <p:cNvSpPr>
              <a:spLocks noChangeArrowheads="1"/>
            </p:cNvSpPr>
            <p:nvPr/>
          </p:nvSpPr>
          <p:spPr bwMode="auto">
            <a:xfrm>
              <a:off x="8768643" y="3161118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71" name="Oval 438"/>
            <p:cNvSpPr>
              <a:spLocks noChangeArrowheads="1"/>
            </p:cNvSpPr>
            <p:nvPr/>
          </p:nvSpPr>
          <p:spPr bwMode="auto">
            <a:xfrm>
              <a:off x="8918792" y="2864804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72" name="Oval 439"/>
            <p:cNvSpPr>
              <a:spLocks noChangeArrowheads="1"/>
            </p:cNvSpPr>
            <p:nvPr/>
          </p:nvSpPr>
          <p:spPr bwMode="auto">
            <a:xfrm>
              <a:off x="8887261" y="2442556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73" name="Oval 440"/>
            <p:cNvSpPr>
              <a:spLocks noChangeArrowheads="1"/>
            </p:cNvSpPr>
            <p:nvPr/>
          </p:nvSpPr>
          <p:spPr bwMode="auto">
            <a:xfrm>
              <a:off x="8433813" y="2289955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74" name="Oval 441"/>
            <p:cNvSpPr>
              <a:spLocks noChangeArrowheads="1"/>
            </p:cNvSpPr>
            <p:nvPr/>
          </p:nvSpPr>
          <p:spPr bwMode="auto">
            <a:xfrm>
              <a:off x="8930804" y="2269213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75" name="Oval 442"/>
            <p:cNvSpPr>
              <a:spLocks noChangeArrowheads="1"/>
            </p:cNvSpPr>
            <p:nvPr/>
          </p:nvSpPr>
          <p:spPr bwMode="auto">
            <a:xfrm>
              <a:off x="9246116" y="2325512"/>
              <a:ext cx="45045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76" name="Oval 443"/>
            <p:cNvSpPr>
              <a:spLocks noChangeArrowheads="1"/>
            </p:cNvSpPr>
            <p:nvPr/>
          </p:nvSpPr>
          <p:spPr bwMode="auto">
            <a:xfrm>
              <a:off x="9268638" y="1823260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77" name="Oval 444"/>
            <p:cNvSpPr>
              <a:spLocks noChangeArrowheads="1"/>
            </p:cNvSpPr>
            <p:nvPr/>
          </p:nvSpPr>
          <p:spPr bwMode="auto">
            <a:xfrm>
              <a:off x="9743108" y="1601024"/>
              <a:ext cx="45045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78" name="Oval 445"/>
            <p:cNvSpPr>
              <a:spLocks noChangeArrowheads="1"/>
            </p:cNvSpPr>
            <p:nvPr/>
          </p:nvSpPr>
          <p:spPr bwMode="auto">
            <a:xfrm>
              <a:off x="9933796" y="1958083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79" name="Oval 446"/>
            <p:cNvSpPr>
              <a:spLocks noChangeArrowheads="1"/>
            </p:cNvSpPr>
            <p:nvPr/>
          </p:nvSpPr>
          <p:spPr bwMode="auto">
            <a:xfrm>
              <a:off x="10034396" y="1703253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80" name="Oval 447"/>
            <p:cNvSpPr>
              <a:spLocks noChangeArrowheads="1"/>
            </p:cNvSpPr>
            <p:nvPr/>
          </p:nvSpPr>
          <p:spPr bwMode="auto">
            <a:xfrm>
              <a:off x="10268628" y="1913636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81" name="Oval 448"/>
            <p:cNvSpPr>
              <a:spLocks noChangeArrowheads="1"/>
            </p:cNvSpPr>
            <p:nvPr/>
          </p:nvSpPr>
          <p:spPr bwMode="auto">
            <a:xfrm>
              <a:off x="10259619" y="2224766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82" name="Oval 449"/>
            <p:cNvSpPr>
              <a:spLocks noChangeArrowheads="1"/>
            </p:cNvSpPr>
            <p:nvPr/>
          </p:nvSpPr>
          <p:spPr bwMode="auto">
            <a:xfrm>
              <a:off x="9719084" y="2008456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83" name="Oval 450"/>
            <p:cNvSpPr>
              <a:spLocks noChangeArrowheads="1"/>
            </p:cNvSpPr>
            <p:nvPr/>
          </p:nvSpPr>
          <p:spPr bwMode="auto">
            <a:xfrm>
              <a:off x="9687552" y="2466261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84" name="Oval 451"/>
            <p:cNvSpPr>
              <a:spLocks noChangeArrowheads="1"/>
            </p:cNvSpPr>
            <p:nvPr/>
          </p:nvSpPr>
          <p:spPr bwMode="auto">
            <a:xfrm>
              <a:off x="9459327" y="2353662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85" name="Oval 452"/>
            <p:cNvSpPr>
              <a:spLocks noChangeArrowheads="1"/>
            </p:cNvSpPr>
            <p:nvPr/>
          </p:nvSpPr>
          <p:spPr bwMode="auto">
            <a:xfrm>
              <a:off x="9378246" y="2709239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86" name="Oval 453"/>
            <p:cNvSpPr>
              <a:spLocks noChangeArrowheads="1"/>
            </p:cNvSpPr>
            <p:nvPr/>
          </p:nvSpPr>
          <p:spPr bwMode="auto">
            <a:xfrm>
              <a:off x="9806170" y="2632197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87" name="Oval 454"/>
            <p:cNvSpPr>
              <a:spLocks noChangeArrowheads="1"/>
            </p:cNvSpPr>
            <p:nvPr/>
          </p:nvSpPr>
          <p:spPr bwMode="auto">
            <a:xfrm>
              <a:off x="10112473" y="2632197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88" name="Oval 455"/>
            <p:cNvSpPr>
              <a:spLocks noChangeArrowheads="1"/>
            </p:cNvSpPr>
            <p:nvPr/>
          </p:nvSpPr>
          <p:spPr bwMode="auto">
            <a:xfrm>
              <a:off x="10121482" y="2823320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89" name="Oval 456"/>
            <p:cNvSpPr>
              <a:spLocks noChangeArrowheads="1"/>
            </p:cNvSpPr>
            <p:nvPr/>
          </p:nvSpPr>
          <p:spPr bwMode="auto">
            <a:xfrm>
              <a:off x="10022384" y="2729981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0" name="Oval 457"/>
            <p:cNvSpPr>
              <a:spLocks noChangeArrowheads="1"/>
            </p:cNvSpPr>
            <p:nvPr/>
          </p:nvSpPr>
          <p:spPr bwMode="auto">
            <a:xfrm>
              <a:off x="9858722" y="2984811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1" name="Oval 458"/>
            <p:cNvSpPr>
              <a:spLocks noChangeArrowheads="1"/>
            </p:cNvSpPr>
            <p:nvPr/>
          </p:nvSpPr>
          <p:spPr bwMode="auto">
            <a:xfrm>
              <a:off x="9690555" y="3005553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2" name="Oval 459"/>
            <p:cNvSpPr>
              <a:spLocks noChangeArrowheads="1"/>
            </p:cNvSpPr>
            <p:nvPr/>
          </p:nvSpPr>
          <p:spPr bwMode="auto">
            <a:xfrm>
              <a:off x="9246116" y="3398169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3" name="Oval 460"/>
            <p:cNvSpPr>
              <a:spLocks noChangeArrowheads="1"/>
            </p:cNvSpPr>
            <p:nvPr/>
          </p:nvSpPr>
          <p:spPr bwMode="auto">
            <a:xfrm>
              <a:off x="9378246" y="3635220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4" name="Oval 461"/>
            <p:cNvSpPr>
              <a:spLocks noChangeArrowheads="1"/>
            </p:cNvSpPr>
            <p:nvPr/>
          </p:nvSpPr>
          <p:spPr bwMode="auto">
            <a:xfrm>
              <a:off x="9165035" y="3571512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5" name="Oval 462"/>
            <p:cNvSpPr>
              <a:spLocks noChangeArrowheads="1"/>
            </p:cNvSpPr>
            <p:nvPr/>
          </p:nvSpPr>
          <p:spPr bwMode="auto">
            <a:xfrm>
              <a:off x="9130502" y="379374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6" name="Oval 463"/>
            <p:cNvSpPr>
              <a:spLocks noChangeArrowheads="1"/>
            </p:cNvSpPr>
            <p:nvPr/>
          </p:nvSpPr>
          <p:spPr bwMode="auto">
            <a:xfrm>
              <a:off x="9034407" y="3867826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7" name="Oval 464"/>
            <p:cNvSpPr>
              <a:spLocks noChangeArrowheads="1"/>
            </p:cNvSpPr>
            <p:nvPr/>
          </p:nvSpPr>
          <p:spPr bwMode="auto">
            <a:xfrm>
              <a:off x="9421790" y="4038208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8" name="Oval 465"/>
            <p:cNvSpPr>
              <a:spLocks noChangeArrowheads="1"/>
            </p:cNvSpPr>
            <p:nvPr/>
          </p:nvSpPr>
          <p:spPr bwMode="auto">
            <a:xfrm>
              <a:off x="9543410" y="3867826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9" name="Oval 466"/>
            <p:cNvSpPr>
              <a:spLocks noChangeArrowheads="1"/>
            </p:cNvSpPr>
            <p:nvPr/>
          </p:nvSpPr>
          <p:spPr bwMode="auto">
            <a:xfrm>
              <a:off x="9713078" y="4430823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00" name="Oval 467"/>
            <p:cNvSpPr>
              <a:spLocks noChangeArrowheads="1"/>
            </p:cNvSpPr>
            <p:nvPr/>
          </p:nvSpPr>
          <p:spPr bwMode="auto">
            <a:xfrm>
              <a:off x="9187558" y="421599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01" name="Oval 468"/>
            <p:cNvSpPr>
              <a:spLocks noChangeArrowheads="1"/>
            </p:cNvSpPr>
            <p:nvPr/>
          </p:nvSpPr>
          <p:spPr bwMode="auto">
            <a:xfrm>
              <a:off x="9759624" y="4072283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02" name="Oval 469"/>
            <p:cNvSpPr>
              <a:spLocks noChangeArrowheads="1"/>
            </p:cNvSpPr>
            <p:nvPr/>
          </p:nvSpPr>
          <p:spPr bwMode="auto">
            <a:xfrm>
              <a:off x="10369227" y="4377487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03" name="Oval 470"/>
            <p:cNvSpPr>
              <a:spLocks noChangeArrowheads="1"/>
            </p:cNvSpPr>
            <p:nvPr/>
          </p:nvSpPr>
          <p:spPr bwMode="auto">
            <a:xfrm>
              <a:off x="10309167" y="4113767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04" name="Oval 471"/>
            <p:cNvSpPr>
              <a:spLocks noChangeArrowheads="1"/>
            </p:cNvSpPr>
            <p:nvPr/>
          </p:nvSpPr>
          <p:spPr bwMode="auto">
            <a:xfrm>
              <a:off x="10744598" y="4451565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05" name="Oval 472"/>
            <p:cNvSpPr>
              <a:spLocks noChangeArrowheads="1"/>
            </p:cNvSpPr>
            <p:nvPr/>
          </p:nvSpPr>
          <p:spPr bwMode="auto">
            <a:xfrm>
              <a:off x="10456313" y="4536015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06" name="Oval 473"/>
            <p:cNvSpPr>
              <a:spLocks noChangeArrowheads="1"/>
            </p:cNvSpPr>
            <p:nvPr/>
          </p:nvSpPr>
          <p:spPr bwMode="auto">
            <a:xfrm>
              <a:off x="10393250" y="4799735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07" name="Oval 474"/>
            <p:cNvSpPr>
              <a:spLocks noChangeArrowheads="1"/>
            </p:cNvSpPr>
            <p:nvPr/>
          </p:nvSpPr>
          <p:spPr bwMode="auto">
            <a:xfrm>
              <a:off x="10187547" y="4753805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08" name="Oval 475"/>
            <p:cNvSpPr>
              <a:spLocks noChangeArrowheads="1"/>
            </p:cNvSpPr>
            <p:nvPr/>
          </p:nvSpPr>
          <p:spPr bwMode="auto">
            <a:xfrm>
              <a:off x="10002864" y="4568610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09" name="Oval 476"/>
            <p:cNvSpPr>
              <a:spLocks noChangeArrowheads="1"/>
            </p:cNvSpPr>
            <p:nvPr/>
          </p:nvSpPr>
          <p:spPr bwMode="auto">
            <a:xfrm>
              <a:off x="9831695" y="527531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10" name="Oval 477"/>
            <p:cNvSpPr>
              <a:spLocks noChangeArrowheads="1"/>
            </p:cNvSpPr>
            <p:nvPr/>
          </p:nvSpPr>
          <p:spPr bwMode="auto">
            <a:xfrm>
              <a:off x="9606472" y="505160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11" name="Oval 478"/>
            <p:cNvSpPr>
              <a:spLocks noChangeArrowheads="1"/>
            </p:cNvSpPr>
            <p:nvPr/>
          </p:nvSpPr>
          <p:spPr bwMode="auto">
            <a:xfrm>
              <a:off x="9734099" y="4753805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12" name="Oval 479"/>
            <p:cNvSpPr>
              <a:spLocks noChangeArrowheads="1"/>
            </p:cNvSpPr>
            <p:nvPr/>
          </p:nvSpPr>
          <p:spPr bwMode="auto">
            <a:xfrm>
              <a:off x="9364733" y="4979004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13" name="Oval 480"/>
            <p:cNvSpPr>
              <a:spLocks noChangeArrowheads="1"/>
            </p:cNvSpPr>
            <p:nvPr/>
          </p:nvSpPr>
          <p:spPr bwMode="auto">
            <a:xfrm>
              <a:off x="9517885" y="5146422"/>
              <a:ext cx="48048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14" name="Oval 481"/>
            <p:cNvSpPr>
              <a:spLocks noChangeArrowheads="1"/>
            </p:cNvSpPr>
            <p:nvPr/>
          </p:nvSpPr>
          <p:spPr bwMode="auto">
            <a:xfrm>
              <a:off x="9216086" y="527531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15" name="Oval 482"/>
            <p:cNvSpPr>
              <a:spLocks noChangeArrowheads="1"/>
            </p:cNvSpPr>
            <p:nvPr/>
          </p:nvSpPr>
          <p:spPr bwMode="auto">
            <a:xfrm>
              <a:off x="10118479" y="5451625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16" name="Oval 483"/>
            <p:cNvSpPr>
              <a:spLocks noChangeArrowheads="1"/>
            </p:cNvSpPr>
            <p:nvPr/>
          </p:nvSpPr>
          <p:spPr bwMode="auto">
            <a:xfrm>
              <a:off x="10396253" y="5494590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17" name="Oval 484"/>
            <p:cNvSpPr>
              <a:spLocks noChangeArrowheads="1"/>
            </p:cNvSpPr>
            <p:nvPr/>
          </p:nvSpPr>
          <p:spPr bwMode="auto">
            <a:xfrm>
              <a:off x="10118479" y="4922704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18" name="Oval 486"/>
            <p:cNvSpPr>
              <a:spLocks noChangeArrowheads="1"/>
            </p:cNvSpPr>
            <p:nvPr/>
          </p:nvSpPr>
          <p:spPr bwMode="auto">
            <a:xfrm>
              <a:off x="10378236" y="5054565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19" name="Oval 487"/>
            <p:cNvSpPr>
              <a:spLocks noChangeArrowheads="1"/>
            </p:cNvSpPr>
            <p:nvPr/>
          </p:nvSpPr>
          <p:spPr bwMode="auto">
            <a:xfrm>
              <a:off x="10788141" y="5167164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20" name="Oval 488"/>
            <p:cNvSpPr>
              <a:spLocks noChangeArrowheads="1"/>
            </p:cNvSpPr>
            <p:nvPr/>
          </p:nvSpPr>
          <p:spPr bwMode="auto">
            <a:xfrm>
              <a:off x="8794169" y="3319646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21" name="Oval 489"/>
            <p:cNvSpPr>
              <a:spLocks noChangeArrowheads="1"/>
            </p:cNvSpPr>
            <p:nvPr/>
          </p:nvSpPr>
          <p:spPr bwMode="auto">
            <a:xfrm>
              <a:off x="9537404" y="284406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22" name="Oval 490"/>
            <p:cNvSpPr>
              <a:spLocks noChangeArrowheads="1"/>
            </p:cNvSpPr>
            <p:nvPr/>
          </p:nvSpPr>
          <p:spPr bwMode="auto">
            <a:xfrm>
              <a:off x="9199570" y="3035184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23" name="Oval 491"/>
            <p:cNvSpPr>
              <a:spLocks noChangeArrowheads="1"/>
            </p:cNvSpPr>
            <p:nvPr/>
          </p:nvSpPr>
          <p:spPr bwMode="auto">
            <a:xfrm>
              <a:off x="8315195" y="3747820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24" name="Oval 492"/>
            <p:cNvSpPr>
              <a:spLocks noChangeArrowheads="1"/>
            </p:cNvSpPr>
            <p:nvPr/>
          </p:nvSpPr>
          <p:spPr bwMode="auto">
            <a:xfrm>
              <a:off x="6535935" y="2632197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25" name="Oval 493"/>
            <p:cNvSpPr>
              <a:spLocks noChangeArrowheads="1"/>
            </p:cNvSpPr>
            <p:nvPr/>
          </p:nvSpPr>
          <p:spPr bwMode="auto">
            <a:xfrm>
              <a:off x="6393294" y="2559601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26" name="Oval 494"/>
            <p:cNvSpPr>
              <a:spLocks noChangeArrowheads="1"/>
            </p:cNvSpPr>
            <p:nvPr/>
          </p:nvSpPr>
          <p:spPr bwMode="auto">
            <a:xfrm>
              <a:off x="6330231" y="270331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27" name="Oval 495"/>
            <p:cNvSpPr>
              <a:spLocks noChangeArrowheads="1"/>
            </p:cNvSpPr>
            <p:nvPr/>
          </p:nvSpPr>
          <p:spPr bwMode="auto">
            <a:xfrm>
              <a:off x="6108011" y="2547748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28" name="Oval 496"/>
            <p:cNvSpPr>
              <a:spLocks noChangeArrowheads="1"/>
            </p:cNvSpPr>
            <p:nvPr/>
          </p:nvSpPr>
          <p:spPr bwMode="auto">
            <a:xfrm>
              <a:off x="5920326" y="2609974"/>
              <a:ext cx="48048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29" name="Oval 497"/>
            <p:cNvSpPr>
              <a:spLocks noChangeArrowheads="1"/>
            </p:cNvSpPr>
            <p:nvPr/>
          </p:nvSpPr>
          <p:spPr bwMode="auto">
            <a:xfrm>
              <a:off x="5720628" y="2328476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30" name="Oval 498"/>
            <p:cNvSpPr>
              <a:spLocks noChangeArrowheads="1"/>
            </p:cNvSpPr>
            <p:nvPr/>
          </p:nvSpPr>
          <p:spPr bwMode="auto">
            <a:xfrm>
              <a:off x="5593002" y="248255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31" name="Oval 499"/>
            <p:cNvSpPr>
              <a:spLocks noChangeArrowheads="1"/>
            </p:cNvSpPr>
            <p:nvPr/>
          </p:nvSpPr>
          <p:spPr bwMode="auto">
            <a:xfrm>
              <a:off x="5508919" y="2703312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32" name="Oval 500"/>
            <p:cNvSpPr>
              <a:spLocks noChangeArrowheads="1"/>
            </p:cNvSpPr>
            <p:nvPr/>
          </p:nvSpPr>
          <p:spPr bwMode="auto">
            <a:xfrm>
              <a:off x="5777685" y="2724054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33" name="Oval 501"/>
            <p:cNvSpPr>
              <a:spLocks noChangeArrowheads="1"/>
            </p:cNvSpPr>
            <p:nvPr/>
          </p:nvSpPr>
          <p:spPr bwMode="auto">
            <a:xfrm>
              <a:off x="5767175" y="2503301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34" name="Oval 502"/>
            <p:cNvSpPr>
              <a:spLocks noChangeArrowheads="1"/>
            </p:cNvSpPr>
            <p:nvPr/>
          </p:nvSpPr>
          <p:spPr bwMode="auto">
            <a:xfrm>
              <a:off x="6124528" y="2152168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35" name="Oval 503"/>
            <p:cNvSpPr>
              <a:spLocks noChangeArrowheads="1"/>
            </p:cNvSpPr>
            <p:nvPr/>
          </p:nvSpPr>
          <p:spPr bwMode="auto">
            <a:xfrm>
              <a:off x="6420320" y="2152168"/>
              <a:ext cx="48048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36" name="Oval 504"/>
            <p:cNvSpPr>
              <a:spLocks noChangeArrowheads="1"/>
            </p:cNvSpPr>
            <p:nvPr/>
          </p:nvSpPr>
          <p:spPr bwMode="auto">
            <a:xfrm>
              <a:off x="5177091" y="1595098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37" name="Oval 505"/>
            <p:cNvSpPr>
              <a:spLocks noChangeArrowheads="1"/>
            </p:cNvSpPr>
            <p:nvPr/>
          </p:nvSpPr>
          <p:spPr bwMode="auto">
            <a:xfrm>
              <a:off x="5358771" y="1500277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38" name="Oval 506"/>
            <p:cNvSpPr>
              <a:spLocks noChangeArrowheads="1"/>
            </p:cNvSpPr>
            <p:nvPr/>
          </p:nvSpPr>
          <p:spPr bwMode="auto">
            <a:xfrm>
              <a:off x="5801708" y="1257300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39" name="Oval 507"/>
            <p:cNvSpPr>
              <a:spLocks noChangeArrowheads="1"/>
            </p:cNvSpPr>
            <p:nvPr/>
          </p:nvSpPr>
          <p:spPr bwMode="auto">
            <a:xfrm>
              <a:off x="3226662" y="1775850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40" name="Oval 508"/>
            <p:cNvSpPr>
              <a:spLocks noChangeArrowheads="1"/>
            </p:cNvSpPr>
            <p:nvPr/>
          </p:nvSpPr>
          <p:spPr bwMode="auto">
            <a:xfrm>
              <a:off x="3304739" y="1981788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41" name="Oval 509"/>
            <p:cNvSpPr>
              <a:spLocks noChangeArrowheads="1"/>
            </p:cNvSpPr>
            <p:nvPr/>
          </p:nvSpPr>
          <p:spPr bwMode="auto">
            <a:xfrm>
              <a:off x="2932371" y="2623308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42" name="Oval 510"/>
            <p:cNvSpPr>
              <a:spLocks noChangeArrowheads="1"/>
            </p:cNvSpPr>
            <p:nvPr/>
          </p:nvSpPr>
          <p:spPr bwMode="auto">
            <a:xfrm>
              <a:off x="2588530" y="2586269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43" name="Oval 511"/>
            <p:cNvSpPr>
              <a:spLocks noChangeArrowheads="1"/>
            </p:cNvSpPr>
            <p:nvPr/>
          </p:nvSpPr>
          <p:spPr bwMode="auto">
            <a:xfrm>
              <a:off x="2498441" y="2793689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44" name="Oval 512"/>
            <p:cNvSpPr>
              <a:spLocks noChangeArrowheads="1"/>
            </p:cNvSpPr>
            <p:nvPr/>
          </p:nvSpPr>
          <p:spPr bwMode="auto">
            <a:xfrm>
              <a:off x="1963912" y="2793689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45" name="Oval 513"/>
            <p:cNvSpPr>
              <a:spLocks noChangeArrowheads="1"/>
            </p:cNvSpPr>
            <p:nvPr/>
          </p:nvSpPr>
          <p:spPr bwMode="auto">
            <a:xfrm>
              <a:off x="2267212" y="3014442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46" name="Oval 514"/>
            <p:cNvSpPr>
              <a:spLocks noChangeArrowheads="1"/>
            </p:cNvSpPr>
            <p:nvPr/>
          </p:nvSpPr>
          <p:spPr bwMode="auto">
            <a:xfrm>
              <a:off x="2738678" y="3081113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47" name="Oval 515"/>
            <p:cNvSpPr>
              <a:spLocks noChangeArrowheads="1"/>
            </p:cNvSpPr>
            <p:nvPr/>
          </p:nvSpPr>
          <p:spPr bwMode="auto">
            <a:xfrm>
              <a:off x="2935373" y="2888509"/>
              <a:ext cx="48048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48" name="Oval 516"/>
            <p:cNvSpPr>
              <a:spLocks noChangeArrowheads="1"/>
            </p:cNvSpPr>
            <p:nvPr/>
          </p:nvSpPr>
          <p:spPr bwMode="auto">
            <a:xfrm>
              <a:off x="3217653" y="266479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49" name="Oval 517"/>
            <p:cNvSpPr>
              <a:spLocks noChangeArrowheads="1"/>
            </p:cNvSpPr>
            <p:nvPr/>
          </p:nvSpPr>
          <p:spPr bwMode="auto">
            <a:xfrm>
              <a:off x="3247682" y="2910732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50" name="Oval 518"/>
            <p:cNvSpPr>
              <a:spLocks noChangeArrowheads="1"/>
            </p:cNvSpPr>
            <p:nvPr/>
          </p:nvSpPr>
          <p:spPr bwMode="auto">
            <a:xfrm>
              <a:off x="3217653" y="3187786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51" name="Oval 519"/>
            <p:cNvSpPr>
              <a:spLocks noChangeArrowheads="1"/>
            </p:cNvSpPr>
            <p:nvPr/>
          </p:nvSpPr>
          <p:spPr bwMode="auto">
            <a:xfrm>
              <a:off x="2672613" y="3269272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52" name="Oval 520"/>
            <p:cNvSpPr>
              <a:spLocks noChangeArrowheads="1"/>
            </p:cNvSpPr>
            <p:nvPr/>
          </p:nvSpPr>
          <p:spPr bwMode="auto">
            <a:xfrm>
              <a:off x="2448892" y="3430764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53" name="Oval 521"/>
            <p:cNvSpPr>
              <a:spLocks noChangeArrowheads="1"/>
            </p:cNvSpPr>
            <p:nvPr/>
          </p:nvSpPr>
          <p:spPr bwMode="auto">
            <a:xfrm>
              <a:off x="3142578" y="3655962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54" name="Oval 522"/>
            <p:cNvSpPr>
              <a:spLocks noChangeArrowheads="1"/>
            </p:cNvSpPr>
            <p:nvPr/>
          </p:nvSpPr>
          <p:spPr bwMode="auto">
            <a:xfrm>
              <a:off x="3591522" y="3655962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55" name="Oval 523"/>
            <p:cNvSpPr>
              <a:spLocks noChangeArrowheads="1"/>
            </p:cNvSpPr>
            <p:nvPr/>
          </p:nvSpPr>
          <p:spPr bwMode="auto">
            <a:xfrm>
              <a:off x="3848277" y="3790785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56" name="Oval 524"/>
            <p:cNvSpPr>
              <a:spLocks noChangeArrowheads="1"/>
            </p:cNvSpPr>
            <p:nvPr/>
          </p:nvSpPr>
          <p:spPr bwMode="auto">
            <a:xfrm>
              <a:off x="4186110" y="3931534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57" name="Oval 525"/>
            <p:cNvSpPr>
              <a:spLocks noChangeArrowheads="1"/>
            </p:cNvSpPr>
            <p:nvPr/>
          </p:nvSpPr>
          <p:spPr bwMode="auto">
            <a:xfrm>
              <a:off x="3789718" y="3999687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58" name="Oval 526"/>
            <p:cNvSpPr>
              <a:spLocks noChangeArrowheads="1"/>
            </p:cNvSpPr>
            <p:nvPr/>
          </p:nvSpPr>
          <p:spPr bwMode="auto">
            <a:xfrm>
              <a:off x="3544977" y="383523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59" name="Oval 527"/>
            <p:cNvSpPr>
              <a:spLocks noChangeArrowheads="1"/>
            </p:cNvSpPr>
            <p:nvPr/>
          </p:nvSpPr>
          <p:spPr bwMode="auto">
            <a:xfrm>
              <a:off x="3382816" y="3867826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60" name="Oval 528"/>
            <p:cNvSpPr>
              <a:spLocks noChangeArrowheads="1"/>
            </p:cNvSpPr>
            <p:nvPr/>
          </p:nvSpPr>
          <p:spPr bwMode="auto">
            <a:xfrm>
              <a:off x="3217653" y="3867826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61" name="Oval 529"/>
            <p:cNvSpPr>
              <a:spLocks noChangeArrowheads="1"/>
            </p:cNvSpPr>
            <p:nvPr/>
          </p:nvSpPr>
          <p:spPr bwMode="auto">
            <a:xfrm>
              <a:off x="3186121" y="3975982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62" name="Oval 530"/>
            <p:cNvSpPr>
              <a:spLocks noChangeArrowheads="1"/>
            </p:cNvSpPr>
            <p:nvPr/>
          </p:nvSpPr>
          <p:spPr bwMode="auto">
            <a:xfrm>
              <a:off x="3382816" y="4026355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63" name="Oval 531"/>
            <p:cNvSpPr>
              <a:spLocks noChangeArrowheads="1"/>
            </p:cNvSpPr>
            <p:nvPr/>
          </p:nvSpPr>
          <p:spPr bwMode="auto">
            <a:xfrm>
              <a:off x="3570501" y="4026355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64" name="Oval 532"/>
            <p:cNvSpPr>
              <a:spLocks noChangeArrowheads="1"/>
            </p:cNvSpPr>
            <p:nvPr/>
          </p:nvSpPr>
          <p:spPr bwMode="auto">
            <a:xfrm>
              <a:off x="3654584" y="441008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65" name="Oval 533"/>
            <p:cNvSpPr>
              <a:spLocks noChangeArrowheads="1"/>
            </p:cNvSpPr>
            <p:nvPr/>
          </p:nvSpPr>
          <p:spPr bwMode="auto">
            <a:xfrm>
              <a:off x="3920348" y="4341929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66" name="Oval 534"/>
            <p:cNvSpPr>
              <a:spLocks noChangeArrowheads="1"/>
            </p:cNvSpPr>
            <p:nvPr/>
          </p:nvSpPr>
          <p:spPr bwMode="auto">
            <a:xfrm>
              <a:off x="4264187" y="4331558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67" name="Oval 535"/>
            <p:cNvSpPr>
              <a:spLocks noChangeArrowheads="1"/>
            </p:cNvSpPr>
            <p:nvPr/>
          </p:nvSpPr>
          <p:spPr bwMode="auto">
            <a:xfrm>
              <a:off x="4330253" y="4538978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68" name="Oval 536"/>
            <p:cNvSpPr>
              <a:spLocks noChangeArrowheads="1"/>
            </p:cNvSpPr>
            <p:nvPr/>
          </p:nvSpPr>
          <p:spPr bwMode="auto">
            <a:xfrm>
              <a:off x="4429351" y="4706395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69" name="Oval 537"/>
            <p:cNvSpPr>
              <a:spLocks noChangeArrowheads="1"/>
            </p:cNvSpPr>
            <p:nvPr/>
          </p:nvSpPr>
          <p:spPr bwMode="auto">
            <a:xfrm>
              <a:off x="4330253" y="4876776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70" name="Oval 538"/>
            <p:cNvSpPr>
              <a:spLocks noChangeArrowheads="1"/>
            </p:cNvSpPr>
            <p:nvPr/>
          </p:nvSpPr>
          <p:spPr bwMode="auto">
            <a:xfrm>
              <a:off x="4507428" y="4835292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71" name="Oval 539"/>
            <p:cNvSpPr>
              <a:spLocks noChangeArrowheads="1"/>
            </p:cNvSpPr>
            <p:nvPr/>
          </p:nvSpPr>
          <p:spPr bwMode="auto">
            <a:xfrm>
              <a:off x="4258182" y="4987893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72" name="Oval 540"/>
            <p:cNvSpPr>
              <a:spLocks noChangeArrowheads="1"/>
            </p:cNvSpPr>
            <p:nvPr/>
          </p:nvSpPr>
          <p:spPr bwMode="auto">
            <a:xfrm>
              <a:off x="4105030" y="5339026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73" name="Oval 541"/>
            <p:cNvSpPr>
              <a:spLocks noChangeArrowheads="1"/>
            </p:cNvSpPr>
            <p:nvPr/>
          </p:nvSpPr>
          <p:spPr bwMode="auto">
            <a:xfrm>
              <a:off x="3851280" y="5158274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74" name="Oval 542"/>
            <p:cNvSpPr>
              <a:spLocks noChangeArrowheads="1"/>
            </p:cNvSpPr>
            <p:nvPr/>
          </p:nvSpPr>
          <p:spPr bwMode="auto">
            <a:xfrm>
              <a:off x="3773202" y="548273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75" name="Oval 543"/>
            <p:cNvSpPr>
              <a:spLocks noChangeArrowheads="1"/>
            </p:cNvSpPr>
            <p:nvPr/>
          </p:nvSpPr>
          <p:spPr bwMode="auto">
            <a:xfrm>
              <a:off x="3966893" y="5404215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76" name="Oval 544"/>
            <p:cNvSpPr>
              <a:spLocks noChangeArrowheads="1"/>
            </p:cNvSpPr>
            <p:nvPr/>
          </p:nvSpPr>
          <p:spPr bwMode="auto">
            <a:xfrm>
              <a:off x="3585516" y="5479775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77" name="Oval 545"/>
            <p:cNvSpPr>
              <a:spLocks noChangeArrowheads="1"/>
            </p:cNvSpPr>
            <p:nvPr/>
          </p:nvSpPr>
          <p:spPr bwMode="auto">
            <a:xfrm>
              <a:off x="3752181" y="5946470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78" name="Oval 546"/>
            <p:cNvSpPr>
              <a:spLocks noChangeArrowheads="1"/>
            </p:cNvSpPr>
            <p:nvPr/>
          </p:nvSpPr>
          <p:spPr bwMode="auto">
            <a:xfrm>
              <a:off x="3902330" y="5949433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79" name="Oval 547"/>
            <p:cNvSpPr>
              <a:spLocks noChangeArrowheads="1"/>
            </p:cNvSpPr>
            <p:nvPr/>
          </p:nvSpPr>
          <p:spPr bwMode="auto">
            <a:xfrm>
              <a:off x="4096021" y="6078329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80" name="Oval 548"/>
            <p:cNvSpPr>
              <a:spLocks noChangeArrowheads="1"/>
            </p:cNvSpPr>
            <p:nvPr/>
          </p:nvSpPr>
          <p:spPr bwMode="auto">
            <a:xfrm>
              <a:off x="4651571" y="4316743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81" name="Oval 549"/>
            <p:cNvSpPr>
              <a:spLocks noChangeArrowheads="1"/>
            </p:cNvSpPr>
            <p:nvPr/>
          </p:nvSpPr>
          <p:spPr bwMode="auto">
            <a:xfrm>
              <a:off x="4417339" y="4164140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82" name="Oval 550"/>
            <p:cNvSpPr>
              <a:spLocks noChangeArrowheads="1"/>
            </p:cNvSpPr>
            <p:nvPr/>
          </p:nvSpPr>
          <p:spPr bwMode="auto">
            <a:xfrm>
              <a:off x="3897825" y="4770103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83" name="Oval 551"/>
            <p:cNvSpPr>
              <a:spLocks noChangeArrowheads="1"/>
            </p:cNvSpPr>
            <p:nvPr/>
          </p:nvSpPr>
          <p:spPr bwMode="auto">
            <a:xfrm>
              <a:off x="3570501" y="499974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84" name="Oval 552"/>
            <p:cNvSpPr>
              <a:spLocks noChangeArrowheads="1"/>
            </p:cNvSpPr>
            <p:nvPr/>
          </p:nvSpPr>
          <p:spPr bwMode="auto">
            <a:xfrm>
              <a:off x="3897825" y="4964188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85" name="Oval 553"/>
            <p:cNvSpPr>
              <a:spLocks noChangeArrowheads="1"/>
            </p:cNvSpPr>
            <p:nvPr/>
          </p:nvSpPr>
          <p:spPr bwMode="auto">
            <a:xfrm>
              <a:off x="3501433" y="4685653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86" name="Oval 554"/>
            <p:cNvSpPr>
              <a:spLocks noChangeArrowheads="1"/>
            </p:cNvSpPr>
            <p:nvPr/>
          </p:nvSpPr>
          <p:spPr bwMode="auto">
            <a:xfrm>
              <a:off x="3513445" y="4207106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87" name="Oval 555"/>
            <p:cNvSpPr>
              <a:spLocks noChangeArrowheads="1"/>
            </p:cNvSpPr>
            <p:nvPr/>
          </p:nvSpPr>
          <p:spPr bwMode="auto">
            <a:xfrm>
              <a:off x="3166602" y="4187846"/>
              <a:ext cx="48048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88" name="Oval 556"/>
            <p:cNvSpPr>
              <a:spLocks noChangeArrowheads="1"/>
            </p:cNvSpPr>
            <p:nvPr/>
          </p:nvSpPr>
          <p:spPr bwMode="auto">
            <a:xfrm>
              <a:off x="3252186" y="441008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89" name="Oval 557"/>
            <p:cNvSpPr>
              <a:spLocks noChangeArrowheads="1"/>
            </p:cNvSpPr>
            <p:nvPr/>
          </p:nvSpPr>
          <p:spPr bwMode="auto">
            <a:xfrm>
              <a:off x="2998436" y="3392243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90" name="Oval 558"/>
            <p:cNvSpPr>
              <a:spLocks noChangeArrowheads="1"/>
            </p:cNvSpPr>
            <p:nvPr/>
          </p:nvSpPr>
          <p:spPr bwMode="auto">
            <a:xfrm>
              <a:off x="2523967" y="165880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91" name="Oval 559"/>
            <p:cNvSpPr>
              <a:spLocks noChangeArrowheads="1"/>
            </p:cNvSpPr>
            <p:nvPr/>
          </p:nvSpPr>
          <p:spPr bwMode="auto">
            <a:xfrm>
              <a:off x="2833272" y="1888449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92" name="Oval 560"/>
            <p:cNvSpPr>
              <a:spLocks noChangeArrowheads="1"/>
            </p:cNvSpPr>
            <p:nvPr/>
          </p:nvSpPr>
          <p:spPr bwMode="auto">
            <a:xfrm>
              <a:off x="2801741" y="1638064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93" name="Oval 561"/>
            <p:cNvSpPr>
              <a:spLocks noChangeArrowheads="1"/>
            </p:cNvSpPr>
            <p:nvPr/>
          </p:nvSpPr>
          <p:spPr bwMode="auto">
            <a:xfrm>
              <a:off x="2429372" y="1750663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1219200"/>
              <a:endParaRPr lang="zh-CN" altLang="en-US" sz="240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356193" y="1268761"/>
            <a:ext cx="3876019" cy="545415"/>
          </a:xfrm>
          <a:prstGeom prst="rect">
            <a:avLst/>
          </a:prstGeom>
        </p:spPr>
        <p:txBody>
          <a:bodyPr/>
          <a:lstStyle>
            <a:lvl1pPr>
              <a:defRPr lang="zh-CN" altLang="en-US" sz="3200" b="1" dirty="0">
                <a:latin typeface="微软雅黑" panose="020B0503020204020204" charset="-122"/>
                <a:ea typeface="方正准圆简体" panose="02000500000000000000"/>
                <a:cs typeface="+mn-cs"/>
              </a:defRPr>
            </a:lvl1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15" name="文本占位符 25"/>
          <p:cNvSpPr>
            <a:spLocks noGrp="1"/>
          </p:cNvSpPr>
          <p:nvPr>
            <p:ph type="body" sz="quarter" idx="10" hasCustomPrompt="1"/>
          </p:nvPr>
        </p:nvSpPr>
        <p:spPr>
          <a:xfrm>
            <a:off x="6356193" y="2298641"/>
            <a:ext cx="3876019" cy="4914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solidFill>
                  <a:schemeClr val="tx1"/>
                </a:solidFill>
                <a:latin typeface="微软雅黑" panose="020B0503020204020204" charset="-122"/>
                <a:ea typeface="方正准圆简体" panose="02000500000000000000"/>
              </a:defRPr>
            </a:lvl1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16" name="文本占位符 25"/>
          <p:cNvSpPr>
            <a:spLocks noGrp="1"/>
          </p:cNvSpPr>
          <p:nvPr>
            <p:ph type="body" sz="quarter" idx="11" hasCustomPrompt="1"/>
          </p:nvPr>
        </p:nvSpPr>
        <p:spPr>
          <a:xfrm>
            <a:off x="6356193" y="3274506"/>
            <a:ext cx="3876019" cy="4914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solidFill>
                  <a:schemeClr val="tx1"/>
                </a:solidFill>
                <a:latin typeface="微软雅黑" panose="020B0503020204020204" charset="-122"/>
                <a:ea typeface="方正准圆简体" panose="02000500000000000000"/>
              </a:defRPr>
            </a:lvl1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17" name="文本占位符 25"/>
          <p:cNvSpPr>
            <a:spLocks noGrp="1"/>
          </p:cNvSpPr>
          <p:nvPr>
            <p:ph type="body" sz="quarter" idx="12" hasCustomPrompt="1"/>
          </p:nvPr>
        </p:nvSpPr>
        <p:spPr>
          <a:xfrm>
            <a:off x="6356192" y="4250373"/>
            <a:ext cx="3876019" cy="4914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solidFill>
                  <a:schemeClr val="tx1"/>
                </a:solidFill>
                <a:latin typeface="微软雅黑" panose="020B0503020204020204" charset="-122"/>
                <a:ea typeface="方正准圆简体" panose="02000500000000000000"/>
              </a:defRPr>
            </a:lvl1pPr>
          </a:lstStyle>
          <a:p>
            <a:pPr lvl="0"/>
            <a:r>
              <a:rPr lang="zh-CN" altLang="en-US" dirty="0"/>
              <a:t>编辑母版文本样式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Masters/_rels/slideMaster10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theme" Target="../theme/theme11.xml"/><Relationship Id="rId5" Type="http://schemas.openxmlformats.org/officeDocument/2006/relationships/slideLayout" Target="../slideLayouts/slideLayout34.xml"/><Relationship Id="rId4" Type="http://schemas.openxmlformats.org/officeDocument/2006/relationships/slideLayout" Target="../slideLayouts/slideLayout33.xml"/></Relationships>
</file>

<file path=ppt/slideMasters/_rels/slideMaster12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theme" Target="../theme/theme13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12.emf"/><Relationship Id="rId4" Type="http://schemas.openxmlformats.org/officeDocument/2006/relationships/oleObject" Target="../embeddings/oleObject1.bin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theme" Target="../theme/theme15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4" Type="http://schemas.openxmlformats.org/officeDocument/2006/relationships/theme" Target="../theme/theme16.xml"/></Relationships>
</file>

<file path=ppt/slideMasters/_rels/slideMaster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5" Type="http://schemas.openxmlformats.org/officeDocument/2006/relationships/theme" Target="../theme/theme17.xml"/><Relationship Id="rId4" Type="http://schemas.openxmlformats.org/officeDocument/2006/relationships/slideLayout" Target="../slideLayouts/slideLayout46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59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theme" Target="../theme/theme18.xml"/></Relationships>
</file>

<file path=ppt/slideMasters/_rels/slideMaster19.xml.rels><?xml version="1.0" encoding="UTF-8" standalone="yes"?>
<Relationships xmlns="http://schemas.openxmlformats.org/package/2006/relationships"><Relationship Id="rId2" Type="http://schemas.openxmlformats.org/officeDocument/2006/relationships/theme" Target="../theme/theme19.xml"/><Relationship Id="rId1" Type="http://schemas.openxmlformats.org/officeDocument/2006/relationships/slideLayout" Target="../slideLayouts/slideLayout6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_rels/slideMaster20.xml.rels><?xml version="1.0" encoding="UTF-8" standalone="yes"?>
<Relationships xmlns="http://schemas.openxmlformats.org/package/2006/relationships"><Relationship Id="rId2" Type="http://schemas.openxmlformats.org/officeDocument/2006/relationships/theme" Target="../theme/theme20.xml"/><Relationship Id="rId1" Type="http://schemas.openxmlformats.org/officeDocument/2006/relationships/slideLayout" Target="../slideLayouts/slideLayout61.xml"/></Relationships>
</file>

<file path=ppt/slideMasters/_rels/slideMaster21.xml.rels><?xml version="1.0" encoding="UTF-8" standalone="yes"?>
<Relationships xmlns="http://schemas.openxmlformats.org/package/2006/relationships"><Relationship Id="rId3" Type="http://schemas.openxmlformats.org/officeDocument/2006/relationships/theme" Target="../theme/theme21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12.emf"/><Relationship Id="rId5" Type="http://schemas.openxmlformats.org/officeDocument/2006/relationships/oleObject" Target="../embeddings/oleObject2.bin"/><Relationship Id="rId4" Type="http://schemas.openxmlformats.org/officeDocument/2006/relationships/tags" Target="../tags/tag3.xml"/></Relationships>
</file>

<file path=ppt/slideMasters/_rels/slideMaster22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heme" Target="../theme/theme22.xml"/><Relationship Id="rId1" Type="http://schemas.openxmlformats.org/officeDocument/2006/relationships/slideLayout" Target="../slideLayouts/slideLayout64.xml"/><Relationship Id="rId5" Type="http://schemas.openxmlformats.org/officeDocument/2006/relationships/image" Target="../media/image12.emf"/><Relationship Id="rId4" Type="http://schemas.openxmlformats.org/officeDocument/2006/relationships/oleObject" Target="../embeddings/oleObject2.bin"/></Relationships>
</file>

<file path=ppt/slideMasters/_rels/slideMaster23.xml.rels><?xml version="1.0" encoding="UTF-8" standalone="yes"?>
<Relationships xmlns="http://schemas.openxmlformats.org/package/2006/relationships"><Relationship Id="rId3" Type="http://schemas.openxmlformats.org/officeDocument/2006/relationships/theme" Target="../theme/theme23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12.emf"/><Relationship Id="rId5" Type="http://schemas.openxmlformats.org/officeDocument/2006/relationships/oleObject" Target="../embeddings/oleObject2.bin"/><Relationship Id="rId4" Type="http://schemas.openxmlformats.org/officeDocument/2006/relationships/tags" Target="../tags/tag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.emf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.emf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8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8.jpeg"/><Relationship Id="rId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9" name="组合 288"/>
          <p:cNvGrpSpPr/>
          <p:nvPr/>
        </p:nvGrpSpPr>
        <p:grpSpPr>
          <a:xfrm>
            <a:off x="564444" y="590951"/>
            <a:ext cx="11063112" cy="5676098"/>
            <a:chOff x="1357312" y="1257300"/>
            <a:chExt cx="9477376" cy="4862513"/>
          </a:xfrm>
        </p:grpSpPr>
        <p:sp>
          <p:nvSpPr>
            <p:cNvPr id="290" name="Freeform 285"/>
            <p:cNvSpPr>
              <a:spLocks noEditPoints="1"/>
            </p:cNvSpPr>
            <p:nvPr/>
          </p:nvSpPr>
          <p:spPr bwMode="auto">
            <a:xfrm>
              <a:off x="1357312" y="1269153"/>
              <a:ext cx="4469922" cy="4841771"/>
            </a:xfrm>
            <a:custGeom>
              <a:avLst/>
              <a:gdLst>
                <a:gd name="T0" fmla="*/ 770 w 1430"/>
                <a:gd name="T1" fmla="*/ 1558 h 1617"/>
                <a:gd name="T2" fmla="*/ 812 w 1430"/>
                <a:gd name="T3" fmla="*/ 1315 h 1617"/>
                <a:gd name="T4" fmla="*/ 810 w 1430"/>
                <a:gd name="T5" fmla="*/ 1307 h 1617"/>
                <a:gd name="T6" fmla="*/ 826 w 1430"/>
                <a:gd name="T7" fmla="*/ 1243 h 1617"/>
                <a:gd name="T8" fmla="*/ 819 w 1430"/>
                <a:gd name="T9" fmla="*/ 1239 h 1617"/>
                <a:gd name="T10" fmla="*/ 1014 w 1430"/>
                <a:gd name="T11" fmla="*/ 1193 h 1617"/>
                <a:gd name="T12" fmla="*/ 1018 w 1430"/>
                <a:gd name="T13" fmla="*/ 1102 h 1617"/>
                <a:gd name="T14" fmla="*/ 959 w 1430"/>
                <a:gd name="T15" fmla="*/ 1097 h 1617"/>
                <a:gd name="T16" fmla="*/ 935 w 1430"/>
                <a:gd name="T17" fmla="*/ 1035 h 1617"/>
                <a:gd name="T18" fmla="*/ 592 w 1430"/>
                <a:gd name="T19" fmla="*/ 986 h 1617"/>
                <a:gd name="T20" fmla="*/ 744 w 1430"/>
                <a:gd name="T21" fmla="*/ 1056 h 1617"/>
                <a:gd name="T22" fmla="*/ 696 w 1430"/>
                <a:gd name="T23" fmla="*/ 984 h 1617"/>
                <a:gd name="T24" fmla="*/ 781 w 1430"/>
                <a:gd name="T25" fmla="*/ 922 h 1617"/>
                <a:gd name="T26" fmla="*/ 934 w 1430"/>
                <a:gd name="T27" fmla="*/ 1028 h 1617"/>
                <a:gd name="T28" fmla="*/ 715 w 1430"/>
                <a:gd name="T29" fmla="*/ 925 h 1617"/>
                <a:gd name="T30" fmla="*/ 711 w 1430"/>
                <a:gd name="T31" fmla="*/ 864 h 1617"/>
                <a:gd name="T32" fmla="*/ 708 w 1430"/>
                <a:gd name="T33" fmla="*/ 859 h 1617"/>
                <a:gd name="T34" fmla="*/ 364 w 1430"/>
                <a:gd name="T35" fmla="*/ 729 h 1617"/>
                <a:gd name="T36" fmla="*/ 514 w 1430"/>
                <a:gd name="T37" fmla="*/ 550 h 1617"/>
                <a:gd name="T38" fmla="*/ 299 w 1430"/>
                <a:gd name="T39" fmla="*/ 588 h 1617"/>
                <a:gd name="T40" fmla="*/ 653 w 1430"/>
                <a:gd name="T41" fmla="*/ 475 h 1617"/>
                <a:gd name="T42" fmla="*/ 378 w 1430"/>
                <a:gd name="T43" fmla="*/ 512 h 1617"/>
                <a:gd name="T44" fmla="*/ 207 w 1430"/>
                <a:gd name="T45" fmla="*/ 512 h 1617"/>
                <a:gd name="T46" fmla="*/ 525 w 1430"/>
                <a:gd name="T47" fmla="*/ 400 h 1617"/>
                <a:gd name="T48" fmla="*/ 577 w 1430"/>
                <a:gd name="T49" fmla="*/ 378 h 1617"/>
                <a:gd name="T50" fmla="*/ 484 w 1430"/>
                <a:gd name="T51" fmla="*/ 365 h 1617"/>
                <a:gd name="T52" fmla="*/ 670 w 1430"/>
                <a:gd name="T53" fmla="*/ 389 h 1617"/>
                <a:gd name="T54" fmla="*/ 805 w 1430"/>
                <a:gd name="T55" fmla="*/ 337 h 1617"/>
                <a:gd name="T56" fmla="*/ 509 w 1430"/>
                <a:gd name="T57" fmla="*/ 459 h 1617"/>
                <a:gd name="T58" fmla="*/ 710 w 1430"/>
                <a:gd name="T59" fmla="*/ 381 h 1617"/>
                <a:gd name="T60" fmla="*/ 290 w 1430"/>
                <a:gd name="T61" fmla="*/ 307 h 1617"/>
                <a:gd name="T62" fmla="*/ 71 w 1430"/>
                <a:gd name="T63" fmla="*/ 303 h 1617"/>
                <a:gd name="T64" fmla="*/ 79 w 1430"/>
                <a:gd name="T65" fmla="*/ 300 h 1617"/>
                <a:gd name="T66" fmla="*/ 634 w 1430"/>
                <a:gd name="T67" fmla="*/ 248 h 1617"/>
                <a:gd name="T68" fmla="*/ 808 w 1430"/>
                <a:gd name="T69" fmla="*/ 332 h 1617"/>
                <a:gd name="T70" fmla="*/ 844 w 1430"/>
                <a:gd name="T71" fmla="*/ 298 h 1617"/>
                <a:gd name="T72" fmla="*/ 366 w 1430"/>
                <a:gd name="T73" fmla="*/ 230 h 1617"/>
                <a:gd name="T74" fmla="*/ 381 w 1430"/>
                <a:gd name="T75" fmla="*/ 231 h 1617"/>
                <a:gd name="T76" fmla="*/ 721 w 1430"/>
                <a:gd name="T77" fmla="*/ 290 h 1617"/>
                <a:gd name="T78" fmla="*/ 541 w 1430"/>
                <a:gd name="T79" fmla="*/ 264 h 1617"/>
                <a:gd name="T80" fmla="*/ 1154 w 1430"/>
                <a:gd name="T81" fmla="*/ 194 h 1617"/>
                <a:gd name="T82" fmla="*/ 1158 w 1430"/>
                <a:gd name="T83" fmla="*/ 181 h 1617"/>
                <a:gd name="T84" fmla="*/ 379 w 1430"/>
                <a:gd name="T85" fmla="*/ 141 h 1617"/>
                <a:gd name="T86" fmla="*/ 385 w 1430"/>
                <a:gd name="T87" fmla="*/ 139 h 1617"/>
                <a:gd name="T88" fmla="*/ 1005 w 1430"/>
                <a:gd name="T89" fmla="*/ 117 h 1617"/>
                <a:gd name="T90" fmla="*/ 1161 w 1430"/>
                <a:gd name="T91" fmla="*/ 94 h 1617"/>
                <a:gd name="T92" fmla="*/ 609 w 1430"/>
                <a:gd name="T93" fmla="*/ 175 h 1617"/>
                <a:gd name="T94" fmla="*/ 1288 w 1430"/>
                <a:gd name="T95" fmla="*/ 86 h 1617"/>
                <a:gd name="T96" fmla="*/ 1164 w 1430"/>
                <a:gd name="T97" fmla="*/ 151 h 1617"/>
                <a:gd name="T98" fmla="*/ 1164 w 1430"/>
                <a:gd name="T99" fmla="*/ 90 h 1617"/>
                <a:gd name="T100" fmla="*/ 870 w 1430"/>
                <a:gd name="T101" fmla="*/ 113 h 1617"/>
                <a:gd name="T102" fmla="*/ 937 w 1430"/>
                <a:gd name="T103" fmla="*/ 9 h 1617"/>
                <a:gd name="T104" fmla="*/ 755 w 1430"/>
                <a:gd name="T105" fmla="*/ 62 h 1617"/>
                <a:gd name="T106" fmla="*/ 197 w 1430"/>
                <a:gd name="T107" fmla="*/ 139 h 1617"/>
                <a:gd name="T108" fmla="*/ 136 w 1430"/>
                <a:gd name="T109" fmla="*/ 381 h 1617"/>
                <a:gd name="T110" fmla="*/ 600 w 1430"/>
                <a:gd name="T111" fmla="*/ 876 h 1617"/>
                <a:gd name="T112" fmla="*/ 711 w 1430"/>
                <a:gd name="T113" fmla="*/ 1256 h 1617"/>
                <a:gd name="T114" fmla="*/ 848 w 1430"/>
                <a:gd name="T115" fmla="*/ 1391 h 1617"/>
                <a:gd name="T116" fmla="*/ 1065 w 1430"/>
                <a:gd name="T117" fmla="*/ 1030 h 1617"/>
                <a:gd name="T118" fmla="*/ 724 w 1430"/>
                <a:gd name="T119" fmla="*/ 797 h 1617"/>
                <a:gd name="T120" fmla="*/ 832 w 1430"/>
                <a:gd name="T121" fmla="*/ 376 h 1617"/>
                <a:gd name="T122" fmla="*/ 815 w 1430"/>
                <a:gd name="T123" fmla="*/ 188 h 1617"/>
                <a:gd name="T124" fmla="*/ 1286 w 1430"/>
                <a:gd name="T125" fmla="*/ 95 h 16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30" h="1617">
                  <a:moveTo>
                    <a:pt x="858" y="1601"/>
                  </a:moveTo>
                  <a:cubicBezTo>
                    <a:pt x="784" y="1572"/>
                    <a:pt x="784" y="1572"/>
                    <a:pt x="784" y="1572"/>
                  </a:cubicBezTo>
                  <a:cubicBezTo>
                    <a:pt x="821" y="1572"/>
                    <a:pt x="821" y="1572"/>
                    <a:pt x="821" y="1572"/>
                  </a:cubicBezTo>
                  <a:cubicBezTo>
                    <a:pt x="858" y="1601"/>
                    <a:pt x="858" y="1601"/>
                    <a:pt x="858" y="1601"/>
                  </a:cubicBezTo>
                  <a:moveTo>
                    <a:pt x="775" y="1568"/>
                  </a:moveTo>
                  <a:cubicBezTo>
                    <a:pt x="814" y="1486"/>
                    <a:pt x="814" y="1486"/>
                    <a:pt x="814" y="1486"/>
                  </a:cubicBezTo>
                  <a:cubicBezTo>
                    <a:pt x="819" y="1568"/>
                    <a:pt x="819" y="1568"/>
                    <a:pt x="819" y="1568"/>
                  </a:cubicBezTo>
                  <a:cubicBezTo>
                    <a:pt x="775" y="1568"/>
                    <a:pt x="775" y="1568"/>
                    <a:pt x="775" y="1568"/>
                  </a:cubicBezTo>
                  <a:moveTo>
                    <a:pt x="775" y="1558"/>
                  </a:moveTo>
                  <a:cubicBezTo>
                    <a:pt x="781" y="1423"/>
                    <a:pt x="781" y="1423"/>
                    <a:pt x="781" y="1423"/>
                  </a:cubicBezTo>
                  <a:cubicBezTo>
                    <a:pt x="813" y="1477"/>
                    <a:pt x="813" y="1477"/>
                    <a:pt x="813" y="1477"/>
                  </a:cubicBezTo>
                  <a:cubicBezTo>
                    <a:pt x="775" y="1558"/>
                    <a:pt x="775" y="1558"/>
                    <a:pt x="775" y="1558"/>
                  </a:cubicBezTo>
                  <a:moveTo>
                    <a:pt x="770" y="1558"/>
                  </a:moveTo>
                  <a:cubicBezTo>
                    <a:pt x="723" y="1418"/>
                    <a:pt x="723" y="1418"/>
                    <a:pt x="723" y="1418"/>
                  </a:cubicBezTo>
                  <a:cubicBezTo>
                    <a:pt x="777" y="1418"/>
                    <a:pt x="777" y="1418"/>
                    <a:pt x="777" y="1418"/>
                  </a:cubicBezTo>
                  <a:cubicBezTo>
                    <a:pt x="770" y="1558"/>
                    <a:pt x="770" y="1558"/>
                    <a:pt x="770" y="1558"/>
                  </a:cubicBezTo>
                  <a:moveTo>
                    <a:pt x="815" y="1471"/>
                  </a:moveTo>
                  <a:cubicBezTo>
                    <a:pt x="783" y="1416"/>
                    <a:pt x="783" y="1416"/>
                    <a:pt x="783" y="1416"/>
                  </a:cubicBezTo>
                  <a:cubicBezTo>
                    <a:pt x="842" y="1394"/>
                    <a:pt x="842" y="1394"/>
                    <a:pt x="842" y="1394"/>
                  </a:cubicBezTo>
                  <a:cubicBezTo>
                    <a:pt x="815" y="1471"/>
                    <a:pt x="815" y="1471"/>
                    <a:pt x="815" y="1471"/>
                  </a:cubicBezTo>
                  <a:moveTo>
                    <a:pt x="724" y="1413"/>
                  </a:moveTo>
                  <a:cubicBezTo>
                    <a:pt x="802" y="1317"/>
                    <a:pt x="802" y="1317"/>
                    <a:pt x="802" y="1317"/>
                  </a:cubicBezTo>
                  <a:cubicBezTo>
                    <a:pt x="778" y="1413"/>
                    <a:pt x="778" y="1413"/>
                    <a:pt x="778" y="1413"/>
                  </a:cubicBezTo>
                  <a:cubicBezTo>
                    <a:pt x="724" y="1413"/>
                    <a:pt x="724" y="1413"/>
                    <a:pt x="724" y="1413"/>
                  </a:cubicBezTo>
                  <a:moveTo>
                    <a:pt x="846" y="1387"/>
                  </a:moveTo>
                  <a:cubicBezTo>
                    <a:pt x="812" y="1315"/>
                    <a:pt x="812" y="1315"/>
                    <a:pt x="812" y="1315"/>
                  </a:cubicBezTo>
                  <a:cubicBezTo>
                    <a:pt x="883" y="1368"/>
                    <a:pt x="883" y="1368"/>
                    <a:pt x="883" y="1368"/>
                  </a:cubicBezTo>
                  <a:cubicBezTo>
                    <a:pt x="846" y="1387"/>
                    <a:pt x="846" y="1387"/>
                    <a:pt x="846" y="1387"/>
                  </a:cubicBezTo>
                  <a:moveTo>
                    <a:pt x="783" y="1412"/>
                  </a:moveTo>
                  <a:cubicBezTo>
                    <a:pt x="807" y="1314"/>
                    <a:pt x="807" y="1314"/>
                    <a:pt x="807" y="1314"/>
                  </a:cubicBezTo>
                  <a:cubicBezTo>
                    <a:pt x="842" y="1389"/>
                    <a:pt x="842" y="1389"/>
                    <a:pt x="842" y="1389"/>
                  </a:cubicBezTo>
                  <a:cubicBezTo>
                    <a:pt x="783" y="1412"/>
                    <a:pt x="783" y="1412"/>
                    <a:pt x="783" y="1412"/>
                  </a:cubicBezTo>
                  <a:moveTo>
                    <a:pt x="721" y="1409"/>
                  </a:moveTo>
                  <a:cubicBezTo>
                    <a:pt x="716" y="1257"/>
                    <a:pt x="716" y="1257"/>
                    <a:pt x="716" y="1257"/>
                  </a:cubicBezTo>
                  <a:cubicBezTo>
                    <a:pt x="803" y="1308"/>
                    <a:pt x="803" y="1308"/>
                    <a:pt x="803" y="1308"/>
                  </a:cubicBezTo>
                  <a:cubicBezTo>
                    <a:pt x="721" y="1409"/>
                    <a:pt x="721" y="1409"/>
                    <a:pt x="721" y="1409"/>
                  </a:cubicBezTo>
                  <a:moveTo>
                    <a:pt x="881" y="1361"/>
                  </a:moveTo>
                  <a:cubicBezTo>
                    <a:pt x="810" y="1307"/>
                    <a:pt x="810" y="1307"/>
                    <a:pt x="810" y="1307"/>
                  </a:cubicBezTo>
                  <a:cubicBezTo>
                    <a:pt x="810" y="1307"/>
                    <a:pt x="810" y="1307"/>
                    <a:pt x="810" y="1307"/>
                  </a:cubicBezTo>
                  <a:cubicBezTo>
                    <a:pt x="809" y="1306"/>
                    <a:pt x="809" y="1306"/>
                    <a:pt x="809" y="1306"/>
                  </a:cubicBezTo>
                  <a:cubicBezTo>
                    <a:pt x="822" y="1247"/>
                    <a:pt x="822" y="1247"/>
                    <a:pt x="822" y="1247"/>
                  </a:cubicBezTo>
                  <a:cubicBezTo>
                    <a:pt x="831" y="1263"/>
                    <a:pt x="860" y="1319"/>
                    <a:pt x="881" y="1361"/>
                  </a:cubicBezTo>
                  <a:moveTo>
                    <a:pt x="801" y="1302"/>
                  </a:moveTo>
                  <a:cubicBezTo>
                    <a:pt x="720" y="1255"/>
                    <a:pt x="720" y="1255"/>
                    <a:pt x="720" y="1255"/>
                  </a:cubicBezTo>
                  <a:cubicBezTo>
                    <a:pt x="818" y="1244"/>
                    <a:pt x="818" y="1244"/>
                    <a:pt x="818" y="1244"/>
                  </a:cubicBezTo>
                  <a:cubicBezTo>
                    <a:pt x="805" y="1303"/>
                    <a:pt x="805" y="1303"/>
                    <a:pt x="805" y="1303"/>
                  </a:cubicBezTo>
                  <a:cubicBezTo>
                    <a:pt x="800" y="1300"/>
                    <a:pt x="800" y="1300"/>
                    <a:pt x="800" y="1300"/>
                  </a:cubicBezTo>
                  <a:cubicBezTo>
                    <a:pt x="801" y="1302"/>
                    <a:pt x="801" y="1302"/>
                    <a:pt x="801" y="1302"/>
                  </a:cubicBezTo>
                  <a:moveTo>
                    <a:pt x="887" y="1363"/>
                  </a:moveTo>
                  <a:cubicBezTo>
                    <a:pt x="876" y="1341"/>
                    <a:pt x="835" y="1260"/>
                    <a:pt x="825" y="1243"/>
                  </a:cubicBezTo>
                  <a:cubicBezTo>
                    <a:pt x="826" y="1243"/>
                    <a:pt x="826" y="1243"/>
                    <a:pt x="826" y="1243"/>
                  </a:cubicBezTo>
                  <a:cubicBezTo>
                    <a:pt x="826" y="1243"/>
                    <a:pt x="826" y="1243"/>
                    <a:pt x="826" y="1243"/>
                  </a:cubicBezTo>
                  <a:cubicBezTo>
                    <a:pt x="842" y="1243"/>
                    <a:pt x="897" y="1248"/>
                    <a:pt x="934" y="1252"/>
                  </a:cubicBezTo>
                  <a:cubicBezTo>
                    <a:pt x="887" y="1363"/>
                    <a:pt x="887" y="1363"/>
                    <a:pt x="887" y="1363"/>
                  </a:cubicBezTo>
                  <a:moveTo>
                    <a:pt x="936" y="1248"/>
                  </a:moveTo>
                  <a:cubicBezTo>
                    <a:pt x="888" y="1243"/>
                    <a:pt x="860" y="1240"/>
                    <a:pt x="844" y="1239"/>
                  </a:cubicBezTo>
                  <a:cubicBezTo>
                    <a:pt x="954" y="1216"/>
                    <a:pt x="954" y="1216"/>
                    <a:pt x="954" y="1216"/>
                  </a:cubicBezTo>
                  <a:cubicBezTo>
                    <a:pt x="936" y="1248"/>
                    <a:pt x="936" y="1248"/>
                    <a:pt x="936" y="1248"/>
                  </a:cubicBezTo>
                  <a:moveTo>
                    <a:pt x="943" y="1244"/>
                  </a:moveTo>
                  <a:cubicBezTo>
                    <a:pt x="960" y="1215"/>
                    <a:pt x="960" y="1215"/>
                    <a:pt x="960" y="1215"/>
                  </a:cubicBezTo>
                  <a:cubicBezTo>
                    <a:pt x="1004" y="1206"/>
                    <a:pt x="1004" y="1206"/>
                    <a:pt x="1004" y="1206"/>
                  </a:cubicBezTo>
                  <a:cubicBezTo>
                    <a:pt x="943" y="1244"/>
                    <a:pt x="943" y="1244"/>
                    <a:pt x="943" y="1244"/>
                  </a:cubicBezTo>
                  <a:moveTo>
                    <a:pt x="722" y="1250"/>
                  </a:moveTo>
                  <a:cubicBezTo>
                    <a:pt x="819" y="1181"/>
                    <a:pt x="819" y="1181"/>
                    <a:pt x="819" y="1181"/>
                  </a:cubicBezTo>
                  <a:cubicBezTo>
                    <a:pt x="819" y="1239"/>
                    <a:pt x="819" y="1239"/>
                    <a:pt x="819" y="1239"/>
                  </a:cubicBezTo>
                  <a:cubicBezTo>
                    <a:pt x="722" y="1250"/>
                    <a:pt x="722" y="1250"/>
                    <a:pt x="722" y="1250"/>
                  </a:cubicBezTo>
                  <a:moveTo>
                    <a:pt x="962" y="1210"/>
                  </a:moveTo>
                  <a:cubicBezTo>
                    <a:pt x="990" y="1160"/>
                    <a:pt x="990" y="1160"/>
                    <a:pt x="990" y="1160"/>
                  </a:cubicBezTo>
                  <a:cubicBezTo>
                    <a:pt x="1013" y="1199"/>
                    <a:pt x="1013" y="1199"/>
                    <a:pt x="1013" y="1199"/>
                  </a:cubicBezTo>
                  <a:cubicBezTo>
                    <a:pt x="962" y="1210"/>
                    <a:pt x="962" y="1210"/>
                    <a:pt x="962" y="1210"/>
                  </a:cubicBezTo>
                  <a:moveTo>
                    <a:pt x="715" y="1250"/>
                  </a:moveTo>
                  <a:cubicBezTo>
                    <a:pt x="695" y="1153"/>
                    <a:pt x="695" y="1153"/>
                    <a:pt x="695" y="1153"/>
                  </a:cubicBezTo>
                  <a:cubicBezTo>
                    <a:pt x="816" y="1178"/>
                    <a:pt x="816" y="1178"/>
                    <a:pt x="816" y="1178"/>
                  </a:cubicBezTo>
                  <a:cubicBezTo>
                    <a:pt x="715" y="1250"/>
                    <a:pt x="715" y="1250"/>
                    <a:pt x="715" y="1250"/>
                  </a:cubicBezTo>
                  <a:moveTo>
                    <a:pt x="1014" y="1193"/>
                  </a:moveTo>
                  <a:cubicBezTo>
                    <a:pt x="993" y="1156"/>
                    <a:pt x="993" y="1156"/>
                    <a:pt x="993" y="1156"/>
                  </a:cubicBezTo>
                  <a:cubicBezTo>
                    <a:pt x="1018" y="1112"/>
                    <a:pt x="1018" y="1112"/>
                    <a:pt x="1018" y="1112"/>
                  </a:cubicBezTo>
                  <a:cubicBezTo>
                    <a:pt x="1014" y="1193"/>
                    <a:pt x="1014" y="1193"/>
                    <a:pt x="1014" y="1193"/>
                  </a:cubicBezTo>
                  <a:moveTo>
                    <a:pt x="824" y="1236"/>
                  </a:moveTo>
                  <a:cubicBezTo>
                    <a:pt x="824" y="1178"/>
                    <a:pt x="824" y="1178"/>
                    <a:pt x="824" y="1178"/>
                  </a:cubicBezTo>
                  <a:cubicBezTo>
                    <a:pt x="945" y="1109"/>
                    <a:pt x="945" y="1109"/>
                    <a:pt x="945" y="1109"/>
                  </a:cubicBezTo>
                  <a:cubicBezTo>
                    <a:pt x="824" y="1236"/>
                    <a:pt x="824" y="1236"/>
                    <a:pt x="824" y="1236"/>
                  </a:cubicBezTo>
                  <a:moveTo>
                    <a:pt x="828" y="1238"/>
                  </a:moveTo>
                  <a:cubicBezTo>
                    <a:pt x="957" y="1103"/>
                    <a:pt x="957" y="1103"/>
                    <a:pt x="957" y="1103"/>
                  </a:cubicBezTo>
                  <a:cubicBezTo>
                    <a:pt x="988" y="1156"/>
                    <a:pt x="988" y="1156"/>
                    <a:pt x="988" y="1156"/>
                  </a:cubicBezTo>
                  <a:cubicBezTo>
                    <a:pt x="957" y="1211"/>
                    <a:pt x="957" y="1211"/>
                    <a:pt x="957" y="1211"/>
                  </a:cubicBezTo>
                  <a:cubicBezTo>
                    <a:pt x="828" y="1238"/>
                    <a:pt x="828" y="1238"/>
                    <a:pt x="828" y="1238"/>
                  </a:cubicBezTo>
                  <a:moveTo>
                    <a:pt x="990" y="1151"/>
                  </a:moveTo>
                  <a:cubicBezTo>
                    <a:pt x="962" y="1101"/>
                    <a:pt x="962" y="1101"/>
                    <a:pt x="962" y="1101"/>
                  </a:cubicBezTo>
                  <a:cubicBezTo>
                    <a:pt x="1018" y="1101"/>
                    <a:pt x="1018" y="1101"/>
                    <a:pt x="1018" y="1101"/>
                  </a:cubicBezTo>
                  <a:cubicBezTo>
                    <a:pt x="1018" y="1102"/>
                    <a:pt x="1018" y="1102"/>
                    <a:pt x="1018" y="1102"/>
                  </a:cubicBezTo>
                  <a:cubicBezTo>
                    <a:pt x="990" y="1151"/>
                    <a:pt x="990" y="1151"/>
                    <a:pt x="990" y="1151"/>
                  </a:cubicBezTo>
                  <a:moveTo>
                    <a:pt x="816" y="1174"/>
                  </a:moveTo>
                  <a:cubicBezTo>
                    <a:pt x="696" y="1148"/>
                    <a:pt x="696" y="1148"/>
                    <a:pt x="696" y="1148"/>
                  </a:cubicBezTo>
                  <a:cubicBezTo>
                    <a:pt x="742" y="1063"/>
                    <a:pt x="742" y="1063"/>
                    <a:pt x="742" y="1063"/>
                  </a:cubicBezTo>
                  <a:cubicBezTo>
                    <a:pt x="816" y="1174"/>
                    <a:pt x="816" y="1174"/>
                    <a:pt x="816" y="1174"/>
                  </a:cubicBezTo>
                  <a:moveTo>
                    <a:pt x="692" y="1146"/>
                  </a:moveTo>
                  <a:cubicBezTo>
                    <a:pt x="618" y="1061"/>
                    <a:pt x="618" y="1061"/>
                    <a:pt x="618" y="1061"/>
                  </a:cubicBezTo>
                  <a:cubicBezTo>
                    <a:pt x="738" y="1061"/>
                    <a:pt x="738" y="1061"/>
                    <a:pt x="738" y="1061"/>
                  </a:cubicBezTo>
                  <a:cubicBezTo>
                    <a:pt x="692" y="1146"/>
                    <a:pt x="692" y="1146"/>
                    <a:pt x="692" y="1146"/>
                  </a:cubicBezTo>
                  <a:moveTo>
                    <a:pt x="959" y="1097"/>
                  </a:moveTo>
                  <a:cubicBezTo>
                    <a:pt x="941" y="1039"/>
                    <a:pt x="941" y="1039"/>
                    <a:pt x="941" y="1039"/>
                  </a:cubicBezTo>
                  <a:cubicBezTo>
                    <a:pt x="1014" y="1097"/>
                    <a:pt x="1014" y="1097"/>
                    <a:pt x="1014" y="1097"/>
                  </a:cubicBezTo>
                  <a:cubicBezTo>
                    <a:pt x="959" y="1097"/>
                    <a:pt x="959" y="1097"/>
                    <a:pt x="959" y="1097"/>
                  </a:cubicBezTo>
                  <a:moveTo>
                    <a:pt x="833" y="1041"/>
                  </a:moveTo>
                  <a:cubicBezTo>
                    <a:pt x="832" y="1038"/>
                    <a:pt x="832" y="1038"/>
                    <a:pt x="832" y="1038"/>
                  </a:cubicBezTo>
                  <a:cubicBezTo>
                    <a:pt x="953" y="1099"/>
                    <a:pt x="953" y="1099"/>
                    <a:pt x="953" y="1099"/>
                  </a:cubicBezTo>
                  <a:cubicBezTo>
                    <a:pt x="824" y="1173"/>
                    <a:pt x="824" y="1173"/>
                    <a:pt x="824" y="1173"/>
                  </a:cubicBezTo>
                  <a:cubicBezTo>
                    <a:pt x="829" y="1038"/>
                    <a:pt x="829" y="1038"/>
                    <a:pt x="829" y="1038"/>
                  </a:cubicBezTo>
                  <a:cubicBezTo>
                    <a:pt x="833" y="1041"/>
                    <a:pt x="833" y="1041"/>
                    <a:pt x="833" y="1041"/>
                  </a:cubicBezTo>
                  <a:moveTo>
                    <a:pt x="819" y="1170"/>
                  </a:moveTo>
                  <a:cubicBezTo>
                    <a:pt x="745" y="1060"/>
                    <a:pt x="745" y="1060"/>
                    <a:pt x="745" y="1060"/>
                  </a:cubicBezTo>
                  <a:cubicBezTo>
                    <a:pt x="825" y="1036"/>
                    <a:pt x="825" y="1036"/>
                    <a:pt x="825" y="1036"/>
                  </a:cubicBezTo>
                  <a:cubicBezTo>
                    <a:pt x="819" y="1170"/>
                    <a:pt x="819" y="1170"/>
                    <a:pt x="819" y="1170"/>
                  </a:cubicBezTo>
                  <a:moveTo>
                    <a:pt x="954" y="1095"/>
                  </a:moveTo>
                  <a:cubicBezTo>
                    <a:pt x="837" y="1035"/>
                    <a:pt x="837" y="1035"/>
                    <a:pt x="837" y="1035"/>
                  </a:cubicBezTo>
                  <a:cubicBezTo>
                    <a:pt x="935" y="1035"/>
                    <a:pt x="935" y="1035"/>
                    <a:pt x="935" y="1035"/>
                  </a:cubicBezTo>
                  <a:cubicBezTo>
                    <a:pt x="936" y="1038"/>
                    <a:pt x="936" y="1038"/>
                    <a:pt x="936" y="1038"/>
                  </a:cubicBezTo>
                  <a:cubicBezTo>
                    <a:pt x="936" y="1038"/>
                    <a:pt x="936" y="1038"/>
                    <a:pt x="936" y="1038"/>
                  </a:cubicBezTo>
                  <a:cubicBezTo>
                    <a:pt x="954" y="1095"/>
                    <a:pt x="954" y="1095"/>
                    <a:pt x="954" y="1095"/>
                  </a:cubicBezTo>
                  <a:moveTo>
                    <a:pt x="1020" y="1096"/>
                  </a:moveTo>
                  <a:cubicBezTo>
                    <a:pt x="943" y="1035"/>
                    <a:pt x="943" y="1035"/>
                    <a:pt x="943" y="1035"/>
                  </a:cubicBezTo>
                  <a:cubicBezTo>
                    <a:pt x="1059" y="1031"/>
                    <a:pt x="1059" y="1031"/>
                    <a:pt x="1059" y="1031"/>
                  </a:cubicBezTo>
                  <a:cubicBezTo>
                    <a:pt x="1020" y="1096"/>
                    <a:pt x="1020" y="1096"/>
                    <a:pt x="1020" y="1096"/>
                  </a:cubicBezTo>
                  <a:moveTo>
                    <a:pt x="619" y="1056"/>
                  </a:moveTo>
                  <a:cubicBezTo>
                    <a:pt x="696" y="993"/>
                    <a:pt x="696" y="993"/>
                    <a:pt x="696" y="993"/>
                  </a:cubicBezTo>
                  <a:cubicBezTo>
                    <a:pt x="738" y="1056"/>
                    <a:pt x="738" y="1056"/>
                    <a:pt x="738" y="1056"/>
                  </a:cubicBezTo>
                  <a:cubicBezTo>
                    <a:pt x="619" y="1056"/>
                    <a:pt x="619" y="1056"/>
                    <a:pt x="619" y="1056"/>
                  </a:cubicBezTo>
                  <a:moveTo>
                    <a:pt x="614" y="1055"/>
                  </a:moveTo>
                  <a:cubicBezTo>
                    <a:pt x="592" y="986"/>
                    <a:pt x="592" y="986"/>
                    <a:pt x="592" y="986"/>
                  </a:cubicBezTo>
                  <a:cubicBezTo>
                    <a:pt x="691" y="991"/>
                    <a:pt x="691" y="991"/>
                    <a:pt x="691" y="991"/>
                  </a:cubicBezTo>
                  <a:cubicBezTo>
                    <a:pt x="614" y="1055"/>
                    <a:pt x="614" y="1055"/>
                    <a:pt x="614" y="1055"/>
                  </a:cubicBezTo>
                  <a:moveTo>
                    <a:pt x="942" y="1031"/>
                  </a:moveTo>
                  <a:cubicBezTo>
                    <a:pt x="985" y="975"/>
                    <a:pt x="985" y="975"/>
                    <a:pt x="985" y="975"/>
                  </a:cubicBezTo>
                  <a:cubicBezTo>
                    <a:pt x="1056" y="1026"/>
                    <a:pt x="1056" y="1026"/>
                    <a:pt x="1056" y="1026"/>
                  </a:cubicBezTo>
                  <a:cubicBezTo>
                    <a:pt x="942" y="1031"/>
                    <a:pt x="942" y="1031"/>
                    <a:pt x="942" y="1031"/>
                  </a:cubicBezTo>
                  <a:moveTo>
                    <a:pt x="737" y="1047"/>
                  </a:moveTo>
                  <a:cubicBezTo>
                    <a:pt x="700" y="990"/>
                    <a:pt x="700" y="990"/>
                    <a:pt x="700" y="990"/>
                  </a:cubicBezTo>
                  <a:cubicBezTo>
                    <a:pt x="703" y="988"/>
                    <a:pt x="703" y="988"/>
                    <a:pt x="703" y="988"/>
                  </a:cubicBezTo>
                  <a:cubicBezTo>
                    <a:pt x="700" y="987"/>
                    <a:pt x="700" y="987"/>
                    <a:pt x="700" y="987"/>
                  </a:cubicBezTo>
                  <a:cubicBezTo>
                    <a:pt x="713" y="937"/>
                    <a:pt x="713" y="937"/>
                    <a:pt x="713" y="937"/>
                  </a:cubicBezTo>
                  <a:cubicBezTo>
                    <a:pt x="737" y="1047"/>
                    <a:pt x="737" y="1047"/>
                    <a:pt x="737" y="1047"/>
                  </a:cubicBezTo>
                  <a:moveTo>
                    <a:pt x="744" y="1056"/>
                  </a:moveTo>
                  <a:cubicBezTo>
                    <a:pt x="717" y="934"/>
                    <a:pt x="717" y="934"/>
                    <a:pt x="717" y="934"/>
                  </a:cubicBezTo>
                  <a:cubicBezTo>
                    <a:pt x="822" y="1031"/>
                    <a:pt x="822" y="1031"/>
                    <a:pt x="822" y="1031"/>
                  </a:cubicBezTo>
                  <a:cubicBezTo>
                    <a:pt x="818" y="1031"/>
                    <a:pt x="818" y="1031"/>
                    <a:pt x="818" y="1031"/>
                  </a:cubicBezTo>
                  <a:cubicBezTo>
                    <a:pt x="821" y="1032"/>
                    <a:pt x="821" y="1032"/>
                    <a:pt x="821" y="1032"/>
                  </a:cubicBezTo>
                  <a:cubicBezTo>
                    <a:pt x="744" y="1056"/>
                    <a:pt x="744" y="1056"/>
                    <a:pt x="744" y="1056"/>
                  </a:cubicBezTo>
                  <a:moveTo>
                    <a:pt x="692" y="987"/>
                  </a:moveTo>
                  <a:cubicBezTo>
                    <a:pt x="595" y="982"/>
                    <a:pt x="595" y="982"/>
                    <a:pt x="595" y="982"/>
                  </a:cubicBezTo>
                  <a:cubicBezTo>
                    <a:pt x="653" y="931"/>
                    <a:pt x="653" y="931"/>
                    <a:pt x="653" y="931"/>
                  </a:cubicBezTo>
                  <a:cubicBezTo>
                    <a:pt x="692" y="987"/>
                    <a:pt x="692" y="987"/>
                    <a:pt x="692" y="987"/>
                  </a:cubicBezTo>
                  <a:moveTo>
                    <a:pt x="661" y="932"/>
                  </a:moveTo>
                  <a:cubicBezTo>
                    <a:pt x="659" y="930"/>
                    <a:pt x="659" y="930"/>
                    <a:pt x="659" y="930"/>
                  </a:cubicBezTo>
                  <a:cubicBezTo>
                    <a:pt x="710" y="930"/>
                    <a:pt x="710" y="930"/>
                    <a:pt x="710" y="930"/>
                  </a:cubicBezTo>
                  <a:cubicBezTo>
                    <a:pt x="696" y="984"/>
                    <a:pt x="696" y="984"/>
                    <a:pt x="696" y="984"/>
                  </a:cubicBezTo>
                  <a:cubicBezTo>
                    <a:pt x="659" y="932"/>
                    <a:pt x="659" y="932"/>
                    <a:pt x="659" y="932"/>
                  </a:cubicBezTo>
                  <a:cubicBezTo>
                    <a:pt x="661" y="932"/>
                    <a:pt x="661" y="932"/>
                    <a:pt x="661" y="932"/>
                  </a:cubicBezTo>
                  <a:moveTo>
                    <a:pt x="829" y="1030"/>
                  </a:moveTo>
                  <a:cubicBezTo>
                    <a:pt x="789" y="925"/>
                    <a:pt x="789" y="925"/>
                    <a:pt x="789" y="925"/>
                  </a:cubicBezTo>
                  <a:cubicBezTo>
                    <a:pt x="930" y="1031"/>
                    <a:pt x="930" y="1031"/>
                    <a:pt x="930" y="1031"/>
                  </a:cubicBezTo>
                  <a:cubicBezTo>
                    <a:pt x="830" y="1031"/>
                    <a:pt x="830" y="1031"/>
                    <a:pt x="830" y="1031"/>
                  </a:cubicBezTo>
                  <a:cubicBezTo>
                    <a:pt x="830" y="1030"/>
                    <a:pt x="830" y="1030"/>
                    <a:pt x="830" y="1030"/>
                  </a:cubicBezTo>
                  <a:cubicBezTo>
                    <a:pt x="829" y="1030"/>
                    <a:pt x="829" y="1030"/>
                    <a:pt x="829" y="1030"/>
                  </a:cubicBezTo>
                  <a:moveTo>
                    <a:pt x="781" y="922"/>
                  </a:moveTo>
                  <a:cubicBezTo>
                    <a:pt x="782" y="922"/>
                    <a:pt x="782" y="922"/>
                    <a:pt x="782" y="922"/>
                  </a:cubicBezTo>
                  <a:cubicBezTo>
                    <a:pt x="822" y="1025"/>
                    <a:pt x="822" y="1025"/>
                    <a:pt x="822" y="1025"/>
                  </a:cubicBezTo>
                  <a:cubicBezTo>
                    <a:pt x="718" y="930"/>
                    <a:pt x="718" y="930"/>
                    <a:pt x="718" y="930"/>
                  </a:cubicBezTo>
                  <a:cubicBezTo>
                    <a:pt x="781" y="922"/>
                    <a:pt x="781" y="922"/>
                    <a:pt x="781" y="922"/>
                  </a:cubicBezTo>
                  <a:cubicBezTo>
                    <a:pt x="781" y="922"/>
                    <a:pt x="781" y="922"/>
                    <a:pt x="781" y="922"/>
                  </a:cubicBezTo>
                  <a:moveTo>
                    <a:pt x="591" y="979"/>
                  </a:moveTo>
                  <a:cubicBezTo>
                    <a:pt x="591" y="914"/>
                    <a:pt x="591" y="914"/>
                    <a:pt x="591" y="914"/>
                  </a:cubicBezTo>
                  <a:cubicBezTo>
                    <a:pt x="649" y="929"/>
                    <a:pt x="649" y="929"/>
                    <a:pt x="649" y="929"/>
                  </a:cubicBezTo>
                  <a:cubicBezTo>
                    <a:pt x="591" y="979"/>
                    <a:pt x="591" y="979"/>
                    <a:pt x="591" y="979"/>
                  </a:cubicBezTo>
                  <a:moveTo>
                    <a:pt x="938" y="1028"/>
                  </a:moveTo>
                  <a:cubicBezTo>
                    <a:pt x="915" y="902"/>
                    <a:pt x="915" y="902"/>
                    <a:pt x="915" y="902"/>
                  </a:cubicBezTo>
                  <a:cubicBezTo>
                    <a:pt x="982" y="972"/>
                    <a:pt x="982" y="972"/>
                    <a:pt x="982" y="972"/>
                  </a:cubicBezTo>
                  <a:cubicBezTo>
                    <a:pt x="938" y="1028"/>
                    <a:pt x="938" y="1028"/>
                    <a:pt x="938" y="1028"/>
                  </a:cubicBezTo>
                  <a:moveTo>
                    <a:pt x="934" y="1028"/>
                  </a:moveTo>
                  <a:cubicBezTo>
                    <a:pt x="789" y="920"/>
                    <a:pt x="789" y="920"/>
                    <a:pt x="789" y="920"/>
                  </a:cubicBezTo>
                  <a:cubicBezTo>
                    <a:pt x="910" y="898"/>
                    <a:pt x="910" y="898"/>
                    <a:pt x="910" y="898"/>
                  </a:cubicBezTo>
                  <a:cubicBezTo>
                    <a:pt x="934" y="1028"/>
                    <a:pt x="934" y="1028"/>
                    <a:pt x="934" y="1028"/>
                  </a:cubicBezTo>
                  <a:moveTo>
                    <a:pt x="656" y="926"/>
                  </a:moveTo>
                  <a:cubicBezTo>
                    <a:pt x="656" y="880"/>
                    <a:pt x="656" y="880"/>
                    <a:pt x="656" y="880"/>
                  </a:cubicBezTo>
                  <a:cubicBezTo>
                    <a:pt x="707" y="926"/>
                    <a:pt x="707" y="926"/>
                    <a:pt x="707" y="926"/>
                  </a:cubicBezTo>
                  <a:cubicBezTo>
                    <a:pt x="656" y="926"/>
                    <a:pt x="656" y="926"/>
                    <a:pt x="656" y="926"/>
                  </a:cubicBezTo>
                  <a:moveTo>
                    <a:pt x="646" y="924"/>
                  </a:moveTo>
                  <a:cubicBezTo>
                    <a:pt x="592" y="910"/>
                    <a:pt x="592" y="910"/>
                    <a:pt x="592" y="910"/>
                  </a:cubicBezTo>
                  <a:cubicBezTo>
                    <a:pt x="603" y="880"/>
                    <a:pt x="603" y="880"/>
                    <a:pt x="603" y="880"/>
                  </a:cubicBezTo>
                  <a:cubicBezTo>
                    <a:pt x="646" y="924"/>
                    <a:pt x="646" y="924"/>
                    <a:pt x="646" y="924"/>
                  </a:cubicBezTo>
                  <a:moveTo>
                    <a:pt x="651" y="922"/>
                  </a:moveTo>
                  <a:cubicBezTo>
                    <a:pt x="608" y="878"/>
                    <a:pt x="608" y="878"/>
                    <a:pt x="608" y="878"/>
                  </a:cubicBezTo>
                  <a:cubicBezTo>
                    <a:pt x="651" y="878"/>
                    <a:pt x="651" y="878"/>
                    <a:pt x="651" y="878"/>
                  </a:cubicBezTo>
                  <a:cubicBezTo>
                    <a:pt x="651" y="922"/>
                    <a:pt x="651" y="922"/>
                    <a:pt x="651" y="922"/>
                  </a:cubicBezTo>
                  <a:moveTo>
                    <a:pt x="715" y="925"/>
                  </a:moveTo>
                  <a:cubicBezTo>
                    <a:pt x="708" y="867"/>
                    <a:pt x="708" y="867"/>
                    <a:pt x="708" y="867"/>
                  </a:cubicBezTo>
                  <a:cubicBezTo>
                    <a:pt x="778" y="917"/>
                    <a:pt x="778" y="917"/>
                    <a:pt x="778" y="917"/>
                  </a:cubicBezTo>
                  <a:cubicBezTo>
                    <a:pt x="715" y="925"/>
                    <a:pt x="715" y="925"/>
                    <a:pt x="715" y="925"/>
                  </a:cubicBezTo>
                  <a:moveTo>
                    <a:pt x="710" y="922"/>
                  </a:moveTo>
                  <a:cubicBezTo>
                    <a:pt x="658" y="877"/>
                    <a:pt x="658" y="877"/>
                    <a:pt x="658" y="877"/>
                  </a:cubicBezTo>
                  <a:cubicBezTo>
                    <a:pt x="703" y="865"/>
                    <a:pt x="703" y="865"/>
                    <a:pt x="703" y="865"/>
                  </a:cubicBezTo>
                  <a:cubicBezTo>
                    <a:pt x="710" y="922"/>
                    <a:pt x="710" y="922"/>
                    <a:pt x="710" y="922"/>
                  </a:cubicBezTo>
                  <a:moveTo>
                    <a:pt x="787" y="916"/>
                  </a:moveTo>
                  <a:cubicBezTo>
                    <a:pt x="805" y="853"/>
                    <a:pt x="805" y="853"/>
                    <a:pt x="805" y="853"/>
                  </a:cubicBezTo>
                  <a:cubicBezTo>
                    <a:pt x="904" y="894"/>
                    <a:pt x="904" y="894"/>
                    <a:pt x="904" y="894"/>
                  </a:cubicBezTo>
                  <a:cubicBezTo>
                    <a:pt x="787" y="916"/>
                    <a:pt x="787" y="916"/>
                    <a:pt x="787" y="916"/>
                  </a:cubicBezTo>
                  <a:moveTo>
                    <a:pt x="783" y="915"/>
                  </a:moveTo>
                  <a:cubicBezTo>
                    <a:pt x="711" y="864"/>
                    <a:pt x="711" y="864"/>
                    <a:pt x="711" y="864"/>
                  </a:cubicBezTo>
                  <a:cubicBezTo>
                    <a:pt x="800" y="853"/>
                    <a:pt x="800" y="853"/>
                    <a:pt x="800" y="853"/>
                  </a:cubicBezTo>
                  <a:cubicBezTo>
                    <a:pt x="783" y="915"/>
                    <a:pt x="783" y="915"/>
                    <a:pt x="783" y="915"/>
                  </a:cubicBezTo>
                  <a:moveTo>
                    <a:pt x="604" y="873"/>
                  </a:moveTo>
                  <a:cubicBezTo>
                    <a:pt x="582" y="813"/>
                    <a:pt x="582" y="813"/>
                    <a:pt x="582" y="813"/>
                  </a:cubicBezTo>
                  <a:cubicBezTo>
                    <a:pt x="648" y="873"/>
                    <a:pt x="648" y="873"/>
                    <a:pt x="648" y="873"/>
                  </a:cubicBezTo>
                  <a:cubicBezTo>
                    <a:pt x="604" y="873"/>
                    <a:pt x="604" y="873"/>
                    <a:pt x="604" y="873"/>
                  </a:cubicBezTo>
                  <a:moveTo>
                    <a:pt x="660" y="871"/>
                  </a:moveTo>
                  <a:cubicBezTo>
                    <a:pt x="715" y="813"/>
                    <a:pt x="715" y="813"/>
                    <a:pt x="715" y="813"/>
                  </a:cubicBezTo>
                  <a:cubicBezTo>
                    <a:pt x="703" y="860"/>
                    <a:pt x="703" y="860"/>
                    <a:pt x="703" y="860"/>
                  </a:cubicBezTo>
                  <a:cubicBezTo>
                    <a:pt x="703" y="860"/>
                    <a:pt x="703" y="860"/>
                    <a:pt x="703" y="860"/>
                  </a:cubicBezTo>
                  <a:cubicBezTo>
                    <a:pt x="703" y="860"/>
                    <a:pt x="703" y="860"/>
                    <a:pt x="703" y="860"/>
                  </a:cubicBezTo>
                  <a:cubicBezTo>
                    <a:pt x="660" y="871"/>
                    <a:pt x="660" y="871"/>
                    <a:pt x="660" y="871"/>
                  </a:cubicBezTo>
                  <a:moveTo>
                    <a:pt x="708" y="859"/>
                  </a:moveTo>
                  <a:cubicBezTo>
                    <a:pt x="721" y="808"/>
                    <a:pt x="721" y="808"/>
                    <a:pt x="721" y="808"/>
                  </a:cubicBezTo>
                  <a:cubicBezTo>
                    <a:pt x="796" y="849"/>
                    <a:pt x="796" y="849"/>
                    <a:pt x="796" y="849"/>
                  </a:cubicBezTo>
                  <a:cubicBezTo>
                    <a:pt x="708" y="859"/>
                    <a:pt x="708" y="859"/>
                    <a:pt x="708" y="859"/>
                  </a:cubicBezTo>
                  <a:moveTo>
                    <a:pt x="653" y="872"/>
                  </a:moveTo>
                  <a:cubicBezTo>
                    <a:pt x="583" y="807"/>
                    <a:pt x="583" y="807"/>
                    <a:pt x="583" y="807"/>
                  </a:cubicBezTo>
                  <a:cubicBezTo>
                    <a:pt x="714" y="807"/>
                    <a:pt x="714" y="807"/>
                    <a:pt x="714" y="807"/>
                  </a:cubicBezTo>
                  <a:cubicBezTo>
                    <a:pt x="653" y="872"/>
                    <a:pt x="653" y="872"/>
                    <a:pt x="653" y="872"/>
                  </a:cubicBezTo>
                  <a:moveTo>
                    <a:pt x="569" y="796"/>
                  </a:moveTo>
                  <a:cubicBezTo>
                    <a:pt x="437" y="682"/>
                    <a:pt x="437" y="682"/>
                    <a:pt x="437" y="682"/>
                  </a:cubicBezTo>
                  <a:cubicBezTo>
                    <a:pt x="529" y="718"/>
                    <a:pt x="529" y="718"/>
                    <a:pt x="529" y="718"/>
                  </a:cubicBezTo>
                  <a:cubicBezTo>
                    <a:pt x="569" y="796"/>
                    <a:pt x="569" y="796"/>
                    <a:pt x="569" y="796"/>
                  </a:cubicBezTo>
                  <a:moveTo>
                    <a:pt x="567" y="799"/>
                  </a:moveTo>
                  <a:cubicBezTo>
                    <a:pt x="364" y="729"/>
                    <a:pt x="364" y="729"/>
                    <a:pt x="364" y="729"/>
                  </a:cubicBezTo>
                  <a:cubicBezTo>
                    <a:pt x="425" y="678"/>
                    <a:pt x="425" y="678"/>
                    <a:pt x="425" y="678"/>
                  </a:cubicBezTo>
                  <a:cubicBezTo>
                    <a:pt x="567" y="799"/>
                    <a:pt x="567" y="799"/>
                    <a:pt x="567" y="799"/>
                  </a:cubicBezTo>
                  <a:moveTo>
                    <a:pt x="374" y="715"/>
                  </a:moveTo>
                  <a:cubicBezTo>
                    <a:pt x="442" y="625"/>
                    <a:pt x="442" y="625"/>
                    <a:pt x="442" y="625"/>
                  </a:cubicBezTo>
                  <a:cubicBezTo>
                    <a:pt x="424" y="673"/>
                    <a:pt x="424" y="673"/>
                    <a:pt x="424" y="673"/>
                  </a:cubicBezTo>
                  <a:cubicBezTo>
                    <a:pt x="374" y="715"/>
                    <a:pt x="374" y="715"/>
                    <a:pt x="374" y="715"/>
                  </a:cubicBezTo>
                  <a:moveTo>
                    <a:pt x="360" y="726"/>
                  </a:moveTo>
                  <a:cubicBezTo>
                    <a:pt x="303" y="593"/>
                    <a:pt x="303" y="593"/>
                    <a:pt x="303" y="593"/>
                  </a:cubicBezTo>
                  <a:cubicBezTo>
                    <a:pt x="445" y="613"/>
                    <a:pt x="445" y="613"/>
                    <a:pt x="445" y="613"/>
                  </a:cubicBezTo>
                  <a:cubicBezTo>
                    <a:pt x="360" y="726"/>
                    <a:pt x="360" y="726"/>
                    <a:pt x="360" y="726"/>
                  </a:cubicBezTo>
                  <a:moveTo>
                    <a:pt x="596" y="645"/>
                  </a:moveTo>
                  <a:cubicBezTo>
                    <a:pt x="454" y="610"/>
                    <a:pt x="454" y="610"/>
                    <a:pt x="454" y="610"/>
                  </a:cubicBezTo>
                  <a:cubicBezTo>
                    <a:pt x="514" y="550"/>
                    <a:pt x="514" y="550"/>
                    <a:pt x="514" y="550"/>
                  </a:cubicBezTo>
                  <a:cubicBezTo>
                    <a:pt x="596" y="645"/>
                    <a:pt x="596" y="645"/>
                    <a:pt x="596" y="645"/>
                  </a:cubicBezTo>
                  <a:moveTo>
                    <a:pt x="450" y="608"/>
                  </a:moveTo>
                  <a:cubicBezTo>
                    <a:pt x="379" y="518"/>
                    <a:pt x="379" y="518"/>
                    <a:pt x="379" y="518"/>
                  </a:cubicBezTo>
                  <a:cubicBezTo>
                    <a:pt x="510" y="548"/>
                    <a:pt x="510" y="548"/>
                    <a:pt x="510" y="548"/>
                  </a:cubicBezTo>
                  <a:cubicBezTo>
                    <a:pt x="450" y="608"/>
                    <a:pt x="450" y="608"/>
                    <a:pt x="450" y="608"/>
                  </a:cubicBezTo>
                  <a:moveTo>
                    <a:pt x="444" y="609"/>
                  </a:moveTo>
                  <a:cubicBezTo>
                    <a:pt x="304" y="589"/>
                    <a:pt x="304" y="589"/>
                    <a:pt x="304" y="589"/>
                  </a:cubicBezTo>
                  <a:cubicBezTo>
                    <a:pt x="373" y="518"/>
                    <a:pt x="373" y="518"/>
                    <a:pt x="373" y="518"/>
                  </a:cubicBezTo>
                  <a:cubicBezTo>
                    <a:pt x="444" y="609"/>
                    <a:pt x="444" y="609"/>
                    <a:pt x="444" y="609"/>
                  </a:cubicBezTo>
                  <a:moveTo>
                    <a:pt x="299" y="588"/>
                  </a:moveTo>
                  <a:cubicBezTo>
                    <a:pt x="210" y="516"/>
                    <a:pt x="210" y="516"/>
                    <a:pt x="210" y="516"/>
                  </a:cubicBezTo>
                  <a:cubicBezTo>
                    <a:pt x="368" y="516"/>
                    <a:pt x="368" y="516"/>
                    <a:pt x="368" y="516"/>
                  </a:cubicBezTo>
                  <a:cubicBezTo>
                    <a:pt x="299" y="588"/>
                    <a:pt x="299" y="588"/>
                    <a:pt x="299" y="588"/>
                  </a:cubicBezTo>
                  <a:moveTo>
                    <a:pt x="601" y="644"/>
                  </a:moveTo>
                  <a:cubicBezTo>
                    <a:pt x="517" y="547"/>
                    <a:pt x="517" y="547"/>
                    <a:pt x="517" y="547"/>
                  </a:cubicBezTo>
                  <a:cubicBezTo>
                    <a:pt x="599" y="477"/>
                    <a:pt x="599" y="477"/>
                    <a:pt x="599" y="477"/>
                  </a:cubicBezTo>
                  <a:cubicBezTo>
                    <a:pt x="609" y="559"/>
                    <a:pt x="609" y="559"/>
                    <a:pt x="609" y="559"/>
                  </a:cubicBezTo>
                  <a:cubicBezTo>
                    <a:pt x="601" y="644"/>
                    <a:pt x="601" y="644"/>
                    <a:pt x="601" y="644"/>
                  </a:cubicBezTo>
                  <a:moveTo>
                    <a:pt x="605" y="480"/>
                  </a:moveTo>
                  <a:cubicBezTo>
                    <a:pt x="604" y="475"/>
                    <a:pt x="604" y="475"/>
                    <a:pt x="604" y="475"/>
                  </a:cubicBezTo>
                  <a:cubicBezTo>
                    <a:pt x="648" y="475"/>
                    <a:pt x="648" y="475"/>
                    <a:pt x="648" y="475"/>
                  </a:cubicBezTo>
                  <a:cubicBezTo>
                    <a:pt x="613" y="551"/>
                    <a:pt x="613" y="551"/>
                    <a:pt x="613" y="551"/>
                  </a:cubicBezTo>
                  <a:cubicBezTo>
                    <a:pt x="604" y="479"/>
                    <a:pt x="604" y="479"/>
                    <a:pt x="604" y="479"/>
                  </a:cubicBezTo>
                  <a:cubicBezTo>
                    <a:pt x="605" y="480"/>
                    <a:pt x="605" y="480"/>
                    <a:pt x="605" y="480"/>
                  </a:cubicBezTo>
                  <a:moveTo>
                    <a:pt x="618" y="551"/>
                  </a:moveTo>
                  <a:cubicBezTo>
                    <a:pt x="653" y="475"/>
                    <a:pt x="653" y="475"/>
                    <a:pt x="653" y="475"/>
                  </a:cubicBezTo>
                  <a:cubicBezTo>
                    <a:pt x="713" y="474"/>
                    <a:pt x="713" y="474"/>
                    <a:pt x="713" y="474"/>
                  </a:cubicBezTo>
                  <a:cubicBezTo>
                    <a:pt x="618" y="551"/>
                    <a:pt x="618" y="551"/>
                    <a:pt x="618" y="551"/>
                  </a:cubicBezTo>
                  <a:moveTo>
                    <a:pt x="521" y="474"/>
                  </a:moveTo>
                  <a:cubicBezTo>
                    <a:pt x="517" y="464"/>
                    <a:pt x="517" y="464"/>
                    <a:pt x="517" y="464"/>
                  </a:cubicBezTo>
                  <a:cubicBezTo>
                    <a:pt x="596" y="474"/>
                    <a:pt x="596" y="474"/>
                    <a:pt x="596" y="474"/>
                  </a:cubicBezTo>
                  <a:cubicBezTo>
                    <a:pt x="516" y="542"/>
                    <a:pt x="516" y="542"/>
                    <a:pt x="516" y="542"/>
                  </a:cubicBezTo>
                  <a:cubicBezTo>
                    <a:pt x="516" y="468"/>
                    <a:pt x="516" y="468"/>
                    <a:pt x="516" y="468"/>
                  </a:cubicBezTo>
                  <a:cubicBezTo>
                    <a:pt x="521" y="474"/>
                    <a:pt x="521" y="474"/>
                    <a:pt x="521" y="474"/>
                  </a:cubicBezTo>
                  <a:moveTo>
                    <a:pt x="377" y="512"/>
                  </a:moveTo>
                  <a:cubicBezTo>
                    <a:pt x="404" y="452"/>
                    <a:pt x="404" y="452"/>
                    <a:pt x="404" y="452"/>
                  </a:cubicBezTo>
                  <a:cubicBezTo>
                    <a:pt x="506" y="543"/>
                    <a:pt x="506" y="543"/>
                    <a:pt x="506" y="543"/>
                  </a:cubicBezTo>
                  <a:cubicBezTo>
                    <a:pt x="377" y="513"/>
                    <a:pt x="377" y="513"/>
                    <a:pt x="377" y="513"/>
                  </a:cubicBezTo>
                  <a:cubicBezTo>
                    <a:pt x="378" y="512"/>
                    <a:pt x="378" y="512"/>
                    <a:pt x="378" y="512"/>
                  </a:cubicBezTo>
                  <a:cubicBezTo>
                    <a:pt x="377" y="512"/>
                    <a:pt x="377" y="512"/>
                    <a:pt x="377" y="512"/>
                  </a:cubicBezTo>
                  <a:moveTo>
                    <a:pt x="512" y="542"/>
                  </a:moveTo>
                  <a:cubicBezTo>
                    <a:pt x="410" y="451"/>
                    <a:pt x="410" y="451"/>
                    <a:pt x="410" y="451"/>
                  </a:cubicBezTo>
                  <a:cubicBezTo>
                    <a:pt x="512" y="464"/>
                    <a:pt x="512" y="464"/>
                    <a:pt x="512" y="464"/>
                  </a:cubicBezTo>
                  <a:cubicBezTo>
                    <a:pt x="512" y="542"/>
                    <a:pt x="512" y="542"/>
                    <a:pt x="512" y="542"/>
                  </a:cubicBezTo>
                  <a:moveTo>
                    <a:pt x="372" y="510"/>
                  </a:moveTo>
                  <a:cubicBezTo>
                    <a:pt x="272" y="409"/>
                    <a:pt x="272" y="409"/>
                    <a:pt x="272" y="409"/>
                  </a:cubicBezTo>
                  <a:cubicBezTo>
                    <a:pt x="400" y="450"/>
                    <a:pt x="400" y="450"/>
                    <a:pt x="400" y="450"/>
                  </a:cubicBezTo>
                  <a:cubicBezTo>
                    <a:pt x="372" y="510"/>
                    <a:pt x="372" y="510"/>
                    <a:pt x="372" y="510"/>
                  </a:cubicBezTo>
                  <a:moveTo>
                    <a:pt x="207" y="512"/>
                  </a:moveTo>
                  <a:cubicBezTo>
                    <a:pt x="264" y="408"/>
                    <a:pt x="264" y="408"/>
                    <a:pt x="264" y="408"/>
                  </a:cubicBezTo>
                  <a:cubicBezTo>
                    <a:pt x="368" y="512"/>
                    <a:pt x="368" y="512"/>
                    <a:pt x="368" y="512"/>
                  </a:cubicBezTo>
                  <a:cubicBezTo>
                    <a:pt x="207" y="512"/>
                    <a:pt x="207" y="512"/>
                    <a:pt x="207" y="512"/>
                  </a:cubicBezTo>
                  <a:moveTo>
                    <a:pt x="607" y="471"/>
                  </a:moveTo>
                  <a:cubicBezTo>
                    <a:pt x="681" y="403"/>
                    <a:pt x="681" y="403"/>
                    <a:pt x="681" y="403"/>
                  </a:cubicBezTo>
                  <a:cubicBezTo>
                    <a:pt x="650" y="470"/>
                    <a:pt x="650" y="470"/>
                    <a:pt x="650" y="470"/>
                  </a:cubicBezTo>
                  <a:cubicBezTo>
                    <a:pt x="607" y="471"/>
                    <a:pt x="607" y="471"/>
                    <a:pt x="607" y="471"/>
                  </a:cubicBezTo>
                  <a:moveTo>
                    <a:pt x="655" y="470"/>
                  </a:moveTo>
                  <a:cubicBezTo>
                    <a:pt x="688" y="400"/>
                    <a:pt x="688" y="400"/>
                    <a:pt x="688" y="400"/>
                  </a:cubicBezTo>
                  <a:cubicBezTo>
                    <a:pt x="688" y="401"/>
                    <a:pt x="688" y="401"/>
                    <a:pt x="688" y="401"/>
                  </a:cubicBezTo>
                  <a:cubicBezTo>
                    <a:pt x="688" y="401"/>
                    <a:pt x="688" y="401"/>
                    <a:pt x="688" y="401"/>
                  </a:cubicBezTo>
                  <a:cubicBezTo>
                    <a:pt x="716" y="470"/>
                    <a:pt x="716" y="470"/>
                    <a:pt x="716" y="470"/>
                  </a:cubicBezTo>
                  <a:cubicBezTo>
                    <a:pt x="655" y="470"/>
                    <a:pt x="655" y="470"/>
                    <a:pt x="655" y="470"/>
                  </a:cubicBezTo>
                  <a:moveTo>
                    <a:pt x="595" y="470"/>
                  </a:moveTo>
                  <a:cubicBezTo>
                    <a:pt x="516" y="460"/>
                    <a:pt x="516" y="460"/>
                    <a:pt x="516" y="460"/>
                  </a:cubicBezTo>
                  <a:cubicBezTo>
                    <a:pt x="525" y="400"/>
                    <a:pt x="525" y="400"/>
                    <a:pt x="525" y="400"/>
                  </a:cubicBezTo>
                  <a:cubicBezTo>
                    <a:pt x="595" y="470"/>
                    <a:pt x="595" y="470"/>
                    <a:pt x="595" y="470"/>
                  </a:cubicBezTo>
                  <a:moveTo>
                    <a:pt x="603" y="468"/>
                  </a:moveTo>
                  <a:cubicBezTo>
                    <a:pt x="603" y="383"/>
                    <a:pt x="603" y="383"/>
                    <a:pt x="603" y="383"/>
                  </a:cubicBezTo>
                  <a:cubicBezTo>
                    <a:pt x="607" y="384"/>
                    <a:pt x="607" y="384"/>
                    <a:pt x="607" y="384"/>
                  </a:cubicBezTo>
                  <a:cubicBezTo>
                    <a:pt x="607" y="384"/>
                    <a:pt x="607" y="384"/>
                    <a:pt x="607" y="384"/>
                  </a:cubicBezTo>
                  <a:cubicBezTo>
                    <a:pt x="683" y="396"/>
                    <a:pt x="683" y="396"/>
                    <a:pt x="683" y="396"/>
                  </a:cubicBezTo>
                  <a:cubicBezTo>
                    <a:pt x="603" y="468"/>
                    <a:pt x="603" y="468"/>
                    <a:pt x="603" y="468"/>
                  </a:cubicBezTo>
                  <a:moveTo>
                    <a:pt x="204" y="509"/>
                  </a:moveTo>
                  <a:cubicBezTo>
                    <a:pt x="142" y="382"/>
                    <a:pt x="142" y="382"/>
                    <a:pt x="142" y="382"/>
                  </a:cubicBezTo>
                  <a:cubicBezTo>
                    <a:pt x="260" y="406"/>
                    <a:pt x="260" y="406"/>
                    <a:pt x="260" y="406"/>
                  </a:cubicBezTo>
                  <a:cubicBezTo>
                    <a:pt x="204" y="509"/>
                    <a:pt x="204" y="509"/>
                    <a:pt x="204" y="509"/>
                  </a:cubicBezTo>
                  <a:moveTo>
                    <a:pt x="599" y="456"/>
                  </a:moveTo>
                  <a:cubicBezTo>
                    <a:pt x="577" y="378"/>
                    <a:pt x="577" y="378"/>
                    <a:pt x="577" y="378"/>
                  </a:cubicBezTo>
                  <a:cubicBezTo>
                    <a:pt x="599" y="382"/>
                    <a:pt x="599" y="382"/>
                    <a:pt x="599" y="382"/>
                  </a:cubicBezTo>
                  <a:cubicBezTo>
                    <a:pt x="599" y="456"/>
                    <a:pt x="599" y="456"/>
                    <a:pt x="599" y="456"/>
                  </a:cubicBezTo>
                  <a:moveTo>
                    <a:pt x="720" y="468"/>
                  </a:moveTo>
                  <a:cubicBezTo>
                    <a:pt x="691" y="396"/>
                    <a:pt x="691" y="396"/>
                    <a:pt x="691" y="396"/>
                  </a:cubicBezTo>
                  <a:cubicBezTo>
                    <a:pt x="822" y="378"/>
                    <a:pt x="822" y="378"/>
                    <a:pt x="822" y="378"/>
                  </a:cubicBezTo>
                  <a:cubicBezTo>
                    <a:pt x="720" y="468"/>
                    <a:pt x="720" y="468"/>
                    <a:pt x="720" y="468"/>
                  </a:cubicBezTo>
                  <a:moveTo>
                    <a:pt x="597" y="465"/>
                  </a:moveTo>
                  <a:cubicBezTo>
                    <a:pt x="526" y="395"/>
                    <a:pt x="526" y="395"/>
                    <a:pt x="526" y="395"/>
                  </a:cubicBezTo>
                  <a:cubicBezTo>
                    <a:pt x="544" y="372"/>
                    <a:pt x="544" y="372"/>
                    <a:pt x="544" y="372"/>
                  </a:cubicBezTo>
                  <a:cubicBezTo>
                    <a:pt x="572" y="377"/>
                    <a:pt x="572" y="377"/>
                    <a:pt x="572" y="377"/>
                  </a:cubicBezTo>
                  <a:cubicBezTo>
                    <a:pt x="597" y="465"/>
                    <a:pt x="597" y="465"/>
                    <a:pt x="597" y="465"/>
                  </a:cubicBezTo>
                  <a:moveTo>
                    <a:pt x="513" y="452"/>
                  </a:moveTo>
                  <a:cubicBezTo>
                    <a:pt x="484" y="365"/>
                    <a:pt x="484" y="365"/>
                    <a:pt x="484" y="365"/>
                  </a:cubicBezTo>
                  <a:cubicBezTo>
                    <a:pt x="521" y="396"/>
                    <a:pt x="521" y="396"/>
                    <a:pt x="521" y="396"/>
                  </a:cubicBezTo>
                  <a:cubicBezTo>
                    <a:pt x="513" y="452"/>
                    <a:pt x="513" y="452"/>
                    <a:pt x="513" y="452"/>
                  </a:cubicBezTo>
                  <a:moveTo>
                    <a:pt x="521" y="391"/>
                  </a:moveTo>
                  <a:cubicBezTo>
                    <a:pt x="487" y="362"/>
                    <a:pt x="487" y="362"/>
                    <a:pt x="487" y="362"/>
                  </a:cubicBezTo>
                  <a:cubicBezTo>
                    <a:pt x="539" y="371"/>
                    <a:pt x="539" y="371"/>
                    <a:pt x="539" y="371"/>
                  </a:cubicBezTo>
                  <a:cubicBezTo>
                    <a:pt x="523" y="392"/>
                    <a:pt x="523" y="392"/>
                    <a:pt x="523" y="392"/>
                  </a:cubicBezTo>
                  <a:cubicBezTo>
                    <a:pt x="521" y="390"/>
                    <a:pt x="521" y="390"/>
                    <a:pt x="521" y="390"/>
                  </a:cubicBezTo>
                  <a:cubicBezTo>
                    <a:pt x="521" y="391"/>
                    <a:pt x="521" y="391"/>
                    <a:pt x="521" y="391"/>
                  </a:cubicBezTo>
                  <a:moveTo>
                    <a:pt x="595" y="377"/>
                  </a:moveTo>
                  <a:cubicBezTo>
                    <a:pt x="576" y="373"/>
                    <a:pt x="576" y="373"/>
                    <a:pt x="576" y="373"/>
                  </a:cubicBezTo>
                  <a:cubicBezTo>
                    <a:pt x="570" y="350"/>
                    <a:pt x="570" y="350"/>
                    <a:pt x="570" y="350"/>
                  </a:cubicBezTo>
                  <a:cubicBezTo>
                    <a:pt x="595" y="377"/>
                    <a:pt x="595" y="377"/>
                    <a:pt x="595" y="377"/>
                  </a:cubicBezTo>
                  <a:moveTo>
                    <a:pt x="670" y="389"/>
                  </a:moveTo>
                  <a:cubicBezTo>
                    <a:pt x="602" y="378"/>
                    <a:pt x="602" y="378"/>
                    <a:pt x="602" y="378"/>
                  </a:cubicBezTo>
                  <a:cubicBezTo>
                    <a:pt x="574" y="348"/>
                    <a:pt x="574" y="348"/>
                    <a:pt x="574" y="348"/>
                  </a:cubicBezTo>
                  <a:cubicBezTo>
                    <a:pt x="670" y="389"/>
                    <a:pt x="670" y="389"/>
                    <a:pt x="670" y="389"/>
                  </a:cubicBezTo>
                  <a:moveTo>
                    <a:pt x="571" y="373"/>
                  </a:moveTo>
                  <a:cubicBezTo>
                    <a:pt x="547" y="368"/>
                    <a:pt x="547" y="368"/>
                    <a:pt x="547" y="368"/>
                  </a:cubicBezTo>
                  <a:cubicBezTo>
                    <a:pt x="564" y="347"/>
                    <a:pt x="564" y="347"/>
                    <a:pt x="564" y="347"/>
                  </a:cubicBezTo>
                  <a:cubicBezTo>
                    <a:pt x="571" y="373"/>
                    <a:pt x="571" y="373"/>
                    <a:pt x="571" y="373"/>
                  </a:cubicBezTo>
                  <a:moveTo>
                    <a:pt x="542" y="367"/>
                  </a:moveTo>
                  <a:cubicBezTo>
                    <a:pt x="492" y="358"/>
                    <a:pt x="492" y="358"/>
                    <a:pt x="492" y="358"/>
                  </a:cubicBezTo>
                  <a:cubicBezTo>
                    <a:pt x="559" y="345"/>
                    <a:pt x="559" y="345"/>
                    <a:pt x="559" y="345"/>
                  </a:cubicBezTo>
                  <a:cubicBezTo>
                    <a:pt x="542" y="367"/>
                    <a:pt x="542" y="367"/>
                    <a:pt x="542" y="367"/>
                  </a:cubicBezTo>
                  <a:moveTo>
                    <a:pt x="701" y="390"/>
                  </a:moveTo>
                  <a:cubicBezTo>
                    <a:pt x="805" y="337"/>
                    <a:pt x="805" y="337"/>
                    <a:pt x="805" y="337"/>
                  </a:cubicBezTo>
                  <a:cubicBezTo>
                    <a:pt x="825" y="373"/>
                    <a:pt x="825" y="373"/>
                    <a:pt x="825" y="373"/>
                  </a:cubicBezTo>
                  <a:cubicBezTo>
                    <a:pt x="701" y="390"/>
                    <a:pt x="701" y="390"/>
                    <a:pt x="701" y="390"/>
                  </a:cubicBezTo>
                  <a:moveTo>
                    <a:pt x="258" y="401"/>
                  </a:moveTo>
                  <a:cubicBezTo>
                    <a:pt x="143" y="378"/>
                    <a:pt x="143" y="378"/>
                    <a:pt x="143" y="378"/>
                  </a:cubicBezTo>
                  <a:cubicBezTo>
                    <a:pt x="208" y="330"/>
                    <a:pt x="208" y="330"/>
                    <a:pt x="208" y="330"/>
                  </a:cubicBezTo>
                  <a:cubicBezTo>
                    <a:pt x="258" y="401"/>
                    <a:pt x="258" y="401"/>
                    <a:pt x="258" y="401"/>
                  </a:cubicBezTo>
                  <a:moveTo>
                    <a:pt x="507" y="449"/>
                  </a:moveTo>
                  <a:cubicBezTo>
                    <a:pt x="417" y="326"/>
                    <a:pt x="417" y="326"/>
                    <a:pt x="417" y="326"/>
                  </a:cubicBezTo>
                  <a:cubicBezTo>
                    <a:pt x="473" y="357"/>
                    <a:pt x="473" y="357"/>
                    <a:pt x="473" y="357"/>
                  </a:cubicBezTo>
                  <a:cubicBezTo>
                    <a:pt x="467" y="358"/>
                    <a:pt x="467" y="358"/>
                    <a:pt x="467" y="358"/>
                  </a:cubicBezTo>
                  <a:cubicBezTo>
                    <a:pt x="478" y="360"/>
                    <a:pt x="478" y="360"/>
                    <a:pt x="478" y="360"/>
                  </a:cubicBezTo>
                  <a:cubicBezTo>
                    <a:pt x="507" y="449"/>
                    <a:pt x="507" y="449"/>
                    <a:pt x="507" y="449"/>
                  </a:cubicBezTo>
                  <a:moveTo>
                    <a:pt x="509" y="459"/>
                  </a:moveTo>
                  <a:cubicBezTo>
                    <a:pt x="405" y="446"/>
                    <a:pt x="405" y="446"/>
                    <a:pt x="405" y="446"/>
                  </a:cubicBezTo>
                  <a:cubicBezTo>
                    <a:pt x="411" y="326"/>
                    <a:pt x="411" y="326"/>
                    <a:pt x="411" y="326"/>
                  </a:cubicBezTo>
                  <a:cubicBezTo>
                    <a:pt x="509" y="459"/>
                    <a:pt x="509" y="459"/>
                    <a:pt x="509" y="459"/>
                  </a:cubicBezTo>
                  <a:moveTo>
                    <a:pt x="830" y="372"/>
                  </a:moveTo>
                  <a:cubicBezTo>
                    <a:pt x="810" y="336"/>
                    <a:pt x="810" y="336"/>
                    <a:pt x="810" y="336"/>
                  </a:cubicBezTo>
                  <a:cubicBezTo>
                    <a:pt x="944" y="317"/>
                    <a:pt x="944" y="317"/>
                    <a:pt x="944" y="317"/>
                  </a:cubicBezTo>
                  <a:cubicBezTo>
                    <a:pt x="830" y="372"/>
                    <a:pt x="830" y="372"/>
                    <a:pt x="830" y="372"/>
                  </a:cubicBezTo>
                  <a:moveTo>
                    <a:pt x="710" y="381"/>
                  </a:moveTo>
                  <a:cubicBezTo>
                    <a:pt x="802" y="311"/>
                    <a:pt x="802" y="311"/>
                    <a:pt x="802" y="311"/>
                  </a:cubicBezTo>
                  <a:cubicBezTo>
                    <a:pt x="804" y="332"/>
                    <a:pt x="804" y="332"/>
                    <a:pt x="804" y="332"/>
                  </a:cubicBezTo>
                  <a:cubicBezTo>
                    <a:pt x="803" y="332"/>
                    <a:pt x="803" y="332"/>
                    <a:pt x="803" y="332"/>
                  </a:cubicBezTo>
                  <a:cubicBezTo>
                    <a:pt x="803" y="333"/>
                    <a:pt x="803" y="333"/>
                    <a:pt x="803" y="333"/>
                  </a:cubicBezTo>
                  <a:cubicBezTo>
                    <a:pt x="710" y="381"/>
                    <a:pt x="710" y="381"/>
                    <a:pt x="710" y="381"/>
                  </a:cubicBezTo>
                  <a:moveTo>
                    <a:pt x="397" y="444"/>
                  </a:moveTo>
                  <a:cubicBezTo>
                    <a:pt x="267" y="403"/>
                    <a:pt x="267" y="403"/>
                    <a:pt x="267" y="403"/>
                  </a:cubicBezTo>
                  <a:cubicBezTo>
                    <a:pt x="267" y="403"/>
                    <a:pt x="267" y="403"/>
                    <a:pt x="267" y="403"/>
                  </a:cubicBezTo>
                  <a:cubicBezTo>
                    <a:pt x="266" y="403"/>
                    <a:pt x="266" y="403"/>
                    <a:pt x="266" y="403"/>
                  </a:cubicBezTo>
                  <a:cubicBezTo>
                    <a:pt x="294" y="309"/>
                    <a:pt x="294" y="309"/>
                    <a:pt x="294" y="309"/>
                  </a:cubicBezTo>
                  <a:cubicBezTo>
                    <a:pt x="397" y="444"/>
                    <a:pt x="397" y="444"/>
                    <a:pt x="397" y="444"/>
                  </a:cubicBezTo>
                  <a:moveTo>
                    <a:pt x="138" y="376"/>
                  </a:moveTo>
                  <a:cubicBezTo>
                    <a:pt x="77" y="309"/>
                    <a:pt x="77" y="309"/>
                    <a:pt x="77" y="309"/>
                  </a:cubicBezTo>
                  <a:cubicBezTo>
                    <a:pt x="202" y="328"/>
                    <a:pt x="202" y="328"/>
                    <a:pt x="202" y="328"/>
                  </a:cubicBezTo>
                  <a:cubicBezTo>
                    <a:pt x="138" y="376"/>
                    <a:pt x="138" y="376"/>
                    <a:pt x="138" y="376"/>
                  </a:cubicBezTo>
                  <a:moveTo>
                    <a:pt x="263" y="399"/>
                  </a:moveTo>
                  <a:cubicBezTo>
                    <a:pt x="212" y="328"/>
                    <a:pt x="212" y="328"/>
                    <a:pt x="212" y="328"/>
                  </a:cubicBezTo>
                  <a:cubicBezTo>
                    <a:pt x="290" y="307"/>
                    <a:pt x="290" y="307"/>
                    <a:pt x="290" y="307"/>
                  </a:cubicBezTo>
                  <a:cubicBezTo>
                    <a:pt x="263" y="399"/>
                    <a:pt x="263" y="399"/>
                    <a:pt x="263" y="399"/>
                  </a:cubicBezTo>
                  <a:moveTo>
                    <a:pt x="401" y="442"/>
                  </a:moveTo>
                  <a:cubicBezTo>
                    <a:pt x="299" y="307"/>
                    <a:pt x="299" y="307"/>
                    <a:pt x="299" y="307"/>
                  </a:cubicBezTo>
                  <a:cubicBezTo>
                    <a:pt x="407" y="321"/>
                    <a:pt x="407" y="321"/>
                    <a:pt x="407" y="321"/>
                  </a:cubicBezTo>
                  <a:cubicBezTo>
                    <a:pt x="401" y="442"/>
                    <a:pt x="401" y="442"/>
                    <a:pt x="401" y="442"/>
                  </a:cubicBezTo>
                  <a:moveTo>
                    <a:pt x="85" y="305"/>
                  </a:moveTo>
                  <a:cubicBezTo>
                    <a:pt x="79" y="305"/>
                    <a:pt x="79" y="305"/>
                    <a:pt x="79" y="305"/>
                  </a:cubicBezTo>
                  <a:cubicBezTo>
                    <a:pt x="80" y="304"/>
                    <a:pt x="80" y="304"/>
                    <a:pt x="80" y="304"/>
                  </a:cubicBezTo>
                  <a:cubicBezTo>
                    <a:pt x="85" y="305"/>
                    <a:pt x="85" y="305"/>
                    <a:pt x="85" y="305"/>
                  </a:cubicBezTo>
                  <a:moveTo>
                    <a:pt x="71" y="303"/>
                  </a:moveTo>
                  <a:cubicBezTo>
                    <a:pt x="67" y="302"/>
                    <a:pt x="67" y="302"/>
                    <a:pt x="67" y="302"/>
                  </a:cubicBezTo>
                  <a:cubicBezTo>
                    <a:pt x="72" y="303"/>
                    <a:pt x="72" y="303"/>
                    <a:pt x="72" y="303"/>
                  </a:cubicBezTo>
                  <a:cubicBezTo>
                    <a:pt x="71" y="303"/>
                    <a:pt x="71" y="303"/>
                    <a:pt x="71" y="303"/>
                  </a:cubicBezTo>
                  <a:moveTo>
                    <a:pt x="692" y="388"/>
                  </a:moveTo>
                  <a:cubicBezTo>
                    <a:pt x="721" y="298"/>
                    <a:pt x="721" y="298"/>
                    <a:pt x="721" y="298"/>
                  </a:cubicBezTo>
                  <a:cubicBezTo>
                    <a:pt x="798" y="309"/>
                    <a:pt x="798" y="309"/>
                    <a:pt x="798" y="309"/>
                  </a:cubicBezTo>
                  <a:cubicBezTo>
                    <a:pt x="692" y="388"/>
                    <a:pt x="692" y="388"/>
                    <a:pt x="692" y="388"/>
                  </a:cubicBezTo>
                  <a:moveTo>
                    <a:pt x="481" y="355"/>
                  </a:moveTo>
                  <a:cubicBezTo>
                    <a:pt x="472" y="286"/>
                    <a:pt x="472" y="286"/>
                    <a:pt x="472" y="286"/>
                  </a:cubicBezTo>
                  <a:cubicBezTo>
                    <a:pt x="559" y="341"/>
                    <a:pt x="559" y="341"/>
                    <a:pt x="559" y="341"/>
                  </a:cubicBezTo>
                  <a:cubicBezTo>
                    <a:pt x="481" y="355"/>
                    <a:pt x="481" y="355"/>
                    <a:pt x="481" y="355"/>
                  </a:cubicBezTo>
                  <a:moveTo>
                    <a:pt x="477" y="354"/>
                  </a:moveTo>
                  <a:cubicBezTo>
                    <a:pt x="413" y="319"/>
                    <a:pt x="413" y="319"/>
                    <a:pt x="413" y="319"/>
                  </a:cubicBezTo>
                  <a:cubicBezTo>
                    <a:pt x="467" y="285"/>
                    <a:pt x="467" y="285"/>
                    <a:pt x="467" y="285"/>
                  </a:cubicBezTo>
                  <a:cubicBezTo>
                    <a:pt x="477" y="354"/>
                    <a:pt x="477" y="354"/>
                    <a:pt x="477" y="354"/>
                  </a:cubicBezTo>
                  <a:moveTo>
                    <a:pt x="79" y="300"/>
                  </a:moveTo>
                  <a:cubicBezTo>
                    <a:pt x="23" y="289"/>
                    <a:pt x="23" y="289"/>
                    <a:pt x="23" y="289"/>
                  </a:cubicBezTo>
                  <a:cubicBezTo>
                    <a:pt x="173" y="257"/>
                    <a:pt x="173" y="257"/>
                    <a:pt x="173" y="257"/>
                  </a:cubicBezTo>
                  <a:cubicBezTo>
                    <a:pt x="79" y="300"/>
                    <a:pt x="79" y="300"/>
                    <a:pt x="79" y="300"/>
                  </a:cubicBezTo>
                  <a:moveTo>
                    <a:pt x="210" y="324"/>
                  </a:moveTo>
                  <a:cubicBezTo>
                    <a:pt x="196" y="254"/>
                    <a:pt x="196" y="254"/>
                    <a:pt x="196" y="254"/>
                  </a:cubicBezTo>
                  <a:cubicBezTo>
                    <a:pt x="287" y="303"/>
                    <a:pt x="287" y="303"/>
                    <a:pt x="287" y="303"/>
                  </a:cubicBezTo>
                  <a:cubicBezTo>
                    <a:pt x="210" y="324"/>
                    <a:pt x="210" y="324"/>
                    <a:pt x="210" y="324"/>
                  </a:cubicBezTo>
                  <a:moveTo>
                    <a:pt x="205" y="324"/>
                  </a:moveTo>
                  <a:cubicBezTo>
                    <a:pt x="87" y="301"/>
                    <a:pt x="87" y="301"/>
                    <a:pt x="87" y="301"/>
                  </a:cubicBezTo>
                  <a:cubicBezTo>
                    <a:pt x="191" y="253"/>
                    <a:pt x="191" y="253"/>
                    <a:pt x="191" y="253"/>
                  </a:cubicBezTo>
                  <a:cubicBezTo>
                    <a:pt x="205" y="324"/>
                    <a:pt x="205" y="324"/>
                    <a:pt x="205" y="324"/>
                  </a:cubicBezTo>
                  <a:moveTo>
                    <a:pt x="688" y="387"/>
                  </a:moveTo>
                  <a:cubicBezTo>
                    <a:pt x="634" y="248"/>
                    <a:pt x="634" y="248"/>
                    <a:pt x="634" y="248"/>
                  </a:cubicBezTo>
                  <a:cubicBezTo>
                    <a:pt x="717" y="296"/>
                    <a:pt x="717" y="296"/>
                    <a:pt x="717" y="296"/>
                  </a:cubicBezTo>
                  <a:cubicBezTo>
                    <a:pt x="688" y="387"/>
                    <a:pt x="688" y="387"/>
                    <a:pt x="688" y="387"/>
                  </a:cubicBezTo>
                  <a:moveTo>
                    <a:pt x="570" y="338"/>
                  </a:moveTo>
                  <a:cubicBezTo>
                    <a:pt x="629" y="248"/>
                    <a:pt x="629" y="248"/>
                    <a:pt x="629" y="248"/>
                  </a:cubicBezTo>
                  <a:cubicBezTo>
                    <a:pt x="684" y="390"/>
                    <a:pt x="684" y="390"/>
                    <a:pt x="684" y="390"/>
                  </a:cubicBezTo>
                  <a:cubicBezTo>
                    <a:pt x="569" y="341"/>
                    <a:pt x="569" y="341"/>
                    <a:pt x="569" y="341"/>
                  </a:cubicBezTo>
                  <a:cubicBezTo>
                    <a:pt x="570" y="338"/>
                    <a:pt x="570" y="338"/>
                    <a:pt x="570" y="338"/>
                  </a:cubicBezTo>
                  <a:cubicBezTo>
                    <a:pt x="570" y="338"/>
                    <a:pt x="570" y="338"/>
                    <a:pt x="570" y="338"/>
                  </a:cubicBezTo>
                  <a:moveTo>
                    <a:pt x="565" y="337"/>
                  </a:moveTo>
                  <a:cubicBezTo>
                    <a:pt x="538" y="270"/>
                    <a:pt x="538" y="270"/>
                    <a:pt x="538" y="270"/>
                  </a:cubicBezTo>
                  <a:cubicBezTo>
                    <a:pt x="624" y="246"/>
                    <a:pt x="624" y="246"/>
                    <a:pt x="624" y="246"/>
                  </a:cubicBezTo>
                  <a:cubicBezTo>
                    <a:pt x="565" y="337"/>
                    <a:pt x="565" y="337"/>
                    <a:pt x="565" y="337"/>
                  </a:cubicBezTo>
                  <a:moveTo>
                    <a:pt x="808" y="332"/>
                  </a:moveTo>
                  <a:cubicBezTo>
                    <a:pt x="806" y="308"/>
                    <a:pt x="806" y="308"/>
                    <a:pt x="806" y="308"/>
                  </a:cubicBezTo>
                  <a:cubicBezTo>
                    <a:pt x="809" y="306"/>
                    <a:pt x="809" y="306"/>
                    <a:pt x="809" y="306"/>
                  </a:cubicBezTo>
                  <a:cubicBezTo>
                    <a:pt x="807" y="305"/>
                    <a:pt x="807" y="305"/>
                    <a:pt x="807" y="305"/>
                  </a:cubicBezTo>
                  <a:cubicBezTo>
                    <a:pt x="855" y="242"/>
                    <a:pt x="855" y="242"/>
                    <a:pt x="855" y="242"/>
                  </a:cubicBezTo>
                  <a:cubicBezTo>
                    <a:pt x="838" y="302"/>
                    <a:pt x="838" y="302"/>
                    <a:pt x="838" y="302"/>
                  </a:cubicBezTo>
                  <a:cubicBezTo>
                    <a:pt x="940" y="313"/>
                    <a:pt x="940" y="313"/>
                    <a:pt x="940" y="313"/>
                  </a:cubicBezTo>
                  <a:cubicBezTo>
                    <a:pt x="808" y="332"/>
                    <a:pt x="808" y="332"/>
                    <a:pt x="808" y="332"/>
                  </a:cubicBezTo>
                  <a:moveTo>
                    <a:pt x="800" y="304"/>
                  </a:moveTo>
                  <a:cubicBezTo>
                    <a:pt x="724" y="294"/>
                    <a:pt x="724" y="294"/>
                    <a:pt x="724" y="294"/>
                  </a:cubicBezTo>
                  <a:cubicBezTo>
                    <a:pt x="778" y="235"/>
                    <a:pt x="778" y="235"/>
                    <a:pt x="778" y="235"/>
                  </a:cubicBezTo>
                  <a:cubicBezTo>
                    <a:pt x="800" y="304"/>
                    <a:pt x="800" y="304"/>
                    <a:pt x="800" y="304"/>
                  </a:cubicBezTo>
                  <a:moveTo>
                    <a:pt x="951" y="310"/>
                  </a:moveTo>
                  <a:cubicBezTo>
                    <a:pt x="844" y="298"/>
                    <a:pt x="844" y="298"/>
                    <a:pt x="844" y="298"/>
                  </a:cubicBezTo>
                  <a:cubicBezTo>
                    <a:pt x="862" y="235"/>
                    <a:pt x="862" y="235"/>
                    <a:pt x="862" y="235"/>
                  </a:cubicBezTo>
                  <a:cubicBezTo>
                    <a:pt x="951" y="310"/>
                    <a:pt x="951" y="310"/>
                    <a:pt x="951" y="310"/>
                  </a:cubicBezTo>
                  <a:moveTo>
                    <a:pt x="804" y="302"/>
                  </a:moveTo>
                  <a:cubicBezTo>
                    <a:pt x="782" y="233"/>
                    <a:pt x="782" y="233"/>
                    <a:pt x="782" y="233"/>
                  </a:cubicBezTo>
                  <a:cubicBezTo>
                    <a:pt x="856" y="233"/>
                    <a:pt x="856" y="233"/>
                    <a:pt x="856" y="233"/>
                  </a:cubicBezTo>
                  <a:cubicBezTo>
                    <a:pt x="804" y="302"/>
                    <a:pt x="804" y="302"/>
                    <a:pt x="804" y="302"/>
                  </a:cubicBezTo>
                  <a:moveTo>
                    <a:pt x="410" y="316"/>
                  </a:moveTo>
                  <a:cubicBezTo>
                    <a:pt x="372" y="231"/>
                    <a:pt x="372" y="231"/>
                    <a:pt x="372" y="231"/>
                  </a:cubicBezTo>
                  <a:cubicBezTo>
                    <a:pt x="465" y="282"/>
                    <a:pt x="465" y="282"/>
                    <a:pt x="465" y="282"/>
                  </a:cubicBezTo>
                  <a:cubicBezTo>
                    <a:pt x="410" y="316"/>
                    <a:pt x="410" y="316"/>
                    <a:pt x="410" y="316"/>
                  </a:cubicBezTo>
                  <a:moveTo>
                    <a:pt x="404" y="316"/>
                  </a:moveTo>
                  <a:cubicBezTo>
                    <a:pt x="298" y="303"/>
                    <a:pt x="298" y="303"/>
                    <a:pt x="298" y="303"/>
                  </a:cubicBezTo>
                  <a:cubicBezTo>
                    <a:pt x="366" y="230"/>
                    <a:pt x="366" y="230"/>
                    <a:pt x="366" y="230"/>
                  </a:cubicBezTo>
                  <a:cubicBezTo>
                    <a:pt x="404" y="314"/>
                    <a:pt x="404" y="314"/>
                    <a:pt x="404" y="314"/>
                  </a:cubicBezTo>
                  <a:cubicBezTo>
                    <a:pt x="401" y="312"/>
                    <a:pt x="401" y="312"/>
                    <a:pt x="401" y="312"/>
                  </a:cubicBezTo>
                  <a:cubicBezTo>
                    <a:pt x="404" y="316"/>
                    <a:pt x="404" y="316"/>
                    <a:pt x="404" y="316"/>
                  </a:cubicBezTo>
                  <a:moveTo>
                    <a:pt x="293" y="301"/>
                  </a:moveTo>
                  <a:cubicBezTo>
                    <a:pt x="200" y="251"/>
                    <a:pt x="200" y="251"/>
                    <a:pt x="200" y="251"/>
                  </a:cubicBezTo>
                  <a:cubicBezTo>
                    <a:pt x="361" y="229"/>
                    <a:pt x="361" y="229"/>
                    <a:pt x="361" y="229"/>
                  </a:cubicBezTo>
                  <a:cubicBezTo>
                    <a:pt x="293" y="301"/>
                    <a:pt x="293" y="301"/>
                    <a:pt x="293" y="301"/>
                  </a:cubicBezTo>
                  <a:moveTo>
                    <a:pt x="560" y="336"/>
                  </a:moveTo>
                  <a:cubicBezTo>
                    <a:pt x="471" y="281"/>
                    <a:pt x="471" y="281"/>
                    <a:pt x="471" y="281"/>
                  </a:cubicBezTo>
                  <a:cubicBezTo>
                    <a:pt x="481" y="218"/>
                    <a:pt x="481" y="218"/>
                    <a:pt x="481" y="218"/>
                  </a:cubicBezTo>
                  <a:cubicBezTo>
                    <a:pt x="533" y="269"/>
                    <a:pt x="533" y="269"/>
                    <a:pt x="533" y="269"/>
                  </a:cubicBezTo>
                  <a:cubicBezTo>
                    <a:pt x="560" y="336"/>
                    <a:pt x="560" y="336"/>
                    <a:pt x="560" y="336"/>
                  </a:cubicBezTo>
                  <a:moveTo>
                    <a:pt x="381" y="231"/>
                  </a:moveTo>
                  <a:cubicBezTo>
                    <a:pt x="374" y="228"/>
                    <a:pt x="374" y="228"/>
                    <a:pt x="374" y="228"/>
                  </a:cubicBezTo>
                  <a:cubicBezTo>
                    <a:pt x="477" y="216"/>
                    <a:pt x="477" y="216"/>
                    <a:pt x="477" y="216"/>
                  </a:cubicBezTo>
                  <a:cubicBezTo>
                    <a:pt x="467" y="278"/>
                    <a:pt x="467" y="278"/>
                    <a:pt x="467" y="278"/>
                  </a:cubicBezTo>
                  <a:cubicBezTo>
                    <a:pt x="380" y="231"/>
                    <a:pt x="380" y="231"/>
                    <a:pt x="380" y="231"/>
                  </a:cubicBezTo>
                  <a:cubicBezTo>
                    <a:pt x="381" y="231"/>
                    <a:pt x="381" y="231"/>
                    <a:pt x="381" y="231"/>
                  </a:cubicBezTo>
                  <a:moveTo>
                    <a:pt x="716" y="291"/>
                  </a:moveTo>
                  <a:cubicBezTo>
                    <a:pt x="634" y="243"/>
                    <a:pt x="634" y="243"/>
                    <a:pt x="634" y="243"/>
                  </a:cubicBezTo>
                  <a:cubicBezTo>
                    <a:pt x="700" y="210"/>
                    <a:pt x="700" y="210"/>
                    <a:pt x="700" y="210"/>
                  </a:cubicBezTo>
                  <a:cubicBezTo>
                    <a:pt x="716" y="291"/>
                    <a:pt x="716" y="291"/>
                    <a:pt x="716" y="291"/>
                  </a:cubicBezTo>
                  <a:moveTo>
                    <a:pt x="721" y="290"/>
                  </a:moveTo>
                  <a:cubicBezTo>
                    <a:pt x="704" y="210"/>
                    <a:pt x="704" y="210"/>
                    <a:pt x="704" y="210"/>
                  </a:cubicBezTo>
                  <a:cubicBezTo>
                    <a:pt x="775" y="232"/>
                    <a:pt x="775" y="232"/>
                    <a:pt x="775" y="232"/>
                  </a:cubicBezTo>
                  <a:cubicBezTo>
                    <a:pt x="721" y="290"/>
                    <a:pt x="721" y="290"/>
                    <a:pt x="721" y="290"/>
                  </a:cubicBezTo>
                  <a:moveTo>
                    <a:pt x="195" y="248"/>
                  </a:moveTo>
                  <a:cubicBezTo>
                    <a:pt x="174" y="193"/>
                    <a:pt x="174" y="193"/>
                    <a:pt x="174" y="193"/>
                  </a:cubicBezTo>
                  <a:cubicBezTo>
                    <a:pt x="353" y="226"/>
                    <a:pt x="353" y="226"/>
                    <a:pt x="353" y="226"/>
                  </a:cubicBezTo>
                  <a:cubicBezTo>
                    <a:pt x="195" y="248"/>
                    <a:pt x="195" y="248"/>
                    <a:pt x="195" y="248"/>
                  </a:cubicBezTo>
                  <a:moveTo>
                    <a:pt x="18" y="285"/>
                  </a:moveTo>
                  <a:cubicBezTo>
                    <a:pt x="89" y="210"/>
                    <a:pt x="89" y="210"/>
                    <a:pt x="89" y="210"/>
                  </a:cubicBezTo>
                  <a:cubicBezTo>
                    <a:pt x="169" y="193"/>
                    <a:pt x="169" y="193"/>
                    <a:pt x="169" y="193"/>
                  </a:cubicBezTo>
                  <a:cubicBezTo>
                    <a:pt x="190" y="249"/>
                    <a:pt x="190" y="249"/>
                    <a:pt x="190" y="249"/>
                  </a:cubicBezTo>
                  <a:cubicBezTo>
                    <a:pt x="18" y="285"/>
                    <a:pt x="18" y="285"/>
                    <a:pt x="18" y="285"/>
                  </a:cubicBezTo>
                  <a:moveTo>
                    <a:pt x="541" y="264"/>
                  </a:moveTo>
                  <a:cubicBezTo>
                    <a:pt x="606" y="181"/>
                    <a:pt x="606" y="181"/>
                    <a:pt x="606" y="181"/>
                  </a:cubicBezTo>
                  <a:cubicBezTo>
                    <a:pt x="627" y="241"/>
                    <a:pt x="627" y="241"/>
                    <a:pt x="627" y="241"/>
                  </a:cubicBezTo>
                  <a:cubicBezTo>
                    <a:pt x="541" y="264"/>
                    <a:pt x="541" y="264"/>
                    <a:pt x="541" y="264"/>
                  </a:cubicBezTo>
                  <a:moveTo>
                    <a:pt x="535" y="265"/>
                  </a:moveTo>
                  <a:cubicBezTo>
                    <a:pt x="484" y="215"/>
                    <a:pt x="484" y="215"/>
                    <a:pt x="484" y="215"/>
                  </a:cubicBezTo>
                  <a:cubicBezTo>
                    <a:pt x="601" y="181"/>
                    <a:pt x="601" y="181"/>
                    <a:pt x="601" y="181"/>
                  </a:cubicBezTo>
                  <a:cubicBezTo>
                    <a:pt x="535" y="265"/>
                    <a:pt x="535" y="265"/>
                    <a:pt x="535" y="265"/>
                  </a:cubicBezTo>
                  <a:moveTo>
                    <a:pt x="631" y="240"/>
                  </a:moveTo>
                  <a:cubicBezTo>
                    <a:pt x="611" y="180"/>
                    <a:pt x="611" y="180"/>
                    <a:pt x="611" y="180"/>
                  </a:cubicBezTo>
                  <a:cubicBezTo>
                    <a:pt x="692" y="206"/>
                    <a:pt x="692" y="206"/>
                    <a:pt x="692" y="206"/>
                  </a:cubicBezTo>
                  <a:cubicBezTo>
                    <a:pt x="692" y="206"/>
                    <a:pt x="692" y="206"/>
                    <a:pt x="692" y="206"/>
                  </a:cubicBezTo>
                  <a:cubicBezTo>
                    <a:pt x="695" y="207"/>
                    <a:pt x="695" y="207"/>
                    <a:pt x="695" y="207"/>
                  </a:cubicBezTo>
                  <a:cubicBezTo>
                    <a:pt x="631" y="240"/>
                    <a:pt x="631" y="240"/>
                    <a:pt x="631" y="240"/>
                  </a:cubicBezTo>
                  <a:moveTo>
                    <a:pt x="1058" y="216"/>
                  </a:moveTo>
                  <a:cubicBezTo>
                    <a:pt x="1124" y="178"/>
                    <a:pt x="1124" y="178"/>
                    <a:pt x="1124" y="178"/>
                  </a:cubicBezTo>
                  <a:cubicBezTo>
                    <a:pt x="1154" y="194"/>
                    <a:pt x="1154" y="194"/>
                    <a:pt x="1154" y="194"/>
                  </a:cubicBezTo>
                  <a:cubicBezTo>
                    <a:pt x="1058" y="216"/>
                    <a:pt x="1058" y="216"/>
                    <a:pt x="1058" y="216"/>
                  </a:cubicBezTo>
                  <a:moveTo>
                    <a:pt x="369" y="224"/>
                  </a:moveTo>
                  <a:cubicBezTo>
                    <a:pt x="354" y="171"/>
                    <a:pt x="354" y="171"/>
                    <a:pt x="354" y="171"/>
                  </a:cubicBezTo>
                  <a:cubicBezTo>
                    <a:pt x="470" y="212"/>
                    <a:pt x="470" y="212"/>
                    <a:pt x="470" y="212"/>
                  </a:cubicBezTo>
                  <a:cubicBezTo>
                    <a:pt x="369" y="224"/>
                    <a:pt x="369" y="224"/>
                    <a:pt x="369" y="224"/>
                  </a:cubicBezTo>
                  <a:moveTo>
                    <a:pt x="1157" y="190"/>
                  </a:moveTo>
                  <a:cubicBezTo>
                    <a:pt x="1129" y="176"/>
                    <a:pt x="1129" y="176"/>
                    <a:pt x="1129" y="176"/>
                  </a:cubicBezTo>
                  <a:cubicBezTo>
                    <a:pt x="1149" y="165"/>
                    <a:pt x="1149" y="165"/>
                    <a:pt x="1149" y="165"/>
                  </a:cubicBezTo>
                  <a:cubicBezTo>
                    <a:pt x="1157" y="190"/>
                    <a:pt x="1157" y="190"/>
                    <a:pt x="1157" y="190"/>
                  </a:cubicBezTo>
                  <a:moveTo>
                    <a:pt x="1158" y="181"/>
                  </a:moveTo>
                  <a:cubicBezTo>
                    <a:pt x="1153" y="162"/>
                    <a:pt x="1153" y="162"/>
                    <a:pt x="1153" y="162"/>
                  </a:cubicBezTo>
                  <a:cubicBezTo>
                    <a:pt x="1159" y="159"/>
                    <a:pt x="1159" y="159"/>
                    <a:pt x="1159" y="159"/>
                  </a:cubicBezTo>
                  <a:cubicBezTo>
                    <a:pt x="1158" y="181"/>
                    <a:pt x="1158" y="181"/>
                    <a:pt x="1158" y="181"/>
                  </a:cubicBezTo>
                  <a:moveTo>
                    <a:pt x="362" y="221"/>
                  </a:moveTo>
                  <a:cubicBezTo>
                    <a:pt x="215" y="143"/>
                    <a:pt x="215" y="143"/>
                    <a:pt x="215" y="143"/>
                  </a:cubicBezTo>
                  <a:cubicBezTo>
                    <a:pt x="349" y="170"/>
                    <a:pt x="349" y="170"/>
                    <a:pt x="349" y="170"/>
                  </a:cubicBezTo>
                  <a:cubicBezTo>
                    <a:pt x="363" y="222"/>
                    <a:pt x="363" y="222"/>
                    <a:pt x="363" y="222"/>
                  </a:cubicBezTo>
                  <a:cubicBezTo>
                    <a:pt x="362" y="221"/>
                    <a:pt x="362" y="221"/>
                    <a:pt x="362" y="221"/>
                  </a:cubicBezTo>
                  <a:cubicBezTo>
                    <a:pt x="362" y="221"/>
                    <a:pt x="362" y="221"/>
                    <a:pt x="362" y="221"/>
                  </a:cubicBezTo>
                  <a:moveTo>
                    <a:pt x="353" y="221"/>
                  </a:moveTo>
                  <a:cubicBezTo>
                    <a:pt x="174" y="189"/>
                    <a:pt x="174" y="189"/>
                    <a:pt x="174" y="189"/>
                  </a:cubicBezTo>
                  <a:cubicBezTo>
                    <a:pt x="201" y="141"/>
                    <a:pt x="201" y="141"/>
                    <a:pt x="201" y="141"/>
                  </a:cubicBezTo>
                  <a:cubicBezTo>
                    <a:pt x="353" y="221"/>
                    <a:pt x="353" y="221"/>
                    <a:pt x="353" y="221"/>
                  </a:cubicBezTo>
                  <a:moveTo>
                    <a:pt x="466" y="206"/>
                  </a:moveTo>
                  <a:cubicBezTo>
                    <a:pt x="355" y="167"/>
                    <a:pt x="355" y="167"/>
                    <a:pt x="355" y="167"/>
                  </a:cubicBezTo>
                  <a:cubicBezTo>
                    <a:pt x="379" y="141"/>
                    <a:pt x="379" y="141"/>
                    <a:pt x="379" y="141"/>
                  </a:cubicBezTo>
                  <a:cubicBezTo>
                    <a:pt x="466" y="206"/>
                    <a:pt x="466" y="206"/>
                    <a:pt x="466" y="206"/>
                  </a:cubicBezTo>
                  <a:moveTo>
                    <a:pt x="347" y="165"/>
                  </a:moveTo>
                  <a:cubicBezTo>
                    <a:pt x="223" y="140"/>
                    <a:pt x="223" y="140"/>
                    <a:pt x="223" y="140"/>
                  </a:cubicBezTo>
                  <a:cubicBezTo>
                    <a:pt x="374" y="140"/>
                    <a:pt x="374" y="140"/>
                    <a:pt x="374" y="140"/>
                  </a:cubicBezTo>
                  <a:cubicBezTo>
                    <a:pt x="350" y="165"/>
                    <a:pt x="350" y="165"/>
                    <a:pt x="350" y="165"/>
                  </a:cubicBezTo>
                  <a:cubicBezTo>
                    <a:pt x="347" y="164"/>
                    <a:pt x="347" y="164"/>
                    <a:pt x="347" y="164"/>
                  </a:cubicBezTo>
                  <a:cubicBezTo>
                    <a:pt x="347" y="165"/>
                    <a:pt x="347" y="165"/>
                    <a:pt x="347" y="165"/>
                  </a:cubicBezTo>
                  <a:moveTo>
                    <a:pt x="481" y="211"/>
                  </a:moveTo>
                  <a:cubicBezTo>
                    <a:pt x="470" y="132"/>
                    <a:pt x="470" y="132"/>
                    <a:pt x="470" y="132"/>
                  </a:cubicBezTo>
                  <a:cubicBezTo>
                    <a:pt x="599" y="177"/>
                    <a:pt x="599" y="177"/>
                    <a:pt x="599" y="177"/>
                  </a:cubicBezTo>
                  <a:cubicBezTo>
                    <a:pt x="481" y="211"/>
                    <a:pt x="481" y="211"/>
                    <a:pt x="481" y="211"/>
                  </a:cubicBezTo>
                  <a:moveTo>
                    <a:pt x="476" y="208"/>
                  </a:moveTo>
                  <a:cubicBezTo>
                    <a:pt x="385" y="139"/>
                    <a:pt x="385" y="139"/>
                    <a:pt x="385" y="139"/>
                  </a:cubicBezTo>
                  <a:cubicBezTo>
                    <a:pt x="466" y="131"/>
                    <a:pt x="466" y="131"/>
                    <a:pt x="466" y="131"/>
                  </a:cubicBezTo>
                  <a:cubicBezTo>
                    <a:pt x="476" y="208"/>
                    <a:pt x="476" y="208"/>
                    <a:pt x="476" y="208"/>
                  </a:cubicBezTo>
                  <a:moveTo>
                    <a:pt x="1163" y="188"/>
                  </a:moveTo>
                  <a:cubicBezTo>
                    <a:pt x="1164" y="156"/>
                    <a:pt x="1164" y="156"/>
                    <a:pt x="1164" y="156"/>
                  </a:cubicBezTo>
                  <a:cubicBezTo>
                    <a:pt x="1217" y="126"/>
                    <a:pt x="1217" y="126"/>
                    <a:pt x="1217" y="126"/>
                  </a:cubicBezTo>
                  <a:cubicBezTo>
                    <a:pt x="1163" y="188"/>
                    <a:pt x="1163" y="188"/>
                    <a:pt x="1163" y="188"/>
                  </a:cubicBezTo>
                  <a:moveTo>
                    <a:pt x="1045" y="218"/>
                  </a:moveTo>
                  <a:cubicBezTo>
                    <a:pt x="1010" y="118"/>
                    <a:pt x="1010" y="118"/>
                    <a:pt x="1010" y="118"/>
                  </a:cubicBezTo>
                  <a:cubicBezTo>
                    <a:pt x="1120" y="176"/>
                    <a:pt x="1120" y="176"/>
                    <a:pt x="1120" y="176"/>
                  </a:cubicBezTo>
                  <a:cubicBezTo>
                    <a:pt x="1045" y="218"/>
                    <a:pt x="1045" y="218"/>
                    <a:pt x="1045" y="218"/>
                  </a:cubicBezTo>
                  <a:moveTo>
                    <a:pt x="1039" y="215"/>
                  </a:moveTo>
                  <a:cubicBezTo>
                    <a:pt x="956" y="147"/>
                    <a:pt x="956" y="147"/>
                    <a:pt x="956" y="147"/>
                  </a:cubicBezTo>
                  <a:cubicBezTo>
                    <a:pt x="1005" y="117"/>
                    <a:pt x="1005" y="117"/>
                    <a:pt x="1005" y="117"/>
                  </a:cubicBezTo>
                  <a:cubicBezTo>
                    <a:pt x="1039" y="215"/>
                    <a:pt x="1039" y="215"/>
                    <a:pt x="1039" y="215"/>
                  </a:cubicBezTo>
                  <a:moveTo>
                    <a:pt x="821" y="180"/>
                  </a:moveTo>
                  <a:cubicBezTo>
                    <a:pt x="867" y="116"/>
                    <a:pt x="867" y="116"/>
                    <a:pt x="867" y="116"/>
                  </a:cubicBezTo>
                  <a:cubicBezTo>
                    <a:pt x="945" y="146"/>
                    <a:pt x="945" y="146"/>
                    <a:pt x="945" y="146"/>
                  </a:cubicBezTo>
                  <a:cubicBezTo>
                    <a:pt x="821" y="180"/>
                    <a:pt x="821" y="180"/>
                    <a:pt x="821" y="180"/>
                  </a:cubicBezTo>
                  <a:moveTo>
                    <a:pt x="1179" y="176"/>
                  </a:moveTo>
                  <a:cubicBezTo>
                    <a:pt x="1229" y="119"/>
                    <a:pt x="1229" y="119"/>
                    <a:pt x="1229" y="119"/>
                  </a:cubicBezTo>
                  <a:cubicBezTo>
                    <a:pt x="1283" y="89"/>
                    <a:pt x="1283" y="89"/>
                    <a:pt x="1283" y="89"/>
                  </a:cubicBezTo>
                  <a:cubicBezTo>
                    <a:pt x="1283" y="92"/>
                    <a:pt x="1283" y="92"/>
                    <a:pt x="1283" y="92"/>
                  </a:cubicBezTo>
                  <a:cubicBezTo>
                    <a:pt x="1179" y="176"/>
                    <a:pt x="1179" y="176"/>
                    <a:pt x="1179" y="176"/>
                  </a:cubicBezTo>
                  <a:moveTo>
                    <a:pt x="1152" y="158"/>
                  </a:moveTo>
                  <a:cubicBezTo>
                    <a:pt x="1128" y="81"/>
                    <a:pt x="1128" y="81"/>
                    <a:pt x="1128" y="81"/>
                  </a:cubicBezTo>
                  <a:cubicBezTo>
                    <a:pt x="1161" y="94"/>
                    <a:pt x="1161" y="94"/>
                    <a:pt x="1161" y="94"/>
                  </a:cubicBezTo>
                  <a:cubicBezTo>
                    <a:pt x="1159" y="153"/>
                    <a:pt x="1159" y="153"/>
                    <a:pt x="1159" y="153"/>
                  </a:cubicBezTo>
                  <a:cubicBezTo>
                    <a:pt x="1152" y="158"/>
                    <a:pt x="1152" y="158"/>
                    <a:pt x="1152" y="158"/>
                  </a:cubicBezTo>
                  <a:moveTo>
                    <a:pt x="705" y="204"/>
                  </a:moveTo>
                  <a:cubicBezTo>
                    <a:pt x="721" y="142"/>
                    <a:pt x="721" y="142"/>
                    <a:pt x="721" y="142"/>
                  </a:cubicBezTo>
                  <a:cubicBezTo>
                    <a:pt x="755" y="72"/>
                    <a:pt x="755" y="72"/>
                    <a:pt x="755" y="72"/>
                  </a:cubicBezTo>
                  <a:cubicBezTo>
                    <a:pt x="812" y="183"/>
                    <a:pt x="812" y="183"/>
                    <a:pt x="812" y="183"/>
                  </a:cubicBezTo>
                  <a:cubicBezTo>
                    <a:pt x="705" y="204"/>
                    <a:pt x="705" y="204"/>
                    <a:pt x="705" y="204"/>
                  </a:cubicBezTo>
                  <a:moveTo>
                    <a:pt x="816" y="180"/>
                  </a:moveTo>
                  <a:cubicBezTo>
                    <a:pt x="760" y="72"/>
                    <a:pt x="760" y="72"/>
                    <a:pt x="760" y="72"/>
                  </a:cubicBezTo>
                  <a:cubicBezTo>
                    <a:pt x="795" y="88"/>
                    <a:pt x="846" y="111"/>
                    <a:pt x="862" y="115"/>
                  </a:cubicBezTo>
                  <a:cubicBezTo>
                    <a:pt x="816" y="180"/>
                    <a:pt x="816" y="180"/>
                    <a:pt x="816" y="180"/>
                  </a:cubicBezTo>
                  <a:moveTo>
                    <a:pt x="700" y="204"/>
                  </a:moveTo>
                  <a:cubicBezTo>
                    <a:pt x="609" y="175"/>
                    <a:pt x="609" y="175"/>
                    <a:pt x="609" y="175"/>
                  </a:cubicBezTo>
                  <a:cubicBezTo>
                    <a:pt x="603" y="71"/>
                    <a:pt x="603" y="71"/>
                    <a:pt x="603" y="71"/>
                  </a:cubicBezTo>
                  <a:cubicBezTo>
                    <a:pt x="717" y="142"/>
                    <a:pt x="717" y="142"/>
                    <a:pt x="717" y="142"/>
                  </a:cubicBezTo>
                  <a:cubicBezTo>
                    <a:pt x="700" y="204"/>
                    <a:pt x="700" y="204"/>
                    <a:pt x="700" y="204"/>
                  </a:cubicBezTo>
                  <a:moveTo>
                    <a:pt x="605" y="173"/>
                  </a:moveTo>
                  <a:cubicBezTo>
                    <a:pt x="473" y="128"/>
                    <a:pt x="473" y="128"/>
                    <a:pt x="473" y="128"/>
                  </a:cubicBezTo>
                  <a:cubicBezTo>
                    <a:pt x="599" y="71"/>
                    <a:pt x="599" y="71"/>
                    <a:pt x="599" y="71"/>
                  </a:cubicBezTo>
                  <a:cubicBezTo>
                    <a:pt x="605" y="173"/>
                    <a:pt x="605" y="173"/>
                    <a:pt x="605" y="173"/>
                  </a:cubicBezTo>
                  <a:moveTo>
                    <a:pt x="719" y="137"/>
                  </a:moveTo>
                  <a:cubicBezTo>
                    <a:pt x="609" y="69"/>
                    <a:pt x="609" y="69"/>
                    <a:pt x="609" y="69"/>
                  </a:cubicBezTo>
                  <a:cubicBezTo>
                    <a:pt x="752" y="69"/>
                    <a:pt x="752" y="69"/>
                    <a:pt x="752" y="69"/>
                  </a:cubicBezTo>
                  <a:cubicBezTo>
                    <a:pt x="719" y="137"/>
                    <a:pt x="719" y="137"/>
                    <a:pt x="719" y="137"/>
                  </a:cubicBezTo>
                  <a:moveTo>
                    <a:pt x="1287" y="88"/>
                  </a:moveTo>
                  <a:cubicBezTo>
                    <a:pt x="1288" y="86"/>
                    <a:pt x="1288" y="86"/>
                    <a:pt x="1288" y="86"/>
                  </a:cubicBezTo>
                  <a:cubicBezTo>
                    <a:pt x="1333" y="60"/>
                    <a:pt x="1333" y="60"/>
                    <a:pt x="1333" y="60"/>
                  </a:cubicBezTo>
                  <a:cubicBezTo>
                    <a:pt x="1312" y="73"/>
                    <a:pt x="1295" y="84"/>
                    <a:pt x="1287" y="88"/>
                  </a:cubicBezTo>
                  <a:moveTo>
                    <a:pt x="1124" y="173"/>
                  </a:moveTo>
                  <a:cubicBezTo>
                    <a:pt x="1010" y="113"/>
                    <a:pt x="1010" y="113"/>
                    <a:pt x="1010" y="113"/>
                  </a:cubicBezTo>
                  <a:cubicBezTo>
                    <a:pt x="1073" y="59"/>
                    <a:pt x="1073" y="59"/>
                    <a:pt x="1073" y="59"/>
                  </a:cubicBezTo>
                  <a:cubicBezTo>
                    <a:pt x="1123" y="79"/>
                    <a:pt x="1123" y="79"/>
                    <a:pt x="1123" y="79"/>
                  </a:cubicBezTo>
                  <a:cubicBezTo>
                    <a:pt x="1148" y="160"/>
                    <a:pt x="1148" y="160"/>
                    <a:pt x="1148" y="160"/>
                  </a:cubicBezTo>
                  <a:cubicBezTo>
                    <a:pt x="1124" y="173"/>
                    <a:pt x="1124" y="173"/>
                    <a:pt x="1124" y="173"/>
                  </a:cubicBezTo>
                  <a:moveTo>
                    <a:pt x="1238" y="109"/>
                  </a:moveTo>
                  <a:cubicBezTo>
                    <a:pt x="1286" y="53"/>
                    <a:pt x="1286" y="53"/>
                    <a:pt x="1286" y="53"/>
                  </a:cubicBezTo>
                  <a:cubicBezTo>
                    <a:pt x="1283" y="83"/>
                    <a:pt x="1283" y="83"/>
                    <a:pt x="1283" y="83"/>
                  </a:cubicBezTo>
                  <a:cubicBezTo>
                    <a:pt x="1238" y="109"/>
                    <a:pt x="1238" y="109"/>
                    <a:pt x="1238" y="109"/>
                  </a:cubicBezTo>
                  <a:moveTo>
                    <a:pt x="1164" y="151"/>
                  </a:moveTo>
                  <a:cubicBezTo>
                    <a:pt x="1165" y="94"/>
                    <a:pt x="1165" y="94"/>
                    <a:pt x="1165" y="94"/>
                  </a:cubicBezTo>
                  <a:cubicBezTo>
                    <a:pt x="1282" y="51"/>
                    <a:pt x="1282" y="51"/>
                    <a:pt x="1282" y="51"/>
                  </a:cubicBezTo>
                  <a:cubicBezTo>
                    <a:pt x="1226" y="116"/>
                    <a:pt x="1226" y="116"/>
                    <a:pt x="1226" y="116"/>
                  </a:cubicBezTo>
                  <a:cubicBezTo>
                    <a:pt x="1164" y="151"/>
                    <a:pt x="1164" y="151"/>
                    <a:pt x="1164" y="151"/>
                  </a:cubicBezTo>
                  <a:moveTo>
                    <a:pt x="1156" y="87"/>
                  </a:moveTo>
                  <a:cubicBezTo>
                    <a:pt x="1127" y="76"/>
                    <a:pt x="1127" y="76"/>
                    <a:pt x="1127" y="76"/>
                  </a:cubicBezTo>
                  <a:cubicBezTo>
                    <a:pt x="1115" y="36"/>
                    <a:pt x="1115" y="36"/>
                    <a:pt x="1115" y="36"/>
                  </a:cubicBezTo>
                  <a:cubicBezTo>
                    <a:pt x="1156" y="87"/>
                    <a:pt x="1156" y="87"/>
                    <a:pt x="1156" y="87"/>
                  </a:cubicBezTo>
                  <a:moveTo>
                    <a:pt x="1121" y="74"/>
                  </a:moveTo>
                  <a:cubicBezTo>
                    <a:pt x="1077" y="56"/>
                    <a:pt x="1077" y="56"/>
                    <a:pt x="1077" y="56"/>
                  </a:cubicBezTo>
                  <a:cubicBezTo>
                    <a:pt x="1108" y="29"/>
                    <a:pt x="1108" y="29"/>
                    <a:pt x="1108" y="29"/>
                  </a:cubicBezTo>
                  <a:cubicBezTo>
                    <a:pt x="1121" y="74"/>
                    <a:pt x="1121" y="74"/>
                    <a:pt x="1121" y="74"/>
                  </a:cubicBezTo>
                  <a:moveTo>
                    <a:pt x="1164" y="90"/>
                  </a:moveTo>
                  <a:cubicBezTo>
                    <a:pt x="1114" y="28"/>
                    <a:pt x="1114" y="28"/>
                    <a:pt x="1114" y="28"/>
                  </a:cubicBezTo>
                  <a:cubicBezTo>
                    <a:pt x="1280" y="47"/>
                    <a:pt x="1280" y="47"/>
                    <a:pt x="1280" y="47"/>
                  </a:cubicBezTo>
                  <a:cubicBezTo>
                    <a:pt x="1164" y="90"/>
                    <a:pt x="1164" y="90"/>
                    <a:pt x="1164" y="90"/>
                  </a:cubicBezTo>
                  <a:moveTo>
                    <a:pt x="1288" y="80"/>
                  </a:moveTo>
                  <a:cubicBezTo>
                    <a:pt x="1291" y="48"/>
                    <a:pt x="1291" y="48"/>
                    <a:pt x="1291" y="48"/>
                  </a:cubicBezTo>
                  <a:cubicBezTo>
                    <a:pt x="1349" y="32"/>
                    <a:pt x="1383" y="22"/>
                    <a:pt x="1403" y="15"/>
                  </a:cubicBezTo>
                  <a:cubicBezTo>
                    <a:pt x="1288" y="80"/>
                    <a:pt x="1288" y="80"/>
                    <a:pt x="1288" y="80"/>
                  </a:cubicBezTo>
                  <a:moveTo>
                    <a:pt x="954" y="143"/>
                  </a:moveTo>
                  <a:cubicBezTo>
                    <a:pt x="946" y="14"/>
                    <a:pt x="946" y="14"/>
                    <a:pt x="946" y="14"/>
                  </a:cubicBezTo>
                  <a:cubicBezTo>
                    <a:pt x="1003" y="113"/>
                    <a:pt x="1003" y="113"/>
                    <a:pt x="1003" y="113"/>
                  </a:cubicBezTo>
                  <a:cubicBezTo>
                    <a:pt x="954" y="143"/>
                    <a:pt x="954" y="143"/>
                    <a:pt x="954" y="143"/>
                  </a:cubicBezTo>
                  <a:moveTo>
                    <a:pt x="949" y="143"/>
                  </a:moveTo>
                  <a:cubicBezTo>
                    <a:pt x="870" y="113"/>
                    <a:pt x="870" y="113"/>
                    <a:pt x="870" y="113"/>
                  </a:cubicBezTo>
                  <a:cubicBezTo>
                    <a:pt x="877" y="101"/>
                    <a:pt x="914" y="49"/>
                    <a:pt x="941" y="11"/>
                  </a:cubicBezTo>
                  <a:cubicBezTo>
                    <a:pt x="949" y="143"/>
                    <a:pt x="949" y="143"/>
                    <a:pt x="949" y="143"/>
                  </a:cubicBezTo>
                  <a:moveTo>
                    <a:pt x="1006" y="110"/>
                  </a:moveTo>
                  <a:cubicBezTo>
                    <a:pt x="948" y="9"/>
                    <a:pt x="948" y="9"/>
                    <a:pt x="948" y="9"/>
                  </a:cubicBezTo>
                  <a:cubicBezTo>
                    <a:pt x="1069" y="57"/>
                    <a:pt x="1069" y="57"/>
                    <a:pt x="1069" y="57"/>
                  </a:cubicBezTo>
                  <a:cubicBezTo>
                    <a:pt x="1006" y="110"/>
                    <a:pt x="1006" y="110"/>
                    <a:pt x="1006" y="110"/>
                  </a:cubicBezTo>
                  <a:moveTo>
                    <a:pt x="1072" y="54"/>
                  </a:moveTo>
                  <a:cubicBezTo>
                    <a:pt x="960" y="9"/>
                    <a:pt x="960" y="9"/>
                    <a:pt x="960" y="9"/>
                  </a:cubicBezTo>
                  <a:cubicBezTo>
                    <a:pt x="1104" y="27"/>
                    <a:pt x="1104" y="27"/>
                    <a:pt x="1104" y="27"/>
                  </a:cubicBezTo>
                  <a:cubicBezTo>
                    <a:pt x="1072" y="54"/>
                    <a:pt x="1072" y="54"/>
                    <a:pt x="1072" y="54"/>
                  </a:cubicBezTo>
                  <a:moveTo>
                    <a:pt x="865" y="112"/>
                  </a:moveTo>
                  <a:cubicBezTo>
                    <a:pt x="856" y="110"/>
                    <a:pt x="799" y="85"/>
                    <a:pt x="761" y="68"/>
                  </a:cubicBezTo>
                  <a:cubicBezTo>
                    <a:pt x="937" y="9"/>
                    <a:pt x="937" y="9"/>
                    <a:pt x="937" y="9"/>
                  </a:cubicBezTo>
                  <a:cubicBezTo>
                    <a:pt x="920" y="33"/>
                    <a:pt x="871" y="101"/>
                    <a:pt x="865" y="112"/>
                  </a:cubicBezTo>
                  <a:moveTo>
                    <a:pt x="1288" y="44"/>
                  </a:moveTo>
                  <a:cubicBezTo>
                    <a:pt x="1133" y="26"/>
                    <a:pt x="1133" y="26"/>
                    <a:pt x="1133" y="26"/>
                  </a:cubicBezTo>
                  <a:cubicBezTo>
                    <a:pt x="1197" y="21"/>
                    <a:pt x="1371" y="8"/>
                    <a:pt x="1416" y="6"/>
                  </a:cubicBezTo>
                  <a:cubicBezTo>
                    <a:pt x="1393" y="14"/>
                    <a:pt x="1334" y="31"/>
                    <a:pt x="1292" y="43"/>
                  </a:cubicBezTo>
                  <a:cubicBezTo>
                    <a:pt x="1292" y="39"/>
                    <a:pt x="1292" y="39"/>
                    <a:pt x="1292" y="39"/>
                  </a:cubicBezTo>
                  <a:cubicBezTo>
                    <a:pt x="1288" y="44"/>
                    <a:pt x="1288" y="44"/>
                    <a:pt x="1288" y="44"/>
                  </a:cubicBezTo>
                  <a:moveTo>
                    <a:pt x="943" y="0"/>
                  </a:moveTo>
                  <a:cubicBezTo>
                    <a:pt x="942" y="2"/>
                    <a:pt x="942" y="2"/>
                    <a:pt x="942" y="2"/>
                  </a:cubicBezTo>
                  <a:cubicBezTo>
                    <a:pt x="940" y="1"/>
                    <a:pt x="940" y="1"/>
                    <a:pt x="940" y="1"/>
                  </a:cubicBezTo>
                  <a:cubicBezTo>
                    <a:pt x="940" y="3"/>
                    <a:pt x="940" y="3"/>
                    <a:pt x="940" y="3"/>
                  </a:cubicBezTo>
                  <a:cubicBezTo>
                    <a:pt x="757" y="64"/>
                    <a:pt x="757" y="64"/>
                    <a:pt x="757" y="64"/>
                  </a:cubicBezTo>
                  <a:cubicBezTo>
                    <a:pt x="755" y="62"/>
                    <a:pt x="755" y="62"/>
                    <a:pt x="755" y="62"/>
                  </a:cubicBezTo>
                  <a:cubicBezTo>
                    <a:pt x="754" y="65"/>
                    <a:pt x="754" y="65"/>
                    <a:pt x="754" y="65"/>
                  </a:cubicBezTo>
                  <a:cubicBezTo>
                    <a:pt x="602" y="65"/>
                    <a:pt x="602" y="65"/>
                    <a:pt x="602" y="65"/>
                  </a:cubicBezTo>
                  <a:cubicBezTo>
                    <a:pt x="598" y="63"/>
                    <a:pt x="598" y="63"/>
                    <a:pt x="598" y="63"/>
                  </a:cubicBezTo>
                  <a:cubicBezTo>
                    <a:pt x="599" y="66"/>
                    <a:pt x="599" y="66"/>
                    <a:pt x="599" y="66"/>
                  </a:cubicBezTo>
                  <a:cubicBezTo>
                    <a:pt x="467" y="126"/>
                    <a:pt x="467" y="126"/>
                    <a:pt x="467" y="126"/>
                  </a:cubicBezTo>
                  <a:cubicBezTo>
                    <a:pt x="465" y="125"/>
                    <a:pt x="465" y="125"/>
                    <a:pt x="465" y="125"/>
                  </a:cubicBezTo>
                  <a:cubicBezTo>
                    <a:pt x="465" y="127"/>
                    <a:pt x="465" y="127"/>
                    <a:pt x="465" y="127"/>
                  </a:cubicBezTo>
                  <a:cubicBezTo>
                    <a:pt x="380" y="135"/>
                    <a:pt x="380" y="135"/>
                    <a:pt x="380" y="135"/>
                  </a:cubicBezTo>
                  <a:cubicBezTo>
                    <a:pt x="379" y="135"/>
                    <a:pt x="379" y="135"/>
                    <a:pt x="379" y="135"/>
                  </a:cubicBezTo>
                  <a:cubicBezTo>
                    <a:pt x="378" y="135"/>
                    <a:pt x="378" y="135"/>
                    <a:pt x="378" y="135"/>
                  </a:cubicBezTo>
                  <a:cubicBezTo>
                    <a:pt x="201" y="135"/>
                    <a:pt x="201" y="135"/>
                    <a:pt x="201" y="135"/>
                  </a:cubicBezTo>
                  <a:cubicBezTo>
                    <a:pt x="186" y="133"/>
                    <a:pt x="186" y="133"/>
                    <a:pt x="186" y="133"/>
                  </a:cubicBezTo>
                  <a:cubicBezTo>
                    <a:pt x="197" y="139"/>
                    <a:pt x="197" y="139"/>
                    <a:pt x="197" y="139"/>
                  </a:cubicBezTo>
                  <a:cubicBezTo>
                    <a:pt x="169" y="188"/>
                    <a:pt x="169" y="188"/>
                    <a:pt x="169" y="188"/>
                  </a:cubicBezTo>
                  <a:cubicBezTo>
                    <a:pt x="167" y="187"/>
                    <a:pt x="167" y="187"/>
                    <a:pt x="167" y="187"/>
                  </a:cubicBezTo>
                  <a:cubicBezTo>
                    <a:pt x="168" y="189"/>
                    <a:pt x="168" y="189"/>
                    <a:pt x="168" y="189"/>
                  </a:cubicBezTo>
                  <a:cubicBezTo>
                    <a:pt x="87" y="206"/>
                    <a:pt x="87" y="206"/>
                    <a:pt x="87" y="206"/>
                  </a:cubicBezTo>
                  <a:cubicBezTo>
                    <a:pt x="10" y="287"/>
                    <a:pt x="10" y="287"/>
                    <a:pt x="10" y="287"/>
                  </a:cubicBezTo>
                  <a:cubicBezTo>
                    <a:pt x="0" y="289"/>
                    <a:pt x="0" y="289"/>
                    <a:pt x="0" y="289"/>
                  </a:cubicBezTo>
                  <a:cubicBezTo>
                    <a:pt x="11" y="291"/>
                    <a:pt x="11" y="291"/>
                    <a:pt x="11" y="291"/>
                  </a:cubicBezTo>
                  <a:cubicBezTo>
                    <a:pt x="65" y="306"/>
                    <a:pt x="65" y="306"/>
                    <a:pt x="65" y="306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08"/>
                    <a:pt x="70" y="308"/>
                    <a:pt x="70" y="308"/>
                  </a:cubicBezTo>
                  <a:cubicBezTo>
                    <a:pt x="134" y="379"/>
                    <a:pt x="134" y="379"/>
                    <a:pt x="134" y="379"/>
                  </a:cubicBezTo>
                  <a:cubicBezTo>
                    <a:pt x="132" y="380"/>
                    <a:pt x="132" y="380"/>
                    <a:pt x="132" y="380"/>
                  </a:cubicBezTo>
                  <a:cubicBezTo>
                    <a:pt x="136" y="381"/>
                    <a:pt x="136" y="381"/>
                    <a:pt x="136" y="381"/>
                  </a:cubicBezTo>
                  <a:cubicBezTo>
                    <a:pt x="201" y="514"/>
                    <a:pt x="201" y="514"/>
                    <a:pt x="201" y="514"/>
                  </a:cubicBezTo>
                  <a:cubicBezTo>
                    <a:pt x="200" y="516"/>
                    <a:pt x="200" y="516"/>
                    <a:pt x="200" y="516"/>
                  </a:cubicBezTo>
                  <a:cubicBezTo>
                    <a:pt x="203" y="516"/>
                    <a:pt x="203" y="516"/>
                    <a:pt x="203" y="516"/>
                  </a:cubicBezTo>
                  <a:cubicBezTo>
                    <a:pt x="296" y="591"/>
                    <a:pt x="296" y="591"/>
                    <a:pt x="296" y="591"/>
                  </a:cubicBezTo>
                  <a:cubicBezTo>
                    <a:pt x="295" y="592"/>
                    <a:pt x="295" y="592"/>
                    <a:pt x="295" y="592"/>
                  </a:cubicBezTo>
                  <a:cubicBezTo>
                    <a:pt x="298" y="593"/>
                    <a:pt x="298" y="593"/>
                    <a:pt x="298" y="593"/>
                  </a:cubicBezTo>
                  <a:cubicBezTo>
                    <a:pt x="357" y="730"/>
                    <a:pt x="357" y="730"/>
                    <a:pt x="357" y="730"/>
                  </a:cubicBezTo>
                  <a:cubicBezTo>
                    <a:pt x="346" y="745"/>
                    <a:pt x="346" y="745"/>
                    <a:pt x="346" y="745"/>
                  </a:cubicBezTo>
                  <a:cubicBezTo>
                    <a:pt x="360" y="733"/>
                    <a:pt x="360" y="733"/>
                    <a:pt x="360" y="733"/>
                  </a:cubicBezTo>
                  <a:cubicBezTo>
                    <a:pt x="575" y="807"/>
                    <a:pt x="575" y="807"/>
                    <a:pt x="575" y="807"/>
                  </a:cubicBezTo>
                  <a:cubicBezTo>
                    <a:pt x="599" y="873"/>
                    <a:pt x="599" y="873"/>
                    <a:pt x="599" y="873"/>
                  </a:cubicBezTo>
                  <a:cubicBezTo>
                    <a:pt x="597" y="873"/>
                    <a:pt x="597" y="873"/>
                    <a:pt x="597" y="873"/>
                  </a:cubicBezTo>
                  <a:cubicBezTo>
                    <a:pt x="600" y="876"/>
                    <a:pt x="600" y="876"/>
                    <a:pt x="600" y="876"/>
                  </a:cubicBezTo>
                  <a:cubicBezTo>
                    <a:pt x="587" y="911"/>
                    <a:pt x="587" y="911"/>
                    <a:pt x="587" y="911"/>
                  </a:cubicBezTo>
                  <a:cubicBezTo>
                    <a:pt x="587" y="982"/>
                    <a:pt x="587" y="982"/>
                    <a:pt x="587" y="982"/>
                  </a:cubicBezTo>
                  <a:cubicBezTo>
                    <a:pt x="583" y="985"/>
                    <a:pt x="583" y="985"/>
                    <a:pt x="583" y="985"/>
                  </a:cubicBezTo>
                  <a:cubicBezTo>
                    <a:pt x="587" y="986"/>
                    <a:pt x="587" y="986"/>
                    <a:pt x="587" y="986"/>
                  </a:cubicBezTo>
                  <a:cubicBezTo>
                    <a:pt x="610" y="1058"/>
                    <a:pt x="610" y="1058"/>
                    <a:pt x="610" y="1058"/>
                  </a:cubicBezTo>
                  <a:cubicBezTo>
                    <a:pt x="607" y="1061"/>
                    <a:pt x="607" y="1061"/>
                    <a:pt x="607" y="1061"/>
                  </a:cubicBezTo>
                  <a:cubicBezTo>
                    <a:pt x="612" y="1061"/>
                    <a:pt x="612" y="1061"/>
                    <a:pt x="612" y="1061"/>
                  </a:cubicBezTo>
                  <a:cubicBezTo>
                    <a:pt x="690" y="1150"/>
                    <a:pt x="690" y="1150"/>
                    <a:pt x="690" y="1150"/>
                  </a:cubicBezTo>
                  <a:cubicBezTo>
                    <a:pt x="689" y="1151"/>
                    <a:pt x="689" y="1151"/>
                    <a:pt x="689" y="1151"/>
                  </a:cubicBezTo>
                  <a:cubicBezTo>
                    <a:pt x="691" y="1152"/>
                    <a:pt x="691" y="1152"/>
                    <a:pt x="691" y="1152"/>
                  </a:cubicBezTo>
                  <a:cubicBezTo>
                    <a:pt x="711" y="1252"/>
                    <a:pt x="711" y="1252"/>
                    <a:pt x="711" y="1252"/>
                  </a:cubicBezTo>
                  <a:cubicBezTo>
                    <a:pt x="705" y="1257"/>
                    <a:pt x="705" y="1257"/>
                    <a:pt x="705" y="1257"/>
                  </a:cubicBezTo>
                  <a:cubicBezTo>
                    <a:pt x="711" y="1256"/>
                    <a:pt x="711" y="1256"/>
                    <a:pt x="711" y="1256"/>
                  </a:cubicBezTo>
                  <a:cubicBezTo>
                    <a:pt x="717" y="1415"/>
                    <a:pt x="717" y="1415"/>
                    <a:pt x="717" y="1415"/>
                  </a:cubicBezTo>
                  <a:cubicBezTo>
                    <a:pt x="715" y="1418"/>
                    <a:pt x="715" y="1418"/>
                    <a:pt x="715" y="1418"/>
                  </a:cubicBezTo>
                  <a:cubicBezTo>
                    <a:pt x="718" y="1418"/>
                    <a:pt x="718" y="1418"/>
                    <a:pt x="718" y="1418"/>
                  </a:cubicBezTo>
                  <a:cubicBezTo>
                    <a:pt x="769" y="1570"/>
                    <a:pt x="769" y="1570"/>
                    <a:pt x="769" y="1570"/>
                  </a:cubicBezTo>
                  <a:cubicBezTo>
                    <a:pt x="768" y="1572"/>
                    <a:pt x="768" y="1572"/>
                    <a:pt x="768" y="1572"/>
                  </a:cubicBezTo>
                  <a:cubicBezTo>
                    <a:pt x="771" y="1572"/>
                    <a:pt x="771" y="1572"/>
                    <a:pt x="771" y="1572"/>
                  </a:cubicBezTo>
                  <a:cubicBezTo>
                    <a:pt x="886" y="1617"/>
                    <a:pt x="886" y="1617"/>
                    <a:pt x="886" y="1617"/>
                  </a:cubicBezTo>
                  <a:cubicBezTo>
                    <a:pt x="824" y="1569"/>
                    <a:pt x="824" y="1569"/>
                    <a:pt x="824" y="1569"/>
                  </a:cubicBezTo>
                  <a:cubicBezTo>
                    <a:pt x="818" y="1477"/>
                    <a:pt x="818" y="1477"/>
                    <a:pt x="818" y="1477"/>
                  </a:cubicBezTo>
                  <a:cubicBezTo>
                    <a:pt x="818" y="1477"/>
                    <a:pt x="818" y="1477"/>
                    <a:pt x="818" y="1477"/>
                  </a:cubicBezTo>
                  <a:cubicBezTo>
                    <a:pt x="818" y="1477"/>
                    <a:pt x="818" y="1477"/>
                    <a:pt x="818" y="1477"/>
                  </a:cubicBezTo>
                  <a:cubicBezTo>
                    <a:pt x="847" y="1392"/>
                    <a:pt x="847" y="1392"/>
                    <a:pt x="847" y="1392"/>
                  </a:cubicBezTo>
                  <a:cubicBezTo>
                    <a:pt x="848" y="1391"/>
                    <a:pt x="848" y="1391"/>
                    <a:pt x="848" y="1391"/>
                  </a:cubicBezTo>
                  <a:cubicBezTo>
                    <a:pt x="848" y="1391"/>
                    <a:pt x="848" y="1391"/>
                    <a:pt x="848" y="1391"/>
                  </a:cubicBezTo>
                  <a:cubicBezTo>
                    <a:pt x="887" y="1371"/>
                    <a:pt x="887" y="1371"/>
                    <a:pt x="887" y="1371"/>
                  </a:cubicBezTo>
                  <a:cubicBezTo>
                    <a:pt x="894" y="1376"/>
                    <a:pt x="894" y="1376"/>
                    <a:pt x="894" y="1376"/>
                  </a:cubicBezTo>
                  <a:cubicBezTo>
                    <a:pt x="890" y="1369"/>
                    <a:pt x="890" y="1369"/>
                    <a:pt x="890" y="1369"/>
                  </a:cubicBezTo>
                  <a:cubicBezTo>
                    <a:pt x="939" y="1252"/>
                    <a:pt x="939" y="1252"/>
                    <a:pt x="939" y="1252"/>
                  </a:cubicBezTo>
                  <a:cubicBezTo>
                    <a:pt x="1017" y="1203"/>
                    <a:pt x="1017" y="1203"/>
                    <a:pt x="1017" y="1203"/>
                  </a:cubicBezTo>
                  <a:cubicBezTo>
                    <a:pt x="1020" y="1202"/>
                    <a:pt x="1020" y="1202"/>
                    <a:pt x="1020" y="1202"/>
                  </a:cubicBezTo>
                  <a:cubicBezTo>
                    <a:pt x="1019" y="1200"/>
                    <a:pt x="1019" y="1200"/>
                    <a:pt x="1019" y="1200"/>
                  </a:cubicBezTo>
                  <a:cubicBezTo>
                    <a:pt x="1023" y="1103"/>
                    <a:pt x="1023" y="1103"/>
                    <a:pt x="1023" y="1103"/>
                  </a:cubicBezTo>
                  <a:cubicBezTo>
                    <a:pt x="1024" y="1101"/>
                    <a:pt x="1024" y="1101"/>
                    <a:pt x="1024" y="1101"/>
                  </a:cubicBezTo>
                  <a:cubicBezTo>
                    <a:pt x="1027" y="1101"/>
                    <a:pt x="1027" y="1101"/>
                    <a:pt x="1027" y="1101"/>
                  </a:cubicBezTo>
                  <a:cubicBezTo>
                    <a:pt x="1025" y="1099"/>
                    <a:pt x="1025" y="1099"/>
                    <a:pt x="1025" y="1099"/>
                  </a:cubicBezTo>
                  <a:cubicBezTo>
                    <a:pt x="1065" y="1030"/>
                    <a:pt x="1065" y="1030"/>
                    <a:pt x="1065" y="1030"/>
                  </a:cubicBezTo>
                  <a:cubicBezTo>
                    <a:pt x="1066" y="1028"/>
                    <a:pt x="1066" y="1028"/>
                    <a:pt x="1066" y="1028"/>
                  </a:cubicBezTo>
                  <a:cubicBezTo>
                    <a:pt x="1066" y="1028"/>
                    <a:pt x="1066" y="1028"/>
                    <a:pt x="1066" y="1028"/>
                  </a:cubicBezTo>
                  <a:cubicBezTo>
                    <a:pt x="1067" y="1026"/>
                    <a:pt x="1067" y="1026"/>
                    <a:pt x="1067" y="1026"/>
                  </a:cubicBezTo>
                  <a:cubicBezTo>
                    <a:pt x="1063" y="1026"/>
                    <a:pt x="1063" y="1026"/>
                    <a:pt x="1063" y="1026"/>
                  </a:cubicBezTo>
                  <a:cubicBezTo>
                    <a:pt x="986" y="970"/>
                    <a:pt x="986" y="970"/>
                    <a:pt x="986" y="970"/>
                  </a:cubicBezTo>
                  <a:cubicBezTo>
                    <a:pt x="913" y="894"/>
                    <a:pt x="913" y="894"/>
                    <a:pt x="913" y="894"/>
                  </a:cubicBezTo>
                  <a:cubicBezTo>
                    <a:pt x="913" y="892"/>
                    <a:pt x="913" y="892"/>
                    <a:pt x="913" y="892"/>
                  </a:cubicBezTo>
                  <a:cubicBezTo>
                    <a:pt x="912" y="893"/>
                    <a:pt x="912" y="893"/>
                    <a:pt x="912" y="893"/>
                  </a:cubicBezTo>
                  <a:cubicBezTo>
                    <a:pt x="806" y="849"/>
                    <a:pt x="806" y="849"/>
                    <a:pt x="806" y="849"/>
                  </a:cubicBezTo>
                  <a:cubicBezTo>
                    <a:pt x="806" y="847"/>
                    <a:pt x="806" y="847"/>
                    <a:pt x="806" y="847"/>
                  </a:cubicBezTo>
                  <a:cubicBezTo>
                    <a:pt x="804" y="848"/>
                    <a:pt x="804" y="848"/>
                    <a:pt x="804" y="848"/>
                  </a:cubicBezTo>
                  <a:cubicBezTo>
                    <a:pt x="722" y="804"/>
                    <a:pt x="722" y="804"/>
                    <a:pt x="722" y="804"/>
                  </a:cubicBezTo>
                  <a:cubicBezTo>
                    <a:pt x="724" y="797"/>
                    <a:pt x="724" y="797"/>
                    <a:pt x="724" y="797"/>
                  </a:cubicBezTo>
                  <a:cubicBezTo>
                    <a:pt x="718" y="803"/>
                    <a:pt x="718" y="803"/>
                    <a:pt x="718" y="803"/>
                  </a:cubicBezTo>
                  <a:cubicBezTo>
                    <a:pt x="578" y="803"/>
                    <a:pt x="578" y="803"/>
                    <a:pt x="578" y="803"/>
                  </a:cubicBezTo>
                  <a:cubicBezTo>
                    <a:pt x="532" y="715"/>
                    <a:pt x="532" y="715"/>
                    <a:pt x="532" y="715"/>
                  </a:cubicBezTo>
                  <a:cubicBezTo>
                    <a:pt x="532" y="715"/>
                    <a:pt x="532" y="715"/>
                    <a:pt x="532" y="715"/>
                  </a:cubicBezTo>
                  <a:cubicBezTo>
                    <a:pt x="428" y="673"/>
                    <a:pt x="428" y="673"/>
                    <a:pt x="428" y="673"/>
                  </a:cubicBezTo>
                  <a:cubicBezTo>
                    <a:pt x="451" y="614"/>
                    <a:pt x="451" y="614"/>
                    <a:pt x="451" y="614"/>
                  </a:cubicBezTo>
                  <a:cubicBezTo>
                    <a:pt x="604" y="652"/>
                    <a:pt x="604" y="652"/>
                    <a:pt x="604" y="652"/>
                  </a:cubicBezTo>
                  <a:cubicBezTo>
                    <a:pt x="614" y="560"/>
                    <a:pt x="614" y="560"/>
                    <a:pt x="614" y="560"/>
                  </a:cubicBezTo>
                  <a:cubicBezTo>
                    <a:pt x="720" y="474"/>
                    <a:pt x="720" y="474"/>
                    <a:pt x="720" y="474"/>
                  </a:cubicBezTo>
                  <a:cubicBezTo>
                    <a:pt x="723" y="474"/>
                    <a:pt x="723" y="474"/>
                    <a:pt x="723" y="474"/>
                  </a:cubicBezTo>
                  <a:cubicBezTo>
                    <a:pt x="722" y="473"/>
                    <a:pt x="722" y="473"/>
                    <a:pt x="722" y="473"/>
                  </a:cubicBezTo>
                  <a:cubicBezTo>
                    <a:pt x="830" y="377"/>
                    <a:pt x="830" y="377"/>
                    <a:pt x="830" y="377"/>
                  </a:cubicBezTo>
                  <a:cubicBezTo>
                    <a:pt x="832" y="376"/>
                    <a:pt x="832" y="376"/>
                    <a:pt x="832" y="376"/>
                  </a:cubicBezTo>
                  <a:cubicBezTo>
                    <a:pt x="832" y="376"/>
                    <a:pt x="832" y="376"/>
                    <a:pt x="832" y="376"/>
                  </a:cubicBezTo>
                  <a:cubicBezTo>
                    <a:pt x="958" y="315"/>
                    <a:pt x="958" y="315"/>
                    <a:pt x="958" y="315"/>
                  </a:cubicBezTo>
                  <a:cubicBezTo>
                    <a:pt x="976" y="313"/>
                    <a:pt x="976" y="313"/>
                    <a:pt x="976" y="313"/>
                  </a:cubicBezTo>
                  <a:cubicBezTo>
                    <a:pt x="959" y="311"/>
                    <a:pt x="959" y="311"/>
                    <a:pt x="959" y="311"/>
                  </a:cubicBezTo>
                  <a:cubicBezTo>
                    <a:pt x="863" y="230"/>
                    <a:pt x="863" y="230"/>
                    <a:pt x="863" y="230"/>
                  </a:cubicBezTo>
                  <a:cubicBezTo>
                    <a:pt x="866" y="220"/>
                    <a:pt x="866" y="220"/>
                    <a:pt x="866" y="220"/>
                  </a:cubicBezTo>
                  <a:cubicBezTo>
                    <a:pt x="859" y="228"/>
                    <a:pt x="859" y="228"/>
                    <a:pt x="859" y="228"/>
                  </a:cubicBezTo>
                  <a:cubicBezTo>
                    <a:pt x="781" y="228"/>
                    <a:pt x="781" y="228"/>
                    <a:pt x="781" y="228"/>
                  </a:cubicBezTo>
                  <a:cubicBezTo>
                    <a:pt x="780" y="226"/>
                    <a:pt x="780" y="226"/>
                    <a:pt x="780" y="226"/>
                  </a:cubicBezTo>
                  <a:cubicBezTo>
                    <a:pt x="779" y="228"/>
                    <a:pt x="779" y="228"/>
                    <a:pt x="779" y="228"/>
                  </a:cubicBezTo>
                  <a:cubicBezTo>
                    <a:pt x="711" y="207"/>
                    <a:pt x="711" y="207"/>
                    <a:pt x="711" y="207"/>
                  </a:cubicBezTo>
                  <a:cubicBezTo>
                    <a:pt x="814" y="187"/>
                    <a:pt x="814" y="187"/>
                    <a:pt x="814" y="187"/>
                  </a:cubicBezTo>
                  <a:cubicBezTo>
                    <a:pt x="815" y="188"/>
                    <a:pt x="815" y="188"/>
                    <a:pt x="815" y="188"/>
                  </a:cubicBezTo>
                  <a:cubicBezTo>
                    <a:pt x="817" y="186"/>
                    <a:pt x="817" y="186"/>
                    <a:pt x="817" y="186"/>
                  </a:cubicBezTo>
                  <a:cubicBezTo>
                    <a:pt x="950" y="149"/>
                    <a:pt x="950" y="149"/>
                    <a:pt x="950" y="149"/>
                  </a:cubicBezTo>
                  <a:cubicBezTo>
                    <a:pt x="950" y="150"/>
                    <a:pt x="950" y="150"/>
                    <a:pt x="950" y="150"/>
                  </a:cubicBezTo>
                  <a:cubicBezTo>
                    <a:pt x="952" y="149"/>
                    <a:pt x="952" y="149"/>
                    <a:pt x="952" y="149"/>
                  </a:cubicBezTo>
                  <a:cubicBezTo>
                    <a:pt x="1041" y="223"/>
                    <a:pt x="1041" y="223"/>
                    <a:pt x="1041" y="223"/>
                  </a:cubicBezTo>
                  <a:cubicBezTo>
                    <a:pt x="1042" y="225"/>
                    <a:pt x="1042" y="225"/>
                    <a:pt x="1042" y="225"/>
                  </a:cubicBezTo>
                  <a:cubicBezTo>
                    <a:pt x="1044" y="224"/>
                    <a:pt x="1044" y="224"/>
                    <a:pt x="1044" y="224"/>
                  </a:cubicBezTo>
                  <a:cubicBezTo>
                    <a:pt x="1158" y="198"/>
                    <a:pt x="1158" y="198"/>
                    <a:pt x="1158" y="198"/>
                  </a:cubicBezTo>
                  <a:cubicBezTo>
                    <a:pt x="1158" y="201"/>
                    <a:pt x="1158" y="201"/>
                    <a:pt x="1158" y="201"/>
                  </a:cubicBezTo>
                  <a:cubicBezTo>
                    <a:pt x="1161" y="198"/>
                    <a:pt x="1161" y="198"/>
                    <a:pt x="1161" y="198"/>
                  </a:cubicBezTo>
                  <a:cubicBezTo>
                    <a:pt x="1164" y="199"/>
                    <a:pt x="1164" y="199"/>
                    <a:pt x="1164" y="199"/>
                  </a:cubicBezTo>
                  <a:cubicBezTo>
                    <a:pt x="1163" y="195"/>
                    <a:pt x="1163" y="195"/>
                    <a:pt x="1163" y="195"/>
                  </a:cubicBezTo>
                  <a:cubicBezTo>
                    <a:pt x="1286" y="95"/>
                    <a:pt x="1286" y="95"/>
                    <a:pt x="1286" y="95"/>
                  </a:cubicBezTo>
                  <a:cubicBezTo>
                    <a:pt x="1291" y="91"/>
                    <a:pt x="1416" y="14"/>
                    <a:pt x="1428" y="7"/>
                  </a:cubicBezTo>
                  <a:cubicBezTo>
                    <a:pt x="1429" y="6"/>
                    <a:pt x="1429" y="6"/>
                    <a:pt x="1430" y="5"/>
                  </a:cubicBezTo>
                  <a:cubicBezTo>
                    <a:pt x="1430" y="5"/>
                    <a:pt x="1430" y="5"/>
                    <a:pt x="1430" y="5"/>
                  </a:cubicBezTo>
                  <a:cubicBezTo>
                    <a:pt x="1430" y="5"/>
                    <a:pt x="1430" y="5"/>
                    <a:pt x="1430" y="5"/>
                  </a:cubicBezTo>
                  <a:cubicBezTo>
                    <a:pt x="1430" y="4"/>
                    <a:pt x="1430" y="4"/>
                    <a:pt x="1430" y="4"/>
                  </a:cubicBezTo>
                  <a:cubicBezTo>
                    <a:pt x="1430" y="4"/>
                    <a:pt x="1430" y="3"/>
                    <a:pt x="1428" y="2"/>
                  </a:cubicBezTo>
                  <a:cubicBezTo>
                    <a:pt x="1427" y="2"/>
                    <a:pt x="1426" y="2"/>
                    <a:pt x="1425" y="2"/>
                  </a:cubicBezTo>
                  <a:cubicBezTo>
                    <a:pt x="1396" y="2"/>
                    <a:pt x="1126" y="22"/>
                    <a:pt x="1110" y="23"/>
                  </a:cubicBezTo>
                  <a:cubicBezTo>
                    <a:pt x="1104" y="15"/>
                    <a:pt x="1104" y="15"/>
                    <a:pt x="1104" y="15"/>
                  </a:cubicBezTo>
                  <a:cubicBezTo>
                    <a:pt x="1106" y="23"/>
                    <a:pt x="1106" y="23"/>
                    <a:pt x="1106" y="23"/>
                  </a:cubicBezTo>
                  <a:cubicBezTo>
                    <a:pt x="944" y="2"/>
                    <a:pt x="944" y="2"/>
                    <a:pt x="944" y="2"/>
                  </a:cubicBezTo>
                  <a:cubicBezTo>
                    <a:pt x="943" y="0"/>
                    <a:pt x="943" y="0"/>
                    <a:pt x="943" y="0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291" name="Freeform 286"/>
            <p:cNvSpPr>
              <a:spLocks noEditPoints="1"/>
            </p:cNvSpPr>
            <p:nvPr/>
          </p:nvSpPr>
          <p:spPr bwMode="auto">
            <a:xfrm>
              <a:off x="5579489" y="1999567"/>
              <a:ext cx="375371" cy="322982"/>
            </a:xfrm>
            <a:custGeom>
              <a:avLst/>
              <a:gdLst>
                <a:gd name="T0" fmla="*/ 105 w 250"/>
                <a:gd name="T1" fmla="*/ 202 h 218"/>
                <a:gd name="T2" fmla="*/ 105 w 250"/>
                <a:gd name="T3" fmla="*/ 152 h 218"/>
                <a:gd name="T4" fmla="*/ 221 w 250"/>
                <a:gd name="T5" fmla="*/ 146 h 218"/>
                <a:gd name="T6" fmla="*/ 105 w 250"/>
                <a:gd name="T7" fmla="*/ 202 h 218"/>
                <a:gd name="T8" fmla="*/ 21 w 250"/>
                <a:gd name="T9" fmla="*/ 146 h 218"/>
                <a:gd name="T10" fmla="*/ 61 w 250"/>
                <a:gd name="T11" fmla="*/ 99 h 218"/>
                <a:gd name="T12" fmla="*/ 92 w 250"/>
                <a:gd name="T13" fmla="*/ 142 h 218"/>
                <a:gd name="T14" fmla="*/ 21 w 250"/>
                <a:gd name="T15" fmla="*/ 146 h 218"/>
                <a:gd name="T16" fmla="*/ 96 w 250"/>
                <a:gd name="T17" fmla="*/ 136 h 218"/>
                <a:gd name="T18" fmla="*/ 67 w 250"/>
                <a:gd name="T19" fmla="*/ 91 h 218"/>
                <a:gd name="T20" fmla="*/ 117 w 250"/>
                <a:gd name="T21" fmla="*/ 26 h 218"/>
                <a:gd name="T22" fmla="*/ 96 w 250"/>
                <a:gd name="T23" fmla="*/ 136 h 218"/>
                <a:gd name="T24" fmla="*/ 105 w 250"/>
                <a:gd name="T25" fmla="*/ 142 h 218"/>
                <a:gd name="T26" fmla="*/ 127 w 250"/>
                <a:gd name="T27" fmla="*/ 18 h 218"/>
                <a:gd name="T28" fmla="*/ 234 w 250"/>
                <a:gd name="T29" fmla="*/ 136 h 218"/>
                <a:gd name="T30" fmla="*/ 105 w 250"/>
                <a:gd name="T31" fmla="*/ 142 h 218"/>
                <a:gd name="T32" fmla="*/ 125 w 250"/>
                <a:gd name="T33" fmla="*/ 0 h 218"/>
                <a:gd name="T34" fmla="*/ 59 w 250"/>
                <a:gd name="T35" fmla="*/ 89 h 218"/>
                <a:gd name="T36" fmla="*/ 0 w 250"/>
                <a:gd name="T37" fmla="*/ 156 h 218"/>
                <a:gd name="T38" fmla="*/ 94 w 250"/>
                <a:gd name="T39" fmla="*/ 152 h 218"/>
                <a:gd name="T40" fmla="*/ 94 w 250"/>
                <a:gd name="T41" fmla="*/ 218 h 218"/>
                <a:gd name="T42" fmla="*/ 250 w 250"/>
                <a:gd name="T43" fmla="*/ 142 h 218"/>
                <a:gd name="T44" fmla="*/ 125 w 250"/>
                <a:gd name="T45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0" h="218">
                  <a:moveTo>
                    <a:pt x="105" y="202"/>
                  </a:moveTo>
                  <a:lnTo>
                    <a:pt x="105" y="152"/>
                  </a:lnTo>
                  <a:lnTo>
                    <a:pt x="221" y="146"/>
                  </a:lnTo>
                  <a:lnTo>
                    <a:pt x="105" y="202"/>
                  </a:lnTo>
                  <a:close/>
                  <a:moveTo>
                    <a:pt x="21" y="146"/>
                  </a:moveTo>
                  <a:lnTo>
                    <a:pt x="61" y="99"/>
                  </a:lnTo>
                  <a:lnTo>
                    <a:pt x="92" y="142"/>
                  </a:lnTo>
                  <a:lnTo>
                    <a:pt x="21" y="146"/>
                  </a:lnTo>
                  <a:close/>
                  <a:moveTo>
                    <a:pt x="96" y="136"/>
                  </a:moveTo>
                  <a:lnTo>
                    <a:pt x="67" y="91"/>
                  </a:lnTo>
                  <a:lnTo>
                    <a:pt x="117" y="26"/>
                  </a:lnTo>
                  <a:lnTo>
                    <a:pt x="96" y="136"/>
                  </a:lnTo>
                  <a:close/>
                  <a:moveTo>
                    <a:pt x="105" y="142"/>
                  </a:moveTo>
                  <a:lnTo>
                    <a:pt x="127" y="18"/>
                  </a:lnTo>
                  <a:lnTo>
                    <a:pt x="234" y="136"/>
                  </a:lnTo>
                  <a:lnTo>
                    <a:pt x="105" y="142"/>
                  </a:lnTo>
                  <a:close/>
                  <a:moveTo>
                    <a:pt x="125" y="0"/>
                  </a:moveTo>
                  <a:lnTo>
                    <a:pt x="59" y="89"/>
                  </a:lnTo>
                  <a:lnTo>
                    <a:pt x="0" y="156"/>
                  </a:lnTo>
                  <a:lnTo>
                    <a:pt x="94" y="152"/>
                  </a:lnTo>
                  <a:lnTo>
                    <a:pt x="94" y="218"/>
                  </a:lnTo>
                  <a:lnTo>
                    <a:pt x="250" y="142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292" name="Freeform 287"/>
            <p:cNvSpPr>
              <a:spLocks noEditPoints="1"/>
            </p:cNvSpPr>
            <p:nvPr/>
          </p:nvSpPr>
          <p:spPr bwMode="auto">
            <a:xfrm>
              <a:off x="5579489" y="1999567"/>
              <a:ext cx="375371" cy="322982"/>
            </a:xfrm>
            <a:custGeom>
              <a:avLst/>
              <a:gdLst>
                <a:gd name="T0" fmla="*/ 105 w 250"/>
                <a:gd name="T1" fmla="*/ 202 h 218"/>
                <a:gd name="T2" fmla="*/ 105 w 250"/>
                <a:gd name="T3" fmla="*/ 152 h 218"/>
                <a:gd name="T4" fmla="*/ 221 w 250"/>
                <a:gd name="T5" fmla="*/ 146 h 218"/>
                <a:gd name="T6" fmla="*/ 105 w 250"/>
                <a:gd name="T7" fmla="*/ 202 h 218"/>
                <a:gd name="T8" fmla="*/ 21 w 250"/>
                <a:gd name="T9" fmla="*/ 146 h 218"/>
                <a:gd name="T10" fmla="*/ 61 w 250"/>
                <a:gd name="T11" fmla="*/ 99 h 218"/>
                <a:gd name="T12" fmla="*/ 92 w 250"/>
                <a:gd name="T13" fmla="*/ 142 h 218"/>
                <a:gd name="T14" fmla="*/ 21 w 250"/>
                <a:gd name="T15" fmla="*/ 146 h 218"/>
                <a:gd name="T16" fmla="*/ 96 w 250"/>
                <a:gd name="T17" fmla="*/ 136 h 218"/>
                <a:gd name="T18" fmla="*/ 67 w 250"/>
                <a:gd name="T19" fmla="*/ 91 h 218"/>
                <a:gd name="T20" fmla="*/ 117 w 250"/>
                <a:gd name="T21" fmla="*/ 26 h 218"/>
                <a:gd name="T22" fmla="*/ 96 w 250"/>
                <a:gd name="T23" fmla="*/ 136 h 218"/>
                <a:gd name="T24" fmla="*/ 105 w 250"/>
                <a:gd name="T25" fmla="*/ 142 h 218"/>
                <a:gd name="T26" fmla="*/ 127 w 250"/>
                <a:gd name="T27" fmla="*/ 18 h 218"/>
                <a:gd name="T28" fmla="*/ 234 w 250"/>
                <a:gd name="T29" fmla="*/ 136 h 218"/>
                <a:gd name="T30" fmla="*/ 105 w 250"/>
                <a:gd name="T31" fmla="*/ 142 h 218"/>
                <a:gd name="T32" fmla="*/ 125 w 250"/>
                <a:gd name="T33" fmla="*/ 0 h 218"/>
                <a:gd name="T34" fmla="*/ 59 w 250"/>
                <a:gd name="T35" fmla="*/ 89 h 218"/>
                <a:gd name="T36" fmla="*/ 0 w 250"/>
                <a:gd name="T37" fmla="*/ 156 h 218"/>
                <a:gd name="T38" fmla="*/ 94 w 250"/>
                <a:gd name="T39" fmla="*/ 152 h 218"/>
                <a:gd name="T40" fmla="*/ 94 w 250"/>
                <a:gd name="T41" fmla="*/ 218 h 218"/>
                <a:gd name="T42" fmla="*/ 250 w 250"/>
                <a:gd name="T43" fmla="*/ 142 h 218"/>
                <a:gd name="T44" fmla="*/ 125 w 250"/>
                <a:gd name="T45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0" h="218">
                  <a:moveTo>
                    <a:pt x="105" y="202"/>
                  </a:moveTo>
                  <a:lnTo>
                    <a:pt x="105" y="152"/>
                  </a:lnTo>
                  <a:lnTo>
                    <a:pt x="221" y="146"/>
                  </a:lnTo>
                  <a:lnTo>
                    <a:pt x="105" y="202"/>
                  </a:lnTo>
                  <a:moveTo>
                    <a:pt x="21" y="146"/>
                  </a:moveTo>
                  <a:lnTo>
                    <a:pt x="61" y="99"/>
                  </a:lnTo>
                  <a:lnTo>
                    <a:pt x="92" y="142"/>
                  </a:lnTo>
                  <a:lnTo>
                    <a:pt x="21" y="146"/>
                  </a:lnTo>
                  <a:moveTo>
                    <a:pt x="96" y="136"/>
                  </a:moveTo>
                  <a:lnTo>
                    <a:pt x="67" y="91"/>
                  </a:lnTo>
                  <a:lnTo>
                    <a:pt x="117" y="26"/>
                  </a:lnTo>
                  <a:lnTo>
                    <a:pt x="96" y="136"/>
                  </a:lnTo>
                  <a:moveTo>
                    <a:pt x="105" y="142"/>
                  </a:moveTo>
                  <a:lnTo>
                    <a:pt x="127" y="18"/>
                  </a:lnTo>
                  <a:lnTo>
                    <a:pt x="234" y="136"/>
                  </a:lnTo>
                  <a:lnTo>
                    <a:pt x="105" y="142"/>
                  </a:lnTo>
                  <a:moveTo>
                    <a:pt x="125" y="0"/>
                  </a:moveTo>
                  <a:lnTo>
                    <a:pt x="59" y="89"/>
                  </a:lnTo>
                  <a:lnTo>
                    <a:pt x="0" y="156"/>
                  </a:lnTo>
                  <a:lnTo>
                    <a:pt x="94" y="152"/>
                  </a:lnTo>
                  <a:lnTo>
                    <a:pt x="94" y="218"/>
                  </a:lnTo>
                  <a:lnTo>
                    <a:pt x="250" y="142"/>
                  </a:lnTo>
                  <a:lnTo>
                    <a:pt x="125" y="0"/>
                  </a:ln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293" name="Freeform 288"/>
            <p:cNvSpPr>
              <a:spLocks noEditPoints="1"/>
            </p:cNvSpPr>
            <p:nvPr/>
          </p:nvSpPr>
          <p:spPr bwMode="auto">
            <a:xfrm>
              <a:off x="5270183" y="1475091"/>
              <a:ext cx="5379822" cy="3844675"/>
            </a:xfrm>
            <a:custGeom>
              <a:avLst/>
              <a:gdLst>
                <a:gd name="T0" fmla="*/ 459 w 1721"/>
                <a:gd name="T1" fmla="*/ 1245 h 1284"/>
                <a:gd name="T2" fmla="*/ 339 w 1721"/>
                <a:gd name="T3" fmla="*/ 1076 h 1284"/>
                <a:gd name="T4" fmla="*/ 602 w 1721"/>
                <a:gd name="T5" fmla="*/ 1026 h 1284"/>
                <a:gd name="T6" fmla="*/ 337 w 1721"/>
                <a:gd name="T7" fmla="*/ 1070 h 1284"/>
                <a:gd name="T8" fmla="*/ 365 w 1721"/>
                <a:gd name="T9" fmla="*/ 906 h 1284"/>
                <a:gd name="T10" fmla="*/ 265 w 1721"/>
                <a:gd name="T11" fmla="*/ 752 h 1284"/>
                <a:gd name="T12" fmla="*/ 17 w 1721"/>
                <a:gd name="T13" fmla="*/ 683 h 1284"/>
                <a:gd name="T14" fmla="*/ 479 w 1721"/>
                <a:gd name="T15" fmla="*/ 666 h 1284"/>
                <a:gd name="T16" fmla="*/ 1250 w 1721"/>
                <a:gd name="T17" fmla="*/ 708 h 1284"/>
                <a:gd name="T18" fmla="*/ 789 w 1721"/>
                <a:gd name="T19" fmla="*/ 612 h 1284"/>
                <a:gd name="T20" fmla="*/ 507 w 1721"/>
                <a:gd name="T21" fmla="*/ 621 h 1284"/>
                <a:gd name="T22" fmla="*/ 1010 w 1721"/>
                <a:gd name="T23" fmla="*/ 597 h 1284"/>
                <a:gd name="T24" fmla="*/ 706 w 1721"/>
                <a:gd name="T25" fmla="*/ 580 h 1284"/>
                <a:gd name="T26" fmla="*/ 955 w 1721"/>
                <a:gd name="T27" fmla="*/ 551 h 1284"/>
                <a:gd name="T28" fmla="*/ 1253 w 1721"/>
                <a:gd name="T29" fmla="*/ 703 h 1284"/>
                <a:gd name="T30" fmla="*/ 1283 w 1721"/>
                <a:gd name="T31" fmla="*/ 646 h 1284"/>
                <a:gd name="T32" fmla="*/ 535 w 1721"/>
                <a:gd name="T33" fmla="*/ 593 h 1284"/>
                <a:gd name="T34" fmla="*/ 955 w 1721"/>
                <a:gd name="T35" fmla="*/ 545 h 1284"/>
                <a:gd name="T36" fmla="*/ 155 w 1721"/>
                <a:gd name="T37" fmla="*/ 598 h 1284"/>
                <a:gd name="T38" fmla="*/ 589 w 1721"/>
                <a:gd name="T39" fmla="*/ 515 h 1284"/>
                <a:gd name="T40" fmla="*/ 1273 w 1721"/>
                <a:gd name="T41" fmla="*/ 528 h 1284"/>
                <a:gd name="T42" fmla="*/ 587 w 1721"/>
                <a:gd name="T43" fmla="*/ 508 h 1284"/>
                <a:gd name="T44" fmla="*/ 1090 w 1721"/>
                <a:gd name="T45" fmla="*/ 496 h 1284"/>
                <a:gd name="T46" fmla="*/ 754 w 1721"/>
                <a:gd name="T47" fmla="*/ 407 h 1284"/>
                <a:gd name="T48" fmla="*/ 1417 w 1721"/>
                <a:gd name="T49" fmla="*/ 514 h 1284"/>
                <a:gd name="T50" fmla="*/ 1553 w 1721"/>
                <a:gd name="T51" fmla="*/ 396 h 1284"/>
                <a:gd name="T52" fmla="*/ 580 w 1721"/>
                <a:gd name="T53" fmla="*/ 383 h 1284"/>
                <a:gd name="T54" fmla="*/ 284 w 1721"/>
                <a:gd name="T55" fmla="*/ 365 h 1284"/>
                <a:gd name="T56" fmla="*/ 212 w 1721"/>
                <a:gd name="T57" fmla="*/ 385 h 1284"/>
                <a:gd name="T58" fmla="*/ 1323 w 1721"/>
                <a:gd name="T59" fmla="*/ 422 h 1284"/>
                <a:gd name="T60" fmla="*/ 1461 w 1721"/>
                <a:gd name="T61" fmla="*/ 389 h 1284"/>
                <a:gd name="T62" fmla="*/ 216 w 1721"/>
                <a:gd name="T63" fmla="*/ 348 h 1284"/>
                <a:gd name="T64" fmla="*/ 366 w 1721"/>
                <a:gd name="T65" fmla="*/ 364 h 1284"/>
                <a:gd name="T66" fmla="*/ 759 w 1721"/>
                <a:gd name="T67" fmla="*/ 389 h 1284"/>
                <a:gd name="T68" fmla="*/ 1179 w 1721"/>
                <a:gd name="T69" fmla="*/ 473 h 1284"/>
                <a:gd name="T70" fmla="*/ 1282 w 1721"/>
                <a:gd name="T71" fmla="*/ 294 h 1284"/>
                <a:gd name="T72" fmla="*/ 1161 w 1721"/>
                <a:gd name="T73" fmla="*/ 326 h 1284"/>
                <a:gd name="T74" fmla="*/ 753 w 1721"/>
                <a:gd name="T75" fmla="*/ 387 h 1284"/>
                <a:gd name="T76" fmla="*/ 461 w 1721"/>
                <a:gd name="T77" fmla="*/ 342 h 1284"/>
                <a:gd name="T78" fmla="*/ 317 w 1721"/>
                <a:gd name="T79" fmla="*/ 298 h 1284"/>
                <a:gd name="T80" fmla="*/ 505 w 1721"/>
                <a:gd name="T81" fmla="*/ 247 h 1284"/>
                <a:gd name="T82" fmla="*/ 589 w 1721"/>
                <a:gd name="T83" fmla="*/ 371 h 1284"/>
                <a:gd name="T84" fmla="*/ 1601 w 1721"/>
                <a:gd name="T85" fmla="*/ 249 h 1284"/>
                <a:gd name="T86" fmla="*/ 438 w 1721"/>
                <a:gd name="T87" fmla="*/ 171 h 1284"/>
                <a:gd name="T88" fmla="*/ 316 w 1721"/>
                <a:gd name="T89" fmla="*/ 195 h 1284"/>
                <a:gd name="T90" fmla="*/ 1283 w 1721"/>
                <a:gd name="T91" fmla="*/ 126 h 1284"/>
                <a:gd name="T92" fmla="*/ 460 w 1721"/>
                <a:gd name="T93" fmla="*/ 139 h 1284"/>
                <a:gd name="T94" fmla="*/ 1503 w 1721"/>
                <a:gd name="T95" fmla="*/ 164 h 1284"/>
                <a:gd name="T96" fmla="*/ 396 w 1721"/>
                <a:gd name="T97" fmla="*/ 149 h 1284"/>
                <a:gd name="T98" fmla="*/ 390 w 1721"/>
                <a:gd name="T99" fmla="*/ 149 h 1284"/>
                <a:gd name="T100" fmla="*/ 1277 w 1721"/>
                <a:gd name="T101" fmla="*/ 121 h 1284"/>
                <a:gd name="T102" fmla="*/ 818 w 1721"/>
                <a:gd name="T103" fmla="*/ 28 h 1284"/>
                <a:gd name="T104" fmla="*/ 1070 w 1721"/>
                <a:gd name="T105" fmla="*/ 5 h 1284"/>
                <a:gd name="T106" fmla="*/ 344 w 1721"/>
                <a:gd name="T107" fmla="*/ 50 h 1284"/>
                <a:gd name="T108" fmla="*/ 282 w 1721"/>
                <a:gd name="T109" fmla="*/ 231 h 1284"/>
                <a:gd name="T110" fmla="*/ 17 w 1721"/>
                <a:gd name="T111" fmla="*/ 614 h 1284"/>
                <a:gd name="T112" fmla="*/ 384 w 1721"/>
                <a:gd name="T113" fmla="*/ 1278 h 1284"/>
                <a:gd name="T114" fmla="*/ 799 w 1721"/>
                <a:gd name="T115" fmla="*/ 609 h 1284"/>
                <a:gd name="T116" fmla="*/ 1285 w 1721"/>
                <a:gd name="T117" fmla="*/ 651 h 1284"/>
                <a:gd name="T118" fmla="*/ 1605 w 1721"/>
                <a:gd name="T119" fmla="*/ 258 h 1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721" h="1284">
                  <a:moveTo>
                    <a:pt x="387" y="1272"/>
                  </a:moveTo>
                  <a:cubicBezTo>
                    <a:pt x="426" y="1208"/>
                    <a:pt x="426" y="1208"/>
                    <a:pt x="426" y="1208"/>
                  </a:cubicBezTo>
                  <a:cubicBezTo>
                    <a:pt x="452" y="1251"/>
                    <a:pt x="452" y="1251"/>
                    <a:pt x="452" y="1251"/>
                  </a:cubicBezTo>
                  <a:cubicBezTo>
                    <a:pt x="387" y="1272"/>
                    <a:pt x="387" y="1272"/>
                    <a:pt x="387" y="1272"/>
                  </a:cubicBezTo>
                  <a:moveTo>
                    <a:pt x="384" y="1268"/>
                  </a:moveTo>
                  <a:cubicBezTo>
                    <a:pt x="384" y="1182"/>
                    <a:pt x="384" y="1182"/>
                    <a:pt x="384" y="1182"/>
                  </a:cubicBezTo>
                  <a:cubicBezTo>
                    <a:pt x="423" y="1204"/>
                    <a:pt x="423" y="1204"/>
                    <a:pt x="423" y="1204"/>
                  </a:cubicBezTo>
                  <a:cubicBezTo>
                    <a:pt x="384" y="1268"/>
                    <a:pt x="384" y="1268"/>
                    <a:pt x="384" y="1268"/>
                  </a:cubicBezTo>
                  <a:moveTo>
                    <a:pt x="454" y="1245"/>
                  </a:moveTo>
                  <a:cubicBezTo>
                    <a:pt x="428" y="1203"/>
                    <a:pt x="428" y="1203"/>
                    <a:pt x="428" y="1203"/>
                  </a:cubicBezTo>
                  <a:cubicBezTo>
                    <a:pt x="467" y="1129"/>
                    <a:pt x="467" y="1129"/>
                    <a:pt x="467" y="1129"/>
                  </a:cubicBezTo>
                  <a:cubicBezTo>
                    <a:pt x="454" y="1245"/>
                    <a:pt x="454" y="1245"/>
                    <a:pt x="454" y="1245"/>
                  </a:cubicBezTo>
                  <a:moveTo>
                    <a:pt x="425" y="1200"/>
                  </a:moveTo>
                  <a:cubicBezTo>
                    <a:pt x="386" y="1177"/>
                    <a:pt x="386" y="1177"/>
                    <a:pt x="386" y="1177"/>
                  </a:cubicBezTo>
                  <a:cubicBezTo>
                    <a:pt x="464" y="1124"/>
                    <a:pt x="464" y="1124"/>
                    <a:pt x="464" y="1124"/>
                  </a:cubicBezTo>
                  <a:cubicBezTo>
                    <a:pt x="425" y="1200"/>
                    <a:pt x="425" y="1200"/>
                    <a:pt x="425" y="1200"/>
                  </a:cubicBezTo>
                  <a:moveTo>
                    <a:pt x="459" y="1245"/>
                  </a:moveTo>
                  <a:cubicBezTo>
                    <a:pt x="473" y="1120"/>
                    <a:pt x="473" y="1120"/>
                    <a:pt x="473" y="1120"/>
                  </a:cubicBezTo>
                  <a:cubicBezTo>
                    <a:pt x="552" y="1139"/>
                    <a:pt x="552" y="1139"/>
                    <a:pt x="552" y="1139"/>
                  </a:cubicBezTo>
                  <a:cubicBezTo>
                    <a:pt x="459" y="1245"/>
                    <a:pt x="459" y="1245"/>
                    <a:pt x="459" y="1245"/>
                  </a:cubicBezTo>
                  <a:moveTo>
                    <a:pt x="380" y="1267"/>
                  </a:moveTo>
                  <a:cubicBezTo>
                    <a:pt x="295" y="1115"/>
                    <a:pt x="295" y="1115"/>
                    <a:pt x="295" y="1115"/>
                  </a:cubicBezTo>
                  <a:cubicBezTo>
                    <a:pt x="380" y="1179"/>
                    <a:pt x="380" y="1179"/>
                    <a:pt x="380" y="1179"/>
                  </a:cubicBezTo>
                  <a:cubicBezTo>
                    <a:pt x="380" y="1267"/>
                    <a:pt x="380" y="1267"/>
                    <a:pt x="380" y="1267"/>
                  </a:cubicBezTo>
                  <a:moveTo>
                    <a:pt x="553" y="1132"/>
                  </a:moveTo>
                  <a:cubicBezTo>
                    <a:pt x="514" y="1092"/>
                    <a:pt x="514" y="1092"/>
                    <a:pt x="514" y="1092"/>
                  </a:cubicBezTo>
                  <a:cubicBezTo>
                    <a:pt x="551" y="1096"/>
                    <a:pt x="551" y="1096"/>
                    <a:pt x="551" y="1096"/>
                  </a:cubicBezTo>
                  <a:cubicBezTo>
                    <a:pt x="553" y="1132"/>
                    <a:pt x="553" y="1132"/>
                    <a:pt x="553" y="1132"/>
                  </a:cubicBezTo>
                  <a:moveTo>
                    <a:pt x="549" y="1134"/>
                  </a:moveTo>
                  <a:cubicBezTo>
                    <a:pt x="476" y="1116"/>
                    <a:pt x="476" y="1116"/>
                    <a:pt x="476" y="1116"/>
                  </a:cubicBezTo>
                  <a:cubicBezTo>
                    <a:pt x="507" y="1092"/>
                    <a:pt x="507" y="1092"/>
                    <a:pt x="507" y="1092"/>
                  </a:cubicBezTo>
                  <a:cubicBezTo>
                    <a:pt x="549" y="1134"/>
                    <a:pt x="549" y="1134"/>
                    <a:pt x="549" y="1134"/>
                  </a:cubicBezTo>
                  <a:moveTo>
                    <a:pt x="383" y="1174"/>
                  </a:moveTo>
                  <a:cubicBezTo>
                    <a:pt x="339" y="1076"/>
                    <a:pt x="339" y="1076"/>
                    <a:pt x="339" y="1076"/>
                  </a:cubicBezTo>
                  <a:cubicBezTo>
                    <a:pt x="466" y="1118"/>
                    <a:pt x="466" y="1118"/>
                    <a:pt x="466" y="1118"/>
                  </a:cubicBezTo>
                  <a:cubicBezTo>
                    <a:pt x="383" y="1174"/>
                    <a:pt x="383" y="1174"/>
                    <a:pt x="383" y="1174"/>
                  </a:cubicBezTo>
                  <a:moveTo>
                    <a:pt x="376" y="1171"/>
                  </a:moveTo>
                  <a:cubicBezTo>
                    <a:pt x="291" y="1106"/>
                    <a:pt x="291" y="1106"/>
                    <a:pt x="291" y="1106"/>
                  </a:cubicBezTo>
                  <a:cubicBezTo>
                    <a:pt x="334" y="1075"/>
                    <a:pt x="334" y="1075"/>
                    <a:pt x="334" y="1075"/>
                  </a:cubicBezTo>
                  <a:cubicBezTo>
                    <a:pt x="376" y="1171"/>
                    <a:pt x="376" y="1171"/>
                    <a:pt x="376" y="1171"/>
                  </a:cubicBezTo>
                  <a:moveTo>
                    <a:pt x="291" y="1101"/>
                  </a:moveTo>
                  <a:cubicBezTo>
                    <a:pt x="307" y="1033"/>
                    <a:pt x="307" y="1033"/>
                    <a:pt x="307" y="1033"/>
                  </a:cubicBezTo>
                  <a:cubicBezTo>
                    <a:pt x="331" y="1071"/>
                    <a:pt x="331" y="1071"/>
                    <a:pt x="331" y="1071"/>
                  </a:cubicBezTo>
                  <a:cubicBezTo>
                    <a:pt x="291" y="1101"/>
                    <a:pt x="291" y="1101"/>
                    <a:pt x="291" y="1101"/>
                  </a:cubicBezTo>
                  <a:moveTo>
                    <a:pt x="549" y="1092"/>
                  </a:moveTo>
                  <a:cubicBezTo>
                    <a:pt x="510" y="1087"/>
                    <a:pt x="510" y="1087"/>
                    <a:pt x="510" y="1087"/>
                  </a:cubicBezTo>
                  <a:cubicBezTo>
                    <a:pt x="518" y="1018"/>
                    <a:pt x="518" y="1018"/>
                    <a:pt x="518" y="1018"/>
                  </a:cubicBezTo>
                  <a:cubicBezTo>
                    <a:pt x="549" y="1092"/>
                    <a:pt x="549" y="1092"/>
                    <a:pt x="549" y="1092"/>
                  </a:cubicBezTo>
                  <a:moveTo>
                    <a:pt x="554" y="1090"/>
                  </a:moveTo>
                  <a:cubicBezTo>
                    <a:pt x="520" y="1012"/>
                    <a:pt x="520" y="1012"/>
                    <a:pt x="520" y="1012"/>
                  </a:cubicBezTo>
                  <a:cubicBezTo>
                    <a:pt x="602" y="1026"/>
                    <a:pt x="602" y="1026"/>
                    <a:pt x="602" y="1026"/>
                  </a:cubicBezTo>
                  <a:cubicBezTo>
                    <a:pt x="554" y="1090"/>
                    <a:pt x="554" y="1090"/>
                    <a:pt x="554" y="1090"/>
                  </a:cubicBezTo>
                  <a:moveTo>
                    <a:pt x="471" y="1113"/>
                  </a:moveTo>
                  <a:cubicBezTo>
                    <a:pt x="380" y="925"/>
                    <a:pt x="380" y="925"/>
                    <a:pt x="380" y="925"/>
                  </a:cubicBezTo>
                  <a:cubicBezTo>
                    <a:pt x="503" y="1086"/>
                    <a:pt x="503" y="1086"/>
                    <a:pt x="503" y="1086"/>
                  </a:cubicBezTo>
                  <a:cubicBezTo>
                    <a:pt x="502" y="1086"/>
                    <a:pt x="502" y="1086"/>
                    <a:pt x="502" y="1086"/>
                  </a:cubicBezTo>
                  <a:cubicBezTo>
                    <a:pt x="504" y="1089"/>
                    <a:pt x="504" y="1089"/>
                    <a:pt x="504" y="1089"/>
                  </a:cubicBezTo>
                  <a:cubicBezTo>
                    <a:pt x="471" y="1113"/>
                    <a:pt x="471" y="1113"/>
                    <a:pt x="471" y="1113"/>
                  </a:cubicBezTo>
                  <a:moveTo>
                    <a:pt x="333" y="1066"/>
                  </a:moveTo>
                  <a:cubicBezTo>
                    <a:pt x="308" y="1027"/>
                    <a:pt x="308" y="1027"/>
                    <a:pt x="308" y="1027"/>
                  </a:cubicBezTo>
                  <a:cubicBezTo>
                    <a:pt x="363" y="921"/>
                    <a:pt x="363" y="921"/>
                    <a:pt x="363" y="921"/>
                  </a:cubicBezTo>
                  <a:cubicBezTo>
                    <a:pt x="333" y="1066"/>
                    <a:pt x="333" y="1066"/>
                    <a:pt x="333" y="1066"/>
                  </a:cubicBezTo>
                  <a:moveTo>
                    <a:pt x="506" y="1083"/>
                  </a:moveTo>
                  <a:cubicBezTo>
                    <a:pt x="379" y="915"/>
                    <a:pt x="379" y="915"/>
                    <a:pt x="379" y="915"/>
                  </a:cubicBezTo>
                  <a:cubicBezTo>
                    <a:pt x="514" y="1010"/>
                    <a:pt x="514" y="1010"/>
                    <a:pt x="514" y="1010"/>
                  </a:cubicBezTo>
                  <a:cubicBezTo>
                    <a:pt x="506" y="1083"/>
                    <a:pt x="506" y="1083"/>
                    <a:pt x="506" y="1083"/>
                  </a:cubicBezTo>
                  <a:moveTo>
                    <a:pt x="466" y="1113"/>
                  </a:moveTo>
                  <a:cubicBezTo>
                    <a:pt x="337" y="1070"/>
                    <a:pt x="337" y="1070"/>
                    <a:pt x="337" y="1070"/>
                  </a:cubicBezTo>
                  <a:cubicBezTo>
                    <a:pt x="369" y="912"/>
                    <a:pt x="369" y="912"/>
                    <a:pt x="369" y="912"/>
                  </a:cubicBezTo>
                  <a:cubicBezTo>
                    <a:pt x="466" y="1113"/>
                    <a:pt x="466" y="1113"/>
                    <a:pt x="466" y="1113"/>
                  </a:cubicBezTo>
                  <a:moveTo>
                    <a:pt x="601" y="1021"/>
                  </a:moveTo>
                  <a:cubicBezTo>
                    <a:pt x="519" y="1007"/>
                    <a:pt x="519" y="1007"/>
                    <a:pt x="519" y="1007"/>
                  </a:cubicBezTo>
                  <a:cubicBezTo>
                    <a:pt x="523" y="912"/>
                    <a:pt x="523" y="912"/>
                    <a:pt x="523" y="912"/>
                  </a:cubicBezTo>
                  <a:cubicBezTo>
                    <a:pt x="601" y="1021"/>
                    <a:pt x="601" y="1021"/>
                    <a:pt x="601" y="1021"/>
                  </a:cubicBezTo>
                  <a:moveTo>
                    <a:pt x="515" y="1005"/>
                  </a:moveTo>
                  <a:cubicBezTo>
                    <a:pt x="375" y="908"/>
                    <a:pt x="375" y="908"/>
                    <a:pt x="375" y="908"/>
                  </a:cubicBezTo>
                  <a:cubicBezTo>
                    <a:pt x="519" y="908"/>
                    <a:pt x="519" y="908"/>
                    <a:pt x="519" y="908"/>
                  </a:cubicBezTo>
                  <a:cubicBezTo>
                    <a:pt x="515" y="1005"/>
                    <a:pt x="515" y="1005"/>
                    <a:pt x="515" y="1005"/>
                  </a:cubicBezTo>
                  <a:moveTo>
                    <a:pt x="602" y="1015"/>
                  </a:moveTo>
                  <a:cubicBezTo>
                    <a:pt x="525" y="907"/>
                    <a:pt x="525" y="907"/>
                    <a:pt x="525" y="907"/>
                  </a:cubicBezTo>
                  <a:cubicBezTo>
                    <a:pt x="584" y="900"/>
                    <a:pt x="584" y="900"/>
                    <a:pt x="584" y="900"/>
                  </a:cubicBezTo>
                  <a:cubicBezTo>
                    <a:pt x="602" y="1015"/>
                    <a:pt x="602" y="1015"/>
                    <a:pt x="602" y="1015"/>
                  </a:cubicBezTo>
                  <a:moveTo>
                    <a:pt x="307" y="1020"/>
                  </a:moveTo>
                  <a:cubicBezTo>
                    <a:pt x="271" y="849"/>
                    <a:pt x="271" y="849"/>
                    <a:pt x="271" y="849"/>
                  </a:cubicBezTo>
                  <a:cubicBezTo>
                    <a:pt x="365" y="906"/>
                    <a:pt x="365" y="906"/>
                    <a:pt x="365" y="906"/>
                  </a:cubicBezTo>
                  <a:cubicBezTo>
                    <a:pt x="307" y="1020"/>
                    <a:pt x="307" y="1020"/>
                    <a:pt x="307" y="1020"/>
                  </a:cubicBezTo>
                  <a:moveTo>
                    <a:pt x="372" y="903"/>
                  </a:moveTo>
                  <a:cubicBezTo>
                    <a:pt x="411" y="821"/>
                    <a:pt x="411" y="821"/>
                    <a:pt x="411" y="821"/>
                  </a:cubicBezTo>
                  <a:cubicBezTo>
                    <a:pt x="515" y="903"/>
                    <a:pt x="515" y="903"/>
                    <a:pt x="515" y="903"/>
                  </a:cubicBezTo>
                  <a:cubicBezTo>
                    <a:pt x="372" y="903"/>
                    <a:pt x="372" y="903"/>
                    <a:pt x="372" y="903"/>
                  </a:cubicBezTo>
                  <a:moveTo>
                    <a:pt x="361" y="898"/>
                  </a:moveTo>
                  <a:cubicBezTo>
                    <a:pt x="270" y="843"/>
                    <a:pt x="270" y="843"/>
                    <a:pt x="270" y="843"/>
                  </a:cubicBezTo>
                  <a:cubicBezTo>
                    <a:pt x="270" y="755"/>
                    <a:pt x="270" y="755"/>
                    <a:pt x="270" y="755"/>
                  </a:cubicBezTo>
                  <a:cubicBezTo>
                    <a:pt x="361" y="898"/>
                    <a:pt x="361" y="898"/>
                    <a:pt x="361" y="898"/>
                  </a:cubicBezTo>
                  <a:moveTo>
                    <a:pt x="368" y="901"/>
                  </a:moveTo>
                  <a:cubicBezTo>
                    <a:pt x="274" y="752"/>
                    <a:pt x="274" y="752"/>
                    <a:pt x="274" y="752"/>
                  </a:cubicBezTo>
                  <a:cubicBezTo>
                    <a:pt x="408" y="818"/>
                    <a:pt x="408" y="818"/>
                    <a:pt x="408" y="818"/>
                  </a:cubicBezTo>
                  <a:cubicBezTo>
                    <a:pt x="368" y="901"/>
                    <a:pt x="368" y="901"/>
                    <a:pt x="368" y="901"/>
                  </a:cubicBezTo>
                  <a:moveTo>
                    <a:pt x="266" y="841"/>
                  </a:moveTo>
                  <a:cubicBezTo>
                    <a:pt x="105" y="805"/>
                    <a:pt x="105" y="805"/>
                    <a:pt x="105" y="805"/>
                  </a:cubicBezTo>
                  <a:cubicBezTo>
                    <a:pt x="265" y="750"/>
                    <a:pt x="265" y="750"/>
                    <a:pt x="265" y="750"/>
                  </a:cubicBezTo>
                  <a:cubicBezTo>
                    <a:pt x="265" y="752"/>
                    <a:pt x="265" y="752"/>
                    <a:pt x="265" y="752"/>
                  </a:cubicBezTo>
                  <a:cubicBezTo>
                    <a:pt x="266" y="751"/>
                    <a:pt x="266" y="751"/>
                    <a:pt x="266" y="751"/>
                  </a:cubicBezTo>
                  <a:cubicBezTo>
                    <a:pt x="266" y="841"/>
                    <a:pt x="266" y="841"/>
                    <a:pt x="266" y="841"/>
                  </a:cubicBezTo>
                  <a:moveTo>
                    <a:pt x="99" y="803"/>
                  </a:moveTo>
                  <a:cubicBezTo>
                    <a:pt x="87" y="716"/>
                    <a:pt x="87" y="716"/>
                    <a:pt x="87" y="716"/>
                  </a:cubicBezTo>
                  <a:cubicBezTo>
                    <a:pt x="259" y="748"/>
                    <a:pt x="259" y="748"/>
                    <a:pt x="259" y="748"/>
                  </a:cubicBezTo>
                  <a:cubicBezTo>
                    <a:pt x="99" y="803"/>
                    <a:pt x="99" y="803"/>
                    <a:pt x="99" y="803"/>
                  </a:cubicBezTo>
                  <a:moveTo>
                    <a:pt x="1247" y="776"/>
                  </a:moveTo>
                  <a:cubicBezTo>
                    <a:pt x="1255" y="709"/>
                    <a:pt x="1255" y="709"/>
                    <a:pt x="1255" y="709"/>
                  </a:cubicBezTo>
                  <a:cubicBezTo>
                    <a:pt x="1316" y="728"/>
                    <a:pt x="1316" y="728"/>
                    <a:pt x="1316" y="728"/>
                  </a:cubicBezTo>
                  <a:cubicBezTo>
                    <a:pt x="1276" y="756"/>
                    <a:pt x="1276" y="756"/>
                    <a:pt x="1276" y="756"/>
                  </a:cubicBezTo>
                  <a:cubicBezTo>
                    <a:pt x="1247" y="776"/>
                    <a:pt x="1247" y="776"/>
                    <a:pt x="1247" y="776"/>
                  </a:cubicBezTo>
                  <a:moveTo>
                    <a:pt x="525" y="903"/>
                  </a:moveTo>
                  <a:cubicBezTo>
                    <a:pt x="602" y="707"/>
                    <a:pt x="602" y="707"/>
                    <a:pt x="602" y="707"/>
                  </a:cubicBezTo>
                  <a:cubicBezTo>
                    <a:pt x="584" y="896"/>
                    <a:pt x="584" y="896"/>
                    <a:pt x="584" y="896"/>
                  </a:cubicBezTo>
                  <a:cubicBezTo>
                    <a:pt x="525" y="903"/>
                    <a:pt x="525" y="903"/>
                    <a:pt x="525" y="903"/>
                  </a:cubicBezTo>
                  <a:moveTo>
                    <a:pt x="94" y="797"/>
                  </a:moveTo>
                  <a:cubicBezTo>
                    <a:pt x="17" y="683"/>
                    <a:pt x="17" y="683"/>
                    <a:pt x="17" y="683"/>
                  </a:cubicBezTo>
                  <a:cubicBezTo>
                    <a:pt x="81" y="714"/>
                    <a:pt x="81" y="714"/>
                    <a:pt x="81" y="714"/>
                  </a:cubicBezTo>
                  <a:cubicBezTo>
                    <a:pt x="80" y="715"/>
                    <a:pt x="80" y="715"/>
                    <a:pt x="80" y="715"/>
                  </a:cubicBezTo>
                  <a:cubicBezTo>
                    <a:pt x="83" y="715"/>
                    <a:pt x="83" y="715"/>
                    <a:pt x="83" y="715"/>
                  </a:cubicBezTo>
                  <a:cubicBezTo>
                    <a:pt x="94" y="797"/>
                    <a:pt x="94" y="797"/>
                    <a:pt x="94" y="797"/>
                  </a:cubicBezTo>
                  <a:moveTo>
                    <a:pt x="251" y="741"/>
                  </a:moveTo>
                  <a:cubicBezTo>
                    <a:pt x="90" y="712"/>
                    <a:pt x="90" y="712"/>
                    <a:pt x="90" y="712"/>
                  </a:cubicBezTo>
                  <a:cubicBezTo>
                    <a:pt x="120" y="682"/>
                    <a:pt x="120" y="682"/>
                    <a:pt x="120" y="682"/>
                  </a:cubicBezTo>
                  <a:cubicBezTo>
                    <a:pt x="251" y="741"/>
                    <a:pt x="251" y="741"/>
                    <a:pt x="251" y="741"/>
                  </a:cubicBezTo>
                  <a:moveTo>
                    <a:pt x="84" y="710"/>
                  </a:moveTo>
                  <a:cubicBezTo>
                    <a:pt x="21" y="680"/>
                    <a:pt x="21" y="680"/>
                    <a:pt x="21" y="680"/>
                  </a:cubicBezTo>
                  <a:cubicBezTo>
                    <a:pt x="114" y="682"/>
                    <a:pt x="114" y="682"/>
                    <a:pt x="114" y="682"/>
                  </a:cubicBezTo>
                  <a:cubicBezTo>
                    <a:pt x="84" y="710"/>
                    <a:pt x="84" y="710"/>
                    <a:pt x="84" y="710"/>
                  </a:cubicBezTo>
                  <a:moveTo>
                    <a:pt x="518" y="900"/>
                  </a:moveTo>
                  <a:cubicBezTo>
                    <a:pt x="413" y="816"/>
                    <a:pt x="413" y="816"/>
                    <a:pt x="413" y="816"/>
                  </a:cubicBezTo>
                  <a:cubicBezTo>
                    <a:pt x="414" y="816"/>
                    <a:pt x="414" y="816"/>
                    <a:pt x="414" y="816"/>
                  </a:cubicBezTo>
                  <a:cubicBezTo>
                    <a:pt x="414" y="816"/>
                    <a:pt x="414" y="816"/>
                    <a:pt x="414" y="816"/>
                  </a:cubicBezTo>
                  <a:cubicBezTo>
                    <a:pt x="479" y="666"/>
                    <a:pt x="479" y="666"/>
                    <a:pt x="479" y="666"/>
                  </a:cubicBezTo>
                  <a:cubicBezTo>
                    <a:pt x="518" y="900"/>
                    <a:pt x="518" y="900"/>
                    <a:pt x="518" y="900"/>
                  </a:cubicBezTo>
                  <a:moveTo>
                    <a:pt x="409" y="814"/>
                  </a:moveTo>
                  <a:cubicBezTo>
                    <a:pt x="274" y="747"/>
                    <a:pt x="274" y="747"/>
                    <a:pt x="274" y="747"/>
                  </a:cubicBezTo>
                  <a:cubicBezTo>
                    <a:pt x="475" y="662"/>
                    <a:pt x="475" y="662"/>
                    <a:pt x="475" y="662"/>
                  </a:cubicBezTo>
                  <a:cubicBezTo>
                    <a:pt x="409" y="814"/>
                    <a:pt x="409" y="814"/>
                    <a:pt x="409" y="814"/>
                  </a:cubicBezTo>
                  <a:moveTo>
                    <a:pt x="522" y="897"/>
                  </a:moveTo>
                  <a:cubicBezTo>
                    <a:pt x="482" y="661"/>
                    <a:pt x="482" y="661"/>
                    <a:pt x="482" y="661"/>
                  </a:cubicBezTo>
                  <a:cubicBezTo>
                    <a:pt x="603" y="693"/>
                    <a:pt x="603" y="693"/>
                    <a:pt x="603" y="693"/>
                  </a:cubicBezTo>
                  <a:cubicBezTo>
                    <a:pt x="522" y="897"/>
                    <a:pt x="522" y="897"/>
                    <a:pt x="522" y="897"/>
                  </a:cubicBezTo>
                  <a:moveTo>
                    <a:pt x="1316" y="723"/>
                  </a:moveTo>
                  <a:cubicBezTo>
                    <a:pt x="1257" y="705"/>
                    <a:pt x="1257" y="705"/>
                    <a:pt x="1257" y="705"/>
                  </a:cubicBezTo>
                  <a:cubicBezTo>
                    <a:pt x="1282" y="655"/>
                    <a:pt x="1282" y="655"/>
                    <a:pt x="1282" y="655"/>
                  </a:cubicBezTo>
                  <a:cubicBezTo>
                    <a:pt x="1316" y="723"/>
                    <a:pt x="1316" y="723"/>
                    <a:pt x="1316" y="723"/>
                  </a:cubicBezTo>
                  <a:moveTo>
                    <a:pt x="1243" y="775"/>
                  </a:moveTo>
                  <a:cubicBezTo>
                    <a:pt x="1140" y="632"/>
                    <a:pt x="1140" y="632"/>
                    <a:pt x="1140" y="632"/>
                  </a:cubicBezTo>
                  <a:cubicBezTo>
                    <a:pt x="1250" y="707"/>
                    <a:pt x="1250" y="707"/>
                    <a:pt x="1250" y="707"/>
                  </a:cubicBezTo>
                  <a:cubicBezTo>
                    <a:pt x="1250" y="708"/>
                    <a:pt x="1250" y="708"/>
                    <a:pt x="1250" y="708"/>
                  </a:cubicBezTo>
                  <a:cubicBezTo>
                    <a:pt x="1251" y="708"/>
                    <a:pt x="1251" y="708"/>
                    <a:pt x="1251" y="708"/>
                  </a:cubicBezTo>
                  <a:cubicBezTo>
                    <a:pt x="1243" y="775"/>
                    <a:pt x="1243" y="775"/>
                    <a:pt x="1243" y="775"/>
                  </a:cubicBezTo>
                  <a:moveTo>
                    <a:pt x="261" y="741"/>
                  </a:moveTo>
                  <a:cubicBezTo>
                    <a:pt x="123" y="679"/>
                    <a:pt x="123" y="679"/>
                    <a:pt x="123" y="679"/>
                  </a:cubicBezTo>
                  <a:cubicBezTo>
                    <a:pt x="173" y="630"/>
                    <a:pt x="173" y="630"/>
                    <a:pt x="173" y="630"/>
                  </a:cubicBezTo>
                  <a:cubicBezTo>
                    <a:pt x="261" y="741"/>
                    <a:pt x="261" y="741"/>
                    <a:pt x="261" y="741"/>
                  </a:cubicBezTo>
                  <a:moveTo>
                    <a:pt x="595" y="687"/>
                  </a:moveTo>
                  <a:cubicBezTo>
                    <a:pt x="484" y="657"/>
                    <a:pt x="484" y="657"/>
                    <a:pt x="484" y="657"/>
                  </a:cubicBezTo>
                  <a:cubicBezTo>
                    <a:pt x="510" y="623"/>
                    <a:pt x="510" y="623"/>
                    <a:pt x="510" y="623"/>
                  </a:cubicBezTo>
                  <a:cubicBezTo>
                    <a:pt x="595" y="687"/>
                    <a:pt x="595" y="687"/>
                    <a:pt x="595" y="687"/>
                  </a:cubicBezTo>
                  <a:moveTo>
                    <a:pt x="112" y="677"/>
                  </a:moveTo>
                  <a:cubicBezTo>
                    <a:pt x="13" y="675"/>
                    <a:pt x="13" y="675"/>
                    <a:pt x="13" y="675"/>
                  </a:cubicBezTo>
                  <a:cubicBezTo>
                    <a:pt x="25" y="620"/>
                    <a:pt x="25" y="620"/>
                    <a:pt x="25" y="620"/>
                  </a:cubicBezTo>
                  <a:cubicBezTo>
                    <a:pt x="112" y="677"/>
                    <a:pt x="112" y="677"/>
                    <a:pt x="112" y="677"/>
                  </a:cubicBezTo>
                  <a:moveTo>
                    <a:pt x="589" y="890"/>
                  </a:moveTo>
                  <a:cubicBezTo>
                    <a:pt x="608" y="693"/>
                    <a:pt x="608" y="693"/>
                    <a:pt x="608" y="693"/>
                  </a:cubicBezTo>
                  <a:cubicBezTo>
                    <a:pt x="789" y="612"/>
                    <a:pt x="789" y="612"/>
                    <a:pt x="789" y="612"/>
                  </a:cubicBezTo>
                  <a:cubicBezTo>
                    <a:pt x="703" y="735"/>
                    <a:pt x="703" y="735"/>
                    <a:pt x="703" y="735"/>
                  </a:cubicBezTo>
                  <a:cubicBezTo>
                    <a:pt x="589" y="890"/>
                    <a:pt x="589" y="890"/>
                    <a:pt x="589" y="890"/>
                  </a:cubicBezTo>
                  <a:moveTo>
                    <a:pt x="980" y="763"/>
                  </a:moveTo>
                  <a:cubicBezTo>
                    <a:pt x="890" y="609"/>
                    <a:pt x="890" y="609"/>
                    <a:pt x="890" y="609"/>
                  </a:cubicBezTo>
                  <a:cubicBezTo>
                    <a:pt x="1019" y="689"/>
                    <a:pt x="1019" y="689"/>
                    <a:pt x="1019" y="689"/>
                  </a:cubicBezTo>
                  <a:cubicBezTo>
                    <a:pt x="980" y="763"/>
                    <a:pt x="980" y="763"/>
                    <a:pt x="980" y="763"/>
                  </a:cubicBezTo>
                  <a:moveTo>
                    <a:pt x="127" y="669"/>
                  </a:moveTo>
                  <a:cubicBezTo>
                    <a:pt x="155" y="607"/>
                    <a:pt x="155" y="607"/>
                    <a:pt x="155" y="607"/>
                  </a:cubicBezTo>
                  <a:cubicBezTo>
                    <a:pt x="171" y="626"/>
                    <a:pt x="171" y="626"/>
                    <a:pt x="171" y="626"/>
                  </a:cubicBezTo>
                  <a:cubicBezTo>
                    <a:pt x="127" y="669"/>
                    <a:pt x="127" y="669"/>
                    <a:pt x="127" y="669"/>
                  </a:cubicBezTo>
                  <a:moveTo>
                    <a:pt x="289" y="736"/>
                  </a:moveTo>
                  <a:cubicBezTo>
                    <a:pt x="483" y="606"/>
                    <a:pt x="483" y="606"/>
                    <a:pt x="483" y="606"/>
                  </a:cubicBezTo>
                  <a:cubicBezTo>
                    <a:pt x="477" y="656"/>
                    <a:pt x="477" y="656"/>
                    <a:pt x="477" y="656"/>
                  </a:cubicBezTo>
                  <a:cubicBezTo>
                    <a:pt x="289" y="736"/>
                    <a:pt x="289" y="736"/>
                    <a:pt x="289" y="736"/>
                  </a:cubicBezTo>
                  <a:moveTo>
                    <a:pt x="483" y="651"/>
                  </a:moveTo>
                  <a:cubicBezTo>
                    <a:pt x="487" y="606"/>
                    <a:pt x="487" y="606"/>
                    <a:pt x="487" y="606"/>
                  </a:cubicBezTo>
                  <a:cubicBezTo>
                    <a:pt x="507" y="621"/>
                    <a:pt x="507" y="621"/>
                    <a:pt x="507" y="621"/>
                  </a:cubicBezTo>
                  <a:cubicBezTo>
                    <a:pt x="483" y="651"/>
                    <a:pt x="483" y="651"/>
                    <a:pt x="483" y="651"/>
                  </a:cubicBezTo>
                  <a:moveTo>
                    <a:pt x="119" y="676"/>
                  </a:moveTo>
                  <a:cubicBezTo>
                    <a:pt x="30" y="618"/>
                    <a:pt x="30" y="618"/>
                    <a:pt x="30" y="618"/>
                  </a:cubicBezTo>
                  <a:cubicBezTo>
                    <a:pt x="151" y="605"/>
                    <a:pt x="151" y="605"/>
                    <a:pt x="151" y="605"/>
                  </a:cubicBezTo>
                  <a:cubicBezTo>
                    <a:pt x="119" y="676"/>
                    <a:pt x="119" y="676"/>
                    <a:pt x="119" y="676"/>
                  </a:cubicBezTo>
                  <a:moveTo>
                    <a:pt x="509" y="617"/>
                  </a:moveTo>
                  <a:cubicBezTo>
                    <a:pt x="491" y="603"/>
                    <a:pt x="491" y="603"/>
                    <a:pt x="491" y="603"/>
                  </a:cubicBezTo>
                  <a:cubicBezTo>
                    <a:pt x="524" y="599"/>
                    <a:pt x="524" y="599"/>
                    <a:pt x="524" y="599"/>
                  </a:cubicBezTo>
                  <a:cubicBezTo>
                    <a:pt x="509" y="617"/>
                    <a:pt x="509" y="617"/>
                    <a:pt x="509" y="617"/>
                  </a:cubicBezTo>
                  <a:moveTo>
                    <a:pt x="1024" y="684"/>
                  </a:moveTo>
                  <a:cubicBezTo>
                    <a:pt x="1014" y="597"/>
                    <a:pt x="1014" y="597"/>
                    <a:pt x="1014" y="597"/>
                  </a:cubicBezTo>
                  <a:cubicBezTo>
                    <a:pt x="1125" y="624"/>
                    <a:pt x="1125" y="624"/>
                    <a:pt x="1125" y="624"/>
                  </a:cubicBezTo>
                  <a:cubicBezTo>
                    <a:pt x="1024" y="684"/>
                    <a:pt x="1024" y="684"/>
                    <a:pt x="1024" y="684"/>
                  </a:cubicBezTo>
                  <a:moveTo>
                    <a:pt x="1020" y="684"/>
                  </a:moveTo>
                  <a:cubicBezTo>
                    <a:pt x="890" y="604"/>
                    <a:pt x="890" y="604"/>
                    <a:pt x="890" y="604"/>
                  </a:cubicBezTo>
                  <a:cubicBezTo>
                    <a:pt x="1010" y="596"/>
                    <a:pt x="1010" y="596"/>
                    <a:pt x="1010" y="596"/>
                  </a:cubicBezTo>
                  <a:cubicBezTo>
                    <a:pt x="1010" y="597"/>
                    <a:pt x="1010" y="597"/>
                    <a:pt x="1010" y="597"/>
                  </a:cubicBezTo>
                  <a:cubicBezTo>
                    <a:pt x="1010" y="597"/>
                    <a:pt x="1010" y="597"/>
                    <a:pt x="1010" y="597"/>
                  </a:cubicBezTo>
                  <a:cubicBezTo>
                    <a:pt x="1020" y="684"/>
                    <a:pt x="1020" y="684"/>
                    <a:pt x="1020" y="684"/>
                  </a:cubicBezTo>
                  <a:moveTo>
                    <a:pt x="174" y="623"/>
                  </a:moveTo>
                  <a:cubicBezTo>
                    <a:pt x="159" y="604"/>
                    <a:pt x="159" y="604"/>
                    <a:pt x="159" y="604"/>
                  </a:cubicBezTo>
                  <a:cubicBezTo>
                    <a:pt x="205" y="592"/>
                    <a:pt x="205" y="592"/>
                    <a:pt x="205" y="592"/>
                  </a:cubicBezTo>
                  <a:cubicBezTo>
                    <a:pt x="174" y="623"/>
                    <a:pt x="174" y="623"/>
                    <a:pt x="174" y="623"/>
                  </a:cubicBezTo>
                  <a:moveTo>
                    <a:pt x="605" y="689"/>
                  </a:moveTo>
                  <a:cubicBezTo>
                    <a:pt x="513" y="620"/>
                    <a:pt x="513" y="620"/>
                    <a:pt x="513" y="620"/>
                  </a:cubicBezTo>
                  <a:cubicBezTo>
                    <a:pt x="531" y="598"/>
                    <a:pt x="531" y="598"/>
                    <a:pt x="531" y="598"/>
                  </a:cubicBezTo>
                  <a:cubicBezTo>
                    <a:pt x="705" y="574"/>
                    <a:pt x="705" y="574"/>
                    <a:pt x="705" y="574"/>
                  </a:cubicBezTo>
                  <a:cubicBezTo>
                    <a:pt x="605" y="689"/>
                    <a:pt x="605" y="689"/>
                    <a:pt x="605" y="689"/>
                  </a:cubicBezTo>
                  <a:moveTo>
                    <a:pt x="706" y="580"/>
                  </a:moveTo>
                  <a:cubicBezTo>
                    <a:pt x="711" y="574"/>
                    <a:pt x="711" y="574"/>
                    <a:pt x="711" y="574"/>
                  </a:cubicBezTo>
                  <a:cubicBezTo>
                    <a:pt x="790" y="607"/>
                    <a:pt x="790" y="607"/>
                    <a:pt x="790" y="607"/>
                  </a:cubicBezTo>
                  <a:cubicBezTo>
                    <a:pt x="614" y="686"/>
                    <a:pt x="614" y="686"/>
                    <a:pt x="614" y="686"/>
                  </a:cubicBezTo>
                  <a:cubicBezTo>
                    <a:pt x="706" y="580"/>
                    <a:pt x="706" y="580"/>
                    <a:pt x="706" y="580"/>
                  </a:cubicBezTo>
                  <a:cubicBezTo>
                    <a:pt x="706" y="580"/>
                    <a:pt x="706" y="580"/>
                    <a:pt x="706" y="580"/>
                  </a:cubicBezTo>
                  <a:moveTo>
                    <a:pt x="1128" y="621"/>
                  </a:moveTo>
                  <a:cubicBezTo>
                    <a:pt x="1022" y="594"/>
                    <a:pt x="1022" y="594"/>
                    <a:pt x="1022" y="594"/>
                  </a:cubicBezTo>
                  <a:cubicBezTo>
                    <a:pt x="1122" y="573"/>
                    <a:pt x="1122" y="573"/>
                    <a:pt x="1122" y="573"/>
                  </a:cubicBezTo>
                  <a:cubicBezTo>
                    <a:pt x="1128" y="621"/>
                    <a:pt x="1128" y="621"/>
                    <a:pt x="1128" y="621"/>
                  </a:cubicBezTo>
                  <a:moveTo>
                    <a:pt x="267" y="741"/>
                  </a:moveTo>
                  <a:cubicBezTo>
                    <a:pt x="177" y="627"/>
                    <a:pt x="177" y="627"/>
                    <a:pt x="177" y="627"/>
                  </a:cubicBezTo>
                  <a:cubicBezTo>
                    <a:pt x="214" y="590"/>
                    <a:pt x="214" y="590"/>
                    <a:pt x="214" y="590"/>
                  </a:cubicBezTo>
                  <a:cubicBezTo>
                    <a:pt x="289" y="572"/>
                    <a:pt x="289" y="572"/>
                    <a:pt x="289" y="572"/>
                  </a:cubicBezTo>
                  <a:cubicBezTo>
                    <a:pt x="289" y="572"/>
                    <a:pt x="289" y="572"/>
                    <a:pt x="289" y="572"/>
                  </a:cubicBezTo>
                  <a:cubicBezTo>
                    <a:pt x="289" y="572"/>
                    <a:pt x="289" y="572"/>
                    <a:pt x="289" y="572"/>
                  </a:cubicBezTo>
                  <a:cubicBezTo>
                    <a:pt x="267" y="741"/>
                    <a:pt x="267" y="741"/>
                    <a:pt x="267" y="741"/>
                  </a:cubicBezTo>
                  <a:moveTo>
                    <a:pt x="271" y="742"/>
                  </a:moveTo>
                  <a:cubicBezTo>
                    <a:pt x="294" y="572"/>
                    <a:pt x="294" y="572"/>
                    <a:pt x="294" y="572"/>
                  </a:cubicBezTo>
                  <a:cubicBezTo>
                    <a:pt x="479" y="603"/>
                    <a:pt x="479" y="603"/>
                    <a:pt x="479" y="603"/>
                  </a:cubicBezTo>
                  <a:cubicBezTo>
                    <a:pt x="271" y="742"/>
                    <a:pt x="271" y="742"/>
                    <a:pt x="271" y="742"/>
                  </a:cubicBezTo>
                  <a:moveTo>
                    <a:pt x="890" y="600"/>
                  </a:moveTo>
                  <a:cubicBezTo>
                    <a:pt x="955" y="551"/>
                    <a:pt x="955" y="551"/>
                    <a:pt x="955" y="551"/>
                  </a:cubicBezTo>
                  <a:cubicBezTo>
                    <a:pt x="1006" y="592"/>
                    <a:pt x="1006" y="592"/>
                    <a:pt x="1006" y="592"/>
                  </a:cubicBezTo>
                  <a:cubicBezTo>
                    <a:pt x="890" y="600"/>
                    <a:pt x="890" y="600"/>
                    <a:pt x="890" y="600"/>
                  </a:cubicBezTo>
                  <a:moveTo>
                    <a:pt x="800" y="605"/>
                  </a:moveTo>
                  <a:cubicBezTo>
                    <a:pt x="838" y="550"/>
                    <a:pt x="838" y="550"/>
                    <a:pt x="838" y="550"/>
                  </a:cubicBezTo>
                  <a:cubicBezTo>
                    <a:pt x="878" y="601"/>
                    <a:pt x="878" y="601"/>
                    <a:pt x="878" y="601"/>
                  </a:cubicBezTo>
                  <a:cubicBezTo>
                    <a:pt x="800" y="605"/>
                    <a:pt x="800" y="605"/>
                    <a:pt x="800" y="605"/>
                  </a:cubicBezTo>
                  <a:moveTo>
                    <a:pt x="220" y="584"/>
                  </a:moveTo>
                  <a:cubicBezTo>
                    <a:pt x="257" y="548"/>
                    <a:pt x="257" y="548"/>
                    <a:pt x="257" y="548"/>
                  </a:cubicBezTo>
                  <a:cubicBezTo>
                    <a:pt x="286" y="568"/>
                    <a:pt x="286" y="568"/>
                    <a:pt x="286" y="568"/>
                  </a:cubicBezTo>
                  <a:cubicBezTo>
                    <a:pt x="220" y="584"/>
                    <a:pt x="220" y="584"/>
                    <a:pt x="220" y="584"/>
                  </a:cubicBezTo>
                  <a:moveTo>
                    <a:pt x="1129" y="575"/>
                  </a:moveTo>
                  <a:cubicBezTo>
                    <a:pt x="1127" y="572"/>
                    <a:pt x="1127" y="572"/>
                    <a:pt x="1127" y="572"/>
                  </a:cubicBezTo>
                  <a:cubicBezTo>
                    <a:pt x="1251" y="537"/>
                    <a:pt x="1251" y="537"/>
                    <a:pt x="1251" y="537"/>
                  </a:cubicBezTo>
                  <a:cubicBezTo>
                    <a:pt x="1132" y="620"/>
                    <a:pt x="1132" y="620"/>
                    <a:pt x="1132" y="620"/>
                  </a:cubicBezTo>
                  <a:cubicBezTo>
                    <a:pt x="1127" y="574"/>
                    <a:pt x="1127" y="574"/>
                    <a:pt x="1127" y="574"/>
                  </a:cubicBezTo>
                  <a:cubicBezTo>
                    <a:pt x="1129" y="575"/>
                    <a:pt x="1129" y="575"/>
                    <a:pt x="1129" y="575"/>
                  </a:cubicBezTo>
                  <a:moveTo>
                    <a:pt x="1253" y="703"/>
                  </a:moveTo>
                  <a:cubicBezTo>
                    <a:pt x="1134" y="624"/>
                    <a:pt x="1134" y="624"/>
                    <a:pt x="1134" y="624"/>
                  </a:cubicBezTo>
                  <a:cubicBezTo>
                    <a:pt x="1261" y="535"/>
                    <a:pt x="1261" y="535"/>
                    <a:pt x="1261" y="535"/>
                  </a:cubicBezTo>
                  <a:cubicBezTo>
                    <a:pt x="1261" y="542"/>
                    <a:pt x="1261" y="542"/>
                    <a:pt x="1261" y="542"/>
                  </a:cubicBezTo>
                  <a:cubicBezTo>
                    <a:pt x="1262" y="538"/>
                    <a:pt x="1262" y="538"/>
                    <a:pt x="1262" y="538"/>
                  </a:cubicBezTo>
                  <a:cubicBezTo>
                    <a:pt x="1279" y="650"/>
                    <a:pt x="1279" y="650"/>
                    <a:pt x="1279" y="650"/>
                  </a:cubicBezTo>
                  <a:cubicBezTo>
                    <a:pt x="1279" y="650"/>
                    <a:pt x="1279" y="650"/>
                    <a:pt x="1279" y="650"/>
                  </a:cubicBezTo>
                  <a:cubicBezTo>
                    <a:pt x="1279" y="651"/>
                    <a:pt x="1279" y="651"/>
                    <a:pt x="1279" y="651"/>
                  </a:cubicBezTo>
                  <a:cubicBezTo>
                    <a:pt x="1253" y="703"/>
                    <a:pt x="1253" y="703"/>
                    <a:pt x="1253" y="703"/>
                  </a:cubicBezTo>
                  <a:moveTo>
                    <a:pt x="482" y="599"/>
                  </a:moveTo>
                  <a:cubicBezTo>
                    <a:pt x="302" y="569"/>
                    <a:pt x="302" y="569"/>
                    <a:pt x="302" y="569"/>
                  </a:cubicBezTo>
                  <a:cubicBezTo>
                    <a:pt x="440" y="527"/>
                    <a:pt x="440" y="527"/>
                    <a:pt x="440" y="527"/>
                  </a:cubicBezTo>
                  <a:cubicBezTo>
                    <a:pt x="451" y="545"/>
                    <a:pt x="475" y="586"/>
                    <a:pt x="482" y="599"/>
                  </a:cubicBezTo>
                  <a:moveTo>
                    <a:pt x="493" y="599"/>
                  </a:moveTo>
                  <a:cubicBezTo>
                    <a:pt x="583" y="526"/>
                    <a:pt x="583" y="526"/>
                    <a:pt x="583" y="526"/>
                  </a:cubicBezTo>
                  <a:cubicBezTo>
                    <a:pt x="528" y="594"/>
                    <a:pt x="528" y="594"/>
                    <a:pt x="528" y="594"/>
                  </a:cubicBezTo>
                  <a:cubicBezTo>
                    <a:pt x="493" y="599"/>
                    <a:pt x="493" y="599"/>
                    <a:pt x="493" y="599"/>
                  </a:cubicBezTo>
                  <a:moveTo>
                    <a:pt x="1283" y="646"/>
                  </a:moveTo>
                  <a:cubicBezTo>
                    <a:pt x="1266" y="533"/>
                    <a:pt x="1266" y="533"/>
                    <a:pt x="1266" y="533"/>
                  </a:cubicBezTo>
                  <a:cubicBezTo>
                    <a:pt x="1412" y="521"/>
                    <a:pt x="1412" y="521"/>
                    <a:pt x="1412" y="521"/>
                  </a:cubicBezTo>
                  <a:cubicBezTo>
                    <a:pt x="1283" y="646"/>
                    <a:pt x="1283" y="646"/>
                    <a:pt x="1283" y="646"/>
                  </a:cubicBezTo>
                  <a:moveTo>
                    <a:pt x="792" y="603"/>
                  </a:moveTo>
                  <a:cubicBezTo>
                    <a:pt x="714" y="571"/>
                    <a:pt x="714" y="571"/>
                    <a:pt x="714" y="571"/>
                  </a:cubicBezTo>
                  <a:cubicBezTo>
                    <a:pt x="755" y="521"/>
                    <a:pt x="755" y="521"/>
                    <a:pt x="755" y="521"/>
                  </a:cubicBezTo>
                  <a:cubicBezTo>
                    <a:pt x="792" y="603"/>
                    <a:pt x="792" y="603"/>
                    <a:pt x="792" y="603"/>
                  </a:cubicBezTo>
                  <a:moveTo>
                    <a:pt x="796" y="602"/>
                  </a:moveTo>
                  <a:cubicBezTo>
                    <a:pt x="760" y="520"/>
                    <a:pt x="760" y="520"/>
                    <a:pt x="760" y="520"/>
                  </a:cubicBezTo>
                  <a:cubicBezTo>
                    <a:pt x="835" y="548"/>
                    <a:pt x="835" y="548"/>
                    <a:pt x="835" y="548"/>
                  </a:cubicBezTo>
                  <a:cubicBezTo>
                    <a:pt x="796" y="602"/>
                    <a:pt x="796" y="602"/>
                    <a:pt x="796" y="602"/>
                  </a:cubicBezTo>
                  <a:moveTo>
                    <a:pt x="160" y="599"/>
                  </a:moveTo>
                  <a:cubicBezTo>
                    <a:pt x="216" y="519"/>
                    <a:pt x="216" y="519"/>
                    <a:pt x="216" y="519"/>
                  </a:cubicBezTo>
                  <a:cubicBezTo>
                    <a:pt x="253" y="545"/>
                    <a:pt x="253" y="545"/>
                    <a:pt x="253" y="545"/>
                  </a:cubicBezTo>
                  <a:cubicBezTo>
                    <a:pt x="212" y="586"/>
                    <a:pt x="212" y="586"/>
                    <a:pt x="212" y="586"/>
                  </a:cubicBezTo>
                  <a:cubicBezTo>
                    <a:pt x="160" y="599"/>
                    <a:pt x="160" y="599"/>
                    <a:pt x="160" y="599"/>
                  </a:cubicBezTo>
                  <a:moveTo>
                    <a:pt x="535" y="593"/>
                  </a:moveTo>
                  <a:cubicBezTo>
                    <a:pt x="596" y="516"/>
                    <a:pt x="596" y="516"/>
                    <a:pt x="596" y="516"/>
                  </a:cubicBezTo>
                  <a:cubicBezTo>
                    <a:pt x="703" y="570"/>
                    <a:pt x="703" y="570"/>
                    <a:pt x="703" y="570"/>
                  </a:cubicBezTo>
                  <a:cubicBezTo>
                    <a:pt x="535" y="593"/>
                    <a:pt x="535" y="593"/>
                    <a:pt x="535" y="593"/>
                  </a:cubicBezTo>
                  <a:moveTo>
                    <a:pt x="1009" y="589"/>
                  </a:moveTo>
                  <a:cubicBezTo>
                    <a:pt x="959" y="548"/>
                    <a:pt x="959" y="548"/>
                    <a:pt x="959" y="548"/>
                  </a:cubicBezTo>
                  <a:cubicBezTo>
                    <a:pt x="1003" y="515"/>
                    <a:pt x="1003" y="515"/>
                    <a:pt x="1003" y="515"/>
                  </a:cubicBezTo>
                  <a:cubicBezTo>
                    <a:pt x="1009" y="589"/>
                    <a:pt x="1009" y="589"/>
                    <a:pt x="1009" y="589"/>
                  </a:cubicBezTo>
                  <a:moveTo>
                    <a:pt x="1014" y="591"/>
                  </a:moveTo>
                  <a:cubicBezTo>
                    <a:pt x="1007" y="515"/>
                    <a:pt x="1007" y="515"/>
                    <a:pt x="1007" y="515"/>
                  </a:cubicBezTo>
                  <a:cubicBezTo>
                    <a:pt x="1117" y="569"/>
                    <a:pt x="1117" y="569"/>
                    <a:pt x="1117" y="569"/>
                  </a:cubicBezTo>
                  <a:cubicBezTo>
                    <a:pt x="1014" y="591"/>
                    <a:pt x="1014" y="591"/>
                    <a:pt x="1014" y="591"/>
                  </a:cubicBezTo>
                  <a:moveTo>
                    <a:pt x="883" y="599"/>
                  </a:moveTo>
                  <a:cubicBezTo>
                    <a:pt x="842" y="547"/>
                    <a:pt x="842" y="547"/>
                    <a:pt x="842" y="547"/>
                  </a:cubicBezTo>
                  <a:cubicBezTo>
                    <a:pt x="910" y="513"/>
                    <a:pt x="910" y="513"/>
                    <a:pt x="910" y="513"/>
                  </a:cubicBezTo>
                  <a:cubicBezTo>
                    <a:pt x="952" y="548"/>
                    <a:pt x="952" y="548"/>
                    <a:pt x="952" y="548"/>
                  </a:cubicBezTo>
                  <a:cubicBezTo>
                    <a:pt x="883" y="599"/>
                    <a:pt x="883" y="599"/>
                    <a:pt x="883" y="599"/>
                  </a:cubicBezTo>
                  <a:moveTo>
                    <a:pt x="955" y="545"/>
                  </a:moveTo>
                  <a:cubicBezTo>
                    <a:pt x="916" y="513"/>
                    <a:pt x="916" y="513"/>
                    <a:pt x="916" y="513"/>
                  </a:cubicBezTo>
                  <a:cubicBezTo>
                    <a:pt x="998" y="513"/>
                    <a:pt x="998" y="513"/>
                    <a:pt x="998" y="513"/>
                  </a:cubicBezTo>
                  <a:cubicBezTo>
                    <a:pt x="955" y="545"/>
                    <a:pt x="955" y="545"/>
                    <a:pt x="955" y="545"/>
                  </a:cubicBezTo>
                  <a:moveTo>
                    <a:pt x="28" y="613"/>
                  </a:moveTo>
                  <a:cubicBezTo>
                    <a:pt x="94" y="508"/>
                    <a:pt x="94" y="508"/>
                    <a:pt x="94" y="508"/>
                  </a:cubicBezTo>
                  <a:cubicBezTo>
                    <a:pt x="151" y="600"/>
                    <a:pt x="151" y="600"/>
                    <a:pt x="151" y="600"/>
                  </a:cubicBezTo>
                  <a:cubicBezTo>
                    <a:pt x="28" y="613"/>
                    <a:pt x="28" y="613"/>
                    <a:pt x="28" y="613"/>
                  </a:cubicBezTo>
                  <a:moveTo>
                    <a:pt x="257" y="542"/>
                  </a:moveTo>
                  <a:cubicBezTo>
                    <a:pt x="221" y="518"/>
                    <a:pt x="221" y="518"/>
                    <a:pt x="221" y="518"/>
                  </a:cubicBezTo>
                  <a:cubicBezTo>
                    <a:pt x="293" y="507"/>
                    <a:pt x="293" y="507"/>
                    <a:pt x="293" y="507"/>
                  </a:cubicBezTo>
                  <a:cubicBezTo>
                    <a:pt x="257" y="542"/>
                    <a:pt x="257" y="542"/>
                    <a:pt x="257" y="542"/>
                  </a:cubicBezTo>
                  <a:moveTo>
                    <a:pt x="155" y="598"/>
                  </a:moveTo>
                  <a:cubicBezTo>
                    <a:pt x="99" y="506"/>
                    <a:pt x="99" y="506"/>
                    <a:pt x="99" y="506"/>
                  </a:cubicBezTo>
                  <a:cubicBezTo>
                    <a:pt x="211" y="518"/>
                    <a:pt x="211" y="518"/>
                    <a:pt x="211" y="518"/>
                  </a:cubicBezTo>
                  <a:cubicBezTo>
                    <a:pt x="210" y="519"/>
                    <a:pt x="210" y="519"/>
                    <a:pt x="210" y="519"/>
                  </a:cubicBezTo>
                  <a:cubicBezTo>
                    <a:pt x="210" y="519"/>
                    <a:pt x="210" y="519"/>
                    <a:pt x="210" y="519"/>
                  </a:cubicBezTo>
                  <a:cubicBezTo>
                    <a:pt x="155" y="598"/>
                    <a:pt x="155" y="598"/>
                    <a:pt x="155" y="598"/>
                  </a:cubicBezTo>
                  <a:moveTo>
                    <a:pt x="290" y="565"/>
                  </a:moveTo>
                  <a:cubicBezTo>
                    <a:pt x="260" y="545"/>
                    <a:pt x="260" y="545"/>
                    <a:pt x="260" y="545"/>
                  </a:cubicBezTo>
                  <a:cubicBezTo>
                    <a:pt x="301" y="506"/>
                    <a:pt x="301" y="506"/>
                    <a:pt x="301" y="506"/>
                  </a:cubicBezTo>
                  <a:cubicBezTo>
                    <a:pt x="306" y="505"/>
                    <a:pt x="306" y="505"/>
                    <a:pt x="306" y="505"/>
                  </a:cubicBezTo>
                  <a:cubicBezTo>
                    <a:pt x="290" y="565"/>
                    <a:pt x="290" y="565"/>
                    <a:pt x="290" y="565"/>
                  </a:cubicBezTo>
                  <a:moveTo>
                    <a:pt x="295" y="566"/>
                  </a:moveTo>
                  <a:cubicBezTo>
                    <a:pt x="310" y="505"/>
                    <a:pt x="310" y="505"/>
                    <a:pt x="310" y="505"/>
                  </a:cubicBezTo>
                  <a:cubicBezTo>
                    <a:pt x="431" y="525"/>
                    <a:pt x="431" y="525"/>
                    <a:pt x="431" y="525"/>
                  </a:cubicBezTo>
                  <a:cubicBezTo>
                    <a:pt x="295" y="566"/>
                    <a:pt x="295" y="566"/>
                    <a:pt x="295" y="566"/>
                  </a:cubicBezTo>
                  <a:moveTo>
                    <a:pt x="486" y="598"/>
                  </a:moveTo>
                  <a:cubicBezTo>
                    <a:pt x="479" y="583"/>
                    <a:pt x="451" y="538"/>
                    <a:pt x="444" y="526"/>
                  </a:cubicBezTo>
                  <a:cubicBezTo>
                    <a:pt x="515" y="501"/>
                    <a:pt x="515" y="501"/>
                    <a:pt x="515" y="501"/>
                  </a:cubicBezTo>
                  <a:cubicBezTo>
                    <a:pt x="506" y="535"/>
                    <a:pt x="491" y="585"/>
                    <a:pt x="486" y="598"/>
                  </a:cubicBezTo>
                  <a:moveTo>
                    <a:pt x="492" y="593"/>
                  </a:moveTo>
                  <a:cubicBezTo>
                    <a:pt x="497" y="581"/>
                    <a:pt x="505" y="555"/>
                    <a:pt x="520" y="500"/>
                  </a:cubicBezTo>
                  <a:cubicBezTo>
                    <a:pt x="589" y="513"/>
                    <a:pt x="589" y="513"/>
                    <a:pt x="589" y="513"/>
                  </a:cubicBezTo>
                  <a:cubicBezTo>
                    <a:pt x="589" y="515"/>
                    <a:pt x="589" y="515"/>
                    <a:pt x="589" y="515"/>
                  </a:cubicBezTo>
                  <a:cubicBezTo>
                    <a:pt x="492" y="593"/>
                    <a:pt x="492" y="593"/>
                    <a:pt x="492" y="593"/>
                  </a:cubicBezTo>
                  <a:moveTo>
                    <a:pt x="1120" y="566"/>
                  </a:moveTo>
                  <a:cubicBezTo>
                    <a:pt x="1012" y="512"/>
                    <a:pt x="1012" y="512"/>
                    <a:pt x="1012" y="512"/>
                  </a:cubicBezTo>
                  <a:cubicBezTo>
                    <a:pt x="1092" y="500"/>
                    <a:pt x="1092" y="500"/>
                    <a:pt x="1092" y="500"/>
                  </a:cubicBezTo>
                  <a:cubicBezTo>
                    <a:pt x="1120" y="566"/>
                    <a:pt x="1120" y="566"/>
                    <a:pt x="1120" y="566"/>
                  </a:cubicBezTo>
                  <a:moveTo>
                    <a:pt x="1124" y="565"/>
                  </a:moveTo>
                  <a:cubicBezTo>
                    <a:pt x="1096" y="499"/>
                    <a:pt x="1096" y="499"/>
                    <a:pt x="1096" y="499"/>
                  </a:cubicBezTo>
                  <a:cubicBezTo>
                    <a:pt x="1169" y="476"/>
                    <a:pt x="1169" y="476"/>
                    <a:pt x="1169" y="476"/>
                  </a:cubicBezTo>
                  <a:cubicBezTo>
                    <a:pt x="1124" y="565"/>
                    <a:pt x="1124" y="565"/>
                    <a:pt x="1124" y="565"/>
                  </a:cubicBezTo>
                  <a:moveTo>
                    <a:pt x="1128" y="567"/>
                  </a:moveTo>
                  <a:cubicBezTo>
                    <a:pt x="1175" y="476"/>
                    <a:pt x="1175" y="476"/>
                    <a:pt x="1175" y="476"/>
                  </a:cubicBezTo>
                  <a:cubicBezTo>
                    <a:pt x="1258" y="530"/>
                    <a:pt x="1258" y="530"/>
                    <a:pt x="1258" y="530"/>
                  </a:cubicBezTo>
                  <a:cubicBezTo>
                    <a:pt x="1128" y="567"/>
                    <a:pt x="1128" y="567"/>
                    <a:pt x="1128" y="567"/>
                  </a:cubicBezTo>
                  <a:moveTo>
                    <a:pt x="1273" y="528"/>
                  </a:moveTo>
                  <a:cubicBezTo>
                    <a:pt x="1373" y="471"/>
                    <a:pt x="1373" y="471"/>
                    <a:pt x="1373" y="471"/>
                  </a:cubicBezTo>
                  <a:cubicBezTo>
                    <a:pt x="1414" y="517"/>
                    <a:pt x="1414" y="517"/>
                    <a:pt x="1414" y="517"/>
                  </a:cubicBezTo>
                  <a:cubicBezTo>
                    <a:pt x="1273" y="528"/>
                    <a:pt x="1273" y="528"/>
                    <a:pt x="1273" y="528"/>
                  </a:cubicBezTo>
                  <a:moveTo>
                    <a:pt x="209" y="513"/>
                  </a:moveTo>
                  <a:cubicBezTo>
                    <a:pt x="99" y="502"/>
                    <a:pt x="99" y="502"/>
                    <a:pt x="99" y="502"/>
                  </a:cubicBezTo>
                  <a:cubicBezTo>
                    <a:pt x="144" y="454"/>
                    <a:pt x="144" y="454"/>
                    <a:pt x="144" y="454"/>
                  </a:cubicBezTo>
                  <a:cubicBezTo>
                    <a:pt x="209" y="513"/>
                    <a:pt x="209" y="513"/>
                    <a:pt x="209" y="513"/>
                  </a:cubicBezTo>
                  <a:moveTo>
                    <a:pt x="220" y="513"/>
                  </a:moveTo>
                  <a:cubicBezTo>
                    <a:pt x="268" y="446"/>
                    <a:pt x="268" y="446"/>
                    <a:pt x="268" y="446"/>
                  </a:cubicBezTo>
                  <a:cubicBezTo>
                    <a:pt x="303" y="497"/>
                    <a:pt x="303" y="497"/>
                    <a:pt x="303" y="497"/>
                  </a:cubicBezTo>
                  <a:cubicBezTo>
                    <a:pt x="299" y="501"/>
                    <a:pt x="299" y="501"/>
                    <a:pt x="299" y="501"/>
                  </a:cubicBezTo>
                  <a:cubicBezTo>
                    <a:pt x="220" y="513"/>
                    <a:pt x="220" y="513"/>
                    <a:pt x="220" y="513"/>
                  </a:cubicBezTo>
                  <a:moveTo>
                    <a:pt x="215" y="513"/>
                  </a:moveTo>
                  <a:cubicBezTo>
                    <a:pt x="149" y="453"/>
                    <a:pt x="149" y="453"/>
                    <a:pt x="149" y="453"/>
                  </a:cubicBezTo>
                  <a:cubicBezTo>
                    <a:pt x="264" y="445"/>
                    <a:pt x="264" y="445"/>
                    <a:pt x="264" y="445"/>
                  </a:cubicBezTo>
                  <a:cubicBezTo>
                    <a:pt x="215" y="513"/>
                    <a:pt x="215" y="513"/>
                    <a:pt x="215" y="513"/>
                  </a:cubicBezTo>
                  <a:moveTo>
                    <a:pt x="587" y="508"/>
                  </a:moveTo>
                  <a:cubicBezTo>
                    <a:pt x="522" y="496"/>
                    <a:pt x="522" y="496"/>
                    <a:pt x="522" y="496"/>
                  </a:cubicBezTo>
                  <a:cubicBezTo>
                    <a:pt x="556" y="437"/>
                    <a:pt x="556" y="437"/>
                    <a:pt x="556" y="437"/>
                  </a:cubicBezTo>
                  <a:cubicBezTo>
                    <a:pt x="587" y="508"/>
                    <a:pt x="587" y="508"/>
                    <a:pt x="587" y="508"/>
                  </a:cubicBezTo>
                  <a:moveTo>
                    <a:pt x="1489" y="499"/>
                  </a:moveTo>
                  <a:cubicBezTo>
                    <a:pt x="1531" y="431"/>
                    <a:pt x="1531" y="431"/>
                    <a:pt x="1531" y="431"/>
                  </a:cubicBezTo>
                  <a:cubicBezTo>
                    <a:pt x="1553" y="455"/>
                    <a:pt x="1553" y="455"/>
                    <a:pt x="1553" y="455"/>
                  </a:cubicBezTo>
                  <a:cubicBezTo>
                    <a:pt x="1489" y="499"/>
                    <a:pt x="1489" y="499"/>
                    <a:pt x="1489" y="499"/>
                  </a:cubicBezTo>
                  <a:moveTo>
                    <a:pt x="518" y="493"/>
                  </a:moveTo>
                  <a:cubicBezTo>
                    <a:pt x="476" y="428"/>
                    <a:pt x="476" y="428"/>
                    <a:pt x="476" y="428"/>
                  </a:cubicBezTo>
                  <a:cubicBezTo>
                    <a:pt x="552" y="434"/>
                    <a:pt x="552" y="434"/>
                    <a:pt x="552" y="434"/>
                  </a:cubicBezTo>
                  <a:cubicBezTo>
                    <a:pt x="518" y="493"/>
                    <a:pt x="518" y="493"/>
                    <a:pt x="518" y="493"/>
                  </a:cubicBezTo>
                  <a:moveTo>
                    <a:pt x="1320" y="430"/>
                  </a:moveTo>
                  <a:cubicBezTo>
                    <a:pt x="1321" y="426"/>
                    <a:pt x="1321" y="426"/>
                    <a:pt x="1321" y="426"/>
                  </a:cubicBezTo>
                  <a:cubicBezTo>
                    <a:pt x="1370" y="468"/>
                    <a:pt x="1370" y="468"/>
                    <a:pt x="1370" y="468"/>
                  </a:cubicBezTo>
                  <a:cubicBezTo>
                    <a:pt x="1269" y="525"/>
                    <a:pt x="1269" y="525"/>
                    <a:pt x="1269" y="525"/>
                  </a:cubicBezTo>
                  <a:cubicBezTo>
                    <a:pt x="1319" y="428"/>
                    <a:pt x="1319" y="428"/>
                    <a:pt x="1319" y="428"/>
                  </a:cubicBezTo>
                  <a:cubicBezTo>
                    <a:pt x="1320" y="430"/>
                    <a:pt x="1320" y="430"/>
                    <a:pt x="1320" y="430"/>
                  </a:cubicBezTo>
                  <a:moveTo>
                    <a:pt x="1009" y="508"/>
                  </a:moveTo>
                  <a:cubicBezTo>
                    <a:pt x="1070" y="418"/>
                    <a:pt x="1070" y="418"/>
                    <a:pt x="1070" y="418"/>
                  </a:cubicBezTo>
                  <a:cubicBezTo>
                    <a:pt x="1090" y="496"/>
                    <a:pt x="1090" y="496"/>
                    <a:pt x="1090" y="496"/>
                  </a:cubicBezTo>
                  <a:cubicBezTo>
                    <a:pt x="1009" y="508"/>
                    <a:pt x="1009" y="508"/>
                    <a:pt x="1009" y="508"/>
                  </a:cubicBezTo>
                  <a:moveTo>
                    <a:pt x="310" y="500"/>
                  </a:moveTo>
                  <a:cubicBezTo>
                    <a:pt x="309" y="498"/>
                    <a:pt x="309" y="498"/>
                    <a:pt x="309" y="498"/>
                  </a:cubicBezTo>
                  <a:cubicBezTo>
                    <a:pt x="391" y="417"/>
                    <a:pt x="391" y="417"/>
                    <a:pt x="391" y="417"/>
                  </a:cubicBezTo>
                  <a:cubicBezTo>
                    <a:pt x="410" y="452"/>
                    <a:pt x="410" y="452"/>
                    <a:pt x="410" y="452"/>
                  </a:cubicBezTo>
                  <a:cubicBezTo>
                    <a:pt x="471" y="428"/>
                    <a:pt x="471" y="428"/>
                    <a:pt x="471" y="428"/>
                  </a:cubicBezTo>
                  <a:cubicBezTo>
                    <a:pt x="515" y="496"/>
                    <a:pt x="515" y="496"/>
                    <a:pt x="515" y="496"/>
                  </a:cubicBezTo>
                  <a:cubicBezTo>
                    <a:pt x="440" y="522"/>
                    <a:pt x="440" y="522"/>
                    <a:pt x="440" y="522"/>
                  </a:cubicBezTo>
                  <a:cubicBezTo>
                    <a:pt x="311" y="500"/>
                    <a:pt x="311" y="500"/>
                    <a:pt x="311" y="500"/>
                  </a:cubicBezTo>
                  <a:cubicBezTo>
                    <a:pt x="312" y="499"/>
                    <a:pt x="312" y="499"/>
                    <a:pt x="312" y="499"/>
                  </a:cubicBezTo>
                  <a:cubicBezTo>
                    <a:pt x="310" y="500"/>
                    <a:pt x="310" y="500"/>
                    <a:pt x="310" y="500"/>
                  </a:cubicBezTo>
                  <a:moveTo>
                    <a:pt x="1094" y="495"/>
                  </a:moveTo>
                  <a:cubicBezTo>
                    <a:pt x="1074" y="417"/>
                    <a:pt x="1074" y="417"/>
                    <a:pt x="1074" y="417"/>
                  </a:cubicBezTo>
                  <a:cubicBezTo>
                    <a:pt x="1168" y="472"/>
                    <a:pt x="1168" y="472"/>
                    <a:pt x="1168" y="472"/>
                  </a:cubicBezTo>
                  <a:cubicBezTo>
                    <a:pt x="1094" y="495"/>
                    <a:pt x="1094" y="495"/>
                    <a:pt x="1094" y="495"/>
                  </a:cubicBezTo>
                  <a:moveTo>
                    <a:pt x="715" y="562"/>
                  </a:moveTo>
                  <a:cubicBezTo>
                    <a:pt x="754" y="407"/>
                    <a:pt x="754" y="407"/>
                    <a:pt x="754" y="407"/>
                  </a:cubicBezTo>
                  <a:cubicBezTo>
                    <a:pt x="754" y="513"/>
                    <a:pt x="754" y="513"/>
                    <a:pt x="754" y="513"/>
                  </a:cubicBezTo>
                  <a:cubicBezTo>
                    <a:pt x="752" y="512"/>
                    <a:pt x="752" y="512"/>
                    <a:pt x="752" y="512"/>
                  </a:cubicBezTo>
                  <a:cubicBezTo>
                    <a:pt x="753" y="516"/>
                    <a:pt x="753" y="516"/>
                    <a:pt x="753" y="516"/>
                  </a:cubicBezTo>
                  <a:cubicBezTo>
                    <a:pt x="715" y="562"/>
                    <a:pt x="715" y="562"/>
                    <a:pt x="715" y="562"/>
                  </a:cubicBezTo>
                  <a:moveTo>
                    <a:pt x="1554" y="450"/>
                  </a:moveTo>
                  <a:cubicBezTo>
                    <a:pt x="1534" y="427"/>
                    <a:pt x="1534" y="427"/>
                    <a:pt x="1534" y="427"/>
                  </a:cubicBezTo>
                  <a:cubicBezTo>
                    <a:pt x="1555" y="401"/>
                    <a:pt x="1555" y="401"/>
                    <a:pt x="1555" y="401"/>
                  </a:cubicBezTo>
                  <a:cubicBezTo>
                    <a:pt x="1554" y="442"/>
                    <a:pt x="1554" y="442"/>
                    <a:pt x="1554" y="442"/>
                  </a:cubicBezTo>
                  <a:cubicBezTo>
                    <a:pt x="1554" y="450"/>
                    <a:pt x="1554" y="450"/>
                    <a:pt x="1554" y="450"/>
                  </a:cubicBezTo>
                  <a:moveTo>
                    <a:pt x="834" y="543"/>
                  </a:moveTo>
                  <a:cubicBezTo>
                    <a:pt x="758" y="515"/>
                    <a:pt x="758" y="515"/>
                    <a:pt x="758" y="515"/>
                  </a:cubicBezTo>
                  <a:cubicBezTo>
                    <a:pt x="758" y="398"/>
                    <a:pt x="758" y="398"/>
                    <a:pt x="758" y="398"/>
                  </a:cubicBezTo>
                  <a:cubicBezTo>
                    <a:pt x="834" y="543"/>
                    <a:pt x="834" y="543"/>
                    <a:pt x="834" y="543"/>
                  </a:cubicBezTo>
                  <a:moveTo>
                    <a:pt x="1417" y="514"/>
                  </a:moveTo>
                  <a:cubicBezTo>
                    <a:pt x="1377" y="468"/>
                    <a:pt x="1377" y="468"/>
                    <a:pt x="1377" y="468"/>
                  </a:cubicBezTo>
                  <a:cubicBezTo>
                    <a:pt x="1456" y="398"/>
                    <a:pt x="1456" y="398"/>
                    <a:pt x="1456" y="398"/>
                  </a:cubicBezTo>
                  <a:cubicBezTo>
                    <a:pt x="1417" y="514"/>
                    <a:pt x="1417" y="514"/>
                    <a:pt x="1417" y="514"/>
                  </a:cubicBezTo>
                  <a:moveTo>
                    <a:pt x="839" y="544"/>
                  </a:moveTo>
                  <a:cubicBezTo>
                    <a:pt x="763" y="398"/>
                    <a:pt x="763" y="398"/>
                    <a:pt x="763" y="398"/>
                  </a:cubicBezTo>
                  <a:cubicBezTo>
                    <a:pt x="906" y="510"/>
                    <a:pt x="906" y="510"/>
                    <a:pt x="906" y="510"/>
                  </a:cubicBezTo>
                  <a:cubicBezTo>
                    <a:pt x="839" y="544"/>
                    <a:pt x="839" y="544"/>
                    <a:pt x="839" y="544"/>
                  </a:cubicBezTo>
                  <a:moveTo>
                    <a:pt x="412" y="447"/>
                  </a:moveTo>
                  <a:cubicBezTo>
                    <a:pt x="394" y="414"/>
                    <a:pt x="394" y="414"/>
                    <a:pt x="394" y="414"/>
                  </a:cubicBezTo>
                  <a:cubicBezTo>
                    <a:pt x="413" y="395"/>
                    <a:pt x="413" y="395"/>
                    <a:pt x="413" y="395"/>
                  </a:cubicBezTo>
                  <a:cubicBezTo>
                    <a:pt x="467" y="425"/>
                    <a:pt x="467" y="425"/>
                    <a:pt x="467" y="425"/>
                  </a:cubicBezTo>
                  <a:cubicBezTo>
                    <a:pt x="412" y="447"/>
                    <a:pt x="412" y="447"/>
                    <a:pt x="412" y="447"/>
                  </a:cubicBezTo>
                  <a:moveTo>
                    <a:pt x="709" y="568"/>
                  </a:moveTo>
                  <a:cubicBezTo>
                    <a:pt x="599" y="512"/>
                    <a:pt x="599" y="512"/>
                    <a:pt x="599" y="512"/>
                  </a:cubicBezTo>
                  <a:cubicBezTo>
                    <a:pt x="609" y="500"/>
                    <a:pt x="609" y="500"/>
                    <a:pt x="609" y="500"/>
                  </a:cubicBezTo>
                  <a:cubicBezTo>
                    <a:pt x="752" y="395"/>
                    <a:pt x="752" y="395"/>
                    <a:pt x="752" y="395"/>
                  </a:cubicBezTo>
                  <a:cubicBezTo>
                    <a:pt x="709" y="568"/>
                    <a:pt x="709" y="568"/>
                    <a:pt x="709" y="568"/>
                  </a:cubicBezTo>
                  <a:moveTo>
                    <a:pt x="1530" y="424"/>
                  </a:moveTo>
                  <a:cubicBezTo>
                    <a:pt x="1470" y="394"/>
                    <a:pt x="1470" y="394"/>
                    <a:pt x="1470" y="394"/>
                  </a:cubicBezTo>
                  <a:cubicBezTo>
                    <a:pt x="1553" y="396"/>
                    <a:pt x="1553" y="396"/>
                    <a:pt x="1553" y="396"/>
                  </a:cubicBezTo>
                  <a:cubicBezTo>
                    <a:pt x="1530" y="424"/>
                    <a:pt x="1530" y="424"/>
                    <a:pt x="1530" y="424"/>
                  </a:cubicBezTo>
                  <a:moveTo>
                    <a:pt x="167" y="429"/>
                  </a:moveTo>
                  <a:cubicBezTo>
                    <a:pt x="168" y="426"/>
                    <a:pt x="168" y="426"/>
                    <a:pt x="168" y="426"/>
                  </a:cubicBezTo>
                  <a:cubicBezTo>
                    <a:pt x="215" y="388"/>
                    <a:pt x="215" y="388"/>
                    <a:pt x="215" y="388"/>
                  </a:cubicBezTo>
                  <a:cubicBezTo>
                    <a:pt x="263" y="440"/>
                    <a:pt x="263" y="440"/>
                    <a:pt x="263" y="440"/>
                  </a:cubicBezTo>
                  <a:cubicBezTo>
                    <a:pt x="149" y="448"/>
                    <a:pt x="149" y="448"/>
                    <a:pt x="149" y="448"/>
                  </a:cubicBezTo>
                  <a:cubicBezTo>
                    <a:pt x="166" y="428"/>
                    <a:pt x="166" y="428"/>
                    <a:pt x="166" y="428"/>
                  </a:cubicBezTo>
                  <a:cubicBezTo>
                    <a:pt x="167" y="429"/>
                    <a:pt x="167" y="429"/>
                    <a:pt x="167" y="429"/>
                  </a:cubicBezTo>
                  <a:moveTo>
                    <a:pt x="588" y="499"/>
                  </a:moveTo>
                  <a:cubicBezTo>
                    <a:pt x="559" y="432"/>
                    <a:pt x="559" y="432"/>
                    <a:pt x="559" y="432"/>
                  </a:cubicBezTo>
                  <a:cubicBezTo>
                    <a:pt x="560" y="430"/>
                    <a:pt x="560" y="430"/>
                    <a:pt x="560" y="430"/>
                  </a:cubicBezTo>
                  <a:cubicBezTo>
                    <a:pt x="560" y="430"/>
                    <a:pt x="560" y="430"/>
                    <a:pt x="560" y="430"/>
                  </a:cubicBezTo>
                  <a:cubicBezTo>
                    <a:pt x="583" y="386"/>
                    <a:pt x="583" y="386"/>
                    <a:pt x="583" y="386"/>
                  </a:cubicBezTo>
                  <a:cubicBezTo>
                    <a:pt x="588" y="499"/>
                    <a:pt x="588" y="499"/>
                    <a:pt x="588" y="499"/>
                  </a:cubicBezTo>
                  <a:moveTo>
                    <a:pt x="555" y="429"/>
                  </a:moveTo>
                  <a:cubicBezTo>
                    <a:pt x="482" y="424"/>
                    <a:pt x="482" y="424"/>
                    <a:pt x="482" y="424"/>
                  </a:cubicBezTo>
                  <a:cubicBezTo>
                    <a:pt x="580" y="383"/>
                    <a:pt x="580" y="383"/>
                    <a:pt x="580" y="383"/>
                  </a:cubicBezTo>
                  <a:cubicBezTo>
                    <a:pt x="555" y="429"/>
                    <a:pt x="555" y="429"/>
                    <a:pt x="555" y="429"/>
                  </a:cubicBezTo>
                  <a:moveTo>
                    <a:pt x="590" y="382"/>
                  </a:moveTo>
                  <a:cubicBezTo>
                    <a:pt x="590" y="381"/>
                    <a:pt x="590" y="381"/>
                    <a:pt x="590" y="381"/>
                  </a:cubicBezTo>
                  <a:cubicBezTo>
                    <a:pt x="750" y="391"/>
                    <a:pt x="750" y="391"/>
                    <a:pt x="750" y="391"/>
                  </a:cubicBezTo>
                  <a:cubicBezTo>
                    <a:pt x="593" y="506"/>
                    <a:pt x="593" y="506"/>
                    <a:pt x="593" y="506"/>
                  </a:cubicBezTo>
                  <a:cubicBezTo>
                    <a:pt x="588" y="381"/>
                    <a:pt x="588" y="381"/>
                    <a:pt x="588" y="381"/>
                  </a:cubicBezTo>
                  <a:cubicBezTo>
                    <a:pt x="590" y="382"/>
                    <a:pt x="590" y="382"/>
                    <a:pt x="590" y="382"/>
                  </a:cubicBezTo>
                  <a:moveTo>
                    <a:pt x="462" y="417"/>
                  </a:moveTo>
                  <a:cubicBezTo>
                    <a:pt x="417" y="392"/>
                    <a:pt x="417" y="392"/>
                    <a:pt x="417" y="392"/>
                  </a:cubicBezTo>
                  <a:cubicBezTo>
                    <a:pt x="429" y="380"/>
                    <a:pt x="429" y="380"/>
                    <a:pt x="429" y="380"/>
                  </a:cubicBezTo>
                  <a:cubicBezTo>
                    <a:pt x="462" y="417"/>
                    <a:pt x="462" y="417"/>
                    <a:pt x="462" y="417"/>
                  </a:cubicBezTo>
                  <a:moveTo>
                    <a:pt x="392" y="410"/>
                  </a:moveTo>
                  <a:cubicBezTo>
                    <a:pt x="373" y="373"/>
                    <a:pt x="373" y="373"/>
                    <a:pt x="373" y="373"/>
                  </a:cubicBezTo>
                  <a:cubicBezTo>
                    <a:pt x="409" y="393"/>
                    <a:pt x="409" y="393"/>
                    <a:pt x="409" y="393"/>
                  </a:cubicBezTo>
                  <a:cubicBezTo>
                    <a:pt x="392" y="410"/>
                    <a:pt x="392" y="410"/>
                    <a:pt x="392" y="410"/>
                  </a:cubicBezTo>
                  <a:moveTo>
                    <a:pt x="347" y="416"/>
                  </a:moveTo>
                  <a:cubicBezTo>
                    <a:pt x="284" y="365"/>
                    <a:pt x="284" y="365"/>
                    <a:pt x="284" y="365"/>
                  </a:cubicBezTo>
                  <a:cubicBezTo>
                    <a:pt x="364" y="369"/>
                    <a:pt x="364" y="369"/>
                    <a:pt x="364" y="369"/>
                  </a:cubicBezTo>
                  <a:cubicBezTo>
                    <a:pt x="347" y="416"/>
                    <a:pt x="347" y="416"/>
                    <a:pt x="347" y="416"/>
                  </a:cubicBezTo>
                  <a:moveTo>
                    <a:pt x="269" y="440"/>
                  </a:moveTo>
                  <a:cubicBezTo>
                    <a:pt x="220" y="386"/>
                    <a:pt x="220" y="386"/>
                    <a:pt x="220" y="386"/>
                  </a:cubicBezTo>
                  <a:cubicBezTo>
                    <a:pt x="277" y="365"/>
                    <a:pt x="277" y="365"/>
                    <a:pt x="277" y="365"/>
                  </a:cubicBezTo>
                  <a:cubicBezTo>
                    <a:pt x="349" y="423"/>
                    <a:pt x="349" y="423"/>
                    <a:pt x="349" y="423"/>
                  </a:cubicBezTo>
                  <a:cubicBezTo>
                    <a:pt x="367" y="373"/>
                    <a:pt x="367" y="373"/>
                    <a:pt x="367" y="373"/>
                  </a:cubicBezTo>
                  <a:cubicBezTo>
                    <a:pt x="389" y="413"/>
                    <a:pt x="389" y="413"/>
                    <a:pt x="389" y="413"/>
                  </a:cubicBezTo>
                  <a:cubicBezTo>
                    <a:pt x="306" y="494"/>
                    <a:pt x="306" y="494"/>
                    <a:pt x="306" y="494"/>
                  </a:cubicBezTo>
                  <a:cubicBezTo>
                    <a:pt x="271" y="442"/>
                    <a:pt x="271" y="442"/>
                    <a:pt x="271" y="442"/>
                  </a:cubicBezTo>
                  <a:cubicBezTo>
                    <a:pt x="271" y="442"/>
                    <a:pt x="271" y="442"/>
                    <a:pt x="271" y="442"/>
                  </a:cubicBezTo>
                  <a:cubicBezTo>
                    <a:pt x="270" y="441"/>
                    <a:pt x="270" y="441"/>
                    <a:pt x="270" y="441"/>
                  </a:cubicBezTo>
                  <a:cubicBezTo>
                    <a:pt x="269" y="440"/>
                    <a:pt x="269" y="440"/>
                    <a:pt x="269" y="440"/>
                  </a:cubicBezTo>
                  <a:cubicBezTo>
                    <a:pt x="269" y="440"/>
                    <a:pt x="269" y="440"/>
                    <a:pt x="269" y="440"/>
                  </a:cubicBezTo>
                  <a:moveTo>
                    <a:pt x="171" y="417"/>
                  </a:moveTo>
                  <a:cubicBezTo>
                    <a:pt x="192" y="365"/>
                    <a:pt x="192" y="365"/>
                    <a:pt x="192" y="365"/>
                  </a:cubicBezTo>
                  <a:cubicBezTo>
                    <a:pt x="212" y="385"/>
                    <a:pt x="212" y="385"/>
                    <a:pt x="212" y="385"/>
                  </a:cubicBezTo>
                  <a:cubicBezTo>
                    <a:pt x="171" y="417"/>
                    <a:pt x="171" y="417"/>
                    <a:pt x="171" y="417"/>
                  </a:cubicBezTo>
                  <a:moveTo>
                    <a:pt x="168" y="413"/>
                  </a:moveTo>
                  <a:cubicBezTo>
                    <a:pt x="167" y="353"/>
                    <a:pt x="167" y="353"/>
                    <a:pt x="167" y="353"/>
                  </a:cubicBezTo>
                  <a:cubicBezTo>
                    <a:pt x="189" y="362"/>
                    <a:pt x="189" y="362"/>
                    <a:pt x="189" y="362"/>
                  </a:cubicBezTo>
                  <a:cubicBezTo>
                    <a:pt x="168" y="413"/>
                    <a:pt x="168" y="413"/>
                    <a:pt x="168" y="413"/>
                  </a:cubicBezTo>
                  <a:moveTo>
                    <a:pt x="190" y="358"/>
                  </a:moveTo>
                  <a:cubicBezTo>
                    <a:pt x="174" y="351"/>
                    <a:pt x="174" y="351"/>
                    <a:pt x="174" y="351"/>
                  </a:cubicBezTo>
                  <a:cubicBezTo>
                    <a:pt x="199" y="349"/>
                    <a:pt x="199" y="349"/>
                    <a:pt x="199" y="349"/>
                  </a:cubicBezTo>
                  <a:cubicBezTo>
                    <a:pt x="192" y="358"/>
                    <a:pt x="192" y="358"/>
                    <a:pt x="192" y="358"/>
                  </a:cubicBezTo>
                  <a:cubicBezTo>
                    <a:pt x="191" y="357"/>
                    <a:pt x="191" y="357"/>
                    <a:pt x="191" y="357"/>
                  </a:cubicBezTo>
                  <a:cubicBezTo>
                    <a:pt x="190" y="358"/>
                    <a:pt x="190" y="358"/>
                    <a:pt x="190" y="358"/>
                  </a:cubicBezTo>
                  <a:moveTo>
                    <a:pt x="212" y="378"/>
                  </a:moveTo>
                  <a:cubicBezTo>
                    <a:pt x="195" y="361"/>
                    <a:pt x="195" y="361"/>
                    <a:pt x="195" y="361"/>
                  </a:cubicBezTo>
                  <a:cubicBezTo>
                    <a:pt x="205" y="349"/>
                    <a:pt x="205" y="349"/>
                    <a:pt x="205" y="349"/>
                  </a:cubicBezTo>
                  <a:cubicBezTo>
                    <a:pt x="212" y="378"/>
                    <a:pt x="212" y="378"/>
                    <a:pt x="212" y="378"/>
                  </a:cubicBezTo>
                  <a:moveTo>
                    <a:pt x="1373" y="464"/>
                  </a:moveTo>
                  <a:cubicBezTo>
                    <a:pt x="1323" y="422"/>
                    <a:pt x="1323" y="422"/>
                    <a:pt x="1323" y="422"/>
                  </a:cubicBezTo>
                  <a:cubicBezTo>
                    <a:pt x="1415" y="349"/>
                    <a:pt x="1415" y="349"/>
                    <a:pt x="1415" y="349"/>
                  </a:cubicBezTo>
                  <a:cubicBezTo>
                    <a:pt x="1373" y="464"/>
                    <a:pt x="1373" y="464"/>
                    <a:pt x="1373" y="464"/>
                  </a:cubicBezTo>
                  <a:moveTo>
                    <a:pt x="162" y="421"/>
                  </a:moveTo>
                  <a:cubicBezTo>
                    <a:pt x="86" y="413"/>
                    <a:pt x="86" y="413"/>
                    <a:pt x="86" y="413"/>
                  </a:cubicBezTo>
                  <a:cubicBezTo>
                    <a:pt x="92" y="401"/>
                    <a:pt x="107" y="363"/>
                    <a:pt x="113" y="349"/>
                  </a:cubicBezTo>
                  <a:cubicBezTo>
                    <a:pt x="162" y="421"/>
                    <a:pt x="162" y="421"/>
                    <a:pt x="162" y="421"/>
                  </a:cubicBezTo>
                  <a:moveTo>
                    <a:pt x="231" y="377"/>
                  </a:moveTo>
                  <a:cubicBezTo>
                    <a:pt x="273" y="348"/>
                    <a:pt x="273" y="348"/>
                    <a:pt x="273" y="348"/>
                  </a:cubicBezTo>
                  <a:cubicBezTo>
                    <a:pt x="275" y="361"/>
                    <a:pt x="275" y="361"/>
                    <a:pt x="275" y="361"/>
                  </a:cubicBezTo>
                  <a:cubicBezTo>
                    <a:pt x="231" y="377"/>
                    <a:pt x="231" y="377"/>
                    <a:pt x="231" y="377"/>
                  </a:cubicBezTo>
                  <a:moveTo>
                    <a:pt x="473" y="423"/>
                  </a:moveTo>
                  <a:cubicBezTo>
                    <a:pt x="432" y="377"/>
                    <a:pt x="432" y="377"/>
                    <a:pt x="432" y="377"/>
                  </a:cubicBezTo>
                  <a:cubicBezTo>
                    <a:pt x="463" y="347"/>
                    <a:pt x="463" y="347"/>
                    <a:pt x="463" y="347"/>
                  </a:cubicBezTo>
                  <a:cubicBezTo>
                    <a:pt x="578" y="378"/>
                    <a:pt x="578" y="378"/>
                    <a:pt x="578" y="378"/>
                  </a:cubicBezTo>
                  <a:cubicBezTo>
                    <a:pt x="473" y="423"/>
                    <a:pt x="473" y="423"/>
                    <a:pt x="473" y="423"/>
                  </a:cubicBezTo>
                  <a:moveTo>
                    <a:pt x="1544" y="391"/>
                  </a:moveTo>
                  <a:cubicBezTo>
                    <a:pt x="1461" y="389"/>
                    <a:pt x="1461" y="389"/>
                    <a:pt x="1461" y="389"/>
                  </a:cubicBezTo>
                  <a:cubicBezTo>
                    <a:pt x="1427" y="347"/>
                    <a:pt x="1427" y="347"/>
                    <a:pt x="1427" y="347"/>
                  </a:cubicBezTo>
                  <a:cubicBezTo>
                    <a:pt x="1544" y="391"/>
                    <a:pt x="1544" y="391"/>
                    <a:pt x="1544" y="391"/>
                  </a:cubicBezTo>
                  <a:moveTo>
                    <a:pt x="345" y="364"/>
                  </a:moveTo>
                  <a:cubicBezTo>
                    <a:pt x="279" y="360"/>
                    <a:pt x="279" y="360"/>
                    <a:pt x="279" y="360"/>
                  </a:cubicBezTo>
                  <a:cubicBezTo>
                    <a:pt x="278" y="347"/>
                    <a:pt x="278" y="347"/>
                    <a:pt x="278" y="347"/>
                  </a:cubicBezTo>
                  <a:cubicBezTo>
                    <a:pt x="345" y="364"/>
                    <a:pt x="345" y="364"/>
                    <a:pt x="345" y="364"/>
                  </a:cubicBezTo>
                  <a:moveTo>
                    <a:pt x="164" y="417"/>
                  </a:moveTo>
                  <a:cubicBezTo>
                    <a:pt x="117" y="347"/>
                    <a:pt x="117" y="347"/>
                    <a:pt x="117" y="347"/>
                  </a:cubicBezTo>
                  <a:cubicBezTo>
                    <a:pt x="162" y="352"/>
                    <a:pt x="162" y="352"/>
                    <a:pt x="162" y="352"/>
                  </a:cubicBezTo>
                  <a:cubicBezTo>
                    <a:pt x="164" y="417"/>
                    <a:pt x="164" y="417"/>
                    <a:pt x="164" y="417"/>
                  </a:cubicBezTo>
                  <a:moveTo>
                    <a:pt x="1379" y="460"/>
                  </a:moveTo>
                  <a:cubicBezTo>
                    <a:pt x="1421" y="346"/>
                    <a:pt x="1421" y="346"/>
                    <a:pt x="1421" y="346"/>
                  </a:cubicBezTo>
                  <a:cubicBezTo>
                    <a:pt x="1457" y="391"/>
                    <a:pt x="1457" y="391"/>
                    <a:pt x="1457" y="391"/>
                  </a:cubicBezTo>
                  <a:cubicBezTo>
                    <a:pt x="1379" y="460"/>
                    <a:pt x="1379" y="460"/>
                    <a:pt x="1379" y="460"/>
                  </a:cubicBezTo>
                  <a:moveTo>
                    <a:pt x="217" y="381"/>
                  </a:moveTo>
                  <a:cubicBezTo>
                    <a:pt x="210" y="348"/>
                    <a:pt x="210" y="348"/>
                    <a:pt x="210" y="348"/>
                  </a:cubicBezTo>
                  <a:cubicBezTo>
                    <a:pt x="216" y="348"/>
                    <a:pt x="216" y="348"/>
                    <a:pt x="216" y="348"/>
                  </a:cubicBezTo>
                  <a:cubicBezTo>
                    <a:pt x="219" y="346"/>
                    <a:pt x="219" y="346"/>
                    <a:pt x="219" y="346"/>
                  </a:cubicBezTo>
                  <a:cubicBezTo>
                    <a:pt x="268" y="346"/>
                    <a:pt x="268" y="346"/>
                    <a:pt x="268" y="346"/>
                  </a:cubicBezTo>
                  <a:cubicBezTo>
                    <a:pt x="217" y="381"/>
                    <a:pt x="217" y="381"/>
                    <a:pt x="217" y="381"/>
                  </a:cubicBezTo>
                  <a:moveTo>
                    <a:pt x="1171" y="468"/>
                  </a:moveTo>
                  <a:cubicBezTo>
                    <a:pt x="1074" y="412"/>
                    <a:pt x="1074" y="412"/>
                    <a:pt x="1074" y="412"/>
                  </a:cubicBezTo>
                  <a:cubicBezTo>
                    <a:pt x="1161" y="332"/>
                    <a:pt x="1161" y="332"/>
                    <a:pt x="1161" y="332"/>
                  </a:cubicBezTo>
                  <a:cubicBezTo>
                    <a:pt x="1171" y="468"/>
                    <a:pt x="1171" y="468"/>
                    <a:pt x="1171" y="468"/>
                  </a:cubicBezTo>
                  <a:moveTo>
                    <a:pt x="413" y="390"/>
                  </a:moveTo>
                  <a:cubicBezTo>
                    <a:pt x="370" y="366"/>
                    <a:pt x="370" y="366"/>
                    <a:pt x="370" y="366"/>
                  </a:cubicBezTo>
                  <a:cubicBezTo>
                    <a:pt x="382" y="327"/>
                    <a:pt x="382" y="327"/>
                    <a:pt x="382" y="327"/>
                  </a:cubicBezTo>
                  <a:cubicBezTo>
                    <a:pt x="426" y="377"/>
                    <a:pt x="426" y="377"/>
                    <a:pt x="426" y="377"/>
                  </a:cubicBezTo>
                  <a:cubicBezTo>
                    <a:pt x="413" y="390"/>
                    <a:pt x="413" y="390"/>
                    <a:pt x="413" y="390"/>
                  </a:cubicBezTo>
                  <a:moveTo>
                    <a:pt x="429" y="374"/>
                  </a:moveTo>
                  <a:cubicBezTo>
                    <a:pt x="387" y="327"/>
                    <a:pt x="387" y="327"/>
                    <a:pt x="387" y="327"/>
                  </a:cubicBezTo>
                  <a:cubicBezTo>
                    <a:pt x="458" y="346"/>
                    <a:pt x="458" y="346"/>
                    <a:pt x="458" y="346"/>
                  </a:cubicBezTo>
                  <a:cubicBezTo>
                    <a:pt x="429" y="374"/>
                    <a:pt x="429" y="374"/>
                    <a:pt x="429" y="374"/>
                  </a:cubicBezTo>
                  <a:moveTo>
                    <a:pt x="366" y="364"/>
                  </a:moveTo>
                  <a:cubicBezTo>
                    <a:pt x="285" y="344"/>
                    <a:pt x="285" y="344"/>
                    <a:pt x="285" y="344"/>
                  </a:cubicBezTo>
                  <a:cubicBezTo>
                    <a:pt x="377" y="326"/>
                    <a:pt x="377" y="326"/>
                    <a:pt x="377" y="326"/>
                  </a:cubicBezTo>
                  <a:cubicBezTo>
                    <a:pt x="366" y="364"/>
                    <a:pt x="366" y="364"/>
                    <a:pt x="366" y="364"/>
                  </a:cubicBezTo>
                  <a:moveTo>
                    <a:pt x="911" y="508"/>
                  </a:moveTo>
                  <a:cubicBezTo>
                    <a:pt x="818" y="314"/>
                    <a:pt x="818" y="314"/>
                    <a:pt x="818" y="314"/>
                  </a:cubicBezTo>
                  <a:cubicBezTo>
                    <a:pt x="999" y="508"/>
                    <a:pt x="999" y="508"/>
                    <a:pt x="999" y="508"/>
                  </a:cubicBezTo>
                  <a:cubicBezTo>
                    <a:pt x="911" y="508"/>
                    <a:pt x="911" y="508"/>
                    <a:pt x="911" y="508"/>
                  </a:cubicBezTo>
                  <a:moveTo>
                    <a:pt x="230" y="342"/>
                  </a:moveTo>
                  <a:cubicBezTo>
                    <a:pt x="307" y="308"/>
                    <a:pt x="307" y="308"/>
                    <a:pt x="307" y="308"/>
                  </a:cubicBezTo>
                  <a:cubicBezTo>
                    <a:pt x="274" y="342"/>
                    <a:pt x="274" y="342"/>
                    <a:pt x="274" y="342"/>
                  </a:cubicBezTo>
                  <a:cubicBezTo>
                    <a:pt x="230" y="342"/>
                    <a:pt x="230" y="342"/>
                    <a:pt x="230" y="342"/>
                  </a:cubicBezTo>
                  <a:moveTo>
                    <a:pt x="1323" y="416"/>
                  </a:moveTo>
                  <a:cubicBezTo>
                    <a:pt x="1349" y="307"/>
                    <a:pt x="1349" y="307"/>
                    <a:pt x="1349" y="307"/>
                  </a:cubicBezTo>
                  <a:cubicBezTo>
                    <a:pt x="1416" y="342"/>
                    <a:pt x="1416" y="342"/>
                    <a:pt x="1416" y="342"/>
                  </a:cubicBezTo>
                  <a:cubicBezTo>
                    <a:pt x="1323" y="416"/>
                    <a:pt x="1323" y="416"/>
                    <a:pt x="1323" y="416"/>
                  </a:cubicBezTo>
                  <a:moveTo>
                    <a:pt x="904" y="503"/>
                  </a:moveTo>
                  <a:cubicBezTo>
                    <a:pt x="759" y="389"/>
                    <a:pt x="759" y="389"/>
                    <a:pt x="759" y="389"/>
                  </a:cubicBezTo>
                  <a:cubicBezTo>
                    <a:pt x="809" y="306"/>
                    <a:pt x="809" y="306"/>
                    <a:pt x="809" y="306"/>
                  </a:cubicBezTo>
                  <a:cubicBezTo>
                    <a:pt x="904" y="503"/>
                    <a:pt x="904" y="503"/>
                    <a:pt x="904" y="503"/>
                  </a:cubicBezTo>
                  <a:moveTo>
                    <a:pt x="316" y="305"/>
                  </a:moveTo>
                  <a:cubicBezTo>
                    <a:pt x="317" y="304"/>
                    <a:pt x="317" y="304"/>
                    <a:pt x="317" y="304"/>
                  </a:cubicBezTo>
                  <a:cubicBezTo>
                    <a:pt x="372" y="322"/>
                    <a:pt x="372" y="322"/>
                    <a:pt x="372" y="322"/>
                  </a:cubicBezTo>
                  <a:cubicBezTo>
                    <a:pt x="282" y="340"/>
                    <a:pt x="282" y="340"/>
                    <a:pt x="282" y="340"/>
                  </a:cubicBezTo>
                  <a:cubicBezTo>
                    <a:pt x="316" y="305"/>
                    <a:pt x="316" y="305"/>
                    <a:pt x="316" y="305"/>
                  </a:cubicBezTo>
                  <a:cubicBezTo>
                    <a:pt x="316" y="305"/>
                    <a:pt x="316" y="305"/>
                    <a:pt x="316" y="305"/>
                  </a:cubicBezTo>
                  <a:moveTo>
                    <a:pt x="1266" y="520"/>
                  </a:moveTo>
                  <a:cubicBezTo>
                    <a:pt x="1281" y="304"/>
                    <a:pt x="1281" y="304"/>
                    <a:pt x="1281" y="304"/>
                  </a:cubicBezTo>
                  <a:cubicBezTo>
                    <a:pt x="1317" y="421"/>
                    <a:pt x="1317" y="421"/>
                    <a:pt x="1317" y="421"/>
                  </a:cubicBezTo>
                  <a:cubicBezTo>
                    <a:pt x="1316" y="422"/>
                    <a:pt x="1316" y="422"/>
                    <a:pt x="1316" y="422"/>
                  </a:cubicBezTo>
                  <a:cubicBezTo>
                    <a:pt x="1317" y="422"/>
                    <a:pt x="1317" y="422"/>
                    <a:pt x="1317" y="422"/>
                  </a:cubicBezTo>
                  <a:cubicBezTo>
                    <a:pt x="1266" y="520"/>
                    <a:pt x="1266" y="520"/>
                    <a:pt x="1266" y="520"/>
                  </a:cubicBezTo>
                  <a:moveTo>
                    <a:pt x="1261" y="527"/>
                  </a:moveTo>
                  <a:cubicBezTo>
                    <a:pt x="1179" y="473"/>
                    <a:pt x="1179" y="473"/>
                    <a:pt x="1179" y="473"/>
                  </a:cubicBezTo>
                  <a:cubicBezTo>
                    <a:pt x="1179" y="473"/>
                    <a:pt x="1179" y="473"/>
                    <a:pt x="1179" y="473"/>
                  </a:cubicBezTo>
                  <a:cubicBezTo>
                    <a:pt x="1177" y="472"/>
                    <a:pt x="1177" y="472"/>
                    <a:pt x="1177" y="472"/>
                  </a:cubicBezTo>
                  <a:cubicBezTo>
                    <a:pt x="1276" y="301"/>
                    <a:pt x="1276" y="301"/>
                    <a:pt x="1276" y="301"/>
                  </a:cubicBezTo>
                  <a:cubicBezTo>
                    <a:pt x="1261" y="527"/>
                    <a:pt x="1261" y="527"/>
                    <a:pt x="1261" y="527"/>
                  </a:cubicBezTo>
                  <a:moveTo>
                    <a:pt x="166" y="347"/>
                  </a:moveTo>
                  <a:cubicBezTo>
                    <a:pt x="156" y="300"/>
                    <a:pt x="156" y="300"/>
                    <a:pt x="156" y="300"/>
                  </a:cubicBezTo>
                  <a:cubicBezTo>
                    <a:pt x="201" y="342"/>
                    <a:pt x="201" y="342"/>
                    <a:pt x="201" y="342"/>
                  </a:cubicBezTo>
                  <a:cubicBezTo>
                    <a:pt x="166" y="347"/>
                    <a:pt x="166" y="347"/>
                    <a:pt x="166" y="347"/>
                  </a:cubicBezTo>
                  <a:moveTo>
                    <a:pt x="162" y="347"/>
                  </a:moveTo>
                  <a:cubicBezTo>
                    <a:pt x="117" y="342"/>
                    <a:pt x="117" y="342"/>
                    <a:pt x="117" y="342"/>
                  </a:cubicBezTo>
                  <a:cubicBezTo>
                    <a:pt x="151" y="299"/>
                    <a:pt x="151" y="299"/>
                    <a:pt x="151" y="299"/>
                  </a:cubicBezTo>
                  <a:cubicBezTo>
                    <a:pt x="162" y="347"/>
                    <a:pt x="162" y="347"/>
                    <a:pt x="162" y="347"/>
                  </a:cubicBezTo>
                  <a:moveTo>
                    <a:pt x="1176" y="465"/>
                  </a:moveTo>
                  <a:cubicBezTo>
                    <a:pt x="1166" y="329"/>
                    <a:pt x="1166" y="329"/>
                    <a:pt x="1166" y="329"/>
                  </a:cubicBezTo>
                  <a:cubicBezTo>
                    <a:pt x="1274" y="295"/>
                    <a:pt x="1274" y="295"/>
                    <a:pt x="1274" y="295"/>
                  </a:cubicBezTo>
                  <a:cubicBezTo>
                    <a:pt x="1176" y="465"/>
                    <a:pt x="1176" y="465"/>
                    <a:pt x="1176" y="465"/>
                  </a:cubicBezTo>
                  <a:moveTo>
                    <a:pt x="1319" y="413"/>
                  </a:moveTo>
                  <a:cubicBezTo>
                    <a:pt x="1282" y="294"/>
                    <a:pt x="1282" y="294"/>
                    <a:pt x="1282" y="294"/>
                  </a:cubicBezTo>
                  <a:cubicBezTo>
                    <a:pt x="1345" y="306"/>
                    <a:pt x="1345" y="306"/>
                    <a:pt x="1345" y="306"/>
                  </a:cubicBezTo>
                  <a:cubicBezTo>
                    <a:pt x="1319" y="413"/>
                    <a:pt x="1319" y="413"/>
                    <a:pt x="1319" y="413"/>
                  </a:cubicBezTo>
                  <a:moveTo>
                    <a:pt x="1007" y="502"/>
                  </a:moveTo>
                  <a:cubicBezTo>
                    <a:pt x="1022" y="290"/>
                    <a:pt x="1022" y="290"/>
                    <a:pt x="1022" y="290"/>
                  </a:cubicBezTo>
                  <a:cubicBezTo>
                    <a:pt x="1068" y="411"/>
                    <a:pt x="1068" y="411"/>
                    <a:pt x="1068" y="411"/>
                  </a:cubicBezTo>
                  <a:cubicBezTo>
                    <a:pt x="1067" y="413"/>
                    <a:pt x="1067" y="413"/>
                    <a:pt x="1067" y="413"/>
                  </a:cubicBezTo>
                  <a:cubicBezTo>
                    <a:pt x="1067" y="413"/>
                    <a:pt x="1067" y="413"/>
                    <a:pt x="1067" y="413"/>
                  </a:cubicBezTo>
                  <a:cubicBezTo>
                    <a:pt x="1007" y="502"/>
                    <a:pt x="1007" y="502"/>
                    <a:pt x="1007" y="502"/>
                  </a:cubicBezTo>
                  <a:moveTo>
                    <a:pt x="580" y="374"/>
                  </a:moveTo>
                  <a:cubicBezTo>
                    <a:pt x="466" y="344"/>
                    <a:pt x="466" y="344"/>
                    <a:pt x="466" y="344"/>
                  </a:cubicBezTo>
                  <a:cubicBezTo>
                    <a:pt x="524" y="287"/>
                    <a:pt x="524" y="287"/>
                    <a:pt x="524" y="287"/>
                  </a:cubicBezTo>
                  <a:cubicBezTo>
                    <a:pt x="580" y="374"/>
                    <a:pt x="580" y="374"/>
                    <a:pt x="580" y="374"/>
                  </a:cubicBezTo>
                  <a:moveTo>
                    <a:pt x="1090" y="391"/>
                  </a:moveTo>
                  <a:cubicBezTo>
                    <a:pt x="1174" y="285"/>
                    <a:pt x="1174" y="285"/>
                    <a:pt x="1174" y="285"/>
                  </a:cubicBezTo>
                  <a:cubicBezTo>
                    <a:pt x="1162" y="326"/>
                    <a:pt x="1162" y="326"/>
                    <a:pt x="1162" y="326"/>
                  </a:cubicBezTo>
                  <a:cubicBezTo>
                    <a:pt x="1161" y="326"/>
                    <a:pt x="1161" y="326"/>
                    <a:pt x="1161" y="326"/>
                  </a:cubicBezTo>
                  <a:cubicBezTo>
                    <a:pt x="1161" y="326"/>
                    <a:pt x="1161" y="326"/>
                    <a:pt x="1161" y="326"/>
                  </a:cubicBezTo>
                  <a:cubicBezTo>
                    <a:pt x="1090" y="391"/>
                    <a:pt x="1090" y="391"/>
                    <a:pt x="1090" y="391"/>
                  </a:cubicBezTo>
                  <a:moveTo>
                    <a:pt x="1003" y="505"/>
                  </a:moveTo>
                  <a:cubicBezTo>
                    <a:pt x="814" y="303"/>
                    <a:pt x="814" y="303"/>
                    <a:pt x="814" y="303"/>
                  </a:cubicBezTo>
                  <a:cubicBezTo>
                    <a:pt x="1018" y="282"/>
                    <a:pt x="1018" y="282"/>
                    <a:pt x="1018" y="282"/>
                  </a:cubicBezTo>
                  <a:cubicBezTo>
                    <a:pt x="1003" y="505"/>
                    <a:pt x="1003" y="505"/>
                    <a:pt x="1003" y="505"/>
                  </a:cubicBezTo>
                  <a:moveTo>
                    <a:pt x="1167" y="324"/>
                  </a:moveTo>
                  <a:cubicBezTo>
                    <a:pt x="1182" y="277"/>
                    <a:pt x="1182" y="277"/>
                    <a:pt x="1182" y="277"/>
                  </a:cubicBezTo>
                  <a:cubicBezTo>
                    <a:pt x="1270" y="292"/>
                    <a:pt x="1270" y="292"/>
                    <a:pt x="1270" y="292"/>
                  </a:cubicBezTo>
                  <a:cubicBezTo>
                    <a:pt x="1167" y="324"/>
                    <a:pt x="1167" y="324"/>
                    <a:pt x="1167" y="324"/>
                  </a:cubicBezTo>
                  <a:moveTo>
                    <a:pt x="1071" y="408"/>
                  </a:moveTo>
                  <a:cubicBezTo>
                    <a:pt x="1024" y="281"/>
                    <a:pt x="1024" y="281"/>
                    <a:pt x="1024" y="281"/>
                  </a:cubicBezTo>
                  <a:cubicBezTo>
                    <a:pt x="1175" y="277"/>
                    <a:pt x="1175" y="277"/>
                    <a:pt x="1175" y="277"/>
                  </a:cubicBezTo>
                  <a:cubicBezTo>
                    <a:pt x="1071" y="408"/>
                    <a:pt x="1071" y="408"/>
                    <a:pt x="1071" y="408"/>
                  </a:cubicBezTo>
                  <a:moveTo>
                    <a:pt x="753" y="387"/>
                  </a:moveTo>
                  <a:cubicBezTo>
                    <a:pt x="591" y="376"/>
                    <a:pt x="591" y="376"/>
                    <a:pt x="591" y="376"/>
                  </a:cubicBezTo>
                  <a:cubicBezTo>
                    <a:pt x="710" y="266"/>
                    <a:pt x="710" y="266"/>
                    <a:pt x="710" y="266"/>
                  </a:cubicBezTo>
                  <a:cubicBezTo>
                    <a:pt x="753" y="387"/>
                    <a:pt x="753" y="387"/>
                    <a:pt x="753" y="387"/>
                  </a:cubicBezTo>
                  <a:moveTo>
                    <a:pt x="756" y="381"/>
                  </a:moveTo>
                  <a:cubicBezTo>
                    <a:pt x="715" y="266"/>
                    <a:pt x="715" y="266"/>
                    <a:pt x="715" y="266"/>
                  </a:cubicBezTo>
                  <a:cubicBezTo>
                    <a:pt x="806" y="303"/>
                    <a:pt x="806" y="303"/>
                    <a:pt x="806" y="303"/>
                  </a:cubicBezTo>
                  <a:cubicBezTo>
                    <a:pt x="758" y="381"/>
                    <a:pt x="758" y="381"/>
                    <a:pt x="758" y="381"/>
                  </a:cubicBezTo>
                  <a:cubicBezTo>
                    <a:pt x="758" y="371"/>
                    <a:pt x="758" y="371"/>
                    <a:pt x="758" y="371"/>
                  </a:cubicBezTo>
                  <a:cubicBezTo>
                    <a:pt x="756" y="381"/>
                    <a:pt x="756" y="381"/>
                    <a:pt x="756" y="381"/>
                  </a:cubicBezTo>
                  <a:moveTo>
                    <a:pt x="380" y="320"/>
                  </a:moveTo>
                  <a:cubicBezTo>
                    <a:pt x="324" y="302"/>
                    <a:pt x="324" y="302"/>
                    <a:pt x="324" y="302"/>
                  </a:cubicBezTo>
                  <a:cubicBezTo>
                    <a:pt x="486" y="253"/>
                    <a:pt x="486" y="253"/>
                    <a:pt x="486" y="253"/>
                  </a:cubicBezTo>
                  <a:cubicBezTo>
                    <a:pt x="380" y="320"/>
                    <a:pt x="380" y="320"/>
                    <a:pt x="380" y="320"/>
                  </a:cubicBezTo>
                  <a:moveTo>
                    <a:pt x="461" y="342"/>
                  </a:moveTo>
                  <a:cubicBezTo>
                    <a:pt x="386" y="322"/>
                    <a:pt x="386" y="322"/>
                    <a:pt x="386" y="322"/>
                  </a:cubicBezTo>
                  <a:cubicBezTo>
                    <a:pt x="500" y="249"/>
                    <a:pt x="500" y="249"/>
                    <a:pt x="500" y="249"/>
                  </a:cubicBezTo>
                  <a:cubicBezTo>
                    <a:pt x="500" y="250"/>
                    <a:pt x="500" y="250"/>
                    <a:pt x="500" y="250"/>
                  </a:cubicBezTo>
                  <a:cubicBezTo>
                    <a:pt x="501" y="250"/>
                    <a:pt x="501" y="250"/>
                    <a:pt x="501" y="250"/>
                  </a:cubicBezTo>
                  <a:cubicBezTo>
                    <a:pt x="522" y="283"/>
                    <a:pt x="522" y="283"/>
                    <a:pt x="522" y="283"/>
                  </a:cubicBezTo>
                  <a:cubicBezTo>
                    <a:pt x="461" y="342"/>
                    <a:pt x="461" y="342"/>
                    <a:pt x="461" y="342"/>
                  </a:cubicBezTo>
                  <a:moveTo>
                    <a:pt x="206" y="340"/>
                  </a:moveTo>
                  <a:cubicBezTo>
                    <a:pt x="157" y="294"/>
                    <a:pt x="157" y="294"/>
                    <a:pt x="157" y="294"/>
                  </a:cubicBezTo>
                  <a:cubicBezTo>
                    <a:pt x="274" y="239"/>
                    <a:pt x="274" y="239"/>
                    <a:pt x="274" y="239"/>
                  </a:cubicBezTo>
                  <a:cubicBezTo>
                    <a:pt x="206" y="340"/>
                    <a:pt x="206" y="340"/>
                    <a:pt x="206" y="340"/>
                  </a:cubicBezTo>
                  <a:moveTo>
                    <a:pt x="211" y="342"/>
                  </a:moveTo>
                  <a:cubicBezTo>
                    <a:pt x="280" y="238"/>
                    <a:pt x="280" y="238"/>
                    <a:pt x="280" y="238"/>
                  </a:cubicBezTo>
                  <a:cubicBezTo>
                    <a:pt x="313" y="300"/>
                    <a:pt x="313" y="300"/>
                    <a:pt x="313" y="300"/>
                  </a:cubicBezTo>
                  <a:cubicBezTo>
                    <a:pt x="218" y="342"/>
                    <a:pt x="218" y="342"/>
                    <a:pt x="218" y="342"/>
                  </a:cubicBezTo>
                  <a:cubicBezTo>
                    <a:pt x="211" y="342"/>
                    <a:pt x="211" y="342"/>
                    <a:pt x="211" y="342"/>
                  </a:cubicBezTo>
                  <a:moveTo>
                    <a:pt x="323" y="297"/>
                  </a:moveTo>
                  <a:cubicBezTo>
                    <a:pt x="377" y="236"/>
                    <a:pt x="377" y="236"/>
                    <a:pt x="377" y="236"/>
                  </a:cubicBezTo>
                  <a:cubicBezTo>
                    <a:pt x="489" y="247"/>
                    <a:pt x="489" y="247"/>
                    <a:pt x="489" y="247"/>
                  </a:cubicBezTo>
                  <a:cubicBezTo>
                    <a:pt x="323" y="297"/>
                    <a:pt x="323" y="297"/>
                    <a:pt x="323" y="297"/>
                  </a:cubicBezTo>
                  <a:moveTo>
                    <a:pt x="317" y="298"/>
                  </a:moveTo>
                  <a:cubicBezTo>
                    <a:pt x="284" y="236"/>
                    <a:pt x="284" y="236"/>
                    <a:pt x="284" y="236"/>
                  </a:cubicBezTo>
                  <a:cubicBezTo>
                    <a:pt x="371" y="236"/>
                    <a:pt x="371" y="236"/>
                    <a:pt x="371" y="236"/>
                  </a:cubicBezTo>
                  <a:cubicBezTo>
                    <a:pt x="317" y="298"/>
                    <a:pt x="317" y="298"/>
                    <a:pt x="317" y="298"/>
                  </a:cubicBezTo>
                  <a:moveTo>
                    <a:pt x="1418" y="338"/>
                  </a:moveTo>
                  <a:cubicBezTo>
                    <a:pt x="1351" y="303"/>
                    <a:pt x="1351" y="303"/>
                    <a:pt x="1351" y="303"/>
                  </a:cubicBezTo>
                  <a:cubicBezTo>
                    <a:pt x="1423" y="194"/>
                    <a:pt x="1423" y="194"/>
                    <a:pt x="1423" y="194"/>
                  </a:cubicBezTo>
                  <a:cubicBezTo>
                    <a:pt x="1418" y="338"/>
                    <a:pt x="1418" y="338"/>
                    <a:pt x="1418" y="338"/>
                  </a:cubicBezTo>
                  <a:moveTo>
                    <a:pt x="1552" y="390"/>
                  </a:moveTo>
                  <a:cubicBezTo>
                    <a:pt x="1422" y="340"/>
                    <a:pt x="1422" y="340"/>
                    <a:pt x="1422" y="340"/>
                  </a:cubicBezTo>
                  <a:cubicBezTo>
                    <a:pt x="1428" y="193"/>
                    <a:pt x="1428" y="193"/>
                    <a:pt x="1428" y="193"/>
                  </a:cubicBezTo>
                  <a:cubicBezTo>
                    <a:pt x="1481" y="280"/>
                    <a:pt x="1481" y="280"/>
                    <a:pt x="1481" y="280"/>
                  </a:cubicBezTo>
                  <a:cubicBezTo>
                    <a:pt x="1552" y="390"/>
                    <a:pt x="1552" y="390"/>
                    <a:pt x="1552" y="390"/>
                  </a:cubicBezTo>
                  <a:moveTo>
                    <a:pt x="809" y="299"/>
                  </a:moveTo>
                  <a:cubicBezTo>
                    <a:pt x="718" y="263"/>
                    <a:pt x="718" y="263"/>
                    <a:pt x="718" y="263"/>
                  </a:cubicBezTo>
                  <a:cubicBezTo>
                    <a:pt x="996" y="190"/>
                    <a:pt x="996" y="190"/>
                    <a:pt x="996" y="190"/>
                  </a:cubicBezTo>
                  <a:cubicBezTo>
                    <a:pt x="810" y="298"/>
                    <a:pt x="810" y="298"/>
                    <a:pt x="810" y="298"/>
                  </a:cubicBezTo>
                  <a:cubicBezTo>
                    <a:pt x="810" y="297"/>
                    <a:pt x="810" y="297"/>
                    <a:pt x="810" y="297"/>
                  </a:cubicBezTo>
                  <a:cubicBezTo>
                    <a:pt x="809" y="299"/>
                    <a:pt x="809" y="299"/>
                    <a:pt x="809" y="299"/>
                  </a:cubicBezTo>
                  <a:moveTo>
                    <a:pt x="506" y="249"/>
                  </a:moveTo>
                  <a:cubicBezTo>
                    <a:pt x="505" y="247"/>
                    <a:pt x="505" y="247"/>
                    <a:pt x="505" y="247"/>
                  </a:cubicBezTo>
                  <a:cubicBezTo>
                    <a:pt x="620" y="188"/>
                    <a:pt x="620" y="188"/>
                    <a:pt x="620" y="188"/>
                  </a:cubicBezTo>
                  <a:cubicBezTo>
                    <a:pt x="525" y="280"/>
                    <a:pt x="525" y="280"/>
                    <a:pt x="525" y="280"/>
                  </a:cubicBezTo>
                  <a:cubicBezTo>
                    <a:pt x="505" y="249"/>
                    <a:pt x="505" y="249"/>
                    <a:pt x="505" y="249"/>
                  </a:cubicBezTo>
                  <a:cubicBezTo>
                    <a:pt x="506" y="249"/>
                    <a:pt x="506" y="249"/>
                    <a:pt x="506" y="249"/>
                  </a:cubicBezTo>
                  <a:moveTo>
                    <a:pt x="1023" y="277"/>
                  </a:moveTo>
                  <a:cubicBezTo>
                    <a:pt x="1014" y="187"/>
                    <a:pt x="1014" y="187"/>
                    <a:pt x="1014" y="187"/>
                  </a:cubicBezTo>
                  <a:cubicBezTo>
                    <a:pt x="1172" y="273"/>
                    <a:pt x="1172" y="273"/>
                    <a:pt x="1172" y="273"/>
                  </a:cubicBezTo>
                  <a:cubicBezTo>
                    <a:pt x="1023" y="277"/>
                    <a:pt x="1023" y="277"/>
                    <a:pt x="1023" y="277"/>
                  </a:cubicBezTo>
                  <a:moveTo>
                    <a:pt x="820" y="298"/>
                  </a:moveTo>
                  <a:cubicBezTo>
                    <a:pt x="1010" y="187"/>
                    <a:pt x="1010" y="187"/>
                    <a:pt x="1010" y="187"/>
                  </a:cubicBezTo>
                  <a:cubicBezTo>
                    <a:pt x="1018" y="277"/>
                    <a:pt x="1018" y="277"/>
                    <a:pt x="1018" y="277"/>
                  </a:cubicBezTo>
                  <a:cubicBezTo>
                    <a:pt x="820" y="298"/>
                    <a:pt x="820" y="298"/>
                    <a:pt x="820" y="298"/>
                  </a:cubicBezTo>
                  <a:moveTo>
                    <a:pt x="584" y="372"/>
                  </a:moveTo>
                  <a:cubicBezTo>
                    <a:pt x="528" y="284"/>
                    <a:pt x="528" y="284"/>
                    <a:pt x="528" y="284"/>
                  </a:cubicBezTo>
                  <a:cubicBezTo>
                    <a:pt x="628" y="186"/>
                    <a:pt x="628" y="186"/>
                    <a:pt x="628" y="186"/>
                  </a:cubicBezTo>
                  <a:cubicBezTo>
                    <a:pt x="584" y="372"/>
                    <a:pt x="584" y="372"/>
                    <a:pt x="584" y="372"/>
                  </a:cubicBezTo>
                  <a:moveTo>
                    <a:pt x="589" y="371"/>
                  </a:moveTo>
                  <a:cubicBezTo>
                    <a:pt x="633" y="183"/>
                    <a:pt x="633" y="183"/>
                    <a:pt x="633" y="183"/>
                  </a:cubicBezTo>
                  <a:cubicBezTo>
                    <a:pt x="707" y="261"/>
                    <a:pt x="707" y="261"/>
                    <a:pt x="707" y="261"/>
                  </a:cubicBezTo>
                  <a:cubicBezTo>
                    <a:pt x="704" y="262"/>
                    <a:pt x="704" y="262"/>
                    <a:pt x="704" y="262"/>
                  </a:cubicBezTo>
                  <a:cubicBezTo>
                    <a:pt x="707" y="263"/>
                    <a:pt x="707" y="263"/>
                    <a:pt x="707" y="263"/>
                  </a:cubicBezTo>
                  <a:cubicBezTo>
                    <a:pt x="589" y="371"/>
                    <a:pt x="589" y="371"/>
                    <a:pt x="589" y="371"/>
                  </a:cubicBezTo>
                  <a:moveTo>
                    <a:pt x="510" y="239"/>
                  </a:moveTo>
                  <a:cubicBezTo>
                    <a:pt x="558" y="181"/>
                    <a:pt x="558" y="181"/>
                    <a:pt x="558" y="181"/>
                  </a:cubicBezTo>
                  <a:cubicBezTo>
                    <a:pt x="622" y="181"/>
                    <a:pt x="622" y="181"/>
                    <a:pt x="622" y="181"/>
                  </a:cubicBezTo>
                  <a:cubicBezTo>
                    <a:pt x="510" y="239"/>
                    <a:pt x="510" y="239"/>
                    <a:pt x="510" y="239"/>
                  </a:cubicBezTo>
                  <a:moveTo>
                    <a:pt x="496" y="243"/>
                  </a:moveTo>
                  <a:cubicBezTo>
                    <a:pt x="381" y="232"/>
                    <a:pt x="381" y="232"/>
                    <a:pt x="381" y="232"/>
                  </a:cubicBezTo>
                  <a:cubicBezTo>
                    <a:pt x="439" y="177"/>
                    <a:pt x="439" y="177"/>
                    <a:pt x="439" y="177"/>
                  </a:cubicBezTo>
                  <a:cubicBezTo>
                    <a:pt x="496" y="243"/>
                    <a:pt x="496" y="243"/>
                    <a:pt x="496" y="243"/>
                  </a:cubicBezTo>
                  <a:moveTo>
                    <a:pt x="1601" y="249"/>
                  </a:moveTo>
                  <a:cubicBezTo>
                    <a:pt x="1505" y="168"/>
                    <a:pt x="1505" y="168"/>
                    <a:pt x="1505" y="168"/>
                  </a:cubicBezTo>
                  <a:cubicBezTo>
                    <a:pt x="1605" y="157"/>
                    <a:pt x="1605" y="157"/>
                    <a:pt x="1605" y="157"/>
                  </a:cubicBezTo>
                  <a:cubicBezTo>
                    <a:pt x="1601" y="249"/>
                    <a:pt x="1601" y="249"/>
                    <a:pt x="1601" y="249"/>
                  </a:cubicBezTo>
                  <a:moveTo>
                    <a:pt x="493" y="233"/>
                  </a:moveTo>
                  <a:cubicBezTo>
                    <a:pt x="442" y="174"/>
                    <a:pt x="442" y="174"/>
                    <a:pt x="442" y="174"/>
                  </a:cubicBezTo>
                  <a:cubicBezTo>
                    <a:pt x="443" y="173"/>
                    <a:pt x="443" y="173"/>
                    <a:pt x="443" y="173"/>
                  </a:cubicBezTo>
                  <a:cubicBezTo>
                    <a:pt x="442" y="173"/>
                    <a:pt x="442" y="173"/>
                    <a:pt x="442" y="173"/>
                  </a:cubicBezTo>
                  <a:cubicBezTo>
                    <a:pt x="455" y="145"/>
                    <a:pt x="455" y="145"/>
                    <a:pt x="455" y="145"/>
                  </a:cubicBezTo>
                  <a:cubicBezTo>
                    <a:pt x="493" y="233"/>
                    <a:pt x="493" y="233"/>
                    <a:pt x="493" y="233"/>
                  </a:cubicBezTo>
                  <a:moveTo>
                    <a:pt x="356" y="149"/>
                  </a:moveTo>
                  <a:cubicBezTo>
                    <a:pt x="355" y="145"/>
                    <a:pt x="355" y="145"/>
                    <a:pt x="355" y="145"/>
                  </a:cubicBezTo>
                  <a:cubicBezTo>
                    <a:pt x="385" y="154"/>
                    <a:pt x="385" y="154"/>
                    <a:pt x="385" y="154"/>
                  </a:cubicBezTo>
                  <a:cubicBezTo>
                    <a:pt x="362" y="171"/>
                    <a:pt x="331" y="194"/>
                    <a:pt x="317" y="203"/>
                  </a:cubicBezTo>
                  <a:cubicBezTo>
                    <a:pt x="353" y="146"/>
                    <a:pt x="353" y="146"/>
                    <a:pt x="353" y="146"/>
                  </a:cubicBezTo>
                  <a:cubicBezTo>
                    <a:pt x="356" y="149"/>
                    <a:pt x="356" y="149"/>
                    <a:pt x="356" y="149"/>
                  </a:cubicBezTo>
                  <a:moveTo>
                    <a:pt x="502" y="242"/>
                  </a:moveTo>
                  <a:cubicBezTo>
                    <a:pt x="459" y="144"/>
                    <a:pt x="459" y="144"/>
                    <a:pt x="459" y="144"/>
                  </a:cubicBezTo>
                  <a:cubicBezTo>
                    <a:pt x="522" y="169"/>
                    <a:pt x="545" y="177"/>
                    <a:pt x="553" y="180"/>
                  </a:cubicBezTo>
                  <a:cubicBezTo>
                    <a:pt x="502" y="242"/>
                    <a:pt x="502" y="242"/>
                    <a:pt x="502" y="242"/>
                  </a:cubicBezTo>
                  <a:moveTo>
                    <a:pt x="438" y="171"/>
                  </a:moveTo>
                  <a:cubicBezTo>
                    <a:pt x="397" y="153"/>
                    <a:pt x="397" y="153"/>
                    <a:pt x="397" y="153"/>
                  </a:cubicBezTo>
                  <a:cubicBezTo>
                    <a:pt x="451" y="143"/>
                    <a:pt x="451" y="143"/>
                    <a:pt x="451" y="143"/>
                  </a:cubicBezTo>
                  <a:cubicBezTo>
                    <a:pt x="438" y="171"/>
                    <a:pt x="438" y="171"/>
                    <a:pt x="438" y="171"/>
                  </a:cubicBezTo>
                  <a:moveTo>
                    <a:pt x="1344" y="301"/>
                  </a:moveTo>
                  <a:cubicBezTo>
                    <a:pt x="1289" y="291"/>
                    <a:pt x="1289" y="291"/>
                    <a:pt x="1289" y="291"/>
                  </a:cubicBezTo>
                  <a:cubicBezTo>
                    <a:pt x="1289" y="291"/>
                    <a:pt x="1289" y="291"/>
                    <a:pt x="1289" y="291"/>
                  </a:cubicBezTo>
                  <a:cubicBezTo>
                    <a:pt x="1282" y="290"/>
                    <a:pt x="1282" y="290"/>
                    <a:pt x="1282" y="290"/>
                  </a:cubicBezTo>
                  <a:cubicBezTo>
                    <a:pt x="1287" y="136"/>
                    <a:pt x="1287" y="136"/>
                    <a:pt x="1287" y="136"/>
                  </a:cubicBezTo>
                  <a:cubicBezTo>
                    <a:pt x="1344" y="301"/>
                    <a:pt x="1344" y="301"/>
                    <a:pt x="1344" y="301"/>
                  </a:cubicBezTo>
                  <a:moveTo>
                    <a:pt x="309" y="207"/>
                  </a:moveTo>
                  <a:cubicBezTo>
                    <a:pt x="300" y="203"/>
                    <a:pt x="270" y="185"/>
                    <a:pt x="249" y="172"/>
                  </a:cubicBezTo>
                  <a:cubicBezTo>
                    <a:pt x="278" y="157"/>
                    <a:pt x="318" y="136"/>
                    <a:pt x="333" y="130"/>
                  </a:cubicBezTo>
                  <a:cubicBezTo>
                    <a:pt x="325" y="146"/>
                    <a:pt x="313" y="192"/>
                    <a:pt x="309" y="207"/>
                  </a:cubicBezTo>
                  <a:moveTo>
                    <a:pt x="316" y="195"/>
                  </a:moveTo>
                  <a:cubicBezTo>
                    <a:pt x="324" y="169"/>
                    <a:pt x="333" y="138"/>
                    <a:pt x="338" y="129"/>
                  </a:cubicBezTo>
                  <a:cubicBezTo>
                    <a:pt x="350" y="142"/>
                    <a:pt x="350" y="142"/>
                    <a:pt x="350" y="142"/>
                  </a:cubicBezTo>
                  <a:cubicBezTo>
                    <a:pt x="316" y="195"/>
                    <a:pt x="316" y="195"/>
                    <a:pt x="316" y="195"/>
                  </a:cubicBezTo>
                  <a:moveTo>
                    <a:pt x="1348" y="299"/>
                  </a:moveTo>
                  <a:cubicBezTo>
                    <a:pt x="1289" y="128"/>
                    <a:pt x="1289" y="128"/>
                    <a:pt x="1289" y="128"/>
                  </a:cubicBezTo>
                  <a:cubicBezTo>
                    <a:pt x="1422" y="187"/>
                    <a:pt x="1422" y="187"/>
                    <a:pt x="1422" y="187"/>
                  </a:cubicBezTo>
                  <a:cubicBezTo>
                    <a:pt x="1348" y="299"/>
                    <a:pt x="1348" y="299"/>
                    <a:pt x="1348" y="299"/>
                  </a:cubicBezTo>
                  <a:moveTo>
                    <a:pt x="1182" y="272"/>
                  </a:moveTo>
                  <a:cubicBezTo>
                    <a:pt x="1176" y="124"/>
                    <a:pt x="1176" y="124"/>
                    <a:pt x="1176" y="124"/>
                  </a:cubicBezTo>
                  <a:cubicBezTo>
                    <a:pt x="1275" y="288"/>
                    <a:pt x="1275" y="288"/>
                    <a:pt x="1275" y="288"/>
                  </a:cubicBezTo>
                  <a:cubicBezTo>
                    <a:pt x="1184" y="273"/>
                    <a:pt x="1184" y="273"/>
                    <a:pt x="1184" y="273"/>
                  </a:cubicBezTo>
                  <a:cubicBezTo>
                    <a:pt x="1185" y="272"/>
                    <a:pt x="1185" y="272"/>
                    <a:pt x="1185" y="272"/>
                  </a:cubicBezTo>
                  <a:cubicBezTo>
                    <a:pt x="1182" y="272"/>
                    <a:pt x="1182" y="272"/>
                    <a:pt x="1182" y="272"/>
                  </a:cubicBezTo>
                  <a:moveTo>
                    <a:pt x="1178" y="271"/>
                  </a:moveTo>
                  <a:cubicBezTo>
                    <a:pt x="1017" y="184"/>
                    <a:pt x="1017" y="184"/>
                    <a:pt x="1017" y="184"/>
                  </a:cubicBezTo>
                  <a:cubicBezTo>
                    <a:pt x="1172" y="118"/>
                    <a:pt x="1172" y="118"/>
                    <a:pt x="1172" y="118"/>
                  </a:cubicBezTo>
                  <a:cubicBezTo>
                    <a:pt x="1178" y="271"/>
                    <a:pt x="1178" y="271"/>
                    <a:pt x="1178" y="271"/>
                  </a:cubicBezTo>
                  <a:moveTo>
                    <a:pt x="1181" y="119"/>
                  </a:moveTo>
                  <a:cubicBezTo>
                    <a:pt x="1179" y="118"/>
                    <a:pt x="1179" y="118"/>
                    <a:pt x="1179" y="118"/>
                  </a:cubicBezTo>
                  <a:cubicBezTo>
                    <a:pt x="1283" y="126"/>
                    <a:pt x="1283" y="126"/>
                    <a:pt x="1283" y="126"/>
                  </a:cubicBezTo>
                  <a:cubicBezTo>
                    <a:pt x="1277" y="284"/>
                    <a:pt x="1277" y="284"/>
                    <a:pt x="1277" y="284"/>
                  </a:cubicBezTo>
                  <a:cubicBezTo>
                    <a:pt x="1179" y="118"/>
                    <a:pt x="1179" y="118"/>
                    <a:pt x="1179" y="118"/>
                  </a:cubicBezTo>
                  <a:cubicBezTo>
                    <a:pt x="1181" y="119"/>
                    <a:pt x="1181" y="119"/>
                    <a:pt x="1181" y="119"/>
                  </a:cubicBezTo>
                  <a:moveTo>
                    <a:pt x="559" y="177"/>
                  </a:moveTo>
                  <a:cubicBezTo>
                    <a:pt x="558" y="168"/>
                    <a:pt x="561" y="126"/>
                    <a:pt x="562" y="96"/>
                  </a:cubicBezTo>
                  <a:cubicBezTo>
                    <a:pt x="627" y="177"/>
                    <a:pt x="627" y="177"/>
                    <a:pt x="627" y="177"/>
                  </a:cubicBezTo>
                  <a:cubicBezTo>
                    <a:pt x="559" y="177"/>
                    <a:pt x="559" y="177"/>
                    <a:pt x="559" y="177"/>
                  </a:cubicBezTo>
                  <a:moveTo>
                    <a:pt x="638" y="172"/>
                  </a:moveTo>
                  <a:cubicBezTo>
                    <a:pt x="667" y="117"/>
                    <a:pt x="667" y="117"/>
                    <a:pt x="667" y="117"/>
                  </a:cubicBezTo>
                  <a:cubicBezTo>
                    <a:pt x="752" y="93"/>
                    <a:pt x="752" y="93"/>
                    <a:pt x="752" y="93"/>
                  </a:cubicBezTo>
                  <a:cubicBezTo>
                    <a:pt x="638" y="172"/>
                    <a:pt x="638" y="172"/>
                    <a:pt x="638" y="172"/>
                  </a:cubicBezTo>
                  <a:moveTo>
                    <a:pt x="631" y="175"/>
                  </a:moveTo>
                  <a:cubicBezTo>
                    <a:pt x="566" y="93"/>
                    <a:pt x="566" y="93"/>
                    <a:pt x="566" y="93"/>
                  </a:cubicBezTo>
                  <a:cubicBezTo>
                    <a:pt x="662" y="116"/>
                    <a:pt x="662" y="116"/>
                    <a:pt x="662" y="116"/>
                  </a:cubicBezTo>
                  <a:cubicBezTo>
                    <a:pt x="631" y="175"/>
                    <a:pt x="631" y="175"/>
                    <a:pt x="631" y="175"/>
                  </a:cubicBezTo>
                  <a:moveTo>
                    <a:pt x="555" y="176"/>
                  </a:moveTo>
                  <a:cubicBezTo>
                    <a:pt x="542" y="172"/>
                    <a:pt x="495" y="153"/>
                    <a:pt x="460" y="139"/>
                  </a:cubicBezTo>
                  <a:cubicBezTo>
                    <a:pt x="558" y="93"/>
                    <a:pt x="558" y="93"/>
                    <a:pt x="558" y="93"/>
                  </a:cubicBezTo>
                  <a:cubicBezTo>
                    <a:pt x="555" y="149"/>
                    <a:pt x="554" y="169"/>
                    <a:pt x="555" y="176"/>
                  </a:cubicBezTo>
                  <a:moveTo>
                    <a:pt x="710" y="258"/>
                  </a:moveTo>
                  <a:cubicBezTo>
                    <a:pt x="635" y="179"/>
                    <a:pt x="635" y="179"/>
                    <a:pt x="635" y="179"/>
                  </a:cubicBezTo>
                  <a:cubicBezTo>
                    <a:pt x="760" y="93"/>
                    <a:pt x="760" y="93"/>
                    <a:pt x="760" y="93"/>
                  </a:cubicBezTo>
                  <a:cubicBezTo>
                    <a:pt x="710" y="258"/>
                    <a:pt x="710" y="258"/>
                    <a:pt x="710" y="258"/>
                  </a:cubicBezTo>
                  <a:moveTo>
                    <a:pt x="1011" y="181"/>
                  </a:moveTo>
                  <a:cubicBezTo>
                    <a:pt x="779" y="91"/>
                    <a:pt x="779" y="91"/>
                    <a:pt x="779" y="91"/>
                  </a:cubicBezTo>
                  <a:cubicBezTo>
                    <a:pt x="1164" y="116"/>
                    <a:pt x="1164" y="116"/>
                    <a:pt x="1164" y="116"/>
                  </a:cubicBezTo>
                  <a:cubicBezTo>
                    <a:pt x="1014" y="180"/>
                    <a:pt x="1014" y="180"/>
                    <a:pt x="1014" y="180"/>
                  </a:cubicBezTo>
                  <a:cubicBezTo>
                    <a:pt x="1013" y="180"/>
                    <a:pt x="1013" y="180"/>
                    <a:pt x="1013" y="180"/>
                  </a:cubicBezTo>
                  <a:cubicBezTo>
                    <a:pt x="1011" y="181"/>
                    <a:pt x="1011" y="181"/>
                    <a:pt x="1011" y="181"/>
                  </a:cubicBezTo>
                  <a:moveTo>
                    <a:pt x="715" y="259"/>
                  </a:moveTo>
                  <a:cubicBezTo>
                    <a:pt x="766" y="91"/>
                    <a:pt x="766" y="91"/>
                    <a:pt x="766" y="91"/>
                  </a:cubicBezTo>
                  <a:cubicBezTo>
                    <a:pt x="1004" y="183"/>
                    <a:pt x="1004" y="183"/>
                    <a:pt x="1004" y="183"/>
                  </a:cubicBezTo>
                  <a:cubicBezTo>
                    <a:pt x="715" y="259"/>
                    <a:pt x="715" y="259"/>
                    <a:pt x="715" y="259"/>
                  </a:cubicBezTo>
                  <a:moveTo>
                    <a:pt x="1503" y="164"/>
                  </a:moveTo>
                  <a:cubicBezTo>
                    <a:pt x="1532" y="86"/>
                    <a:pt x="1532" y="86"/>
                    <a:pt x="1532" y="86"/>
                  </a:cubicBezTo>
                  <a:cubicBezTo>
                    <a:pt x="1602" y="152"/>
                    <a:pt x="1602" y="152"/>
                    <a:pt x="1602" y="152"/>
                  </a:cubicBezTo>
                  <a:cubicBezTo>
                    <a:pt x="1503" y="164"/>
                    <a:pt x="1503" y="164"/>
                    <a:pt x="1503" y="164"/>
                  </a:cubicBezTo>
                  <a:moveTo>
                    <a:pt x="1608" y="151"/>
                  </a:moveTo>
                  <a:cubicBezTo>
                    <a:pt x="1537" y="85"/>
                    <a:pt x="1537" y="85"/>
                    <a:pt x="1537" y="85"/>
                  </a:cubicBezTo>
                  <a:cubicBezTo>
                    <a:pt x="1706" y="96"/>
                    <a:pt x="1706" y="96"/>
                    <a:pt x="1706" y="96"/>
                  </a:cubicBezTo>
                  <a:cubicBezTo>
                    <a:pt x="1608" y="151"/>
                    <a:pt x="1608" y="151"/>
                    <a:pt x="1608" y="151"/>
                  </a:cubicBezTo>
                  <a:moveTo>
                    <a:pt x="349" y="135"/>
                  </a:moveTo>
                  <a:cubicBezTo>
                    <a:pt x="340" y="125"/>
                    <a:pt x="340" y="125"/>
                    <a:pt x="340" y="125"/>
                  </a:cubicBezTo>
                  <a:cubicBezTo>
                    <a:pt x="340" y="125"/>
                    <a:pt x="340" y="124"/>
                    <a:pt x="340" y="124"/>
                  </a:cubicBezTo>
                  <a:cubicBezTo>
                    <a:pt x="343" y="82"/>
                    <a:pt x="343" y="82"/>
                    <a:pt x="343" y="82"/>
                  </a:cubicBezTo>
                  <a:cubicBezTo>
                    <a:pt x="349" y="135"/>
                    <a:pt x="349" y="135"/>
                    <a:pt x="349" y="135"/>
                  </a:cubicBezTo>
                  <a:moveTo>
                    <a:pt x="385" y="149"/>
                  </a:moveTo>
                  <a:cubicBezTo>
                    <a:pt x="355" y="140"/>
                    <a:pt x="355" y="140"/>
                    <a:pt x="355" y="140"/>
                  </a:cubicBezTo>
                  <a:cubicBezTo>
                    <a:pt x="346" y="70"/>
                    <a:pt x="346" y="70"/>
                    <a:pt x="346" y="70"/>
                  </a:cubicBezTo>
                  <a:cubicBezTo>
                    <a:pt x="385" y="149"/>
                    <a:pt x="385" y="149"/>
                    <a:pt x="385" y="149"/>
                  </a:cubicBezTo>
                  <a:moveTo>
                    <a:pt x="396" y="149"/>
                  </a:moveTo>
                  <a:cubicBezTo>
                    <a:pt x="472" y="65"/>
                    <a:pt x="472" y="65"/>
                    <a:pt x="472" y="65"/>
                  </a:cubicBezTo>
                  <a:cubicBezTo>
                    <a:pt x="453" y="137"/>
                    <a:pt x="453" y="137"/>
                    <a:pt x="453" y="137"/>
                  </a:cubicBezTo>
                  <a:cubicBezTo>
                    <a:pt x="451" y="135"/>
                    <a:pt x="451" y="135"/>
                    <a:pt x="451" y="135"/>
                  </a:cubicBezTo>
                  <a:cubicBezTo>
                    <a:pt x="452" y="138"/>
                    <a:pt x="452" y="138"/>
                    <a:pt x="452" y="138"/>
                  </a:cubicBezTo>
                  <a:cubicBezTo>
                    <a:pt x="396" y="149"/>
                    <a:pt x="396" y="149"/>
                    <a:pt x="396" y="149"/>
                  </a:cubicBezTo>
                  <a:moveTo>
                    <a:pt x="253" y="165"/>
                  </a:moveTo>
                  <a:cubicBezTo>
                    <a:pt x="339" y="63"/>
                    <a:pt x="339" y="63"/>
                    <a:pt x="339" y="63"/>
                  </a:cubicBezTo>
                  <a:cubicBezTo>
                    <a:pt x="336" y="124"/>
                    <a:pt x="336" y="124"/>
                    <a:pt x="336" y="124"/>
                  </a:cubicBezTo>
                  <a:cubicBezTo>
                    <a:pt x="329" y="126"/>
                    <a:pt x="310" y="136"/>
                    <a:pt x="253" y="165"/>
                  </a:cubicBezTo>
                  <a:moveTo>
                    <a:pt x="458" y="135"/>
                  </a:moveTo>
                  <a:cubicBezTo>
                    <a:pt x="478" y="60"/>
                    <a:pt x="478" y="60"/>
                    <a:pt x="478" y="60"/>
                  </a:cubicBezTo>
                  <a:cubicBezTo>
                    <a:pt x="555" y="90"/>
                    <a:pt x="555" y="90"/>
                    <a:pt x="555" y="90"/>
                  </a:cubicBezTo>
                  <a:cubicBezTo>
                    <a:pt x="458" y="135"/>
                    <a:pt x="458" y="135"/>
                    <a:pt x="458" y="135"/>
                  </a:cubicBezTo>
                  <a:moveTo>
                    <a:pt x="390" y="149"/>
                  </a:moveTo>
                  <a:cubicBezTo>
                    <a:pt x="345" y="59"/>
                    <a:pt x="345" y="59"/>
                    <a:pt x="345" y="59"/>
                  </a:cubicBezTo>
                  <a:cubicBezTo>
                    <a:pt x="472" y="59"/>
                    <a:pt x="472" y="59"/>
                    <a:pt x="472" y="59"/>
                  </a:cubicBezTo>
                  <a:cubicBezTo>
                    <a:pt x="390" y="149"/>
                    <a:pt x="390" y="149"/>
                    <a:pt x="390" y="149"/>
                  </a:cubicBezTo>
                  <a:moveTo>
                    <a:pt x="1428" y="183"/>
                  </a:moveTo>
                  <a:cubicBezTo>
                    <a:pt x="1439" y="57"/>
                    <a:pt x="1439" y="57"/>
                    <a:pt x="1439" y="57"/>
                  </a:cubicBezTo>
                  <a:cubicBezTo>
                    <a:pt x="1496" y="165"/>
                    <a:pt x="1496" y="165"/>
                    <a:pt x="1496" y="165"/>
                  </a:cubicBezTo>
                  <a:cubicBezTo>
                    <a:pt x="1428" y="183"/>
                    <a:pt x="1428" y="183"/>
                    <a:pt x="1428" y="183"/>
                  </a:cubicBezTo>
                  <a:moveTo>
                    <a:pt x="1499" y="161"/>
                  </a:moveTo>
                  <a:cubicBezTo>
                    <a:pt x="1442" y="53"/>
                    <a:pt x="1442" y="53"/>
                    <a:pt x="1442" y="53"/>
                  </a:cubicBezTo>
                  <a:cubicBezTo>
                    <a:pt x="1528" y="84"/>
                    <a:pt x="1528" y="84"/>
                    <a:pt x="1528" y="84"/>
                  </a:cubicBezTo>
                  <a:cubicBezTo>
                    <a:pt x="1499" y="161"/>
                    <a:pt x="1499" y="161"/>
                    <a:pt x="1499" y="161"/>
                  </a:cubicBezTo>
                  <a:moveTo>
                    <a:pt x="1424" y="182"/>
                  </a:moveTo>
                  <a:cubicBezTo>
                    <a:pt x="1290" y="124"/>
                    <a:pt x="1290" y="124"/>
                    <a:pt x="1290" y="124"/>
                  </a:cubicBezTo>
                  <a:cubicBezTo>
                    <a:pt x="1435" y="53"/>
                    <a:pt x="1435" y="53"/>
                    <a:pt x="1435" y="53"/>
                  </a:cubicBezTo>
                  <a:cubicBezTo>
                    <a:pt x="1424" y="182"/>
                    <a:pt x="1424" y="182"/>
                    <a:pt x="1424" y="182"/>
                  </a:cubicBezTo>
                  <a:moveTo>
                    <a:pt x="1149" y="111"/>
                  </a:moveTo>
                  <a:cubicBezTo>
                    <a:pt x="777" y="86"/>
                    <a:pt x="777" y="86"/>
                    <a:pt x="777" y="86"/>
                  </a:cubicBezTo>
                  <a:cubicBezTo>
                    <a:pt x="908" y="50"/>
                    <a:pt x="908" y="50"/>
                    <a:pt x="908" y="50"/>
                  </a:cubicBezTo>
                  <a:cubicBezTo>
                    <a:pt x="1149" y="111"/>
                    <a:pt x="1149" y="111"/>
                    <a:pt x="1149" y="111"/>
                  </a:cubicBezTo>
                  <a:moveTo>
                    <a:pt x="1277" y="121"/>
                  </a:moveTo>
                  <a:cubicBezTo>
                    <a:pt x="1176" y="113"/>
                    <a:pt x="1176" y="113"/>
                    <a:pt x="1176" y="113"/>
                  </a:cubicBezTo>
                  <a:cubicBezTo>
                    <a:pt x="1176" y="45"/>
                    <a:pt x="1176" y="45"/>
                    <a:pt x="1176" y="45"/>
                  </a:cubicBezTo>
                  <a:cubicBezTo>
                    <a:pt x="1277" y="121"/>
                    <a:pt x="1277" y="121"/>
                    <a:pt x="1277" y="121"/>
                  </a:cubicBezTo>
                  <a:moveTo>
                    <a:pt x="1285" y="121"/>
                  </a:moveTo>
                  <a:cubicBezTo>
                    <a:pt x="1181" y="43"/>
                    <a:pt x="1181" y="43"/>
                    <a:pt x="1181" y="43"/>
                  </a:cubicBezTo>
                  <a:cubicBezTo>
                    <a:pt x="1429" y="51"/>
                    <a:pt x="1429" y="51"/>
                    <a:pt x="1429" y="51"/>
                  </a:cubicBezTo>
                  <a:cubicBezTo>
                    <a:pt x="1285" y="121"/>
                    <a:pt x="1285" y="121"/>
                    <a:pt x="1285" y="121"/>
                  </a:cubicBezTo>
                  <a:moveTo>
                    <a:pt x="664" y="112"/>
                  </a:moveTo>
                  <a:cubicBezTo>
                    <a:pt x="568" y="89"/>
                    <a:pt x="568" y="89"/>
                    <a:pt x="568" y="89"/>
                  </a:cubicBezTo>
                  <a:cubicBezTo>
                    <a:pt x="715" y="30"/>
                    <a:pt x="715" y="30"/>
                    <a:pt x="715" y="30"/>
                  </a:cubicBezTo>
                  <a:cubicBezTo>
                    <a:pt x="664" y="112"/>
                    <a:pt x="664" y="112"/>
                    <a:pt x="664" y="112"/>
                  </a:cubicBezTo>
                  <a:moveTo>
                    <a:pt x="670" y="111"/>
                  </a:moveTo>
                  <a:cubicBezTo>
                    <a:pt x="721" y="29"/>
                    <a:pt x="721" y="29"/>
                    <a:pt x="721" y="29"/>
                  </a:cubicBezTo>
                  <a:cubicBezTo>
                    <a:pt x="760" y="86"/>
                    <a:pt x="760" y="86"/>
                    <a:pt x="760" y="86"/>
                  </a:cubicBezTo>
                  <a:cubicBezTo>
                    <a:pt x="670" y="111"/>
                    <a:pt x="670" y="111"/>
                    <a:pt x="670" y="111"/>
                  </a:cubicBezTo>
                  <a:moveTo>
                    <a:pt x="771" y="84"/>
                  </a:moveTo>
                  <a:cubicBezTo>
                    <a:pt x="818" y="28"/>
                    <a:pt x="818" y="28"/>
                    <a:pt x="818" y="28"/>
                  </a:cubicBezTo>
                  <a:cubicBezTo>
                    <a:pt x="899" y="48"/>
                    <a:pt x="899" y="48"/>
                    <a:pt x="899" y="48"/>
                  </a:cubicBezTo>
                  <a:cubicBezTo>
                    <a:pt x="771" y="84"/>
                    <a:pt x="771" y="84"/>
                    <a:pt x="771" y="84"/>
                  </a:cubicBezTo>
                  <a:moveTo>
                    <a:pt x="764" y="84"/>
                  </a:moveTo>
                  <a:cubicBezTo>
                    <a:pt x="725" y="27"/>
                    <a:pt x="725" y="27"/>
                    <a:pt x="725" y="27"/>
                  </a:cubicBezTo>
                  <a:cubicBezTo>
                    <a:pt x="812" y="27"/>
                    <a:pt x="812" y="27"/>
                    <a:pt x="812" y="27"/>
                  </a:cubicBezTo>
                  <a:cubicBezTo>
                    <a:pt x="764" y="84"/>
                    <a:pt x="764" y="84"/>
                    <a:pt x="764" y="84"/>
                  </a:cubicBezTo>
                  <a:moveTo>
                    <a:pt x="1172" y="109"/>
                  </a:moveTo>
                  <a:cubicBezTo>
                    <a:pt x="1078" y="8"/>
                    <a:pt x="1078" y="8"/>
                    <a:pt x="1078" y="8"/>
                  </a:cubicBezTo>
                  <a:cubicBezTo>
                    <a:pt x="1172" y="42"/>
                    <a:pt x="1172" y="42"/>
                    <a:pt x="1172" y="42"/>
                  </a:cubicBezTo>
                  <a:cubicBezTo>
                    <a:pt x="1172" y="109"/>
                    <a:pt x="1172" y="109"/>
                    <a:pt x="1172" y="109"/>
                  </a:cubicBezTo>
                  <a:moveTo>
                    <a:pt x="908" y="46"/>
                  </a:moveTo>
                  <a:cubicBezTo>
                    <a:pt x="830" y="26"/>
                    <a:pt x="830" y="26"/>
                    <a:pt x="830" y="26"/>
                  </a:cubicBezTo>
                  <a:cubicBezTo>
                    <a:pt x="1046" y="7"/>
                    <a:pt x="1046" y="7"/>
                    <a:pt x="1046" y="7"/>
                  </a:cubicBezTo>
                  <a:cubicBezTo>
                    <a:pt x="908" y="46"/>
                    <a:pt x="908" y="46"/>
                    <a:pt x="908" y="46"/>
                  </a:cubicBezTo>
                  <a:moveTo>
                    <a:pt x="1167" y="111"/>
                  </a:moveTo>
                  <a:cubicBezTo>
                    <a:pt x="916" y="48"/>
                    <a:pt x="916" y="48"/>
                    <a:pt x="916" y="48"/>
                  </a:cubicBezTo>
                  <a:cubicBezTo>
                    <a:pt x="1070" y="5"/>
                    <a:pt x="1070" y="5"/>
                    <a:pt x="1070" y="5"/>
                  </a:cubicBezTo>
                  <a:cubicBezTo>
                    <a:pt x="1167" y="111"/>
                    <a:pt x="1167" y="111"/>
                    <a:pt x="1167" y="111"/>
                  </a:cubicBezTo>
                  <a:moveTo>
                    <a:pt x="1071" y="0"/>
                  </a:moveTo>
                  <a:cubicBezTo>
                    <a:pt x="1070" y="1"/>
                    <a:pt x="1070" y="1"/>
                    <a:pt x="1070" y="1"/>
                  </a:cubicBezTo>
                  <a:cubicBezTo>
                    <a:pt x="817" y="23"/>
                    <a:pt x="817" y="23"/>
                    <a:pt x="817" y="23"/>
                  </a:cubicBezTo>
                  <a:cubicBezTo>
                    <a:pt x="816" y="23"/>
                    <a:pt x="816" y="23"/>
                    <a:pt x="816" y="23"/>
                  </a:cubicBezTo>
                  <a:cubicBezTo>
                    <a:pt x="816" y="23"/>
                    <a:pt x="816" y="23"/>
                    <a:pt x="816" y="23"/>
                  </a:cubicBezTo>
                  <a:cubicBezTo>
                    <a:pt x="722" y="23"/>
                    <a:pt x="722" y="23"/>
                    <a:pt x="722" y="23"/>
                  </a:cubicBezTo>
                  <a:cubicBezTo>
                    <a:pt x="721" y="21"/>
                    <a:pt x="721" y="21"/>
                    <a:pt x="721" y="21"/>
                  </a:cubicBezTo>
                  <a:cubicBezTo>
                    <a:pt x="720" y="23"/>
                    <a:pt x="720" y="23"/>
                    <a:pt x="720" y="23"/>
                  </a:cubicBezTo>
                  <a:cubicBezTo>
                    <a:pt x="561" y="87"/>
                    <a:pt x="561" y="87"/>
                    <a:pt x="561" y="87"/>
                  </a:cubicBezTo>
                  <a:cubicBezTo>
                    <a:pt x="559" y="84"/>
                    <a:pt x="559" y="84"/>
                    <a:pt x="559" y="84"/>
                  </a:cubicBezTo>
                  <a:cubicBezTo>
                    <a:pt x="559" y="86"/>
                    <a:pt x="559" y="86"/>
                    <a:pt x="559" y="86"/>
                  </a:cubicBezTo>
                  <a:cubicBezTo>
                    <a:pt x="479" y="55"/>
                    <a:pt x="479" y="55"/>
                    <a:pt x="479" y="55"/>
                  </a:cubicBezTo>
                  <a:cubicBezTo>
                    <a:pt x="481" y="48"/>
                    <a:pt x="481" y="48"/>
                    <a:pt x="481" y="48"/>
                  </a:cubicBezTo>
                  <a:cubicBezTo>
                    <a:pt x="475" y="55"/>
                    <a:pt x="475" y="55"/>
                    <a:pt x="475" y="55"/>
                  </a:cubicBezTo>
                  <a:cubicBezTo>
                    <a:pt x="344" y="54"/>
                    <a:pt x="344" y="54"/>
                    <a:pt x="344" y="54"/>
                  </a:cubicBezTo>
                  <a:cubicBezTo>
                    <a:pt x="344" y="50"/>
                    <a:pt x="344" y="50"/>
                    <a:pt x="344" y="50"/>
                  </a:cubicBezTo>
                  <a:cubicBezTo>
                    <a:pt x="342" y="53"/>
                    <a:pt x="342" y="53"/>
                    <a:pt x="342" y="53"/>
                  </a:cubicBezTo>
                  <a:cubicBezTo>
                    <a:pt x="338" y="44"/>
                    <a:pt x="338" y="44"/>
                    <a:pt x="338" y="44"/>
                  </a:cubicBezTo>
                  <a:cubicBezTo>
                    <a:pt x="339" y="56"/>
                    <a:pt x="339" y="56"/>
                    <a:pt x="339" y="56"/>
                  </a:cubicBezTo>
                  <a:cubicBezTo>
                    <a:pt x="241" y="173"/>
                    <a:pt x="241" y="173"/>
                    <a:pt x="241" y="173"/>
                  </a:cubicBezTo>
                  <a:cubicBezTo>
                    <a:pt x="235" y="179"/>
                    <a:pt x="235" y="179"/>
                    <a:pt x="235" y="179"/>
                  </a:cubicBezTo>
                  <a:cubicBezTo>
                    <a:pt x="244" y="175"/>
                    <a:pt x="244" y="175"/>
                    <a:pt x="244" y="175"/>
                  </a:cubicBezTo>
                  <a:cubicBezTo>
                    <a:pt x="261" y="185"/>
                    <a:pt x="297" y="207"/>
                    <a:pt x="307" y="211"/>
                  </a:cubicBezTo>
                  <a:cubicBezTo>
                    <a:pt x="304" y="224"/>
                    <a:pt x="304" y="224"/>
                    <a:pt x="304" y="224"/>
                  </a:cubicBezTo>
                  <a:cubicBezTo>
                    <a:pt x="312" y="211"/>
                    <a:pt x="312" y="211"/>
                    <a:pt x="312" y="211"/>
                  </a:cubicBezTo>
                  <a:cubicBezTo>
                    <a:pt x="321" y="207"/>
                    <a:pt x="362" y="176"/>
                    <a:pt x="389" y="156"/>
                  </a:cubicBezTo>
                  <a:cubicBezTo>
                    <a:pt x="389" y="157"/>
                    <a:pt x="389" y="157"/>
                    <a:pt x="389" y="157"/>
                  </a:cubicBezTo>
                  <a:cubicBezTo>
                    <a:pt x="390" y="155"/>
                    <a:pt x="390" y="155"/>
                    <a:pt x="390" y="155"/>
                  </a:cubicBezTo>
                  <a:cubicBezTo>
                    <a:pt x="435" y="174"/>
                    <a:pt x="435" y="174"/>
                    <a:pt x="435" y="174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282" y="231"/>
                    <a:pt x="282" y="231"/>
                    <a:pt x="282" y="231"/>
                  </a:cubicBezTo>
                  <a:cubicBezTo>
                    <a:pt x="280" y="229"/>
                    <a:pt x="280" y="229"/>
                    <a:pt x="280" y="229"/>
                  </a:cubicBezTo>
                  <a:cubicBezTo>
                    <a:pt x="278" y="232"/>
                    <a:pt x="278" y="232"/>
                    <a:pt x="278" y="232"/>
                  </a:cubicBezTo>
                  <a:cubicBezTo>
                    <a:pt x="153" y="291"/>
                    <a:pt x="153" y="291"/>
                    <a:pt x="153" y="291"/>
                  </a:cubicBezTo>
                  <a:cubicBezTo>
                    <a:pt x="149" y="287"/>
                    <a:pt x="149" y="287"/>
                    <a:pt x="149" y="287"/>
                  </a:cubicBezTo>
                  <a:cubicBezTo>
                    <a:pt x="150" y="293"/>
                    <a:pt x="150" y="293"/>
                    <a:pt x="150" y="293"/>
                  </a:cubicBezTo>
                  <a:cubicBezTo>
                    <a:pt x="111" y="342"/>
                    <a:pt x="111" y="342"/>
                    <a:pt x="111" y="342"/>
                  </a:cubicBezTo>
                  <a:cubicBezTo>
                    <a:pt x="108" y="341"/>
                    <a:pt x="108" y="341"/>
                    <a:pt x="108" y="341"/>
                  </a:cubicBezTo>
                  <a:cubicBezTo>
                    <a:pt x="110" y="344"/>
                    <a:pt x="110" y="344"/>
                    <a:pt x="110" y="344"/>
                  </a:cubicBezTo>
                  <a:cubicBezTo>
                    <a:pt x="100" y="370"/>
                    <a:pt x="84" y="410"/>
                    <a:pt x="81" y="414"/>
                  </a:cubicBezTo>
                  <a:cubicBezTo>
                    <a:pt x="77" y="417"/>
                    <a:pt x="77" y="417"/>
                    <a:pt x="77" y="417"/>
                  </a:cubicBezTo>
                  <a:cubicBezTo>
                    <a:pt x="162" y="426"/>
                    <a:pt x="162" y="426"/>
                    <a:pt x="162" y="426"/>
                  </a:cubicBezTo>
                  <a:cubicBezTo>
                    <a:pt x="142" y="450"/>
                    <a:pt x="142" y="450"/>
                    <a:pt x="142" y="450"/>
                  </a:cubicBezTo>
                  <a:cubicBezTo>
                    <a:pt x="93" y="501"/>
                    <a:pt x="93" y="501"/>
                    <a:pt x="93" y="501"/>
                  </a:cubicBezTo>
                  <a:cubicBezTo>
                    <a:pt x="90" y="501"/>
                    <a:pt x="90" y="501"/>
                    <a:pt x="90" y="501"/>
                  </a:cubicBezTo>
                  <a:cubicBezTo>
                    <a:pt x="92" y="504"/>
                    <a:pt x="92" y="504"/>
                    <a:pt x="92" y="504"/>
                  </a:cubicBezTo>
                  <a:cubicBezTo>
                    <a:pt x="22" y="614"/>
                    <a:pt x="22" y="614"/>
                    <a:pt x="22" y="614"/>
                  </a:cubicBezTo>
                  <a:cubicBezTo>
                    <a:pt x="17" y="614"/>
                    <a:pt x="17" y="614"/>
                    <a:pt x="17" y="614"/>
                  </a:cubicBezTo>
                  <a:cubicBezTo>
                    <a:pt x="21" y="617"/>
                    <a:pt x="21" y="617"/>
                    <a:pt x="21" y="617"/>
                  </a:cubicBezTo>
                  <a:cubicBezTo>
                    <a:pt x="8" y="675"/>
                    <a:pt x="8" y="675"/>
                    <a:pt x="8" y="675"/>
                  </a:cubicBezTo>
                  <a:cubicBezTo>
                    <a:pt x="0" y="675"/>
                    <a:pt x="0" y="675"/>
                    <a:pt x="0" y="675"/>
                  </a:cubicBezTo>
                  <a:cubicBezTo>
                    <a:pt x="9" y="679"/>
                    <a:pt x="9" y="679"/>
                    <a:pt x="9" y="679"/>
                  </a:cubicBezTo>
                  <a:cubicBezTo>
                    <a:pt x="95" y="807"/>
                    <a:pt x="95" y="807"/>
                    <a:pt x="95" y="807"/>
                  </a:cubicBezTo>
                  <a:cubicBezTo>
                    <a:pt x="95" y="809"/>
                    <a:pt x="95" y="809"/>
                    <a:pt x="95" y="809"/>
                  </a:cubicBezTo>
                  <a:cubicBezTo>
                    <a:pt x="97" y="808"/>
                    <a:pt x="97" y="808"/>
                    <a:pt x="97" y="808"/>
                  </a:cubicBezTo>
                  <a:cubicBezTo>
                    <a:pt x="266" y="846"/>
                    <a:pt x="266" y="846"/>
                    <a:pt x="266" y="846"/>
                  </a:cubicBezTo>
                  <a:cubicBezTo>
                    <a:pt x="303" y="1027"/>
                    <a:pt x="303" y="1027"/>
                    <a:pt x="303" y="1027"/>
                  </a:cubicBezTo>
                  <a:cubicBezTo>
                    <a:pt x="303" y="1027"/>
                    <a:pt x="303" y="1027"/>
                    <a:pt x="303" y="1027"/>
                  </a:cubicBezTo>
                  <a:cubicBezTo>
                    <a:pt x="303" y="1027"/>
                    <a:pt x="303" y="1027"/>
                    <a:pt x="303" y="1027"/>
                  </a:cubicBezTo>
                  <a:cubicBezTo>
                    <a:pt x="286" y="1105"/>
                    <a:pt x="286" y="1105"/>
                    <a:pt x="286" y="1105"/>
                  </a:cubicBezTo>
                  <a:cubicBezTo>
                    <a:pt x="284" y="1106"/>
                    <a:pt x="284" y="1106"/>
                    <a:pt x="284" y="1106"/>
                  </a:cubicBezTo>
                  <a:cubicBezTo>
                    <a:pt x="286" y="1108"/>
                    <a:pt x="286" y="1108"/>
                    <a:pt x="286" y="1108"/>
                  </a:cubicBezTo>
                  <a:cubicBezTo>
                    <a:pt x="380" y="1276"/>
                    <a:pt x="380" y="1276"/>
                    <a:pt x="380" y="1276"/>
                  </a:cubicBezTo>
                  <a:cubicBezTo>
                    <a:pt x="380" y="1284"/>
                    <a:pt x="380" y="1284"/>
                    <a:pt x="380" y="1284"/>
                  </a:cubicBezTo>
                  <a:cubicBezTo>
                    <a:pt x="384" y="1278"/>
                    <a:pt x="384" y="1278"/>
                    <a:pt x="384" y="1278"/>
                  </a:cubicBezTo>
                  <a:cubicBezTo>
                    <a:pt x="455" y="1255"/>
                    <a:pt x="455" y="1255"/>
                    <a:pt x="455" y="1255"/>
                  </a:cubicBezTo>
                  <a:cubicBezTo>
                    <a:pt x="457" y="1259"/>
                    <a:pt x="457" y="1259"/>
                    <a:pt x="457" y="1259"/>
                  </a:cubicBezTo>
                  <a:cubicBezTo>
                    <a:pt x="458" y="1253"/>
                    <a:pt x="458" y="1253"/>
                    <a:pt x="458" y="1253"/>
                  </a:cubicBezTo>
                  <a:cubicBezTo>
                    <a:pt x="557" y="1140"/>
                    <a:pt x="557" y="1140"/>
                    <a:pt x="557" y="1140"/>
                  </a:cubicBezTo>
                  <a:cubicBezTo>
                    <a:pt x="563" y="1142"/>
                    <a:pt x="563" y="1142"/>
                    <a:pt x="563" y="1142"/>
                  </a:cubicBezTo>
                  <a:cubicBezTo>
                    <a:pt x="558" y="1137"/>
                    <a:pt x="558" y="1137"/>
                    <a:pt x="558" y="1137"/>
                  </a:cubicBezTo>
                  <a:cubicBezTo>
                    <a:pt x="556" y="1097"/>
                    <a:pt x="556" y="1097"/>
                    <a:pt x="556" y="1097"/>
                  </a:cubicBezTo>
                  <a:cubicBezTo>
                    <a:pt x="557" y="1097"/>
                    <a:pt x="557" y="1097"/>
                    <a:pt x="557" y="1097"/>
                  </a:cubicBezTo>
                  <a:cubicBezTo>
                    <a:pt x="556" y="1095"/>
                    <a:pt x="556" y="1095"/>
                    <a:pt x="556" y="1095"/>
                  </a:cubicBezTo>
                  <a:cubicBezTo>
                    <a:pt x="607" y="1026"/>
                    <a:pt x="607" y="1026"/>
                    <a:pt x="607" y="1026"/>
                  </a:cubicBezTo>
                  <a:cubicBezTo>
                    <a:pt x="611" y="1027"/>
                    <a:pt x="611" y="1027"/>
                    <a:pt x="611" y="1027"/>
                  </a:cubicBezTo>
                  <a:cubicBezTo>
                    <a:pt x="608" y="1023"/>
                    <a:pt x="608" y="1023"/>
                    <a:pt x="608" y="1023"/>
                  </a:cubicBezTo>
                  <a:cubicBezTo>
                    <a:pt x="588" y="899"/>
                    <a:pt x="588" y="899"/>
                    <a:pt x="588" y="899"/>
                  </a:cubicBezTo>
                  <a:cubicBezTo>
                    <a:pt x="706" y="737"/>
                    <a:pt x="706" y="737"/>
                    <a:pt x="706" y="737"/>
                  </a:cubicBezTo>
                  <a:cubicBezTo>
                    <a:pt x="797" y="610"/>
                    <a:pt x="797" y="610"/>
                    <a:pt x="797" y="610"/>
                  </a:cubicBezTo>
                  <a:cubicBezTo>
                    <a:pt x="800" y="611"/>
                    <a:pt x="800" y="611"/>
                    <a:pt x="800" y="611"/>
                  </a:cubicBezTo>
                  <a:cubicBezTo>
                    <a:pt x="799" y="609"/>
                    <a:pt x="799" y="609"/>
                    <a:pt x="799" y="609"/>
                  </a:cubicBezTo>
                  <a:cubicBezTo>
                    <a:pt x="876" y="605"/>
                    <a:pt x="876" y="605"/>
                    <a:pt x="876" y="605"/>
                  </a:cubicBezTo>
                  <a:cubicBezTo>
                    <a:pt x="876" y="605"/>
                    <a:pt x="876" y="605"/>
                    <a:pt x="876" y="605"/>
                  </a:cubicBezTo>
                  <a:cubicBezTo>
                    <a:pt x="882" y="605"/>
                    <a:pt x="882" y="605"/>
                    <a:pt x="882" y="605"/>
                  </a:cubicBezTo>
                  <a:cubicBezTo>
                    <a:pt x="981" y="772"/>
                    <a:pt x="981" y="772"/>
                    <a:pt x="981" y="772"/>
                  </a:cubicBezTo>
                  <a:cubicBezTo>
                    <a:pt x="1023" y="691"/>
                    <a:pt x="1023" y="691"/>
                    <a:pt x="1023" y="691"/>
                  </a:cubicBezTo>
                  <a:cubicBezTo>
                    <a:pt x="1025" y="692"/>
                    <a:pt x="1025" y="692"/>
                    <a:pt x="1025" y="692"/>
                  </a:cubicBezTo>
                  <a:cubicBezTo>
                    <a:pt x="1025" y="689"/>
                    <a:pt x="1025" y="689"/>
                    <a:pt x="1025" y="689"/>
                  </a:cubicBezTo>
                  <a:cubicBezTo>
                    <a:pt x="1129" y="627"/>
                    <a:pt x="1129" y="627"/>
                    <a:pt x="1129" y="627"/>
                  </a:cubicBezTo>
                  <a:cubicBezTo>
                    <a:pt x="1129" y="628"/>
                    <a:pt x="1129" y="628"/>
                    <a:pt x="1129" y="628"/>
                  </a:cubicBezTo>
                  <a:cubicBezTo>
                    <a:pt x="1130" y="627"/>
                    <a:pt x="1130" y="627"/>
                    <a:pt x="1130" y="627"/>
                  </a:cubicBezTo>
                  <a:cubicBezTo>
                    <a:pt x="1242" y="782"/>
                    <a:pt x="1242" y="782"/>
                    <a:pt x="1242" y="782"/>
                  </a:cubicBezTo>
                  <a:cubicBezTo>
                    <a:pt x="1242" y="786"/>
                    <a:pt x="1242" y="786"/>
                    <a:pt x="1242" y="786"/>
                  </a:cubicBezTo>
                  <a:cubicBezTo>
                    <a:pt x="1277" y="761"/>
                    <a:pt x="1277" y="761"/>
                    <a:pt x="1277" y="761"/>
                  </a:cubicBezTo>
                  <a:cubicBezTo>
                    <a:pt x="1324" y="728"/>
                    <a:pt x="1324" y="728"/>
                    <a:pt x="1324" y="728"/>
                  </a:cubicBezTo>
                  <a:cubicBezTo>
                    <a:pt x="1326" y="726"/>
                    <a:pt x="1326" y="726"/>
                    <a:pt x="1326" y="726"/>
                  </a:cubicBezTo>
                  <a:cubicBezTo>
                    <a:pt x="1322" y="725"/>
                    <a:pt x="1322" y="725"/>
                    <a:pt x="1322" y="725"/>
                  </a:cubicBezTo>
                  <a:cubicBezTo>
                    <a:pt x="1285" y="651"/>
                    <a:pt x="1285" y="651"/>
                    <a:pt x="1285" y="651"/>
                  </a:cubicBezTo>
                  <a:cubicBezTo>
                    <a:pt x="1419" y="521"/>
                    <a:pt x="1419" y="521"/>
                    <a:pt x="1419" y="521"/>
                  </a:cubicBezTo>
                  <a:cubicBezTo>
                    <a:pt x="1423" y="520"/>
                    <a:pt x="1423" y="520"/>
                    <a:pt x="1423" y="520"/>
                  </a:cubicBezTo>
                  <a:cubicBezTo>
                    <a:pt x="1421" y="518"/>
                    <a:pt x="1421" y="518"/>
                    <a:pt x="1421" y="518"/>
                  </a:cubicBezTo>
                  <a:cubicBezTo>
                    <a:pt x="1462" y="394"/>
                    <a:pt x="1462" y="394"/>
                    <a:pt x="1462" y="394"/>
                  </a:cubicBezTo>
                  <a:cubicBezTo>
                    <a:pt x="1528" y="428"/>
                    <a:pt x="1528" y="428"/>
                    <a:pt x="1528" y="428"/>
                  </a:cubicBezTo>
                  <a:cubicBezTo>
                    <a:pt x="1474" y="514"/>
                    <a:pt x="1474" y="514"/>
                    <a:pt x="1474" y="514"/>
                  </a:cubicBezTo>
                  <a:cubicBezTo>
                    <a:pt x="1556" y="459"/>
                    <a:pt x="1556" y="459"/>
                    <a:pt x="1556" y="459"/>
                  </a:cubicBezTo>
                  <a:cubicBezTo>
                    <a:pt x="1558" y="461"/>
                    <a:pt x="1558" y="461"/>
                    <a:pt x="1558" y="461"/>
                  </a:cubicBezTo>
                  <a:cubicBezTo>
                    <a:pt x="1560" y="395"/>
                    <a:pt x="1560" y="395"/>
                    <a:pt x="1560" y="395"/>
                  </a:cubicBezTo>
                  <a:cubicBezTo>
                    <a:pt x="1562" y="392"/>
                    <a:pt x="1562" y="392"/>
                    <a:pt x="1562" y="392"/>
                  </a:cubicBezTo>
                  <a:cubicBezTo>
                    <a:pt x="1559" y="392"/>
                    <a:pt x="1559" y="392"/>
                    <a:pt x="1559" y="392"/>
                  </a:cubicBezTo>
                  <a:cubicBezTo>
                    <a:pt x="1485" y="277"/>
                    <a:pt x="1485" y="277"/>
                    <a:pt x="1485" y="277"/>
                  </a:cubicBezTo>
                  <a:cubicBezTo>
                    <a:pt x="1429" y="187"/>
                    <a:pt x="1429" y="187"/>
                    <a:pt x="1429" y="187"/>
                  </a:cubicBezTo>
                  <a:cubicBezTo>
                    <a:pt x="1498" y="169"/>
                    <a:pt x="1498" y="169"/>
                    <a:pt x="1498" y="169"/>
                  </a:cubicBezTo>
                  <a:cubicBezTo>
                    <a:pt x="1500" y="172"/>
                    <a:pt x="1500" y="172"/>
                    <a:pt x="1500" y="172"/>
                  </a:cubicBezTo>
                  <a:cubicBezTo>
                    <a:pt x="1500" y="170"/>
                    <a:pt x="1500" y="170"/>
                    <a:pt x="1500" y="170"/>
                  </a:cubicBezTo>
                  <a:cubicBezTo>
                    <a:pt x="1605" y="258"/>
                    <a:pt x="1605" y="258"/>
                    <a:pt x="1605" y="258"/>
                  </a:cubicBezTo>
                  <a:cubicBezTo>
                    <a:pt x="1609" y="156"/>
                    <a:pt x="1609" y="156"/>
                    <a:pt x="1609" y="156"/>
                  </a:cubicBezTo>
                  <a:cubicBezTo>
                    <a:pt x="1612" y="156"/>
                    <a:pt x="1612" y="156"/>
                    <a:pt x="1612" y="156"/>
                  </a:cubicBezTo>
                  <a:cubicBezTo>
                    <a:pt x="1611" y="155"/>
                    <a:pt x="1611" y="155"/>
                    <a:pt x="1611" y="155"/>
                  </a:cubicBezTo>
                  <a:cubicBezTo>
                    <a:pt x="1721" y="92"/>
                    <a:pt x="1721" y="92"/>
                    <a:pt x="1721" y="92"/>
                  </a:cubicBezTo>
                  <a:cubicBezTo>
                    <a:pt x="1532" y="80"/>
                    <a:pt x="1532" y="80"/>
                    <a:pt x="1532" y="80"/>
                  </a:cubicBezTo>
                  <a:cubicBezTo>
                    <a:pt x="1530" y="78"/>
                    <a:pt x="1530" y="78"/>
                    <a:pt x="1530" y="78"/>
                  </a:cubicBezTo>
                  <a:cubicBezTo>
                    <a:pt x="1529" y="79"/>
                    <a:pt x="1529" y="79"/>
                    <a:pt x="1529" y="79"/>
                  </a:cubicBezTo>
                  <a:cubicBezTo>
                    <a:pt x="1439" y="47"/>
                    <a:pt x="1439" y="47"/>
                    <a:pt x="1439" y="47"/>
                  </a:cubicBezTo>
                  <a:cubicBezTo>
                    <a:pt x="1436" y="41"/>
                    <a:pt x="1436" y="41"/>
                    <a:pt x="1436" y="41"/>
                  </a:cubicBezTo>
                  <a:cubicBezTo>
                    <a:pt x="1436" y="47"/>
                    <a:pt x="1436" y="47"/>
                    <a:pt x="1436" y="47"/>
                  </a:cubicBezTo>
                  <a:cubicBezTo>
                    <a:pt x="1175" y="38"/>
                    <a:pt x="1175" y="38"/>
                    <a:pt x="1175" y="38"/>
                  </a:cubicBezTo>
                  <a:cubicBezTo>
                    <a:pt x="1172" y="36"/>
                    <a:pt x="1172" y="36"/>
                    <a:pt x="1172" y="36"/>
                  </a:cubicBezTo>
                  <a:cubicBezTo>
                    <a:pt x="1172" y="37"/>
                    <a:pt x="1172" y="37"/>
                    <a:pt x="1172" y="37"/>
                  </a:cubicBezTo>
                  <a:cubicBezTo>
                    <a:pt x="1072" y="1"/>
                    <a:pt x="1072" y="1"/>
                    <a:pt x="1072" y="1"/>
                  </a:cubicBezTo>
                  <a:cubicBezTo>
                    <a:pt x="1071" y="0"/>
                    <a:pt x="1071" y="0"/>
                    <a:pt x="1071" y="0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294" name="Freeform 289"/>
            <p:cNvSpPr>
              <a:spLocks noEditPoints="1"/>
            </p:cNvSpPr>
            <p:nvPr/>
          </p:nvSpPr>
          <p:spPr bwMode="auto">
            <a:xfrm>
              <a:off x="9034407" y="3873753"/>
              <a:ext cx="1731213" cy="626705"/>
            </a:xfrm>
            <a:custGeom>
              <a:avLst/>
              <a:gdLst>
                <a:gd name="T0" fmla="*/ 1120 w 1153"/>
                <a:gd name="T1" fmla="*/ 388 h 423"/>
                <a:gd name="T2" fmla="*/ 910 w 1153"/>
                <a:gd name="T3" fmla="*/ 352 h 423"/>
                <a:gd name="T4" fmla="*/ 868 w 1153"/>
                <a:gd name="T5" fmla="*/ 192 h 423"/>
                <a:gd name="T6" fmla="*/ 1120 w 1153"/>
                <a:gd name="T7" fmla="*/ 388 h 423"/>
                <a:gd name="T8" fmla="*/ 466 w 1153"/>
                <a:gd name="T9" fmla="*/ 392 h 423"/>
                <a:gd name="T10" fmla="*/ 493 w 1153"/>
                <a:gd name="T11" fmla="*/ 158 h 423"/>
                <a:gd name="T12" fmla="*/ 889 w 1153"/>
                <a:gd name="T13" fmla="*/ 354 h 423"/>
                <a:gd name="T14" fmla="*/ 466 w 1153"/>
                <a:gd name="T15" fmla="*/ 392 h 423"/>
                <a:gd name="T16" fmla="*/ 897 w 1153"/>
                <a:gd name="T17" fmla="*/ 348 h 423"/>
                <a:gd name="T18" fmla="*/ 512 w 1153"/>
                <a:gd name="T19" fmla="*/ 158 h 423"/>
                <a:gd name="T20" fmla="*/ 857 w 1153"/>
                <a:gd name="T21" fmla="*/ 186 h 423"/>
                <a:gd name="T22" fmla="*/ 897 w 1153"/>
                <a:gd name="T23" fmla="*/ 348 h 423"/>
                <a:gd name="T24" fmla="*/ 447 w 1153"/>
                <a:gd name="T25" fmla="*/ 386 h 423"/>
                <a:gd name="T26" fmla="*/ 133 w 1153"/>
                <a:gd name="T27" fmla="*/ 247 h 423"/>
                <a:gd name="T28" fmla="*/ 270 w 1153"/>
                <a:gd name="T29" fmla="*/ 134 h 423"/>
                <a:gd name="T30" fmla="*/ 447 w 1153"/>
                <a:gd name="T31" fmla="*/ 386 h 423"/>
                <a:gd name="T32" fmla="*/ 460 w 1153"/>
                <a:gd name="T33" fmla="*/ 372 h 423"/>
                <a:gd name="T34" fmla="*/ 368 w 1153"/>
                <a:gd name="T35" fmla="*/ 29 h 423"/>
                <a:gd name="T36" fmla="*/ 485 w 1153"/>
                <a:gd name="T37" fmla="*/ 152 h 423"/>
                <a:gd name="T38" fmla="*/ 460 w 1153"/>
                <a:gd name="T39" fmla="*/ 372 h 423"/>
                <a:gd name="T40" fmla="*/ 449 w 1153"/>
                <a:gd name="T41" fmla="*/ 372 h 423"/>
                <a:gd name="T42" fmla="*/ 277 w 1153"/>
                <a:gd name="T43" fmla="*/ 128 h 423"/>
                <a:gd name="T44" fmla="*/ 356 w 1153"/>
                <a:gd name="T45" fmla="*/ 23 h 423"/>
                <a:gd name="T46" fmla="*/ 449 w 1153"/>
                <a:gd name="T47" fmla="*/ 372 h 423"/>
                <a:gd name="T48" fmla="*/ 125 w 1153"/>
                <a:gd name="T49" fmla="*/ 241 h 423"/>
                <a:gd name="T50" fmla="*/ 19 w 1153"/>
                <a:gd name="T51" fmla="*/ 20 h 423"/>
                <a:gd name="T52" fmla="*/ 262 w 1153"/>
                <a:gd name="T53" fmla="*/ 128 h 423"/>
                <a:gd name="T54" fmla="*/ 125 w 1153"/>
                <a:gd name="T55" fmla="*/ 241 h 423"/>
                <a:gd name="T56" fmla="*/ 270 w 1153"/>
                <a:gd name="T57" fmla="*/ 122 h 423"/>
                <a:gd name="T58" fmla="*/ 31 w 1153"/>
                <a:gd name="T59" fmla="*/ 16 h 423"/>
                <a:gd name="T60" fmla="*/ 350 w 1153"/>
                <a:gd name="T61" fmla="*/ 16 h 423"/>
                <a:gd name="T62" fmla="*/ 270 w 1153"/>
                <a:gd name="T63" fmla="*/ 122 h 423"/>
                <a:gd name="T64" fmla="*/ 360 w 1153"/>
                <a:gd name="T65" fmla="*/ 0 h 423"/>
                <a:gd name="T66" fmla="*/ 356 w 1153"/>
                <a:gd name="T67" fmla="*/ 6 h 423"/>
                <a:gd name="T68" fmla="*/ 10 w 1153"/>
                <a:gd name="T69" fmla="*/ 6 h 423"/>
                <a:gd name="T70" fmla="*/ 0 w 1153"/>
                <a:gd name="T71" fmla="*/ 2 h 423"/>
                <a:gd name="T72" fmla="*/ 123 w 1153"/>
                <a:gd name="T73" fmla="*/ 255 h 423"/>
                <a:gd name="T74" fmla="*/ 125 w 1153"/>
                <a:gd name="T75" fmla="*/ 253 h 423"/>
                <a:gd name="T76" fmla="*/ 458 w 1153"/>
                <a:gd name="T77" fmla="*/ 400 h 423"/>
                <a:gd name="T78" fmla="*/ 464 w 1153"/>
                <a:gd name="T79" fmla="*/ 423 h 423"/>
                <a:gd name="T80" fmla="*/ 466 w 1153"/>
                <a:gd name="T81" fmla="*/ 400 h 423"/>
                <a:gd name="T82" fmla="*/ 903 w 1153"/>
                <a:gd name="T83" fmla="*/ 362 h 423"/>
                <a:gd name="T84" fmla="*/ 912 w 1153"/>
                <a:gd name="T85" fmla="*/ 366 h 423"/>
                <a:gd name="T86" fmla="*/ 912 w 1153"/>
                <a:gd name="T87" fmla="*/ 362 h 423"/>
                <a:gd name="T88" fmla="*/ 1153 w 1153"/>
                <a:gd name="T89" fmla="*/ 404 h 423"/>
                <a:gd name="T90" fmla="*/ 864 w 1153"/>
                <a:gd name="T91" fmla="*/ 178 h 423"/>
                <a:gd name="T92" fmla="*/ 864 w 1153"/>
                <a:gd name="T93" fmla="*/ 176 h 423"/>
                <a:gd name="T94" fmla="*/ 491 w 1153"/>
                <a:gd name="T95" fmla="*/ 146 h 423"/>
                <a:gd name="T96" fmla="*/ 362 w 1153"/>
                <a:gd name="T97" fmla="*/ 8 h 423"/>
                <a:gd name="T98" fmla="*/ 360 w 1153"/>
                <a:gd name="T99" fmla="*/ 0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53" h="423">
                  <a:moveTo>
                    <a:pt x="1120" y="388"/>
                  </a:moveTo>
                  <a:lnTo>
                    <a:pt x="910" y="352"/>
                  </a:lnTo>
                  <a:lnTo>
                    <a:pt x="868" y="192"/>
                  </a:lnTo>
                  <a:lnTo>
                    <a:pt x="1120" y="388"/>
                  </a:lnTo>
                  <a:close/>
                  <a:moveTo>
                    <a:pt x="466" y="392"/>
                  </a:moveTo>
                  <a:lnTo>
                    <a:pt x="493" y="158"/>
                  </a:lnTo>
                  <a:lnTo>
                    <a:pt x="889" y="354"/>
                  </a:lnTo>
                  <a:lnTo>
                    <a:pt x="466" y="392"/>
                  </a:lnTo>
                  <a:close/>
                  <a:moveTo>
                    <a:pt x="897" y="348"/>
                  </a:moveTo>
                  <a:lnTo>
                    <a:pt x="512" y="158"/>
                  </a:lnTo>
                  <a:lnTo>
                    <a:pt x="857" y="186"/>
                  </a:lnTo>
                  <a:lnTo>
                    <a:pt x="897" y="348"/>
                  </a:lnTo>
                  <a:close/>
                  <a:moveTo>
                    <a:pt x="447" y="386"/>
                  </a:moveTo>
                  <a:lnTo>
                    <a:pt x="133" y="247"/>
                  </a:lnTo>
                  <a:lnTo>
                    <a:pt x="270" y="134"/>
                  </a:lnTo>
                  <a:lnTo>
                    <a:pt x="447" y="386"/>
                  </a:lnTo>
                  <a:close/>
                  <a:moveTo>
                    <a:pt x="460" y="372"/>
                  </a:moveTo>
                  <a:lnTo>
                    <a:pt x="368" y="29"/>
                  </a:lnTo>
                  <a:lnTo>
                    <a:pt x="485" y="152"/>
                  </a:lnTo>
                  <a:lnTo>
                    <a:pt x="460" y="372"/>
                  </a:lnTo>
                  <a:close/>
                  <a:moveTo>
                    <a:pt x="449" y="372"/>
                  </a:moveTo>
                  <a:lnTo>
                    <a:pt x="277" y="128"/>
                  </a:lnTo>
                  <a:lnTo>
                    <a:pt x="356" y="23"/>
                  </a:lnTo>
                  <a:lnTo>
                    <a:pt x="449" y="372"/>
                  </a:lnTo>
                  <a:close/>
                  <a:moveTo>
                    <a:pt x="125" y="241"/>
                  </a:moveTo>
                  <a:lnTo>
                    <a:pt x="19" y="20"/>
                  </a:lnTo>
                  <a:lnTo>
                    <a:pt x="262" y="128"/>
                  </a:lnTo>
                  <a:lnTo>
                    <a:pt x="125" y="241"/>
                  </a:lnTo>
                  <a:close/>
                  <a:moveTo>
                    <a:pt x="270" y="122"/>
                  </a:moveTo>
                  <a:lnTo>
                    <a:pt x="31" y="16"/>
                  </a:lnTo>
                  <a:lnTo>
                    <a:pt x="350" y="16"/>
                  </a:lnTo>
                  <a:lnTo>
                    <a:pt x="270" y="122"/>
                  </a:lnTo>
                  <a:close/>
                  <a:moveTo>
                    <a:pt x="360" y="0"/>
                  </a:moveTo>
                  <a:lnTo>
                    <a:pt x="356" y="6"/>
                  </a:lnTo>
                  <a:lnTo>
                    <a:pt x="10" y="6"/>
                  </a:lnTo>
                  <a:lnTo>
                    <a:pt x="0" y="2"/>
                  </a:lnTo>
                  <a:lnTo>
                    <a:pt x="123" y="255"/>
                  </a:lnTo>
                  <a:lnTo>
                    <a:pt x="125" y="253"/>
                  </a:lnTo>
                  <a:lnTo>
                    <a:pt x="458" y="400"/>
                  </a:lnTo>
                  <a:lnTo>
                    <a:pt x="464" y="423"/>
                  </a:lnTo>
                  <a:lnTo>
                    <a:pt x="466" y="400"/>
                  </a:lnTo>
                  <a:lnTo>
                    <a:pt x="903" y="362"/>
                  </a:lnTo>
                  <a:lnTo>
                    <a:pt x="912" y="366"/>
                  </a:lnTo>
                  <a:lnTo>
                    <a:pt x="912" y="362"/>
                  </a:lnTo>
                  <a:lnTo>
                    <a:pt x="1153" y="404"/>
                  </a:lnTo>
                  <a:lnTo>
                    <a:pt x="864" y="178"/>
                  </a:lnTo>
                  <a:lnTo>
                    <a:pt x="864" y="176"/>
                  </a:lnTo>
                  <a:lnTo>
                    <a:pt x="491" y="146"/>
                  </a:lnTo>
                  <a:lnTo>
                    <a:pt x="362" y="8"/>
                  </a:lnTo>
                  <a:lnTo>
                    <a:pt x="36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295" name="Freeform 290"/>
            <p:cNvSpPr>
              <a:spLocks noEditPoints="1"/>
            </p:cNvSpPr>
            <p:nvPr/>
          </p:nvSpPr>
          <p:spPr bwMode="auto">
            <a:xfrm>
              <a:off x="9034407" y="3873753"/>
              <a:ext cx="1731213" cy="626705"/>
            </a:xfrm>
            <a:custGeom>
              <a:avLst/>
              <a:gdLst>
                <a:gd name="T0" fmla="*/ 1120 w 1153"/>
                <a:gd name="T1" fmla="*/ 388 h 423"/>
                <a:gd name="T2" fmla="*/ 910 w 1153"/>
                <a:gd name="T3" fmla="*/ 352 h 423"/>
                <a:gd name="T4" fmla="*/ 868 w 1153"/>
                <a:gd name="T5" fmla="*/ 192 h 423"/>
                <a:gd name="T6" fmla="*/ 1120 w 1153"/>
                <a:gd name="T7" fmla="*/ 388 h 423"/>
                <a:gd name="T8" fmla="*/ 466 w 1153"/>
                <a:gd name="T9" fmla="*/ 392 h 423"/>
                <a:gd name="T10" fmla="*/ 493 w 1153"/>
                <a:gd name="T11" fmla="*/ 158 h 423"/>
                <a:gd name="T12" fmla="*/ 889 w 1153"/>
                <a:gd name="T13" fmla="*/ 354 h 423"/>
                <a:gd name="T14" fmla="*/ 466 w 1153"/>
                <a:gd name="T15" fmla="*/ 392 h 423"/>
                <a:gd name="T16" fmla="*/ 897 w 1153"/>
                <a:gd name="T17" fmla="*/ 348 h 423"/>
                <a:gd name="T18" fmla="*/ 512 w 1153"/>
                <a:gd name="T19" fmla="*/ 158 h 423"/>
                <a:gd name="T20" fmla="*/ 857 w 1153"/>
                <a:gd name="T21" fmla="*/ 186 h 423"/>
                <a:gd name="T22" fmla="*/ 897 w 1153"/>
                <a:gd name="T23" fmla="*/ 348 h 423"/>
                <a:gd name="T24" fmla="*/ 447 w 1153"/>
                <a:gd name="T25" fmla="*/ 386 h 423"/>
                <a:gd name="T26" fmla="*/ 133 w 1153"/>
                <a:gd name="T27" fmla="*/ 247 h 423"/>
                <a:gd name="T28" fmla="*/ 270 w 1153"/>
                <a:gd name="T29" fmla="*/ 134 h 423"/>
                <a:gd name="T30" fmla="*/ 447 w 1153"/>
                <a:gd name="T31" fmla="*/ 386 h 423"/>
                <a:gd name="T32" fmla="*/ 460 w 1153"/>
                <a:gd name="T33" fmla="*/ 372 h 423"/>
                <a:gd name="T34" fmla="*/ 368 w 1153"/>
                <a:gd name="T35" fmla="*/ 29 h 423"/>
                <a:gd name="T36" fmla="*/ 485 w 1153"/>
                <a:gd name="T37" fmla="*/ 152 h 423"/>
                <a:gd name="T38" fmla="*/ 460 w 1153"/>
                <a:gd name="T39" fmla="*/ 372 h 423"/>
                <a:gd name="T40" fmla="*/ 449 w 1153"/>
                <a:gd name="T41" fmla="*/ 372 h 423"/>
                <a:gd name="T42" fmla="*/ 277 w 1153"/>
                <a:gd name="T43" fmla="*/ 128 h 423"/>
                <a:gd name="T44" fmla="*/ 356 w 1153"/>
                <a:gd name="T45" fmla="*/ 23 h 423"/>
                <a:gd name="T46" fmla="*/ 449 w 1153"/>
                <a:gd name="T47" fmla="*/ 372 h 423"/>
                <a:gd name="T48" fmla="*/ 125 w 1153"/>
                <a:gd name="T49" fmla="*/ 241 h 423"/>
                <a:gd name="T50" fmla="*/ 19 w 1153"/>
                <a:gd name="T51" fmla="*/ 20 h 423"/>
                <a:gd name="T52" fmla="*/ 262 w 1153"/>
                <a:gd name="T53" fmla="*/ 128 h 423"/>
                <a:gd name="T54" fmla="*/ 125 w 1153"/>
                <a:gd name="T55" fmla="*/ 241 h 423"/>
                <a:gd name="T56" fmla="*/ 270 w 1153"/>
                <a:gd name="T57" fmla="*/ 122 h 423"/>
                <a:gd name="T58" fmla="*/ 31 w 1153"/>
                <a:gd name="T59" fmla="*/ 16 h 423"/>
                <a:gd name="T60" fmla="*/ 350 w 1153"/>
                <a:gd name="T61" fmla="*/ 16 h 423"/>
                <a:gd name="T62" fmla="*/ 270 w 1153"/>
                <a:gd name="T63" fmla="*/ 122 h 423"/>
                <a:gd name="T64" fmla="*/ 360 w 1153"/>
                <a:gd name="T65" fmla="*/ 0 h 423"/>
                <a:gd name="T66" fmla="*/ 356 w 1153"/>
                <a:gd name="T67" fmla="*/ 6 h 423"/>
                <a:gd name="T68" fmla="*/ 10 w 1153"/>
                <a:gd name="T69" fmla="*/ 6 h 423"/>
                <a:gd name="T70" fmla="*/ 0 w 1153"/>
                <a:gd name="T71" fmla="*/ 2 h 423"/>
                <a:gd name="T72" fmla="*/ 123 w 1153"/>
                <a:gd name="T73" fmla="*/ 255 h 423"/>
                <a:gd name="T74" fmla="*/ 125 w 1153"/>
                <a:gd name="T75" fmla="*/ 253 h 423"/>
                <a:gd name="T76" fmla="*/ 458 w 1153"/>
                <a:gd name="T77" fmla="*/ 400 h 423"/>
                <a:gd name="T78" fmla="*/ 464 w 1153"/>
                <a:gd name="T79" fmla="*/ 423 h 423"/>
                <a:gd name="T80" fmla="*/ 466 w 1153"/>
                <a:gd name="T81" fmla="*/ 400 h 423"/>
                <a:gd name="T82" fmla="*/ 903 w 1153"/>
                <a:gd name="T83" fmla="*/ 362 h 423"/>
                <a:gd name="T84" fmla="*/ 912 w 1153"/>
                <a:gd name="T85" fmla="*/ 366 h 423"/>
                <a:gd name="T86" fmla="*/ 912 w 1153"/>
                <a:gd name="T87" fmla="*/ 362 h 423"/>
                <a:gd name="T88" fmla="*/ 1153 w 1153"/>
                <a:gd name="T89" fmla="*/ 404 h 423"/>
                <a:gd name="T90" fmla="*/ 864 w 1153"/>
                <a:gd name="T91" fmla="*/ 178 h 423"/>
                <a:gd name="T92" fmla="*/ 864 w 1153"/>
                <a:gd name="T93" fmla="*/ 176 h 423"/>
                <a:gd name="T94" fmla="*/ 491 w 1153"/>
                <a:gd name="T95" fmla="*/ 146 h 423"/>
                <a:gd name="T96" fmla="*/ 362 w 1153"/>
                <a:gd name="T97" fmla="*/ 8 h 423"/>
                <a:gd name="T98" fmla="*/ 360 w 1153"/>
                <a:gd name="T99" fmla="*/ 0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53" h="423">
                  <a:moveTo>
                    <a:pt x="1120" y="388"/>
                  </a:moveTo>
                  <a:lnTo>
                    <a:pt x="910" y="352"/>
                  </a:lnTo>
                  <a:lnTo>
                    <a:pt x="868" y="192"/>
                  </a:lnTo>
                  <a:lnTo>
                    <a:pt x="1120" y="388"/>
                  </a:lnTo>
                  <a:moveTo>
                    <a:pt x="466" y="392"/>
                  </a:moveTo>
                  <a:lnTo>
                    <a:pt x="493" y="158"/>
                  </a:lnTo>
                  <a:lnTo>
                    <a:pt x="889" y="354"/>
                  </a:lnTo>
                  <a:lnTo>
                    <a:pt x="466" y="392"/>
                  </a:lnTo>
                  <a:moveTo>
                    <a:pt x="897" y="348"/>
                  </a:moveTo>
                  <a:lnTo>
                    <a:pt x="512" y="158"/>
                  </a:lnTo>
                  <a:lnTo>
                    <a:pt x="857" y="186"/>
                  </a:lnTo>
                  <a:lnTo>
                    <a:pt x="897" y="348"/>
                  </a:lnTo>
                  <a:moveTo>
                    <a:pt x="447" y="386"/>
                  </a:moveTo>
                  <a:lnTo>
                    <a:pt x="133" y="247"/>
                  </a:lnTo>
                  <a:lnTo>
                    <a:pt x="270" y="134"/>
                  </a:lnTo>
                  <a:lnTo>
                    <a:pt x="447" y="386"/>
                  </a:lnTo>
                  <a:moveTo>
                    <a:pt x="460" y="372"/>
                  </a:moveTo>
                  <a:lnTo>
                    <a:pt x="368" y="29"/>
                  </a:lnTo>
                  <a:lnTo>
                    <a:pt x="485" y="152"/>
                  </a:lnTo>
                  <a:lnTo>
                    <a:pt x="460" y="372"/>
                  </a:lnTo>
                  <a:moveTo>
                    <a:pt x="449" y="372"/>
                  </a:moveTo>
                  <a:lnTo>
                    <a:pt x="277" y="128"/>
                  </a:lnTo>
                  <a:lnTo>
                    <a:pt x="356" y="23"/>
                  </a:lnTo>
                  <a:lnTo>
                    <a:pt x="449" y="372"/>
                  </a:lnTo>
                  <a:moveTo>
                    <a:pt x="125" y="241"/>
                  </a:moveTo>
                  <a:lnTo>
                    <a:pt x="19" y="20"/>
                  </a:lnTo>
                  <a:lnTo>
                    <a:pt x="262" y="128"/>
                  </a:lnTo>
                  <a:lnTo>
                    <a:pt x="125" y="241"/>
                  </a:lnTo>
                  <a:moveTo>
                    <a:pt x="270" y="122"/>
                  </a:moveTo>
                  <a:lnTo>
                    <a:pt x="31" y="16"/>
                  </a:lnTo>
                  <a:lnTo>
                    <a:pt x="350" y="16"/>
                  </a:lnTo>
                  <a:lnTo>
                    <a:pt x="270" y="122"/>
                  </a:lnTo>
                  <a:moveTo>
                    <a:pt x="360" y="0"/>
                  </a:moveTo>
                  <a:lnTo>
                    <a:pt x="356" y="6"/>
                  </a:lnTo>
                  <a:lnTo>
                    <a:pt x="10" y="6"/>
                  </a:lnTo>
                  <a:lnTo>
                    <a:pt x="0" y="2"/>
                  </a:lnTo>
                  <a:lnTo>
                    <a:pt x="123" y="255"/>
                  </a:lnTo>
                  <a:lnTo>
                    <a:pt x="125" y="253"/>
                  </a:lnTo>
                  <a:lnTo>
                    <a:pt x="458" y="400"/>
                  </a:lnTo>
                  <a:lnTo>
                    <a:pt x="464" y="423"/>
                  </a:lnTo>
                  <a:lnTo>
                    <a:pt x="466" y="400"/>
                  </a:lnTo>
                  <a:lnTo>
                    <a:pt x="903" y="362"/>
                  </a:lnTo>
                  <a:lnTo>
                    <a:pt x="912" y="366"/>
                  </a:lnTo>
                  <a:lnTo>
                    <a:pt x="912" y="362"/>
                  </a:lnTo>
                  <a:lnTo>
                    <a:pt x="1153" y="404"/>
                  </a:lnTo>
                  <a:lnTo>
                    <a:pt x="864" y="178"/>
                  </a:lnTo>
                  <a:lnTo>
                    <a:pt x="864" y="176"/>
                  </a:lnTo>
                  <a:lnTo>
                    <a:pt x="491" y="146"/>
                  </a:lnTo>
                  <a:lnTo>
                    <a:pt x="362" y="8"/>
                  </a:lnTo>
                  <a:lnTo>
                    <a:pt x="360" y="0"/>
                  </a:ln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296" name="Freeform 291"/>
            <p:cNvSpPr>
              <a:spLocks noEditPoints="1"/>
            </p:cNvSpPr>
            <p:nvPr/>
          </p:nvSpPr>
          <p:spPr bwMode="auto">
            <a:xfrm>
              <a:off x="9228098" y="4536015"/>
              <a:ext cx="1600583" cy="1008950"/>
            </a:xfrm>
            <a:custGeom>
              <a:avLst/>
              <a:gdLst>
                <a:gd name="T0" fmla="*/ 418 w 1066"/>
                <a:gd name="T1" fmla="*/ 529 h 681"/>
                <a:gd name="T2" fmla="*/ 516 w 1066"/>
                <a:gd name="T3" fmla="*/ 582 h 681"/>
                <a:gd name="T4" fmla="*/ 393 w 1066"/>
                <a:gd name="T5" fmla="*/ 517 h 681"/>
                <a:gd name="T6" fmla="*/ 416 w 1066"/>
                <a:gd name="T7" fmla="*/ 529 h 681"/>
                <a:gd name="T8" fmla="*/ 300 w 1066"/>
                <a:gd name="T9" fmla="*/ 469 h 681"/>
                <a:gd name="T10" fmla="*/ 375 w 1066"/>
                <a:gd name="T11" fmla="*/ 509 h 681"/>
                <a:gd name="T12" fmla="*/ 204 w 1066"/>
                <a:gd name="T13" fmla="*/ 430 h 681"/>
                <a:gd name="T14" fmla="*/ 29 w 1066"/>
                <a:gd name="T15" fmla="*/ 509 h 681"/>
                <a:gd name="T16" fmla="*/ 781 w 1066"/>
                <a:gd name="T17" fmla="*/ 372 h 681"/>
                <a:gd name="T18" fmla="*/ 793 w 1066"/>
                <a:gd name="T19" fmla="*/ 649 h 681"/>
                <a:gd name="T20" fmla="*/ 208 w 1066"/>
                <a:gd name="T21" fmla="*/ 420 h 681"/>
                <a:gd name="T22" fmla="*/ 264 w 1066"/>
                <a:gd name="T23" fmla="*/ 370 h 681"/>
                <a:gd name="T24" fmla="*/ 19 w 1066"/>
                <a:gd name="T25" fmla="*/ 503 h 681"/>
                <a:gd name="T26" fmla="*/ 198 w 1066"/>
                <a:gd name="T27" fmla="*/ 424 h 681"/>
                <a:gd name="T28" fmla="*/ 781 w 1066"/>
                <a:gd name="T29" fmla="*/ 653 h 681"/>
                <a:gd name="T30" fmla="*/ 612 w 1066"/>
                <a:gd name="T31" fmla="*/ 289 h 681"/>
                <a:gd name="T32" fmla="*/ 604 w 1066"/>
                <a:gd name="T33" fmla="*/ 626 h 681"/>
                <a:gd name="T34" fmla="*/ 604 w 1066"/>
                <a:gd name="T35" fmla="*/ 281 h 681"/>
                <a:gd name="T36" fmla="*/ 783 w 1066"/>
                <a:gd name="T37" fmla="*/ 634 h 681"/>
                <a:gd name="T38" fmla="*/ 772 w 1066"/>
                <a:gd name="T39" fmla="*/ 370 h 681"/>
                <a:gd name="T40" fmla="*/ 1035 w 1066"/>
                <a:gd name="T41" fmla="*/ 430 h 681"/>
                <a:gd name="T42" fmla="*/ 801 w 1066"/>
                <a:gd name="T43" fmla="*/ 202 h 681"/>
                <a:gd name="T44" fmla="*/ 410 w 1066"/>
                <a:gd name="T45" fmla="*/ 499 h 681"/>
                <a:gd name="T46" fmla="*/ 350 w 1066"/>
                <a:gd name="T47" fmla="*/ 186 h 681"/>
                <a:gd name="T48" fmla="*/ 264 w 1066"/>
                <a:gd name="T49" fmla="*/ 362 h 681"/>
                <a:gd name="T50" fmla="*/ 341 w 1066"/>
                <a:gd name="T51" fmla="*/ 182 h 681"/>
                <a:gd name="T52" fmla="*/ 762 w 1066"/>
                <a:gd name="T53" fmla="*/ 354 h 681"/>
                <a:gd name="T54" fmla="*/ 656 w 1066"/>
                <a:gd name="T55" fmla="*/ 174 h 681"/>
                <a:gd name="T56" fmla="*/ 772 w 1066"/>
                <a:gd name="T57" fmla="*/ 354 h 681"/>
                <a:gd name="T58" fmla="*/ 793 w 1066"/>
                <a:gd name="T59" fmla="*/ 196 h 681"/>
                <a:gd name="T60" fmla="*/ 608 w 1066"/>
                <a:gd name="T61" fmla="*/ 255 h 681"/>
                <a:gd name="T62" fmla="*/ 649 w 1066"/>
                <a:gd name="T63" fmla="*/ 166 h 681"/>
                <a:gd name="T64" fmla="*/ 427 w 1066"/>
                <a:gd name="T65" fmla="*/ 493 h 681"/>
                <a:gd name="T66" fmla="*/ 601 w 1066"/>
                <a:gd name="T67" fmla="*/ 267 h 681"/>
                <a:gd name="T68" fmla="*/ 418 w 1066"/>
                <a:gd name="T69" fmla="*/ 491 h 681"/>
                <a:gd name="T70" fmla="*/ 529 w 1066"/>
                <a:gd name="T71" fmla="*/ 50 h 681"/>
                <a:gd name="T72" fmla="*/ 1032 w 1066"/>
                <a:gd name="T73" fmla="*/ 416 h 681"/>
                <a:gd name="T74" fmla="*/ 837 w 1066"/>
                <a:gd name="T75" fmla="*/ 28 h 681"/>
                <a:gd name="T76" fmla="*/ 1032 w 1066"/>
                <a:gd name="T77" fmla="*/ 416 h 681"/>
                <a:gd name="T78" fmla="*/ 664 w 1066"/>
                <a:gd name="T79" fmla="*/ 162 h 681"/>
                <a:gd name="T80" fmla="*/ 793 w 1066"/>
                <a:gd name="T81" fmla="*/ 186 h 681"/>
                <a:gd name="T82" fmla="*/ 545 w 1066"/>
                <a:gd name="T83" fmla="*/ 42 h 681"/>
                <a:gd name="T84" fmla="*/ 654 w 1066"/>
                <a:gd name="T85" fmla="*/ 158 h 681"/>
                <a:gd name="T86" fmla="*/ 833 w 1066"/>
                <a:gd name="T87" fmla="*/ 8 h 681"/>
                <a:gd name="T88" fmla="*/ 535 w 1066"/>
                <a:gd name="T89" fmla="*/ 22 h 681"/>
                <a:gd name="T90" fmla="*/ 354 w 1066"/>
                <a:gd name="T91" fmla="*/ 162 h 681"/>
                <a:gd name="T92" fmla="*/ 348 w 1066"/>
                <a:gd name="T93" fmla="*/ 168 h 681"/>
                <a:gd name="T94" fmla="*/ 89 w 1066"/>
                <a:gd name="T95" fmla="*/ 305 h 681"/>
                <a:gd name="T96" fmla="*/ 0 w 1066"/>
                <a:gd name="T97" fmla="*/ 517 h 681"/>
                <a:gd name="T98" fmla="*/ 606 w 1066"/>
                <a:gd name="T99" fmla="*/ 639 h 681"/>
                <a:gd name="T100" fmla="*/ 612 w 1066"/>
                <a:gd name="T101" fmla="*/ 639 h 681"/>
                <a:gd name="T102" fmla="*/ 793 w 1066"/>
                <a:gd name="T103" fmla="*/ 681 h 681"/>
                <a:gd name="T104" fmla="*/ 1051 w 1066"/>
                <a:gd name="T105" fmla="*/ 445 h 681"/>
                <a:gd name="T106" fmla="*/ 1055 w 1066"/>
                <a:gd name="T107" fmla="*/ 438 h 681"/>
                <a:gd name="T108" fmla="*/ 841 w 1066"/>
                <a:gd name="T109" fmla="*/ 1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66" h="681">
                  <a:moveTo>
                    <a:pt x="516" y="582"/>
                  </a:moveTo>
                  <a:lnTo>
                    <a:pt x="418" y="529"/>
                  </a:lnTo>
                  <a:lnTo>
                    <a:pt x="420" y="519"/>
                  </a:lnTo>
                  <a:lnTo>
                    <a:pt x="516" y="582"/>
                  </a:lnTo>
                  <a:close/>
                  <a:moveTo>
                    <a:pt x="416" y="529"/>
                  </a:moveTo>
                  <a:lnTo>
                    <a:pt x="393" y="517"/>
                  </a:lnTo>
                  <a:lnTo>
                    <a:pt x="412" y="517"/>
                  </a:lnTo>
                  <a:lnTo>
                    <a:pt x="416" y="529"/>
                  </a:lnTo>
                  <a:close/>
                  <a:moveTo>
                    <a:pt x="375" y="509"/>
                  </a:moveTo>
                  <a:lnTo>
                    <a:pt x="300" y="469"/>
                  </a:lnTo>
                  <a:lnTo>
                    <a:pt x="393" y="509"/>
                  </a:lnTo>
                  <a:lnTo>
                    <a:pt x="375" y="509"/>
                  </a:lnTo>
                  <a:close/>
                  <a:moveTo>
                    <a:pt x="29" y="509"/>
                  </a:moveTo>
                  <a:lnTo>
                    <a:pt x="204" y="430"/>
                  </a:lnTo>
                  <a:lnTo>
                    <a:pt x="356" y="509"/>
                  </a:lnTo>
                  <a:lnTo>
                    <a:pt x="29" y="509"/>
                  </a:lnTo>
                  <a:close/>
                  <a:moveTo>
                    <a:pt x="793" y="649"/>
                  </a:moveTo>
                  <a:lnTo>
                    <a:pt x="781" y="372"/>
                  </a:lnTo>
                  <a:lnTo>
                    <a:pt x="1041" y="443"/>
                  </a:lnTo>
                  <a:lnTo>
                    <a:pt x="793" y="649"/>
                  </a:lnTo>
                  <a:close/>
                  <a:moveTo>
                    <a:pt x="397" y="499"/>
                  </a:moveTo>
                  <a:lnTo>
                    <a:pt x="208" y="420"/>
                  </a:lnTo>
                  <a:lnTo>
                    <a:pt x="119" y="323"/>
                  </a:lnTo>
                  <a:lnTo>
                    <a:pt x="264" y="370"/>
                  </a:lnTo>
                  <a:lnTo>
                    <a:pt x="397" y="499"/>
                  </a:lnTo>
                  <a:close/>
                  <a:moveTo>
                    <a:pt x="19" y="503"/>
                  </a:moveTo>
                  <a:lnTo>
                    <a:pt x="106" y="323"/>
                  </a:lnTo>
                  <a:lnTo>
                    <a:pt x="198" y="424"/>
                  </a:lnTo>
                  <a:lnTo>
                    <a:pt x="19" y="503"/>
                  </a:lnTo>
                  <a:close/>
                  <a:moveTo>
                    <a:pt x="781" y="653"/>
                  </a:moveTo>
                  <a:lnTo>
                    <a:pt x="612" y="630"/>
                  </a:lnTo>
                  <a:lnTo>
                    <a:pt x="612" y="289"/>
                  </a:lnTo>
                  <a:lnTo>
                    <a:pt x="781" y="653"/>
                  </a:lnTo>
                  <a:close/>
                  <a:moveTo>
                    <a:pt x="604" y="626"/>
                  </a:moveTo>
                  <a:lnTo>
                    <a:pt x="425" y="511"/>
                  </a:lnTo>
                  <a:lnTo>
                    <a:pt x="604" y="281"/>
                  </a:lnTo>
                  <a:lnTo>
                    <a:pt x="604" y="626"/>
                  </a:lnTo>
                  <a:close/>
                  <a:moveTo>
                    <a:pt x="783" y="634"/>
                  </a:moveTo>
                  <a:lnTo>
                    <a:pt x="618" y="279"/>
                  </a:lnTo>
                  <a:lnTo>
                    <a:pt x="772" y="370"/>
                  </a:lnTo>
                  <a:lnTo>
                    <a:pt x="783" y="634"/>
                  </a:lnTo>
                  <a:close/>
                  <a:moveTo>
                    <a:pt x="1035" y="430"/>
                  </a:moveTo>
                  <a:lnTo>
                    <a:pt x="781" y="364"/>
                  </a:lnTo>
                  <a:lnTo>
                    <a:pt x="801" y="202"/>
                  </a:lnTo>
                  <a:lnTo>
                    <a:pt x="1035" y="430"/>
                  </a:lnTo>
                  <a:close/>
                  <a:moveTo>
                    <a:pt x="410" y="499"/>
                  </a:moveTo>
                  <a:lnTo>
                    <a:pt x="273" y="366"/>
                  </a:lnTo>
                  <a:lnTo>
                    <a:pt x="350" y="186"/>
                  </a:lnTo>
                  <a:lnTo>
                    <a:pt x="410" y="499"/>
                  </a:lnTo>
                  <a:close/>
                  <a:moveTo>
                    <a:pt x="264" y="362"/>
                  </a:moveTo>
                  <a:lnTo>
                    <a:pt x="116" y="313"/>
                  </a:lnTo>
                  <a:lnTo>
                    <a:pt x="341" y="182"/>
                  </a:lnTo>
                  <a:lnTo>
                    <a:pt x="264" y="362"/>
                  </a:lnTo>
                  <a:close/>
                  <a:moveTo>
                    <a:pt x="762" y="354"/>
                  </a:moveTo>
                  <a:lnTo>
                    <a:pt x="614" y="265"/>
                  </a:lnTo>
                  <a:lnTo>
                    <a:pt x="656" y="174"/>
                  </a:lnTo>
                  <a:lnTo>
                    <a:pt x="762" y="354"/>
                  </a:lnTo>
                  <a:close/>
                  <a:moveTo>
                    <a:pt x="772" y="354"/>
                  </a:moveTo>
                  <a:lnTo>
                    <a:pt x="664" y="172"/>
                  </a:lnTo>
                  <a:lnTo>
                    <a:pt x="793" y="196"/>
                  </a:lnTo>
                  <a:lnTo>
                    <a:pt x="772" y="354"/>
                  </a:lnTo>
                  <a:close/>
                  <a:moveTo>
                    <a:pt x="608" y="255"/>
                  </a:moveTo>
                  <a:lnTo>
                    <a:pt x="545" y="57"/>
                  </a:lnTo>
                  <a:lnTo>
                    <a:pt x="649" y="166"/>
                  </a:lnTo>
                  <a:lnTo>
                    <a:pt x="608" y="255"/>
                  </a:lnTo>
                  <a:close/>
                  <a:moveTo>
                    <a:pt x="427" y="493"/>
                  </a:moveTo>
                  <a:lnTo>
                    <a:pt x="537" y="57"/>
                  </a:lnTo>
                  <a:lnTo>
                    <a:pt x="601" y="267"/>
                  </a:lnTo>
                  <a:lnTo>
                    <a:pt x="427" y="493"/>
                  </a:lnTo>
                  <a:close/>
                  <a:moveTo>
                    <a:pt x="418" y="491"/>
                  </a:moveTo>
                  <a:lnTo>
                    <a:pt x="356" y="172"/>
                  </a:lnTo>
                  <a:lnTo>
                    <a:pt x="529" y="50"/>
                  </a:lnTo>
                  <a:lnTo>
                    <a:pt x="418" y="491"/>
                  </a:lnTo>
                  <a:close/>
                  <a:moveTo>
                    <a:pt x="1032" y="416"/>
                  </a:moveTo>
                  <a:lnTo>
                    <a:pt x="803" y="190"/>
                  </a:lnTo>
                  <a:lnTo>
                    <a:pt x="837" y="28"/>
                  </a:lnTo>
                  <a:lnTo>
                    <a:pt x="928" y="214"/>
                  </a:lnTo>
                  <a:lnTo>
                    <a:pt x="1032" y="416"/>
                  </a:lnTo>
                  <a:close/>
                  <a:moveTo>
                    <a:pt x="793" y="186"/>
                  </a:moveTo>
                  <a:lnTo>
                    <a:pt x="664" y="162"/>
                  </a:lnTo>
                  <a:lnTo>
                    <a:pt x="828" y="24"/>
                  </a:lnTo>
                  <a:lnTo>
                    <a:pt x="793" y="186"/>
                  </a:lnTo>
                  <a:close/>
                  <a:moveTo>
                    <a:pt x="654" y="158"/>
                  </a:moveTo>
                  <a:lnTo>
                    <a:pt x="545" y="42"/>
                  </a:lnTo>
                  <a:lnTo>
                    <a:pt x="820" y="18"/>
                  </a:lnTo>
                  <a:lnTo>
                    <a:pt x="654" y="158"/>
                  </a:lnTo>
                  <a:close/>
                  <a:moveTo>
                    <a:pt x="843" y="0"/>
                  </a:moveTo>
                  <a:lnTo>
                    <a:pt x="833" y="8"/>
                  </a:lnTo>
                  <a:lnTo>
                    <a:pt x="539" y="34"/>
                  </a:lnTo>
                  <a:lnTo>
                    <a:pt x="535" y="22"/>
                  </a:lnTo>
                  <a:lnTo>
                    <a:pt x="531" y="36"/>
                  </a:lnTo>
                  <a:lnTo>
                    <a:pt x="354" y="162"/>
                  </a:lnTo>
                  <a:lnTo>
                    <a:pt x="354" y="156"/>
                  </a:lnTo>
                  <a:lnTo>
                    <a:pt x="348" y="168"/>
                  </a:lnTo>
                  <a:lnTo>
                    <a:pt x="104" y="309"/>
                  </a:lnTo>
                  <a:lnTo>
                    <a:pt x="89" y="305"/>
                  </a:lnTo>
                  <a:lnTo>
                    <a:pt x="100" y="315"/>
                  </a:lnTo>
                  <a:lnTo>
                    <a:pt x="0" y="517"/>
                  </a:lnTo>
                  <a:lnTo>
                    <a:pt x="373" y="517"/>
                  </a:lnTo>
                  <a:lnTo>
                    <a:pt x="606" y="639"/>
                  </a:lnTo>
                  <a:lnTo>
                    <a:pt x="612" y="643"/>
                  </a:lnTo>
                  <a:lnTo>
                    <a:pt x="612" y="639"/>
                  </a:lnTo>
                  <a:lnTo>
                    <a:pt x="785" y="663"/>
                  </a:lnTo>
                  <a:lnTo>
                    <a:pt x="793" y="681"/>
                  </a:lnTo>
                  <a:lnTo>
                    <a:pt x="793" y="661"/>
                  </a:lnTo>
                  <a:lnTo>
                    <a:pt x="1051" y="445"/>
                  </a:lnTo>
                  <a:lnTo>
                    <a:pt x="1066" y="449"/>
                  </a:lnTo>
                  <a:lnTo>
                    <a:pt x="1055" y="438"/>
                  </a:lnTo>
                  <a:lnTo>
                    <a:pt x="937" y="210"/>
                  </a:lnTo>
                  <a:lnTo>
                    <a:pt x="841" y="12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297" name="Freeform 292"/>
            <p:cNvSpPr>
              <a:spLocks noEditPoints="1"/>
            </p:cNvSpPr>
            <p:nvPr/>
          </p:nvSpPr>
          <p:spPr bwMode="auto">
            <a:xfrm>
              <a:off x="9228098" y="4536015"/>
              <a:ext cx="1600583" cy="1008950"/>
            </a:xfrm>
            <a:custGeom>
              <a:avLst/>
              <a:gdLst>
                <a:gd name="T0" fmla="*/ 418 w 1066"/>
                <a:gd name="T1" fmla="*/ 529 h 681"/>
                <a:gd name="T2" fmla="*/ 516 w 1066"/>
                <a:gd name="T3" fmla="*/ 582 h 681"/>
                <a:gd name="T4" fmla="*/ 393 w 1066"/>
                <a:gd name="T5" fmla="*/ 517 h 681"/>
                <a:gd name="T6" fmla="*/ 416 w 1066"/>
                <a:gd name="T7" fmla="*/ 529 h 681"/>
                <a:gd name="T8" fmla="*/ 300 w 1066"/>
                <a:gd name="T9" fmla="*/ 469 h 681"/>
                <a:gd name="T10" fmla="*/ 375 w 1066"/>
                <a:gd name="T11" fmla="*/ 509 h 681"/>
                <a:gd name="T12" fmla="*/ 204 w 1066"/>
                <a:gd name="T13" fmla="*/ 430 h 681"/>
                <a:gd name="T14" fmla="*/ 29 w 1066"/>
                <a:gd name="T15" fmla="*/ 509 h 681"/>
                <a:gd name="T16" fmla="*/ 781 w 1066"/>
                <a:gd name="T17" fmla="*/ 372 h 681"/>
                <a:gd name="T18" fmla="*/ 793 w 1066"/>
                <a:gd name="T19" fmla="*/ 649 h 681"/>
                <a:gd name="T20" fmla="*/ 208 w 1066"/>
                <a:gd name="T21" fmla="*/ 420 h 681"/>
                <a:gd name="T22" fmla="*/ 264 w 1066"/>
                <a:gd name="T23" fmla="*/ 370 h 681"/>
                <a:gd name="T24" fmla="*/ 19 w 1066"/>
                <a:gd name="T25" fmla="*/ 503 h 681"/>
                <a:gd name="T26" fmla="*/ 198 w 1066"/>
                <a:gd name="T27" fmla="*/ 424 h 681"/>
                <a:gd name="T28" fmla="*/ 781 w 1066"/>
                <a:gd name="T29" fmla="*/ 653 h 681"/>
                <a:gd name="T30" fmla="*/ 612 w 1066"/>
                <a:gd name="T31" fmla="*/ 289 h 681"/>
                <a:gd name="T32" fmla="*/ 604 w 1066"/>
                <a:gd name="T33" fmla="*/ 626 h 681"/>
                <a:gd name="T34" fmla="*/ 604 w 1066"/>
                <a:gd name="T35" fmla="*/ 281 h 681"/>
                <a:gd name="T36" fmla="*/ 783 w 1066"/>
                <a:gd name="T37" fmla="*/ 634 h 681"/>
                <a:gd name="T38" fmla="*/ 772 w 1066"/>
                <a:gd name="T39" fmla="*/ 370 h 681"/>
                <a:gd name="T40" fmla="*/ 1035 w 1066"/>
                <a:gd name="T41" fmla="*/ 430 h 681"/>
                <a:gd name="T42" fmla="*/ 801 w 1066"/>
                <a:gd name="T43" fmla="*/ 202 h 681"/>
                <a:gd name="T44" fmla="*/ 410 w 1066"/>
                <a:gd name="T45" fmla="*/ 499 h 681"/>
                <a:gd name="T46" fmla="*/ 350 w 1066"/>
                <a:gd name="T47" fmla="*/ 186 h 681"/>
                <a:gd name="T48" fmla="*/ 264 w 1066"/>
                <a:gd name="T49" fmla="*/ 362 h 681"/>
                <a:gd name="T50" fmla="*/ 341 w 1066"/>
                <a:gd name="T51" fmla="*/ 182 h 681"/>
                <a:gd name="T52" fmla="*/ 762 w 1066"/>
                <a:gd name="T53" fmla="*/ 354 h 681"/>
                <a:gd name="T54" fmla="*/ 656 w 1066"/>
                <a:gd name="T55" fmla="*/ 174 h 681"/>
                <a:gd name="T56" fmla="*/ 772 w 1066"/>
                <a:gd name="T57" fmla="*/ 354 h 681"/>
                <a:gd name="T58" fmla="*/ 793 w 1066"/>
                <a:gd name="T59" fmla="*/ 196 h 681"/>
                <a:gd name="T60" fmla="*/ 608 w 1066"/>
                <a:gd name="T61" fmla="*/ 255 h 681"/>
                <a:gd name="T62" fmla="*/ 649 w 1066"/>
                <a:gd name="T63" fmla="*/ 166 h 681"/>
                <a:gd name="T64" fmla="*/ 427 w 1066"/>
                <a:gd name="T65" fmla="*/ 493 h 681"/>
                <a:gd name="T66" fmla="*/ 601 w 1066"/>
                <a:gd name="T67" fmla="*/ 267 h 681"/>
                <a:gd name="T68" fmla="*/ 418 w 1066"/>
                <a:gd name="T69" fmla="*/ 491 h 681"/>
                <a:gd name="T70" fmla="*/ 529 w 1066"/>
                <a:gd name="T71" fmla="*/ 50 h 681"/>
                <a:gd name="T72" fmla="*/ 1032 w 1066"/>
                <a:gd name="T73" fmla="*/ 416 h 681"/>
                <a:gd name="T74" fmla="*/ 837 w 1066"/>
                <a:gd name="T75" fmla="*/ 28 h 681"/>
                <a:gd name="T76" fmla="*/ 1032 w 1066"/>
                <a:gd name="T77" fmla="*/ 416 h 681"/>
                <a:gd name="T78" fmla="*/ 664 w 1066"/>
                <a:gd name="T79" fmla="*/ 162 h 681"/>
                <a:gd name="T80" fmla="*/ 793 w 1066"/>
                <a:gd name="T81" fmla="*/ 186 h 681"/>
                <a:gd name="T82" fmla="*/ 545 w 1066"/>
                <a:gd name="T83" fmla="*/ 42 h 681"/>
                <a:gd name="T84" fmla="*/ 654 w 1066"/>
                <a:gd name="T85" fmla="*/ 158 h 681"/>
                <a:gd name="T86" fmla="*/ 833 w 1066"/>
                <a:gd name="T87" fmla="*/ 8 h 681"/>
                <a:gd name="T88" fmla="*/ 535 w 1066"/>
                <a:gd name="T89" fmla="*/ 22 h 681"/>
                <a:gd name="T90" fmla="*/ 354 w 1066"/>
                <a:gd name="T91" fmla="*/ 162 h 681"/>
                <a:gd name="T92" fmla="*/ 348 w 1066"/>
                <a:gd name="T93" fmla="*/ 168 h 681"/>
                <a:gd name="T94" fmla="*/ 89 w 1066"/>
                <a:gd name="T95" fmla="*/ 305 h 681"/>
                <a:gd name="T96" fmla="*/ 0 w 1066"/>
                <a:gd name="T97" fmla="*/ 517 h 681"/>
                <a:gd name="T98" fmla="*/ 606 w 1066"/>
                <a:gd name="T99" fmla="*/ 639 h 681"/>
                <a:gd name="T100" fmla="*/ 612 w 1066"/>
                <a:gd name="T101" fmla="*/ 639 h 681"/>
                <a:gd name="T102" fmla="*/ 793 w 1066"/>
                <a:gd name="T103" fmla="*/ 681 h 681"/>
                <a:gd name="T104" fmla="*/ 1051 w 1066"/>
                <a:gd name="T105" fmla="*/ 445 h 681"/>
                <a:gd name="T106" fmla="*/ 1055 w 1066"/>
                <a:gd name="T107" fmla="*/ 438 h 681"/>
                <a:gd name="T108" fmla="*/ 841 w 1066"/>
                <a:gd name="T109" fmla="*/ 1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66" h="681">
                  <a:moveTo>
                    <a:pt x="516" y="582"/>
                  </a:moveTo>
                  <a:lnTo>
                    <a:pt x="418" y="529"/>
                  </a:lnTo>
                  <a:lnTo>
                    <a:pt x="420" y="519"/>
                  </a:lnTo>
                  <a:lnTo>
                    <a:pt x="516" y="582"/>
                  </a:lnTo>
                  <a:moveTo>
                    <a:pt x="416" y="529"/>
                  </a:moveTo>
                  <a:lnTo>
                    <a:pt x="393" y="517"/>
                  </a:lnTo>
                  <a:lnTo>
                    <a:pt x="412" y="517"/>
                  </a:lnTo>
                  <a:lnTo>
                    <a:pt x="416" y="529"/>
                  </a:lnTo>
                  <a:moveTo>
                    <a:pt x="375" y="509"/>
                  </a:moveTo>
                  <a:lnTo>
                    <a:pt x="300" y="469"/>
                  </a:lnTo>
                  <a:lnTo>
                    <a:pt x="393" y="509"/>
                  </a:lnTo>
                  <a:lnTo>
                    <a:pt x="375" y="509"/>
                  </a:lnTo>
                  <a:moveTo>
                    <a:pt x="29" y="509"/>
                  </a:moveTo>
                  <a:lnTo>
                    <a:pt x="204" y="430"/>
                  </a:lnTo>
                  <a:lnTo>
                    <a:pt x="356" y="509"/>
                  </a:lnTo>
                  <a:lnTo>
                    <a:pt x="29" y="509"/>
                  </a:lnTo>
                  <a:moveTo>
                    <a:pt x="793" y="649"/>
                  </a:moveTo>
                  <a:lnTo>
                    <a:pt x="781" y="372"/>
                  </a:lnTo>
                  <a:lnTo>
                    <a:pt x="1041" y="443"/>
                  </a:lnTo>
                  <a:lnTo>
                    <a:pt x="793" y="649"/>
                  </a:lnTo>
                  <a:moveTo>
                    <a:pt x="397" y="499"/>
                  </a:moveTo>
                  <a:lnTo>
                    <a:pt x="208" y="420"/>
                  </a:lnTo>
                  <a:lnTo>
                    <a:pt x="119" y="323"/>
                  </a:lnTo>
                  <a:lnTo>
                    <a:pt x="264" y="370"/>
                  </a:lnTo>
                  <a:lnTo>
                    <a:pt x="397" y="499"/>
                  </a:lnTo>
                  <a:moveTo>
                    <a:pt x="19" y="503"/>
                  </a:moveTo>
                  <a:lnTo>
                    <a:pt x="106" y="323"/>
                  </a:lnTo>
                  <a:lnTo>
                    <a:pt x="198" y="424"/>
                  </a:lnTo>
                  <a:lnTo>
                    <a:pt x="19" y="503"/>
                  </a:lnTo>
                  <a:moveTo>
                    <a:pt x="781" y="653"/>
                  </a:moveTo>
                  <a:lnTo>
                    <a:pt x="612" y="630"/>
                  </a:lnTo>
                  <a:lnTo>
                    <a:pt x="612" y="289"/>
                  </a:lnTo>
                  <a:lnTo>
                    <a:pt x="781" y="653"/>
                  </a:lnTo>
                  <a:moveTo>
                    <a:pt x="604" y="626"/>
                  </a:moveTo>
                  <a:lnTo>
                    <a:pt x="425" y="511"/>
                  </a:lnTo>
                  <a:lnTo>
                    <a:pt x="604" y="281"/>
                  </a:lnTo>
                  <a:lnTo>
                    <a:pt x="604" y="626"/>
                  </a:lnTo>
                  <a:moveTo>
                    <a:pt x="783" y="634"/>
                  </a:moveTo>
                  <a:lnTo>
                    <a:pt x="618" y="279"/>
                  </a:lnTo>
                  <a:lnTo>
                    <a:pt x="772" y="370"/>
                  </a:lnTo>
                  <a:lnTo>
                    <a:pt x="783" y="634"/>
                  </a:lnTo>
                  <a:moveTo>
                    <a:pt x="1035" y="430"/>
                  </a:moveTo>
                  <a:lnTo>
                    <a:pt x="781" y="364"/>
                  </a:lnTo>
                  <a:lnTo>
                    <a:pt x="801" y="202"/>
                  </a:lnTo>
                  <a:lnTo>
                    <a:pt x="1035" y="430"/>
                  </a:lnTo>
                  <a:moveTo>
                    <a:pt x="410" y="499"/>
                  </a:moveTo>
                  <a:lnTo>
                    <a:pt x="273" y="366"/>
                  </a:lnTo>
                  <a:lnTo>
                    <a:pt x="350" y="186"/>
                  </a:lnTo>
                  <a:lnTo>
                    <a:pt x="410" y="499"/>
                  </a:lnTo>
                  <a:moveTo>
                    <a:pt x="264" y="362"/>
                  </a:moveTo>
                  <a:lnTo>
                    <a:pt x="116" y="313"/>
                  </a:lnTo>
                  <a:lnTo>
                    <a:pt x="341" y="182"/>
                  </a:lnTo>
                  <a:lnTo>
                    <a:pt x="264" y="362"/>
                  </a:lnTo>
                  <a:moveTo>
                    <a:pt x="762" y="354"/>
                  </a:moveTo>
                  <a:lnTo>
                    <a:pt x="614" y="265"/>
                  </a:lnTo>
                  <a:lnTo>
                    <a:pt x="656" y="174"/>
                  </a:lnTo>
                  <a:lnTo>
                    <a:pt x="762" y="354"/>
                  </a:lnTo>
                  <a:moveTo>
                    <a:pt x="772" y="354"/>
                  </a:moveTo>
                  <a:lnTo>
                    <a:pt x="664" y="172"/>
                  </a:lnTo>
                  <a:lnTo>
                    <a:pt x="793" y="196"/>
                  </a:lnTo>
                  <a:lnTo>
                    <a:pt x="772" y="354"/>
                  </a:lnTo>
                  <a:moveTo>
                    <a:pt x="608" y="255"/>
                  </a:moveTo>
                  <a:lnTo>
                    <a:pt x="545" y="57"/>
                  </a:lnTo>
                  <a:lnTo>
                    <a:pt x="649" y="166"/>
                  </a:lnTo>
                  <a:lnTo>
                    <a:pt x="608" y="255"/>
                  </a:lnTo>
                  <a:moveTo>
                    <a:pt x="427" y="493"/>
                  </a:moveTo>
                  <a:lnTo>
                    <a:pt x="537" y="57"/>
                  </a:lnTo>
                  <a:lnTo>
                    <a:pt x="601" y="267"/>
                  </a:lnTo>
                  <a:lnTo>
                    <a:pt x="427" y="493"/>
                  </a:lnTo>
                  <a:moveTo>
                    <a:pt x="418" y="491"/>
                  </a:moveTo>
                  <a:lnTo>
                    <a:pt x="356" y="172"/>
                  </a:lnTo>
                  <a:lnTo>
                    <a:pt x="529" y="50"/>
                  </a:lnTo>
                  <a:lnTo>
                    <a:pt x="418" y="491"/>
                  </a:lnTo>
                  <a:moveTo>
                    <a:pt x="1032" y="416"/>
                  </a:moveTo>
                  <a:lnTo>
                    <a:pt x="803" y="190"/>
                  </a:lnTo>
                  <a:lnTo>
                    <a:pt x="837" y="28"/>
                  </a:lnTo>
                  <a:lnTo>
                    <a:pt x="928" y="214"/>
                  </a:lnTo>
                  <a:lnTo>
                    <a:pt x="1032" y="416"/>
                  </a:lnTo>
                  <a:moveTo>
                    <a:pt x="793" y="186"/>
                  </a:moveTo>
                  <a:lnTo>
                    <a:pt x="664" y="162"/>
                  </a:lnTo>
                  <a:lnTo>
                    <a:pt x="828" y="24"/>
                  </a:lnTo>
                  <a:lnTo>
                    <a:pt x="793" y="186"/>
                  </a:lnTo>
                  <a:moveTo>
                    <a:pt x="654" y="158"/>
                  </a:moveTo>
                  <a:lnTo>
                    <a:pt x="545" y="42"/>
                  </a:lnTo>
                  <a:lnTo>
                    <a:pt x="820" y="18"/>
                  </a:lnTo>
                  <a:lnTo>
                    <a:pt x="654" y="158"/>
                  </a:lnTo>
                  <a:moveTo>
                    <a:pt x="843" y="0"/>
                  </a:moveTo>
                  <a:lnTo>
                    <a:pt x="833" y="8"/>
                  </a:lnTo>
                  <a:lnTo>
                    <a:pt x="539" y="34"/>
                  </a:lnTo>
                  <a:lnTo>
                    <a:pt x="535" y="22"/>
                  </a:lnTo>
                  <a:lnTo>
                    <a:pt x="531" y="36"/>
                  </a:lnTo>
                  <a:lnTo>
                    <a:pt x="354" y="162"/>
                  </a:lnTo>
                  <a:lnTo>
                    <a:pt x="354" y="156"/>
                  </a:lnTo>
                  <a:lnTo>
                    <a:pt x="348" y="168"/>
                  </a:lnTo>
                  <a:lnTo>
                    <a:pt x="104" y="309"/>
                  </a:lnTo>
                  <a:lnTo>
                    <a:pt x="89" y="305"/>
                  </a:lnTo>
                  <a:lnTo>
                    <a:pt x="100" y="315"/>
                  </a:lnTo>
                  <a:lnTo>
                    <a:pt x="0" y="517"/>
                  </a:lnTo>
                  <a:lnTo>
                    <a:pt x="373" y="517"/>
                  </a:lnTo>
                  <a:lnTo>
                    <a:pt x="606" y="639"/>
                  </a:lnTo>
                  <a:lnTo>
                    <a:pt x="612" y="643"/>
                  </a:lnTo>
                  <a:lnTo>
                    <a:pt x="612" y="639"/>
                  </a:lnTo>
                  <a:lnTo>
                    <a:pt x="785" y="663"/>
                  </a:lnTo>
                  <a:lnTo>
                    <a:pt x="793" y="681"/>
                  </a:lnTo>
                  <a:lnTo>
                    <a:pt x="793" y="661"/>
                  </a:lnTo>
                  <a:lnTo>
                    <a:pt x="1051" y="445"/>
                  </a:lnTo>
                  <a:lnTo>
                    <a:pt x="1066" y="449"/>
                  </a:lnTo>
                  <a:lnTo>
                    <a:pt x="1055" y="438"/>
                  </a:lnTo>
                  <a:lnTo>
                    <a:pt x="937" y="210"/>
                  </a:lnTo>
                  <a:lnTo>
                    <a:pt x="841" y="12"/>
                  </a:lnTo>
                  <a:lnTo>
                    <a:pt x="843" y="0"/>
                  </a:ln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298" name="Oval 293"/>
            <p:cNvSpPr>
              <a:spLocks noChangeArrowheads="1"/>
            </p:cNvSpPr>
            <p:nvPr/>
          </p:nvSpPr>
          <p:spPr bwMode="auto">
            <a:xfrm>
              <a:off x="1376832" y="2110684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299" name="Oval 294"/>
            <p:cNvSpPr>
              <a:spLocks noChangeArrowheads="1"/>
            </p:cNvSpPr>
            <p:nvPr/>
          </p:nvSpPr>
          <p:spPr bwMode="auto">
            <a:xfrm>
              <a:off x="1570523" y="2155131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00" name="Oval 295"/>
            <p:cNvSpPr>
              <a:spLocks noChangeArrowheads="1"/>
            </p:cNvSpPr>
            <p:nvPr/>
          </p:nvSpPr>
          <p:spPr bwMode="auto">
            <a:xfrm>
              <a:off x="1764215" y="2377367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01" name="Oval 296"/>
            <p:cNvSpPr>
              <a:spLocks noChangeArrowheads="1"/>
            </p:cNvSpPr>
            <p:nvPr/>
          </p:nvSpPr>
          <p:spPr bwMode="auto">
            <a:xfrm>
              <a:off x="2160607" y="2457372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02" name="Oval 297"/>
            <p:cNvSpPr>
              <a:spLocks noChangeArrowheads="1"/>
            </p:cNvSpPr>
            <p:nvPr/>
          </p:nvSpPr>
          <p:spPr bwMode="auto">
            <a:xfrm>
              <a:off x="1984933" y="2221803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03" name="Oval 298"/>
            <p:cNvSpPr>
              <a:spLocks noChangeArrowheads="1"/>
            </p:cNvSpPr>
            <p:nvPr/>
          </p:nvSpPr>
          <p:spPr bwMode="auto">
            <a:xfrm>
              <a:off x="2258203" y="2155131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04" name="Oval 299"/>
            <p:cNvSpPr>
              <a:spLocks noChangeArrowheads="1"/>
            </p:cNvSpPr>
            <p:nvPr/>
          </p:nvSpPr>
          <p:spPr bwMode="auto">
            <a:xfrm>
              <a:off x="1941390" y="1993641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05" name="Oval 300"/>
            <p:cNvSpPr>
              <a:spLocks noChangeArrowheads="1"/>
            </p:cNvSpPr>
            <p:nvPr/>
          </p:nvSpPr>
          <p:spPr bwMode="auto">
            <a:xfrm>
              <a:off x="1866316" y="1814370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06" name="Oval 301"/>
            <p:cNvSpPr>
              <a:spLocks noChangeArrowheads="1"/>
            </p:cNvSpPr>
            <p:nvPr/>
          </p:nvSpPr>
          <p:spPr bwMode="auto">
            <a:xfrm>
              <a:off x="1963912" y="165880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07" name="Oval 302"/>
            <p:cNvSpPr>
              <a:spLocks noChangeArrowheads="1"/>
            </p:cNvSpPr>
            <p:nvPr/>
          </p:nvSpPr>
          <p:spPr bwMode="auto">
            <a:xfrm>
              <a:off x="2481925" y="1928452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08" name="Oval 303"/>
            <p:cNvSpPr>
              <a:spLocks noChangeArrowheads="1"/>
            </p:cNvSpPr>
            <p:nvPr/>
          </p:nvSpPr>
          <p:spPr bwMode="auto">
            <a:xfrm>
              <a:off x="2611053" y="2198097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09" name="Oval 304"/>
            <p:cNvSpPr>
              <a:spLocks noChangeArrowheads="1"/>
            </p:cNvSpPr>
            <p:nvPr/>
          </p:nvSpPr>
          <p:spPr bwMode="auto">
            <a:xfrm>
              <a:off x="2801741" y="2089942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10" name="Oval 305"/>
            <p:cNvSpPr>
              <a:spLocks noChangeArrowheads="1"/>
            </p:cNvSpPr>
            <p:nvPr/>
          </p:nvSpPr>
          <p:spPr bwMode="auto">
            <a:xfrm>
              <a:off x="2833272" y="2319586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11" name="Oval 306"/>
            <p:cNvSpPr>
              <a:spLocks noChangeArrowheads="1"/>
            </p:cNvSpPr>
            <p:nvPr/>
          </p:nvSpPr>
          <p:spPr bwMode="auto">
            <a:xfrm>
              <a:off x="3016454" y="2046977"/>
              <a:ext cx="45045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12" name="Oval 307"/>
            <p:cNvSpPr>
              <a:spLocks noChangeArrowheads="1"/>
            </p:cNvSpPr>
            <p:nvPr/>
          </p:nvSpPr>
          <p:spPr bwMode="auto">
            <a:xfrm>
              <a:off x="3102038" y="2257360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13" name="Oval 308"/>
            <p:cNvSpPr>
              <a:spLocks noChangeArrowheads="1"/>
            </p:cNvSpPr>
            <p:nvPr/>
          </p:nvSpPr>
          <p:spPr bwMode="auto">
            <a:xfrm>
              <a:off x="3038976" y="234180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14" name="Oval 309"/>
            <p:cNvSpPr>
              <a:spLocks noChangeArrowheads="1"/>
            </p:cNvSpPr>
            <p:nvPr/>
          </p:nvSpPr>
          <p:spPr bwMode="auto">
            <a:xfrm>
              <a:off x="2986424" y="2439593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15" name="Oval 310"/>
            <p:cNvSpPr>
              <a:spLocks noChangeArrowheads="1"/>
            </p:cNvSpPr>
            <p:nvPr/>
          </p:nvSpPr>
          <p:spPr bwMode="auto">
            <a:xfrm>
              <a:off x="3126062" y="2371441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16" name="Oval 311"/>
            <p:cNvSpPr>
              <a:spLocks noChangeArrowheads="1"/>
            </p:cNvSpPr>
            <p:nvPr/>
          </p:nvSpPr>
          <p:spPr bwMode="auto">
            <a:xfrm>
              <a:off x="3217653" y="2395146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17" name="Oval 312"/>
            <p:cNvSpPr>
              <a:spLocks noChangeArrowheads="1"/>
            </p:cNvSpPr>
            <p:nvPr/>
          </p:nvSpPr>
          <p:spPr bwMode="auto">
            <a:xfrm>
              <a:off x="3486418" y="2430704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18" name="Oval 313"/>
            <p:cNvSpPr>
              <a:spLocks noChangeArrowheads="1"/>
            </p:cNvSpPr>
            <p:nvPr/>
          </p:nvSpPr>
          <p:spPr bwMode="auto">
            <a:xfrm>
              <a:off x="3373807" y="2664792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19" name="Oval 314"/>
            <p:cNvSpPr>
              <a:spLocks noChangeArrowheads="1"/>
            </p:cNvSpPr>
            <p:nvPr/>
          </p:nvSpPr>
          <p:spPr bwMode="auto">
            <a:xfrm>
              <a:off x="3582513" y="2134389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20" name="Oval 315"/>
            <p:cNvSpPr>
              <a:spLocks noChangeArrowheads="1"/>
            </p:cNvSpPr>
            <p:nvPr/>
          </p:nvSpPr>
          <p:spPr bwMode="auto">
            <a:xfrm>
              <a:off x="3770199" y="1931415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21" name="Oval 316"/>
            <p:cNvSpPr>
              <a:spLocks noChangeArrowheads="1"/>
            </p:cNvSpPr>
            <p:nvPr/>
          </p:nvSpPr>
          <p:spPr bwMode="auto">
            <a:xfrm>
              <a:off x="4023950" y="193734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22" name="Oval 317"/>
            <p:cNvSpPr>
              <a:spLocks noChangeArrowheads="1"/>
            </p:cNvSpPr>
            <p:nvPr/>
          </p:nvSpPr>
          <p:spPr bwMode="auto">
            <a:xfrm>
              <a:off x="4330253" y="2190689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23" name="Oval 318"/>
            <p:cNvSpPr>
              <a:spLocks noChangeArrowheads="1"/>
            </p:cNvSpPr>
            <p:nvPr/>
          </p:nvSpPr>
          <p:spPr bwMode="auto">
            <a:xfrm>
              <a:off x="3963890" y="2149205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24" name="Oval 319"/>
            <p:cNvSpPr>
              <a:spLocks noChangeArrowheads="1"/>
            </p:cNvSpPr>
            <p:nvPr/>
          </p:nvSpPr>
          <p:spPr bwMode="auto">
            <a:xfrm>
              <a:off x="3842271" y="2169947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25" name="Oval 320"/>
            <p:cNvSpPr>
              <a:spLocks noChangeArrowheads="1"/>
            </p:cNvSpPr>
            <p:nvPr/>
          </p:nvSpPr>
          <p:spPr bwMode="auto">
            <a:xfrm>
              <a:off x="3854282" y="2245508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26" name="Oval 321"/>
            <p:cNvSpPr>
              <a:spLocks noChangeArrowheads="1"/>
            </p:cNvSpPr>
            <p:nvPr/>
          </p:nvSpPr>
          <p:spPr bwMode="auto">
            <a:xfrm>
              <a:off x="3929357" y="235958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27" name="Oval 322"/>
            <p:cNvSpPr>
              <a:spLocks noChangeArrowheads="1"/>
            </p:cNvSpPr>
            <p:nvPr/>
          </p:nvSpPr>
          <p:spPr bwMode="auto">
            <a:xfrm>
              <a:off x="3582513" y="266479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28" name="Oval 323"/>
            <p:cNvSpPr>
              <a:spLocks noChangeArrowheads="1"/>
            </p:cNvSpPr>
            <p:nvPr/>
          </p:nvSpPr>
          <p:spPr bwMode="auto">
            <a:xfrm>
              <a:off x="3532965" y="1870670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29" name="Oval 324"/>
            <p:cNvSpPr>
              <a:spLocks noChangeArrowheads="1"/>
            </p:cNvSpPr>
            <p:nvPr/>
          </p:nvSpPr>
          <p:spPr bwMode="auto">
            <a:xfrm>
              <a:off x="3579510" y="1658806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30" name="Oval 325"/>
            <p:cNvSpPr>
              <a:spLocks noChangeArrowheads="1"/>
            </p:cNvSpPr>
            <p:nvPr/>
          </p:nvSpPr>
          <p:spPr bwMode="auto">
            <a:xfrm>
              <a:off x="3217653" y="1451386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31" name="Oval 326"/>
            <p:cNvSpPr>
              <a:spLocks noChangeArrowheads="1"/>
            </p:cNvSpPr>
            <p:nvPr/>
          </p:nvSpPr>
          <p:spPr bwMode="auto">
            <a:xfrm>
              <a:off x="3695125" y="1451386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32" name="Oval 327"/>
            <p:cNvSpPr>
              <a:spLocks noChangeArrowheads="1"/>
            </p:cNvSpPr>
            <p:nvPr/>
          </p:nvSpPr>
          <p:spPr bwMode="auto">
            <a:xfrm>
              <a:off x="3879807" y="1805481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33" name="Oval 328"/>
            <p:cNvSpPr>
              <a:spLocks noChangeArrowheads="1"/>
            </p:cNvSpPr>
            <p:nvPr/>
          </p:nvSpPr>
          <p:spPr bwMode="auto">
            <a:xfrm>
              <a:off x="4044971" y="1586209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34" name="Oval 329"/>
            <p:cNvSpPr>
              <a:spLocks noChangeArrowheads="1"/>
            </p:cNvSpPr>
            <p:nvPr/>
          </p:nvSpPr>
          <p:spPr bwMode="auto">
            <a:xfrm>
              <a:off x="4307731" y="167954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35" name="Oval 330"/>
            <p:cNvSpPr>
              <a:spLocks noChangeArrowheads="1"/>
            </p:cNvSpPr>
            <p:nvPr/>
          </p:nvSpPr>
          <p:spPr bwMode="auto">
            <a:xfrm>
              <a:off x="4286710" y="1269153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36" name="Oval 331"/>
            <p:cNvSpPr>
              <a:spLocks noChangeArrowheads="1"/>
            </p:cNvSpPr>
            <p:nvPr/>
          </p:nvSpPr>
          <p:spPr bwMode="auto">
            <a:xfrm>
              <a:off x="4486407" y="1586209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37" name="Oval 332"/>
            <p:cNvSpPr>
              <a:spLocks noChangeArrowheads="1"/>
            </p:cNvSpPr>
            <p:nvPr/>
          </p:nvSpPr>
          <p:spPr bwMode="auto">
            <a:xfrm>
              <a:off x="4599019" y="1919562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38" name="Oval 333"/>
            <p:cNvSpPr>
              <a:spLocks noChangeArrowheads="1"/>
            </p:cNvSpPr>
            <p:nvPr/>
          </p:nvSpPr>
          <p:spPr bwMode="auto">
            <a:xfrm>
              <a:off x="4855773" y="1775850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39" name="Oval 334"/>
            <p:cNvSpPr>
              <a:spLocks noChangeArrowheads="1"/>
            </p:cNvSpPr>
            <p:nvPr/>
          </p:nvSpPr>
          <p:spPr bwMode="auto">
            <a:xfrm>
              <a:off x="4920337" y="1726958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40" name="Oval 335"/>
            <p:cNvSpPr>
              <a:spLocks noChangeArrowheads="1"/>
            </p:cNvSpPr>
            <p:nvPr/>
          </p:nvSpPr>
          <p:spPr bwMode="auto">
            <a:xfrm>
              <a:off x="4971388" y="183214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41" name="Oval 336"/>
            <p:cNvSpPr>
              <a:spLocks noChangeArrowheads="1"/>
            </p:cNvSpPr>
            <p:nvPr/>
          </p:nvSpPr>
          <p:spPr bwMode="auto">
            <a:xfrm>
              <a:off x="4974390" y="170917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42" name="Oval 337"/>
            <p:cNvSpPr>
              <a:spLocks noChangeArrowheads="1"/>
            </p:cNvSpPr>
            <p:nvPr/>
          </p:nvSpPr>
          <p:spPr bwMode="auto">
            <a:xfrm>
              <a:off x="4974390" y="152101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43" name="Oval 338"/>
            <p:cNvSpPr>
              <a:spLocks noChangeArrowheads="1"/>
            </p:cNvSpPr>
            <p:nvPr/>
          </p:nvSpPr>
          <p:spPr bwMode="auto">
            <a:xfrm>
              <a:off x="4858776" y="1472128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44" name="Oval 339"/>
            <p:cNvSpPr>
              <a:spLocks noChangeArrowheads="1"/>
            </p:cNvSpPr>
            <p:nvPr/>
          </p:nvSpPr>
          <p:spPr bwMode="auto">
            <a:xfrm>
              <a:off x="4686105" y="140990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45" name="Oval 340"/>
            <p:cNvSpPr>
              <a:spLocks noChangeArrowheads="1"/>
            </p:cNvSpPr>
            <p:nvPr/>
          </p:nvSpPr>
          <p:spPr bwMode="auto">
            <a:xfrm>
              <a:off x="4804722" y="1316563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46" name="Oval 341"/>
            <p:cNvSpPr>
              <a:spLocks noChangeArrowheads="1"/>
            </p:cNvSpPr>
            <p:nvPr/>
          </p:nvSpPr>
          <p:spPr bwMode="auto">
            <a:xfrm>
              <a:off x="5358771" y="1386197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47" name="Oval 342"/>
            <p:cNvSpPr>
              <a:spLocks noChangeArrowheads="1"/>
            </p:cNvSpPr>
            <p:nvPr/>
          </p:nvSpPr>
          <p:spPr bwMode="auto">
            <a:xfrm>
              <a:off x="5746154" y="1984751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48" name="Oval 343"/>
            <p:cNvSpPr>
              <a:spLocks noChangeArrowheads="1"/>
            </p:cNvSpPr>
            <p:nvPr/>
          </p:nvSpPr>
          <p:spPr bwMode="auto">
            <a:xfrm>
              <a:off x="5708616" y="2198097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49" name="Oval 344"/>
            <p:cNvSpPr>
              <a:spLocks noChangeArrowheads="1"/>
            </p:cNvSpPr>
            <p:nvPr/>
          </p:nvSpPr>
          <p:spPr bwMode="auto">
            <a:xfrm>
              <a:off x="5651560" y="2116611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50" name="Oval 345"/>
            <p:cNvSpPr>
              <a:spLocks noChangeArrowheads="1"/>
            </p:cNvSpPr>
            <p:nvPr/>
          </p:nvSpPr>
          <p:spPr bwMode="auto">
            <a:xfrm>
              <a:off x="5570480" y="2206987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51" name="Oval 346"/>
            <p:cNvSpPr>
              <a:spLocks noChangeArrowheads="1"/>
            </p:cNvSpPr>
            <p:nvPr/>
          </p:nvSpPr>
          <p:spPr bwMode="auto">
            <a:xfrm>
              <a:off x="5708616" y="2298844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52" name="Oval 347"/>
            <p:cNvSpPr>
              <a:spLocks noChangeArrowheads="1"/>
            </p:cNvSpPr>
            <p:nvPr/>
          </p:nvSpPr>
          <p:spPr bwMode="auto">
            <a:xfrm>
              <a:off x="5920326" y="2181800"/>
              <a:ext cx="48048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53" name="Oval 348"/>
            <p:cNvSpPr>
              <a:spLocks noChangeArrowheads="1"/>
            </p:cNvSpPr>
            <p:nvPr/>
          </p:nvSpPr>
          <p:spPr bwMode="auto">
            <a:xfrm>
              <a:off x="6011916" y="1964009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54" name="Oval 349"/>
            <p:cNvSpPr>
              <a:spLocks noChangeArrowheads="1"/>
            </p:cNvSpPr>
            <p:nvPr/>
          </p:nvSpPr>
          <p:spPr bwMode="auto">
            <a:xfrm>
              <a:off x="6217620" y="209586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55" name="Oval 350"/>
            <p:cNvSpPr>
              <a:spLocks noChangeArrowheads="1"/>
            </p:cNvSpPr>
            <p:nvPr/>
          </p:nvSpPr>
          <p:spPr bwMode="auto">
            <a:xfrm>
              <a:off x="6309210" y="183214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56" name="Oval 351"/>
            <p:cNvSpPr>
              <a:spLocks noChangeArrowheads="1"/>
            </p:cNvSpPr>
            <p:nvPr/>
          </p:nvSpPr>
          <p:spPr bwMode="auto">
            <a:xfrm>
              <a:off x="6352754" y="1885486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57" name="Oval 352"/>
            <p:cNvSpPr>
              <a:spLocks noChangeArrowheads="1"/>
            </p:cNvSpPr>
            <p:nvPr/>
          </p:nvSpPr>
          <p:spPr bwMode="auto">
            <a:xfrm>
              <a:off x="6468368" y="1907710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58" name="Oval 353"/>
            <p:cNvSpPr>
              <a:spLocks noChangeArrowheads="1"/>
            </p:cNvSpPr>
            <p:nvPr/>
          </p:nvSpPr>
          <p:spPr bwMode="auto">
            <a:xfrm>
              <a:off x="6318219" y="1623248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59" name="Oval 354"/>
            <p:cNvSpPr>
              <a:spLocks noChangeArrowheads="1"/>
            </p:cNvSpPr>
            <p:nvPr/>
          </p:nvSpPr>
          <p:spPr bwMode="auto">
            <a:xfrm>
              <a:off x="6746143" y="1629175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60" name="Oval 355"/>
            <p:cNvSpPr>
              <a:spLocks noChangeArrowheads="1"/>
            </p:cNvSpPr>
            <p:nvPr/>
          </p:nvSpPr>
          <p:spPr bwMode="auto">
            <a:xfrm>
              <a:off x="6671069" y="1864744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61" name="Oval 356"/>
            <p:cNvSpPr>
              <a:spLocks noChangeArrowheads="1"/>
            </p:cNvSpPr>
            <p:nvPr/>
          </p:nvSpPr>
          <p:spPr bwMode="auto">
            <a:xfrm>
              <a:off x="6624522" y="1978825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62" name="Oval 357"/>
            <p:cNvSpPr>
              <a:spLocks noChangeArrowheads="1"/>
            </p:cNvSpPr>
            <p:nvPr/>
          </p:nvSpPr>
          <p:spPr bwMode="auto">
            <a:xfrm>
              <a:off x="6801698" y="2172910"/>
              <a:ext cx="45045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63" name="Oval 358"/>
            <p:cNvSpPr>
              <a:spLocks noChangeArrowheads="1"/>
            </p:cNvSpPr>
            <p:nvPr/>
          </p:nvSpPr>
          <p:spPr bwMode="auto">
            <a:xfrm>
              <a:off x="6996891" y="198178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64" name="Oval 359"/>
            <p:cNvSpPr>
              <a:spLocks noChangeArrowheads="1"/>
            </p:cNvSpPr>
            <p:nvPr/>
          </p:nvSpPr>
          <p:spPr bwMode="auto">
            <a:xfrm>
              <a:off x="6996891" y="171806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65" name="Oval 360"/>
            <p:cNvSpPr>
              <a:spLocks noChangeArrowheads="1"/>
            </p:cNvSpPr>
            <p:nvPr/>
          </p:nvSpPr>
          <p:spPr bwMode="auto">
            <a:xfrm>
              <a:off x="7228119" y="1993641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66" name="Oval 361"/>
            <p:cNvSpPr>
              <a:spLocks noChangeArrowheads="1"/>
            </p:cNvSpPr>
            <p:nvPr/>
          </p:nvSpPr>
          <p:spPr bwMode="auto">
            <a:xfrm>
              <a:off x="7324214" y="1790665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67" name="Oval 362"/>
            <p:cNvSpPr>
              <a:spLocks noChangeArrowheads="1"/>
            </p:cNvSpPr>
            <p:nvPr/>
          </p:nvSpPr>
          <p:spPr bwMode="auto">
            <a:xfrm>
              <a:off x="7499889" y="152694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68" name="Oval 363"/>
            <p:cNvSpPr>
              <a:spLocks noChangeArrowheads="1"/>
            </p:cNvSpPr>
            <p:nvPr/>
          </p:nvSpPr>
          <p:spPr bwMode="auto">
            <a:xfrm>
              <a:off x="7636523" y="171806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69" name="Oval 364"/>
            <p:cNvSpPr>
              <a:spLocks noChangeArrowheads="1"/>
            </p:cNvSpPr>
            <p:nvPr/>
          </p:nvSpPr>
          <p:spPr bwMode="auto">
            <a:xfrm>
              <a:off x="7803189" y="1526946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70" name="Oval 365"/>
            <p:cNvSpPr>
              <a:spLocks noChangeArrowheads="1"/>
            </p:cNvSpPr>
            <p:nvPr/>
          </p:nvSpPr>
          <p:spPr bwMode="auto">
            <a:xfrm>
              <a:off x="8086969" y="1595098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71" name="Oval 366"/>
            <p:cNvSpPr>
              <a:spLocks noChangeArrowheads="1"/>
            </p:cNvSpPr>
            <p:nvPr/>
          </p:nvSpPr>
          <p:spPr bwMode="auto">
            <a:xfrm>
              <a:off x="8592970" y="1466202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72" name="Oval 367"/>
            <p:cNvSpPr>
              <a:spLocks noChangeArrowheads="1"/>
            </p:cNvSpPr>
            <p:nvPr/>
          </p:nvSpPr>
          <p:spPr bwMode="auto">
            <a:xfrm>
              <a:off x="8918792" y="1799555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73" name="Oval 368"/>
            <p:cNvSpPr>
              <a:spLocks noChangeArrowheads="1"/>
            </p:cNvSpPr>
            <p:nvPr/>
          </p:nvSpPr>
          <p:spPr bwMode="auto">
            <a:xfrm>
              <a:off x="8918792" y="1574356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74" name="Oval 369"/>
            <p:cNvSpPr>
              <a:spLocks noChangeArrowheads="1"/>
            </p:cNvSpPr>
            <p:nvPr/>
          </p:nvSpPr>
          <p:spPr bwMode="auto">
            <a:xfrm>
              <a:off x="8412792" y="2002530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75" name="Oval 370"/>
            <p:cNvSpPr>
              <a:spLocks noChangeArrowheads="1"/>
            </p:cNvSpPr>
            <p:nvPr/>
          </p:nvSpPr>
          <p:spPr bwMode="auto">
            <a:xfrm>
              <a:off x="7780666" y="2356625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76" name="Oval 371"/>
            <p:cNvSpPr>
              <a:spLocks noChangeArrowheads="1"/>
            </p:cNvSpPr>
            <p:nvPr/>
          </p:nvSpPr>
          <p:spPr bwMode="auto">
            <a:xfrm>
              <a:off x="7477366" y="223661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77" name="Oval 372"/>
            <p:cNvSpPr>
              <a:spLocks noChangeArrowheads="1"/>
            </p:cNvSpPr>
            <p:nvPr/>
          </p:nvSpPr>
          <p:spPr bwMode="auto">
            <a:xfrm>
              <a:off x="7074968" y="2580343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78" name="Oval 373"/>
            <p:cNvSpPr>
              <a:spLocks noChangeArrowheads="1"/>
            </p:cNvSpPr>
            <p:nvPr/>
          </p:nvSpPr>
          <p:spPr bwMode="auto">
            <a:xfrm>
              <a:off x="6896292" y="2298844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79" name="Oval 374"/>
            <p:cNvSpPr>
              <a:spLocks noChangeArrowheads="1"/>
            </p:cNvSpPr>
            <p:nvPr/>
          </p:nvSpPr>
          <p:spPr bwMode="auto">
            <a:xfrm>
              <a:off x="6693591" y="2494411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80" name="Oval 375"/>
            <p:cNvSpPr>
              <a:spLocks noChangeArrowheads="1"/>
            </p:cNvSpPr>
            <p:nvPr/>
          </p:nvSpPr>
          <p:spPr bwMode="auto">
            <a:xfrm>
              <a:off x="6445846" y="2427740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81" name="Oval 376"/>
            <p:cNvSpPr>
              <a:spLocks noChangeArrowheads="1"/>
            </p:cNvSpPr>
            <p:nvPr/>
          </p:nvSpPr>
          <p:spPr bwMode="auto">
            <a:xfrm>
              <a:off x="6108011" y="2494411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82" name="Oval 377"/>
            <p:cNvSpPr>
              <a:spLocks noChangeArrowheads="1"/>
            </p:cNvSpPr>
            <p:nvPr/>
          </p:nvSpPr>
          <p:spPr bwMode="auto">
            <a:xfrm>
              <a:off x="6240142" y="235069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83" name="Oval 378"/>
            <p:cNvSpPr>
              <a:spLocks noChangeArrowheads="1"/>
            </p:cNvSpPr>
            <p:nvPr/>
          </p:nvSpPr>
          <p:spPr bwMode="auto">
            <a:xfrm>
              <a:off x="5899305" y="248255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84" name="Oval 379"/>
            <p:cNvSpPr>
              <a:spLocks noChangeArrowheads="1"/>
            </p:cNvSpPr>
            <p:nvPr/>
          </p:nvSpPr>
          <p:spPr bwMode="auto">
            <a:xfrm>
              <a:off x="5842249" y="2538859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85" name="Oval 380"/>
            <p:cNvSpPr>
              <a:spLocks noChangeArrowheads="1"/>
            </p:cNvSpPr>
            <p:nvPr/>
          </p:nvSpPr>
          <p:spPr bwMode="auto">
            <a:xfrm>
              <a:off x="6080985" y="2781836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86" name="Oval 381"/>
            <p:cNvSpPr>
              <a:spLocks noChangeArrowheads="1"/>
            </p:cNvSpPr>
            <p:nvPr/>
          </p:nvSpPr>
          <p:spPr bwMode="auto">
            <a:xfrm>
              <a:off x="5705613" y="280554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87" name="Oval 382"/>
            <p:cNvSpPr>
              <a:spLocks noChangeArrowheads="1"/>
            </p:cNvSpPr>
            <p:nvPr/>
          </p:nvSpPr>
          <p:spPr bwMode="auto">
            <a:xfrm>
              <a:off x="5920326" y="2999626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88" name="Oval 383"/>
            <p:cNvSpPr>
              <a:spLocks noChangeArrowheads="1"/>
            </p:cNvSpPr>
            <p:nvPr/>
          </p:nvSpPr>
          <p:spPr bwMode="auto">
            <a:xfrm>
              <a:off x="6202605" y="295814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89" name="Oval 384"/>
            <p:cNvSpPr>
              <a:spLocks noChangeArrowheads="1"/>
            </p:cNvSpPr>
            <p:nvPr/>
          </p:nvSpPr>
          <p:spPr bwMode="auto">
            <a:xfrm>
              <a:off x="6156059" y="3161118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90" name="Oval 385"/>
            <p:cNvSpPr>
              <a:spLocks noChangeArrowheads="1"/>
            </p:cNvSpPr>
            <p:nvPr/>
          </p:nvSpPr>
          <p:spPr bwMode="auto">
            <a:xfrm>
              <a:off x="6049454" y="309296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91" name="Oval 386"/>
            <p:cNvSpPr>
              <a:spLocks noChangeArrowheads="1"/>
            </p:cNvSpPr>
            <p:nvPr/>
          </p:nvSpPr>
          <p:spPr bwMode="auto">
            <a:xfrm>
              <a:off x="5920326" y="3207046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92" name="Oval 387"/>
            <p:cNvSpPr>
              <a:spLocks noChangeArrowheads="1"/>
            </p:cNvSpPr>
            <p:nvPr/>
          </p:nvSpPr>
          <p:spPr bwMode="auto">
            <a:xfrm>
              <a:off x="5729637" y="3257420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93" name="Oval 388"/>
            <p:cNvSpPr>
              <a:spLocks noChangeArrowheads="1"/>
            </p:cNvSpPr>
            <p:nvPr/>
          </p:nvSpPr>
          <p:spPr bwMode="auto">
            <a:xfrm>
              <a:off x="5546456" y="295814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94" name="Oval 389"/>
            <p:cNvSpPr>
              <a:spLocks noChangeArrowheads="1"/>
            </p:cNvSpPr>
            <p:nvPr/>
          </p:nvSpPr>
          <p:spPr bwMode="auto">
            <a:xfrm>
              <a:off x="5318230" y="3301867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95" name="Oval 390"/>
            <p:cNvSpPr>
              <a:spLocks noChangeArrowheads="1"/>
            </p:cNvSpPr>
            <p:nvPr/>
          </p:nvSpPr>
          <p:spPr bwMode="auto">
            <a:xfrm>
              <a:off x="5270183" y="3482618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96" name="Oval 391"/>
            <p:cNvSpPr>
              <a:spLocks noChangeArrowheads="1"/>
            </p:cNvSpPr>
            <p:nvPr/>
          </p:nvSpPr>
          <p:spPr bwMode="auto">
            <a:xfrm>
              <a:off x="5614023" y="3482618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97" name="Oval 392"/>
            <p:cNvSpPr>
              <a:spLocks noChangeArrowheads="1"/>
            </p:cNvSpPr>
            <p:nvPr/>
          </p:nvSpPr>
          <p:spPr bwMode="auto">
            <a:xfrm>
              <a:off x="5523934" y="3586328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98" name="Oval 393"/>
            <p:cNvSpPr>
              <a:spLocks noChangeArrowheads="1"/>
            </p:cNvSpPr>
            <p:nvPr/>
          </p:nvSpPr>
          <p:spPr bwMode="auto">
            <a:xfrm>
              <a:off x="5546456" y="3867826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399" name="Oval 394"/>
            <p:cNvSpPr>
              <a:spLocks noChangeArrowheads="1"/>
            </p:cNvSpPr>
            <p:nvPr/>
          </p:nvSpPr>
          <p:spPr bwMode="auto">
            <a:xfrm>
              <a:off x="6092997" y="3688557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00" name="Oval 395"/>
            <p:cNvSpPr>
              <a:spLocks noChangeArrowheads="1"/>
            </p:cNvSpPr>
            <p:nvPr/>
          </p:nvSpPr>
          <p:spPr bwMode="auto">
            <a:xfrm>
              <a:off x="6405305" y="4164140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01" name="Oval 396"/>
            <p:cNvSpPr>
              <a:spLocks noChangeArrowheads="1"/>
            </p:cNvSpPr>
            <p:nvPr/>
          </p:nvSpPr>
          <p:spPr bwMode="auto">
            <a:xfrm>
              <a:off x="6199602" y="4527126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02" name="Oval 397"/>
            <p:cNvSpPr>
              <a:spLocks noChangeArrowheads="1"/>
            </p:cNvSpPr>
            <p:nvPr/>
          </p:nvSpPr>
          <p:spPr bwMode="auto">
            <a:xfrm>
              <a:off x="6142546" y="4773066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03" name="Oval 398"/>
            <p:cNvSpPr>
              <a:spLocks noChangeArrowheads="1"/>
            </p:cNvSpPr>
            <p:nvPr/>
          </p:nvSpPr>
          <p:spPr bwMode="auto">
            <a:xfrm>
              <a:off x="6289692" y="467380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04" name="Oval 399"/>
            <p:cNvSpPr>
              <a:spLocks noChangeArrowheads="1"/>
            </p:cNvSpPr>
            <p:nvPr/>
          </p:nvSpPr>
          <p:spPr bwMode="auto">
            <a:xfrm>
              <a:off x="6702600" y="4799735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05" name="Oval 400"/>
            <p:cNvSpPr>
              <a:spLocks noChangeArrowheads="1"/>
            </p:cNvSpPr>
            <p:nvPr/>
          </p:nvSpPr>
          <p:spPr bwMode="auto">
            <a:xfrm>
              <a:off x="6830226" y="4718248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06" name="Oval 401"/>
            <p:cNvSpPr>
              <a:spLocks noChangeArrowheads="1"/>
            </p:cNvSpPr>
            <p:nvPr/>
          </p:nvSpPr>
          <p:spPr bwMode="auto">
            <a:xfrm>
              <a:off x="6861757" y="4472307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07" name="Oval 402"/>
            <p:cNvSpPr>
              <a:spLocks noChangeArrowheads="1"/>
            </p:cNvSpPr>
            <p:nvPr/>
          </p:nvSpPr>
          <p:spPr bwMode="auto">
            <a:xfrm>
              <a:off x="7142535" y="4515273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08" name="Oval 403"/>
            <p:cNvSpPr>
              <a:spLocks noChangeArrowheads="1"/>
            </p:cNvSpPr>
            <p:nvPr/>
          </p:nvSpPr>
          <p:spPr bwMode="auto">
            <a:xfrm>
              <a:off x="7080974" y="4143399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09" name="Oval 404"/>
            <p:cNvSpPr>
              <a:spLocks noChangeArrowheads="1"/>
            </p:cNvSpPr>
            <p:nvPr/>
          </p:nvSpPr>
          <p:spPr bwMode="auto">
            <a:xfrm>
              <a:off x="6980375" y="4727137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10" name="Oval 405"/>
            <p:cNvSpPr>
              <a:spLocks noChangeArrowheads="1"/>
            </p:cNvSpPr>
            <p:nvPr/>
          </p:nvSpPr>
          <p:spPr bwMode="auto">
            <a:xfrm>
              <a:off x="6980375" y="4864924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11" name="Oval 406"/>
            <p:cNvSpPr>
              <a:spLocks noChangeArrowheads="1"/>
            </p:cNvSpPr>
            <p:nvPr/>
          </p:nvSpPr>
          <p:spPr bwMode="auto">
            <a:xfrm>
              <a:off x="6680078" y="5219018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12" name="Oval 407"/>
            <p:cNvSpPr>
              <a:spLocks noChangeArrowheads="1"/>
            </p:cNvSpPr>
            <p:nvPr/>
          </p:nvSpPr>
          <p:spPr bwMode="auto">
            <a:xfrm>
              <a:off x="6573472" y="5063454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13" name="Oval 408"/>
            <p:cNvSpPr>
              <a:spLocks noChangeArrowheads="1"/>
            </p:cNvSpPr>
            <p:nvPr/>
          </p:nvSpPr>
          <p:spPr bwMode="auto">
            <a:xfrm>
              <a:off x="6442843" y="5263465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14" name="Oval 409"/>
            <p:cNvSpPr>
              <a:spLocks noChangeArrowheads="1"/>
            </p:cNvSpPr>
            <p:nvPr/>
          </p:nvSpPr>
          <p:spPr bwMode="auto">
            <a:xfrm>
              <a:off x="6442843" y="4970115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15" name="Oval 410"/>
            <p:cNvSpPr>
              <a:spLocks noChangeArrowheads="1"/>
            </p:cNvSpPr>
            <p:nvPr/>
          </p:nvSpPr>
          <p:spPr bwMode="auto">
            <a:xfrm>
              <a:off x="6092997" y="398487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16" name="Oval 411"/>
            <p:cNvSpPr>
              <a:spLocks noChangeArrowheads="1"/>
            </p:cNvSpPr>
            <p:nvPr/>
          </p:nvSpPr>
          <p:spPr bwMode="auto">
            <a:xfrm>
              <a:off x="6532932" y="3903384"/>
              <a:ext cx="45045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17" name="Oval 412"/>
            <p:cNvSpPr>
              <a:spLocks noChangeArrowheads="1"/>
            </p:cNvSpPr>
            <p:nvPr/>
          </p:nvSpPr>
          <p:spPr bwMode="auto">
            <a:xfrm>
              <a:off x="6743140" y="3427801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18" name="Oval 413"/>
            <p:cNvSpPr>
              <a:spLocks noChangeArrowheads="1"/>
            </p:cNvSpPr>
            <p:nvPr/>
          </p:nvSpPr>
          <p:spPr bwMode="auto">
            <a:xfrm>
              <a:off x="6873769" y="4164140"/>
              <a:ext cx="48048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19" name="Oval 414"/>
            <p:cNvSpPr>
              <a:spLocks noChangeArrowheads="1"/>
            </p:cNvSpPr>
            <p:nvPr/>
          </p:nvSpPr>
          <p:spPr bwMode="auto">
            <a:xfrm>
              <a:off x="6771668" y="3257420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20" name="Oval 415"/>
            <p:cNvSpPr>
              <a:spLocks noChangeArrowheads="1"/>
            </p:cNvSpPr>
            <p:nvPr/>
          </p:nvSpPr>
          <p:spPr bwMode="auto">
            <a:xfrm>
              <a:off x="6627525" y="3023332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21" name="Oval 416"/>
            <p:cNvSpPr>
              <a:spLocks noChangeArrowheads="1"/>
            </p:cNvSpPr>
            <p:nvPr/>
          </p:nvSpPr>
          <p:spPr bwMode="auto">
            <a:xfrm>
              <a:off x="6535935" y="2802578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22" name="Oval 417"/>
            <p:cNvSpPr>
              <a:spLocks noChangeArrowheads="1"/>
            </p:cNvSpPr>
            <p:nvPr/>
          </p:nvSpPr>
          <p:spPr bwMode="auto">
            <a:xfrm>
              <a:off x="6723620" y="2724054"/>
              <a:ext cx="48048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23" name="Oval 418"/>
            <p:cNvSpPr>
              <a:spLocks noChangeArrowheads="1"/>
            </p:cNvSpPr>
            <p:nvPr/>
          </p:nvSpPr>
          <p:spPr bwMode="auto">
            <a:xfrm>
              <a:off x="6861757" y="2943327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24" name="Oval 419"/>
            <p:cNvSpPr>
              <a:spLocks noChangeArrowheads="1"/>
            </p:cNvSpPr>
            <p:nvPr/>
          </p:nvSpPr>
          <p:spPr bwMode="auto">
            <a:xfrm>
              <a:off x="6986381" y="2759612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25" name="Oval 420"/>
            <p:cNvSpPr>
              <a:spLocks noChangeArrowheads="1"/>
            </p:cNvSpPr>
            <p:nvPr/>
          </p:nvSpPr>
          <p:spPr bwMode="auto">
            <a:xfrm>
              <a:off x="7095989" y="298481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26" name="Oval 421"/>
            <p:cNvSpPr>
              <a:spLocks noChangeArrowheads="1"/>
            </p:cNvSpPr>
            <p:nvPr/>
          </p:nvSpPr>
          <p:spPr bwMode="auto">
            <a:xfrm>
              <a:off x="6902298" y="3236678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27" name="Oval 422"/>
            <p:cNvSpPr>
              <a:spLocks noChangeArrowheads="1"/>
            </p:cNvSpPr>
            <p:nvPr/>
          </p:nvSpPr>
          <p:spPr bwMode="auto">
            <a:xfrm>
              <a:off x="6833229" y="3301867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28" name="Oval 423"/>
            <p:cNvSpPr>
              <a:spLocks noChangeArrowheads="1"/>
            </p:cNvSpPr>
            <p:nvPr/>
          </p:nvSpPr>
          <p:spPr bwMode="auto">
            <a:xfrm>
              <a:off x="7142535" y="3521139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29" name="Oval 424"/>
            <p:cNvSpPr>
              <a:spLocks noChangeArrowheads="1"/>
            </p:cNvSpPr>
            <p:nvPr/>
          </p:nvSpPr>
          <p:spPr bwMode="auto">
            <a:xfrm>
              <a:off x="7462351" y="3161118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30" name="Oval 425"/>
            <p:cNvSpPr>
              <a:spLocks noChangeArrowheads="1"/>
            </p:cNvSpPr>
            <p:nvPr/>
          </p:nvSpPr>
          <p:spPr bwMode="auto">
            <a:xfrm>
              <a:off x="7615503" y="299962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31" name="Oval 426"/>
            <p:cNvSpPr>
              <a:spLocks noChangeArrowheads="1"/>
            </p:cNvSpPr>
            <p:nvPr/>
          </p:nvSpPr>
          <p:spPr bwMode="auto">
            <a:xfrm>
              <a:off x="7604993" y="2632197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32" name="Oval 427"/>
            <p:cNvSpPr>
              <a:spLocks noChangeArrowheads="1"/>
            </p:cNvSpPr>
            <p:nvPr/>
          </p:nvSpPr>
          <p:spPr bwMode="auto">
            <a:xfrm>
              <a:off x="7737123" y="3269272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33" name="Oval 428"/>
            <p:cNvSpPr>
              <a:spLocks noChangeArrowheads="1"/>
            </p:cNvSpPr>
            <p:nvPr/>
          </p:nvSpPr>
          <p:spPr bwMode="auto">
            <a:xfrm>
              <a:off x="7867752" y="3095929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34" name="Oval 429"/>
            <p:cNvSpPr>
              <a:spLocks noChangeArrowheads="1"/>
            </p:cNvSpPr>
            <p:nvPr/>
          </p:nvSpPr>
          <p:spPr bwMode="auto">
            <a:xfrm>
              <a:off x="8083966" y="2978884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35" name="Oval 430"/>
            <p:cNvSpPr>
              <a:spLocks noChangeArrowheads="1"/>
            </p:cNvSpPr>
            <p:nvPr/>
          </p:nvSpPr>
          <p:spPr bwMode="auto">
            <a:xfrm>
              <a:off x="8234115" y="3095929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36" name="Oval 431"/>
            <p:cNvSpPr>
              <a:spLocks noChangeArrowheads="1"/>
            </p:cNvSpPr>
            <p:nvPr/>
          </p:nvSpPr>
          <p:spPr bwMode="auto">
            <a:xfrm>
              <a:off x="8008892" y="3257420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37" name="Oval 432"/>
            <p:cNvSpPr>
              <a:spLocks noChangeArrowheads="1"/>
            </p:cNvSpPr>
            <p:nvPr/>
          </p:nvSpPr>
          <p:spPr bwMode="auto">
            <a:xfrm>
              <a:off x="8445824" y="3521139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38" name="Oval 433"/>
            <p:cNvSpPr>
              <a:spLocks noChangeArrowheads="1"/>
            </p:cNvSpPr>
            <p:nvPr/>
          </p:nvSpPr>
          <p:spPr bwMode="auto">
            <a:xfrm>
              <a:off x="8408287" y="3236678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39" name="Oval 434"/>
            <p:cNvSpPr>
              <a:spLocks noChangeArrowheads="1"/>
            </p:cNvSpPr>
            <p:nvPr/>
          </p:nvSpPr>
          <p:spPr bwMode="auto">
            <a:xfrm>
              <a:off x="8399278" y="298481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40" name="Oval 435"/>
            <p:cNvSpPr>
              <a:spLocks noChangeArrowheads="1"/>
            </p:cNvSpPr>
            <p:nvPr/>
          </p:nvSpPr>
          <p:spPr bwMode="auto">
            <a:xfrm>
              <a:off x="8603480" y="2676644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41" name="Oval 436"/>
            <p:cNvSpPr>
              <a:spLocks noChangeArrowheads="1"/>
            </p:cNvSpPr>
            <p:nvPr/>
          </p:nvSpPr>
          <p:spPr bwMode="auto">
            <a:xfrm>
              <a:off x="8668044" y="2943327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42" name="Oval 437"/>
            <p:cNvSpPr>
              <a:spLocks noChangeArrowheads="1"/>
            </p:cNvSpPr>
            <p:nvPr/>
          </p:nvSpPr>
          <p:spPr bwMode="auto">
            <a:xfrm>
              <a:off x="8768643" y="3161118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43" name="Oval 438"/>
            <p:cNvSpPr>
              <a:spLocks noChangeArrowheads="1"/>
            </p:cNvSpPr>
            <p:nvPr/>
          </p:nvSpPr>
          <p:spPr bwMode="auto">
            <a:xfrm>
              <a:off x="8918792" y="2864804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44" name="Oval 439"/>
            <p:cNvSpPr>
              <a:spLocks noChangeArrowheads="1"/>
            </p:cNvSpPr>
            <p:nvPr/>
          </p:nvSpPr>
          <p:spPr bwMode="auto">
            <a:xfrm>
              <a:off x="8887261" y="2442556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45" name="Oval 440"/>
            <p:cNvSpPr>
              <a:spLocks noChangeArrowheads="1"/>
            </p:cNvSpPr>
            <p:nvPr/>
          </p:nvSpPr>
          <p:spPr bwMode="auto">
            <a:xfrm>
              <a:off x="8433813" y="2289955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46" name="Oval 441"/>
            <p:cNvSpPr>
              <a:spLocks noChangeArrowheads="1"/>
            </p:cNvSpPr>
            <p:nvPr/>
          </p:nvSpPr>
          <p:spPr bwMode="auto">
            <a:xfrm>
              <a:off x="8930804" y="2269213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47" name="Oval 442"/>
            <p:cNvSpPr>
              <a:spLocks noChangeArrowheads="1"/>
            </p:cNvSpPr>
            <p:nvPr/>
          </p:nvSpPr>
          <p:spPr bwMode="auto">
            <a:xfrm>
              <a:off x="9246116" y="2325512"/>
              <a:ext cx="45045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48" name="Oval 443"/>
            <p:cNvSpPr>
              <a:spLocks noChangeArrowheads="1"/>
            </p:cNvSpPr>
            <p:nvPr/>
          </p:nvSpPr>
          <p:spPr bwMode="auto">
            <a:xfrm>
              <a:off x="9268638" y="1823260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49" name="Oval 444"/>
            <p:cNvSpPr>
              <a:spLocks noChangeArrowheads="1"/>
            </p:cNvSpPr>
            <p:nvPr/>
          </p:nvSpPr>
          <p:spPr bwMode="auto">
            <a:xfrm>
              <a:off x="9743108" y="1601024"/>
              <a:ext cx="45045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50" name="Oval 445"/>
            <p:cNvSpPr>
              <a:spLocks noChangeArrowheads="1"/>
            </p:cNvSpPr>
            <p:nvPr/>
          </p:nvSpPr>
          <p:spPr bwMode="auto">
            <a:xfrm>
              <a:off x="9933796" y="1958083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51" name="Oval 446"/>
            <p:cNvSpPr>
              <a:spLocks noChangeArrowheads="1"/>
            </p:cNvSpPr>
            <p:nvPr/>
          </p:nvSpPr>
          <p:spPr bwMode="auto">
            <a:xfrm>
              <a:off x="10034396" y="1703253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52" name="Oval 447"/>
            <p:cNvSpPr>
              <a:spLocks noChangeArrowheads="1"/>
            </p:cNvSpPr>
            <p:nvPr/>
          </p:nvSpPr>
          <p:spPr bwMode="auto">
            <a:xfrm>
              <a:off x="10268628" y="1913636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53" name="Oval 448"/>
            <p:cNvSpPr>
              <a:spLocks noChangeArrowheads="1"/>
            </p:cNvSpPr>
            <p:nvPr/>
          </p:nvSpPr>
          <p:spPr bwMode="auto">
            <a:xfrm>
              <a:off x="10259619" y="2224766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54" name="Oval 449"/>
            <p:cNvSpPr>
              <a:spLocks noChangeArrowheads="1"/>
            </p:cNvSpPr>
            <p:nvPr/>
          </p:nvSpPr>
          <p:spPr bwMode="auto">
            <a:xfrm>
              <a:off x="9719084" y="2008456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55" name="Oval 450"/>
            <p:cNvSpPr>
              <a:spLocks noChangeArrowheads="1"/>
            </p:cNvSpPr>
            <p:nvPr/>
          </p:nvSpPr>
          <p:spPr bwMode="auto">
            <a:xfrm>
              <a:off x="9687552" y="2466261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56" name="Oval 451"/>
            <p:cNvSpPr>
              <a:spLocks noChangeArrowheads="1"/>
            </p:cNvSpPr>
            <p:nvPr/>
          </p:nvSpPr>
          <p:spPr bwMode="auto">
            <a:xfrm>
              <a:off x="9459327" y="2353662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57" name="Oval 452"/>
            <p:cNvSpPr>
              <a:spLocks noChangeArrowheads="1"/>
            </p:cNvSpPr>
            <p:nvPr/>
          </p:nvSpPr>
          <p:spPr bwMode="auto">
            <a:xfrm>
              <a:off x="9378246" y="2709239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58" name="Oval 453"/>
            <p:cNvSpPr>
              <a:spLocks noChangeArrowheads="1"/>
            </p:cNvSpPr>
            <p:nvPr/>
          </p:nvSpPr>
          <p:spPr bwMode="auto">
            <a:xfrm>
              <a:off x="9806170" y="2632197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59" name="Oval 454"/>
            <p:cNvSpPr>
              <a:spLocks noChangeArrowheads="1"/>
            </p:cNvSpPr>
            <p:nvPr/>
          </p:nvSpPr>
          <p:spPr bwMode="auto">
            <a:xfrm>
              <a:off x="10112473" y="2632197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60" name="Oval 455"/>
            <p:cNvSpPr>
              <a:spLocks noChangeArrowheads="1"/>
            </p:cNvSpPr>
            <p:nvPr/>
          </p:nvSpPr>
          <p:spPr bwMode="auto">
            <a:xfrm>
              <a:off x="10121482" y="2823320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61" name="Oval 456"/>
            <p:cNvSpPr>
              <a:spLocks noChangeArrowheads="1"/>
            </p:cNvSpPr>
            <p:nvPr/>
          </p:nvSpPr>
          <p:spPr bwMode="auto">
            <a:xfrm>
              <a:off x="10022384" y="2729981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62" name="Oval 457"/>
            <p:cNvSpPr>
              <a:spLocks noChangeArrowheads="1"/>
            </p:cNvSpPr>
            <p:nvPr/>
          </p:nvSpPr>
          <p:spPr bwMode="auto">
            <a:xfrm>
              <a:off x="9858722" y="2984811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63" name="Oval 458"/>
            <p:cNvSpPr>
              <a:spLocks noChangeArrowheads="1"/>
            </p:cNvSpPr>
            <p:nvPr/>
          </p:nvSpPr>
          <p:spPr bwMode="auto">
            <a:xfrm>
              <a:off x="9690555" y="3005553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64" name="Oval 459"/>
            <p:cNvSpPr>
              <a:spLocks noChangeArrowheads="1"/>
            </p:cNvSpPr>
            <p:nvPr/>
          </p:nvSpPr>
          <p:spPr bwMode="auto">
            <a:xfrm>
              <a:off x="9246116" y="3398169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65" name="Oval 460"/>
            <p:cNvSpPr>
              <a:spLocks noChangeArrowheads="1"/>
            </p:cNvSpPr>
            <p:nvPr/>
          </p:nvSpPr>
          <p:spPr bwMode="auto">
            <a:xfrm>
              <a:off x="9378246" y="3635220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66" name="Oval 461"/>
            <p:cNvSpPr>
              <a:spLocks noChangeArrowheads="1"/>
            </p:cNvSpPr>
            <p:nvPr/>
          </p:nvSpPr>
          <p:spPr bwMode="auto">
            <a:xfrm>
              <a:off x="9165035" y="3571512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67" name="Oval 462"/>
            <p:cNvSpPr>
              <a:spLocks noChangeArrowheads="1"/>
            </p:cNvSpPr>
            <p:nvPr/>
          </p:nvSpPr>
          <p:spPr bwMode="auto">
            <a:xfrm>
              <a:off x="9130502" y="379374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68" name="Oval 463"/>
            <p:cNvSpPr>
              <a:spLocks noChangeArrowheads="1"/>
            </p:cNvSpPr>
            <p:nvPr/>
          </p:nvSpPr>
          <p:spPr bwMode="auto">
            <a:xfrm>
              <a:off x="9034407" y="3867826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69" name="Oval 464"/>
            <p:cNvSpPr>
              <a:spLocks noChangeArrowheads="1"/>
            </p:cNvSpPr>
            <p:nvPr/>
          </p:nvSpPr>
          <p:spPr bwMode="auto">
            <a:xfrm>
              <a:off x="9421790" y="4038208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70" name="Oval 465"/>
            <p:cNvSpPr>
              <a:spLocks noChangeArrowheads="1"/>
            </p:cNvSpPr>
            <p:nvPr/>
          </p:nvSpPr>
          <p:spPr bwMode="auto">
            <a:xfrm>
              <a:off x="9543410" y="3867826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71" name="Oval 466"/>
            <p:cNvSpPr>
              <a:spLocks noChangeArrowheads="1"/>
            </p:cNvSpPr>
            <p:nvPr/>
          </p:nvSpPr>
          <p:spPr bwMode="auto">
            <a:xfrm>
              <a:off x="9713078" y="4430823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72" name="Oval 467"/>
            <p:cNvSpPr>
              <a:spLocks noChangeArrowheads="1"/>
            </p:cNvSpPr>
            <p:nvPr/>
          </p:nvSpPr>
          <p:spPr bwMode="auto">
            <a:xfrm>
              <a:off x="9187558" y="421599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73" name="Oval 468"/>
            <p:cNvSpPr>
              <a:spLocks noChangeArrowheads="1"/>
            </p:cNvSpPr>
            <p:nvPr/>
          </p:nvSpPr>
          <p:spPr bwMode="auto">
            <a:xfrm>
              <a:off x="9759624" y="4072283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74" name="Oval 469"/>
            <p:cNvSpPr>
              <a:spLocks noChangeArrowheads="1"/>
            </p:cNvSpPr>
            <p:nvPr/>
          </p:nvSpPr>
          <p:spPr bwMode="auto">
            <a:xfrm>
              <a:off x="10369227" y="4377487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75" name="Oval 470"/>
            <p:cNvSpPr>
              <a:spLocks noChangeArrowheads="1"/>
            </p:cNvSpPr>
            <p:nvPr/>
          </p:nvSpPr>
          <p:spPr bwMode="auto">
            <a:xfrm>
              <a:off x="10309167" y="4113767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76" name="Oval 471"/>
            <p:cNvSpPr>
              <a:spLocks noChangeArrowheads="1"/>
            </p:cNvSpPr>
            <p:nvPr/>
          </p:nvSpPr>
          <p:spPr bwMode="auto">
            <a:xfrm>
              <a:off x="10744598" y="4451565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77" name="Oval 472"/>
            <p:cNvSpPr>
              <a:spLocks noChangeArrowheads="1"/>
            </p:cNvSpPr>
            <p:nvPr/>
          </p:nvSpPr>
          <p:spPr bwMode="auto">
            <a:xfrm>
              <a:off x="10456313" y="4536015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78" name="Oval 473"/>
            <p:cNvSpPr>
              <a:spLocks noChangeArrowheads="1"/>
            </p:cNvSpPr>
            <p:nvPr/>
          </p:nvSpPr>
          <p:spPr bwMode="auto">
            <a:xfrm>
              <a:off x="10393250" y="4799735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79" name="Oval 474"/>
            <p:cNvSpPr>
              <a:spLocks noChangeArrowheads="1"/>
            </p:cNvSpPr>
            <p:nvPr/>
          </p:nvSpPr>
          <p:spPr bwMode="auto">
            <a:xfrm>
              <a:off x="10187547" y="4753805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80" name="Oval 475"/>
            <p:cNvSpPr>
              <a:spLocks noChangeArrowheads="1"/>
            </p:cNvSpPr>
            <p:nvPr/>
          </p:nvSpPr>
          <p:spPr bwMode="auto">
            <a:xfrm>
              <a:off x="10002864" y="4568610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81" name="Oval 476"/>
            <p:cNvSpPr>
              <a:spLocks noChangeArrowheads="1"/>
            </p:cNvSpPr>
            <p:nvPr/>
          </p:nvSpPr>
          <p:spPr bwMode="auto">
            <a:xfrm>
              <a:off x="9831695" y="527531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82" name="Oval 477"/>
            <p:cNvSpPr>
              <a:spLocks noChangeArrowheads="1"/>
            </p:cNvSpPr>
            <p:nvPr/>
          </p:nvSpPr>
          <p:spPr bwMode="auto">
            <a:xfrm>
              <a:off x="9606472" y="505160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83" name="Oval 478"/>
            <p:cNvSpPr>
              <a:spLocks noChangeArrowheads="1"/>
            </p:cNvSpPr>
            <p:nvPr/>
          </p:nvSpPr>
          <p:spPr bwMode="auto">
            <a:xfrm>
              <a:off x="9734099" y="4753805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84" name="Oval 479"/>
            <p:cNvSpPr>
              <a:spLocks noChangeArrowheads="1"/>
            </p:cNvSpPr>
            <p:nvPr/>
          </p:nvSpPr>
          <p:spPr bwMode="auto">
            <a:xfrm>
              <a:off x="9364733" y="4979004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85" name="Oval 480"/>
            <p:cNvSpPr>
              <a:spLocks noChangeArrowheads="1"/>
            </p:cNvSpPr>
            <p:nvPr/>
          </p:nvSpPr>
          <p:spPr bwMode="auto">
            <a:xfrm>
              <a:off x="9517885" y="5146422"/>
              <a:ext cx="48048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86" name="Oval 481"/>
            <p:cNvSpPr>
              <a:spLocks noChangeArrowheads="1"/>
            </p:cNvSpPr>
            <p:nvPr/>
          </p:nvSpPr>
          <p:spPr bwMode="auto">
            <a:xfrm>
              <a:off x="9216086" y="527531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87" name="Oval 482"/>
            <p:cNvSpPr>
              <a:spLocks noChangeArrowheads="1"/>
            </p:cNvSpPr>
            <p:nvPr/>
          </p:nvSpPr>
          <p:spPr bwMode="auto">
            <a:xfrm>
              <a:off x="10118479" y="5451625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88" name="Oval 483"/>
            <p:cNvSpPr>
              <a:spLocks noChangeArrowheads="1"/>
            </p:cNvSpPr>
            <p:nvPr/>
          </p:nvSpPr>
          <p:spPr bwMode="auto">
            <a:xfrm>
              <a:off x="10396253" y="5494590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89" name="Oval 484"/>
            <p:cNvSpPr>
              <a:spLocks noChangeArrowheads="1"/>
            </p:cNvSpPr>
            <p:nvPr/>
          </p:nvSpPr>
          <p:spPr bwMode="auto">
            <a:xfrm>
              <a:off x="10118479" y="4922704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90" name="Oval 486"/>
            <p:cNvSpPr>
              <a:spLocks noChangeArrowheads="1"/>
            </p:cNvSpPr>
            <p:nvPr/>
          </p:nvSpPr>
          <p:spPr bwMode="auto">
            <a:xfrm>
              <a:off x="10378236" y="5054565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91" name="Oval 487"/>
            <p:cNvSpPr>
              <a:spLocks noChangeArrowheads="1"/>
            </p:cNvSpPr>
            <p:nvPr/>
          </p:nvSpPr>
          <p:spPr bwMode="auto">
            <a:xfrm>
              <a:off x="10788141" y="5167164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92" name="Oval 488"/>
            <p:cNvSpPr>
              <a:spLocks noChangeArrowheads="1"/>
            </p:cNvSpPr>
            <p:nvPr/>
          </p:nvSpPr>
          <p:spPr bwMode="auto">
            <a:xfrm>
              <a:off x="8794169" y="3319646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93" name="Oval 489"/>
            <p:cNvSpPr>
              <a:spLocks noChangeArrowheads="1"/>
            </p:cNvSpPr>
            <p:nvPr/>
          </p:nvSpPr>
          <p:spPr bwMode="auto">
            <a:xfrm>
              <a:off x="9537404" y="284406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94" name="Oval 490"/>
            <p:cNvSpPr>
              <a:spLocks noChangeArrowheads="1"/>
            </p:cNvSpPr>
            <p:nvPr/>
          </p:nvSpPr>
          <p:spPr bwMode="auto">
            <a:xfrm>
              <a:off x="9199570" y="3035184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95" name="Oval 491"/>
            <p:cNvSpPr>
              <a:spLocks noChangeArrowheads="1"/>
            </p:cNvSpPr>
            <p:nvPr/>
          </p:nvSpPr>
          <p:spPr bwMode="auto">
            <a:xfrm>
              <a:off x="8315195" y="3747820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96" name="Oval 492"/>
            <p:cNvSpPr>
              <a:spLocks noChangeArrowheads="1"/>
            </p:cNvSpPr>
            <p:nvPr/>
          </p:nvSpPr>
          <p:spPr bwMode="auto">
            <a:xfrm>
              <a:off x="6535935" y="2632197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97" name="Oval 493"/>
            <p:cNvSpPr>
              <a:spLocks noChangeArrowheads="1"/>
            </p:cNvSpPr>
            <p:nvPr/>
          </p:nvSpPr>
          <p:spPr bwMode="auto">
            <a:xfrm>
              <a:off x="6393294" y="2559601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98" name="Oval 494"/>
            <p:cNvSpPr>
              <a:spLocks noChangeArrowheads="1"/>
            </p:cNvSpPr>
            <p:nvPr/>
          </p:nvSpPr>
          <p:spPr bwMode="auto">
            <a:xfrm>
              <a:off x="6330231" y="270331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499" name="Oval 495"/>
            <p:cNvSpPr>
              <a:spLocks noChangeArrowheads="1"/>
            </p:cNvSpPr>
            <p:nvPr/>
          </p:nvSpPr>
          <p:spPr bwMode="auto">
            <a:xfrm>
              <a:off x="6108011" y="2547748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00" name="Oval 496"/>
            <p:cNvSpPr>
              <a:spLocks noChangeArrowheads="1"/>
            </p:cNvSpPr>
            <p:nvPr/>
          </p:nvSpPr>
          <p:spPr bwMode="auto">
            <a:xfrm>
              <a:off x="5920326" y="2609974"/>
              <a:ext cx="48048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01" name="Oval 497"/>
            <p:cNvSpPr>
              <a:spLocks noChangeArrowheads="1"/>
            </p:cNvSpPr>
            <p:nvPr/>
          </p:nvSpPr>
          <p:spPr bwMode="auto">
            <a:xfrm>
              <a:off x="5720628" y="2328476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02" name="Oval 498"/>
            <p:cNvSpPr>
              <a:spLocks noChangeArrowheads="1"/>
            </p:cNvSpPr>
            <p:nvPr/>
          </p:nvSpPr>
          <p:spPr bwMode="auto">
            <a:xfrm>
              <a:off x="5593002" y="248255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03" name="Oval 499"/>
            <p:cNvSpPr>
              <a:spLocks noChangeArrowheads="1"/>
            </p:cNvSpPr>
            <p:nvPr/>
          </p:nvSpPr>
          <p:spPr bwMode="auto">
            <a:xfrm>
              <a:off x="5508919" y="2703312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04" name="Oval 500"/>
            <p:cNvSpPr>
              <a:spLocks noChangeArrowheads="1"/>
            </p:cNvSpPr>
            <p:nvPr/>
          </p:nvSpPr>
          <p:spPr bwMode="auto">
            <a:xfrm>
              <a:off x="5777685" y="2724054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05" name="Oval 501"/>
            <p:cNvSpPr>
              <a:spLocks noChangeArrowheads="1"/>
            </p:cNvSpPr>
            <p:nvPr/>
          </p:nvSpPr>
          <p:spPr bwMode="auto">
            <a:xfrm>
              <a:off x="5767175" y="2503301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06" name="Oval 502"/>
            <p:cNvSpPr>
              <a:spLocks noChangeArrowheads="1"/>
            </p:cNvSpPr>
            <p:nvPr/>
          </p:nvSpPr>
          <p:spPr bwMode="auto">
            <a:xfrm>
              <a:off x="6124528" y="2152168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07" name="Oval 503"/>
            <p:cNvSpPr>
              <a:spLocks noChangeArrowheads="1"/>
            </p:cNvSpPr>
            <p:nvPr/>
          </p:nvSpPr>
          <p:spPr bwMode="auto">
            <a:xfrm>
              <a:off x="6420320" y="2152168"/>
              <a:ext cx="48048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08" name="Oval 504"/>
            <p:cNvSpPr>
              <a:spLocks noChangeArrowheads="1"/>
            </p:cNvSpPr>
            <p:nvPr/>
          </p:nvSpPr>
          <p:spPr bwMode="auto">
            <a:xfrm>
              <a:off x="5177091" y="1595098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09" name="Oval 505"/>
            <p:cNvSpPr>
              <a:spLocks noChangeArrowheads="1"/>
            </p:cNvSpPr>
            <p:nvPr/>
          </p:nvSpPr>
          <p:spPr bwMode="auto">
            <a:xfrm>
              <a:off x="5358771" y="1500277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10" name="Oval 506"/>
            <p:cNvSpPr>
              <a:spLocks noChangeArrowheads="1"/>
            </p:cNvSpPr>
            <p:nvPr/>
          </p:nvSpPr>
          <p:spPr bwMode="auto">
            <a:xfrm>
              <a:off x="5801708" y="1257300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11" name="Oval 507"/>
            <p:cNvSpPr>
              <a:spLocks noChangeArrowheads="1"/>
            </p:cNvSpPr>
            <p:nvPr/>
          </p:nvSpPr>
          <p:spPr bwMode="auto">
            <a:xfrm>
              <a:off x="3226662" y="1775850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12" name="Oval 508"/>
            <p:cNvSpPr>
              <a:spLocks noChangeArrowheads="1"/>
            </p:cNvSpPr>
            <p:nvPr/>
          </p:nvSpPr>
          <p:spPr bwMode="auto">
            <a:xfrm>
              <a:off x="3304739" y="1981788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13" name="Oval 509"/>
            <p:cNvSpPr>
              <a:spLocks noChangeArrowheads="1"/>
            </p:cNvSpPr>
            <p:nvPr/>
          </p:nvSpPr>
          <p:spPr bwMode="auto">
            <a:xfrm>
              <a:off x="2932371" y="2623308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14" name="Oval 510"/>
            <p:cNvSpPr>
              <a:spLocks noChangeArrowheads="1"/>
            </p:cNvSpPr>
            <p:nvPr/>
          </p:nvSpPr>
          <p:spPr bwMode="auto">
            <a:xfrm>
              <a:off x="2588530" y="2586269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15" name="Oval 511"/>
            <p:cNvSpPr>
              <a:spLocks noChangeArrowheads="1"/>
            </p:cNvSpPr>
            <p:nvPr/>
          </p:nvSpPr>
          <p:spPr bwMode="auto">
            <a:xfrm>
              <a:off x="2498441" y="2793689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16" name="Oval 512"/>
            <p:cNvSpPr>
              <a:spLocks noChangeArrowheads="1"/>
            </p:cNvSpPr>
            <p:nvPr/>
          </p:nvSpPr>
          <p:spPr bwMode="auto">
            <a:xfrm>
              <a:off x="1963912" y="2793689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17" name="Oval 513"/>
            <p:cNvSpPr>
              <a:spLocks noChangeArrowheads="1"/>
            </p:cNvSpPr>
            <p:nvPr/>
          </p:nvSpPr>
          <p:spPr bwMode="auto">
            <a:xfrm>
              <a:off x="2267212" y="3014442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18" name="Oval 514"/>
            <p:cNvSpPr>
              <a:spLocks noChangeArrowheads="1"/>
            </p:cNvSpPr>
            <p:nvPr/>
          </p:nvSpPr>
          <p:spPr bwMode="auto">
            <a:xfrm>
              <a:off x="2738678" y="3081113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19" name="Oval 515"/>
            <p:cNvSpPr>
              <a:spLocks noChangeArrowheads="1"/>
            </p:cNvSpPr>
            <p:nvPr/>
          </p:nvSpPr>
          <p:spPr bwMode="auto">
            <a:xfrm>
              <a:off x="2935373" y="2888509"/>
              <a:ext cx="48048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20" name="Oval 516"/>
            <p:cNvSpPr>
              <a:spLocks noChangeArrowheads="1"/>
            </p:cNvSpPr>
            <p:nvPr/>
          </p:nvSpPr>
          <p:spPr bwMode="auto">
            <a:xfrm>
              <a:off x="3217653" y="266479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21" name="Oval 517"/>
            <p:cNvSpPr>
              <a:spLocks noChangeArrowheads="1"/>
            </p:cNvSpPr>
            <p:nvPr/>
          </p:nvSpPr>
          <p:spPr bwMode="auto">
            <a:xfrm>
              <a:off x="3247682" y="2910732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22" name="Oval 518"/>
            <p:cNvSpPr>
              <a:spLocks noChangeArrowheads="1"/>
            </p:cNvSpPr>
            <p:nvPr/>
          </p:nvSpPr>
          <p:spPr bwMode="auto">
            <a:xfrm>
              <a:off x="3217653" y="3187786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23" name="Oval 519"/>
            <p:cNvSpPr>
              <a:spLocks noChangeArrowheads="1"/>
            </p:cNvSpPr>
            <p:nvPr/>
          </p:nvSpPr>
          <p:spPr bwMode="auto">
            <a:xfrm>
              <a:off x="2672613" y="3269272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24" name="Oval 520"/>
            <p:cNvSpPr>
              <a:spLocks noChangeArrowheads="1"/>
            </p:cNvSpPr>
            <p:nvPr/>
          </p:nvSpPr>
          <p:spPr bwMode="auto">
            <a:xfrm>
              <a:off x="2448892" y="3430764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25" name="Oval 521"/>
            <p:cNvSpPr>
              <a:spLocks noChangeArrowheads="1"/>
            </p:cNvSpPr>
            <p:nvPr/>
          </p:nvSpPr>
          <p:spPr bwMode="auto">
            <a:xfrm>
              <a:off x="3142578" y="3655962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26" name="Oval 522"/>
            <p:cNvSpPr>
              <a:spLocks noChangeArrowheads="1"/>
            </p:cNvSpPr>
            <p:nvPr/>
          </p:nvSpPr>
          <p:spPr bwMode="auto">
            <a:xfrm>
              <a:off x="3591522" y="3655962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27" name="Oval 523"/>
            <p:cNvSpPr>
              <a:spLocks noChangeArrowheads="1"/>
            </p:cNvSpPr>
            <p:nvPr/>
          </p:nvSpPr>
          <p:spPr bwMode="auto">
            <a:xfrm>
              <a:off x="3848277" y="3790785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28" name="Oval 524"/>
            <p:cNvSpPr>
              <a:spLocks noChangeArrowheads="1"/>
            </p:cNvSpPr>
            <p:nvPr/>
          </p:nvSpPr>
          <p:spPr bwMode="auto">
            <a:xfrm>
              <a:off x="4186110" y="3931534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29" name="Oval 525"/>
            <p:cNvSpPr>
              <a:spLocks noChangeArrowheads="1"/>
            </p:cNvSpPr>
            <p:nvPr/>
          </p:nvSpPr>
          <p:spPr bwMode="auto">
            <a:xfrm>
              <a:off x="3789718" y="3999687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30" name="Oval 526"/>
            <p:cNvSpPr>
              <a:spLocks noChangeArrowheads="1"/>
            </p:cNvSpPr>
            <p:nvPr/>
          </p:nvSpPr>
          <p:spPr bwMode="auto">
            <a:xfrm>
              <a:off x="3544977" y="383523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31" name="Oval 527"/>
            <p:cNvSpPr>
              <a:spLocks noChangeArrowheads="1"/>
            </p:cNvSpPr>
            <p:nvPr/>
          </p:nvSpPr>
          <p:spPr bwMode="auto">
            <a:xfrm>
              <a:off x="3382816" y="3867826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32" name="Oval 528"/>
            <p:cNvSpPr>
              <a:spLocks noChangeArrowheads="1"/>
            </p:cNvSpPr>
            <p:nvPr/>
          </p:nvSpPr>
          <p:spPr bwMode="auto">
            <a:xfrm>
              <a:off x="3217653" y="3867826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33" name="Oval 529"/>
            <p:cNvSpPr>
              <a:spLocks noChangeArrowheads="1"/>
            </p:cNvSpPr>
            <p:nvPr/>
          </p:nvSpPr>
          <p:spPr bwMode="auto">
            <a:xfrm>
              <a:off x="3186121" y="3975982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34" name="Oval 530"/>
            <p:cNvSpPr>
              <a:spLocks noChangeArrowheads="1"/>
            </p:cNvSpPr>
            <p:nvPr/>
          </p:nvSpPr>
          <p:spPr bwMode="auto">
            <a:xfrm>
              <a:off x="3382816" y="4026355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35" name="Oval 531"/>
            <p:cNvSpPr>
              <a:spLocks noChangeArrowheads="1"/>
            </p:cNvSpPr>
            <p:nvPr/>
          </p:nvSpPr>
          <p:spPr bwMode="auto">
            <a:xfrm>
              <a:off x="3570501" y="4026355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36" name="Oval 532"/>
            <p:cNvSpPr>
              <a:spLocks noChangeArrowheads="1"/>
            </p:cNvSpPr>
            <p:nvPr/>
          </p:nvSpPr>
          <p:spPr bwMode="auto">
            <a:xfrm>
              <a:off x="3654584" y="441008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37" name="Oval 533"/>
            <p:cNvSpPr>
              <a:spLocks noChangeArrowheads="1"/>
            </p:cNvSpPr>
            <p:nvPr/>
          </p:nvSpPr>
          <p:spPr bwMode="auto">
            <a:xfrm>
              <a:off x="3920348" y="4341929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38" name="Oval 534"/>
            <p:cNvSpPr>
              <a:spLocks noChangeArrowheads="1"/>
            </p:cNvSpPr>
            <p:nvPr/>
          </p:nvSpPr>
          <p:spPr bwMode="auto">
            <a:xfrm>
              <a:off x="4264187" y="4331558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39" name="Oval 535"/>
            <p:cNvSpPr>
              <a:spLocks noChangeArrowheads="1"/>
            </p:cNvSpPr>
            <p:nvPr/>
          </p:nvSpPr>
          <p:spPr bwMode="auto">
            <a:xfrm>
              <a:off x="4330253" y="4538978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40" name="Oval 536"/>
            <p:cNvSpPr>
              <a:spLocks noChangeArrowheads="1"/>
            </p:cNvSpPr>
            <p:nvPr/>
          </p:nvSpPr>
          <p:spPr bwMode="auto">
            <a:xfrm>
              <a:off x="4429351" y="4706395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41" name="Oval 537"/>
            <p:cNvSpPr>
              <a:spLocks noChangeArrowheads="1"/>
            </p:cNvSpPr>
            <p:nvPr/>
          </p:nvSpPr>
          <p:spPr bwMode="auto">
            <a:xfrm>
              <a:off x="4330253" y="4876776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42" name="Oval 538"/>
            <p:cNvSpPr>
              <a:spLocks noChangeArrowheads="1"/>
            </p:cNvSpPr>
            <p:nvPr/>
          </p:nvSpPr>
          <p:spPr bwMode="auto">
            <a:xfrm>
              <a:off x="4507428" y="4835292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43" name="Oval 539"/>
            <p:cNvSpPr>
              <a:spLocks noChangeArrowheads="1"/>
            </p:cNvSpPr>
            <p:nvPr/>
          </p:nvSpPr>
          <p:spPr bwMode="auto">
            <a:xfrm>
              <a:off x="4258182" y="4987893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44" name="Oval 540"/>
            <p:cNvSpPr>
              <a:spLocks noChangeArrowheads="1"/>
            </p:cNvSpPr>
            <p:nvPr/>
          </p:nvSpPr>
          <p:spPr bwMode="auto">
            <a:xfrm>
              <a:off x="4105030" y="5339026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45" name="Oval 541"/>
            <p:cNvSpPr>
              <a:spLocks noChangeArrowheads="1"/>
            </p:cNvSpPr>
            <p:nvPr/>
          </p:nvSpPr>
          <p:spPr bwMode="auto">
            <a:xfrm>
              <a:off x="3851280" y="5158274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46" name="Oval 542"/>
            <p:cNvSpPr>
              <a:spLocks noChangeArrowheads="1"/>
            </p:cNvSpPr>
            <p:nvPr/>
          </p:nvSpPr>
          <p:spPr bwMode="auto">
            <a:xfrm>
              <a:off x="3773202" y="548273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47" name="Oval 543"/>
            <p:cNvSpPr>
              <a:spLocks noChangeArrowheads="1"/>
            </p:cNvSpPr>
            <p:nvPr/>
          </p:nvSpPr>
          <p:spPr bwMode="auto">
            <a:xfrm>
              <a:off x="3966893" y="5404215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48" name="Oval 544"/>
            <p:cNvSpPr>
              <a:spLocks noChangeArrowheads="1"/>
            </p:cNvSpPr>
            <p:nvPr/>
          </p:nvSpPr>
          <p:spPr bwMode="auto">
            <a:xfrm>
              <a:off x="3585516" y="5479775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49" name="Oval 545"/>
            <p:cNvSpPr>
              <a:spLocks noChangeArrowheads="1"/>
            </p:cNvSpPr>
            <p:nvPr/>
          </p:nvSpPr>
          <p:spPr bwMode="auto">
            <a:xfrm>
              <a:off x="3752181" y="5946470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50" name="Oval 546"/>
            <p:cNvSpPr>
              <a:spLocks noChangeArrowheads="1"/>
            </p:cNvSpPr>
            <p:nvPr/>
          </p:nvSpPr>
          <p:spPr bwMode="auto">
            <a:xfrm>
              <a:off x="3902330" y="5949433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51" name="Oval 547"/>
            <p:cNvSpPr>
              <a:spLocks noChangeArrowheads="1"/>
            </p:cNvSpPr>
            <p:nvPr/>
          </p:nvSpPr>
          <p:spPr bwMode="auto">
            <a:xfrm>
              <a:off x="4096021" y="6078329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52" name="Oval 548"/>
            <p:cNvSpPr>
              <a:spLocks noChangeArrowheads="1"/>
            </p:cNvSpPr>
            <p:nvPr/>
          </p:nvSpPr>
          <p:spPr bwMode="auto">
            <a:xfrm>
              <a:off x="4651571" y="4316743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53" name="Oval 549"/>
            <p:cNvSpPr>
              <a:spLocks noChangeArrowheads="1"/>
            </p:cNvSpPr>
            <p:nvPr/>
          </p:nvSpPr>
          <p:spPr bwMode="auto">
            <a:xfrm>
              <a:off x="4417339" y="4164140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54" name="Oval 550"/>
            <p:cNvSpPr>
              <a:spLocks noChangeArrowheads="1"/>
            </p:cNvSpPr>
            <p:nvPr/>
          </p:nvSpPr>
          <p:spPr bwMode="auto">
            <a:xfrm>
              <a:off x="3897825" y="4770103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55" name="Oval 551"/>
            <p:cNvSpPr>
              <a:spLocks noChangeArrowheads="1"/>
            </p:cNvSpPr>
            <p:nvPr/>
          </p:nvSpPr>
          <p:spPr bwMode="auto">
            <a:xfrm>
              <a:off x="3570501" y="499974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56" name="Oval 552"/>
            <p:cNvSpPr>
              <a:spLocks noChangeArrowheads="1"/>
            </p:cNvSpPr>
            <p:nvPr/>
          </p:nvSpPr>
          <p:spPr bwMode="auto">
            <a:xfrm>
              <a:off x="3897825" y="4964188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57" name="Oval 553"/>
            <p:cNvSpPr>
              <a:spLocks noChangeArrowheads="1"/>
            </p:cNvSpPr>
            <p:nvPr/>
          </p:nvSpPr>
          <p:spPr bwMode="auto">
            <a:xfrm>
              <a:off x="3501433" y="4685653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58" name="Oval 554"/>
            <p:cNvSpPr>
              <a:spLocks noChangeArrowheads="1"/>
            </p:cNvSpPr>
            <p:nvPr/>
          </p:nvSpPr>
          <p:spPr bwMode="auto">
            <a:xfrm>
              <a:off x="3513445" y="4207106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59" name="Oval 555"/>
            <p:cNvSpPr>
              <a:spLocks noChangeArrowheads="1"/>
            </p:cNvSpPr>
            <p:nvPr/>
          </p:nvSpPr>
          <p:spPr bwMode="auto">
            <a:xfrm>
              <a:off x="3166602" y="4187846"/>
              <a:ext cx="48048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60" name="Oval 556"/>
            <p:cNvSpPr>
              <a:spLocks noChangeArrowheads="1"/>
            </p:cNvSpPr>
            <p:nvPr/>
          </p:nvSpPr>
          <p:spPr bwMode="auto">
            <a:xfrm>
              <a:off x="3252186" y="441008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61" name="Oval 557"/>
            <p:cNvSpPr>
              <a:spLocks noChangeArrowheads="1"/>
            </p:cNvSpPr>
            <p:nvPr/>
          </p:nvSpPr>
          <p:spPr bwMode="auto">
            <a:xfrm>
              <a:off x="2998436" y="3392243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62" name="Oval 558"/>
            <p:cNvSpPr>
              <a:spLocks noChangeArrowheads="1"/>
            </p:cNvSpPr>
            <p:nvPr/>
          </p:nvSpPr>
          <p:spPr bwMode="auto">
            <a:xfrm>
              <a:off x="2523967" y="165880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63" name="Oval 559"/>
            <p:cNvSpPr>
              <a:spLocks noChangeArrowheads="1"/>
            </p:cNvSpPr>
            <p:nvPr/>
          </p:nvSpPr>
          <p:spPr bwMode="auto">
            <a:xfrm>
              <a:off x="2833272" y="1888449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64" name="Oval 560"/>
            <p:cNvSpPr>
              <a:spLocks noChangeArrowheads="1"/>
            </p:cNvSpPr>
            <p:nvPr/>
          </p:nvSpPr>
          <p:spPr bwMode="auto">
            <a:xfrm>
              <a:off x="2801741" y="1638064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  <p:sp>
          <p:nvSpPr>
            <p:cNvPr id="565" name="Oval 561"/>
            <p:cNvSpPr>
              <a:spLocks noChangeArrowheads="1"/>
            </p:cNvSpPr>
            <p:nvPr/>
          </p:nvSpPr>
          <p:spPr bwMode="auto">
            <a:xfrm>
              <a:off x="2429372" y="1750663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endParaRPr>
            </a:p>
          </p:txBody>
        </p:sp>
      </p:grpSp>
      <p:pic>
        <p:nvPicPr>
          <p:cNvPr id="566" name="图片 56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079" y="325478"/>
            <a:ext cx="1785937" cy="263996"/>
          </a:xfrm>
          <a:prstGeom prst="rect">
            <a:avLst/>
          </a:prstGeom>
        </p:spPr>
      </p:pic>
      <p:cxnSp>
        <p:nvCxnSpPr>
          <p:cNvPr id="3" name="直接连接符 2"/>
          <p:cNvCxnSpPr/>
          <p:nvPr/>
        </p:nvCxnSpPr>
        <p:spPr>
          <a:xfrm>
            <a:off x="603005" y="3609000"/>
            <a:ext cx="109859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hf hdr="0" dt="0"/>
  <p:txStyles>
    <p:titleStyle>
      <a:lvl1pPr algn="l" defTabSz="325120" rtl="0" eaLnBrk="1" latinLnBrk="0" hangingPunct="1">
        <a:lnSpc>
          <a:spcPct val="90000"/>
        </a:lnSpc>
        <a:spcBef>
          <a:spcPct val="0"/>
        </a:spcBef>
        <a:buNone/>
        <a:defRPr sz="710" b="1" kern="1200">
          <a:solidFill>
            <a:schemeClr val="tx1"/>
          </a:solidFill>
          <a:latin typeface="方正准圆简体" panose="02000500000000000000" charset="-122"/>
          <a:ea typeface="方正准圆简体" panose="02000500000000000000" charset="-122"/>
          <a:cs typeface="+mj-cs"/>
        </a:defRPr>
      </a:lvl1pPr>
    </p:titleStyle>
    <p:bodyStyle>
      <a:lvl1pPr marL="81280" indent="-81280" algn="l" defTabSz="325120" rtl="0" eaLnBrk="1" latinLnBrk="0" hangingPunct="1">
        <a:lnSpc>
          <a:spcPct val="90000"/>
        </a:lnSpc>
        <a:spcBef>
          <a:spcPts val="355"/>
        </a:spcBef>
        <a:buFont typeface="Arial" panose="020B0604020202020204" pitchFamily="34" charset="0"/>
        <a:buChar char="•"/>
        <a:defRPr sz="995" kern="1200">
          <a:solidFill>
            <a:schemeClr val="tx1"/>
          </a:solidFill>
          <a:latin typeface="+mn-lt"/>
          <a:ea typeface="+mn-ea"/>
          <a:cs typeface="+mn-cs"/>
        </a:defRPr>
      </a:lvl1pPr>
      <a:lvl2pPr marL="243840" indent="-81280" algn="l" defTabSz="325120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855" kern="1200">
          <a:solidFill>
            <a:schemeClr val="tx1"/>
          </a:solidFill>
          <a:latin typeface="+mn-lt"/>
          <a:ea typeface="+mn-ea"/>
          <a:cs typeface="+mn-cs"/>
        </a:defRPr>
      </a:lvl2pPr>
      <a:lvl3pPr marL="406400" indent="-81280" algn="l" defTabSz="325120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710" kern="1200">
          <a:solidFill>
            <a:schemeClr val="tx1"/>
          </a:solidFill>
          <a:latin typeface="+mn-lt"/>
          <a:ea typeface="+mn-ea"/>
          <a:cs typeface="+mn-cs"/>
        </a:defRPr>
      </a:lvl3pPr>
      <a:lvl4pPr marL="568960" indent="-81280" algn="l" defTabSz="325120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40" kern="1200">
          <a:solidFill>
            <a:schemeClr val="tx1"/>
          </a:solidFill>
          <a:latin typeface="+mn-lt"/>
          <a:ea typeface="+mn-ea"/>
          <a:cs typeface="+mn-cs"/>
        </a:defRPr>
      </a:lvl4pPr>
      <a:lvl5pPr marL="731520" indent="-81280" algn="l" defTabSz="325120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40" kern="1200">
          <a:solidFill>
            <a:schemeClr val="tx1"/>
          </a:solidFill>
          <a:latin typeface="+mn-lt"/>
          <a:ea typeface="+mn-ea"/>
          <a:cs typeface="+mn-cs"/>
        </a:defRPr>
      </a:lvl5pPr>
      <a:lvl6pPr marL="894080" indent="-81280" algn="l" defTabSz="325120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40" kern="1200">
          <a:solidFill>
            <a:schemeClr val="tx1"/>
          </a:solidFill>
          <a:latin typeface="+mn-lt"/>
          <a:ea typeface="+mn-ea"/>
          <a:cs typeface="+mn-cs"/>
        </a:defRPr>
      </a:lvl6pPr>
      <a:lvl7pPr marL="1056640" indent="-81280" algn="l" defTabSz="325120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40" kern="1200">
          <a:solidFill>
            <a:schemeClr val="tx1"/>
          </a:solidFill>
          <a:latin typeface="+mn-lt"/>
          <a:ea typeface="+mn-ea"/>
          <a:cs typeface="+mn-cs"/>
        </a:defRPr>
      </a:lvl7pPr>
      <a:lvl8pPr marL="1219200" indent="-81280" algn="l" defTabSz="325120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40" kern="1200">
          <a:solidFill>
            <a:schemeClr val="tx1"/>
          </a:solidFill>
          <a:latin typeface="+mn-lt"/>
          <a:ea typeface="+mn-ea"/>
          <a:cs typeface="+mn-cs"/>
        </a:defRPr>
      </a:lvl8pPr>
      <a:lvl9pPr marL="1381760" indent="-81280" algn="l" defTabSz="325120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325120" rtl="0" eaLnBrk="1" latinLnBrk="0" hangingPunct="1">
        <a:defRPr sz="640" kern="1200">
          <a:solidFill>
            <a:schemeClr val="tx1"/>
          </a:solidFill>
          <a:latin typeface="+mn-lt"/>
          <a:ea typeface="+mn-ea"/>
          <a:cs typeface="+mn-cs"/>
        </a:defRPr>
      </a:lvl1pPr>
      <a:lvl2pPr marL="162560" algn="l" defTabSz="325120" rtl="0" eaLnBrk="1" latinLnBrk="0" hangingPunct="1">
        <a:defRPr sz="640" kern="1200">
          <a:solidFill>
            <a:schemeClr val="tx1"/>
          </a:solidFill>
          <a:latin typeface="+mn-lt"/>
          <a:ea typeface="+mn-ea"/>
          <a:cs typeface="+mn-cs"/>
        </a:defRPr>
      </a:lvl2pPr>
      <a:lvl3pPr marL="325120" algn="l" defTabSz="325120" rtl="0" eaLnBrk="1" latinLnBrk="0" hangingPunct="1">
        <a:defRPr sz="640" kern="1200">
          <a:solidFill>
            <a:schemeClr val="tx1"/>
          </a:solidFill>
          <a:latin typeface="+mn-lt"/>
          <a:ea typeface="+mn-ea"/>
          <a:cs typeface="+mn-cs"/>
        </a:defRPr>
      </a:lvl3pPr>
      <a:lvl4pPr marL="487680" algn="l" defTabSz="325120" rtl="0" eaLnBrk="1" latinLnBrk="0" hangingPunct="1">
        <a:defRPr sz="640" kern="1200">
          <a:solidFill>
            <a:schemeClr val="tx1"/>
          </a:solidFill>
          <a:latin typeface="+mn-lt"/>
          <a:ea typeface="+mn-ea"/>
          <a:cs typeface="+mn-cs"/>
        </a:defRPr>
      </a:lvl4pPr>
      <a:lvl5pPr marL="650240" algn="l" defTabSz="325120" rtl="0" eaLnBrk="1" latinLnBrk="0" hangingPunct="1">
        <a:defRPr sz="640" kern="1200">
          <a:solidFill>
            <a:schemeClr val="tx1"/>
          </a:solidFill>
          <a:latin typeface="+mn-lt"/>
          <a:ea typeface="+mn-ea"/>
          <a:cs typeface="+mn-cs"/>
        </a:defRPr>
      </a:lvl5pPr>
      <a:lvl6pPr marL="812800" algn="l" defTabSz="325120" rtl="0" eaLnBrk="1" latinLnBrk="0" hangingPunct="1">
        <a:defRPr sz="640" kern="1200">
          <a:solidFill>
            <a:schemeClr val="tx1"/>
          </a:solidFill>
          <a:latin typeface="+mn-lt"/>
          <a:ea typeface="+mn-ea"/>
          <a:cs typeface="+mn-cs"/>
        </a:defRPr>
      </a:lvl6pPr>
      <a:lvl7pPr marL="975360" algn="l" defTabSz="325120" rtl="0" eaLnBrk="1" latinLnBrk="0" hangingPunct="1">
        <a:defRPr sz="640" kern="1200">
          <a:solidFill>
            <a:schemeClr val="tx1"/>
          </a:solidFill>
          <a:latin typeface="+mn-lt"/>
          <a:ea typeface="+mn-ea"/>
          <a:cs typeface="+mn-cs"/>
        </a:defRPr>
      </a:lvl7pPr>
      <a:lvl8pPr marL="1137920" algn="l" defTabSz="325120" rtl="0" eaLnBrk="1" latinLnBrk="0" hangingPunct="1">
        <a:defRPr sz="640" kern="1200">
          <a:solidFill>
            <a:schemeClr val="tx1"/>
          </a:solidFill>
          <a:latin typeface="+mn-lt"/>
          <a:ea typeface="+mn-ea"/>
          <a:cs typeface="+mn-cs"/>
        </a:defRPr>
      </a:lvl8pPr>
      <a:lvl9pPr marL="1300480" algn="l" defTabSz="325120" rtl="0" eaLnBrk="1" latinLnBrk="0" hangingPunct="1">
        <a:defRPr sz="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4" name="直接连接符 283"/>
          <p:cNvCxnSpPr/>
          <p:nvPr userDrawn="1"/>
        </p:nvCxnSpPr>
        <p:spPr>
          <a:xfrm flipV="1">
            <a:off x="319088" y="752476"/>
            <a:ext cx="11553825" cy="2"/>
          </a:xfrm>
          <a:prstGeom prst="line">
            <a:avLst/>
          </a:prstGeom>
          <a:ln w="28575">
            <a:solidFill>
              <a:srgbClr val="005B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5" name="图片 284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079" y="325479"/>
            <a:ext cx="1785937" cy="263996"/>
          </a:xfrm>
          <a:prstGeom prst="rect">
            <a:avLst/>
          </a:prstGeom>
        </p:spPr>
      </p:pic>
      <p:sp>
        <p:nvSpPr>
          <p:cNvPr id="286" name="文本框 285"/>
          <p:cNvSpPr txBox="1"/>
          <p:nvPr userDrawn="1"/>
        </p:nvSpPr>
        <p:spPr>
          <a:xfrm>
            <a:off x="250780" y="6316739"/>
            <a:ext cx="16373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140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en-US" altLang="zh-CN" dirty="0">
                <a:solidFill>
                  <a:prstClr val="white">
                    <a:lumMod val="75000"/>
                  </a:prstClr>
                </a:solidFill>
              </a:rPr>
              <a:t>www.avc-mr.com</a:t>
            </a:r>
            <a:endParaRPr lang="zh-CN" altLang="en-US" dirty="0">
              <a:solidFill>
                <a:prstClr val="white">
                  <a:lumMod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hf hdr="0" dt="0"/>
  <p:txStyles>
    <p:titleStyle>
      <a:lvl1pPr algn="l" defTabSz="325120" rtl="0" eaLnBrk="1" latinLnBrk="0" hangingPunct="1">
        <a:lnSpc>
          <a:spcPct val="90000"/>
        </a:lnSpc>
        <a:spcBef>
          <a:spcPct val="0"/>
        </a:spcBef>
        <a:buNone/>
        <a:defRPr sz="710" b="1" kern="1200">
          <a:solidFill>
            <a:schemeClr val="tx1"/>
          </a:solidFill>
          <a:latin typeface="方正准圆简体" panose="02000500000000000000" charset="-122"/>
          <a:ea typeface="方正准圆简体" panose="02000500000000000000" charset="-122"/>
          <a:cs typeface="+mj-cs"/>
        </a:defRPr>
      </a:lvl1pPr>
    </p:titleStyle>
    <p:bodyStyle>
      <a:lvl1pPr marL="81280" indent="-81280" algn="l" defTabSz="325120" rtl="0" eaLnBrk="1" latinLnBrk="0" hangingPunct="1">
        <a:lnSpc>
          <a:spcPct val="90000"/>
        </a:lnSpc>
        <a:spcBef>
          <a:spcPts val="355"/>
        </a:spcBef>
        <a:buFont typeface="Arial" panose="020B0604020202020204" pitchFamily="34" charset="0"/>
        <a:buChar char="•"/>
        <a:defRPr sz="995" kern="1200">
          <a:solidFill>
            <a:schemeClr val="tx1"/>
          </a:solidFill>
          <a:latin typeface="+mn-lt"/>
          <a:ea typeface="+mn-ea"/>
          <a:cs typeface="+mn-cs"/>
        </a:defRPr>
      </a:lvl1pPr>
      <a:lvl2pPr marL="243840" indent="-81280" algn="l" defTabSz="325120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855" kern="1200">
          <a:solidFill>
            <a:schemeClr val="tx1"/>
          </a:solidFill>
          <a:latin typeface="+mn-lt"/>
          <a:ea typeface="+mn-ea"/>
          <a:cs typeface="+mn-cs"/>
        </a:defRPr>
      </a:lvl2pPr>
      <a:lvl3pPr marL="406400" indent="-81280" algn="l" defTabSz="325120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710" kern="1200">
          <a:solidFill>
            <a:schemeClr val="tx1"/>
          </a:solidFill>
          <a:latin typeface="+mn-lt"/>
          <a:ea typeface="+mn-ea"/>
          <a:cs typeface="+mn-cs"/>
        </a:defRPr>
      </a:lvl3pPr>
      <a:lvl4pPr marL="568960" indent="-81280" algn="l" defTabSz="325120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40" kern="1200">
          <a:solidFill>
            <a:schemeClr val="tx1"/>
          </a:solidFill>
          <a:latin typeface="+mn-lt"/>
          <a:ea typeface="+mn-ea"/>
          <a:cs typeface="+mn-cs"/>
        </a:defRPr>
      </a:lvl4pPr>
      <a:lvl5pPr marL="731520" indent="-81280" algn="l" defTabSz="325120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40" kern="1200">
          <a:solidFill>
            <a:schemeClr val="tx1"/>
          </a:solidFill>
          <a:latin typeface="+mn-lt"/>
          <a:ea typeface="+mn-ea"/>
          <a:cs typeface="+mn-cs"/>
        </a:defRPr>
      </a:lvl5pPr>
      <a:lvl6pPr marL="894080" indent="-81280" algn="l" defTabSz="325120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40" kern="1200">
          <a:solidFill>
            <a:schemeClr val="tx1"/>
          </a:solidFill>
          <a:latin typeface="+mn-lt"/>
          <a:ea typeface="+mn-ea"/>
          <a:cs typeface="+mn-cs"/>
        </a:defRPr>
      </a:lvl6pPr>
      <a:lvl7pPr marL="1056640" indent="-81280" algn="l" defTabSz="325120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40" kern="1200">
          <a:solidFill>
            <a:schemeClr val="tx1"/>
          </a:solidFill>
          <a:latin typeface="+mn-lt"/>
          <a:ea typeface="+mn-ea"/>
          <a:cs typeface="+mn-cs"/>
        </a:defRPr>
      </a:lvl7pPr>
      <a:lvl8pPr marL="1219200" indent="-81280" algn="l" defTabSz="325120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40" kern="1200">
          <a:solidFill>
            <a:schemeClr val="tx1"/>
          </a:solidFill>
          <a:latin typeface="+mn-lt"/>
          <a:ea typeface="+mn-ea"/>
          <a:cs typeface="+mn-cs"/>
        </a:defRPr>
      </a:lvl8pPr>
      <a:lvl9pPr marL="1381760" indent="-81280" algn="l" defTabSz="325120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325120" rtl="0" eaLnBrk="1" latinLnBrk="0" hangingPunct="1">
        <a:defRPr sz="640" kern="1200">
          <a:solidFill>
            <a:schemeClr val="tx1"/>
          </a:solidFill>
          <a:latin typeface="+mn-lt"/>
          <a:ea typeface="+mn-ea"/>
          <a:cs typeface="+mn-cs"/>
        </a:defRPr>
      </a:lvl1pPr>
      <a:lvl2pPr marL="162560" algn="l" defTabSz="325120" rtl="0" eaLnBrk="1" latinLnBrk="0" hangingPunct="1">
        <a:defRPr sz="640" kern="1200">
          <a:solidFill>
            <a:schemeClr val="tx1"/>
          </a:solidFill>
          <a:latin typeface="+mn-lt"/>
          <a:ea typeface="+mn-ea"/>
          <a:cs typeface="+mn-cs"/>
        </a:defRPr>
      </a:lvl2pPr>
      <a:lvl3pPr marL="325120" algn="l" defTabSz="325120" rtl="0" eaLnBrk="1" latinLnBrk="0" hangingPunct="1">
        <a:defRPr sz="640" kern="1200">
          <a:solidFill>
            <a:schemeClr val="tx1"/>
          </a:solidFill>
          <a:latin typeface="+mn-lt"/>
          <a:ea typeface="+mn-ea"/>
          <a:cs typeface="+mn-cs"/>
        </a:defRPr>
      </a:lvl3pPr>
      <a:lvl4pPr marL="487680" algn="l" defTabSz="325120" rtl="0" eaLnBrk="1" latinLnBrk="0" hangingPunct="1">
        <a:defRPr sz="640" kern="1200">
          <a:solidFill>
            <a:schemeClr val="tx1"/>
          </a:solidFill>
          <a:latin typeface="+mn-lt"/>
          <a:ea typeface="+mn-ea"/>
          <a:cs typeface="+mn-cs"/>
        </a:defRPr>
      </a:lvl4pPr>
      <a:lvl5pPr marL="650240" algn="l" defTabSz="325120" rtl="0" eaLnBrk="1" latinLnBrk="0" hangingPunct="1">
        <a:defRPr sz="640" kern="1200">
          <a:solidFill>
            <a:schemeClr val="tx1"/>
          </a:solidFill>
          <a:latin typeface="+mn-lt"/>
          <a:ea typeface="+mn-ea"/>
          <a:cs typeface="+mn-cs"/>
        </a:defRPr>
      </a:lvl5pPr>
      <a:lvl6pPr marL="812800" algn="l" defTabSz="325120" rtl="0" eaLnBrk="1" latinLnBrk="0" hangingPunct="1">
        <a:defRPr sz="640" kern="1200">
          <a:solidFill>
            <a:schemeClr val="tx1"/>
          </a:solidFill>
          <a:latin typeface="+mn-lt"/>
          <a:ea typeface="+mn-ea"/>
          <a:cs typeface="+mn-cs"/>
        </a:defRPr>
      </a:lvl6pPr>
      <a:lvl7pPr marL="975360" algn="l" defTabSz="325120" rtl="0" eaLnBrk="1" latinLnBrk="0" hangingPunct="1">
        <a:defRPr sz="640" kern="1200">
          <a:solidFill>
            <a:schemeClr val="tx1"/>
          </a:solidFill>
          <a:latin typeface="+mn-lt"/>
          <a:ea typeface="+mn-ea"/>
          <a:cs typeface="+mn-cs"/>
        </a:defRPr>
      </a:lvl7pPr>
      <a:lvl8pPr marL="1137920" algn="l" defTabSz="325120" rtl="0" eaLnBrk="1" latinLnBrk="0" hangingPunct="1">
        <a:defRPr sz="640" kern="1200">
          <a:solidFill>
            <a:schemeClr val="tx1"/>
          </a:solidFill>
          <a:latin typeface="+mn-lt"/>
          <a:ea typeface="+mn-ea"/>
          <a:cs typeface="+mn-cs"/>
        </a:defRPr>
      </a:lvl8pPr>
      <a:lvl9pPr marL="1300480" algn="l" defTabSz="325120" rtl="0" eaLnBrk="1" latinLnBrk="0" hangingPunct="1">
        <a:defRPr sz="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tx1"/>
          </a:solidFill>
          <a:latin typeface="方正准圆简体" panose="02000500000000000000" charset="-122"/>
          <a:ea typeface="方正准圆简体" panose="02000500000000000000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/>
          <p:cNvGraphicFramePr>
            <a:graphicFrameLocks noChangeAspect="1"/>
          </p:cNvGraphicFramePr>
          <p:nvPr userDrawn="1">
            <p:custDataLst>
              <p:tags r:id="rId3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4" imgW="3810" imgH="3810" progId="TCLayout.ActiveDocument.1">
                  <p:embed/>
                </p:oleObj>
              </mc:Choice>
              <mc:Fallback>
                <p:oleObj name="think-cell 幻灯片" r:id="rId4" imgW="3810" imgH="3810" progId="TCLayout.ActiveDocument.1">
                  <p:embed/>
                  <p:pic>
                    <p:nvPicPr>
                      <p:cNvPr id="0" name="think-cell data - do not delete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83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</p:sldLayoutIdLst>
  <p:hf hdr="0" dt="0"/>
  <p:txStyles>
    <p:titleStyle>
      <a:lvl1pPr algn="l" defTabSz="325120" rtl="0" eaLnBrk="1" latinLnBrk="0" hangingPunct="1">
        <a:lnSpc>
          <a:spcPct val="90000"/>
        </a:lnSpc>
        <a:spcBef>
          <a:spcPct val="0"/>
        </a:spcBef>
        <a:buNone/>
        <a:defRPr sz="710" b="1" kern="1200">
          <a:solidFill>
            <a:schemeClr val="tx1"/>
          </a:solidFill>
          <a:latin typeface="方正准圆简体" panose="02000500000000000000" charset="-122"/>
          <a:ea typeface="方正准圆简体" panose="02000500000000000000" charset="-122"/>
          <a:cs typeface="+mj-cs"/>
        </a:defRPr>
      </a:lvl1pPr>
    </p:titleStyle>
    <p:bodyStyle>
      <a:lvl1pPr marL="81280" indent="-81280" algn="l" defTabSz="325120" rtl="0" eaLnBrk="1" latinLnBrk="0" hangingPunct="1">
        <a:lnSpc>
          <a:spcPct val="90000"/>
        </a:lnSpc>
        <a:spcBef>
          <a:spcPts val="355"/>
        </a:spcBef>
        <a:buFont typeface="Arial" panose="020B0604020202020204" pitchFamily="34" charset="0"/>
        <a:buChar char="•"/>
        <a:defRPr sz="995" kern="1200">
          <a:solidFill>
            <a:schemeClr val="tx1"/>
          </a:solidFill>
          <a:latin typeface="+mn-lt"/>
          <a:ea typeface="+mn-ea"/>
          <a:cs typeface="+mn-cs"/>
        </a:defRPr>
      </a:lvl1pPr>
      <a:lvl2pPr marL="243840" indent="-81280" algn="l" defTabSz="325120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855" kern="1200">
          <a:solidFill>
            <a:schemeClr val="tx1"/>
          </a:solidFill>
          <a:latin typeface="+mn-lt"/>
          <a:ea typeface="+mn-ea"/>
          <a:cs typeface="+mn-cs"/>
        </a:defRPr>
      </a:lvl2pPr>
      <a:lvl3pPr marL="406400" indent="-81280" algn="l" defTabSz="325120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710" kern="1200">
          <a:solidFill>
            <a:schemeClr val="tx1"/>
          </a:solidFill>
          <a:latin typeface="+mn-lt"/>
          <a:ea typeface="+mn-ea"/>
          <a:cs typeface="+mn-cs"/>
        </a:defRPr>
      </a:lvl3pPr>
      <a:lvl4pPr marL="568960" indent="-81280" algn="l" defTabSz="325120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40" kern="1200">
          <a:solidFill>
            <a:schemeClr val="tx1"/>
          </a:solidFill>
          <a:latin typeface="+mn-lt"/>
          <a:ea typeface="+mn-ea"/>
          <a:cs typeface="+mn-cs"/>
        </a:defRPr>
      </a:lvl4pPr>
      <a:lvl5pPr marL="731520" indent="-81280" algn="l" defTabSz="325120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40" kern="1200">
          <a:solidFill>
            <a:schemeClr val="tx1"/>
          </a:solidFill>
          <a:latin typeface="+mn-lt"/>
          <a:ea typeface="+mn-ea"/>
          <a:cs typeface="+mn-cs"/>
        </a:defRPr>
      </a:lvl5pPr>
      <a:lvl6pPr marL="894080" indent="-81280" algn="l" defTabSz="325120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40" kern="1200">
          <a:solidFill>
            <a:schemeClr val="tx1"/>
          </a:solidFill>
          <a:latin typeface="+mn-lt"/>
          <a:ea typeface="+mn-ea"/>
          <a:cs typeface="+mn-cs"/>
        </a:defRPr>
      </a:lvl6pPr>
      <a:lvl7pPr marL="1056640" indent="-81280" algn="l" defTabSz="325120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40" kern="1200">
          <a:solidFill>
            <a:schemeClr val="tx1"/>
          </a:solidFill>
          <a:latin typeface="+mn-lt"/>
          <a:ea typeface="+mn-ea"/>
          <a:cs typeface="+mn-cs"/>
        </a:defRPr>
      </a:lvl7pPr>
      <a:lvl8pPr marL="1219200" indent="-81280" algn="l" defTabSz="325120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40" kern="1200">
          <a:solidFill>
            <a:schemeClr val="tx1"/>
          </a:solidFill>
          <a:latin typeface="+mn-lt"/>
          <a:ea typeface="+mn-ea"/>
          <a:cs typeface="+mn-cs"/>
        </a:defRPr>
      </a:lvl8pPr>
      <a:lvl9pPr marL="1381760" indent="-81280" algn="l" defTabSz="325120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325120" rtl="0" eaLnBrk="1" latinLnBrk="0" hangingPunct="1">
        <a:defRPr sz="640" kern="1200">
          <a:solidFill>
            <a:schemeClr val="tx1"/>
          </a:solidFill>
          <a:latin typeface="+mn-lt"/>
          <a:ea typeface="+mn-ea"/>
          <a:cs typeface="+mn-cs"/>
        </a:defRPr>
      </a:lvl1pPr>
      <a:lvl2pPr marL="162560" algn="l" defTabSz="325120" rtl="0" eaLnBrk="1" latinLnBrk="0" hangingPunct="1">
        <a:defRPr sz="640" kern="1200">
          <a:solidFill>
            <a:schemeClr val="tx1"/>
          </a:solidFill>
          <a:latin typeface="+mn-lt"/>
          <a:ea typeface="+mn-ea"/>
          <a:cs typeface="+mn-cs"/>
        </a:defRPr>
      </a:lvl2pPr>
      <a:lvl3pPr marL="325120" algn="l" defTabSz="325120" rtl="0" eaLnBrk="1" latinLnBrk="0" hangingPunct="1">
        <a:defRPr sz="640" kern="1200">
          <a:solidFill>
            <a:schemeClr val="tx1"/>
          </a:solidFill>
          <a:latin typeface="+mn-lt"/>
          <a:ea typeface="+mn-ea"/>
          <a:cs typeface="+mn-cs"/>
        </a:defRPr>
      </a:lvl3pPr>
      <a:lvl4pPr marL="487680" algn="l" defTabSz="325120" rtl="0" eaLnBrk="1" latinLnBrk="0" hangingPunct="1">
        <a:defRPr sz="640" kern="1200">
          <a:solidFill>
            <a:schemeClr val="tx1"/>
          </a:solidFill>
          <a:latin typeface="+mn-lt"/>
          <a:ea typeface="+mn-ea"/>
          <a:cs typeface="+mn-cs"/>
        </a:defRPr>
      </a:lvl4pPr>
      <a:lvl5pPr marL="650240" algn="l" defTabSz="325120" rtl="0" eaLnBrk="1" latinLnBrk="0" hangingPunct="1">
        <a:defRPr sz="640" kern="1200">
          <a:solidFill>
            <a:schemeClr val="tx1"/>
          </a:solidFill>
          <a:latin typeface="+mn-lt"/>
          <a:ea typeface="+mn-ea"/>
          <a:cs typeface="+mn-cs"/>
        </a:defRPr>
      </a:lvl5pPr>
      <a:lvl6pPr marL="812800" algn="l" defTabSz="325120" rtl="0" eaLnBrk="1" latinLnBrk="0" hangingPunct="1">
        <a:defRPr sz="640" kern="1200">
          <a:solidFill>
            <a:schemeClr val="tx1"/>
          </a:solidFill>
          <a:latin typeface="+mn-lt"/>
          <a:ea typeface="+mn-ea"/>
          <a:cs typeface="+mn-cs"/>
        </a:defRPr>
      </a:lvl6pPr>
      <a:lvl7pPr marL="975360" algn="l" defTabSz="325120" rtl="0" eaLnBrk="1" latinLnBrk="0" hangingPunct="1">
        <a:defRPr sz="640" kern="1200">
          <a:solidFill>
            <a:schemeClr val="tx1"/>
          </a:solidFill>
          <a:latin typeface="+mn-lt"/>
          <a:ea typeface="+mn-ea"/>
          <a:cs typeface="+mn-cs"/>
        </a:defRPr>
      </a:lvl7pPr>
      <a:lvl8pPr marL="1137920" algn="l" defTabSz="325120" rtl="0" eaLnBrk="1" latinLnBrk="0" hangingPunct="1">
        <a:defRPr sz="640" kern="1200">
          <a:solidFill>
            <a:schemeClr val="tx1"/>
          </a:solidFill>
          <a:latin typeface="+mn-lt"/>
          <a:ea typeface="+mn-ea"/>
          <a:cs typeface="+mn-cs"/>
        </a:defRPr>
      </a:lvl8pPr>
      <a:lvl9pPr marL="1300480" algn="l" defTabSz="325120" rtl="0" eaLnBrk="1" latinLnBrk="0" hangingPunct="1">
        <a:defRPr sz="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tx1"/>
          </a:solidFill>
          <a:latin typeface="方正准圆简体" panose="02000500000000000000" charset="-122"/>
          <a:ea typeface="方正准圆简体" panose="02000500000000000000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tx1"/>
          </a:solidFill>
          <a:latin typeface="方正准圆简体" panose="02000500000000000000" charset="-122"/>
          <a:ea typeface="方正准圆简体" panose="02000500000000000000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方正准圆简体" panose="02000500000000000000" charset="-122"/>
                <a:ea typeface="方正准圆简体" panose="02000500000000000000" charset="-122"/>
              </a:defRPr>
            </a:lvl1pPr>
          </a:lstStyle>
          <a:p>
            <a:fld id="{D997B5FA-0921-464F-AAE1-844C04324D75}" type="datetimeFigureOut">
              <a:rPr lang="zh-CN" altLang="en-US" smtClean="0"/>
              <a:t>2026/5/21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方正准圆简体" panose="02000500000000000000" charset="-122"/>
                <a:ea typeface="方正准圆简体" panose="02000500000000000000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方正准圆简体" panose="02000500000000000000" charset="-122"/>
                <a:ea typeface="方正准圆简体" panose="02000500000000000000" charset="-122"/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  <p:sldLayoutId id="2147483783" r:id="rId12"/>
    <p:sldLayoutId id="214748378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方正准圆简体" panose="02000500000000000000" charset="-122"/>
          <a:ea typeface="方正准圆简体" panose="02000500000000000000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方正准圆简体" panose="02000500000000000000" charset="-122"/>
          <a:ea typeface="方正准圆简体" panose="02000500000000000000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方正准圆简体" panose="02000500000000000000" charset="-122"/>
          <a:ea typeface="方正准圆简体" panose="02000500000000000000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方正准圆简体" panose="02000500000000000000" charset="-122"/>
          <a:ea typeface="方正准圆简体" panose="02000500000000000000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方正准圆简体" panose="02000500000000000000" charset="-122"/>
          <a:ea typeface="方正准圆简体" panose="02000500000000000000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方正准圆简体" panose="02000500000000000000" charset="-122"/>
          <a:ea typeface="方正准圆简体" panose="02000500000000000000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7202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</p:sldLayoutIdLst>
  <p:hf hdr="0" dt="0"/>
  <p:txStyles>
    <p:titleStyle>
      <a:lvl1pPr algn="l" defTabSz="325116" rtl="0" eaLnBrk="1" latinLnBrk="0" hangingPunct="1">
        <a:lnSpc>
          <a:spcPct val="90000"/>
        </a:lnSpc>
        <a:spcBef>
          <a:spcPct val="0"/>
        </a:spcBef>
        <a:buNone/>
        <a:defRPr sz="711" b="1" kern="1200">
          <a:solidFill>
            <a:schemeClr val="tx1"/>
          </a:solidFill>
          <a:latin typeface="方正准圆简体" panose="02000500000000000000" pitchFamily="2" charset="-122"/>
          <a:ea typeface="方正准圆简体" panose="02000500000000000000" pitchFamily="2" charset="-122"/>
          <a:cs typeface="+mj-cs"/>
        </a:defRPr>
      </a:lvl1pPr>
    </p:titleStyle>
    <p:bodyStyle>
      <a:lvl1pPr marL="81279" indent="-81279" algn="l" defTabSz="325116" rtl="0" eaLnBrk="1" latinLnBrk="0" hangingPunct="1">
        <a:lnSpc>
          <a:spcPct val="90000"/>
        </a:lnSpc>
        <a:spcBef>
          <a:spcPts val="356"/>
        </a:spcBef>
        <a:buFont typeface="Arial" panose="020B0604020202020204" pitchFamily="34" charset="0"/>
        <a:buChar char="•"/>
        <a:defRPr sz="995" kern="1200">
          <a:solidFill>
            <a:schemeClr val="tx1"/>
          </a:solidFill>
          <a:latin typeface="+mn-lt"/>
          <a:ea typeface="+mn-ea"/>
          <a:cs typeface="+mn-cs"/>
        </a:defRPr>
      </a:lvl1pPr>
      <a:lvl2pPr marL="243838" indent="-81279" algn="l" defTabSz="325116" rtl="0" eaLnBrk="1" latinLnBrk="0" hangingPunct="1">
        <a:lnSpc>
          <a:spcPct val="90000"/>
        </a:lnSpc>
        <a:spcBef>
          <a:spcPts val="177"/>
        </a:spcBef>
        <a:buFont typeface="Arial" panose="020B0604020202020204" pitchFamily="34" charset="0"/>
        <a:buChar char="•"/>
        <a:defRPr sz="853" kern="1200">
          <a:solidFill>
            <a:schemeClr val="tx1"/>
          </a:solidFill>
          <a:latin typeface="+mn-lt"/>
          <a:ea typeface="+mn-ea"/>
          <a:cs typeface="+mn-cs"/>
        </a:defRPr>
      </a:lvl2pPr>
      <a:lvl3pPr marL="406395" indent="-81279" algn="l" defTabSz="325116" rtl="0" eaLnBrk="1" latinLnBrk="0" hangingPunct="1">
        <a:lnSpc>
          <a:spcPct val="90000"/>
        </a:lnSpc>
        <a:spcBef>
          <a:spcPts val="177"/>
        </a:spcBef>
        <a:buFont typeface="Arial" panose="020B0604020202020204" pitchFamily="34" charset="0"/>
        <a:buChar char="•"/>
        <a:defRPr sz="711" kern="1200">
          <a:solidFill>
            <a:schemeClr val="tx1"/>
          </a:solidFill>
          <a:latin typeface="+mn-lt"/>
          <a:ea typeface="+mn-ea"/>
          <a:cs typeface="+mn-cs"/>
        </a:defRPr>
      </a:lvl3pPr>
      <a:lvl4pPr marL="568953" indent="-81279" algn="l" defTabSz="325116" rtl="0" eaLnBrk="1" latinLnBrk="0" hangingPunct="1">
        <a:lnSpc>
          <a:spcPct val="90000"/>
        </a:lnSpc>
        <a:spcBef>
          <a:spcPts val="177"/>
        </a:spcBef>
        <a:buFont typeface="Arial" panose="020B0604020202020204" pitchFamily="34" charset="0"/>
        <a:buChar char="•"/>
        <a:defRPr sz="641" kern="1200">
          <a:solidFill>
            <a:schemeClr val="tx1"/>
          </a:solidFill>
          <a:latin typeface="+mn-lt"/>
          <a:ea typeface="+mn-ea"/>
          <a:cs typeface="+mn-cs"/>
        </a:defRPr>
      </a:lvl4pPr>
      <a:lvl5pPr marL="731512" indent="-81279" algn="l" defTabSz="325116" rtl="0" eaLnBrk="1" latinLnBrk="0" hangingPunct="1">
        <a:lnSpc>
          <a:spcPct val="90000"/>
        </a:lnSpc>
        <a:spcBef>
          <a:spcPts val="177"/>
        </a:spcBef>
        <a:buFont typeface="Arial" panose="020B0604020202020204" pitchFamily="34" charset="0"/>
        <a:buChar char="•"/>
        <a:defRPr sz="641" kern="1200">
          <a:solidFill>
            <a:schemeClr val="tx1"/>
          </a:solidFill>
          <a:latin typeface="+mn-lt"/>
          <a:ea typeface="+mn-ea"/>
          <a:cs typeface="+mn-cs"/>
        </a:defRPr>
      </a:lvl5pPr>
      <a:lvl6pPr marL="894069" indent="-81279" algn="l" defTabSz="325116" rtl="0" eaLnBrk="1" latinLnBrk="0" hangingPunct="1">
        <a:lnSpc>
          <a:spcPct val="90000"/>
        </a:lnSpc>
        <a:spcBef>
          <a:spcPts val="177"/>
        </a:spcBef>
        <a:buFont typeface="Arial" panose="020B0604020202020204" pitchFamily="34" charset="0"/>
        <a:buChar char="•"/>
        <a:defRPr sz="641" kern="1200">
          <a:solidFill>
            <a:schemeClr val="tx1"/>
          </a:solidFill>
          <a:latin typeface="+mn-lt"/>
          <a:ea typeface="+mn-ea"/>
          <a:cs typeface="+mn-cs"/>
        </a:defRPr>
      </a:lvl6pPr>
      <a:lvl7pPr marL="1056628" indent="-81279" algn="l" defTabSz="325116" rtl="0" eaLnBrk="1" latinLnBrk="0" hangingPunct="1">
        <a:lnSpc>
          <a:spcPct val="90000"/>
        </a:lnSpc>
        <a:spcBef>
          <a:spcPts val="177"/>
        </a:spcBef>
        <a:buFont typeface="Arial" panose="020B0604020202020204" pitchFamily="34" charset="0"/>
        <a:buChar char="•"/>
        <a:defRPr sz="641" kern="1200">
          <a:solidFill>
            <a:schemeClr val="tx1"/>
          </a:solidFill>
          <a:latin typeface="+mn-lt"/>
          <a:ea typeface="+mn-ea"/>
          <a:cs typeface="+mn-cs"/>
        </a:defRPr>
      </a:lvl7pPr>
      <a:lvl8pPr marL="1219186" indent="-81279" algn="l" defTabSz="325116" rtl="0" eaLnBrk="1" latinLnBrk="0" hangingPunct="1">
        <a:lnSpc>
          <a:spcPct val="90000"/>
        </a:lnSpc>
        <a:spcBef>
          <a:spcPts val="177"/>
        </a:spcBef>
        <a:buFont typeface="Arial" panose="020B0604020202020204" pitchFamily="34" charset="0"/>
        <a:buChar char="•"/>
        <a:defRPr sz="641" kern="1200">
          <a:solidFill>
            <a:schemeClr val="tx1"/>
          </a:solidFill>
          <a:latin typeface="+mn-lt"/>
          <a:ea typeface="+mn-ea"/>
          <a:cs typeface="+mn-cs"/>
        </a:defRPr>
      </a:lvl8pPr>
      <a:lvl9pPr marL="1381744" indent="-81279" algn="l" defTabSz="325116" rtl="0" eaLnBrk="1" latinLnBrk="0" hangingPunct="1">
        <a:lnSpc>
          <a:spcPct val="90000"/>
        </a:lnSpc>
        <a:spcBef>
          <a:spcPts val="177"/>
        </a:spcBef>
        <a:buFont typeface="Arial" panose="020B0604020202020204" pitchFamily="34" charset="0"/>
        <a:buChar char="•"/>
        <a:defRPr sz="64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325116" rtl="0" eaLnBrk="1" latinLnBrk="0" hangingPunct="1">
        <a:defRPr sz="641" kern="1200">
          <a:solidFill>
            <a:schemeClr val="tx1"/>
          </a:solidFill>
          <a:latin typeface="+mn-lt"/>
          <a:ea typeface="+mn-ea"/>
          <a:cs typeface="+mn-cs"/>
        </a:defRPr>
      </a:lvl1pPr>
      <a:lvl2pPr marL="162558" algn="l" defTabSz="325116" rtl="0" eaLnBrk="1" latinLnBrk="0" hangingPunct="1">
        <a:defRPr sz="641" kern="1200">
          <a:solidFill>
            <a:schemeClr val="tx1"/>
          </a:solidFill>
          <a:latin typeface="+mn-lt"/>
          <a:ea typeface="+mn-ea"/>
          <a:cs typeface="+mn-cs"/>
        </a:defRPr>
      </a:lvl2pPr>
      <a:lvl3pPr marL="325116" algn="l" defTabSz="325116" rtl="0" eaLnBrk="1" latinLnBrk="0" hangingPunct="1">
        <a:defRPr sz="641" kern="1200">
          <a:solidFill>
            <a:schemeClr val="tx1"/>
          </a:solidFill>
          <a:latin typeface="+mn-lt"/>
          <a:ea typeface="+mn-ea"/>
          <a:cs typeface="+mn-cs"/>
        </a:defRPr>
      </a:lvl3pPr>
      <a:lvl4pPr marL="487674" algn="l" defTabSz="325116" rtl="0" eaLnBrk="1" latinLnBrk="0" hangingPunct="1">
        <a:defRPr sz="641" kern="1200">
          <a:solidFill>
            <a:schemeClr val="tx1"/>
          </a:solidFill>
          <a:latin typeface="+mn-lt"/>
          <a:ea typeface="+mn-ea"/>
          <a:cs typeface="+mn-cs"/>
        </a:defRPr>
      </a:lvl4pPr>
      <a:lvl5pPr marL="650232" algn="l" defTabSz="325116" rtl="0" eaLnBrk="1" latinLnBrk="0" hangingPunct="1">
        <a:defRPr sz="641" kern="1200">
          <a:solidFill>
            <a:schemeClr val="tx1"/>
          </a:solidFill>
          <a:latin typeface="+mn-lt"/>
          <a:ea typeface="+mn-ea"/>
          <a:cs typeface="+mn-cs"/>
        </a:defRPr>
      </a:lvl5pPr>
      <a:lvl6pPr marL="812790" algn="l" defTabSz="325116" rtl="0" eaLnBrk="1" latinLnBrk="0" hangingPunct="1">
        <a:defRPr sz="641" kern="1200">
          <a:solidFill>
            <a:schemeClr val="tx1"/>
          </a:solidFill>
          <a:latin typeface="+mn-lt"/>
          <a:ea typeface="+mn-ea"/>
          <a:cs typeface="+mn-cs"/>
        </a:defRPr>
      </a:lvl6pPr>
      <a:lvl7pPr marL="975348" algn="l" defTabSz="325116" rtl="0" eaLnBrk="1" latinLnBrk="0" hangingPunct="1">
        <a:defRPr sz="641" kern="1200">
          <a:solidFill>
            <a:schemeClr val="tx1"/>
          </a:solidFill>
          <a:latin typeface="+mn-lt"/>
          <a:ea typeface="+mn-ea"/>
          <a:cs typeface="+mn-cs"/>
        </a:defRPr>
      </a:lvl7pPr>
      <a:lvl8pPr marL="1137906" algn="l" defTabSz="325116" rtl="0" eaLnBrk="1" latinLnBrk="0" hangingPunct="1">
        <a:defRPr sz="641" kern="1200">
          <a:solidFill>
            <a:schemeClr val="tx1"/>
          </a:solidFill>
          <a:latin typeface="+mn-lt"/>
          <a:ea typeface="+mn-ea"/>
          <a:cs typeface="+mn-cs"/>
        </a:defRPr>
      </a:lvl8pPr>
      <a:lvl9pPr marL="1300464" algn="l" defTabSz="325116" rtl="0" eaLnBrk="1" latinLnBrk="0" hangingPunct="1">
        <a:defRPr sz="64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4" name="直接连接符 283"/>
          <p:cNvCxnSpPr/>
          <p:nvPr userDrawn="1"/>
        </p:nvCxnSpPr>
        <p:spPr>
          <a:xfrm flipV="1">
            <a:off x="319088" y="752476"/>
            <a:ext cx="11553825" cy="2"/>
          </a:xfrm>
          <a:prstGeom prst="line">
            <a:avLst/>
          </a:prstGeom>
          <a:ln w="28575">
            <a:solidFill>
              <a:srgbClr val="005B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5" name="图片 284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079" y="325479"/>
            <a:ext cx="1785937" cy="263996"/>
          </a:xfrm>
          <a:prstGeom prst="rect">
            <a:avLst/>
          </a:prstGeom>
        </p:spPr>
      </p:pic>
      <p:sp>
        <p:nvSpPr>
          <p:cNvPr id="286" name="文本框 285"/>
          <p:cNvSpPr txBox="1"/>
          <p:nvPr userDrawn="1"/>
        </p:nvSpPr>
        <p:spPr>
          <a:xfrm>
            <a:off x="250780" y="6316739"/>
            <a:ext cx="16373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140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en-US" altLang="zh-CN" dirty="0">
                <a:solidFill>
                  <a:prstClr val="white">
                    <a:lumMod val="75000"/>
                  </a:prstClr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rPr>
              <a:t>www.avc-mr.com</a:t>
            </a:r>
            <a:endParaRPr lang="zh-CN" altLang="en-US" dirty="0">
              <a:solidFill>
                <a:prstClr val="white">
                  <a:lumMod val="75000"/>
                </a:prstClr>
              </a:solidFill>
              <a:latin typeface="方正准圆简体" panose="02000500000000000000" charset="-122"/>
              <a:ea typeface="方正准圆简体" panose="02000500000000000000" charset="-122"/>
              <a:cs typeface="方正准圆简体" panose="02000500000000000000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55" r:id="rId3"/>
    <p:sldLayoutId id="2147483656" r:id="rId4"/>
    <p:sldLayoutId id="2147483657" r:id="rId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023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</p:sldLayoutIdLst>
  <p:hf hdr="0" dt="0"/>
  <p:txStyles>
    <p:titleStyle>
      <a:lvl1pPr algn="l" defTabSz="325120" rtl="0" eaLnBrk="1" latinLnBrk="0" hangingPunct="1">
        <a:lnSpc>
          <a:spcPct val="90000"/>
        </a:lnSpc>
        <a:spcBef>
          <a:spcPct val="0"/>
        </a:spcBef>
        <a:buNone/>
        <a:defRPr sz="710" b="1" kern="1200">
          <a:solidFill>
            <a:schemeClr val="tx1"/>
          </a:solidFill>
          <a:latin typeface="方正准圆简体" panose="02000500000000000000" charset="-122"/>
          <a:ea typeface="方正准圆简体" panose="02000500000000000000" charset="-122"/>
          <a:cs typeface="+mj-cs"/>
        </a:defRPr>
      </a:lvl1pPr>
    </p:titleStyle>
    <p:bodyStyle>
      <a:lvl1pPr marL="81280" indent="-81280" algn="l" defTabSz="325120" rtl="0" eaLnBrk="1" latinLnBrk="0" hangingPunct="1">
        <a:lnSpc>
          <a:spcPct val="90000"/>
        </a:lnSpc>
        <a:spcBef>
          <a:spcPts val="355"/>
        </a:spcBef>
        <a:buFont typeface="Arial" panose="020B0604020202020204" pitchFamily="34" charset="0"/>
        <a:buChar char="•"/>
        <a:defRPr sz="995" kern="1200">
          <a:solidFill>
            <a:schemeClr val="tx1"/>
          </a:solidFill>
          <a:latin typeface="+mn-lt"/>
          <a:ea typeface="+mn-ea"/>
          <a:cs typeface="+mn-cs"/>
        </a:defRPr>
      </a:lvl1pPr>
      <a:lvl2pPr marL="243840" indent="-81280" algn="l" defTabSz="325120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855" kern="1200">
          <a:solidFill>
            <a:schemeClr val="tx1"/>
          </a:solidFill>
          <a:latin typeface="+mn-lt"/>
          <a:ea typeface="+mn-ea"/>
          <a:cs typeface="+mn-cs"/>
        </a:defRPr>
      </a:lvl2pPr>
      <a:lvl3pPr marL="406400" indent="-81280" algn="l" defTabSz="325120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710" kern="1200">
          <a:solidFill>
            <a:schemeClr val="tx1"/>
          </a:solidFill>
          <a:latin typeface="+mn-lt"/>
          <a:ea typeface="+mn-ea"/>
          <a:cs typeface="+mn-cs"/>
        </a:defRPr>
      </a:lvl3pPr>
      <a:lvl4pPr marL="568960" indent="-81280" algn="l" defTabSz="325120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40" kern="1200">
          <a:solidFill>
            <a:schemeClr val="tx1"/>
          </a:solidFill>
          <a:latin typeface="+mn-lt"/>
          <a:ea typeface="+mn-ea"/>
          <a:cs typeface="+mn-cs"/>
        </a:defRPr>
      </a:lvl4pPr>
      <a:lvl5pPr marL="731520" indent="-81280" algn="l" defTabSz="325120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40" kern="1200">
          <a:solidFill>
            <a:schemeClr val="tx1"/>
          </a:solidFill>
          <a:latin typeface="+mn-lt"/>
          <a:ea typeface="+mn-ea"/>
          <a:cs typeface="+mn-cs"/>
        </a:defRPr>
      </a:lvl5pPr>
      <a:lvl6pPr marL="894080" indent="-81280" algn="l" defTabSz="325120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40" kern="1200">
          <a:solidFill>
            <a:schemeClr val="tx1"/>
          </a:solidFill>
          <a:latin typeface="+mn-lt"/>
          <a:ea typeface="+mn-ea"/>
          <a:cs typeface="+mn-cs"/>
        </a:defRPr>
      </a:lvl6pPr>
      <a:lvl7pPr marL="1056640" indent="-81280" algn="l" defTabSz="325120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40" kern="1200">
          <a:solidFill>
            <a:schemeClr val="tx1"/>
          </a:solidFill>
          <a:latin typeface="+mn-lt"/>
          <a:ea typeface="+mn-ea"/>
          <a:cs typeface="+mn-cs"/>
        </a:defRPr>
      </a:lvl7pPr>
      <a:lvl8pPr marL="1219200" indent="-81280" algn="l" defTabSz="325120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40" kern="1200">
          <a:solidFill>
            <a:schemeClr val="tx1"/>
          </a:solidFill>
          <a:latin typeface="+mn-lt"/>
          <a:ea typeface="+mn-ea"/>
          <a:cs typeface="+mn-cs"/>
        </a:defRPr>
      </a:lvl8pPr>
      <a:lvl9pPr marL="1381760" indent="-81280" algn="l" defTabSz="325120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325120" rtl="0" eaLnBrk="1" latinLnBrk="0" hangingPunct="1">
        <a:defRPr sz="640" kern="1200">
          <a:solidFill>
            <a:schemeClr val="tx1"/>
          </a:solidFill>
          <a:latin typeface="+mn-lt"/>
          <a:ea typeface="+mn-ea"/>
          <a:cs typeface="+mn-cs"/>
        </a:defRPr>
      </a:lvl1pPr>
      <a:lvl2pPr marL="162560" algn="l" defTabSz="325120" rtl="0" eaLnBrk="1" latinLnBrk="0" hangingPunct="1">
        <a:defRPr sz="640" kern="1200">
          <a:solidFill>
            <a:schemeClr val="tx1"/>
          </a:solidFill>
          <a:latin typeface="+mn-lt"/>
          <a:ea typeface="+mn-ea"/>
          <a:cs typeface="+mn-cs"/>
        </a:defRPr>
      </a:lvl2pPr>
      <a:lvl3pPr marL="325120" algn="l" defTabSz="325120" rtl="0" eaLnBrk="1" latinLnBrk="0" hangingPunct="1">
        <a:defRPr sz="640" kern="1200">
          <a:solidFill>
            <a:schemeClr val="tx1"/>
          </a:solidFill>
          <a:latin typeface="+mn-lt"/>
          <a:ea typeface="+mn-ea"/>
          <a:cs typeface="+mn-cs"/>
        </a:defRPr>
      </a:lvl3pPr>
      <a:lvl4pPr marL="487680" algn="l" defTabSz="325120" rtl="0" eaLnBrk="1" latinLnBrk="0" hangingPunct="1">
        <a:defRPr sz="640" kern="1200">
          <a:solidFill>
            <a:schemeClr val="tx1"/>
          </a:solidFill>
          <a:latin typeface="+mn-lt"/>
          <a:ea typeface="+mn-ea"/>
          <a:cs typeface="+mn-cs"/>
        </a:defRPr>
      </a:lvl4pPr>
      <a:lvl5pPr marL="650240" algn="l" defTabSz="325120" rtl="0" eaLnBrk="1" latinLnBrk="0" hangingPunct="1">
        <a:defRPr sz="640" kern="1200">
          <a:solidFill>
            <a:schemeClr val="tx1"/>
          </a:solidFill>
          <a:latin typeface="+mn-lt"/>
          <a:ea typeface="+mn-ea"/>
          <a:cs typeface="+mn-cs"/>
        </a:defRPr>
      </a:lvl5pPr>
      <a:lvl6pPr marL="812800" algn="l" defTabSz="325120" rtl="0" eaLnBrk="1" latinLnBrk="0" hangingPunct="1">
        <a:defRPr sz="640" kern="1200">
          <a:solidFill>
            <a:schemeClr val="tx1"/>
          </a:solidFill>
          <a:latin typeface="+mn-lt"/>
          <a:ea typeface="+mn-ea"/>
          <a:cs typeface="+mn-cs"/>
        </a:defRPr>
      </a:lvl6pPr>
      <a:lvl7pPr marL="975360" algn="l" defTabSz="325120" rtl="0" eaLnBrk="1" latinLnBrk="0" hangingPunct="1">
        <a:defRPr sz="640" kern="1200">
          <a:solidFill>
            <a:schemeClr val="tx1"/>
          </a:solidFill>
          <a:latin typeface="+mn-lt"/>
          <a:ea typeface="+mn-ea"/>
          <a:cs typeface="+mn-cs"/>
        </a:defRPr>
      </a:lvl7pPr>
      <a:lvl8pPr marL="1137920" algn="l" defTabSz="325120" rtl="0" eaLnBrk="1" latinLnBrk="0" hangingPunct="1">
        <a:defRPr sz="640" kern="1200">
          <a:solidFill>
            <a:schemeClr val="tx1"/>
          </a:solidFill>
          <a:latin typeface="+mn-lt"/>
          <a:ea typeface="+mn-ea"/>
          <a:cs typeface="+mn-cs"/>
        </a:defRPr>
      </a:lvl8pPr>
      <a:lvl9pPr marL="1300480" algn="l" defTabSz="325120" rtl="0" eaLnBrk="1" latinLnBrk="0" hangingPunct="1">
        <a:defRPr sz="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F1864E36-194A-7CDA-2BDE-2292A6E71B9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3118537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5" imgW="469" imgH="469" progId="TCLayout.ActiveDocument.1">
                  <p:embed/>
                </p:oleObj>
              </mc:Choice>
              <mc:Fallback>
                <p:oleObj name="think-cell 幻灯片" r:id="rId5" imgW="469" imgH="469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1864E36-194A-7CDA-2BDE-2292A6E71B9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22514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tx1"/>
          </a:solidFill>
          <a:latin typeface="方正准圆简体" panose="02000500000000000000" pitchFamily="2" charset="-122"/>
          <a:ea typeface="方正准圆简体" panose="02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F1864E36-194A-7CDA-2BDE-2292A6E71B9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33118537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4" imgW="469" imgH="469" progId="TCLayout.ActiveDocument.1">
                  <p:embed/>
                </p:oleObj>
              </mc:Choice>
              <mc:Fallback>
                <p:oleObj name="think-cell 幻灯片" r:id="rId4" imgW="469" imgH="469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1864E36-194A-7CDA-2BDE-2292A6E71B9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02991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tx1"/>
          </a:solidFill>
          <a:latin typeface="方正准圆简体" panose="02000500000000000000" pitchFamily="2" charset="-122"/>
          <a:ea typeface="方正准圆简体" panose="02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F1864E36-194A-7CDA-2BDE-2292A6E71B9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3118537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5" imgW="469" imgH="469" progId="TCLayout.ActiveDocument.1">
                  <p:embed/>
                </p:oleObj>
              </mc:Choice>
              <mc:Fallback>
                <p:oleObj name="think-cell 幻灯片" r:id="rId5" imgW="469" imgH="469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1864E36-194A-7CDA-2BDE-2292A6E71B9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40206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tx1"/>
          </a:solidFill>
          <a:latin typeface="方正准圆简体" panose="02000500000000000000" pitchFamily="2" charset="-122"/>
          <a:ea typeface="方正准圆简体" panose="02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页脚占位符 1"/>
          <p:cNvSpPr>
            <a:spLocks noGrp="1"/>
          </p:cNvSpPr>
          <p:nvPr>
            <p:ph type="ftr" sz="quarter" idx="3"/>
          </p:nvPr>
        </p:nvSpPr>
        <p:spPr>
          <a:xfrm>
            <a:off x="-261263" y="6457141"/>
            <a:ext cx="2506579" cy="394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灯片编号占位符 4"/>
          <p:cNvSpPr>
            <a:spLocks noGrp="1"/>
          </p:cNvSpPr>
          <p:nvPr>
            <p:ph type="sldNum" sz="quarter" idx="4"/>
          </p:nvPr>
        </p:nvSpPr>
        <p:spPr>
          <a:xfrm>
            <a:off x="9263269" y="6489278"/>
            <a:ext cx="2743200" cy="366183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898989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-</a:t>
            </a:r>
            <a:fld id="{84BDE525-BA62-4144-9B04-0CF18C20FE85}" type="slidenum">
              <a:rPr lang="zh-CN" altLang="en-US" smtClean="0"/>
              <a:t>‹#›</a:t>
            </a:fld>
            <a:r>
              <a:rPr lang="en-US" altLang="zh-CN"/>
              <a:t>-</a:t>
            </a:r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</p:sldLayoutIdLst>
  <p:hf hdr="0" dt="0"/>
  <p:txStyles>
    <p:titleStyle>
      <a:lvl1pPr algn="l" defTabSz="1219200" rtl="0" eaLnBrk="1" latinLnBrk="0" hangingPunct="1">
        <a:lnSpc>
          <a:spcPct val="90000"/>
        </a:lnSpc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800" indent="-304800" algn="l" defTabSz="1219200" rtl="0" eaLnBrk="1" latinLnBrk="0" hangingPunct="1">
        <a:lnSpc>
          <a:spcPct val="90000"/>
        </a:lnSpc>
        <a:spcBef>
          <a:spcPts val="1335"/>
        </a:spcBef>
        <a:buFont typeface="Arial" panose="020B0604020202020204" pitchFamily="34" charset="0"/>
        <a:buChar char="•"/>
        <a:defRPr sz="3735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304800" algn="l" defTabSz="1219200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5727701"/>
            <a:ext cx="12192000" cy="11302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451" y="6082569"/>
            <a:ext cx="3047663" cy="450505"/>
          </a:xfrm>
          <a:prstGeom prst="rect">
            <a:avLst/>
          </a:prstGeom>
        </p:spPr>
      </p:pic>
      <p:grpSp>
        <p:nvGrpSpPr>
          <p:cNvPr id="9" name="组合 8"/>
          <p:cNvGrpSpPr/>
          <p:nvPr userDrawn="1"/>
        </p:nvGrpSpPr>
        <p:grpSpPr>
          <a:xfrm>
            <a:off x="1084263" y="252413"/>
            <a:ext cx="10020301" cy="5210175"/>
            <a:chOff x="1084263" y="252413"/>
            <a:chExt cx="10020301" cy="5210175"/>
          </a:xfrm>
        </p:grpSpPr>
        <p:sp>
          <p:nvSpPr>
            <p:cNvPr id="10" name="Freeform 285"/>
            <p:cNvSpPr>
              <a:spLocks noEditPoints="1"/>
            </p:cNvSpPr>
            <p:nvPr/>
          </p:nvSpPr>
          <p:spPr bwMode="auto">
            <a:xfrm>
              <a:off x="1084263" y="265113"/>
              <a:ext cx="4725988" cy="5187950"/>
            </a:xfrm>
            <a:custGeom>
              <a:avLst/>
              <a:gdLst>
                <a:gd name="T0" fmla="*/ 770 w 1430"/>
                <a:gd name="T1" fmla="*/ 1558 h 1617"/>
                <a:gd name="T2" fmla="*/ 812 w 1430"/>
                <a:gd name="T3" fmla="*/ 1315 h 1617"/>
                <a:gd name="T4" fmla="*/ 810 w 1430"/>
                <a:gd name="T5" fmla="*/ 1307 h 1617"/>
                <a:gd name="T6" fmla="*/ 826 w 1430"/>
                <a:gd name="T7" fmla="*/ 1243 h 1617"/>
                <a:gd name="T8" fmla="*/ 819 w 1430"/>
                <a:gd name="T9" fmla="*/ 1239 h 1617"/>
                <a:gd name="T10" fmla="*/ 1014 w 1430"/>
                <a:gd name="T11" fmla="*/ 1193 h 1617"/>
                <a:gd name="T12" fmla="*/ 1018 w 1430"/>
                <a:gd name="T13" fmla="*/ 1102 h 1617"/>
                <a:gd name="T14" fmla="*/ 959 w 1430"/>
                <a:gd name="T15" fmla="*/ 1097 h 1617"/>
                <a:gd name="T16" fmla="*/ 935 w 1430"/>
                <a:gd name="T17" fmla="*/ 1035 h 1617"/>
                <a:gd name="T18" fmla="*/ 592 w 1430"/>
                <a:gd name="T19" fmla="*/ 986 h 1617"/>
                <a:gd name="T20" fmla="*/ 744 w 1430"/>
                <a:gd name="T21" fmla="*/ 1056 h 1617"/>
                <a:gd name="T22" fmla="*/ 696 w 1430"/>
                <a:gd name="T23" fmla="*/ 984 h 1617"/>
                <a:gd name="T24" fmla="*/ 781 w 1430"/>
                <a:gd name="T25" fmla="*/ 922 h 1617"/>
                <a:gd name="T26" fmla="*/ 934 w 1430"/>
                <a:gd name="T27" fmla="*/ 1028 h 1617"/>
                <a:gd name="T28" fmla="*/ 715 w 1430"/>
                <a:gd name="T29" fmla="*/ 925 h 1617"/>
                <a:gd name="T30" fmla="*/ 711 w 1430"/>
                <a:gd name="T31" fmla="*/ 864 h 1617"/>
                <a:gd name="T32" fmla="*/ 708 w 1430"/>
                <a:gd name="T33" fmla="*/ 859 h 1617"/>
                <a:gd name="T34" fmla="*/ 364 w 1430"/>
                <a:gd name="T35" fmla="*/ 729 h 1617"/>
                <a:gd name="T36" fmla="*/ 514 w 1430"/>
                <a:gd name="T37" fmla="*/ 550 h 1617"/>
                <a:gd name="T38" fmla="*/ 299 w 1430"/>
                <a:gd name="T39" fmla="*/ 588 h 1617"/>
                <a:gd name="T40" fmla="*/ 653 w 1430"/>
                <a:gd name="T41" fmla="*/ 475 h 1617"/>
                <a:gd name="T42" fmla="*/ 378 w 1430"/>
                <a:gd name="T43" fmla="*/ 512 h 1617"/>
                <a:gd name="T44" fmla="*/ 207 w 1430"/>
                <a:gd name="T45" fmla="*/ 512 h 1617"/>
                <a:gd name="T46" fmla="*/ 525 w 1430"/>
                <a:gd name="T47" fmla="*/ 400 h 1617"/>
                <a:gd name="T48" fmla="*/ 577 w 1430"/>
                <a:gd name="T49" fmla="*/ 378 h 1617"/>
                <a:gd name="T50" fmla="*/ 484 w 1430"/>
                <a:gd name="T51" fmla="*/ 365 h 1617"/>
                <a:gd name="T52" fmla="*/ 670 w 1430"/>
                <a:gd name="T53" fmla="*/ 389 h 1617"/>
                <a:gd name="T54" fmla="*/ 805 w 1430"/>
                <a:gd name="T55" fmla="*/ 337 h 1617"/>
                <a:gd name="T56" fmla="*/ 509 w 1430"/>
                <a:gd name="T57" fmla="*/ 459 h 1617"/>
                <a:gd name="T58" fmla="*/ 710 w 1430"/>
                <a:gd name="T59" fmla="*/ 381 h 1617"/>
                <a:gd name="T60" fmla="*/ 290 w 1430"/>
                <a:gd name="T61" fmla="*/ 307 h 1617"/>
                <a:gd name="T62" fmla="*/ 71 w 1430"/>
                <a:gd name="T63" fmla="*/ 303 h 1617"/>
                <a:gd name="T64" fmla="*/ 79 w 1430"/>
                <a:gd name="T65" fmla="*/ 300 h 1617"/>
                <a:gd name="T66" fmla="*/ 634 w 1430"/>
                <a:gd name="T67" fmla="*/ 248 h 1617"/>
                <a:gd name="T68" fmla="*/ 808 w 1430"/>
                <a:gd name="T69" fmla="*/ 332 h 1617"/>
                <a:gd name="T70" fmla="*/ 844 w 1430"/>
                <a:gd name="T71" fmla="*/ 298 h 1617"/>
                <a:gd name="T72" fmla="*/ 366 w 1430"/>
                <a:gd name="T73" fmla="*/ 230 h 1617"/>
                <a:gd name="T74" fmla="*/ 381 w 1430"/>
                <a:gd name="T75" fmla="*/ 231 h 1617"/>
                <a:gd name="T76" fmla="*/ 721 w 1430"/>
                <a:gd name="T77" fmla="*/ 290 h 1617"/>
                <a:gd name="T78" fmla="*/ 541 w 1430"/>
                <a:gd name="T79" fmla="*/ 264 h 1617"/>
                <a:gd name="T80" fmla="*/ 1154 w 1430"/>
                <a:gd name="T81" fmla="*/ 194 h 1617"/>
                <a:gd name="T82" fmla="*/ 1158 w 1430"/>
                <a:gd name="T83" fmla="*/ 181 h 1617"/>
                <a:gd name="T84" fmla="*/ 379 w 1430"/>
                <a:gd name="T85" fmla="*/ 141 h 1617"/>
                <a:gd name="T86" fmla="*/ 385 w 1430"/>
                <a:gd name="T87" fmla="*/ 139 h 1617"/>
                <a:gd name="T88" fmla="*/ 1005 w 1430"/>
                <a:gd name="T89" fmla="*/ 117 h 1617"/>
                <a:gd name="T90" fmla="*/ 1161 w 1430"/>
                <a:gd name="T91" fmla="*/ 94 h 1617"/>
                <a:gd name="T92" fmla="*/ 609 w 1430"/>
                <a:gd name="T93" fmla="*/ 175 h 1617"/>
                <a:gd name="T94" fmla="*/ 1288 w 1430"/>
                <a:gd name="T95" fmla="*/ 86 h 1617"/>
                <a:gd name="T96" fmla="*/ 1164 w 1430"/>
                <a:gd name="T97" fmla="*/ 151 h 1617"/>
                <a:gd name="T98" fmla="*/ 1164 w 1430"/>
                <a:gd name="T99" fmla="*/ 90 h 1617"/>
                <a:gd name="T100" fmla="*/ 870 w 1430"/>
                <a:gd name="T101" fmla="*/ 113 h 1617"/>
                <a:gd name="T102" fmla="*/ 937 w 1430"/>
                <a:gd name="T103" fmla="*/ 9 h 1617"/>
                <a:gd name="T104" fmla="*/ 755 w 1430"/>
                <a:gd name="T105" fmla="*/ 62 h 1617"/>
                <a:gd name="T106" fmla="*/ 197 w 1430"/>
                <a:gd name="T107" fmla="*/ 139 h 1617"/>
                <a:gd name="T108" fmla="*/ 136 w 1430"/>
                <a:gd name="T109" fmla="*/ 381 h 1617"/>
                <a:gd name="T110" fmla="*/ 600 w 1430"/>
                <a:gd name="T111" fmla="*/ 876 h 1617"/>
                <a:gd name="T112" fmla="*/ 711 w 1430"/>
                <a:gd name="T113" fmla="*/ 1256 h 1617"/>
                <a:gd name="T114" fmla="*/ 848 w 1430"/>
                <a:gd name="T115" fmla="*/ 1391 h 1617"/>
                <a:gd name="T116" fmla="*/ 1065 w 1430"/>
                <a:gd name="T117" fmla="*/ 1030 h 1617"/>
                <a:gd name="T118" fmla="*/ 724 w 1430"/>
                <a:gd name="T119" fmla="*/ 797 h 1617"/>
                <a:gd name="T120" fmla="*/ 832 w 1430"/>
                <a:gd name="T121" fmla="*/ 376 h 1617"/>
                <a:gd name="T122" fmla="*/ 815 w 1430"/>
                <a:gd name="T123" fmla="*/ 188 h 1617"/>
                <a:gd name="T124" fmla="*/ 1286 w 1430"/>
                <a:gd name="T125" fmla="*/ 95 h 16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30" h="1617">
                  <a:moveTo>
                    <a:pt x="858" y="1601"/>
                  </a:moveTo>
                  <a:cubicBezTo>
                    <a:pt x="784" y="1572"/>
                    <a:pt x="784" y="1572"/>
                    <a:pt x="784" y="1572"/>
                  </a:cubicBezTo>
                  <a:cubicBezTo>
                    <a:pt x="821" y="1572"/>
                    <a:pt x="821" y="1572"/>
                    <a:pt x="821" y="1572"/>
                  </a:cubicBezTo>
                  <a:cubicBezTo>
                    <a:pt x="858" y="1601"/>
                    <a:pt x="858" y="1601"/>
                    <a:pt x="858" y="1601"/>
                  </a:cubicBezTo>
                  <a:moveTo>
                    <a:pt x="775" y="1568"/>
                  </a:moveTo>
                  <a:cubicBezTo>
                    <a:pt x="814" y="1486"/>
                    <a:pt x="814" y="1486"/>
                    <a:pt x="814" y="1486"/>
                  </a:cubicBezTo>
                  <a:cubicBezTo>
                    <a:pt x="819" y="1568"/>
                    <a:pt x="819" y="1568"/>
                    <a:pt x="819" y="1568"/>
                  </a:cubicBezTo>
                  <a:cubicBezTo>
                    <a:pt x="775" y="1568"/>
                    <a:pt x="775" y="1568"/>
                    <a:pt x="775" y="1568"/>
                  </a:cubicBezTo>
                  <a:moveTo>
                    <a:pt x="775" y="1558"/>
                  </a:moveTo>
                  <a:cubicBezTo>
                    <a:pt x="781" y="1423"/>
                    <a:pt x="781" y="1423"/>
                    <a:pt x="781" y="1423"/>
                  </a:cubicBezTo>
                  <a:cubicBezTo>
                    <a:pt x="813" y="1477"/>
                    <a:pt x="813" y="1477"/>
                    <a:pt x="813" y="1477"/>
                  </a:cubicBezTo>
                  <a:cubicBezTo>
                    <a:pt x="775" y="1558"/>
                    <a:pt x="775" y="1558"/>
                    <a:pt x="775" y="1558"/>
                  </a:cubicBezTo>
                  <a:moveTo>
                    <a:pt x="770" y="1558"/>
                  </a:moveTo>
                  <a:cubicBezTo>
                    <a:pt x="723" y="1418"/>
                    <a:pt x="723" y="1418"/>
                    <a:pt x="723" y="1418"/>
                  </a:cubicBezTo>
                  <a:cubicBezTo>
                    <a:pt x="777" y="1418"/>
                    <a:pt x="777" y="1418"/>
                    <a:pt x="777" y="1418"/>
                  </a:cubicBezTo>
                  <a:cubicBezTo>
                    <a:pt x="770" y="1558"/>
                    <a:pt x="770" y="1558"/>
                    <a:pt x="770" y="1558"/>
                  </a:cubicBezTo>
                  <a:moveTo>
                    <a:pt x="815" y="1471"/>
                  </a:moveTo>
                  <a:cubicBezTo>
                    <a:pt x="783" y="1416"/>
                    <a:pt x="783" y="1416"/>
                    <a:pt x="783" y="1416"/>
                  </a:cubicBezTo>
                  <a:cubicBezTo>
                    <a:pt x="842" y="1394"/>
                    <a:pt x="842" y="1394"/>
                    <a:pt x="842" y="1394"/>
                  </a:cubicBezTo>
                  <a:cubicBezTo>
                    <a:pt x="815" y="1471"/>
                    <a:pt x="815" y="1471"/>
                    <a:pt x="815" y="1471"/>
                  </a:cubicBezTo>
                  <a:moveTo>
                    <a:pt x="724" y="1413"/>
                  </a:moveTo>
                  <a:cubicBezTo>
                    <a:pt x="802" y="1317"/>
                    <a:pt x="802" y="1317"/>
                    <a:pt x="802" y="1317"/>
                  </a:cubicBezTo>
                  <a:cubicBezTo>
                    <a:pt x="778" y="1413"/>
                    <a:pt x="778" y="1413"/>
                    <a:pt x="778" y="1413"/>
                  </a:cubicBezTo>
                  <a:cubicBezTo>
                    <a:pt x="724" y="1413"/>
                    <a:pt x="724" y="1413"/>
                    <a:pt x="724" y="1413"/>
                  </a:cubicBezTo>
                  <a:moveTo>
                    <a:pt x="846" y="1387"/>
                  </a:moveTo>
                  <a:cubicBezTo>
                    <a:pt x="812" y="1315"/>
                    <a:pt x="812" y="1315"/>
                    <a:pt x="812" y="1315"/>
                  </a:cubicBezTo>
                  <a:cubicBezTo>
                    <a:pt x="883" y="1368"/>
                    <a:pt x="883" y="1368"/>
                    <a:pt x="883" y="1368"/>
                  </a:cubicBezTo>
                  <a:cubicBezTo>
                    <a:pt x="846" y="1387"/>
                    <a:pt x="846" y="1387"/>
                    <a:pt x="846" y="1387"/>
                  </a:cubicBezTo>
                  <a:moveTo>
                    <a:pt x="783" y="1412"/>
                  </a:moveTo>
                  <a:cubicBezTo>
                    <a:pt x="807" y="1314"/>
                    <a:pt x="807" y="1314"/>
                    <a:pt x="807" y="1314"/>
                  </a:cubicBezTo>
                  <a:cubicBezTo>
                    <a:pt x="842" y="1389"/>
                    <a:pt x="842" y="1389"/>
                    <a:pt x="842" y="1389"/>
                  </a:cubicBezTo>
                  <a:cubicBezTo>
                    <a:pt x="783" y="1412"/>
                    <a:pt x="783" y="1412"/>
                    <a:pt x="783" y="1412"/>
                  </a:cubicBezTo>
                  <a:moveTo>
                    <a:pt x="721" y="1409"/>
                  </a:moveTo>
                  <a:cubicBezTo>
                    <a:pt x="716" y="1257"/>
                    <a:pt x="716" y="1257"/>
                    <a:pt x="716" y="1257"/>
                  </a:cubicBezTo>
                  <a:cubicBezTo>
                    <a:pt x="803" y="1308"/>
                    <a:pt x="803" y="1308"/>
                    <a:pt x="803" y="1308"/>
                  </a:cubicBezTo>
                  <a:cubicBezTo>
                    <a:pt x="721" y="1409"/>
                    <a:pt x="721" y="1409"/>
                    <a:pt x="721" y="1409"/>
                  </a:cubicBezTo>
                  <a:moveTo>
                    <a:pt x="881" y="1361"/>
                  </a:moveTo>
                  <a:cubicBezTo>
                    <a:pt x="810" y="1307"/>
                    <a:pt x="810" y="1307"/>
                    <a:pt x="810" y="1307"/>
                  </a:cubicBezTo>
                  <a:cubicBezTo>
                    <a:pt x="810" y="1307"/>
                    <a:pt x="810" y="1307"/>
                    <a:pt x="810" y="1307"/>
                  </a:cubicBezTo>
                  <a:cubicBezTo>
                    <a:pt x="809" y="1306"/>
                    <a:pt x="809" y="1306"/>
                    <a:pt x="809" y="1306"/>
                  </a:cubicBezTo>
                  <a:cubicBezTo>
                    <a:pt x="822" y="1247"/>
                    <a:pt x="822" y="1247"/>
                    <a:pt x="822" y="1247"/>
                  </a:cubicBezTo>
                  <a:cubicBezTo>
                    <a:pt x="831" y="1263"/>
                    <a:pt x="860" y="1319"/>
                    <a:pt x="881" y="1361"/>
                  </a:cubicBezTo>
                  <a:moveTo>
                    <a:pt x="801" y="1302"/>
                  </a:moveTo>
                  <a:cubicBezTo>
                    <a:pt x="720" y="1255"/>
                    <a:pt x="720" y="1255"/>
                    <a:pt x="720" y="1255"/>
                  </a:cubicBezTo>
                  <a:cubicBezTo>
                    <a:pt x="818" y="1244"/>
                    <a:pt x="818" y="1244"/>
                    <a:pt x="818" y="1244"/>
                  </a:cubicBezTo>
                  <a:cubicBezTo>
                    <a:pt x="805" y="1303"/>
                    <a:pt x="805" y="1303"/>
                    <a:pt x="805" y="1303"/>
                  </a:cubicBezTo>
                  <a:cubicBezTo>
                    <a:pt x="800" y="1300"/>
                    <a:pt x="800" y="1300"/>
                    <a:pt x="800" y="1300"/>
                  </a:cubicBezTo>
                  <a:cubicBezTo>
                    <a:pt x="801" y="1302"/>
                    <a:pt x="801" y="1302"/>
                    <a:pt x="801" y="1302"/>
                  </a:cubicBezTo>
                  <a:moveTo>
                    <a:pt x="887" y="1363"/>
                  </a:moveTo>
                  <a:cubicBezTo>
                    <a:pt x="876" y="1341"/>
                    <a:pt x="835" y="1260"/>
                    <a:pt x="825" y="1243"/>
                  </a:cubicBezTo>
                  <a:cubicBezTo>
                    <a:pt x="826" y="1243"/>
                    <a:pt x="826" y="1243"/>
                    <a:pt x="826" y="1243"/>
                  </a:cubicBezTo>
                  <a:cubicBezTo>
                    <a:pt x="826" y="1243"/>
                    <a:pt x="826" y="1243"/>
                    <a:pt x="826" y="1243"/>
                  </a:cubicBezTo>
                  <a:cubicBezTo>
                    <a:pt x="842" y="1243"/>
                    <a:pt x="897" y="1248"/>
                    <a:pt x="934" y="1252"/>
                  </a:cubicBezTo>
                  <a:cubicBezTo>
                    <a:pt x="887" y="1363"/>
                    <a:pt x="887" y="1363"/>
                    <a:pt x="887" y="1363"/>
                  </a:cubicBezTo>
                  <a:moveTo>
                    <a:pt x="936" y="1248"/>
                  </a:moveTo>
                  <a:cubicBezTo>
                    <a:pt x="888" y="1243"/>
                    <a:pt x="860" y="1240"/>
                    <a:pt x="844" y="1239"/>
                  </a:cubicBezTo>
                  <a:cubicBezTo>
                    <a:pt x="954" y="1216"/>
                    <a:pt x="954" y="1216"/>
                    <a:pt x="954" y="1216"/>
                  </a:cubicBezTo>
                  <a:cubicBezTo>
                    <a:pt x="936" y="1248"/>
                    <a:pt x="936" y="1248"/>
                    <a:pt x="936" y="1248"/>
                  </a:cubicBezTo>
                  <a:moveTo>
                    <a:pt x="943" y="1244"/>
                  </a:moveTo>
                  <a:cubicBezTo>
                    <a:pt x="960" y="1215"/>
                    <a:pt x="960" y="1215"/>
                    <a:pt x="960" y="1215"/>
                  </a:cubicBezTo>
                  <a:cubicBezTo>
                    <a:pt x="1004" y="1206"/>
                    <a:pt x="1004" y="1206"/>
                    <a:pt x="1004" y="1206"/>
                  </a:cubicBezTo>
                  <a:cubicBezTo>
                    <a:pt x="943" y="1244"/>
                    <a:pt x="943" y="1244"/>
                    <a:pt x="943" y="1244"/>
                  </a:cubicBezTo>
                  <a:moveTo>
                    <a:pt x="722" y="1250"/>
                  </a:moveTo>
                  <a:cubicBezTo>
                    <a:pt x="819" y="1181"/>
                    <a:pt x="819" y="1181"/>
                    <a:pt x="819" y="1181"/>
                  </a:cubicBezTo>
                  <a:cubicBezTo>
                    <a:pt x="819" y="1239"/>
                    <a:pt x="819" y="1239"/>
                    <a:pt x="819" y="1239"/>
                  </a:cubicBezTo>
                  <a:cubicBezTo>
                    <a:pt x="722" y="1250"/>
                    <a:pt x="722" y="1250"/>
                    <a:pt x="722" y="1250"/>
                  </a:cubicBezTo>
                  <a:moveTo>
                    <a:pt x="962" y="1210"/>
                  </a:moveTo>
                  <a:cubicBezTo>
                    <a:pt x="990" y="1160"/>
                    <a:pt x="990" y="1160"/>
                    <a:pt x="990" y="1160"/>
                  </a:cubicBezTo>
                  <a:cubicBezTo>
                    <a:pt x="1013" y="1199"/>
                    <a:pt x="1013" y="1199"/>
                    <a:pt x="1013" y="1199"/>
                  </a:cubicBezTo>
                  <a:cubicBezTo>
                    <a:pt x="962" y="1210"/>
                    <a:pt x="962" y="1210"/>
                    <a:pt x="962" y="1210"/>
                  </a:cubicBezTo>
                  <a:moveTo>
                    <a:pt x="715" y="1250"/>
                  </a:moveTo>
                  <a:cubicBezTo>
                    <a:pt x="695" y="1153"/>
                    <a:pt x="695" y="1153"/>
                    <a:pt x="695" y="1153"/>
                  </a:cubicBezTo>
                  <a:cubicBezTo>
                    <a:pt x="816" y="1178"/>
                    <a:pt x="816" y="1178"/>
                    <a:pt x="816" y="1178"/>
                  </a:cubicBezTo>
                  <a:cubicBezTo>
                    <a:pt x="715" y="1250"/>
                    <a:pt x="715" y="1250"/>
                    <a:pt x="715" y="1250"/>
                  </a:cubicBezTo>
                  <a:moveTo>
                    <a:pt x="1014" y="1193"/>
                  </a:moveTo>
                  <a:cubicBezTo>
                    <a:pt x="993" y="1156"/>
                    <a:pt x="993" y="1156"/>
                    <a:pt x="993" y="1156"/>
                  </a:cubicBezTo>
                  <a:cubicBezTo>
                    <a:pt x="1018" y="1112"/>
                    <a:pt x="1018" y="1112"/>
                    <a:pt x="1018" y="1112"/>
                  </a:cubicBezTo>
                  <a:cubicBezTo>
                    <a:pt x="1014" y="1193"/>
                    <a:pt x="1014" y="1193"/>
                    <a:pt x="1014" y="1193"/>
                  </a:cubicBezTo>
                  <a:moveTo>
                    <a:pt x="824" y="1236"/>
                  </a:moveTo>
                  <a:cubicBezTo>
                    <a:pt x="824" y="1178"/>
                    <a:pt x="824" y="1178"/>
                    <a:pt x="824" y="1178"/>
                  </a:cubicBezTo>
                  <a:cubicBezTo>
                    <a:pt x="945" y="1109"/>
                    <a:pt x="945" y="1109"/>
                    <a:pt x="945" y="1109"/>
                  </a:cubicBezTo>
                  <a:cubicBezTo>
                    <a:pt x="824" y="1236"/>
                    <a:pt x="824" y="1236"/>
                    <a:pt x="824" y="1236"/>
                  </a:cubicBezTo>
                  <a:moveTo>
                    <a:pt x="828" y="1238"/>
                  </a:moveTo>
                  <a:cubicBezTo>
                    <a:pt x="957" y="1103"/>
                    <a:pt x="957" y="1103"/>
                    <a:pt x="957" y="1103"/>
                  </a:cubicBezTo>
                  <a:cubicBezTo>
                    <a:pt x="988" y="1156"/>
                    <a:pt x="988" y="1156"/>
                    <a:pt x="988" y="1156"/>
                  </a:cubicBezTo>
                  <a:cubicBezTo>
                    <a:pt x="957" y="1211"/>
                    <a:pt x="957" y="1211"/>
                    <a:pt x="957" y="1211"/>
                  </a:cubicBezTo>
                  <a:cubicBezTo>
                    <a:pt x="828" y="1238"/>
                    <a:pt x="828" y="1238"/>
                    <a:pt x="828" y="1238"/>
                  </a:cubicBezTo>
                  <a:moveTo>
                    <a:pt x="990" y="1151"/>
                  </a:moveTo>
                  <a:cubicBezTo>
                    <a:pt x="962" y="1101"/>
                    <a:pt x="962" y="1101"/>
                    <a:pt x="962" y="1101"/>
                  </a:cubicBezTo>
                  <a:cubicBezTo>
                    <a:pt x="1018" y="1101"/>
                    <a:pt x="1018" y="1101"/>
                    <a:pt x="1018" y="1101"/>
                  </a:cubicBezTo>
                  <a:cubicBezTo>
                    <a:pt x="1018" y="1102"/>
                    <a:pt x="1018" y="1102"/>
                    <a:pt x="1018" y="1102"/>
                  </a:cubicBezTo>
                  <a:cubicBezTo>
                    <a:pt x="990" y="1151"/>
                    <a:pt x="990" y="1151"/>
                    <a:pt x="990" y="1151"/>
                  </a:cubicBezTo>
                  <a:moveTo>
                    <a:pt x="816" y="1174"/>
                  </a:moveTo>
                  <a:cubicBezTo>
                    <a:pt x="696" y="1148"/>
                    <a:pt x="696" y="1148"/>
                    <a:pt x="696" y="1148"/>
                  </a:cubicBezTo>
                  <a:cubicBezTo>
                    <a:pt x="742" y="1063"/>
                    <a:pt x="742" y="1063"/>
                    <a:pt x="742" y="1063"/>
                  </a:cubicBezTo>
                  <a:cubicBezTo>
                    <a:pt x="816" y="1174"/>
                    <a:pt x="816" y="1174"/>
                    <a:pt x="816" y="1174"/>
                  </a:cubicBezTo>
                  <a:moveTo>
                    <a:pt x="692" y="1146"/>
                  </a:moveTo>
                  <a:cubicBezTo>
                    <a:pt x="618" y="1061"/>
                    <a:pt x="618" y="1061"/>
                    <a:pt x="618" y="1061"/>
                  </a:cubicBezTo>
                  <a:cubicBezTo>
                    <a:pt x="738" y="1061"/>
                    <a:pt x="738" y="1061"/>
                    <a:pt x="738" y="1061"/>
                  </a:cubicBezTo>
                  <a:cubicBezTo>
                    <a:pt x="692" y="1146"/>
                    <a:pt x="692" y="1146"/>
                    <a:pt x="692" y="1146"/>
                  </a:cubicBezTo>
                  <a:moveTo>
                    <a:pt x="959" y="1097"/>
                  </a:moveTo>
                  <a:cubicBezTo>
                    <a:pt x="941" y="1039"/>
                    <a:pt x="941" y="1039"/>
                    <a:pt x="941" y="1039"/>
                  </a:cubicBezTo>
                  <a:cubicBezTo>
                    <a:pt x="1014" y="1097"/>
                    <a:pt x="1014" y="1097"/>
                    <a:pt x="1014" y="1097"/>
                  </a:cubicBezTo>
                  <a:cubicBezTo>
                    <a:pt x="959" y="1097"/>
                    <a:pt x="959" y="1097"/>
                    <a:pt x="959" y="1097"/>
                  </a:cubicBezTo>
                  <a:moveTo>
                    <a:pt x="833" y="1041"/>
                  </a:moveTo>
                  <a:cubicBezTo>
                    <a:pt x="832" y="1038"/>
                    <a:pt x="832" y="1038"/>
                    <a:pt x="832" y="1038"/>
                  </a:cubicBezTo>
                  <a:cubicBezTo>
                    <a:pt x="953" y="1099"/>
                    <a:pt x="953" y="1099"/>
                    <a:pt x="953" y="1099"/>
                  </a:cubicBezTo>
                  <a:cubicBezTo>
                    <a:pt x="824" y="1173"/>
                    <a:pt x="824" y="1173"/>
                    <a:pt x="824" y="1173"/>
                  </a:cubicBezTo>
                  <a:cubicBezTo>
                    <a:pt x="829" y="1038"/>
                    <a:pt x="829" y="1038"/>
                    <a:pt x="829" y="1038"/>
                  </a:cubicBezTo>
                  <a:cubicBezTo>
                    <a:pt x="833" y="1041"/>
                    <a:pt x="833" y="1041"/>
                    <a:pt x="833" y="1041"/>
                  </a:cubicBezTo>
                  <a:moveTo>
                    <a:pt x="819" y="1170"/>
                  </a:moveTo>
                  <a:cubicBezTo>
                    <a:pt x="745" y="1060"/>
                    <a:pt x="745" y="1060"/>
                    <a:pt x="745" y="1060"/>
                  </a:cubicBezTo>
                  <a:cubicBezTo>
                    <a:pt x="825" y="1036"/>
                    <a:pt x="825" y="1036"/>
                    <a:pt x="825" y="1036"/>
                  </a:cubicBezTo>
                  <a:cubicBezTo>
                    <a:pt x="819" y="1170"/>
                    <a:pt x="819" y="1170"/>
                    <a:pt x="819" y="1170"/>
                  </a:cubicBezTo>
                  <a:moveTo>
                    <a:pt x="954" y="1095"/>
                  </a:moveTo>
                  <a:cubicBezTo>
                    <a:pt x="837" y="1035"/>
                    <a:pt x="837" y="1035"/>
                    <a:pt x="837" y="1035"/>
                  </a:cubicBezTo>
                  <a:cubicBezTo>
                    <a:pt x="935" y="1035"/>
                    <a:pt x="935" y="1035"/>
                    <a:pt x="935" y="1035"/>
                  </a:cubicBezTo>
                  <a:cubicBezTo>
                    <a:pt x="936" y="1038"/>
                    <a:pt x="936" y="1038"/>
                    <a:pt x="936" y="1038"/>
                  </a:cubicBezTo>
                  <a:cubicBezTo>
                    <a:pt x="936" y="1038"/>
                    <a:pt x="936" y="1038"/>
                    <a:pt x="936" y="1038"/>
                  </a:cubicBezTo>
                  <a:cubicBezTo>
                    <a:pt x="954" y="1095"/>
                    <a:pt x="954" y="1095"/>
                    <a:pt x="954" y="1095"/>
                  </a:cubicBezTo>
                  <a:moveTo>
                    <a:pt x="1020" y="1096"/>
                  </a:moveTo>
                  <a:cubicBezTo>
                    <a:pt x="943" y="1035"/>
                    <a:pt x="943" y="1035"/>
                    <a:pt x="943" y="1035"/>
                  </a:cubicBezTo>
                  <a:cubicBezTo>
                    <a:pt x="1059" y="1031"/>
                    <a:pt x="1059" y="1031"/>
                    <a:pt x="1059" y="1031"/>
                  </a:cubicBezTo>
                  <a:cubicBezTo>
                    <a:pt x="1020" y="1096"/>
                    <a:pt x="1020" y="1096"/>
                    <a:pt x="1020" y="1096"/>
                  </a:cubicBezTo>
                  <a:moveTo>
                    <a:pt x="619" y="1056"/>
                  </a:moveTo>
                  <a:cubicBezTo>
                    <a:pt x="696" y="993"/>
                    <a:pt x="696" y="993"/>
                    <a:pt x="696" y="993"/>
                  </a:cubicBezTo>
                  <a:cubicBezTo>
                    <a:pt x="738" y="1056"/>
                    <a:pt x="738" y="1056"/>
                    <a:pt x="738" y="1056"/>
                  </a:cubicBezTo>
                  <a:cubicBezTo>
                    <a:pt x="619" y="1056"/>
                    <a:pt x="619" y="1056"/>
                    <a:pt x="619" y="1056"/>
                  </a:cubicBezTo>
                  <a:moveTo>
                    <a:pt x="614" y="1055"/>
                  </a:moveTo>
                  <a:cubicBezTo>
                    <a:pt x="592" y="986"/>
                    <a:pt x="592" y="986"/>
                    <a:pt x="592" y="986"/>
                  </a:cubicBezTo>
                  <a:cubicBezTo>
                    <a:pt x="691" y="991"/>
                    <a:pt x="691" y="991"/>
                    <a:pt x="691" y="991"/>
                  </a:cubicBezTo>
                  <a:cubicBezTo>
                    <a:pt x="614" y="1055"/>
                    <a:pt x="614" y="1055"/>
                    <a:pt x="614" y="1055"/>
                  </a:cubicBezTo>
                  <a:moveTo>
                    <a:pt x="942" y="1031"/>
                  </a:moveTo>
                  <a:cubicBezTo>
                    <a:pt x="985" y="975"/>
                    <a:pt x="985" y="975"/>
                    <a:pt x="985" y="975"/>
                  </a:cubicBezTo>
                  <a:cubicBezTo>
                    <a:pt x="1056" y="1026"/>
                    <a:pt x="1056" y="1026"/>
                    <a:pt x="1056" y="1026"/>
                  </a:cubicBezTo>
                  <a:cubicBezTo>
                    <a:pt x="942" y="1031"/>
                    <a:pt x="942" y="1031"/>
                    <a:pt x="942" y="1031"/>
                  </a:cubicBezTo>
                  <a:moveTo>
                    <a:pt x="737" y="1047"/>
                  </a:moveTo>
                  <a:cubicBezTo>
                    <a:pt x="700" y="990"/>
                    <a:pt x="700" y="990"/>
                    <a:pt x="700" y="990"/>
                  </a:cubicBezTo>
                  <a:cubicBezTo>
                    <a:pt x="703" y="988"/>
                    <a:pt x="703" y="988"/>
                    <a:pt x="703" y="988"/>
                  </a:cubicBezTo>
                  <a:cubicBezTo>
                    <a:pt x="700" y="987"/>
                    <a:pt x="700" y="987"/>
                    <a:pt x="700" y="987"/>
                  </a:cubicBezTo>
                  <a:cubicBezTo>
                    <a:pt x="713" y="937"/>
                    <a:pt x="713" y="937"/>
                    <a:pt x="713" y="937"/>
                  </a:cubicBezTo>
                  <a:cubicBezTo>
                    <a:pt x="737" y="1047"/>
                    <a:pt x="737" y="1047"/>
                    <a:pt x="737" y="1047"/>
                  </a:cubicBezTo>
                  <a:moveTo>
                    <a:pt x="744" y="1056"/>
                  </a:moveTo>
                  <a:cubicBezTo>
                    <a:pt x="717" y="934"/>
                    <a:pt x="717" y="934"/>
                    <a:pt x="717" y="934"/>
                  </a:cubicBezTo>
                  <a:cubicBezTo>
                    <a:pt x="822" y="1031"/>
                    <a:pt x="822" y="1031"/>
                    <a:pt x="822" y="1031"/>
                  </a:cubicBezTo>
                  <a:cubicBezTo>
                    <a:pt x="818" y="1031"/>
                    <a:pt x="818" y="1031"/>
                    <a:pt x="818" y="1031"/>
                  </a:cubicBezTo>
                  <a:cubicBezTo>
                    <a:pt x="821" y="1032"/>
                    <a:pt x="821" y="1032"/>
                    <a:pt x="821" y="1032"/>
                  </a:cubicBezTo>
                  <a:cubicBezTo>
                    <a:pt x="744" y="1056"/>
                    <a:pt x="744" y="1056"/>
                    <a:pt x="744" y="1056"/>
                  </a:cubicBezTo>
                  <a:moveTo>
                    <a:pt x="692" y="987"/>
                  </a:moveTo>
                  <a:cubicBezTo>
                    <a:pt x="595" y="982"/>
                    <a:pt x="595" y="982"/>
                    <a:pt x="595" y="982"/>
                  </a:cubicBezTo>
                  <a:cubicBezTo>
                    <a:pt x="653" y="931"/>
                    <a:pt x="653" y="931"/>
                    <a:pt x="653" y="931"/>
                  </a:cubicBezTo>
                  <a:cubicBezTo>
                    <a:pt x="692" y="987"/>
                    <a:pt x="692" y="987"/>
                    <a:pt x="692" y="987"/>
                  </a:cubicBezTo>
                  <a:moveTo>
                    <a:pt x="661" y="932"/>
                  </a:moveTo>
                  <a:cubicBezTo>
                    <a:pt x="659" y="930"/>
                    <a:pt x="659" y="930"/>
                    <a:pt x="659" y="930"/>
                  </a:cubicBezTo>
                  <a:cubicBezTo>
                    <a:pt x="710" y="930"/>
                    <a:pt x="710" y="930"/>
                    <a:pt x="710" y="930"/>
                  </a:cubicBezTo>
                  <a:cubicBezTo>
                    <a:pt x="696" y="984"/>
                    <a:pt x="696" y="984"/>
                    <a:pt x="696" y="984"/>
                  </a:cubicBezTo>
                  <a:cubicBezTo>
                    <a:pt x="659" y="932"/>
                    <a:pt x="659" y="932"/>
                    <a:pt x="659" y="932"/>
                  </a:cubicBezTo>
                  <a:cubicBezTo>
                    <a:pt x="661" y="932"/>
                    <a:pt x="661" y="932"/>
                    <a:pt x="661" y="932"/>
                  </a:cubicBezTo>
                  <a:moveTo>
                    <a:pt x="829" y="1030"/>
                  </a:moveTo>
                  <a:cubicBezTo>
                    <a:pt x="789" y="925"/>
                    <a:pt x="789" y="925"/>
                    <a:pt x="789" y="925"/>
                  </a:cubicBezTo>
                  <a:cubicBezTo>
                    <a:pt x="930" y="1031"/>
                    <a:pt x="930" y="1031"/>
                    <a:pt x="930" y="1031"/>
                  </a:cubicBezTo>
                  <a:cubicBezTo>
                    <a:pt x="830" y="1031"/>
                    <a:pt x="830" y="1031"/>
                    <a:pt x="830" y="1031"/>
                  </a:cubicBezTo>
                  <a:cubicBezTo>
                    <a:pt x="830" y="1030"/>
                    <a:pt x="830" y="1030"/>
                    <a:pt x="830" y="1030"/>
                  </a:cubicBezTo>
                  <a:cubicBezTo>
                    <a:pt x="829" y="1030"/>
                    <a:pt x="829" y="1030"/>
                    <a:pt x="829" y="1030"/>
                  </a:cubicBezTo>
                  <a:moveTo>
                    <a:pt x="781" y="922"/>
                  </a:moveTo>
                  <a:cubicBezTo>
                    <a:pt x="782" y="922"/>
                    <a:pt x="782" y="922"/>
                    <a:pt x="782" y="922"/>
                  </a:cubicBezTo>
                  <a:cubicBezTo>
                    <a:pt x="822" y="1025"/>
                    <a:pt x="822" y="1025"/>
                    <a:pt x="822" y="1025"/>
                  </a:cubicBezTo>
                  <a:cubicBezTo>
                    <a:pt x="718" y="930"/>
                    <a:pt x="718" y="930"/>
                    <a:pt x="718" y="930"/>
                  </a:cubicBezTo>
                  <a:cubicBezTo>
                    <a:pt x="781" y="922"/>
                    <a:pt x="781" y="922"/>
                    <a:pt x="781" y="922"/>
                  </a:cubicBezTo>
                  <a:cubicBezTo>
                    <a:pt x="781" y="922"/>
                    <a:pt x="781" y="922"/>
                    <a:pt x="781" y="922"/>
                  </a:cubicBezTo>
                  <a:moveTo>
                    <a:pt x="591" y="979"/>
                  </a:moveTo>
                  <a:cubicBezTo>
                    <a:pt x="591" y="914"/>
                    <a:pt x="591" y="914"/>
                    <a:pt x="591" y="914"/>
                  </a:cubicBezTo>
                  <a:cubicBezTo>
                    <a:pt x="649" y="929"/>
                    <a:pt x="649" y="929"/>
                    <a:pt x="649" y="929"/>
                  </a:cubicBezTo>
                  <a:cubicBezTo>
                    <a:pt x="591" y="979"/>
                    <a:pt x="591" y="979"/>
                    <a:pt x="591" y="979"/>
                  </a:cubicBezTo>
                  <a:moveTo>
                    <a:pt x="938" y="1028"/>
                  </a:moveTo>
                  <a:cubicBezTo>
                    <a:pt x="915" y="902"/>
                    <a:pt x="915" y="902"/>
                    <a:pt x="915" y="902"/>
                  </a:cubicBezTo>
                  <a:cubicBezTo>
                    <a:pt x="982" y="972"/>
                    <a:pt x="982" y="972"/>
                    <a:pt x="982" y="972"/>
                  </a:cubicBezTo>
                  <a:cubicBezTo>
                    <a:pt x="938" y="1028"/>
                    <a:pt x="938" y="1028"/>
                    <a:pt x="938" y="1028"/>
                  </a:cubicBezTo>
                  <a:moveTo>
                    <a:pt x="934" y="1028"/>
                  </a:moveTo>
                  <a:cubicBezTo>
                    <a:pt x="789" y="920"/>
                    <a:pt x="789" y="920"/>
                    <a:pt x="789" y="920"/>
                  </a:cubicBezTo>
                  <a:cubicBezTo>
                    <a:pt x="910" y="898"/>
                    <a:pt x="910" y="898"/>
                    <a:pt x="910" y="898"/>
                  </a:cubicBezTo>
                  <a:cubicBezTo>
                    <a:pt x="934" y="1028"/>
                    <a:pt x="934" y="1028"/>
                    <a:pt x="934" y="1028"/>
                  </a:cubicBezTo>
                  <a:moveTo>
                    <a:pt x="656" y="926"/>
                  </a:moveTo>
                  <a:cubicBezTo>
                    <a:pt x="656" y="880"/>
                    <a:pt x="656" y="880"/>
                    <a:pt x="656" y="880"/>
                  </a:cubicBezTo>
                  <a:cubicBezTo>
                    <a:pt x="707" y="926"/>
                    <a:pt x="707" y="926"/>
                    <a:pt x="707" y="926"/>
                  </a:cubicBezTo>
                  <a:cubicBezTo>
                    <a:pt x="656" y="926"/>
                    <a:pt x="656" y="926"/>
                    <a:pt x="656" y="926"/>
                  </a:cubicBezTo>
                  <a:moveTo>
                    <a:pt x="646" y="924"/>
                  </a:moveTo>
                  <a:cubicBezTo>
                    <a:pt x="592" y="910"/>
                    <a:pt x="592" y="910"/>
                    <a:pt x="592" y="910"/>
                  </a:cubicBezTo>
                  <a:cubicBezTo>
                    <a:pt x="603" y="880"/>
                    <a:pt x="603" y="880"/>
                    <a:pt x="603" y="880"/>
                  </a:cubicBezTo>
                  <a:cubicBezTo>
                    <a:pt x="646" y="924"/>
                    <a:pt x="646" y="924"/>
                    <a:pt x="646" y="924"/>
                  </a:cubicBezTo>
                  <a:moveTo>
                    <a:pt x="651" y="922"/>
                  </a:moveTo>
                  <a:cubicBezTo>
                    <a:pt x="608" y="878"/>
                    <a:pt x="608" y="878"/>
                    <a:pt x="608" y="878"/>
                  </a:cubicBezTo>
                  <a:cubicBezTo>
                    <a:pt x="651" y="878"/>
                    <a:pt x="651" y="878"/>
                    <a:pt x="651" y="878"/>
                  </a:cubicBezTo>
                  <a:cubicBezTo>
                    <a:pt x="651" y="922"/>
                    <a:pt x="651" y="922"/>
                    <a:pt x="651" y="922"/>
                  </a:cubicBezTo>
                  <a:moveTo>
                    <a:pt x="715" y="925"/>
                  </a:moveTo>
                  <a:cubicBezTo>
                    <a:pt x="708" y="867"/>
                    <a:pt x="708" y="867"/>
                    <a:pt x="708" y="867"/>
                  </a:cubicBezTo>
                  <a:cubicBezTo>
                    <a:pt x="778" y="917"/>
                    <a:pt x="778" y="917"/>
                    <a:pt x="778" y="917"/>
                  </a:cubicBezTo>
                  <a:cubicBezTo>
                    <a:pt x="715" y="925"/>
                    <a:pt x="715" y="925"/>
                    <a:pt x="715" y="925"/>
                  </a:cubicBezTo>
                  <a:moveTo>
                    <a:pt x="710" y="922"/>
                  </a:moveTo>
                  <a:cubicBezTo>
                    <a:pt x="658" y="877"/>
                    <a:pt x="658" y="877"/>
                    <a:pt x="658" y="877"/>
                  </a:cubicBezTo>
                  <a:cubicBezTo>
                    <a:pt x="703" y="865"/>
                    <a:pt x="703" y="865"/>
                    <a:pt x="703" y="865"/>
                  </a:cubicBezTo>
                  <a:cubicBezTo>
                    <a:pt x="710" y="922"/>
                    <a:pt x="710" y="922"/>
                    <a:pt x="710" y="922"/>
                  </a:cubicBezTo>
                  <a:moveTo>
                    <a:pt x="787" y="916"/>
                  </a:moveTo>
                  <a:cubicBezTo>
                    <a:pt x="805" y="853"/>
                    <a:pt x="805" y="853"/>
                    <a:pt x="805" y="853"/>
                  </a:cubicBezTo>
                  <a:cubicBezTo>
                    <a:pt x="904" y="894"/>
                    <a:pt x="904" y="894"/>
                    <a:pt x="904" y="894"/>
                  </a:cubicBezTo>
                  <a:cubicBezTo>
                    <a:pt x="787" y="916"/>
                    <a:pt x="787" y="916"/>
                    <a:pt x="787" y="916"/>
                  </a:cubicBezTo>
                  <a:moveTo>
                    <a:pt x="783" y="915"/>
                  </a:moveTo>
                  <a:cubicBezTo>
                    <a:pt x="711" y="864"/>
                    <a:pt x="711" y="864"/>
                    <a:pt x="711" y="864"/>
                  </a:cubicBezTo>
                  <a:cubicBezTo>
                    <a:pt x="800" y="853"/>
                    <a:pt x="800" y="853"/>
                    <a:pt x="800" y="853"/>
                  </a:cubicBezTo>
                  <a:cubicBezTo>
                    <a:pt x="783" y="915"/>
                    <a:pt x="783" y="915"/>
                    <a:pt x="783" y="915"/>
                  </a:cubicBezTo>
                  <a:moveTo>
                    <a:pt x="604" y="873"/>
                  </a:moveTo>
                  <a:cubicBezTo>
                    <a:pt x="582" y="813"/>
                    <a:pt x="582" y="813"/>
                    <a:pt x="582" y="813"/>
                  </a:cubicBezTo>
                  <a:cubicBezTo>
                    <a:pt x="648" y="873"/>
                    <a:pt x="648" y="873"/>
                    <a:pt x="648" y="873"/>
                  </a:cubicBezTo>
                  <a:cubicBezTo>
                    <a:pt x="604" y="873"/>
                    <a:pt x="604" y="873"/>
                    <a:pt x="604" y="873"/>
                  </a:cubicBezTo>
                  <a:moveTo>
                    <a:pt x="660" y="871"/>
                  </a:moveTo>
                  <a:cubicBezTo>
                    <a:pt x="715" y="813"/>
                    <a:pt x="715" y="813"/>
                    <a:pt x="715" y="813"/>
                  </a:cubicBezTo>
                  <a:cubicBezTo>
                    <a:pt x="703" y="860"/>
                    <a:pt x="703" y="860"/>
                    <a:pt x="703" y="860"/>
                  </a:cubicBezTo>
                  <a:cubicBezTo>
                    <a:pt x="703" y="860"/>
                    <a:pt x="703" y="860"/>
                    <a:pt x="703" y="860"/>
                  </a:cubicBezTo>
                  <a:cubicBezTo>
                    <a:pt x="703" y="860"/>
                    <a:pt x="703" y="860"/>
                    <a:pt x="703" y="860"/>
                  </a:cubicBezTo>
                  <a:cubicBezTo>
                    <a:pt x="660" y="871"/>
                    <a:pt x="660" y="871"/>
                    <a:pt x="660" y="871"/>
                  </a:cubicBezTo>
                  <a:moveTo>
                    <a:pt x="708" y="859"/>
                  </a:moveTo>
                  <a:cubicBezTo>
                    <a:pt x="721" y="808"/>
                    <a:pt x="721" y="808"/>
                    <a:pt x="721" y="808"/>
                  </a:cubicBezTo>
                  <a:cubicBezTo>
                    <a:pt x="796" y="849"/>
                    <a:pt x="796" y="849"/>
                    <a:pt x="796" y="849"/>
                  </a:cubicBezTo>
                  <a:cubicBezTo>
                    <a:pt x="708" y="859"/>
                    <a:pt x="708" y="859"/>
                    <a:pt x="708" y="859"/>
                  </a:cubicBezTo>
                  <a:moveTo>
                    <a:pt x="653" y="872"/>
                  </a:moveTo>
                  <a:cubicBezTo>
                    <a:pt x="583" y="807"/>
                    <a:pt x="583" y="807"/>
                    <a:pt x="583" y="807"/>
                  </a:cubicBezTo>
                  <a:cubicBezTo>
                    <a:pt x="714" y="807"/>
                    <a:pt x="714" y="807"/>
                    <a:pt x="714" y="807"/>
                  </a:cubicBezTo>
                  <a:cubicBezTo>
                    <a:pt x="653" y="872"/>
                    <a:pt x="653" y="872"/>
                    <a:pt x="653" y="872"/>
                  </a:cubicBezTo>
                  <a:moveTo>
                    <a:pt x="569" y="796"/>
                  </a:moveTo>
                  <a:cubicBezTo>
                    <a:pt x="437" y="682"/>
                    <a:pt x="437" y="682"/>
                    <a:pt x="437" y="682"/>
                  </a:cubicBezTo>
                  <a:cubicBezTo>
                    <a:pt x="529" y="718"/>
                    <a:pt x="529" y="718"/>
                    <a:pt x="529" y="718"/>
                  </a:cubicBezTo>
                  <a:cubicBezTo>
                    <a:pt x="569" y="796"/>
                    <a:pt x="569" y="796"/>
                    <a:pt x="569" y="796"/>
                  </a:cubicBezTo>
                  <a:moveTo>
                    <a:pt x="567" y="799"/>
                  </a:moveTo>
                  <a:cubicBezTo>
                    <a:pt x="364" y="729"/>
                    <a:pt x="364" y="729"/>
                    <a:pt x="364" y="729"/>
                  </a:cubicBezTo>
                  <a:cubicBezTo>
                    <a:pt x="425" y="678"/>
                    <a:pt x="425" y="678"/>
                    <a:pt x="425" y="678"/>
                  </a:cubicBezTo>
                  <a:cubicBezTo>
                    <a:pt x="567" y="799"/>
                    <a:pt x="567" y="799"/>
                    <a:pt x="567" y="799"/>
                  </a:cubicBezTo>
                  <a:moveTo>
                    <a:pt x="374" y="715"/>
                  </a:moveTo>
                  <a:cubicBezTo>
                    <a:pt x="442" y="625"/>
                    <a:pt x="442" y="625"/>
                    <a:pt x="442" y="625"/>
                  </a:cubicBezTo>
                  <a:cubicBezTo>
                    <a:pt x="424" y="673"/>
                    <a:pt x="424" y="673"/>
                    <a:pt x="424" y="673"/>
                  </a:cubicBezTo>
                  <a:cubicBezTo>
                    <a:pt x="374" y="715"/>
                    <a:pt x="374" y="715"/>
                    <a:pt x="374" y="715"/>
                  </a:cubicBezTo>
                  <a:moveTo>
                    <a:pt x="360" y="726"/>
                  </a:moveTo>
                  <a:cubicBezTo>
                    <a:pt x="303" y="593"/>
                    <a:pt x="303" y="593"/>
                    <a:pt x="303" y="593"/>
                  </a:cubicBezTo>
                  <a:cubicBezTo>
                    <a:pt x="445" y="613"/>
                    <a:pt x="445" y="613"/>
                    <a:pt x="445" y="613"/>
                  </a:cubicBezTo>
                  <a:cubicBezTo>
                    <a:pt x="360" y="726"/>
                    <a:pt x="360" y="726"/>
                    <a:pt x="360" y="726"/>
                  </a:cubicBezTo>
                  <a:moveTo>
                    <a:pt x="596" y="645"/>
                  </a:moveTo>
                  <a:cubicBezTo>
                    <a:pt x="454" y="610"/>
                    <a:pt x="454" y="610"/>
                    <a:pt x="454" y="610"/>
                  </a:cubicBezTo>
                  <a:cubicBezTo>
                    <a:pt x="514" y="550"/>
                    <a:pt x="514" y="550"/>
                    <a:pt x="514" y="550"/>
                  </a:cubicBezTo>
                  <a:cubicBezTo>
                    <a:pt x="596" y="645"/>
                    <a:pt x="596" y="645"/>
                    <a:pt x="596" y="645"/>
                  </a:cubicBezTo>
                  <a:moveTo>
                    <a:pt x="450" y="608"/>
                  </a:moveTo>
                  <a:cubicBezTo>
                    <a:pt x="379" y="518"/>
                    <a:pt x="379" y="518"/>
                    <a:pt x="379" y="518"/>
                  </a:cubicBezTo>
                  <a:cubicBezTo>
                    <a:pt x="510" y="548"/>
                    <a:pt x="510" y="548"/>
                    <a:pt x="510" y="548"/>
                  </a:cubicBezTo>
                  <a:cubicBezTo>
                    <a:pt x="450" y="608"/>
                    <a:pt x="450" y="608"/>
                    <a:pt x="450" y="608"/>
                  </a:cubicBezTo>
                  <a:moveTo>
                    <a:pt x="444" y="609"/>
                  </a:moveTo>
                  <a:cubicBezTo>
                    <a:pt x="304" y="589"/>
                    <a:pt x="304" y="589"/>
                    <a:pt x="304" y="589"/>
                  </a:cubicBezTo>
                  <a:cubicBezTo>
                    <a:pt x="373" y="518"/>
                    <a:pt x="373" y="518"/>
                    <a:pt x="373" y="518"/>
                  </a:cubicBezTo>
                  <a:cubicBezTo>
                    <a:pt x="444" y="609"/>
                    <a:pt x="444" y="609"/>
                    <a:pt x="444" y="609"/>
                  </a:cubicBezTo>
                  <a:moveTo>
                    <a:pt x="299" y="588"/>
                  </a:moveTo>
                  <a:cubicBezTo>
                    <a:pt x="210" y="516"/>
                    <a:pt x="210" y="516"/>
                    <a:pt x="210" y="516"/>
                  </a:cubicBezTo>
                  <a:cubicBezTo>
                    <a:pt x="368" y="516"/>
                    <a:pt x="368" y="516"/>
                    <a:pt x="368" y="516"/>
                  </a:cubicBezTo>
                  <a:cubicBezTo>
                    <a:pt x="299" y="588"/>
                    <a:pt x="299" y="588"/>
                    <a:pt x="299" y="588"/>
                  </a:cubicBezTo>
                  <a:moveTo>
                    <a:pt x="601" y="644"/>
                  </a:moveTo>
                  <a:cubicBezTo>
                    <a:pt x="517" y="547"/>
                    <a:pt x="517" y="547"/>
                    <a:pt x="517" y="547"/>
                  </a:cubicBezTo>
                  <a:cubicBezTo>
                    <a:pt x="599" y="477"/>
                    <a:pt x="599" y="477"/>
                    <a:pt x="599" y="477"/>
                  </a:cubicBezTo>
                  <a:cubicBezTo>
                    <a:pt x="609" y="559"/>
                    <a:pt x="609" y="559"/>
                    <a:pt x="609" y="559"/>
                  </a:cubicBezTo>
                  <a:cubicBezTo>
                    <a:pt x="601" y="644"/>
                    <a:pt x="601" y="644"/>
                    <a:pt x="601" y="644"/>
                  </a:cubicBezTo>
                  <a:moveTo>
                    <a:pt x="605" y="480"/>
                  </a:moveTo>
                  <a:cubicBezTo>
                    <a:pt x="604" y="475"/>
                    <a:pt x="604" y="475"/>
                    <a:pt x="604" y="475"/>
                  </a:cubicBezTo>
                  <a:cubicBezTo>
                    <a:pt x="648" y="475"/>
                    <a:pt x="648" y="475"/>
                    <a:pt x="648" y="475"/>
                  </a:cubicBezTo>
                  <a:cubicBezTo>
                    <a:pt x="613" y="551"/>
                    <a:pt x="613" y="551"/>
                    <a:pt x="613" y="551"/>
                  </a:cubicBezTo>
                  <a:cubicBezTo>
                    <a:pt x="604" y="479"/>
                    <a:pt x="604" y="479"/>
                    <a:pt x="604" y="479"/>
                  </a:cubicBezTo>
                  <a:cubicBezTo>
                    <a:pt x="605" y="480"/>
                    <a:pt x="605" y="480"/>
                    <a:pt x="605" y="480"/>
                  </a:cubicBezTo>
                  <a:moveTo>
                    <a:pt x="618" y="551"/>
                  </a:moveTo>
                  <a:cubicBezTo>
                    <a:pt x="653" y="475"/>
                    <a:pt x="653" y="475"/>
                    <a:pt x="653" y="475"/>
                  </a:cubicBezTo>
                  <a:cubicBezTo>
                    <a:pt x="713" y="474"/>
                    <a:pt x="713" y="474"/>
                    <a:pt x="713" y="474"/>
                  </a:cubicBezTo>
                  <a:cubicBezTo>
                    <a:pt x="618" y="551"/>
                    <a:pt x="618" y="551"/>
                    <a:pt x="618" y="551"/>
                  </a:cubicBezTo>
                  <a:moveTo>
                    <a:pt x="521" y="474"/>
                  </a:moveTo>
                  <a:cubicBezTo>
                    <a:pt x="517" y="464"/>
                    <a:pt x="517" y="464"/>
                    <a:pt x="517" y="464"/>
                  </a:cubicBezTo>
                  <a:cubicBezTo>
                    <a:pt x="596" y="474"/>
                    <a:pt x="596" y="474"/>
                    <a:pt x="596" y="474"/>
                  </a:cubicBezTo>
                  <a:cubicBezTo>
                    <a:pt x="516" y="542"/>
                    <a:pt x="516" y="542"/>
                    <a:pt x="516" y="542"/>
                  </a:cubicBezTo>
                  <a:cubicBezTo>
                    <a:pt x="516" y="468"/>
                    <a:pt x="516" y="468"/>
                    <a:pt x="516" y="468"/>
                  </a:cubicBezTo>
                  <a:cubicBezTo>
                    <a:pt x="521" y="474"/>
                    <a:pt x="521" y="474"/>
                    <a:pt x="521" y="474"/>
                  </a:cubicBezTo>
                  <a:moveTo>
                    <a:pt x="377" y="512"/>
                  </a:moveTo>
                  <a:cubicBezTo>
                    <a:pt x="404" y="452"/>
                    <a:pt x="404" y="452"/>
                    <a:pt x="404" y="452"/>
                  </a:cubicBezTo>
                  <a:cubicBezTo>
                    <a:pt x="506" y="543"/>
                    <a:pt x="506" y="543"/>
                    <a:pt x="506" y="543"/>
                  </a:cubicBezTo>
                  <a:cubicBezTo>
                    <a:pt x="377" y="513"/>
                    <a:pt x="377" y="513"/>
                    <a:pt x="377" y="513"/>
                  </a:cubicBezTo>
                  <a:cubicBezTo>
                    <a:pt x="378" y="512"/>
                    <a:pt x="378" y="512"/>
                    <a:pt x="378" y="512"/>
                  </a:cubicBezTo>
                  <a:cubicBezTo>
                    <a:pt x="377" y="512"/>
                    <a:pt x="377" y="512"/>
                    <a:pt x="377" y="512"/>
                  </a:cubicBezTo>
                  <a:moveTo>
                    <a:pt x="512" y="542"/>
                  </a:moveTo>
                  <a:cubicBezTo>
                    <a:pt x="410" y="451"/>
                    <a:pt x="410" y="451"/>
                    <a:pt x="410" y="451"/>
                  </a:cubicBezTo>
                  <a:cubicBezTo>
                    <a:pt x="512" y="464"/>
                    <a:pt x="512" y="464"/>
                    <a:pt x="512" y="464"/>
                  </a:cubicBezTo>
                  <a:cubicBezTo>
                    <a:pt x="512" y="542"/>
                    <a:pt x="512" y="542"/>
                    <a:pt x="512" y="542"/>
                  </a:cubicBezTo>
                  <a:moveTo>
                    <a:pt x="372" y="510"/>
                  </a:moveTo>
                  <a:cubicBezTo>
                    <a:pt x="272" y="409"/>
                    <a:pt x="272" y="409"/>
                    <a:pt x="272" y="409"/>
                  </a:cubicBezTo>
                  <a:cubicBezTo>
                    <a:pt x="400" y="450"/>
                    <a:pt x="400" y="450"/>
                    <a:pt x="400" y="450"/>
                  </a:cubicBezTo>
                  <a:cubicBezTo>
                    <a:pt x="372" y="510"/>
                    <a:pt x="372" y="510"/>
                    <a:pt x="372" y="510"/>
                  </a:cubicBezTo>
                  <a:moveTo>
                    <a:pt x="207" y="512"/>
                  </a:moveTo>
                  <a:cubicBezTo>
                    <a:pt x="264" y="408"/>
                    <a:pt x="264" y="408"/>
                    <a:pt x="264" y="408"/>
                  </a:cubicBezTo>
                  <a:cubicBezTo>
                    <a:pt x="368" y="512"/>
                    <a:pt x="368" y="512"/>
                    <a:pt x="368" y="512"/>
                  </a:cubicBezTo>
                  <a:cubicBezTo>
                    <a:pt x="207" y="512"/>
                    <a:pt x="207" y="512"/>
                    <a:pt x="207" y="512"/>
                  </a:cubicBezTo>
                  <a:moveTo>
                    <a:pt x="607" y="471"/>
                  </a:moveTo>
                  <a:cubicBezTo>
                    <a:pt x="681" y="403"/>
                    <a:pt x="681" y="403"/>
                    <a:pt x="681" y="403"/>
                  </a:cubicBezTo>
                  <a:cubicBezTo>
                    <a:pt x="650" y="470"/>
                    <a:pt x="650" y="470"/>
                    <a:pt x="650" y="470"/>
                  </a:cubicBezTo>
                  <a:cubicBezTo>
                    <a:pt x="607" y="471"/>
                    <a:pt x="607" y="471"/>
                    <a:pt x="607" y="471"/>
                  </a:cubicBezTo>
                  <a:moveTo>
                    <a:pt x="655" y="470"/>
                  </a:moveTo>
                  <a:cubicBezTo>
                    <a:pt x="688" y="400"/>
                    <a:pt x="688" y="400"/>
                    <a:pt x="688" y="400"/>
                  </a:cubicBezTo>
                  <a:cubicBezTo>
                    <a:pt x="688" y="401"/>
                    <a:pt x="688" y="401"/>
                    <a:pt x="688" y="401"/>
                  </a:cubicBezTo>
                  <a:cubicBezTo>
                    <a:pt x="688" y="401"/>
                    <a:pt x="688" y="401"/>
                    <a:pt x="688" y="401"/>
                  </a:cubicBezTo>
                  <a:cubicBezTo>
                    <a:pt x="716" y="470"/>
                    <a:pt x="716" y="470"/>
                    <a:pt x="716" y="470"/>
                  </a:cubicBezTo>
                  <a:cubicBezTo>
                    <a:pt x="655" y="470"/>
                    <a:pt x="655" y="470"/>
                    <a:pt x="655" y="470"/>
                  </a:cubicBezTo>
                  <a:moveTo>
                    <a:pt x="595" y="470"/>
                  </a:moveTo>
                  <a:cubicBezTo>
                    <a:pt x="516" y="460"/>
                    <a:pt x="516" y="460"/>
                    <a:pt x="516" y="460"/>
                  </a:cubicBezTo>
                  <a:cubicBezTo>
                    <a:pt x="525" y="400"/>
                    <a:pt x="525" y="400"/>
                    <a:pt x="525" y="400"/>
                  </a:cubicBezTo>
                  <a:cubicBezTo>
                    <a:pt x="595" y="470"/>
                    <a:pt x="595" y="470"/>
                    <a:pt x="595" y="470"/>
                  </a:cubicBezTo>
                  <a:moveTo>
                    <a:pt x="603" y="468"/>
                  </a:moveTo>
                  <a:cubicBezTo>
                    <a:pt x="603" y="383"/>
                    <a:pt x="603" y="383"/>
                    <a:pt x="603" y="383"/>
                  </a:cubicBezTo>
                  <a:cubicBezTo>
                    <a:pt x="607" y="384"/>
                    <a:pt x="607" y="384"/>
                    <a:pt x="607" y="384"/>
                  </a:cubicBezTo>
                  <a:cubicBezTo>
                    <a:pt x="607" y="384"/>
                    <a:pt x="607" y="384"/>
                    <a:pt x="607" y="384"/>
                  </a:cubicBezTo>
                  <a:cubicBezTo>
                    <a:pt x="683" y="396"/>
                    <a:pt x="683" y="396"/>
                    <a:pt x="683" y="396"/>
                  </a:cubicBezTo>
                  <a:cubicBezTo>
                    <a:pt x="603" y="468"/>
                    <a:pt x="603" y="468"/>
                    <a:pt x="603" y="468"/>
                  </a:cubicBezTo>
                  <a:moveTo>
                    <a:pt x="204" y="509"/>
                  </a:moveTo>
                  <a:cubicBezTo>
                    <a:pt x="142" y="382"/>
                    <a:pt x="142" y="382"/>
                    <a:pt x="142" y="382"/>
                  </a:cubicBezTo>
                  <a:cubicBezTo>
                    <a:pt x="260" y="406"/>
                    <a:pt x="260" y="406"/>
                    <a:pt x="260" y="406"/>
                  </a:cubicBezTo>
                  <a:cubicBezTo>
                    <a:pt x="204" y="509"/>
                    <a:pt x="204" y="509"/>
                    <a:pt x="204" y="509"/>
                  </a:cubicBezTo>
                  <a:moveTo>
                    <a:pt x="599" y="456"/>
                  </a:moveTo>
                  <a:cubicBezTo>
                    <a:pt x="577" y="378"/>
                    <a:pt x="577" y="378"/>
                    <a:pt x="577" y="378"/>
                  </a:cubicBezTo>
                  <a:cubicBezTo>
                    <a:pt x="599" y="382"/>
                    <a:pt x="599" y="382"/>
                    <a:pt x="599" y="382"/>
                  </a:cubicBezTo>
                  <a:cubicBezTo>
                    <a:pt x="599" y="456"/>
                    <a:pt x="599" y="456"/>
                    <a:pt x="599" y="456"/>
                  </a:cubicBezTo>
                  <a:moveTo>
                    <a:pt x="720" y="468"/>
                  </a:moveTo>
                  <a:cubicBezTo>
                    <a:pt x="691" y="396"/>
                    <a:pt x="691" y="396"/>
                    <a:pt x="691" y="396"/>
                  </a:cubicBezTo>
                  <a:cubicBezTo>
                    <a:pt x="822" y="378"/>
                    <a:pt x="822" y="378"/>
                    <a:pt x="822" y="378"/>
                  </a:cubicBezTo>
                  <a:cubicBezTo>
                    <a:pt x="720" y="468"/>
                    <a:pt x="720" y="468"/>
                    <a:pt x="720" y="468"/>
                  </a:cubicBezTo>
                  <a:moveTo>
                    <a:pt x="597" y="465"/>
                  </a:moveTo>
                  <a:cubicBezTo>
                    <a:pt x="526" y="395"/>
                    <a:pt x="526" y="395"/>
                    <a:pt x="526" y="395"/>
                  </a:cubicBezTo>
                  <a:cubicBezTo>
                    <a:pt x="544" y="372"/>
                    <a:pt x="544" y="372"/>
                    <a:pt x="544" y="372"/>
                  </a:cubicBezTo>
                  <a:cubicBezTo>
                    <a:pt x="572" y="377"/>
                    <a:pt x="572" y="377"/>
                    <a:pt x="572" y="377"/>
                  </a:cubicBezTo>
                  <a:cubicBezTo>
                    <a:pt x="597" y="465"/>
                    <a:pt x="597" y="465"/>
                    <a:pt x="597" y="465"/>
                  </a:cubicBezTo>
                  <a:moveTo>
                    <a:pt x="513" y="452"/>
                  </a:moveTo>
                  <a:cubicBezTo>
                    <a:pt x="484" y="365"/>
                    <a:pt x="484" y="365"/>
                    <a:pt x="484" y="365"/>
                  </a:cubicBezTo>
                  <a:cubicBezTo>
                    <a:pt x="521" y="396"/>
                    <a:pt x="521" y="396"/>
                    <a:pt x="521" y="396"/>
                  </a:cubicBezTo>
                  <a:cubicBezTo>
                    <a:pt x="513" y="452"/>
                    <a:pt x="513" y="452"/>
                    <a:pt x="513" y="452"/>
                  </a:cubicBezTo>
                  <a:moveTo>
                    <a:pt x="521" y="391"/>
                  </a:moveTo>
                  <a:cubicBezTo>
                    <a:pt x="487" y="362"/>
                    <a:pt x="487" y="362"/>
                    <a:pt x="487" y="362"/>
                  </a:cubicBezTo>
                  <a:cubicBezTo>
                    <a:pt x="539" y="371"/>
                    <a:pt x="539" y="371"/>
                    <a:pt x="539" y="371"/>
                  </a:cubicBezTo>
                  <a:cubicBezTo>
                    <a:pt x="523" y="392"/>
                    <a:pt x="523" y="392"/>
                    <a:pt x="523" y="392"/>
                  </a:cubicBezTo>
                  <a:cubicBezTo>
                    <a:pt x="521" y="390"/>
                    <a:pt x="521" y="390"/>
                    <a:pt x="521" y="390"/>
                  </a:cubicBezTo>
                  <a:cubicBezTo>
                    <a:pt x="521" y="391"/>
                    <a:pt x="521" y="391"/>
                    <a:pt x="521" y="391"/>
                  </a:cubicBezTo>
                  <a:moveTo>
                    <a:pt x="595" y="377"/>
                  </a:moveTo>
                  <a:cubicBezTo>
                    <a:pt x="576" y="373"/>
                    <a:pt x="576" y="373"/>
                    <a:pt x="576" y="373"/>
                  </a:cubicBezTo>
                  <a:cubicBezTo>
                    <a:pt x="570" y="350"/>
                    <a:pt x="570" y="350"/>
                    <a:pt x="570" y="350"/>
                  </a:cubicBezTo>
                  <a:cubicBezTo>
                    <a:pt x="595" y="377"/>
                    <a:pt x="595" y="377"/>
                    <a:pt x="595" y="377"/>
                  </a:cubicBezTo>
                  <a:moveTo>
                    <a:pt x="670" y="389"/>
                  </a:moveTo>
                  <a:cubicBezTo>
                    <a:pt x="602" y="378"/>
                    <a:pt x="602" y="378"/>
                    <a:pt x="602" y="378"/>
                  </a:cubicBezTo>
                  <a:cubicBezTo>
                    <a:pt x="574" y="348"/>
                    <a:pt x="574" y="348"/>
                    <a:pt x="574" y="348"/>
                  </a:cubicBezTo>
                  <a:cubicBezTo>
                    <a:pt x="670" y="389"/>
                    <a:pt x="670" y="389"/>
                    <a:pt x="670" y="389"/>
                  </a:cubicBezTo>
                  <a:moveTo>
                    <a:pt x="571" y="373"/>
                  </a:moveTo>
                  <a:cubicBezTo>
                    <a:pt x="547" y="368"/>
                    <a:pt x="547" y="368"/>
                    <a:pt x="547" y="368"/>
                  </a:cubicBezTo>
                  <a:cubicBezTo>
                    <a:pt x="564" y="347"/>
                    <a:pt x="564" y="347"/>
                    <a:pt x="564" y="347"/>
                  </a:cubicBezTo>
                  <a:cubicBezTo>
                    <a:pt x="571" y="373"/>
                    <a:pt x="571" y="373"/>
                    <a:pt x="571" y="373"/>
                  </a:cubicBezTo>
                  <a:moveTo>
                    <a:pt x="542" y="367"/>
                  </a:moveTo>
                  <a:cubicBezTo>
                    <a:pt x="492" y="358"/>
                    <a:pt x="492" y="358"/>
                    <a:pt x="492" y="358"/>
                  </a:cubicBezTo>
                  <a:cubicBezTo>
                    <a:pt x="559" y="345"/>
                    <a:pt x="559" y="345"/>
                    <a:pt x="559" y="345"/>
                  </a:cubicBezTo>
                  <a:cubicBezTo>
                    <a:pt x="542" y="367"/>
                    <a:pt x="542" y="367"/>
                    <a:pt x="542" y="367"/>
                  </a:cubicBezTo>
                  <a:moveTo>
                    <a:pt x="701" y="390"/>
                  </a:moveTo>
                  <a:cubicBezTo>
                    <a:pt x="805" y="337"/>
                    <a:pt x="805" y="337"/>
                    <a:pt x="805" y="337"/>
                  </a:cubicBezTo>
                  <a:cubicBezTo>
                    <a:pt x="825" y="373"/>
                    <a:pt x="825" y="373"/>
                    <a:pt x="825" y="373"/>
                  </a:cubicBezTo>
                  <a:cubicBezTo>
                    <a:pt x="701" y="390"/>
                    <a:pt x="701" y="390"/>
                    <a:pt x="701" y="390"/>
                  </a:cubicBezTo>
                  <a:moveTo>
                    <a:pt x="258" y="401"/>
                  </a:moveTo>
                  <a:cubicBezTo>
                    <a:pt x="143" y="378"/>
                    <a:pt x="143" y="378"/>
                    <a:pt x="143" y="378"/>
                  </a:cubicBezTo>
                  <a:cubicBezTo>
                    <a:pt x="208" y="330"/>
                    <a:pt x="208" y="330"/>
                    <a:pt x="208" y="330"/>
                  </a:cubicBezTo>
                  <a:cubicBezTo>
                    <a:pt x="258" y="401"/>
                    <a:pt x="258" y="401"/>
                    <a:pt x="258" y="401"/>
                  </a:cubicBezTo>
                  <a:moveTo>
                    <a:pt x="507" y="449"/>
                  </a:moveTo>
                  <a:cubicBezTo>
                    <a:pt x="417" y="326"/>
                    <a:pt x="417" y="326"/>
                    <a:pt x="417" y="326"/>
                  </a:cubicBezTo>
                  <a:cubicBezTo>
                    <a:pt x="473" y="357"/>
                    <a:pt x="473" y="357"/>
                    <a:pt x="473" y="357"/>
                  </a:cubicBezTo>
                  <a:cubicBezTo>
                    <a:pt x="467" y="358"/>
                    <a:pt x="467" y="358"/>
                    <a:pt x="467" y="358"/>
                  </a:cubicBezTo>
                  <a:cubicBezTo>
                    <a:pt x="478" y="360"/>
                    <a:pt x="478" y="360"/>
                    <a:pt x="478" y="360"/>
                  </a:cubicBezTo>
                  <a:cubicBezTo>
                    <a:pt x="507" y="449"/>
                    <a:pt x="507" y="449"/>
                    <a:pt x="507" y="449"/>
                  </a:cubicBezTo>
                  <a:moveTo>
                    <a:pt x="509" y="459"/>
                  </a:moveTo>
                  <a:cubicBezTo>
                    <a:pt x="405" y="446"/>
                    <a:pt x="405" y="446"/>
                    <a:pt x="405" y="446"/>
                  </a:cubicBezTo>
                  <a:cubicBezTo>
                    <a:pt x="411" y="326"/>
                    <a:pt x="411" y="326"/>
                    <a:pt x="411" y="326"/>
                  </a:cubicBezTo>
                  <a:cubicBezTo>
                    <a:pt x="509" y="459"/>
                    <a:pt x="509" y="459"/>
                    <a:pt x="509" y="459"/>
                  </a:cubicBezTo>
                  <a:moveTo>
                    <a:pt x="830" y="372"/>
                  </a:moveTo>
                  <a:cubicBezTo>
                    <a:pt x="810" y="336"/>
                    <a:pt x="810" y="336"/>
                    <a:pt x="810" y="336"/>
                  </a:cubicBezTo>
                  <a:cubicBezTo>
                    <a:pt x="944" y="317"/>
                    <a:pt x="944" y="317"/>
                    <a:pt x="944" y="317"/>
                  </a:cubicBezTo>
                  <a:cubicBezTo>
                    <a:pt x="830" y="372"/>
                    <a:pt x="830" y="372"/>
                    <a:pt x="830" y="372"/>
                  </a:cubicBezTo>
                  <a:moveTo>
                    <a:pt x="710" y="381"/>
                  </a:moveTo>
                  <a:cubicBezTo>
                    <a:pt x="802" y="311"/>
                    <a:pt x="802" y="311"/>
                    <a:pt x="802" y="311"/>
                  </a:cubicBezTo>
                  <a:cubicBezTo>
                    <a:pt x="804" y="332"/>
                    <a:pt x="804" y="332"/>
                    <a:pt x="804" y="332"/>
                  </a:cubicBezTo>
                  <a:cubicBezTo>
                    <a:pt x="803" y="332"/>
                    <a:pt x="803" y="332"/>
                    <a:pt x="803" y="332"/>
                  </a:cubicBezTo>
                  <a:cubicBezTo>
                    <a:pt x="803" y="333"/>
                    <a:pt x="803" y="333"/>
                    <a:pt x="803" y="333"/>
                  </a:cubicBezTo>
                  <a:cubicBezTo>
                    <a:pt x="710" y="381"/>
                    <a:pt x="710" y="381"/>
                    <a:pt x="710" y="381"/>
                  </a:cubicBezTo>
                  <a:moveTo>
                    <a:pt x="397" y="444"/>
                  </a:moveTo>
                  <a:cubicBezTo>
                    <a:pt x="267" y="403"/>
                    <a:pt x="267" y="403"/>
                    <a:pt x="267" y="403"/>
                  </a:cubicBezTo>
                  <a:cubicBezTo>
                    <a:pt x="267" y="403"/>
                    <a:pt x="267" y="403"/>
                    <a:pt x="267" y="403"/>
                  </a:cubicBezTo>
                  <a:cubicBezTo>
                    <a:pt x="266" y="403"/>
                    <a:pt x="266" y="403"/>
                    <a:pt x="266" y="403"/>
                  </a:cubicBezTo>
                  <a:cubicBezTo>
                    <a:pt x="294" y="309"/>
                    <a:pt x="294" y="309"/>
                    <a:pt x="294" y="309"/>
                  </a:cubicBezTo>
                  <a:cubicBezTo>
                    <a:pt x="397" y="444"/>
                    <a:pt x="397" y="444"/>
                    <a:pt x="397" y="444"/>
                  </a:cubicBezTo>
                  <a:moveTo>
                    <a:pt x="138" y="376"/>
                  </a:moveTo>
                  <a:cubicBezTo>
                    <a:pt x="77" y="309"/>
                    <a:pt x="77" y="309"/>
                    <a:pt x="77" y="309"/>
                  </a:cubicBezTo>
                  <a:cubicBezTo>
                    <a:pt x="202" y="328"/>
                    <a:pt x="202" y="328"/>
                    <a:pt x="202" y="328"/>
                  </a:cubicBezTo>
                  <a:cubicBezTo>
                    <a:pt x="138" y="376"/>
                    <a:pt x="138" y="376"/>
                    <a:pt x="138" y="376"/>
                  </a:cubicBezTo>
                  <a:moveTo>
                    <a:pt x="263" y="399"/>
                  </a:moveTo>
                  <a:cubicBezTo>
                    <a:pt x="212" y="328"/>
                    <a:pt x="212" y="328"/>
                    <a:pt x="212" y="328"/>
                  </a:cubicBezTo>
                  <a:cubicBezTo>
                    <a:pt x="290" y="307"/>
                    <a:pt x="290" y="307"/>
                    <a:pt x="290" y="307"/>
                  </a:cubicBezTo>
                  <a:cubicBezTo>
                    <a:pt x="263" y="399"/>
                    <a:pt x="263" y="399"/>
                    <a:pt x="263" y="399"/>
                  </a:cubicBezTo>
                  <a:moveTo>
                    <a:pt x="401" y="442"/>
                  </a:moveTo>
                  <a:cubicBezTo>
                    <a:pt x="299" y="307"/>
                    <a:pt x="299" y="307"/>
                    <a:pt x="299" y="307"/>
                  </a:cubicBezTo>
                  <a:cubicBezTo>
                    <a:pt x="407" y="321"/>
                    <a:pt x="407" y="321"/>
                    <a:pt x="407" y="321"/>
                  </a:cubicBezTo>
                  <a:cubicBezTo>
                    <a:pt x="401" y="442"/>
                    <a:pt x="401" y="442"/>
                    <a:pt x="401" y="442"/>
                  </a:cubicBezTo>
                  <a:moveTo>
                    <a:pt x="85" y="305"/>
                  </a:moveTo>
                  <a:cubicBezTo>
                    <a:pt x="79" y="305"/>
                    <a:pt x="79" y="305"/>
                    <a:pt x="79" y="305"/>
                  </a:cubicBezTo>
                  <a:cubicBezTo>
                    <a:pt x="80" y="304"/>
                    <a:pt x="80" y="304"/>
                    <a:pt x="80" y="304"/>
                  </a:cubicBezTo>
                  <a:cubicBezTo>
                    <a:pt x="85" y="305"/>
                    <a:pt x="85" y="305"/>
                    <a:pt x="85" y="305"/>
                  </a:cubicBezTo>
                  <a:moveTo>
                    <a:pt x="71" y="303"/>
                  </a:moveTo>
                  <a:cubicBezTo>
                    <a:pt x="67" y="302"/>
                    <a:pt x="67" y="302"/>
                    <a:pt x="67" y="302"/>
                  </a:cubicBezTo>
                  <a:cubicBezTo>
                    <a:pt x="72" y="303"/>
                    <a:pt x="72" y="303"/>
                    <a:pt x="72" y="303"/>
                  </a:cubicBezTo>
                  <a:cubicBezTo>
                    <a:pt x="71" y="303"/>
                    <a:pt x="71" y="303"/>
                    <a:pt x="71" y="303"/>
                  </a:cubicBezTo>
                  <a:moveTo>
                    <a:pt x="692" y="388"/>
                  </a:moveTo>
                  <a:cubicBezTo>
                    <a:pt x="721" y="298"/>
                    <a:pt x="721" y="298"/>
                    <a:pt x="721" y="298"/>
                  </a:cubicBezTo>
                  <a:cubicBezTo>
                    <a:pt x="798" y="309"/>
                    <a:pt x="798" y="309"/>
                    <a:pt x="798" y="309"/>
                  </a:cubicBezTo>
                  <a:cubicBezTo>
                    <a:pt x="692" y="388"/>
                    <a:pt x="692" y="388"/>
                    <a:pt x="692" y="388"/>
                  </a:cubicBezTo>
                  <a:moveTo>
                    <a:pt x="481" y="355"/>
                  </a:moveTo>
                  <a:cubicBezTo>
                    <a:pt x="472" y="286"/>
                    <a:pt x="472" y="286"/>
                    <a:pt x="472" y="286"/>
                  </a:cubicBezTo>
                  <a:cubicBezTo>
                    <a:pt x="559" y="341"/>
                    <a:pt x="559" y="341"/>
                    <a:pt x="559" y="341"/>
                  </a:cubicBezTo>
                  <a:cubicBezTo>
                    <a:pt x="481" y="355"/>
                    <a:pt x="481" y="355"/>
                    <a:pt x="481" y="355"/>
                  </a:cubicBezTo>
                  <a:moveTo>
                    <a:pt x="477" y="354"/>
                  </a:moveTo>
                  <a:cubicBezTo>
                    <a:pt x="413" y="319"/>
                    <a:pt x="413" y="319"/>
                    <a:pt x="413" y="319"/>
                  </a:cubicBezTo>
                  <a:cubicBezTo>
                    <a:pt x="467" y="285"/>
                    <a:pt x="467" y="285"/>
                    <a:pt x="467" y="285"/>
                  </a:cubicBezTo>
                  <a:cubicBezTo>
                    <a:pt x="477" y="354"/>
                    <a:pt x="477" y="354"/>
                    <a:pt x="477" y="354"/>
                  </a:cubicBezTo>
                  <a:moveTo>
                    <a:pt x="79" y="300"/>
                  </a:moveTo>
                  <a:cubicBezTo>
                    <a:pt x="23" y="289"/>
                    <a:pt x="23" y="289"/>
                    <a:pt x="23" y="289"/>
                  </a:cubicBezTo>
                  <a:cubicBezTo>
                    <a:pt x="173" y="257"/>
                    <a:pt x="173" y="257"/>
                    <a:pt x="173" y="257"/>
                  </a:cubicBezTo>
                  <a:cubicBezTo>
                    <a:pt x="79" y="300"/>
                    <a:pt x="79" y="300"/>
                    <a:pt x="79" y="300"/>
                  </a:cubicBezTo>
                  <a:moveTo>
                    <a:pt x="210" y="324"/>
                  </a:moveTo>
                  <a:cubicBezTo>
                    <a:pt x="196" y="254"/>
                    <a:pt x="196" y="254"/>
                    <a:pt x="196" y="254"/>
                  </a:cubicBezTo>
                  <a:cubicBezTo>
                    <a:pt x="287" y="303"/>
                    <a:pt x="287" y="303"/>
                    <a:pt x="287" y="303"/>
                  </a:cubicBezTo>
                  <a:cubicBezTo>
                    <a:pt x="210" y="324"/>
                    <a:pt x="210" y="324"/>
                    <a:pt x="210" y="324"/>
                  </a:cubicBezTo>
                  <a:moveTo>
                    <a:pt x="205" y="324"/>
                  </a:moveTo>
                  <a:cubicBezTo>
                    <a:pt x="87" y="301"/>
                    <a:pt x="87" y="301"/>
                    <a:pt x="87" y="301"/>
                  </a:cubicBezTo>
                  <a:cubicBezTo>
                    <a:pt x="191" y="253"/>
                    <a:pt x="191" y="253"/>
                    <a:pt x="191" y="253"/>
                  </a:cubicBezTo>
                  <a:cubicBezTo>
                    <a:pt x="205" y="324"/>
                    <a:pt x="205" y="324"/>
                    <a:pt x="205" y="324"/>
                  </a:cubicBezTo>
                  <a:moveTo>
                    <a:pt x="688" y="387"/>
                  </a:moveTo>
                  <a:cubicBezTo>
                    <a:pt x="634" y="248"/>
                    <a:pt x="634" y="248"/>
                    <a:pt x="634" y="248"/>
                  </a:cubicBezTo>
                  <a:cubicBezTo>
                    <a:pt x="717" y="296"/>
                    <a:pt x="717" y="296"/>
                    <a:pt x="717" y="296"/>
                  </a:cubicBezTo>
                  <a:cubicBezTo>
                    <a:pt x="688" y="387"/>
                    <a:pt x="688" y="387"/>
                    <a:pt x="688" y="387"/>
                  </a:cubicBezTo>
                  <a:moveTo>
                    <a:pt x="570" y="338"/>
                  </a:moveTo>
                  <a:cubicBezTo>
                    <a:pt x="629" y="248"/>
                    <a:pt x="629" y="248"/>
                    <a:pt x="629" y="248"/>
                  </a:cubicBezTo>
                  <a:cubicBezTo>
                    <a:pt x="684" y="390"/>
                    <a:pt x="684" y="390"/>
                    <a:pt x="684" y="390"/>
                  </a:cubicBezTo>
                  <a:cubicBezTo>
                    <a:pt x="569" y="341"/>
                    <a:pt x="569" y="341"/>
                    <a:pt x="569" y="341"/>
                  </a:cubicBezTo>
                  <a:cubicBezTo>
                    <a:pt x="570" y="338"/>
                    <a:pt x="570" y="338"/>
                    <a:pt x="570" y="338"/>
                  </a:cubicBezTo>
                  <a:cubicBezTo>
                    <a:pt x="570" y="338"/>
                    <a:pt x="570" y="338"/>
                    <a:pt x="570" y="338"/>
                  </a:cubicBezTo>
                  <a:moveTo>
                    <a:pt x="565" y="337"/>
                  </a:moveTo>
                  <a:cubicBezTo>
                    <a:pt x="538" y="270"/>
                    <a:pt x="538" y="270"/>
                    <a:pt x="538" y="270"/>
                  </a:cubicBezTo>
                  <a:cubicBezTo>
                    <a:pt x="624" y="246"/>
                    <a:pt x="624" y="246"/>
                    <a:pt x="624" y="246"/>
                  </a:cubicBezTo>
                  <a:cubicBezTo>
                    <a:pt x="565" y="337"/>
                    <a:pt x="565" y="337"/>
                    <a:pt x="565" y="337"/>
                  </a:cubicBezTo>
                  <a:moveTo>
                    <a:pt x="808" y="332"/>
                  </a:moveTo>
                  <a:cubicBezTo>
                    <a:pt x="806" y="308"/>
                    <a:pt x="806" y="308"/>
                    <a:pt x="806" y="308"/>
                  </a:cubicBezTo>
                  <a:cubicBezTo>
                    <a:pt x="809" y="306"/>
                    <a:pt x="809" y="306"/>
                    <a:pt x="809" y="306"/>
                  </a:cubicBezTo>
                  <a:cubicBezTo>
                    <a:pt x="807" y="305"/>
                    <a:pt x="807" y="305"/>
                    <a:pt x="807" y="305"/>
                  </a:cubicBezTo>
                  <a:cubicBezTo>
                    <a:pt x="855" y="242"/>
                    <a:pt x="855" y="242"/>
                    <a:pt x="855" y="242"/>
                  </a:cubicBezTo>
                  <a:cubicBezTo>
                    <a:pt x="838" y="302"/>
                    <a:pt x="838" y="302"/>
                    <a:pt x="838" y="302"/>
                  </a:cubicBezTo>
                  <a:cubicBezTo>
                    <a:pt x="940" y="313"/>
                    <a:pt x="940" y="313"/>
                    <a:pt x="940" y="313"/>
                  </a:cubicBezTo>
                  <a:cubicBezTo>
                    <a:pt x="808" y="332"/>
                    <a:pt x="808" y="332"/>
                    <a:pt x="808" y="332"/>
                  </a:cubicBezTo>
                  <a:moveTo>
                    <a:pt x="800" y="304"/>
                  </a:moveTo>
                  <a:cubicBezTo>
                    <a:pt x="724" y="294"/>
                    <a:pt x="724" y="294"/>
                    <a:pt x="724" y="294"/>
                  </a:cubicBezTo>
                  <a:cubicBezTo>
                    <a:pt x="778" y="235"/>
                    <a:pt x="778" y="235"/>
                    <a:pt x="778" y="235"/>
                  </a:cubicBezTo>
                  <a:cubicBezTo>
                    <a:pt x="800" y="304"/>
                    <a:pt x="800" y="304"/>
                    <a:pt x="800" y="304"/>
                  </a:cubicBezTo>
                  <a:moveTo>
                    <a:pt x="951" y="310"/>
                  </a:moveTo>
                  <a:cubicBezTo>
                    <a:pt x="844" y="298"/>
                    <a:pt x="844" y="298"/>
                    <a:pt x="844" y="298"/>
                  </a:cubicBezTo>
                  <a:cubicBezTo>
                    <a:pt x="862" y="235"/>
                    <a:pt x="862" y="235"/>
                    <a:pt x="862" y="235"/>
                  </a:cubicBezTo>
                  <a:cubicBezTo>
                    <a:pt x="951" y="310"/>
                    <a:pt x="951" y="310"/>
                    <a:pt x="951" y="310"/>
                  </a:cubicBezTo>
                  <a:moveTo>
                    <a:pt x="804" y="302"/>
                  </a:moveTo>
                  <a:cubicBezTo>
                    <a:pt x="782" y="233"/>
                    <a:pt x="782" y="233"/>
                    <a:pt x="782" y="233"/>
                  </a:cubicBezTo>
                  <a:cubicBezTo>
                    <a:pt x="856" y="233"/>
                    <a:pt x="856" y="233"/>
                    <a:pt x="856" y="233"/>
                  </a:cubicBezTo>
                  <a:cubicBezTo>
                    <a:pt x="804" y="302"/>
                    <a:pt x="804" y="302"/>
                    <a:pt x="804" y="302"/>
                  </a:cubicBezTo>
                  <a:moveTo>
                    <a:pt x="410" y="316"/>
                  </a:moveTo>
                  <a:cubicBezTo>
                    <a:pt x="372" y="231"/>
                    <a:pt x="372" y="231"/>
                    <a:pt x="372" y="231"/>
                  </a:cubicBezTo>
                  <a:cubicBezTo>
                    <a:pt x="465" y="282"/>
                    <a:pt x="465" y="282"/>
                    <a:pt x="465" y="282"/>
                  </a:cubicBezTo>
                  <a:cubicBezTo>
                    <a:pt x="410" y="316"/>
                    <a:pt x="410" y="316"/>
                    <a:pt x="410" y="316"/>
                  </a:cubicBezTo>
                  <a:moveTo>
                    <a:pt x="404" y="316"/>
                  </a:moveTo>
                  <a:cubicBezTo>
                    <a:pt x="298" y="303"/>
                    <a:pt x="298" y="303"/>
                    <a:pt x="298" y="303"/>
                  </a:cubicBezTo>
                  <a:cubicBezTo>
                    <a:pt x="366" y="230"/>
                    <a:pt x="366" y="230"/>
                    <a:pt x="366" y="230"/>
                  </a:cubicBezTo>
                  <a:cubicBezTo>
                    <a:pt x="404" y="314"/>
                    <a:pt x="404" y="314"/>
                    <a:pt x="404" y="314"/>
                  </a:cubicBezTo>
                  <a:cubicBezTo>
                    <a:pt x="401" y="312"/>
                    <a:pt x="401" y="312"/>
                    <a:pt x="401" y="312"/>
                  </a:cubicBezTo>
                  <a:cubicBezTo>
                    <a:pt x="404" y="316"/>
                    <a:pt x="404" y="316"/>
                    <a:pt x="404" y="316"/>
                  </a:cubicBezTo>
                  <a:moveTo>
                    <a:pt x="293" y="301"/>
                  </a:moveTo>
                  <a:cubicBezTo>
                    <a:pt x="200" y="251"/>
                    <a:pt x="200" y="251"/>
                    <a:pt x="200" y="251"/>
                  </a:cubicBezTo>
                  <a:cubicBezTo>
                    <a:pt x="361" y="229"/>
                    <a:pt x="361" y="229"/>
                    <a:pt x="361" y="229"/>
                  </a:cubicBezTo>
                  <a:cubicBezTo>
                    <a:pt x="293" y="301"/>
                    <a:pt x="293" y="301"/>
                    <a:pt x="293" y="301"/>
                  </a:cubicBezTo>
                  <a:moveTo>
                    <a:pt x="560" y="336"/>
                  </a:moveTo>
                  <a:cubicBezTo>
                    <a:pt x="471" y="281"/>
                    <a:pt x="471" y="281"/>
                    <a:pt x="471" y="281"/>
                  </a:cubicBezTo>
                  <a:cubicBezTo>
                    <a:pt x="481" y="218"/>
                    <a:pt x="481" y="218"/>
                    <a:pt x="481" y="218"/>
                  </a:cubicBezTo>
                  <a:cubicBezTo>
                    <a:pt x="533" y="269"/>
                    <a:pt x="533" y="269"/>
                    <a:pt x="533" y="269"/>
                  </a:cubicBezTo>
                  <a:cubicBezTo>
                    <a:pt x="560" y="336"/>
                    <a:pt x="560" y="336"/>
                    <a:pt x="560" y="336"/>
                  </a:cubicBezTo>
                  <a:moveTo>
                    <a:pt x="381" y="231"/>
                  </a:moveTo>
                  <a:cubicBezTo>
                    <a:pt x="374" y="228"/>
                    <a:pt x="374" y="228"/>
                    <a:pt x="374" y="228"/>
                  </a:cubicBezTo>
                  <a:cubicBezTo>
                    <a:pt x="477" y="216"/>
                    <a:pt x="477" y="216"/>
                    <a:pt x="477" y="216"/>
                  </a:cubicBezTo>
                  <a:cubicBezTo>
                    <a:pt x="467" y="278"/>
                    <a:pt x="467" y="278"/>
                    <a:pt x="467" y="278"/>
                  </a:cubicBezTo>
                  <a:cubicBezTo>
                    <a:pt x="380" y="231"/>
                    <a:pt x="380" y="231"/>
                    <a:pt x="380" y="231"/>
                  </a:cubicBezTo>
                  <a:cubicBezTo>
                    <a:pt x="381" y="231"/>
                    <a:pt x="381" y="231"/>
                    <a:pt x="381" y="231"/>
                  </a:cubicBezTo>
                  <a:moveTo>
                    <a:pt x="716" y="291"/>
                  </a:moveTo>
                  <a:cubicBezTo>
                    <a:pt x="634" y="243"/>
                    <a:pt x="634" y="243"/>
                    <a:pt x="634" y="243"/>
                  </a:cubicBezTo>
                  <a:cubicBezTo>
                    <a:pt x="700" y="210"/>
                    <a:pt x="700" y="210"/>
                    <a:pt x="700" y="210"/>
                  </a:cubicBezTo>
                  <a:cubicBezTo>
                    <a:pt x="716" y="291"/>
                    <a:pt x="716" y="291"/>
                    <a:pt x="716" y="291"/>
                  </a:cubicBezTo>
                  <a:moveTo>
                    <a:pt x="721" y="290"/>
                  </a:moveTo>
                  <a:cubicBezTo>
                    <a:pt x="704" y="210"/>
                    <a:pt x="704" y="210"/>
                    <a:pt x="704" y="210"/>
                  </a:cubicBezTo>
                  <a:cubicBezTo>
                    <a:pt x="775" y="232"/>
                    <a:pt x="775" y="232"/>
                    <a:pt x="775" y="232"/>
                  </a:cubicBezTo>
                  <a:cubicBezTo>
                    <a:pt x="721" y="290"/>
                    <a:pt x="721" y="290"/>
                    <a:pt x="721" y="290"/>
                  </a:cubicBezTo>
                  <a:moveTo>
                    <a:pt x="195" y="248"/>
                  </a:moveTo>
                  <a:cubicBezTo>
                    <a:pt x="174" y="193"/>
                    <a:pt x="174" y="193"/>
                    <a:pt x="174" y="193"/>
                  </a:cubicBezTo>
                  <a:cubicBezTo>
                    <a:pt x="353" y="226"/>
                    <a:pt x="353" y="226"/>
                    <a:pt x="353" y="226"/>
                  </a:cubicBezTo>
                  <a:cubicBezTo>
                    <a:pt x="195" y="248"/>
                    <a:pt x="195" y="248"/>
                    <a:pt x="195" y="248"/>
                  </a:cubicBezTo>
                  <a:moveTo>
                    <a:pt x="18" y="285"/>
                  </a:moveTo>
                  <a:cubicBezTo>
                    <a:pt x="89" y="210"/>
                    <a:pt x="89" y="210"/>
                    <a:pt x="89" y="210"/>
                  </a:cubicBezTo>
                  <a:cubicBezTo>
                    <a:pt x="169" y="193"/>
                    <a:pt x="169" y="193"/>
                    <a:pt x="169" y="193"/>
                  </a:cubicBezTo>
                  <a:cubicBezTo>
                    <a:pt x="190" y="249"/>
                    <a:pt x="190" y="249"/>
                    <a:pt x="190" y="249"/>
                  </a:cubicBezTo>
                  <a:cubicBezTo>
                    <a:pt x="18" y="285"/>
                    <a:pt x="18" y="285"/>
                    <a:pt x="18" y="285"/>
                  </a:cubicBezTo>
                  <a:moveTo>
                    <a:pt x="541" y="264"/>
                  </a:moveTo>
                  <a:cubicBezTo>
                    <a:pt x="606" y="181"/>
                    <a:pt x="606" y="181"/>
                    <a:pt x="606" y="181"/>
                  </a:cubicBezTo>
                  <a:cubicBezTo>
                    <a:pt x="627" y="241"/>
                    <a:pt x="627" y="241"/>
                    <a:pt x="627" y="241"/>
                  </a:cubicBezTo>
                  <a:cubicBezTo>
                    <a:pt x="541" y="264"/>
                    <a:pt x="541" y="264"/>
                    <a:pt x="541" y="264"/>
                  </a:cubicBezTo>
                  <a:moveTo>
                    <a:pt x="535" y="265"/>
                  </a:moveTo>
                  <a:cubicBezTo>
                    <a:pt x="484" y="215"/>
                    <a:pt x="484" y="215"/>
                    <a:pt x="484" y="215"/>
                  </a:cubicBezTo>
                  <a:cubicBezTo>
                    <a:pt x="601" y="181"/>
                    <a:pt x="601" y="181"/>
                    <a:pt x="601" y="181"/>
                  </a:cubicBezTo>
                  <a:cubicBezTo>
                    <a:pt x="535" y="265"/>
                    <a:pt x="535" y="265"/>
                    <a:pt x="535" y="265"/>
                  </a:cubicBezTo>
                  <a:moveTo>
                    <a:pt x="631" y="240"/>
                  </a:moveTo>
                  <a:cubicBezTo>
                    <a:pt x="611" y="180"/>
                    <a:pt x="611" y="180"/>
                    <a:pt x="611" y="180"/>
                  </a:cubicBezTo>
                  <a:cubicBezTo>
                    <a:pt x="692" y="206"/>
                    <a:pt x="692" y="206"/>
                    <a:pt x="692" y="206"/>
                  </a:cubicBezTo>
                  <a:cubicBezTo>
                    <a:pt x="692" y="206"/>
                    <a:pt x="692" y="206"/>
                    <a:pt x="692" y="206"/>
                  </a:cubicBezTo>
                  <a:cubicBezTo>
                    <a:pt x="695" y="207"/>
                    <a:pt x="695" y="207"/>
                    <a:pt x="695" y="207"/>
                  </a:cubicBezTo>
                  <a:cubicBezTo>
                    <a:pt x="631" y="240"/>
                    <a:pt x="631" y="240"/>
                    <a:pt x="631" y="240"/>
                  </a:cubicBezTo>
                  <a:moveTo>
                    <a:pt x="1058" y="216"/>
                  </a:moveTo>
                  <a:cubicBezTo>
                    <a:pt x="1124" y="178"/>
                    <a:pt x="1124" y="178"/>
                    <a:pt x="1124" y="178"/>
                  </a:cubicBezTo>
                  <a:cubicBezTo>
                    <a:pt x="1154" y="194"/>
                    <a:pt x="1154" y="194"/>
                    <a:pt x="1154" y="194"/>
                  </a:cubicBezTo>
                  <a:cubicBezTo>
                    <a:pt x="1058" y="216"/>
                    <a:pt x="1058" y="216"/>
                    <a:pt x="1058" y="216"/>
                  </a:cubicBezTo>
                  <a:moveTo>
                    <a:pt x="369" y="224"/>
                  </a:moveTo>
                  <a:cubicBezTo>
                    <a:pt x="354" y="171"/>
                    <a:pt x="354" y="171"/>
                    <a:pt x="354" y="171"/>
                  </a:cubicBezTo>
                  <a:cubicBezTo>
                    <a:pt x="470" y="212"/>
                    <a:pt x="470" y="212"/>
                    <a:pt x="470" y="212"/>
                  </a:cubicBezTo>
                  <a:cubicBezTo>
                    <a:pt x="369" y="224"/>
                    <a:pt x="369" y="224"/>
                    <a:pt x="369" y="224"/>
                  </a:cubicBezTo>
                  <a:moveTo>
                    <a:pt x="1157" y="190"/>
                  </a:moveTo>
                  <a:cubicBezTo>
                    <a:pt x="1129" y="176"/>
                    <a:pt x="1129" y="176"/>
                    <a:pt x="1129" y="176"/>
                  </a:cubicBezTo>
                  <a:cubicBezTo>
                    <a:pt x="1149" y="165"/>
                    <a:pt x="1149" y="165"/>
                    <a:pt x="1149" y="165"/>
                  </a:cubicBezTo>
                  <a:cubicBezTo>
                    <a:pt x="1157" y="190"/>
                    <a:pt x="1157" y="190"/>
                    <a:pt x="1157" y="190"/>
                  </a:cubicBezTo>
                  <a:moveTo>
                    <a:pt x="1158" y="181"/>
                  </a:moveTo>
                  <a:cubicBezTo>
                    <a:pt x="1153" y="162"/>
                    <a:pt x="1153" y="162"/>
                    <a:pt x="1153" y="162"/>
                  </a:cubicBezTo>
                  <a:cubicBezTo>
                    <a:pt x="1159" y="159"/>
                    <a:pt x="1159" y="159"/>
                    <a:pt x="1159" y="159"/>
                  </a:cubicBezTo>
                  <a:cubicBezTo>
                    <a:pt x="1158" y="181"/>
                    <a:pt x="1158" y="181"/>
                    <a:pt x="1158" y="181"/>
                  </a:cubicBezTo>
                  <a:moveTo>
                    <a:pt x="362" y="221"/>
                  </a:moveTo>
                  <a:cubicBezTo>
                    <a:pt x="215" y="143"/>
                    <a:pt x="215" y="143"/>
                    <a:pt x="215" y="143"/>
                  </a:cubicBezTo>
                  <a:cubicBezTo>
                    <a:pt x="349" y="170"/>
                    <a:pt x="349" y="170"/>
                    <a:pt x="349" y="170"/>
                  </a:cubicBezTo>
                  <a:cubicBezTo>
                    <a:pt x="363" y="222"/>
                    <a:pt x="363" y="222"/>
                    <a:pt x="363" y="222"/>
                  </a:cubicBezTo>
                  <a:cubicBezTo>
                    <a:pt x="362" y="221"/>
                    <a:pt x="362" y="221"/>
                    <a:pt x="362" y="221"/>
                  </a:cubicBezTo>
                  <a:cubicBezTo>
                    <a:pt x="362" y="221"/>
                    <a:pt x="362" y="221"/>
                    <a:pt x="362" y="221"/>
                  </a:cubicBezTo>
                  <a:moveTo>
                    <a:pt x="353" y="221"/>
                  </a:moveTo>
                  <a:cubicBezTo>
                    <a:pt x="174" y="189"/>
                    <a:pt x="174" y="189"/>
                    <a:pt x="174" y="189"/>
                  </a:cubicBezTo>
                  <a:cubicBezTo>
                    <a:pt x="201" y="141"/>
                    <a:pt x="201" y="141"/>
                    <a:pt x="201" y="141"/>
                  </a:cubicBezTo>
                  <a:cubicBezTo>
                    <a:pt x="353" y="221"/>
                    <a:pt x="353" y="221"/>
                    <a:pt x="353" y="221"/>
                  </a:cubicBezTo>
                  <a:moveTo>
                    <a:pt x="466" y="206"/>
                  </a:moveTo>
                  <a:cubicBezTo>
                    <a:pt x="355" y="167"/>
                    <a:pt x="355" y="167"/>
                    <a:pt x="355" y="167"/>
                  </a:cubicBezTo>
                  <a:cubicBezTo>
                    <a:pt x="379" y="141"/>
                    <a:pt x="379" y="141"/>
                    <a:pt x="379" y="141"/>
                  </a:cubicBezTo>
                  <a:cubicBezTo>
                    <a:pt x="466" y="206"/>
                    <a:pt x="466" y="206"/>
                    <a:pt x="466" y="206"/>
                  </a:cubicBezTo>
                  <a:moveTo>
                    <a:pt x="347" y="165"/>
                  </a:moveTo>
                  <a:cubicBezTo>
                    <a:pt x="223" y="140"/>
                    <a:pt x="223" y="140"/>
                    <a:pt x="223" y="140"/>
                  </a:cubicBezTo>
                  <a:cubicBezTo>
                    <a:pt x="374" y="140"/>
                    <a:pt x="374" y="140"/>
                    <a:pt x="374" y="140"/>
                  </a:cubicBezTo>
                  <a:cubicBezTo>
                    <a:pt x="350" y="165"/>
                    <a:pt x="350" y="165"/>
                    <a:pt x="350" y="165"/>
                  </a:cubicBezTo>
                  <a:cubicBezTo>
                    <a:pt x="347" y="164"/>
                    <a:pt x="347" y="164"/>
                    <a:pt x="347" y="164"/>
                  </a:cubicBezTo>
                  <a:cubicBezTo>
                    <a:pt x="347" y="165"/>
                    <a:pt x="347" y="165"/>
                    <a:pt x="347" y="165"/>
                  </a:cubicBezTo>
                  <a:moveTo>
                    <a:pt x="481" y="211"/>
                  </a:moveTo>
                  <a:cubicBezTo>
                    <a:pt x="470" y="132"/>
                    <a:pt x="470" y="132"/>
                    <a:pt x="470" y="132"/>
                  </a:cubicBezTo>
                  <a:cubicBezTo>
                    <a:pt x="599" y="177"/>
                    <a:pt x="599" y="177"/>
                    <a:pt x="599" y="177"/>
                  </a:cubicBezTo>
                  <a:cubicBezTo>
                    <a:pt x="481" y="211"/>
                    <a:pt x="481" y="211"/>
                    <a:pt x="481" y="211"/>
                  </a:cubicBezTo>
                  <a:moveTo>
                    <a:pt x="476" y="208"/>
                  </a:moveTo>
                  <a:cubicBezTo>
                    <a:pt x="385" y="139"/>
                    <a:pt x="385" y="139"/>
                    <a:pt x="385" y="139"/>
                  </a:cubicBezTo>
                  <a:cubicBezTo>
                    <a:pt x="466" y="131"/>
                    <a:pt x="466" y="131"/>
                    <a:pt x="466" y="131"/>
                  </a:cubicBezTo>
                  <a:cubicBezTo>
                    <a:pt x="476" y="208"/>
                    <a:pt x="476" y="208"/>
                    <a:pt x="476" y="208"/>
                  </a:cubicBezTo>
                  <a:moveTo>
                    <a:pt x="1163" y="188"/>
                  </a:moveTo>
                  <a:cubicBezTo>
                    <a:pt x="1164" y="156"/>
                    <a:pt x="1164" y="156"/>
                    <a:pt x="1164" y="156"/>
                  </a:cubicBezTo>
                  <a:cubicBezTo>
                    <a:pt x="1217" y="126"/>
                    <a:pt x="1217" y="126"/>
                    <a:pt x="1217" y="126"/>
                  </a:cubicBezTo>
                  <a:cubicBezTo>
                    <a:pt x="1163" y="188"/>
                    <a:pt x="1163" y="188"/>
                    <a:pt x="1163" y="188"/>
                  </a:cubicBezTo>
                  <a:moveTo>
                    <a:pt x="1045" y="218"/>
                  </a:moveTo>
                  <a:cubicBezTo>
                    <a:pt x="1010" y="118"/>
                    <a:pt x="1010" y="118"/>
                    <a:pt x="1010" y="118"/>
                  </a:cubicBezTo>
                  <a:cubicBezTo>
                    <a:pt x="1120" y="176"/>
                    <a:pt x="1120" y="176"/>
                    <a:pt x="1120" y="176"/>
                  </a:cubicBezTo>
                  <a:cubicBezTo>
                    <a:pt x="1045" y="218"/>
                    <a:pt x="1045" y="218"/>
                    <a:pt x="1045" y="218"/>
                  </a:cubicBezTo>
                  <a:moveTo>
                    <a:pt x="1039" y="215"/>
                  </a:moveTo>
                  <a:cubicBezTo>
                    <a:pt x="956" y="147"/>
                    <a:pt x="956" y="147"/>
                    <a:pt x="956" y="147"/>
                  </a:cubicBezTo>
                  <a:cubicBezTo>
                    <a:pt x="1005" y="117"/>
                    <a:pt x="1005" y="117"/>
                    <a:pt x="1005" y="117"/>
                  </a:cubicBezTo>
                  <a:cubicBezTo>
                    <a:pt x="1039" y="215"/>
                    <a:pt x="1039" y="215"/>
                    <a:pt x="1039" y="215"/>
                  </a:cubicBezTo>
                  <a:moveTo>
                    <a:pt x="821" y="180"/>
                  </a:moveTo>
                  <a:cubicBezTo>
                    <a:pt x="867" y="116"/>
                    <a:pt x="867" y="116"/>
                    <a:pt x="867" y="116"/>
                  </a:cubicBezTo>
                  <a:cubicBezTo>
                    <a:pt x="945" y="146"/>
                    <a:pt x="945" y="146"/>
                    <a:pt x="945" y="146"/>
                  </a:cubicBezTo>
                  <a:cubicBezTo>
                    <a:pt x="821" y="180"/>
                    <a:pt x="821" y="180"/>
                    <a:pt x="821" y="180"/>
                  </a:cubicBezTo>
                  <a:moveTo>
                    <a:pt x="1179" y="176"/>
                  </a:moveTo>
                  <a:cubicBezTo>
                    <a:pt x="1229" y="119"/>
                    <a:pt x="1229" y="119"/>
                    <a:pt x="1229" y="119"/>
                  </a:cubicBezTo>
                  <a:cubicBezTo>
                    <a:pt x="1283" y="89"/>
                    <a:pt x="1283" y="89"/>
                    <a:pt x="1283" y="89"/>
                  </a:cubicBezTo>
                  <a:cubicBezTo>
                    <a:pt x="1283" y="92"/>
                    <a:pt x="1283" y="92"/>
                    <a:pt x="1283" y="92"/>
                  </a:cubicBezTo>
                  <a:cubicBezTo>
                    <a:pt x="1179" y="176"/>
                    <a:pt x="1179" y="176"/>
                    <a:pt x="1179" y="176"/>
                  </a:cubicBezTo>
                  <a:moveTo>
                    <a:pt x="1152" y="158"/>
                  </a:moveTo>
                  <a:cubicBezTo>
                    <a:pt x="1128" y="81"/>
                    <a:pt x="1128" y="81"/>
                    <a:pt x="1128" y="81"/>
                  </a:cubicBezTo>
                  <a:cubicBezTo>
                    <a:pt x="1161" y="94"/>
                    <a:pt x="1161" y="94"/>
                    <a:pt x="1161" y="94"/>
                  </a:cubicBezTo>
                  <a:cubicBezTo>
                    <a:pt x="1159" y="153"/>
                    <a:pt x="1159" y="153"/>
                    <a:pt x="1159" y="153"/>
                  </a:cubicBezTo>
                  <a:cubicBezTo>
                    <a:pt x="1152" y="158"/>
                    <a:pt x="1152" y="158"/>
                    <a:pt x="1152" y="158"/>
                  </a:cubicBezTo>
                  <a:moveTo>
                    <a:pt x="705" y="204"/>
                  </a:moveTo>
                  <a:cubicBezTo>
                    <a:pt x="721" y="142"/>
                    <a:pt x="721" y="142"/>
                    <a:pt x="721" y="142"/>
                  </a:cubicBezTo>
                  <a:cubicBezTo>
                    <a:pt x="755" y="72"/>
                    <a:pt x="755" y="72"/>
                    <a:pt x="755" y="72"/>
                  </a:cubicBezTo>
                  <a:cubicBezTo>
                    <a:pt x="812" y="183"/>
                    <a:pt x="812" y="183"/>
                    <a:pt x="812" y="183"/>
                  </a:cubicBezTo>
                  <a:cubicBezTo>
                    <a:pt x="705" y="204"/>
                    <a:pt x="705" y="204"/>
                    <a:pt x="705" y="204"/>
                  </a:cubicBezTo>
                  <a:moveTo>
                    <a:pt x="816" y="180"/>
                  </a:moveTo>
                  <a:cubicBezTo>
                    <a:pt x="760" y="72"/>
                    <a:pt x="760" y="72"/>
                    <a:pt x="760" y="72"/>
                  </a:cubicBezTo>
                  <a:cubicBezTo>
                    <a:pt x="795" y="88"/>
                    <a:pt x="846" y="111"/>
                    <a:pt x="862" y="115"/>
                  </a:cubicBezTo>
                  <a:cubicBezTo>
                    <a:pt x="816" y="180"/>
                    <a:pt x="816" y="180"/>
                    <a:pt x="816" y="180"/>
                  </a:cubicBezTo>
                  <a:moveTo>
                    <a:pt x="700" y="204"/>
                  </a:moveTo>
                  <a:cubicBezTo>
                    <a:pt x="609" y="175"/>
                    <a:pt x="609" y="175"/>
                    <a:pt x="609" y="175"/>
                  </a:cubicBezTo>
                  <a:cubicBezTo>
                    <a:pt x="603" y="71"/>
                    <a:pt x="603" y="71"/>
                    <a:pt x="603" y="71"/>
                  </a:cubicBezTo>
                  <a:cubicBezTo>
                    <a:pt x="717" y="142"/>
                    <a:pt x="717" y="142"/>
                    <a:pt x="717" y="142"/>
                  </a:cubicBezTo>
                  <a:cubicBezTo>
                    <a:pt x="700" y="204"/>
                    <a:pt x="700" y="204"/>
                    <a:pt x="700" y="204"/>
                  </a:cubicBezTo>
                  <a:moveTo>
                    <a:pt x="605" y="173"/>
                  </a:moveTo>
                  <a:cubicBezTo>
                    <a:pt x="473" y="128"/>
                    <a:pt x="473" y="128"/>
                    <a:pt x="473" y="128"/>
                  </a:cubicBezTo>
                  <a:cubicBezTo>
                    <a:pt x="599" y="71"/>
                    <a:pt x="599" y="71"/>
                    <a:pt x="599" y="71"/>
                  </a:cubicBezTo>
                  <a:cubicBezTo>
                    <a:pt x="605" y="173"/>
                    <a:pt x="605" y="173"/>
                    <a:pt x="605" y="173"/>
                  </a:cubicBezTo>
                  <a:moveTo>
                    <a:pt x="719" y="137"/>
                  </a:moveTo>
                  <a:cubicBezTo>
                    <a:pt x="609" y="69"/>
                    <a:pt x="609" y="69"/>
                    <a:pt x="609" y="69"/>
                  </a:cubicBezTo>
                  <a:cubicBezTo>
                    <a:pt x="752" y="69"/>
                    <a:pt x="752" y="69"/>
                    <a:pt x="752" y="69"/>
                  </a:cubicBezTo>
                  <a:cubicBezTo>
                    <a:pt x="719" y="137"/>
                    <a:pt x="719" y="137"/>
                    <a:pt x="719" y="137"/>
                  </a:cubicBezTo>
                  <a:moveTo>
                    <a:pt x="1287" y="88"/>
                  </a:moveTo>
                  <a:cubicBezTo>
                    <a:pt x="1288" y="86"/>
                    <a:pt x="1288" y="86"/>
                    <a:pt x="1288" y="86"/>
                  </a:cubicBezTo>
                  <a:cubicBezTo>
                    <a:pt x="1333" y="60"/>
                    <a:pt x="1333" y="60"/>
                    <a:pt x="1333" y="60"/>
                  </a:cubicBezTo>
                  <a:cubicBezTo>
                    <a:pt x="1312" y="73"/>
                    <a:pt x="1295" y="84"/>
                    <a:pt x="1287" y="88"/>
                  </a:cubicBezTo>
                  <a:moveTo>
                    <a:pt x="1124" y="173"/>
                  </a:moveTo>
                  <a:cubicBezTo>
                    <a:pt x="1010" y="113"/>
                    <a:pt x="1010" y="113"/>
                    <a:pt x="1010" y="113"/>
                  </a:cubicBezTo>
                  <a:cubicBezTo>
                    <a:pt x="1073" y="59"/>
                    <a:pt x="1073" y="59"/>
                    <a:pt x="1073" y="59"/>
                  </a:cubicBezTo>
                  <a:cubicBezTo>
                    <a:pt x="1123" y="79"/>
                    <a:pt x="1123" y="79"/>
                    <a:pt x="1123" y="79"/>
                  </a:cubicBezTo>
                  <a:cubicBezTo>
                    <a:pt x="1148" y="160"/>
                    <a:pt x="1148" y="160"/>
                    <a:pt x="1148" y="160"/>
                  </a:cubicBezTo>
                  <a:cubicBezTo>
                    <a:pt x="1124" y="173"/>
                    <a:pt x="1124" y="173"/>
                    <a:pt x="1124" y="173"/>
                  </a:cubicBezTo>
                  <a:moveTo>
                    <a:pt x="1238" y="109"/>
                  </a:moveTo>
                  <a:cubicBezTo>
                    <a:pt x="1286" y="53"/>
                    <a:pt x="1286" y="53"/>
                    <a:pt x="1286" y="53"/>
                  </a:cubicBezTo>
                  <a:cubicBezTo>
                    <a:pt x="1283" y="83"/>
                    <a:pt x="1283" y="83"/>
                    <a:pt x="1283" y="83"/>
                  </a:cubicBezTo>
                  <a:cubicBezTo>
                    <a:pt x="1238" y="109"/>
                    <a:pt x="1238" y="109"/>
                    <a:pt x="1238" y="109"/>
                  </a:cubicBezTo>
                  <a:moveTo>
                    <a:pt x="1164" y="151"/>
                  </a:moveTo>
                  <a:cubicBezTo>
                    <a:pt x="1165" y="94"/>
                    <a:pt x="1165" y="94"/>
                    <a:pt x="1165" y="94"/>
                  </a:cubicBezTo>
                  <a:cubicBezTo>
                    <a:pt x="1282" y="51"/>
                    <a:pt x="1282" y="51"/>
                    <a:pt x="1282" y="51"/>
                  </a:cubicBezTo>
                  <a:cubicBezTo>
                    <a:pt x="1226" y="116"/>
                    <a:pt x="1226" y="116"/>
                    <a:pt x="1226" y="116"/>
                  </a:cubicBezTo>
                  <a:cubicBezTo>
                    <a:pt x="1164" y="151"/>
                    <a:pt x="1164" y="151"/>
                    <a:pt x="1164" y="151"/>
                  </a:cubicBezTo>
                  <a:moveTo>
                    <a:pt x="1156" y="87"/>
                  </a:moveTo>
                  <a:cubicBezTo>
                    <a:pt x="1127" y="76"/>
                    <a:pt x="1127" y="76"/>
                    <a:pt x="1127" y="76"/>
                  </a:cubicBezTo>
                  <a:cubicBezTo>
                    <a:pt x="1115" y="36"/>
                    <a:pt x="1115" y="36"/>
                    <a:pt x="1115" y="36"/>
                  </a:cubicBezTo>
                  <a:cubicBezTo>
                    <a:pt x="1156" y="87"/>
                    <a:pt x="1156" y="87"/>
                    <a:pt x="1156" y="87"/>
                  </a:cubicBezTo>
                  <a:moveTo>
                    <a:pt x="1121" y="74"/>
                  </a:moveTo>
                  <a:cubicBezTo>
                    <a:pt x="1077" y="56"/>
                    <a:pt x="1077" y="56"/>
                    <a:pt x="1077" y="56"/>
                  </a:cubicBezTo>
                  <a:cubicBezTo>
                    <a:pt x="1108" y="29"/>
                    <a:pt x="1108" y="29"/>
                    <a:pt x="1108" y="29"/>
                  </a:cubicBezTo>
                  <a:cubicBezTo>
                    <a:pt x="1121" y="74"/>
                    <a:pt x="1121" y="74"/>
                    <a:pt x="1121" y="74"/>
                  </a:cubicBezTo>
                  <a:moveTo>
                    <a:pt x="1164" y="90"/>
                  </a:moveTo>
                  <a:cubicBezTo>
                    <a:pt x="1114" y="28"/>
                    <a:pt x="1114" y="28"/>
                    <a:pt x="1114" y="28"/>
                  </a:cubicBezTo>
                  <a:cubicBezTo>
                    <a:pt x="1280" y="47"/>
                    <a:pt x="1280" y="47"/>
                    <a:pt x="1280" y="47"/>
                  </a:cubicBezTo>
                  <a:cubicBezTo>
                    <a:pt x="1164" y="90"/>
                    <a:pt x="1164" y="90"/>
                    <a:pt x="1164" y="90"/>
                  </a:cubicBezTo>
                  <a:moveTo>
                    <a:pt x="1288" y="80"/>
                  </a:moveTo>
                  <a:cubicBezTo>
                    <a:pt x="1291" y="48"/>
                    <a:pt x="1291" y="48"/>
                    <a:pt x="1291" y="48"/>
                  </a:cubicBezTo>
                  <a:cubicBezTo>
                    <a:pt x="1349" y="32"/>
                    <a:pt x="1383" y="22"/>
                    <a:pt x="1403" y="15"/>
                  </a:cubicBezTo>
                  <a:cubicBezTo>
                    <a:pt x="1288" y="80"/>
                    <a:pt x="1288" y="80"/>
                    <a:pt x="1288" y="80"/>
                  </a:cubicBezTo>
                  <a:moveTo>
                    <a:pt x="954" y="143"/>
                  </a:moveTo>
                  <a:cubicBezTo>
                    <a:pt x="946" y="14"/>
                    <a:pt x="946" y="14"/>
                    <a:pt x="946" y="14"/>
                  </a:cubicBezTo>
                  <a:cubicBezTo>
                    <a:pt x="1003" y="113"/>
                    <a:pt x="1003" y="113"/>
                    <a:pt x="1003" y="113"/>
                  </a:cubicBezTo>
                  <a:cubicBezTo>
                    <a:pt x="954" y="143"/>
                    <a:pt x="954" y="143"/>
                    <a:pt x="954" y="143"/>
                  </a:cubicBezTo>
                  <a:moveTo>
                    <a:pt x="949" y="143"/>
                  </a:moveTo>
                  <a:cubicBezTo>
                    <a:pt x="870" y="113"/>
                    <a:pt x="870" y="113"/>
                    <a:pt x="870" y="113"/>
                  </a:cubicBezTo>
                  <a:cubicBezTo>
                    <a:pt x="877" y="101"/>
                    <a:pt x="914" y="49"/>
                    <a:pt x="941" y="11"/>
                  </a:cubicBezTo>
                  <a:cubicBezTo>
                    <a:pt x="949" y="143"/>
                    <a:pt x="949" y="143"/>
                    <a:pt x="949" y="143"/>
                  </a:cubicBezTo>
                  <a:moveTo>
                    <a:pt x="1006" y="110"/>
                  </a:moveTo>
                  <a:cubicBezTo>
                    <a:pt x="948" y="9"/>
                    <a:pt x="948" y="9"/>
                    <a:pt x="948" y="9"/>
                  </a:cubicBezTo>
                  <a:cubicBezTo>
                    <a:pt x="1069" y="57"/>
                    <a:pt x="1069" y="57"/>
                    <a:pt x="1069" y="57"/>
                  </a:cubicBezTo>
                  <a:cubicBezTo>
                    <a:pt x="1006" y="110"/>
                    <a:pt x="1006" y="110"/>
                    <a:pt x="1006" y="110"/>
                  </a:cubicBezTo>
                  <a:moveTo>
                    <a:pt x="1072" y="54"/>
                  </a:moveTo>
                  <a:cubicBezTo>
                    <a:pt x="960" y="9"/>
                    <a:pt x="960" y="9"/>
                    <a:pt x="960" y="9"/>
                  </a:cubicBezTo>
                  <a:cubicBezTo>
                    <a:pt x="1104" y="27"/>
                    <a:pt x="1104" y="27"/>
                    <a:pt x="1104" y="27"/>
                  </a:cubicBezTo>
                  <a:cubicBezTo>
                    <a:pt x="1072" y="54"/>
                    <a:pt x="1072" y="54"/>
                    <a:pt x="1072" y="54"/>
                  </a:cubicBezTo>
                  <a:moveTo>
                    <a:pt x="865" y="112"/>
                  </a:moveTo>
                  <a:cubicBezTo>
                    <a:pt x="856" y="110"/>
                    <a:pt x="799" y="85"/>
                    <a:pt x="761" y="68"/>
                  </a:cubicBezTo>
                  <a:cubicBezTo>
                    <a:pt x="937" y="9"/>
                    <a:pt x="937" y="9"/>
                    <a:pt x="937" y="9"/>
                  </a:cubicBezTo>
                  <a:cubicBezTo>
                    <a:pt x="920" y="33"/>
                    <a:pt x="871" y="101"/>
                    <a:pt x="865" y="112"/>
                  </a:cubicBezTo>
                  <a:moveTo>
                    <a:pt x="1288" y="44"/>
                  </a:moveTo>
                  <a:cubicBezTo>
                    <a:pt x="1133" y="26"/>
                    <a:pt x="1133" y="26"/>
                    <a:pt x="1133" y="26"/>
                  </a:cubicBezTo>
                  <a:cubicBezTo>
                    <a:pt x="1197" y="21"/>
                    <a:pt x="1371" y="8"/>
                    <a:pt x="1416" y="6"/>
                  </a:cubicBezTo>
                  <a:cubicBezTo>
                    <a:pt x="1393" y="14"/>
                    <a:pt x="1334" y="31"/>
                    <a:pt x="1292" y="43"/>
                  </a:cubicBezTo>
                  <a:cubicBezTo>
                    <a:pt x="1292" y="39"/>
                    <a:pt x="1292" y="39"/>
                    <a:pt x="1292" y="39"/>
                  </a:cubicBezTo>
                  <a:cubicBezTo>
                    <a:pt x="1288" y="44"/>
                    <a:pt x="1288" y="44"/>
                    <a:pt x="1288" y="44"/>
                  </a:cubicBezTo>
                  <a:moveTo>
                    <a:pt x="943" y="0"/>
                  </a:moveTo>
                  <a:cubicBezTo>
                    <a:pt x="942" y="2"/>
                    <a:pt x="942" y="2"/>
                    <a:pt x="942" y="2"/>
                  </a:cubicBezTo>
                  <a:cubicBezTo>
                    <a:pt x="940" y="1"/>
                    <a:pt x="940" y="1"/>
                    <a:pt x="940" y="1"/>
                  </a:cubicBezTo>
                  <a:cubicBezTo>
                    <a:pt x="940" y="3"/>
                    <a:pt x="940" y="3"/>
                    <a:pt x="940" y="3"/>
                  </a:cubicBezTo>
                  <a:cubicBezTo>
                    <a:pt x="757" y="64"/>
                    <a:pt x="757" y="64"/>
                    <a:pt x="757" y="64"/>
                  </a:cubicBezTo>
                  <a:cubicBezTo>
                    <a:pt x="755" y="62"/>
                    <a:pt x="755" y="62"/>
                    <a:pt x="755" y="62"/>
                  </a:cubicBezTo>
                  <a:cubicBezTo>
                    <a:pt x="754" y="65"/>
                    <a:pt x="754" y="65"/>
                    <a:pt x="754" y="65"/>
                  </a:cubicBezTo>
                  <a:cubicBezTo>
                    <a:pt x="602" y="65"/>
                    <a:pt x="602" y="65"/>
                    <a:pt x="602" y="65"/>
                  </a:cubicBezTo>
                  <a:cubicBezTo>
                    <a:pt x="598" y="63"/>
                    <a:pt x="598" y="63"/>
                    <a:pt x="598" y="63"/>
                  </a:cubicBezTo>
                  <a:cubicBezTo>
                    <a:pt x="599" y="66"/>
                    <a:pt x="599" y="66"/>
                    <a:pt x="599" y="66"/>
                  </a:cubicBezTo>
                  <a:cubicBezTo>
                    <a:pt x="467" y="126"/>
                    <a:pt x="467" y="126"/>
                    <a:pt x="467" y="126"/>
                  </a:cubicBezTo>
                  <a:cubicBezTo>
                    <a:pt x="465" y="125"/>
                    <a:pt x="465" y="125"/>
                    <a:pt x="465" y="125"/>
                  </a:cubicBezTo>
                  <a:cubicBezTo>
                    <a:pt x="465" y="127"/>
                    <a:pt x="465" y="127"/>
                    <a:pt x="465" y="127"/>
                  </a:cubicBezTo>
                  <a:cubicBezTo>
                    <a:pt x="380" y="135"/>
                    <a:pt x="380" y="135"/>
                    <a:pt x="380" y="135"/>
                  </a:cubicBezTo>
                  <a:cubicBezTo>
                    <a:pt x="379" y="135"/>
                    <a:pt x="379" y="135"/>
                    <a:pt x="379" y="135"/>
                  </a:cubicBezTo>
                  <a:cubicBezTo>
                    <a:pt x="378" y="135"/>
                    <a:pt x="378" y="135"/>
                    <a:pt x="378" y="135"/>
                  </a:cubicBezTo>
                  <a:cubicBezTo>
                    <a:pt x="201" y="135"/>
                    <a:pt x="201" y="135"/>
                    <a:pt x="201" y="135"/>
                  </a:cubicBezTo>
                  <a:cubicBezTo>
                    <a:pt x="186" y="133"/>
                    <a:pt x="186" y="133"/>
                    <a:pt x="186" y="133"/>
                  </a:cubicBezTo>
                  <a:cubicBezTo>
                    <a:pt x="197" y="139"/>
                    <a:pt x="197" y="139"/>
                    <a:pt x="197" y="139"/>
                  </a:cubicBezTo>
                  <a:cubicBezTo>
                    <a:pt x="169" y="188"/>
                    <a:pt x="169" y="188"/>
                    <a:pt x="169" y="188"/>
                  </a:cubicBezTo>
                  <a:cubicBezTo>
                    <a:pt x="167" y="187"/>
                    <a:pt x="167" y="187"/>
                    <a:pt x="167" y="187"/>
                  </a:cubicBezTo>
                  <a:cubicBezTo>
                    <a:pt x="168" y="189"/>
                    <a:pt x="168" y="189"/>
                    <a:pt x="168" y="189"/>
                  </a:cubicBezTo>
                  <a:cubicBezTo>
                    <a:pt x="87" y="206"/>
                    <a:pt x="87" y="206"/>
                    <a:pt x="87" y="206"/>
                  </a:cubicBezTo>
                  <a:cubicBezTo>
                    <a:pt x="10" y="287"/>
                    <a:pt x="10" y="287"/>
                    <a:pt x="10" y="287"/>
                  </a:cubicBezTo>
                  <a:cubicBezTo>
                    <a:pt x="0" y="289"/>
                    <a:pt x="0" y="289"/>
                    <a:pt x="0" y="289"/>
                  </a:cubicBezTo>
                  <a:cubicBezTo>
                    <a:pt x="11" y="291"/>
                    <a:pt x="11" y="291"/>
                    <a:pt x="11" y="291"/>
                  </a:cubicBezTo>
                  <a:cubicBezTo>
                    <a:pt x="65" y="306"/>
                    <a:pt x="65" y="306"/>
                    <a:pt x="65" y="306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08"/>
                    <a:pt x="70" y="308"/>
                    <a:pt x="70" y="308"/>
                  </a:cubicBezTo>
                  <a:cubicBezTo>
                    <a:pt x="134" y="379"/>
                    <a:pt x="134" y="379"/>
                    <a:pt x="134" y="379"/>
                  </a:cubicBezTo>
                  <a:cubicBezTo>
                    <a:pt x="132" y="380"/>
                    <a:pt x="132" y="380"/>
                    <a:pt x="132" y="380"/>
                  </a:cubicBezTo>
                  <a:cubicBezTo>
                    <a:pt x="136" y="381"/>
                    <a:pt x="136" y="381"/>
                    <a:pt x="136" y="381"/>
                  </a:cubicBezTo>
                  <a:cubicBezTo>
                    <a:pt x="201" y="514"/>
                    <a:pt x="201" y="514"/>
                    <a:pt x="201" y="514"/>
                  </a:cubicBezTo>
                  <a:cubicBezTo>
                    <a:pt x="200" y="516"/>
                    <a:pt x="200" y="516"/>
                    <a:pt x="200" y="516"/>
                  </a:cubicBezTo>
                  <a:cubicBezTo>
                    <a:pt x="203" y="516"/>
                    <a:pt x="203" y="516"/>
                    <a:pt x="203" y="516"/>
                  </a:cubicBezTo>
                  <a:cubicBezTo>
                    <a:pt x="296" y="591"/>
                    <a:pt x="296" y="591"/>
                    <a:pt x="296" y="591"/>
                  </a:cubicBezTo>
                  <a:cubicBezTo>
                    <a:pt x="295" y="592"/>
                    <a:pt x="295" y="592"/>
                    <a:pt x="295" y="592"/>
                  </a:cubicBezTo>
                  <a:cubicBezTo>
                    <a:pt x="298" y="593"/>
                    <a:pt x="298" y="593"/>
                    <a:pt x="298" y="593"/>
                  </a:cubicBezTo>
                  <a:cubicBezTo>
                    <a:pt x="357" y="730"/>
                    <a:pt x="357" y="730"/>
                    <a:pt x="357" y="730"/>
                  </a:cubicBezTo>
                  <a:cubicBezTo>
                    <a:pt x="346" y="745"/>
                    <a:pt x="346" y="745"/>
                    <a:pt x="346" y="745"/>
                  </a:cubicBezTo>
                  <a:cubicBezTo>
                    <a:pt x="360" y="733"/>
                    <a:pt x="360" y="733"/>
                    <a:pt x="360" y="733"/>
                  </a:cubicBezTo>
                  <a:cubicBezTo>
                    <a:pt x="575" y="807"/>
                    <a:pt x="575" y="807"/>
                    <a:pt x="575" y="807"/>
                  </a:cubicBezTo>
                  <a:cubicBezTo>
                    <a:pt x="599" y="873"/>
                    <a:pt x="599" y="873"/>
                    <a:pt x="599" y="873"/>
                  </a:cubicBezTo>
                  <a:cubicBezTo>
                    <a:pt x="597" y="873"/>
                    <a:pt x="597" y="873"/>
                    <a:pt x="597" y="873"/>
                  </a:cubicBezTo>
                  <a:cubicBezTo>
                    <a:pt x="600" y="876"/>
                    <a:pt x="600" y="876"/>
                    <a:pt x="600" y="876"/>
                  </a:cubicBezTo>
                  <a:cubicBezTo>
                    <a:pt x="587" y="911"/>
                    <a:pt x="587" y="911"/>
                    <a:pt x="587" y="911"/>
                  </a:cubicBezTo>
                  <a:cubicBezTo>
                    <a:pt x="587" y="982"/>
                    <a:pt x="587" y="982"/>
                    <a:pt x="587" y="982"/>
                  </a:cubicBezTo>
                  <a:cubicBezTo>
                    <a:pt x="583" y="985"/>
                    <a:pt x="583" y="985"/>
                    <a:pt x="583" y="985"/>
                  </a:cubicBezTo>
                  <a:cubicBezTo>
                    <a:pt x="587" y="986"/>
                    <a:pt x="587" y="986"/>
                    <a:pt x="587" y="986"/>
                  </a:cubicBezTo>
                  <a:cubicBezTo>
                    <a:pt x="610" y="1058"/>
                    <a:pt x="610" y="1058"/>
                    <a:pt x="610" y="1058"/>
                  </a:cubicBezTo>
                  <a:cubicBezTo>
                    <a:pt x="607" y="1061"/>
                    <a:pt x="607" y="1061"/>
                    <a:pt x="607" y="1061"/>
                  </a:cubicBezTo>
                  <a:cubicBezTo>
                    <a:pt x="612" y="1061"/>
                    <a:pt x="612" y="1061"/>
                    <a:pt x="612" y="1061"/>
                  </a:cubicBezTo>
                  <a:cubicBezTo>
                    <a:pt x="690" y="1150"/>
                    <a:pt x="690" y="1150"/>
                    <a:pt x="690" y="1150"/>
                  </a:cubicBezTo>
                  <a:cubicBezTo>
                    <a:pt x="689" y="1151"/>
                    <a:pt x="689" y="1151"/>
                    <a:pt x="689" y="1151"/>
                  </a:cubicBezTo>
                  <a:cubicBezTo>
                    <a:pt x="691" y="1152"/>
                    <a:pt x="691" y="1152"/>
                    <a:pt x="691" y="1152"/>
                  </a:cubicBezTo>
                  <a:cubicBezTo>
                    <a:pt x="711" y="1252"/>
                    <a:pt x="711" y="1252"/>
                    <a:pt x="711" y="1252"/>
                  </a:cubicBezTo>
                  <a:cubicBezTo>
                    <a:pt x="705" y="1257"/>
                    <a:pt x="705" y="1257"/>
                    <a:pt x="705" y="1257"/>
                  </a:cubicBezTo>
                  <a:cubicBezTo>
                    <a:pt x="711" y="1256"/>
                    <a:pt x="711" y="1256"/>
                    <a:pt x="711" y="1256"/>
                  </a:cubicBezTo>
                  <a:cubicBezTo>
                    <a:pt x="717" y="1415"/>
                    <a:pt x="717" y="1415"/>
                    <a:pt x="717" y="1415"/>
                  </a:cubicBezTo>
                  <a:cubicBezTo>
                    <a:pt x="715" y="1418"/>
                    <a:pt x="715" y="1418"/>
                    <a:pt x="715" y="1418"/>
                  </a:cubicBezTo>
                  <a:cubicBezTo>
                    <a:pt x="718" y="1418"/>
                    <a:pt x="718" y="1418"/>
                    <a:pt x="718" y="1418"/>
                  </a:cubicBezTo>
                  <a:cubicBezTo>
                    <a:pt x="769" y="1570"/>
                    <a:pt x="769" y="1570"/>
                    <a:pt x="769" y="1570"/>
                  </a:cubicBezTo>
                  <a:cubicBezTo>
                    <a:pt x="768" y="1572"/>
                    <a:pt x="768" y="1572"/>
                    <a:pt x="768" y="1572"/>
                  </a:cubicBezTo>
                  <a:cubicBezTo>
                    <a:pt x="771" y="1572"/>
                    <a:pt x="771" y="1572"/>
                    <a:pt x="771" y="1572"/>
                  </a:cubicBezTo>
                  <a:cubicBezTo>
                    <a:pt x="886" y="1617"/>
                    <a:pt x="886" y="1617"/>
                    <a:pt x="886" y="1617"/>
                  </a:cubicBezTo>
                  <a:cubicBezTo>
                    <a:pt x="824" y="1569"/>
                    <a:pt x="824" y="1569"/>
                    <a:pt x="824" y="1569"/>
                  </a:cubicBezTo>
                  <a:cubicBezTo>
                    <a:pt x="818" y="1477"/>
                    <a:pt x="818" y="1477"/>
                    <a:pt x="818" y="1477"/>
                  </a:cubicBezTo>
                  <a:cubicBezTo>
                    <a:pt x="818" y="1477"/>
                    <a:pt x="818" y="1477"/>
                    <a:pt x="818" y="1477"/>
                  </a:cubicBezTo>
                  <a:cubicBezTo>
                    <a:pt x="818" y="1477"/>
                    <a:pt x="818" y="1477"/>
                    <a:pt x="818" y="1477"/>
                  </a:cubicBezTo>
                  <a:cubicBezTo>
                    <a:pt x="847" y="1392"/>
                    <a:pt x="847" y="1392"/>
                    <a:pt x="847" y="1392"/>
                  </a:cubicBezTo>
                  <a:cubicBezTo>
                    <a:pt x="848" y="1391"/>
                    <a:pt x="848" y="1391"/>
                    <a:pt x="848" y="1391"/>
                  </a:cubicBezTo>
                  <a:cubicBezTo>
                    <a:pt x="848" y="1391"/>
                    <a:pt x="848" y="1391"/>
                    <a:pt x="848" y="1391"/>
                  </a:cubicBezTo>
                  <a:cubicBezTo>
                    <a:pt x="887" y="1371"/>
                    <a:pt x="887" y="1371"/>
                    <a:pt x="887" y="1371"/>
                  </a:cubicBezTo>
                  <a:cubicBezTo>
                    <a:pt x="894" y="1376"/>
                    <a:pt x="894" y="1376"/>
                    <a:pt x="894" y="1376"/>
                  </a:cubicBezTo>
                  <a:cubicBezTo>
                    <a:pt x="890" y="1369"/>
                    <a:pt x="890" y="1369"/>
                    <a:pt x="890" y="1369"/>
                  </a:cubicBezTo>
                  <a:cubicBezTo>
                    <a:pt x="939" y="1252"/>
                    <a:pt x="939" y="1252"/>
                    <a:pt x="939" y="1252"/>
                  </a:cubicBezTo>
                  <a:cubicBezTo>
                    <a:pt x="1017" y="1203"/>
                    <a:pt x="1017" y="1203"/>
                    <a:pt x="1017" y="1203"/>
                  </a:cubicBezTo>
                  <a:cubicBezTo>
                    <a:pt x="1020" y="1202"/>
                    <a:pt x="1020" y="1202"/>
                    <a:pt x="1020" y="1202"/>
                  </a:cubicBezTo>
                  <a:cubicBezTo>
                    <a:pt x="1019" y="1200"/>
                    <a:pt x="1019" y="1200"/>
                    <a:pt x="1019" y="1200"/>
                  </a:cubicBezTo>
                  <a:cubicBezTo>
                    <a:pt x="1023" y="1103"/>
                    <a:pt x="1023" y="1103"/>
                    <a:pt x="1023" y="1103"/>
                  </a:cubicBezTo>
                  <a:cubicBezTo>
                    <a:pt x="1024" y="1101"/>
                    <a:pt x="1024" y="1101"/>
                    <a:pt x="1024" y="1101"/>
                  </a:cubicBezTo>
                  <a:cubicBezTo>
                    <a:pt x="1027" y="1101"/>
                    <a:pt x="1027" y="1101"/>
                    <a:pt x="1027" y="1101"/>
                  </a:cubicBezTo>
                  <a:cubicBezTo>
                    <a:pt x="1025" y="1099"/>
                    <a:pt x="1025" y="1099"/>
                    <a:pt x="1025" y="1099"/>
                  </a:cubicBezTo>
                  <a:cubicBezTo>
                    <a:pt x="1065" y="1030"/>
                    <a:pt x="1065" y="1030"/>
                    <a:pt x="1065" y="1030"/>
                  </a:cubicBezTo>
                  <a:cubicBezTo>
                    <a:pt x="1066" y="1028"/>
                    <a:pt x="1066" y="1028"/>
                    <a:pt x="1066" y="1028"/>
                  </a:cubicBezTo>
                  <a:cubicBezTo>
                    <a:pt x="1066" y="1028"/>
                    <a:pt x="1066" y="1028"/>
                    <a:pt x="1066" y="1028"/>
                  </a:cubicBezTo>
                  <a:cubicBezTo>
                    <a:pt x="1067" y="1026"/>
                    <a:pt x="1067" y="1026"/>
                    <a:pt x="1067" y="1026"/>
                  </a:cubicBezTo>
                  <a:cubicBezTo>
                    <a:pt x="1063" y="1026"/>
                    <a:pt x="1063" y="1026"/>
                    <a:pt x="1063" y="1026"/>
                  </a:cubicBezTo>
                  <a:cubicBezTo>
                    <a:pt x="986" y="970"/>
                    <a:pt x="986" y="970"/>
                    <a:pt x="986" y="970"/>
                  </a:cubicBezTo>
                  <a:cubicBezTo>
                    <a:pt x="913" y="894"/>
                    <a:pt x="913" y="894"/>
                    <a:pt x="913" y="894"/>
                  </a:cubicBezTo>
                  <a:cubicBezTo>
                    <a:pt x="913" y="892"/>
                    <a:pt x="913" y="892"/>
                    <a:pt x="913" y="892"/>
                  </a:cubicBezTo>
                  <a:cubicBezTo>
                    <a:pt x="912" y="893"/>
                    <a:pt x="912" y="893"/>
                    <a:pt x="912" y="893"/>
                  </a:cubicBezTo>
                  <a:cubicBezTo>
                    <a:pt x="806" y="849"/>
                    <a:pt x="806" y="849"/>
                    <a:pt x="806" y="849"/>
                  </a:cubicBezTo>
                  <a:cubicBezTo>
                    <a:pt x="806" y="847"/>
                    <a:pt x="806" y="847"/>
                    <a:pt x="806" y="847"/>
                  </a:cubicBezTo>
                  <a:cubicBezTo>
                    <a:pt x="804" y="848"/>
                    <a:pt x="804" y="848"/>
                    <a:pt x="804" y="848"/>
                  </a:cubicBezTo>
                  <a:cubicBezTo>
                    <a:pt x="722" y="804"/>
                    <a:pt x="722" y="804"/>
                    <a:pt x="722" y="804"/>
                  </a:cubicBezTo>
                  <a:cubicBezTo>
                    <a:pt x="724" y="797"/>
                    <a:pt x="724" y="797"/>
                    <a:pt x="724" y="797"/>
                  </a:cubicBezTo>
                  <a:cubicBezTo>
                    <a:pt x="718" y="803"/>
                    <a:pt x="718" y="803"/>
                    <a:pt x="718" y="803"/>
                  </a:cubicBezTo>
                  <a:cubicBezTo>
                    <a:pt x="578" y="803"/>
                    <a:pt x="578" y="803"/>
                    <a:pt x="578" y="803"/>
                  </a:cubicBezTo>
                  <a:cubicBezTo>
                    <a:pt x="532" y="715"/>
                    <a:pt x="532" y="715"/>
                    <a:pt x="532" y="715"/>
                  </a:cubicBezTo>
                  <a:cubicBezTo>
                    <a:pt x="532" y="715"/>
                    <a:pt x="532" y="715"/>
                    <a:pt x="532" y="715"/>
                  </a:cubicBezTo>
                  <a:cubicBezTo>
                    <a:pt x="428" y="673"/>
                    <a:pt x="428" y="673"/>
                    <a:pt x="428" y="673"/>
                  </a:cubicBezTo>
                  <a:cubicBezTo>
                    <a:pt x="451" y="614"/>
                    <a:pt x="451" y="614"/>
                    <a:pt x="451" y="614"/>
                  </a:cubicBezTo>
                  <a:cubicBezTo>
                    <a:pt x="604" y="652"/>
                    <a:pt x="604" y="652"/>
                    <a:pt x="604" y="652"/>
                  </a:cubicBezTo>
                  <a:cubicBezTo>
                    <a:pt x="614" y="560"/>
                    <a:pt x="614" y="560"/>
                    <a:pt x="614" y="560"/>
                  </a:cubicBezTo>
                  <a:cubicBezTo>
                    <a:pt x="720" y="474"/>
                    <a:pt x="720" y="474"/>
                    <a:pt x="720" y="474"/>
                  </a:cubicBezTo>
                  <a:cubicBezTo>
                    <a:pt x="723" y="474"/>
                    <a:pt x="723" y="474"/>
                    <a:pt x="723" y="474"/>
                  </a:cubicBezTo>
                  <a:cubicBezTo>
                    <a:pt x="722" y="473"/>
                    <a:pt x="722" y="473"/>
                    <a:pt x="722" y="473"/>
                  </a:cubicBezTo>
                  <a:cubicBezTo>
                    <a:pt x="830" y="377"/>
                    <a:pt x="830" y="377"/>
                    <a:pt x="830" y="377"/>
                  </a:cubicBezTo>
                  <a:cubicBezTo>
                    <a:pt x="832" y="376"/>
                    <a:pt x="832" y="376"/>
                    <a:pt x="832" y="376"/>
                  </a:cubicBezTo>
                  <a:cubicBezTo>
                    <a:pt x="832" y="376"/>
                    <a:pt x="832" y="376"/>
                    <a:pt x="832" y="376"/>
                  </a:cubicBezTo>
                  <a:cubicBezTo>
                    <a:pt x="958" y="315"/>
                    <a:pt x="958" y="315"/>
                    <a:pt x="958" y="315"/>
                  </a:cubicBezTo>
                  <a:cubicBezTo>
                    <a:pt x="976" y="313"/>
                    <a:pt x="976" y="313"/>
                    <a:pt x="976" y="313"/>
                  </a:cubicBezTo>
                  <a:cubicBezTo>
                    <a:pt x="959" y="311"/>
                    <a:pt x="959" y="311"/>
                    <a:pt x="959" y="311"/>
                  </a:cubicBezTo>
                  <a:cubicBezTo>
                    <a:pt x="863" y="230"/>
                    <a:pt x="863" y="230"/>
                    <a:pt x="863" y="230"/>
                  </a:cubicBezTo>
                  <a:cubicBezTo>
                    <a:pt x="866" y="220"/>
                    <a:pt x="866" y="220"/>
                    <a:pt x="866" y="220"/>
                  </a:cubicBezTo>
                  <a:cubicBezTo>
                    <a:pt x="859" y="228"/>
                    <a:pt x="859" y="228"/>
                    <a:pt x="859" y="228"/>
                  </a:cubicBezTo>
                  <a:cubicBezTo>
                    <a:pt x="781" y="228"/>
                    <a:pt x="781" y="228"/>
                    <a:pt x="781" y="228"/>
                  </a:cubicBezTo>
                  <a:cubicBezTo>
                    <a:pt x="780" y="226"/>
                    <a:pt x="780" y="226"/>
                    <a:pt x="780" y="226"/>
                  </a:cubicBezTo>
                  <a:cubicBezTo>
                    <a:pt x="779" y="228"/>
                    <a:pt x="779" y="228"/>
                    <a:pt x="779" y="228"/>
                  </a:cubicBezTo>
                  <a:cubicBezTo>
                    <a:pt x="711" y="207"/>
                    <a:pt x="711" y="207"/>
                    <a:pt x="711" y="207"/>
                  </a:cubicBezTo>
                  <a:cubicBezTo>
                    <a:pt x="814" y="187"/>
                    <a:pt x="814" y="187"/>
                    <a:pt x="814" y="187"/>
                  </a:cubicBezTo>
                  <a:cubicBezTo>
                    <a:pt x="815" y="188"/>
                    <a:pt x="815" y="188"/>
                    <a:pt x="815" y="188"/>
                  </a:cubicBezTo>
                  <a:cubicBezTo>
                    <a:pt x="817" y="186"/>
                    <a:pt x="817" y="186"/>
                    <a:pt x="817" y="186"/>
                  </a:cubicBezTo>
                  <a:cubicBezTo>
                    <a:pt x="950" y="149"/>
                    <a:pt x="950" y="149"/>
                    <a:pt x="950" y="149"/>
                  </a:cubicBezTo>
                  <a:cubicBezTo>
                    <a:pt x="950" y="150"/>
                    <a:pt x="950" y="150"/>
                    <a:pt x="950" y="150"/>
                  </a:cubicBezTo>
                  <a:cubicBezTo>
                    <a:pt x="952" y="149"/>
                    <a:pt x="952" y="149"/>
                    <a:pt x="952" y="149"/>
                  </a:cubicBezTo>
                  <a:cubicBezTo>
                    <a:pt x="1041" y="223"/>
                    <a:pt x="1041" y="223"/>
                    <a:pt x="1041" y="223"/>
                  </a:cubicBezTo>
                  <a:cubicBezTo>
                    <a:pt x="1042" y="225"/>
                    <a:pt x="1042" y="225"/>
                    <a:pt x="1042" y="225"/>
                  </a:cubicBezTo>
                  <a:cubicBezTo>
                    <a:pt x="1044" y="224"/>
                    <a:pt x="1044" y="224"/>
                    <a:pt x="1044" y="224"/>
                  </a:cubicBezTo>
                  <a:cubicBezTo>
                    <a:pt x="1158" y="198"/>
                    <a:pt x="1158" y="198"/>
                    <a:pt x="1158" y="198"/>
                  </a:cubicBezTo>
                  <a:cubicBezTo>
                    <a:pt x="1158" y="201"/>
                    <a:pt x="1158" y="201"/>
                    <a:pt x="1158" y="201"/>
                  </a:cubicBezTo>
                  <a:cubicBezTo>
                    <a:pt x="1161" y="198"/>
                    <a:pt x="1161" y="198"/>
                    <a:pt x="1161" y="198"/>
                  </a:cubicBezTo>
                  <a:cubicBezTo>
                    <a:pt x="1164" y="199"/>
                    <a:pt x="1164" y="199"/>
                    <a:pt x="1164" y="199"/>
                  </a:cubicBezTo>
                  <a:cubicBezTo>
                    <a:pt x="1163" y="195"/>
                    <a:pt x="1163" y="195"/>
                    <a:pt x="1163" y="195"/>
                  </a:cubicBezTo>
                  <a:cubicBezTo>
                    <a:pt x="1286" y="95"/>
                    <a:pt x="1286" y="95"/>
                    <a:pt x="1286" y="95"/>
                  </a:cubicBezTo>
                  <a:cubicBezTo>
                    <a:pt x="1291" y="91"/>
                    <a:pt x="1416" y="14"/>
                    <a:pt x="1428" y="7"/>
                  </a:cubicBezTo>
                  <a:cubicBezTo>
                    <a:pt x="1429" y="6"/>
                    <a:pt x="1429" y="6"/>
                    <a:pt x="1430" y="5"/>
                  </a:cubicBezTo>
                  <a:cubicBezTo>
                    <a:pt x="1430" y="5"/>
                    <a:pt x="1430" y="5"/>
                    <a:pt x="1430" y="5"/>
                  </a:cubicBezTo>
                  <a:cubicBezTo>
                    <a:pt x="1430" y="5"/>
                    <a:pt x="1430" y="5"/>
                    <a:pt x="1430" y="5"/>
                  </a:cubicBezTo>
                  <a:cubicBezTo>
                    <a:pt x="1430" y="4"/>
                    <a:pt x="1430" y="4"/>
                    <a:pt x="1430" y="4"/>
                  </a:cubicBezTo>
                  <a:cubicBezTo>
                    <a:pt x="1430" y="4"/>
                    <a:pt x="1430" y="3"/>
                    <a:pt x="1428" y="2"/>
                  </a:cubicBezTo>
                  <a:cubicBezTo>
                    <a:pt x="1427" y="2"/>
                    <a:pt x="1426" y="2"/>
                    <a:pt x="1425" y="2"/>
                  </a:cubicBezTo>
                  <a:cubicBezTo>
                    <a:pt x="1396" y="2"/>
                    <a:pt x="1126" y="22"/>
                    <a:pt x="1110" y="23"/>
                  </a:cubicBezTo>
                  <a:cubicBezTo>
                    <a:pt x="1104" y="15"/>
                    <a:pt x="1104" y="15"/>
                    <a:pt x="1104" y="15"/>
                  </a:cubicBezTo>
                  <a:cubicBezTo>
                    <a:pt x="1106" y="23"/>
                    <a:pt x="1106" y="23"/>
                    <a:pt x="1106" y="23"/>
                  </a:cubicBezTo>
                  <a:cubicBezTo>
                    <a:pt x="944" y="2"/>
                    <a:pt x="944" y="2"/>
                    <a:pt x="944" y="2"/>
                  </a:cubicBezTo>
                  <a:cubicBezTo>
                    <a:pt x="943" y="0"/>
                    <a:pt x="943" y="0"/>
                    <a:pt x="943" y="0"/>
                  </a:cubicBezTo>
                </a:path>
              </a:pathLst>
            </a:cu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>
                <a:solidFill>
                  <a:srgbClr val="404040"/>
                </a:solidFill>
              </a:endParaRPr>
            </a:p>
          </p:txBody>
        </p:sp>
        <p:sp>
          <p:nvSpPr>
            <p:cNvPr id="11" name="Freeform 286"/>
            <p:cNvSpPr>
              <a:spLocks noEditPoints="1"/>
            </p:cNvSpPr>
            <p:nvPr/>
          </p:nvSpPr>
          <p:spPr bwMode="auto">
            <a:xfrm>
              <a:off x="5548313" y="1047751"/>
              <a:ext cx="396875" cy="346075"/>
            </a:xfrm>
            <a:custGeom>
              <a:avLst/>
              <a:gdLst>
                <a:gd name="T0" fmla="*/ 105 w 250"/>
                <a:gd name="T1" fmla="*/ 202 h 218"/>
                <a:gd name="T2" fmla="*/ 105 w 250"/>
                <a:gd name="T3" fmla="*/ 152 h 218"/>
                <a:gd name="T4" fmla="*/ 221 w 250"/>
                <a:gd name="T5" fmla="*/ 146 h 218"/>
                <a:gd name="T6" fmla="*/ 105 w 250"/>
                <a:gd name="T7" fmla="*/ 202 h 218"/>
                <a:gd name="T8" fmla="*/ 21 w 250"/>
                <a:gd name="T9" fmla="*/ 146 h 218"/>
                <a:gd name="T10" fmla="*/ 61 w 250"/>
                <a:gd name="T11" fmla="*/ 99 h 218"/>
                <a:gd name="T12" fmla="*/ 92 w 250"/>
                <a:gd name="T13" fmla="*/ 142 h 218"/>
                <a:gd name="T14" fmla="*/ 21 w 250"/>
                <a:gd name="T15" fmla="*/ 146 h 218"/>
                <a:gd name="T16" fmla="*/ 96 w 250"/>
                <a:gd name="T17" fmla="*/ 136 h 218"/>
                <a:gd name="T18" fmla="*/ 67 w 250"/>
                <a:gd name="T19" fmla="*/ 91 h 218"/>
                <a:gd name="T20" fmla="*/ 117 w 250"/>
                <a:gd name="T21" fmla="*/ 26 h 218"/>
                <a:gd name="T22" fmla="*/ 96 w 250"/>
                <a:gd name="T23" fmla="*/ 136 h 218"/>
                <a:gd name="T24" fmla="*/ 105 w 250"/>
                <a:gd name="T25" fmla="*/ 142 h 218"/>
                <a:gd name="T26" fmla="*/ 127 w 250"/>
                <a:gd name="T27" fmla="*/ 18 h 218"/>
                <a:gd name="T28" fmla="*/ 234 w 250"/>
                <a:gd name="T29" fmla="*/ 136 h 218"/>
                <a:gd name="T30" fmla="*/ 105 w 250"/>
                <a:gd name="T31" fmla="*/ 142 h 218"/>
                <a:gd name="T32" fmla="*/ 125 w 250"/>
                <a:gd name="T33" fmla="*/ 0 h 218"/>
                <a:gd name="T34" fmla="*/ 59 w 250"/>
                <a:gd name="T35" fmla="*/ 89 h 218"/>
                <a:gd name="T36" fmla="*/ 0 w 250"/>
                <a:gd name="T37" fmla="*/ 156 h 218"/>
                <a:gd name="T38" fmla="*/ 94 w 250"/>
                <a:gd name="T39" fmla="*/ 152 h 218"/>
                <a:gd name="T40" fmla="*/ 94 w 250"/>
                <a:gd name="T41" fmla="*/ 218 h 218"/>
                <a:gd name="T42" fmla="*/ 250 w 250"/>
                <a:gd name="T43" fmla="*/ 142 h 218"/>
                <a:gd name="T44" fmla="*/ 125 w 250"/>
                <a:gd name="T45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0" h="218">
                  <a:moveTo>
                    <a:pt x="105" y="202"/>
                  </a:moveTo>
                  <a:lnTo>
                    <a:pt x="105" y="152"/>
                  </a:lnTo>
                  <a:lnTo>
                    <a:pt x="221" y="146"/>
                  </a:lnTo>
                  <a:lnTo>
                    <a:pt x="105" y="202"/>
                  </a:lnTo>
                  <a:close/>
                  <a:moveTo>
                    <a:pt x="21" y="146"/>
                  </a:moveTo>
                  <a:lnTo>
                    <a:pt x="61" y="99"/>
                  </a:lnTo>
                  <a:lnTo>
                    <a:pt x="92" y="142"/>
                  </a:lnTo>
                  <a:lnTo>
                    <a:pt x="21" y="146"/>
                  </a:lnTo>
                  <a:close/>
                  <a:moveTo>
                    <a:pt x="96" y="136"/>
                  </a:moveTo>
                  <a:lnTo>
                    <a:pt x="67" y="91"/>
                  </a:lnTo>
                  <a:lnTo>
                    <a:pt x="117" y="26"/>
                  </a:lnTo>
                  <a:lnTo>
                    <a:pt x="96" y="136"/>
                  </a:lnTo>
                  <a:close/>
                  <a:moveTo>
                    <a:pt x="105" y="142"/>
                  </a:moveTo>
                  <a:lnTo>
                    <a:pt x="127" y="18"/>
                  </a:lnTo>
                  <a:lnTo>
                    <a:pt x="234" y="136"/>
                  </a:lnTo>
                  <a:lnTo>
                    <a:pt x="105" y="142"/>
                  </a:lnTo>
                  <a:close/>
                  <a:moveTo>
                    <a:pt x="125" y="0"/>
                  </a:moveTo>
                  <a:lnTo>
                    <a:pt x="59" y="89"/>
                  </a:lnTo>
                  <a:lnTo>
                    <a:pt x="0" y="156"/>
                  </a:lnTo>
                  <a:lnTo>
                    <a:pt x="94" y="152"/>
                  </a:lnTo>
                  <a:lnTo>
                    <a:pt x="94" y="218"/>
                  </a:lnTo>
                  <a:lnTo>
                    <a:pt x="250" y="142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2" name="Freeform 287"/>
            <p:cNvSpPr>
              <a:spLocks noEditPoints="1"/>
            </p:cNvSpPr>
            <p:nvPr/>
          </p:nvSpPr>
          <p:spPr bwMode="auto">
            <a:xfrm>
              <a:off x="5548313" y="1047751"/>
              <a:ext cx="396875" cy="346075"/>
            </a:xfrm>
            <a:custGeom>
              <a:avLst/>
              <a:gdLst>
                <a:gd name="T0" fmla="*/ 105 w 250"/>
                <a:gd name="T1" fmla="*/ 202 h 218"/>
                <a:gd name="T2" fmla="*/ 105 w 250"/>
                <a:gd name="T3" fmla="*/ 152 h 218"/>
                <a:gd name="T4" fmla="*/ 221 w 250"/>
                <a:gd name="T5" fmla="*/ 146 h 218"/>
                <a:gd name="T6" fmla="*/ 105 w 250"/>
                <a:gd name="T7" fmla="*/ 202 h 218"/>
                <a:gd name="T8" fmla="*/ 21 w 250"/>
                <a:gd name="T9" fmla="*/ 146 h 218"/>
                <a:gd name="T10" fmla="*/ 61 w 250"/>
                <a:gd name="T11" fmla="*/ 99 h 218"/>
                <a:gd name="T12" fmla="*/ 92 w 250"/>
                <a:gd name="T13" fmla="*/ 142 h 218"/>
                <a:gd name="T14" fmla="*/ 21 w 250"/>
                <a:gd name="T15" fmla="*/ 146 h 218"/>
                <a:gd name="T16" fmla="*/ 96 w 250"/>
                <a:gd name="T17" fmla="*/ 136 h 218"/>
                <a:gd name="T18" fmla="*/ 67 w 250"/>
                <a:gd name="T19" fmla="*/ 91 h 218"/>
                <a:gd name="T20" fmla="*/ 117 w 250"/>
                <a:gd name="T21" fmla="*/ 26 h 218"/>
                <a:gd name="T22" fmla="*/ 96 w 250"/>
                <a:gd name="T23" fmla="*/ 136 h 218"/>
                <a:gd name="T24" fmla="*/ 105 w 250"/>
                <a:gd name="T25" fmla="*/ 142 h 218"/>
                <a:gd name="T26" fmla="*/ 127 w 250"/>
                <a:gd name="T27" fmla="*/ 18 h 218"/>
                <a:gd name="T28" fmla="*/ 234 w 250"/>
                <a:gd name="T29" fmla="*/ 136 h 218"/>
                <a:gd name="T30" fmla="*/ 105 w 250"/>
                <a:gd name="T31" fmla="*/ 142 h 218"/>
                <a:gd name="T32" fmla="*/ 125 w 250"/>
                <a:gd name="T33" fmla="*/ 0 h 218"/>
                <a:gd name="T34" fmla="*/ 59 w 250"/>
                <a:gd name="T35" fmla="*/ 89 h 218"/>
                <a:gd name="T36" fmla="*/ 0 w 250"/>
                <a:gd name="T37" fmla="*/ 156 h 218"/>
                <a:gd name="T38" fmla="*/ 94 w 250"/>
                <a:gd name="T39" fmla="*/ 152 h 218"/>
                <a:gd name="T40" fmla="*/ 94 w 250"/>
                <a:gd name="T41" fmla="*/ 218 h 218"/>
                <a:gd name="T42" fmla="*/ 250 w 250"/>
                <a:gd name="T43" fmla="*/ 142 h 218"/>
                <a:gd name="T44" fmla="*/ 125 w 250"/>
                <a:gd name="T45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0" h="218">
                  <a:moveTo>
                    <a:pt x="105" y="202"/>
                  </a:moveTo>
                  <a:lnTo>
                    <a:pt x="105" y="152"/>
                  </a:lnTo>
                  <a:lnTo>
                    <a:pt x="221" y="146"/>
                  </a:lnTo>
                  <a:lnTo>
                    <a:pt x="105" y="202"/>
                  </a:lnTo>
                  <a:moveTo>
                    <a:pt x="21" y="146"/>
                  </a:moveTo>
                  <a:lnTo>
                    <a:pt x="61" y="99"/>
                  </a:lnTo>
                  <a:lnTo>
                    <a:pt x="92" y="142"/>
                  </a:lnTo>
                  <a:lnTo>
                    <a:pt x="21" y="146"/>
                  </a:lnTo>
                  <a:moveTo>
                    <a:pt x="96" y="136"/>
                  </a:moveTo>
                  <a:lnTo>
                    <a:pt x="67" y="91"/>
                  </a:lnTo>
                  <a:lnTo>
                    <a:pt x="117" y="26"/>
                  </a:lnTo>
                  <a:lnTo>
                    <a:pt x="96" y="136"/>
                  </a:lnTo>
                  <a:moveTo>
                    <a:pt x="105" y="142"/>
                  </a:moveTo>
                  <a:lnTo>
                    <a:pt x="127" y="18"/>
                  </a:lnTo>
                  <a:lnTo>
                    <a:pt x="234" y="136"/>
                  </a:lnTo>
                  <a:lnTo>
                    <a:pt x="105" y="142"/>
                  </a:lnTo>
                  <a:moveTo>
                    <a:pt x="125" y="0"/>
                  </a:moveTo>
                  <a:lnTo>
                    <a:pt x="59" y="89"/>
                  </a:lnTo>
                  <a:lnTo>
                    <a:pt x="0" y="156"/>
                  </a:lnTo>
                  <a:lnTo>
                    <a:pt x="94" y="152"/>
                  </a:lnTo>
                  <a:lnTo>
                    <a:pt x="94" y="218"/>
                  </a:lnTo>
                  <a:lnTo>
                    <a:pt x="250" y="142"/>
                  </a:lnTo>
                  <a:lnTo>
                    <a:pt x="125" y="0"/>
                  </a:lnTo>
                </a:path>
              </a:pathLst>
            </a:cu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3" name="Freeform 288"/>
            <p:cNvSpPr>
              <a:spLocks noEditPoints="1"/>
            </p:cNvSpPr>
            <p:nvPr/>
          </p:nvSpPr>
          <p:spPr bwMode="auto">
            <a:xfrm>
              <a:off x="5221288" y="485776"/>
              <a:ext cx="5688013" cy="4119563"/>
            </a:xfrm>
            <a:custGeom>
              <a:avLst/>
              <a:gdLst>
                <a:gd name="T0" fmla="*/ 459 w 1721"/>
                <a:gd name="T1" fmla="*/ 1245 h 1284"/>
                <a:gd name="T2" fmla="*/ 339 w 1721"/>
                <a:gd name="T3" fmla="*/ 1076 h 1284"/>
                <a:gd name="T4" fmla="*/ 602 w 1721"/>
                <a:gd name="T5" fmla="*/ 1026 h 1284"/>
                <a:gd name="T6" fmla="*/ 337 w 1721"/>
                <a:gd name="T7" fmla="*/ 1070 h 1284"/>
                <a:gd name="T8" fmla="*/ 365 w 1721"/>
                <a:gd name="T9" fmla="*/ 906 h 1284"/>
                <a:gd name="T10" fmla="*/ 265 w 1721"/>
                <a:gd name="T11" fmla="*/ 752 h 1284"/>
                <a:gd name="T12" fmla="*/ 17 w 1721"/>
                <a:gd name="T13" fmla="*/ 683 h 1284"/>
                <a:gd name="T14" fmla="*/ 479 w 1721"/>
                <a:gd name="T15" fmla="*/ 666 h 1284"/>
                <a:gd name="T16" fmla="*/ 1250 w 1721"/>
                <a:gd name="T17" fmla="*/ 708 h 1284"/>
                <a:gd name="T18" fmla="*/ 789 w 1721"/>
                <a:gd name="T19" fmla="*/ 612 h 1284"/>
                <a:gd name="T20" fmla="*/ 507 w 1721"/>
                <a:gd name="T21" fmla="*/ 621 h 1284"/>
                <a:gd name="T22" fmla="*/ 1010 w 1721"/>
                <a:gd name="T23" fmla="*/ 597 h 1284"/>
                <a:gd name="T24" fmla="*/ 706 w 1721"/>
                <a:gd name="T25" fmla="*/ 580 h 1284"/>
                <a:gd name="T26" fmla="*/ 955 w 1721"/>
                <a:gd name="T27" fmla="*/ 551 h 1284"/>
                <a:gd name="T28" fmla="*/ 1253 w 1721"/>
                <a:gd name="T29" fmla="*/ 703 h 1284"/>
                <a:gd name="T30" fmla="*/ 1283 w 1721"/>
                <a:gd name="T31" fmla="*/ 646 h 1284"/>
                <a:gd name="T32" fmla="*/ 535 w 1721"/>
                <a:gd name="T33" fmla="*/ 593 h 1284"/>
                <a:gd name="T34" fmla="*/ 955 w 1721"/>
                <a:gd name="T35" fmla="*/ 545 h 1284"/>
                <a:gd name="T36" fmla="*/ 155 w 1721"/>
                <a:gd name="T37" fmla="*/ 598 h 1284"/>
                <a:gd name="T38" fmla="*/ 589 w 1721"/>
                <a:gd name="T39" fmla="*/ 515 h 1284"/>
                <a:gd name="T40" fmla="*/ 1273 w 1721"/>
                <a:gd name="T41" fmla="*/ 528 h 1284"/>
                <a:gd name="T42" fmla="*/ 587 w 1721"/>
                <a:gd name="T43" fmla="*/ 508 h 1284"/>
                <a:gd name="T44" fmla="*/ 1090 w 1721"/>
                <a:gd name="T45" fmla="*/ 496 h 1284"/>
                <a:gd name="T46" fmla="*/ 754 w 1721"/>
                <a:gd name="T47" fmla="*/ 407 h 1284"/>
                <a:gd name="T48" fmla="*/ 1417 w 1721"/>
                <a:gd name="T49" fmla="*/ 514 h 1284"/>
                <a:gd name="T50" fmla="*/ 1553 w 1721"/>
                <a:gd name="T51" fmla="*/ 396 h 1284"/>
                <a:gd name="T52" fmla="*/ 580 w 1721"/>
                <a:gd name="T53" fmla="*/ 383 h 1284"/>
                <a:gd name="T54" fmla="*/ 284 w 1721"/>
                <a:gd name="T55" fmla="*/ 365 h 1284"/>
                <a:gd name="T56" fmla="*/ 212 w 1721"/>
                <a:gd name="T57" fmla="*/ 385 h 1284"/>
                <a:gd name="T58" fmla="*/ 1323 w 1721"/>
                <a:gd name="T59" fmla="*/ 422 h 1284"/>
                <a:gd name="T60" fmla="*/ 1461 w 1721"/>
                <a:gd name="T61" fmla="*/ 389 h 1284"/>
                <a:gd name="T62" fmla="*/ 216 w 1721"/>
                <a:gd name="T63" fmla="*/ 348 h 1284"/>
                <a:gd name="T64" fmla="*/ 366 w 1721"/>
                <a:gd name="T65" fmla="*/ 364 h 1284"/>
                <a:gd name="T66" fmla="*/ 759 w 1721"/>
                <a:gd name="T67" fmla="*/ 389 h 1284"/>
                <a:gd name="T68" fmla="*/ 1179 w 1721"/>
                <a:gd name="T69" fmla="*/ 473 h 1284"/>
                <a:gd name="T70" fmla="*/ 1282 w 1721"/>
                <a:gd name="T71" fmla="*/ 294 h 1284"/>
                <a:gd name="T72" fmla="*/ 1161 w 1721"/>
                <a:gd name="T73" fmla="*/ 326 h 1284"/>
                <a:gd name="T74" fmla="*/ 753 w 1721"/>
                <a:gd name="T75" fmla="*/ 387 h 1284"/>
                <a:gd name="T76" fmla="*/ 461 w 1721"/>
                <a:gd name="T77" fmla="*/ 342 h 1284"/>
                <a:gd name="T78" fmla="*/ 317 w 1721"/>
                <a:gd name="T79" fmla="*/ 298 h 1284"/>
                <a:gd name="T80" fmla="*/ 505 w 1721"/>
                <a:gd name="T81" fmla="*/ 247 h 1284"/>
                <a:gd name="T82" fmla="*/ 589 w 1721"/>
                <a:gd name="T83" fmla="*/ 371 h 1284"/>
                <a:gd name="T84" fmla="*/ 1601 w 1721"/>
                <a:gd name="T85" fmla="*/ 249 h 1284"/>
                <a:gd name="T86" fmla="*/ 438 w 1721"/>
                <a:gd name="T87" fmla="*/ 171 h 1284"/>
                <a:gd name="T88" fmla="*/ 316 w 1721"/>
                <a:gd name="T89" fmla="*/ 195 h 1284"/>
                <a:gd name="T90" fmla="*/ 1283 w 1721"/>
                <a:gd name="T91" fmla="*/ 126 h 1284"/>
                <a:gd name="T92" fmla="*/ 460 w 1721"/>
                <a:gd name="T93" fmla="*/ 139 h 1284"/>
                <a:gd name="T94" fmla="*/ 1503 w 1721"/>
                <a:gd name="T95" fmla="*/ 164 h 1284"/>
                <a:gd name="T96" fmla="*/ 396 w 1721"/>
                <a:gd name="T97" fmla="*/ 149 h 1284"/>
                <a:gd name="T98" fmla="*/ 390 w 1721"/>
                <a:gd name="T99" fmla="*/ 149 h 1284"/>
                <a:gd name="T100" fmla="*/ 1277 w 1721"/>
                <a:gd name="T101" fmla="*/ 121 h 1284"/>
                <a:gd name="T102" fmla="*/ 818 w 1721"/>
                <a:gd name="T103" fmla="*/ 28 h 1284"/>
                <a:gd name="T104" fmla="*/ 1070 w 1721"/>
                <a:gd name="T105" fmla="*/ 5 h 1284"/>
                <a:gd name="T106" fmla="*/ 344 w 1721"/>
                <a:gd name="T107" fmla="*/ 50 h 1284"/>
                <a:gd name="T108" fmla="*/ 282 w 1721"/>
                <a:gd name="T109" fmla="*/ 231 h 1284"/>
                <a:gd name="T110" fmla="*/ 17 w 1721"/>
                <a:gd name="T111" fmla="*/ 614 h 1284"/>
                <a:gd name="T112" fmla="*/ 384 w 1721"/>
                <a:gd name="T113" fmla="*/ 1278 h 1284"/>
                <a:gd name="T114" fmla="*/ 799 w 1721"/>
                <a:gd name="T115" fmla="*/ 609 h 1284"/>
                <a:gd name="T116" fmla="*/ 1285 w 1721"/>
                <a:gd name="T117" fmla="*/ 651 h 1284"/>
                <a:gd name="T118" fmla="*/ 1605 w 1721"/>
                <a:gd name="T119" fmla="*/ 258 h 1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721" h="1284">
                  <a:moveTo>
                    <a:pt x="387" y="1272"/>
                  </a:moveTo>
                  <a:cubicBezTo>
                    <a:pt x="426" y="1208"/>
                    <a:pt x="426" y="1208"/>
                    <a:pt x="426" y="1208"/>
                  </a:cubicBezTo>
                  <a:cubicBezTo>
                    <a:pt x="452" y="1251"/>
                    <a:pt x="452" y="1251"/>
                    <a:pt x="452" y="1251"/>
                  </a:cubicBezTo>
                  <a:cubicBezTo>
                    <a:pt x="387" y="1272"/>
                    <a:pt x="387" y="1272"/>
                    <a:pt x="387" y="1272"/>
                  </a:cubicBezTo>
                  <a:moveTo>
                    <a:pt x="384" y="1268"/>
                  </a:moveTo>
                  <a:cubicBezTo>
                    <a:pt x="384" y="1182"/>
                    <a:pt x="384" y="1182"/>
                    <a:pt x="384" y="1182"/>
                  </a:cubicBezTo>
                  <a:cubicBezTo>
                    <a:pt x="423" y="1204"/>
                    <a:pt x="423" y="1204"/>
                    <a:pt x="423" y="1204"/>
                  </a:cubicBezTo>
                  <a:cubicBezTo>
                    <a:pt x="384" y="1268"/>
                    <a:pt x="384" y="1268"/>
                    <a:pt x="384" y="1268"/>
                  </a:cubicBezTo>
                  <a:moveTo>
                    <a:pt x="454" y="1245"/>
                  </a:moveTo>
                  <a:cubicBezTo>
                    <a:pt x="428" y="1203"/>
                    <a:pt x="428" y="1203"/>
                    <a:pt x="428" y="1203"/>
                  </a:cubicBezTo>
                  <a:cubicBezTo>
                    <a:pt x="467" y="1129"/>
                    <a:pt x="467" y="1129"/>
                    <a:pt x="467" y="1129"/>
                  </a:cubicBezTo>
                  <a:cubicBezTo>
                    <a:pt x="454" y="1245"/>
                    <a:pt x="454" y="1245"/>
                    <a:pt x="454" y="1245"/>
                  </a:cubicBezTo>
                  <a:moveTo>
                    <a:pt x="425" y="1200"/>
                  </a:moveTo>
                  <a:cubicBezTo>
                    <a:pt x="386" y="1177"/>
                    <a:pt x="386" y="1177"/>
                    <a:pt x="386" y="1177"/>
                  </a:cubicBezTo>
                  <a:cubicBezTo>
                    <a:pt x="464" y="1124"/>
                    <a:pt x="464" y="1124"/>
                    <a:pt x="464" y="1124"/>
                  </a:cubicBezTo>
                  <a:cubicBezTo>
                    <a:pt x="425" y="1200"/>
                    <a:pt x="425" y="1200"/>
                    <a:pt x="425" y="1200"/>
                  </a:cubicBezTo>
                  <a:moveTo>
                    <a:pt x="459" y="1245"/>
                  </a:moveTo>
                  <a:cubicBezTo>
                    <a:pt x="473" y="1120"/>
                    <a:pt x="473" y="1120"/>
                    <a:pt x="473" y="1120"/>
                  </a:cubicBezTo>
                  <a:cubicBezTo>
                    <a:pt x="552" y="1139"/>
                    <a:pt x="552" y="1139"/>
                    <a:pt x="552" y="1139"/>
                  </a:cubicBezTo>
                  <a:cubicBezTo>
                    <a:pt x="459" y="1245"/>
                    <a:pt x="459" y="1245"/>
                    <a:pt x="459" y="1245"/>
                  </a:cubicBezTo>
                  <a:moveTo>
                    <a:pt x="380" y="1267"/>
                  </a:moveTo>
                  <a:cubicBezTo>
                    <a:pt x="295" y="1115"/>
                    <a:pt x="295" y="1115"/>
                    <a:pt x="295" y="1115"/>
                  </a:cubicBezTo>
                  <a:cubicBezTo>
                    <a:pt x="380" y="1179"/>
                    <a:pt x="380" y="1179"/>
                    <a:pt x="380" y="1179"/>
                  </a:cubicBezTo>
                  <a:cubicBezTo>
                    <a:pt x="380" y="1267"/>
                    <a:pt x="380" y="1267"/>
                    <a:pt x="380" y="1267"/>
                  </a:cubicBezTo>
                  <a:moveTo>
                    <a:pt x="553" y="1132"/>
                  </a:moveTo>
                  <a:cubicBezTo>
                    <a:pt x="514" y="1092"/>
                    <a:pt x="514" y="1092"/>
                    <a:pt x="514" y="1092"/>
                  </a:cubicBezTo>
                  <a:cubicBezTo>
                    <a:pt x="551" y="1096"/>
                    <a:pt x="551" y="1096"/>
                    <a:pt x="551" y="1096"/>
                  </a:cubicBezTo>
                  <a:cubicBezTo>
                    <a:pt x="553" y="1132"/>
                    <a:pt x="553" y="1132"/>
                    <a:pt x="553" y="1132"/>
                  </a:cubicBezTo>
                  <a:moveTo>
                    <a:pt x="549" y="1134"/>
                  </a:moveTo>
                  <a:cubicBezTo>
                    <a:pt x="476" y="1116"/>
                    <a:pt x="476" y="1116"/>
                    <a:pt x="476" y="1116"/>
                  </a:cubicBezTo>
                  <a:cubicBezTo>
                    <a:pt x="507" y="1092"/>
                    <a:pt x="507" y="1092"/>
                    <a:pt x="507" y="1092"/>
                  </a:cubicBezTo>
                  <a:cubicBezTo>
                    <a:pt x="549" y="1134"/>
                    <a:pt x="549" y="1134"/>
                    <a:pt x="549" y="1134"/>
                  </a:cubicBezTo>
                  <a:moveTo>
                    <a:pt x="383" y="1174"/>
                  </a:moveTo>
                  <a:cubicBezTo>
                    <a:pt x="339" y="1076"/>
                    <a:pt x="339" y="1076"/>
                    <a:pt x="339" y="1076"/>
                  </a:cubicBezTo>
                  <a:cubicBezTo>
                    <a:pt x="466" y="1118"/>
                    <a:pt x="466" y="1118"/>
                    <a:pt x="466" y="1118"/>
                  </a:cubicBezTo>
                  <a:cubicBezTo>
                    <a:pt x="383" y="1174"/>
                    <a:pt x="383" y="1174"/>
                    <a:pt x="383" y="1174"/>
                  </a:cubicBezTo>
                  <a:moveTo>
                    <a:pt x="376" y="1171"/>
                  </a:moveTo>
                  <a:cubicBezTo>
                    <a:pt x="291" y="1106"/>
                    <a:pt x="291" y="1106"/>
                    <a:pt x="291" y="1106"/>
                  </a:cubicBezTo>
                  <a:cubicBezTo>
                    <a:pt x="334" y="1075"/>
                    <a:pt x="334" y="1075"/>
                    <a:pt x="334" y="1075"/>
                  </a:cubicBezTo>
                  <a:cubicBezTo>
                    <a:pt x="376" y="1171"/>
                    <a:pt x="376" y="1171"/>
                    <a:pt x="376" y="1171"/>
                  </a:cubicBezTo>
                  <a:moveTo>
                    <a:pt x="291" y="1101"/>
                  </a:moveTo>
                  <a:cubicBezTo>
                    <a:pt x="307" y="1033"/>
                    <a:pt x="307" y="1033"/>
                    <a:pt x="307" y="1033"/>
                  </a:cubicBezTo>
                  <a:cubicBezTo>
                    <a:pt x="331" y="1071"/>
                    <a:pt x="331" y="1071"/>
                    <a:pt x="331" y="1071"/>
                  </a:cubicBezTo>
                  <a:cubicBezTo>
                    <a:pt x="291" y="1101"/>
                    <a:pt x="291" y="1101"/>
                    <a:pt x="291" y="1101"/>
                  </a:cubicBezTo>
                  <a:moveTo>
                    <a:pt x="549" y="1092"/>
                  </a:moveTo>
                  <a:cubicBezTo>
                    <a:pt x="510" y="1087"/>
                    <a:pt x="510" y="1087"/>
                    <a:pt x="510" y="1087"/>
                  </a:cubicBezTo>
                  <a:cubicBezTo>
                    <a:pt x="518" y="1018"/>
                    <a:pt x="518" y="1018"/>
                    <a:pt x="518" y="1018"/>
                  </a:cubicBezTo>
                  <a:cubicBezTo>
                    <a:pt x="549" y="1092"/>
                    <a:pt x="549" y="1092"/>
                    <a:pt x="549" y="1092"/>
                  </a:cubicBezTo>
                  <a:moveTo>
                    <a:pt x="554" y="1090"/>
                  </a:moveTo>
                  <a:cubicBezTo>
                    <a:pt x="520" y="1012"/>
                    <a:pt x="520" y="1012"/>
                    <a:pt x="520" y="1012"/>
                  </a:cubicBezTo>
                  <a:cubicBezTo>
                    <a:pt x="602" y="1026"/>
                    <a:pt x="602" y="1026"/>
                    <a:pt x="602" y="1026"/>
                  </a:cubicBezTo>
                  <a:cubicBezTo>
                    <a:pt x="554" y="1090"/>
                    <a:pt x="554" y="1090"/>
                    <a:pt x="554" y="1090"/>
                  </a:cubicBezTo>
                  <a:moveTo>
                    <a:pt x="471" y="1113"/>
                  </a:moveTo>
                  <a:cubicBezTo>
                    <a:pt x="380" y="925"/>
                    <a:pt x="380" y="925"/>
                    <a:pt x="380" y="925"/>
                  </a:cubicBezTo>
                  <a:cubicBezTo>
                    <a:pt x="503" y="1086"/>
                    <a:pt x="503" y="1086"/>
                    <a:pt x="503" y="1086"/>
                  </a:cubicBezTo>
                  <a:cubicBezTo>
                    <a:pt x="502" y="1086"/>
                    <a:pt x="502" y="1086"/>
                    <a:pt x="502" y="1086"/>
                  </a:cubicBezTo>
                  <a:cubicBezTo>
                    <a:pt x="504" y="1089"/>
                    <a:pt x="504" y="1089"/>
                    <a:pt x="504" y="1089"/>
                  </a:cubicBezTo>
                  <a:cubicBezTo>
                    <a:pt x="471" y="1113"/>
                    <a:pt x="471" y="1113"/>
                    <a:pt x="471" y="1113"/>
                  </a:cubicBezTo>
                  <a:moveTo>
                    <a:pt x="333" y="1066"/>
                  </a:moveTo>
                  <a:cubicBezTo>
                    <a:pt x="308" y="1027"/>
                    <a:pt x="308" y="1027"/>
                    <a:pt x="308" y="1027"/>
                  </a:cubicBezTo>
                  <a:cubicBezTo>
                    <a:pt x="363" y="921"/>
                    <a:pt x="363" y="921"/>
                    <a:pt x="363" y="921"/>
                  </a:cubicBezTo>
                  <a:cubicBezTo>
                    <a:pt x="333" y="1066"/>
                    <a:pt x="333" y="1066"/>
                    <a:pt x="333" y="1066"/>
                  </a:cubicBezTo>
                  <a:moveTo>
                    <a:pt x="506" y="1083"/>
                  </a:moveTo>
                  <a:cubicBezTo>
                    <a:pt x="379" y="915"/>
                    <a:pt x="379" y="915"/>
                    <a:pt x="379" y="915"/>
                  </a:cubicBezTo>
                  <a:cubicBezTo>
                    <a:pt x="514" y="1010"/>
                    <a:pt x="514" y="1010"/>
                    <a:pt x="514" y="1010"/>
                  </a:cubicBezTo>
                  <a:cubicBezTo>
                    <a:pt x="506" y="1083"/>
                    <a:pt x="506" y="1083"/>
                    <a:pt x="506" y="1083"/>
                  </a:cubicBezTo>
                  <a:moveTo>
                    <a:pt x="466" y="1113"/>
                  </a:moveTo>
                  <a:cubicBezTo>
                    <a:pt x="337" y="1070"/>
                    <a:pt x="337" y="1070"/>
                    <a:pt x="337" y="1070"/>
                  </a:cubicBezTo>
                  <a:cubicBezTo>
                    <a:pt x="369" y="912"/>
                    <a:pt x="369" y="912"/>
                    <a:pt x="369" y="912"/>
                  </a:cubicBezTo>
                  <a:cubicBezTo>
                    <a:pt x="466" y="1113"/>
                    <a:pt x="466" y="1113"/>
                    <a:pt x="466" y="1113"/>
                  </a:cubicBezTo>
                  <a:moveTo>
                    <a:pt x="601" y="1021"/>
                  </a:moveTo>
                  <a:cubicBezTo>
                    <a:pt x="519" y="1007"/>
                    <a:pt x="519" y="1007"/>
                    <a:pt x="519" y="1007"/>
                  </a:cubicBezTo>
                  <a:cubicBezTo>
                    <a:pt x="523" y="912"/>
                    <a:pt x="523" y="912"/>
                    <a:pt x="523" y="912"/>
                  </a:cubicBezTo>
                  <a:cubicBezTo>
                    <a:pt x="601" y="1021"/>
                    <a:pt x="601" y="1021"/>
                    <a:pt x="601" y="1021"/>
                  </a:cubicBezTo>
                  <a:moveTo>
                    <a:pt x="515" y="1005"/>
                  </a:moveTo>
                  <a:cubicBezTo>
                    <a:pt x="375" y="908"/>
                    <a:pt x="375" y="908"/>
                    <a:pt x="375" y="908"/>
                  </a:cubicBezTo>
                  <a:cubicBezTo>
                    <a:pt x="519" y="908"/>
                    <a:pt x="519" y="908"/>
                    <a:pt x="519" y="908"/>
                  </a:cubicBezTo>
                  <a:cubicBezTo>
                    <a:pt x="515" y="1005"/>
                    <a:pt x="515" y="1005"/>
                    <a:pt x="515" y="1005"/>
                  </a:cubicBezTo>
                  <a:moveTo>
                    <a:pt x="602" y="1015"/>
                  </a:moveTo>
                  <a:cubicBezTo>
                    <a:pt x="525" y="907"/>
                    <a:pt x="525" y="907"/>
                    <a:pt x="525" y="907"/>
                  </a:cubicBezTo>
                  <a:cubicBezTo>
                    <a:pt x="584" y="900"/>
                    <a:pt x="584" y="900"/>
                    <a:pt x="584" y="900"/>
                  </a:cubicBezTo>
                  <a:cubicBezTo>
                    <a:pt x="602" y="1015"/>
                    <a:pt x="602" y="1015"/>
                    <a:pt x="602" y="1015"/>
                  </a:cubicBezTo>
                  <a:moveTo>
                    <a:pt x="307" y="1020"/>
                  </a:moveTo>
                  <a:cubicBezTo>
                    <a:pt x="271" y="849"/>
                    <a:pt x="271" y="849"/>
                    <a:pt x="271" y="849"/>
                  </a:cubicBezTo>
                  <a:cubicBezTo>
                    <a:pt x="365" y="906"/>
                    <a:pt x="365" y="906"/>
                    <a:pt x="365" y="906"/>
                  </a:cubicBezTo>
                  <a:cubicBezTo>
                    <a:pt x="307" y="1020"/>
                    <a:pt x="307" y="1020"/>
                    <a:pt x="307" y="1020"/>
                  </a:cubicBezTo>
                  <a:moveTo>
                    <a:pt x="372" y="903"/>
                  </a:moveTo>
                  <a:cubicBezTo>
                    <a:pt x="411" y="821"/>
                    <a:pt x="411" y="821"/>
                    <a:pt x="411" y="821"/>
                  </a:cubicBezTo>
                  <a:cubicBezTo>
                    <a:pt x="515" y="903"/>
                    <a:pt x="515" y="903"/>
                    <a:pt x="515" y="903"/>
                  </a:cubicBezTo>
                  <a:cubicBezTo>
                    <a:pt x="372" y="903"/>
                    <a:pt x="372" y="903"/>
                    <a:pt x="372" y="903"/>
                  </a:cubicBezTo>
                  <a:moveTo>
                    <a:pt x="361" y="898"/>
                  </a:moveTo>
                  <a:cubicBezTo>
                    <a:pt x="270" y="843"/>
                    <a:pt x="270" y="843"/>
                    <a:pt x="270" y="843"/>
                  </a:cubicBezTo>
                  <a:cubicBezTo>
                    <a:pt x="270" y="755"/>
                    <a:pt x="270" y="755"/>
                    <a:pt x="270" y="755"/>
                  </a:cubicBezTo>
                  <a:cubicBezTo>
                    <a:pt x="361" y="898"/>
                    <a:pt x="361" y="898"/>
                    <a:pt x="361" y="898"/>
                  </a:cubicBezTo>
                  <a:moveTo>
                    <a:pt x="368" y="901"/>
                  </a:moveTo>
                  <a:cubicBezTo>
                    <a:pt x="274" y="752"/>
                    <a:pt x="274" y="752"/>
                    <a:pt x="274" y="752"/>
                  </a:cubicBezTo>
                  <a:cubicBezTo>
                    <a:pt x="408" y="818"/>
                    <a:pt x="408" y="818"/>
                    <a:pt x="408" y="818"/>
                  </a:cubicBezTo>
                  <a:cubicBezTo>
                    <a:pt x="368" y="901"/>
                    <a:pt x="368" y="901"/>
                    <a:pt x="368" y="901"/>
                  </a:cubicBezTo>
                  <a:moveTo>
                    <a:pt x="266" y="841"/>
                  </a:moveTo>
                  <a:cubicBezTo>
                    <a:pt x="105" y="805"/>
                    <a:pt x="105" y="805"/>
                    <a:pt x="105" y="805"/>
                  </a:cubicBezTo>
                  <a:cubicBezTo>
                    <a:pt x="265" y="750"/>
                    <a:pt x="265" y="750"/>
                    <a:pt x="265" y="750"/>
                  </a:cubicBezTo>
                  <a:cubicBezTo>
                    <a:pt x="265" y="752"/>
                    <a:pt x="265" y="752"/>
                    <a:pt x="265" y="752"/>
                  </a:cubicBezTo>
                  <a:cubicBezTo>
                    <a:pt x="266" y="751"/>
                    <a:pt x="266" y="751"/>
                    <a:pt x="266" y="751"/>
                  </a:cubicBezTo>
                  <a:cubicBezTo>
                    <a:pt x="266" y="841"/>
                    <a:pt x="266" y="841"/>
                    <a:pt x="266" y="841"/>
                  </a:cubicBezTo>
                  <a:moveTo>
                    <a:pt x="99" y="803"/>
                  </a:moveTo>
                  <a:cubicBezTo>
                    <a:pt x="87" y="716"/>
                    <a:pt x="87" y="716"/>
                    <a:pt x="87" y="716"/>
                  </a:cubicBezTo>
                  <a:cubicBezTo>
                    <a:pt x="259" y="748"/>
                    <a:pt x="259" y="748"/>
                    <a:pt x="259" y="748"/>
                  </a:cubicBezTo>
                  <a:cubicBezTo>
                    <a:pt x="99" y="803"/>
                    <a:pt x="99" y="803"/>
                    <a:pt x="99" y="803"/>
                  </a:cubicBezTo>
                  <a:moveTo>
                    <a:pt x="1247" y="776"/>
                  </a:moveTo>
                  <a:cubicBezTo>
                    <a:pt x="1255" y="709"/>
                    <a:pt x="1255" y="709"/>
                    <a:pt x="1255" y="709"/>
                  </a:cubicBezTo>
                  <a:cubicBezTo>
                    <a:pt x="1316" y="728"/>
                    <a:pt x="1316" y="728"/>
                    <a:pt x="1316" y="728"/>
                  </a:cubicBezTo>
                  <a:cubicBezTo>
                    <a:pt x="1276" y="756"/>
                    <a:pt x="1276" y="756"/>
                    <a:pt x="1276" y="756"/>
                  </a:cubicBezTo>
                  <a:cubicBezTo>
                    <a:pt x="1247" y="776"/>
                    <a:pt x="1247" y="776"/>
                    <a:pt x="1247" y="776"/>
                  </a:cubicBezTo>
                  <a:moveTo>
                    <a:pt x="525" y="903"/>
                  </a:moveTo>
                  <a:cubicBezTo>
                    <a:pt x="602" y="707"/>
                    <a:pt x="602" y="707"/>
                    <a:pt x="602" y="707"/>
                  </a:cubicBezTo>
                  <a:cubicBezTo>
                    <a:pt x="584" y="896"/>
                    <a:pt x="584" y="896"/>
                    <a:pt x="584" y="896"/>
                  </a:cubicBezTo>
                  <a:cubicBezTo>
                    <a:pt x="525" y="903"/>
                    <a:pt x="525" y="903"/>
                    <a:pt x="525" y="903"/>
                  </a:cubicBezTo>
                  <a:moveTo>
                    <a:pt x="94" y="797"/>
                  </a:moveTo>
                  <a:cubicBezTo>
                    <a:pt x="17" y="683"/>
                    <a:pt x="17" y="683"/>
                    <a:pt x="17" y="683"/>
                  </a:cubicBezTo>
                  <a:cubicBezTo>
                    <a:pt x="81" y="714"/>
                    <a:pt x="81" y="714"/>
                    <a:pt x="81" y="714"/>
                  </a:cubicBezTo>
                  <a:cubicBezTo>
                    <a:pt x="80" y="715"/>
                    <a:pt x="80" y="715"/>
                    <a:pt x="80" y="715"/>
                  </a:cubicBezTo>
                  <a:cubicBezTo>
                    <a:pt x="83" y="715"/>
                    <a:pt x="83" y="715"/>
                    <a:pt x="83" y="715"/>
                  </a:cubicBezTo>
                  <a:cubicBezTo>
                    <a:pt x="94" y="797"/>
                    <a:pt x="94" y="797"/>
                    <a:pt x="94" y="797"/>
                  </a:cubicBezTo>
                  <a:moveTo>
                    <a:pt x="251" y="741"/>
                  </a:moveTo>
                  <a:cubicBezTo>
                    <a:pt x="90" y="712"/>
                    <a:pt x="90" y="712"/>
                    <a:pt x="90" y="712"/>
                  </a:cubicBezTo>
                  <a:cubicBezTo>
                    <a:pt x="120" y="682"/>
                    <a:pt x="120" y="682"/>
                    <a:pt x="120" y="682"/>
                  </a:cubicBezTo>
                  <a:cubicBezTo>
                    <a:pt x="251" y="741"/>
                    <a:pt x="251" y="741"/>
                    <a:pt x="251" y="741"/>
                  </a:cubicBezTo>
                  <a:moveTo>
                    <a:pt x="84" y="710"/>
                  </a:moveTo>
                  <a:cubicBezTo>
                    <a:pt x="21" y="680"/>
                    <a:pt x="21" y="680"/>
                    <a:pt x="21" y="680"/>
                  </a:cubicBezTo>
                  <a:cubicBezTo>
                    <a:pt x="114" y="682"/>
                    <a:pt x="114" y="682"/>
                    <a:pt x="114" y="682"/>
                  </a:cubicBezTo>
                  <a:cubicBezTo>
                    <a:pt x="84" y="710"/>
                    <a:pt x="84" y="710"/>
                    <a:pt x="84" y="710"/>
                  </a:cubicBezTo>
                  <a:moveTo>
                    <a:pt x="518" y="900"/>
                  </a:moveTo>
                  <a:cubicBezTo>
                    <a:pt x="413" y="816"/>
                    <a:pt x="413" y="816"/>
                    <a:pt x="413" y="816"/>
                  </a:cubicBezTo>
                  <a:cubicBezTo>
                    <a:pt x="414" y="816"/>
                    <a:pt x="414" y="816"/>
                    <a:pt x="414" y="816"/>
                  </a:cubicBezTo>
                  <a:cubicBezTo>
                    <a:pt x="414" y="816"/>
                    <a:pt x="414" y="816"/>
                    <a:pt x="414" y="816"/>
                  </a:cubicBezTo>
                  <a:cubicBezTo>
                    <a:pt x="479" y="666"/>
                    <a:pt x="479" y="666"/>
                    <a:pt x="479" y="666"/>
                  </a:cubicBezTo>
                  <a:cubicBezTo>
                    <a:pt x="518" y="900"/>
                    <a:pt x="518" y="900"/>
                    <a:pt x="518" y="900"/>
                  </a:cubicBezTo>
                  <a:moveTo>
                    <a:pt x="409" y="814"/>
                  </a:moveTo>
                  <a:cubicBezTo>
                    <a:pt x="274" y="747"/>
                    <a:pt x="274" y="747"/>
                    <a:pt x="274" y="747"/>
                  </a:cubicBezTo>
                  <a:cubicBezTo>
                    <a:pt x="475" y="662"/>
                    <a:pt x="475" y="662"/>
                    <a:pt x="475" y="662"/>
                  </a:cubicBezTo>
                  <a:cubicBezTo>
                    <a:pt x="409" y="814"/>
                    <a:pt x="409" y="814"/>
                    <a:pt x="409" y="814"/>
                  </a:cubicBezTo>
                  <a:moveTo>
                    <a:pt x="522" y="897"/>
                  </a:moveTo>
                  <a:cubicBezTo>
                    <a:pt x="482" y="661"/>
                    <a:pt x="482" y="661"/>
                    <a:pt x="482" y="661"/>
                  </a:cubicBezTo>
                  <a:cubicBezTo>
                    <a:pt x="603" y="693"/>
                    <a:pt x="603" y="693"/>
                    <a:pt x="603" y="693"/>
                  </a:cubicBezTo>
                  <a:cubicBezTo>
                    <a:pt x="522" y="897"/>
                    <a:pt x="522" y="897"/>
                    <a:pt x="522" y="897"/>
                  </a:cubicBezTo>
                  <a:moveTo>
                    <a:pt x="1316" y="723"/>
                  </a:moveTo>
                  <a:cubicBezTo>
                    <a:pt x="1257" y="705"/>
                    <a:pt x="1257" y="705"/>
                    <a:pt x="1257" y="705"/>
                  </a:cubicBezTo>
                  <a:cubicBezTo>
                    <a:pt x="1282" y="655"/>
                    <a:pt x="1282" y="655"/>
                    <a:pt x="1282" y="655"/>
                  </a:cubicBezTo>
                  <a:cubicBezTo>
                    <a:pt x="1316" y="723"/>
                    <a:pt x="1316" y="723"/>
                    <a:pt x="1316" y="723"/>
                  </a:cubicBezTo>
                  <a:moveTo>
                    <a:pt x="1243" y="775"/>
                  </a:moveTo>
                  <a:cubicBezTo>
                    <a:pt x="1140" y="632"/>
                    <a:pt x="1140" y="632"/>
                    <a:pt x="1140" y="632"/>
                  </a:cubicBezTo>
                  <a:cubicBezTo>
                    <a:pt x="1250" y="707"/>
                    <a:pt x="1250" y="707"/>
                    <a:pt x="1250" y="707"/>
                  </a:cubicBezTo>
                  <a:cubicBezTo>
                    <a:pt x="1250" y="708"/>
                    <a:pt x="1250" y="708"/>
                    <a:pt x="1250" y="708"/>
                  </a:cubicBezTo>
                  <a:cubicBezTo>
                    <a:pt x="1251" y="708"/>
                    <a:pt x="1251" y="708"/>
                    <a:pt x="1251" y="708"/>
                  </a:cubicBezTo>
                  <a:cubicBezTo>
                    <a:pt x="1243" y="775"/>
                    <a:pt x="1243" y="775"/>
                    <a:pt x="1243" y="775"/>
                  </a:cubicBezTo>
                  <a:moveTo>
                    <a:pt x="261" y="741"/>
                  </a:moveTo>
                  <a:cubicBezTo>
                    <a:pt x="123" y="679"/>
                    <a:pt x="123" y="679"/>
                    <a:pt x="123" y="679"/>
                  </a:cubicBezTo>
                  <a:cubicBezTo>
                    <a:pt x="173" y="630"/>
                    <a:pt x="173" y="630"/>
                    <a:pt x="173" y="630"/>
                  </a:cubicBezTo>
                  <a:cubicBezTo>
                    <a:pt x="261" y="741"/>
                    <a:pt x="261" y="741"/>
                    <a:pt x="261" y="741"/>
                  </a:cubicBezTo>
                  <a:moveTo>
                    <a:pt x="595" y="687"/>
                  </a:moveTo>
                  <a:cubicBezTo>
                    <a:pt x="484" y="657"/>
                    <a:pt x="484" y="657"/>
                    <a:pt x="484" y="657"/>
                  </a:cubicBezTo>
                  <a:cubicBezTo>
                    <a:pt x="510" y="623"/>
                    <a:pt x="510" y="623"/>
                    <a:pt x="510" y="623"/>
                  </a:cubicBezTo>
                  <a:cubicBezTo>
                    <a:pt x="595" y="687"/>
                    <a:pt x="595" y="687"/>
                    <a:pt x="595" y="687"/>
                  </a:cubicBezTo>
                  <a:moveTo>
                    <a:pt x="112" y="677"/>
                  </a:moveTo>
                  <a:cubicBezTo>
                    <a:pt x="13" y="675"/>
                    <a:pt x="13" y="675"/>
                    <a:pt x="13" y="675"/>
                  </a:cubicBezTo>
                  <a:cubicBezTo>
                    <a:pt x="25" y="620"/>
                    <a:pt x="25" y="620"/>
                    <a:pt x="25" y="620"/>
                  </a:cubicBezTo>
                  <a:cubicBezTo>
                    <a:pt x="112" y="677"/>
                    <a:pt x="112" y="677"/>
                    <a:pt x="112" y="677"/>
                  </a:cubicBezTo>
                  <a:moveTo>
                    <a:pt x="589" y="890"/>
                  </a:moveTo>
                  <a:cubicBezTo>
                    <a:pt x="608" y="693"/>
                    <a:pt x="608" y="693"/>
                    <a:pt x="608" y="693"/>
                  </a:cubicBezTo>
                  <a:cubicBezTo>
                    <a:pt x="789" y="612"/>
                    <a:pt x="789" y="612"/>
                    <a:pt x="789" y="612"/>
                  </a:cubicBezTo>
                  <a:cubicBezTo>
                    <a:pt x="703" y="735"/>
                    <a:pt x="703" y="735"/>
                    <a:pt x="703" y="735"/>
                  </a:cubicBezTo>
                  <a:cubicBezTo>
                    <a:pt x="589" y="890"/>
                    <a:pt x="589" y="890"/>
                    <a:pt x="589" y="890"/>
                  </a:cubicBezTo>
                  <a:moveTo>
                    <a:pt x="980" y="763"/>
                  </a:moveTo>
                  <a:cubicBezTo>
                    <a:pt x="890" y="609"/>
                    <a:pt x="890" y="609"/>
                    <a:pt x="890" y="609"/>
                  </a:cubicBezTo>
                  <a:cubicBezTo>
                    <a:pt x="1019" y="689"/>
                    <a:pt x="1019" y="689"/>
                    <a:pt x="1019" y="689"/>
                  </a:cubicBezTo>
                  <a:cubicBezTo>
                    <a:pt x="980" y="763"/>
                    <a:pt x="980" y="763"/>
                    <a:pt x="980" y="763"/>
                  </a:cubicBezTo>
                  <a:moveTo>
                    <a:pt x="127" y="669"/>
                  </a:moveTo>
                  <a:cubicBezTo>
                    <a:pt x="155" y="607"/>
                    <a:pt x="155" y="607"/>
                    <a:pt x="155" y="607"/>
                  </a:cubicBezTo>
                  <a:cubicBezTo>
                    <a:pt x="171" y="626"/>
                    <a:pt x="171" y="626"/>
                    <a:pt x="171" y="626"/>
                  </a:cubicBezTo>
                  <a:cubicBezTo>
                    <a:pt x="127" y="669"/>
                    <a:pt x="127" y="669"/>
                    <a:pt x="127" y="669"/>
                  </a:cubicBezTo>
                  <a:moveTo>
                    <a:pt x="289" y="736"/>
                  </a:moveTo>
                  <a:cubicBezTo>
                    <a:pt x="483" y="606"/>
                    <a:pt x="483" y="606"/>
                    <a:pt x="483" y="606"/>
                  </a:cubicBezTo>
                  <a:cubicBezTo>
                    <a:pt x="477" y="656"/>
                    <a:pt x="477" y="656"/>
                    <a:pt x="477" y="656"/>
                  </a:cubicBezTo>
                  <a:cubicBezTo>
                    <a:pt x="289" y="736"/>
                    <a:pt x="289" y="736"/>
                    <a:pt x="289" y="736"/>
                  </a:cubicBezTo>
                  <a:moveTo>
                    <a:pt x="483" y="651"/>
                  </a:moveTo>
                  <a:cubicBezTo>
                    <a:pt x="487" y="606"/>
                    <a:pt x="487" y="606"/>
                    <a:pt x="487" y="606"/>
                  </a:cubicBezTo>
                  <a:cubicBezTo>
                    <a:pt x="507" y="621"/>
                    <a:pt x="507" y="621"/>
                    <a:pt x="507" y="621"/>
                  </a:cubicBezTo>
                  <a:cubicBezTo>
                    <a:pt x="483" y="651"/>
                    <a:pt x="483" y="651"/>
                    <a:pt x="483" y="651"/>
                  </a:cubicBezTo>
                  <a:moveTo>
                    <a:pt x="119" y="676"/>
                  </a:moveTo>
                  <a:cubicBezTo>
                    <a:pt x="30" y="618"/>
                    <a:pt x="30" y="618"/>
                    <a:pt x="30" y="618"/>
                  </a:cubicBezTo>
                  <a:cubicBezTo>
                    <a:pt x="151" y="605"/>
                    <a:pt x="151" y="605"/>
                    <a:pt x="151" y="605"/>
                  </a:cubicBezTo>
                  <a:cubicBezTo>
                    <a:pt x="119" y="676"/>
                    <a:pt x="119" y="676"/>
                    <a:pt x="119" y="676"/>
                  </a:cubicBezTo>
                  <a:moveTo>
                    <a:pt x="509" y="617"/>
                  </a:moveTo>
                  <a:cubicBezTo>
                    <a:pt x="491" y="603"/>
                    <a:pt x="491" y="603"/>
                    <a:pt x="491" y="603"/>
                  </a:cubicBezTo>
                  <a:cubicBezTo>
                    <a:pt x="524" y="599"/>
                    <a:pt x="524" y="599"/>
                    <a:pt x="524" y="599"/>
                  </a:cubicBezTo>
                  <a:cubicBezTo>
                    <a:pt x="509" y="617"/>
                    <a:pt x="509" y="617"/>
                    <a:pt x="509" y="617"/>
                  </a:cubicBezTo>
                  <a:moveTo>
                    <a:pt x="1024" y="684"/>
                  </a:moveTo>
                  <a:cubicBezTo>
                    <a:pt x="1014" y="597"/>
                    <a:pt x="1014" y="597"/>
                    <a:pt x="1014" y="597"/>
                  </a:cubicBezTo>
                  <a:cubicBezTo>
                    <a:pt x="1125" y="624"/>
                    <a:pt x="1125" y="624"/>
                    <a:pt x="1125" y="624"/>
                  </a:cubicBezTo>
                  <a:cubicBezTo>
                    <a:pt x="1024" y="684"/>
                    <a:pt x="1024" y="684"/>
                    <a:pt x="1024" y="684"/>
                  </a:cubicBezTo>
                  <a:moveTo>
                    <a:pt x="1020" y="684"/>
                  </a:moveTo>
                  <a:cubicBezTo>
                    <a:pt x="890" y="604"/>
                    <a:pt x="890" y="604"/>
                    <a:pt x="890" y="604"/>
                  </a:cubicBezTo>
                  <a:cubicBezTo>
                    <a:pt x="1010" y="596"/>
                    <a:pt x="1010" y="596"/>
                    <a:pt x="1010" y="596"/>
                  </a:cubicBezTo>
                  <a:cubicBezTo>
                    <a:pt x="1010" y="597"/>
                    <a:pt x="1010" y="597"/>
                    <a:pt x="1010" y="597"/>
                  </a:cubicBezTo>
                  <a:cubicBezTo>
                    <a:pt x="1010" y="597"/>
                    <a:pt x="1010" y="597"/>
                    <a:pt x="1010" y="597"/>
                  </a:cubicBezTo>
                  <a:cubicBezTo>
                    <a:pt x="1020" y="684"/>
                    <a:pt x="1020" y="684"/>
                    <a:pt x="1020" y="684"/>
                  </a:cubicBezTo>
                  <a:moveTo>
                    <a:pt x="174" y="623"/>
                  </a:moveTo>
                  <a:cubicBezTo>
                    <a:pt x="159" y="604"/>
                    <a:pt x="159" y="604"/>
                    <a:pt x="159" y="604"/>
                  </a:cubicBezTo>
                  <a:cubicBezTo>
                    <a:pt x="205" y="592"/>
                    <a:pt x="205" y="592"/>
                    <a:pt x="205" y="592"/>
                  </a:cubicBezTo>
                  <a:cubicBezTo>
                    <a:pt x="174" y="623"/>
                    <a:pt x="174" y="623"/>
                    <a:pt x="174" y="623"/>
                  </a:cubicBezTo>
                  <a:moveTo>
                    <a:pt x="605" y="689"/>
                  </a:moveTo>
                  <a:cubicBezTo>
                    <a:pt x="513" y="620"/>
                    <a:pt x="513" y="620"/>
                    <a:pt x="513" y="620"/>
                  </a:cubicBezTo>
                  <a:cubicBezTo>
                    <a:pt x="531" y="598"/>
                    <a:pt x="531" y="598"/>
                    <a:pt x="531" y="598"/>
                  </a:cubicBezTo>
                  <a:cubicBezTo>
                    <a:pt x="705" y="574"/>
                    <a:pt x="705" y="574"/>
                    <a:pt x="705" y="574"/>
                  </a:cubicBezTo>
                  <a:cubicBezTo>
                    <a:pt x="605" y="689"/>
                    <a:pt x="605" y="689"/>
                    <a:pt x="605" y="689"/>
                  </a:cubicBezTo>
                  <a:moveTo>
                    <a:pt x="706" y="580"/>
                  </a:moveTo>
                  <a:cubicBezTo>
                    <a:pt x="711" y="574"/>
                    <a:pt x="711" y="574"/>
                    <a:pt x="711" y="574"/>
                  </a:cubicBezTo>
                  <a:cubicBezTo>
                    <a:pt x="790" y="607"/>
                    <a:pt x="790" y="607"/>
                    <a:pt x="790" y="607"/>
                  </a:cubicBezTo>
                  <a:cubicBezTo>
                    <a:pt x="614" y="686"/>
                    <a:pt x="614" y="686"/>
                    <a:pt x="614" y="686"/>
                  </a:cubicBezTo>
                  <a:cubicBezTo>
                    <a:pt x="706" y="580"/>
                    <a:pt x="706" y="580"/>
                    <a:pt x="706" y="580"/>
                  </a:cubicBezTo>
                  <a:cubicBezTo>
                    <a:pt x="706" y="580"/>
                    <a:pt x="706" y="580"/>
                    <a:pt x="706" y="580"/>
                  </a:cubicBezTo>
                  <a:moveTo>
                    <a:pt x="1128" y="621"/>
                  </a:moveTo>
                  <a:cubicBezTo>
                    <a:pt x="1022" y="594"/>
                    <a:pt x="1022" y="594"/>
                    <a:pt x="1022" y="594"/>
                  </a:cubicBezTo>
                  <a:cubicBezTo>
                    <a:pt x="1122" y="573"/>
                    <a:pt x="1122" y="573"/>
                    <a:pt x="1122" y="573"/>
                  </a:cubicBezTo>
                  <a:cubicBezTo>
                    <a:pt x="1128" y="621"/>
                    <a:pt x="1128" y="621"/>
                    <a:pt x="1128" y="621"/>
                  </a:cubicBezTo>
                  <a:moveTo>
                    <a:pt x="267" y="741"/>
                  </a:moveTo>
                  <a:cubicBezTo>
                    <a:pt x="177" y="627"/>
                    <a:pt x="177" y="627"/>
                    <a:pt x="177" y="627"/>
                  </a:cubicBezTo>
                  <a:cubicBezTo>
                    <a:pt x="214" y="590"/>
                    <a:pt x="214" y="590"/>
                    <a:pt x="214" y="590"/>
                  </a:cubicBezTo>
                  <a:cubicBezTo>
                    <a:pt x="289" y="572"/>
                    <a:pt x="289" y="572"/>
                    <a:pt x="289" y="572"/>
                  </a:cubicBezTo>
                  <a:cubicBezTo>
                    <a:pt x="289" y="572"/>
                    <a:pt x="289" y="572"/>
                    <a:pt x="289" y="572"/>
                  </a:cubicBezTo>
                  <a:cubicBezTo>
                    <a:pt x="289" y="572"/>
                    <a:pt x="289" y="572"/>
                    <a:pt x="289" y="572"/>
                  </a:cubicBezTo>
                  <a:cubicBezTo>
                    <a:pt x="267" y="741"/>
                    <a:pt x="267" y="741"/>
                    <a:pt x="267" y="741"/>
                  </a:cubicBezTo>
                  <a:moveTo>
                    <a:pt x="271" y="742"/>
                  </a:moveTo>
                  <a:cubicBezTo>
                    <a:pt x="294" y="572"/>
                    <a:pt x="294" y="572"/>
                    <a:pt x="294" y="572"/>
                  </a:cubicBezTo>
                  <a:cubicBezTo>
                    <a:pt x="479" y="603"/>
                    <a:pt x="479" y="603"/>
                    <a:pt x="479" y="603"/>
                  </a:cubicBezTo>
                  <a:cubicBezTo>
                    <a:pt x="271" y="742"/>
                    <a:pt x="271" y="742"/>
                    <a:pt x="271" y="742"/>
                  </a:cubicBezTo>
                  <a:moveTo>
                    <a:pt x="890" y="600"/>
                  </a:moveTo>
                  <a:cubicBezTo>
                    <a:pt x="955" y="551"/>
                    <a:pt x="955" y="551"/>
                    <a:pt x="955" y="551"/>
                  </a:cubicBezTo>
                  <a:cubicBezTo>
                    <a:pt x="1006" y="592"/>
                    <a:pt x="1006" y="592"/>
                    <a:pt x="1006" y="592"/>
                  </a:cubicBezTo>
                  <a:cubicBezTo>
                    <a:pt x="890" y="600"/>
                    <a:pt x="890" y="600"/>
                    <a:pt x="890" y="600"/>
                  </a:cubicBezTo>
                  <a:moveTo>
                    <a:pt x="800" y="605"/>
                  </a:moveTo>
                  <a:cubicBezTo>
                    <a:pt x="838" y="550"/>
                    <a:pt x="838" y="550"/>
                    <a:pt x="838" y="550"/>
                  </a:cubicBezTo>
                  <a:cubicBezTo>
                    <a:pt x="878" y="601"/>
                    <a:pt x="878" y="601"/>
                    <a:pt x="878" y="601"/>
                  </a:cubicBezTo>
                  <a:cubicBezTo>
                    <a:pt x="800" y="605"/>
                    <a:pt x="800" y="605"/>
                    <a:pt x="800" y="605"/>
                  </a:cubicBezTo>
                  <a:moveTo>
                    <a:pt x="220" y="584"/>
                  </a:moveTo>
                  <a:cubicBezTo>
                    <a:pt x="257" y="548"/>
                    <a:pt x="257" y="548"/>
                    <a:pt x="257" y="548"/>
                  </a:cubicBezTo>
                  <a:cubicBezTo>
                    <a:pt x="286" y="568"/>
                    <a:pt x="286" y="568"/>
                    <a:pt x="286" y="568"/>
                  </a:cubicBezTo>
                  <a:cubicBezTo>
                    <a:pt x="220" y="584"/>
                    <a:pt x="220" y="584"/>
                    <a:pt x="220" y="584"/>
                  </a:cubicBezTo>
                  <a:moveTo>
                    <a:pt x="1129" y="575"/>
                  </a:moveTo>
                  <a:cubicBezTo>
                    <a:pt x="1127" y="572"/>
                    <a:pt x="1127" y="572"/>
                    <a:pt x="1127" y="572"/>
                  </a:cubicBezTo>
                  <a:cubicBezTo>
                    <a:pt x="1251" y="537"/>
                    <a:pt x="1251" y="537"/>
                    <a:pt x="1251" y="537"/>
                  </a:cubicBezTo>
                  <a:cubicBezTo>
                    <a:pt x="1132" y="620"/>
                    <a:pt x="1132" y="620"/>
                    <a:pt x="1132" y="620"/>
                  </a:cubicBezTo>
                  <a:cubicBezTo>
                    <a:pt x="1127" y="574"/>
                    <a:pt x="1127" y="574"/>
                    <a:pt x="1127" y="574"/>
                  </a:cubicBezTo>
                  <a:cubicBezTo>
                    <a:pt x="1129" y="575"/>
                    <a:pt x="1129" y="575"/>
                    <a:pt x="1129" y="575"/>
                  </a:cubicBezTo>
                  <a:moveTo>
                    <a:pt x="1253" y="703"/>
                  </a:moveTo>
                  <a:cubicBezTo>
                    <a:pt x="1134" y="624"/>
                    <a:pt x="1134" y="624"/>
                    <a:pt x="1134" y="624"/>
                  </a:cubicBezTo>
                  <a:cubicBezTo>
                    <a:pt x="1261" y="535"/>
                    <a:pt x="1261" y="535"/>
                    <a:pt x="1261" y="535"/>
                  </a:cubicBezTo>
                  <a:cubicBezTo>
                    <a:pt x="1261" y="542"/>
                    <a:pt x="1261" y="542"/>
                    <a:pt x="1261" y="542"/>
                  </a:cubicBezTo>
                  <a:cubicBezTo>
                    <a:pt x="1262" y="538"/>
                    <a:pt x="1262" y="538"/>
                    <a:pt x="1262" y="538"/>
                  </a:cubicBezTo>
                  <a:cubicBezTo>
                    <a:pt x="1279" y="650"/>
                    <a:pt x="1279" y="650"/>
                    <a:pt x="1279" y="650"/>
                  </a:cubicBezTo>
                  <a:cubicBezTo>
                    <a:pt x="1279" y="650"/>
                    <a:pt x="1279" y="650"/>
                    <a:pt x="1279" y="650"/>
                  </a:cubicBezTo>
                  <a:cubicBezTo>
                    <a:pt x="1279" y="651"/>
                    <a:pt x="1279" y="651"/>
                    <a:pt x="1279" y="651"/>
                  </a:cubicBezTo>
                  <a:cubicBezTo>
                    <a:pt x="1253" y="703"/>
                    <a:pt x="1253" y="703"/>
                    <a:pt x="1253" y="703"/>
                  </a:cubicBezTo>
                  <a:moveTo>
                    <a:pt x="482" y="599"/>
                  </a:moveTo>
                  <a:cubicBezTo>
                    <a:pt x="302" y="569"/>
                    <a:pt x="302" y="569"/>
                    <a:pt x="302" y="569"/>
                  </a:cubicBezTo>
                  <a:cubicBezTo>
                    <a:pt x="440" y="527"/>
                    <a:pt x="440" y="527"/>
                    <a:pt x="440" y="527"/>
                  </a:cubicBezTo>
                  <a:cubicBezTo>
                    <a:pt x="451" y="545"/>
                    <a:pt x="475" y="586"/>
                    <a:pt x="482" y="599"/>
                  </a:cubicBezTo>
                  <a:moveTo>
                    <a:pt x="493" y="599"/>
                  </a:moveTo>
                  <a:cubicBezTo>
                    <a:pt x="583" y="526"/>
                    <a:pt x="583" y="526"/>
                    <a:pt x="583" y="526"/>
                  </a:cubicBezTo>
                  <a:cubicBezTo>
                    <a:pt x="528" y="594"/>
                    <a:pt x="528" y="594"/>
                    <a:pt x="528" y="594"/>
                  </a:cubicBezTo>
                  <a:cubicBezTo>
                    <a:pt x="493" y="599"/>
                    <a:pt x="493" y="599"/>
                    <a:pt x="493" y="599"/>
                  </a:cubicBezTo>
                  <a:moveTo>
                    <a:pt x="1283" y="646"/>
                  </a:moveTo>
                  <a:cubicBezTo>
                    <a:pt x="1266" y="533"/>
                    <a:pt x="1266" y="533"/>
                    <a:pt x="1266" y="533"/>
                  </a:cubicBezTo>
                  <a:cubicBezTo>
                    <a:pt x="1412" y="521"/>
                    <a:pt x="1412" y="521"/>
                    <a:pt x="1412" y="521"/>
                  </a:cubicBezTo>
                  <a:cubicBezTo>
                    <a:pt x="1283" y="646"/>
                    <a:pt x="1283" y="646"/>
                    <a:pt x="1283" y="646"/>
                  </a:cubicBezTo>
                  <a:moveTo>
                    <a:pt x="792" y="603"/>
                  </a:moveTo>
                  <a:cubicBezTo>
                    <a:pt x="714" y="571"/>
                    <a:pt x="714" y="571"/>
                    <a:pt x="714" y="571"/>
                  </a:cubicBezTo>
                  <a:cubicBezTo>
                    <a:pt x="755" y="521"/>
                    <a:pt x="755" y="521"/>
                    <a:pt x="755" y="521"/>
                  </a:cubicBezTo>
                  <a:cubicBezTo>
                    <a:pt x="792" y="603"/>
                    <a:pt x="792" y="603"/>
                    <a:pt x="792" y="603"/>
                  </a:cubicBezTo>
                  <a:moveTo>
                    <a:pt x="796" y="602"/>
                  </a:moveTo>
                  <a:cubicBezTo>
                    <a:pt x="760" y="520"/>
                    <a:pt x="760" y="520"/>
                    <a:pt x="760" y="520"/>
                  </a:cubicBezTo>
                  <a:cubicBezTo>
                    <a:pt x="835" y="548"/>
                    <a:pt x="835" y="548"/>
                    <a:pt x="835" y="548"/>
                  </a:cubicBezTo>
                  <a:cubicBezTo>
                    <a:pt x="796" y="602"/>
                    <a:pt x="796" y="602"/>
                    <a:pt x="796" y="602"/>
                  </a:cubicBezTo>
                  <a:moveTo>
                    <a:pt x="160" y="599"/>
                  </a:moveTo>
                  <a:cubicBezTo>
                    <a:pt x="216" y="519"/>
                    <a:pt x="216" y="519"/>
                    <a:pt x="216" y="519"/>
                  </a:cubicBezTo>
                  <a:cubicBezTo>
                    <a:pt x="253" y="545"/>
                    <a:pt x="253" y="545"/>
                    <a:pt x="253" y="545"/>
                  </a:cubicBezTo>
                  <a:cubicBezTo>
                    <a:pt x="212" y="586"/>
                    <a:pt x="212" y="586"/>
                    <a:pt x="212" y="586"/>
                  </a:cubicBezTo>
                  <a:cubicBezTo>
                    <a:pt x="160" y="599"/>
                    <a:pt x="160" y="599"/>
                    <a:pt x="160" y="599"/>
                  </a:cubicBezTo>
                  <a:moveTo>
                    <a:pt x="535" y="593"/>
                  </a:moveTo>
                  <a:cubicBezTo>
                    <a:pt x="596" y="516"/>
                    <a:pt x="596" y="516"/>
                    <a:pt x="596" y="516"/>
                  </a:cubicBezTo>
                  <a:cubicBezTo>
                    <a:pt x="703" y="570"/>
                    <a:pt x="703" y="570"/>
                    <a:pt x="703" y="570"/>
                  </a:cubicBezTo>
                  <a:cubicBezTo>
                    <a:pt x="535" y="593"/>
                    <a:pt x="535" y="593"/>
                    <a:pt x="535" y="593"/>
                  </a:cubicBezTo>
                  <a:moveTo>
                    <a:pt x="1009" y="589"/>
                  </a:moveTo>
                  <a:cubicBezTo>
                    <a:pt x="959" y="548"/>
                    <a:pt x="959" y="548"/>
                    <a:pt x="959" y="548"/>
                  </a:cubicBezTo>
                  <a:cubicBezTo>
                    <a:pt x="1003" y="515"/>
                    <a:pt x="1003" y="515"/>
                    <a:pt x="1003" y="515"/>
                  </a:cubicBezTo>
                  <a:cubicBezTo>
                    <a:pt x="1009" y="589"/>
                    <a:pt x="1009" y="589"/>
                    <a:pt x="1009" y="589"/>
                  </a:cubicBezTo>
                  <a:moveTo>
                    <a:pt x="1014" y="591"/>
                  </a:moveTo>
                  <a:cubicBezTo>
                    <a:pt x="1007" y="515"/>
                    <a:pt x="1007" y="515"/>
                    <a:pt x="1007" y="515"/>
                  </a:cubicBezTo>
                  <a:cubicBezTo>
                    <a:pt x="1117" y="569"/>
                    <a:pt x="1117" y="569"/>
                    <a:pt x="1117" y="569"/>
                  </a:cubicBezTo>
                  <a:cubicBezTo>
                    <a:pt x="1014" y="591"/>
                    <a:pt x="1014" y="591"/>
                    <a:pt x="1014" y="591"/>
                  </a:cubicBezTo>
                  <a:moveTo>
                    <a:pt x="883" y="599"/>
                  </a:moveTo>
                  <a:cubicBezTo>
                    <a:pt x="842" y="547"/>
                    <a:pt x="842" y="547"/>
                    <a:pt x="842" y="547"/>
                  </a:cubicBezTo>
                  <a:cubicBezTo>
                    <a:pt x="910" y="513"/>
                    <a:pt x="910" y="513"/>
                    <a:pt x="910" y="513"/>
                  </a:cubicBezTo>
                  <a:cubicBezTo>
                    <a:pt x="952" y="548"/>
                    <a:pt x="952" y="548"/>
                    <a:pt x="952" y="548"/>
                  </a:cubicBezTo>
                  <a:cubicBezTo>
                    <a:pt x="883" y="599"/>
                    <a:pt x="883" y="599"/>
                    <a:pt x="883" y="599"/>
                  </a:cubicBezTo>
                  <a:moveTo>
                    <a:pt x="955" y="545"/>
                  </a:moveTo>
                  <a:cubicBezTo>
                    <a:pt x="916" y="513"/>
                    <a:pt x="916" y="513"/>
                    <a:pt x="916" y="513"/>
                  </a:cubicBezTo>
                  <a:cubicBezTo>
                    <a:pt x="998" y="513"/>
                    <a:pt x="998" y="513"/>
                    <a:pt x="998" y="513"/>
                  </a:cubicBezTo>
                  <a:cubicBezTo>
                    <a:pt x="955" y="545"/>
                    <a:pt x="955" y="545"/>
                    <a:pt x="955" y="545"/>
                  </a:cubicBezTo>
                  <a:moveTo>
                    <a:pt x="28" y="613"/>
                  </a:moveTo>
                  <a:cubicBezTo>
                    <a:pt x="94" y="508"/>
                    <a:pt x="94" y="508"/>
                    <a:pt x="94" y="508"/>
                  </a:cubicBezTo>
                  <a:cubicBezTo>
                    <a:pt x="151" y="600"/>
                    <a:pt x="151" y="600"/>
                    <a:pt x="151" y="600"/>
                  </a:cubicBezTo>
                  <a:cubicBezTo>
                    <a:pt x="28" y="613"/>
                    <a:pt x="28" y="613"/>
                    <a:pt x="28" y="613"/>
                  </a:cubicBezTo>
                  <a:moveTo>
                    <a:pt x="257" y="542"/>
                  </a:moveTo>
                  <a:cubicBezTo>
                    <a:pt x="221" y="518"/>
                    <a:pt x="221" y="518"/>
                    <a:pt x="221" y="518"/>
                  </a:cubicBezTo>
                  <a:cubicBezTo>
                    <a:pt x="293" y="507"/>
                    <a:pt x="293" y="507"/>
                    <a:pt x="293" y="507"/>
                  </a:cubicBezTo>
                  <a:cubicBezTo>
                    <a:pt x="257" y="542"/>
                    <a:pt x="257" y="542"/>
                    <a:pt x="257" y="542"/>
                  </a:cubicBezTo>
                  <a:moveTo>
                    <a:pt x="155" y="598"/>
                  </a:moveTo>
                  <a:cubicBezTo>
                    <a:pt x="99" y="506"/>
                    <a:pt x="99" y="506"/>
                    <a:pt x="99" y="506"/>
                  </a:cubicBezTo>
                  <a:cubicBezTo>
                    <a:pt x="211" y="518"/>
                    <a:pt x="211" y="518"/>
                    <a:pt x="211" y="518"/>
                  </a:cubicBezTo>
                  <a:cubicBezTo>
                    <a:pt x="210" y="519"/>
                    <a:pt x="210" y="519"/>
                    <a:pt x="210" y="519"/>
                  </a:cubicBezTo>
                  <a:cubicBezTo>
                    <a:pt x="210" y="519"/>
                    <a:pt x="210" y="519"/>
                    <a:pt x="210" y="519"/>
                  </a:cubicBezTo>
                  <a:cubicBezTo>
                    <a:pt x="155" y="598"/>
                    <a:pt x="155" y="598"/>
                    <a:pt x="155" y="598"/>
                  </a:cubicBezTo>
                  <a:moveTo>
                    <a:pt x="290" y="565"/>
                  </a:moveTo>
                  <a:cubicBezTo>
                    <a:pt x="260" y="545"/>
                    <a:pt x="260" y="545"/>
                    <a:pt x="260" y="545"/>
                  </a:cubicBezTo>
                  <a:cubicBezTo>
                    <a:pt x="301" y="506"/>
                    <a:pt x="301" y="506"/>
                    <a:pt x="301" y="506"/>
                  </a:cubicBezTo>
                  <a:cubicBezTo>
                    <a:pt x="306" y="505"/>
                    <a:pt x="306" y="505"/>
                    <a:pt x="306" y="505"/>
                  </a:cubicBezTo>
                  <a:cubicBezTo>
                    <a:pt x="290" y="565"/>
                    <a:pt x="290" y="565"/>
                    <a:pt x="290" y="565"/>
                  </a:cubicBezTo>
                  <a:moveTo>
                    <a:pt x="295" y="566"/>
                  </a:moveTo>
                  <a:cubicBezTo>
                    <a:pt x="310" y="505"/>
                    <a:pt x="310" y="505"/>
                    <a:pt x="310" y="505"/>
                  </a:cubicBezTo>
                  <a:cubicBezTo>
                    <a:pt x="431" y="525"/>
                    <a:pt x="431" y="525"/>
                    <a:pt x="431" y="525"/>
                  </a:cubicBezTo>
                  <a:cubicBezTo>
                    <a:pt x="295" y="566"/>
                    <a:pt x="295" y="566"/>
                    <a:pt x="295" y="566"/>
                  </a:cubicBezTo>
                  <a:moveTo>
                    <a:pt x="486" y="598"/>
                  </a:moveTo>
                  <a:cubicBezTo>
                    <a:pt x="479" y="583"/>
                    <a:pt x="451" y="538"/>
                    <a:pt x="444" y="526"/>
                  </a:cubicBezTo>
                  <a:cubicBezTo>
                    <a:pt x="515" y="501"/>
                    <a:pt x="515" y="501"/>
                    <a:pt x="515" y="501"/>
                  </a:cubicBezTo>
                  <a:cubicBezTo>
                    <a:pt x="506" y="535"/>
                    <a:pt x="491" y="585"/>
                    <a:pt x="486" y="598"/>
                  </a:cubicBezTo>
                  <a:moveTo>
                    <a:pt x="492" y="593"/>
                  </a:moveTo>
                  <a:cubicBezTo>
                    <a:pt x="497" y="581"/>
                    <a:pt x="505" y="555"/>
                    <a:pt x="520" y="500"/>
                  </a:cubicBezTo>
                  <a:cubicBezTo>
                    <a:pt x="589" y="513"/>
                    <a:pt x="589" y="513"/>
                    <a:pt x="589" y="513"/>
                  </a:cubicBezTo>
                  <a:cubicBezTo>
                    <a:pt x="589" y="515"/>
                    <a:pt x="589" y="515"/>
                    <a:pt x="589" y="515"/>
                  </a:cubicBezTo>
                  <a:cubicBezTo>
                    <a:pt x="492" y="593"/>
                    <a:pt x="492" y="593"/>
                    <a:pt x="492" y="593"/>
                  </a:cubicBezTo>
                  <a:moveTo>
                    <a:pt x="1120" y="566"/>
                  </a:moveTo>
                  <a:cubicBezTo>
                    <a:pt x="1012" y="512"/>
                    <a:pt x="1012" y="512"/>
                    <a:pt x="1012" y="512"/>
                  </a:cubicBezTo>
                  <a:cubicBezTo>
                    <a:pt x="1092" y="500"/>
                    <a:pt x="1092" y="500"/>
                    <a:pt x="1092" y="500"/>
                  </a:cubicBezTo>
                  <a:cubicBezTo>
                    <a:pt x="1120" y="566"/>
                    <a:pt x="1120" y="566"/>
                    <a:pt x="1120" y="566"/>
                  </a:cubicBezTo>
                  <a:moveTo>
                    <a:pt x="1124" y="565"/>
                  </a:moveTo>
                  <a:cubicBezTo>
                    <a:pt x="1096" y="499"/>
                    <a:pt x="1096" y="499"/>
                    <a:pt x="1096" y="499"/>
                  </a:cubicBezTo>
                  <a:cubicBezTo>
                    <a:pt x="1169" y="476"/>
                    <a:pt x="1169" y="476"/>
                    <a:pt x="1169" y="476"/>
                  </a:cubicBezTo>
                  <a:cubicBezTo>
                    <a:pt x="1124" y="565"/>
                    <a:pt x="1124" y="565"/>
                    <a:pt x="1124" y="565"/>
                  </a:cubicBezTo>
                  <a:moveTo>
                    <a:pt x="1128" y="567"/>
                  </a:moveTo>
                  <a:cubicBezTo>
                    <a:pt x="1175" y="476"/>
                    <a:pt x="1175" y="476"/>
                    <a:pt x="1175" y="476"/>
                  </a:cubicBezTo>
                  <a:cubicBezTo>
                    <a:pt x="1258" y="530"/>
                    <a:pt x="1258" y="530"/>
                    <a:pt x="1258" y="530"/>
                  </a:cubicBezTo>
                  <a:cubicBezTo>
                    <a:pt x="1128" y="567"/>
                    <a:pt x="1128" y="567"/>
                    <a:pt x="1128" y="567"/>
                  </a:cubicBezTo>
                  <a:moveTo>
                    <a:pt x="1273" y="528"/>
                  </a:moveTo>
                  <a:cubicBezTo>
                    <a:pt x="1373" y="471"/>
                    <a:pt x="1373" y="471"/>
                    <a:pt x="1373" y="471"/>
                  </a:cubicBezTo>
                  <a:cubicBezTo>
                    <a:pt x="1414" y="517"/>
                    <a:pt x="1414" y="517"/>
                    <a:pt x="1414" y="517"/>
                  </a:cubicBezTo>
                  <a:cubicBezTo>
                    <a:pt x="1273" y="528"/>
                    <a:pt x="1273" y="528"/>
                    <a:pt x="1273" y="528"/>
                  </a:cubicBezTo>
                  <a:moveTo>
                    <a:pt x="209" y="513"/>
                  </a:moveTo>
                  <a:cubicBezTo>
                    <a:pt x="99" y="502"/>
                    <a:pt x="99" y="502"/>
                    <a:pt x="99" y="502"/>
                  </a:cubicBezTo>
                  <a:cubicBezTo>
                    <a:pt x="144" y="454"/>
                    <a:pt x="144" y="454"/>
                    <a:pt x="144" y="454"/>
                  </a:cubicBezTo>
                  <a:cubicBezTo>
                    <a:pt x="209" y="513"/>
                    <a:pt x="209" y="513"/>
                    <a:pt x="209" y="513"/>
                  </a:cubicBezTo>
                  <a:moveTo>
                    <a:pt x="220" y="513"/>
                  </a:moveTo>
                  <a:cubicBezTo>
                    <a:pt x="268" y="446"/>
                    <a:pt x="268" y="446"/>
                    <a:pt x="268" y="446"/>
                  </a:cubicBezTo>
                  <a:cubicBezTo>
                    <a:pt x="303" y="497"/>
                    <a:pt x="303" y="497"/>
                    <a:pt x="303" y="497"/>
                  </a:cubicBezTo>
                  <a:cubicBezTo>
                    <a:pt x="299" y="501"/>
                    <a:pt x="299" y="501"/>
                    <a:pt x="299" y="501"/>
                  </a:cubicBezTo>
                  <a:cubicBezTo>
                    <a:pt x="220" y="513"/>
                    <a:pt x="220" y="513"/>
                    <a:pt x="220" y="513"/>
                  </a:cubicBezTo>
                  <a:moveTo>
                    <a:pt x="215" y="513"/>
                  </a:moveTo>
                  <a:cubicBezTo>
                    <a:pt x="149" y="453"/>
                    <a:pt x="149" y="453"/>
                    <a:pt x="149" y="453"/>
                  </a:cubicBezTo>
                  <a:cubicBezTo>
                    <a:pt x="264" y="445"/>
                    <a:pt x="264" y="445"/>
                    <a:pt x="264" y="445"/>
                  </a:cubicBezTo>
                  <a:cubicBezTo>
                    <a:pt x="215" y="513"/>
                    <a:pt x="215" y="513"/>
                    <a:pt x="215" y="513"/>
                  </a:cubicBezTo>
                  <a:moveTo>
                    <a:pt x="587" y="508"/>
                  </a:moveTo>
                  <a:cubicBezTo>
                    <a:pt x="522" y="496"/>
                    <a:pt x="522" y="496"/>
                    <a:pt x="522" y="496"/>
                  </a:cubicBezTo>
                  <a:cubicBezTo>
                    <a:pt x="556" y="437"/>
                    <a:pt x="556" y="437"/>
                    <a:pt x="556" y="437"/>
                  </a:cubicBezTo>
                  <a:cubicBezTo>
                    <a:pt x="587" y="508"/>
                    <a:pt x="587" y="508"/>
                    <a:pt x="587" y="508"/>
                  </a:cubicBezTo>
                  <a:moveTo>
                    <a:pt x="1489" y="499"/>
                  </a:moveTo>
                  <a:cubicBezTo>
                    <a:pt x="1531" y="431"/>
                    <a:pt x="1531" y="431"/>
                    <a:pt x="1531" y="431"/>
                  </a:cubicBezTo>
                  <a:cubicBezTo>
                    <a:pt x="1553" y="455"/>
                    <a:pt x="1553" y="455"/>
                    <a:pt x="1553" y="455"/>
                  </a:cubicBezTo>
                  <a:cubicBezTo>
                    <a:pt x="1489" y="499"/>
                    <a:pt x="1489" y="499"/>
                    <a:pt x="1489" y="499"/>
                  </a:cubicBezTo>
                  <a:moveTo>
                    <a:pt x="518" y="493"/>
                  </a:moveTo>
                  <a:cubicBezTo>
                    <a:pt x="476" y="428"/>
                    <a:pt x="476" y="428"/>
                    <a:pt x="476" y="428"/>
                  </a:cubicBezTo>
                  <a:cubicBezTo>
                    <a:pt x="552" y="434"/>
                    <a:pt x="552" y="434"/>
                    <a:pt x="552" y="434"/>
                  </a:cubicBezTo>
                  <a:cubicBezTo>
                    <a:pt x="518" y="493"/>
                    <a:pt x="518" y="493"/>
                    <a:pt x="518" y="493"/>
                  </a:cubicBezTo>
                  <a:moveTo>
                    <a:pt x="1320" y="430"/>
                  </a:moveTo>
                  <a:cubicBezTo>
                    <a:pt x="1321" y="426"/>
                    <a:pt x="1321" y="426"/>
                    <a:pt x="1321" y="426"/>
                  </a:cubicBezTo>
                  <a:cubicBezTo>
                    <a:pt x="1370" y="468"/>
                    <a:pt x="1370" y="468"/>
                    <a:pt x="1370" y="468"/>
                  </a:cubicBezTo>
                  <a:cubicBezTo>
                    <a:pt x="1269" y="525"/>
                    <a:pt x="1269" y="525"/>
                    <a:pt x="1269" y="525"/>
                  </a:cubicBezTo>
                  <a:cubicBezTo>
                    <a:pt x="1319" y="428"/>
                    <a:pt x="1319" y="428"/>
                    <a:pt x="1319" y="428"/>
                  </a:cubicBezTo>
                  <a:cubicBezTo>
                    <a:pt x="1320" y="430"/>
                    <a:pt x="1320" y="430"/>
                    <a:pt x="1320" y="430"/>
                  </a:cubicBezTo>
                  <a:moveTo>
                    <a:pt x="1009" y="508"/>
                  </a:moveTo>
                  <a:cubicBezTo>
                    <a:pt x="1070" y="418"/>
                    <a:pt x="1070" y="418"/>
                    <a:pt x="1070" y="418"/>
                  </a:cubicBezTo>
                  <a:cubicBezTo>
                    <a:pt x="1090" y="496"/>
                    <a:pt x="1090" y="496"/>
                    <a:pt x="1090" y="496"/>
                  </a:cubicBezTo>
                  <a:cubicBezTo>
                    <a:pt x="1009" y="508"/>
                    <a:pt x="1009" y="508"/>
                    <a:pt x="1009" y="508"/>
                  </a:cubicBezTo>
                  <a:moveTo>
                    <a:pt x="310" y="500"/>
                  </a:moveTo>
                  <a:cubicBezTo>
                    <a:pt x="309" y="498"/>
                    <a:pt x="309" y="498"/>
                    <a:pt x="309" y="498"/>
                  </a:cubicBezTo>
                  <a:cubicBezTo>
                    <a:pt x="391" y="417"/>
                    <a:pt x="391" y="417"/>
                    <a:pt x="391" y="417"/>
                  </a:cubicBezTo>
                  <a:cubicBezTo>
                    <a:pt x="410" y="452"/>
                    <a:pt x="410" y="452"/>
                    <a:pt x="410" y="452"/>
                  </a:cubicBezTo>
                  <a:cubicBezTo>
                    <a:pt x="471" y="428"/>
                    <a:pt x="471" y="428"/>
                    <a:pt x="471" y="428"/>
                  </a:cubicBezTo>
                  <a:cubicBezTo>
                    <a:pt x="515" y="496"/>
                    <a:pt x="515" y="496"/>
                    <a:pt x="515" y="496"/>
                  </a:cubicBezTo>
                  <a:cubicBezTo>
                    <a:pt x="440" y="522"/>
                    <a:pt x="440" y="522"/>
                    <a:pt x="440" y="522"/>
                  </a:cubicBezTo>
                  <a:cubicBezTo>
                    <a:pt x="311" y="500"/>
                    <a:pt x="311" y="500"/>
                    <a:pt x="311" y="500"/>
                  </a:cubicBezTo>
                  <a:cubicBezTo>
                    <a:pt x="312" y="499"/>
                    <a:pt x="312" y="499"/>
                    <a:pt x="312" y="499"/>
                  </a:cubicBezTo>
                  <a:cubicBezTo>
                    <a:pt x="310" y="500"/>
                    <a:pt x="310" y="500"/>
                    <a:pt x="310" y="500"/>
                  </a:cubicBezTo>
                  <a:moveTo>
                    <a:pt x="1094" y="495"/>
                  </a:moveTo>
                  <a:cubicBezTo>
                    <a:pt x="1074" y="417"/>
                    <a:pt x="1074" y="417"/>
                    <a:pt x="1074" y="417"/>
                  </a:cubicBezTo>
                  <a:cubicBezTo>
                    <a:pt x="1168" y="472"/>
                    <a:pt x="1168" y="472"/>
                    <a:pt x="1168" y="472"/>
                  </a:cubicBezTo>
                  <a:cubicBezTo>
                    <a:pt x="1094" y="495"/>
                    <a:pt x="1094" y="495"/>
                    <a:pt x="1094" y="495"/>
                  </a:cubicBezTo>
                  <a:moveTo>
                    <a:pt x="715" y="562"/>
                  </a:moveTo>
                  <a:cubicBezTo>
                    <a:pt x="754" y="407"/>
                    <a:pt x="754" y="407"/>
                    <a:pt x="754" y="407"/>
                  </a:cubicBezTo>
                  <a:cubicBezTo>
                    <a:pt x="754" y="513"/>
                    <a:pt x="754" y="513"/>
                    <a:pt x="754" y="513"/>
                  </a:cubicBezTo>
                  <a:cubicBezTo>
                    <a:pt x="752" y="512"/>
                    <a:pt x="752" y="512"/>
                    <a:pt x="752" y="512"/>
                  </a:cubicBezTo>
                  <a:cubicBezTo>
                    <a:pt x="753" y="516"/>
                    <a:pt x="753" y="516"/>
                    <a:pt x="753" y="516"/>
                  </a:cubicBezTo>
                  <a:cubicBezTo>
                    <a:pt x="715" y="562"/>
                    <a:pt x="715" y="562"/>
                    <a:pt x="715" y="562"/>
                  </a:cubicBezTo>
                  <a:moveTo>
                    <a:pt x="1554" y="450"/>
                  </a:moveTo>
                  <a:cubicBezTo>
                    <a:pt x="1534" y="427"/>
                    <a:pt x="1534" y="427"/>
                    <a:pt x="1534" y="427"/>
                  </a:cubicBezTo>
                  <a:cubicBezTo>
                    <a:pt x="1555" y="401"/>
                    <a:pt x="1555" y="401"/>
                    <a:pt x="1555" y="401"/>
                  </a:cubicBezTo>
                  <a:cubicBezTo>
                    <a:pt x="1554" y="442"/>
                    <a:pt x="1554" y="442"/>
                    <a:pt x="1554" y="442"/>
                  </a:cubicBezTo>
                  <a:cubicBezTo>
                    <a:pt x="1554" y="450"/>
                    <a:pt x="1554" y="450"/>
                    <a:pt x="1554" y="450"/>
                  </a:cubicBezTo>
                  <a:moveTo>
                    <a:pt x="834" y="543"/>
                  </a:moveTo>
                  <a:cubicBezTo>
                    <a:pt x="758" y="515"/>
                    <a:pt x="758" y="515"/>
                    <a:pt x="758" y="515"/>
                  </a:cubicBezTo>
                  <a:cubicBezTo>
                    <a:pt x="758" y="398"/>
                    <a:pt x="758" y="398"/>
                    <a:pt x="758" y="398"/>
                  </a:cubicBezTo>
                  <a:cubicBezTo>
                    <a:pt x="834" y="543"/>
                    <a:pt x="834" y="543"/>
                    <a:pt x="834" y="543"/>
                  </a:cubicBezTo>
                  <a:moveTo>
                    <a:pt x="1417" y="514"/>
                  </a:moveTo>
                  <a:cubicBezTo>
                    <a:pt x="1377" y="468"/>
                    <a:pt x="1377" y="468"/>
                    <a:pt x="1377" y="468"/>
                  </a:cubicBezTo>
                  <a:cubicBezTo>
                    <a:pt x="1456" y="398"/>
                    <a:pt x="1456" y="398"/>
                    <a:pt x="1456" y="398"/>
                  </a:cubicBezTo>
                  <a:cubicBezTo>
                    <a:pt x="1417" y="514"/>
                    <a:pt x="1417" y="514"/>
                    <a:pt x="1417" y="514"/>
                  </a:cubicBezTo>
                  <a:moveTo>
                    <a:pt x="839" y="544"/>
                  </a:moveTo>
                  <a:cubicBezTo>
                    <a:pt x="763" y="398"/>
                    <a:pt x="763" y="398"/>
                    <a:pt x="763" y="398"/>
                  </a:cubicBezTo>
                  <a:cubicBezTo>
                    <a:pt x="906" y="510"/>
                    <a:pt x="906" y="510"/>
                    <a:pt x="906" y="510"/>
                  </a:cubicBezTo>
                  <a:cubicBezTo>
                    <a:pt x="839" y="544"/>
                    <a:pt x="839" y="544"/>
                    <a:pt x="839" y="544"/>
                  </a:cubicBezTo>
                  <a:moveTo>
                    <a:pt x="412" y="447"/>
                  </a:moveTo>
                  <a:cubicBezTo>
                    <a:pt x="394" y="414"/>
                    <a:pt x="394" y="414"/>
                    <a:pt x="394" y="414"/>
                  </a:cubicBezTo>
                  <a:cubicBezTo>
                    <a:pt x="413" y="395"/>
                    <a:pt x="413" y="395"/>
                    <a:pt x="413" y="395"/>
                  </a:cubicBezTo>
                  <a:cubicBezTo>
                    <a:pt x="467" y="425"/>
                    <a:pt x="467" y="425"/>
                    <a:pt x="467" y="425"/>
                  </a:cubicBezTo>
                  <a:cubicBezTo>
                    <a:pt x="412" y="447"/>
                    <a:pt x="412" y="447"/>
                    <a:pt x="412" y="447"/>
                  </a:cubicBezTo>
                  <a:moveTo>
                    <a:pt x="709" y="568"/>
                  </a:moveTo>
                  <a:cubicBezTo>
                    <a:pt x="599" y="512"/>
                    <a:pt x="599" y="512"/>
                    <a:pt x="599" y="512"/>
                  </a:cubicBezTo>
                  <a:cubicBezTo>
                    <a:pt x="609" y="500"/>
                    <a:pt x="609" y="500"/>
                    <a:pt x="609" y="500"/>
                  </a:cubicBezTo>
                  <a:cubicBezTo>
                    <a:pt x="752" y="395"/>
                    <a:pt x="752" y="395"/>
                    <a:pt x="752" y="395"/>
                  </a:cubicBezTo>
                  <a:cubicBezTo>
                    <a:pt x="709" y="568"/>
                    <a:pt x="709" y="568"/>
                    <a:pt x="709" y="568"/>
                  </a:cubicBezTo>
                  <a:moveTo>
                    <a:pt x="1530" y="424"/>
                  </a:moveTo>
                  <a:cubicBezTo>
                    <a:pt x="1470" y="394"/>
                    <a:pt x="1470" y="394"/>
                    <a:pt x="1470" y="394"/>
                  </a:cubicBezTo>
                  <a:cubicBezTo>
                    <a:pt x="1553" y="396"/>
                    <a:pt x="1553" y="396"/>
                    <a:pt x="1553" y="396"/>
                  </a:cubicBezTo>
                  <a:cubicBezTo>
                    <a:pt x="1530" y="424"/>
                    <a:pt x="1530" y="424"/>
                    <a:pt x="1530" y="424"/>
                  </a:cubicBezTo>
                  <a:moveTo>
                    <a:pt x="167" y="429"/>
                  </a:moveTo>
                  <a:cubicBezTo>
                    <a:pt x="168" y="426"/>
                    <a:pt x="168" y="426"/>
                    <a:pt x="168" y="426"/>
                  </a:cubicBezTo>
                  <a:cubicBezTo>
                    <a:pt x="215" y="388"/>
                    <a:pt x="215" y="388"/>
                    <a:pt x="215" y="388"/>
                  </a:cubicBezTo>
                  <a:cubicBezTo>
                    <a:pt x="263" y="440"/>
                    <a:pt x="263" y="440"/>
                    <a:pt x="263" y="440"/>
                  </a:cubicBezTo>
                  <a:cubicBezTo>
                    <a:pt x="149" y="448"/>
                    <a:pt x="149" y="448"/>
                    <a:pt x="149" y="448"/>
                  </a:cubicBezTo>
                  <a:cubicBezTo>
                    <a:pt x="166" y="428"/>
                    <a:pt x="166" y="428"/>
                    <a:pt x="166" y="428"/>
                  </a:cubicBezTo>
                  <a:cubicBezTo>
                    <a:pt x="167" y="429"/>
                    <a:pt x="167" y="429"/>
                    <a:pt x="167" y="429"/>
                  </a:cubicBezTo>
                  <a:moveTo>
                    <a:pt x="588" y="499"/>
                  </a:moveTo>
                  <a:cubicBezTo>
                    <a:pt x="559" y="432"/>
                    <a:pt x="559" y="432"/>
                    <a:pt x="559" y="432"/>
                  </a:cubicBezTo>
                  <a:cubicBezTo>
                    <a:pt x="560" y="430"/>
                    <a:pt x="560" y="430"/>
                    <a:pt x="560" y="430"/>
                  </a:cubicBezTo>
                  <a:cubicBezTo>
                    <a:pt x="560" y="430"/>
                    <a:pt x="560" y="430"/>
                    <a:pt x="560" y="430"/>
                  </a:cubicBezTo>
                  <a:cubicBezTo>
                    <a:pt x="583" y="386"/>
                    <a:pt x="583" y="386"/>
                    <a:pt x="583" y="386"/>
                  </a:cubicBezTo>
                  <a:cubicBezTo>
                    <a:pt x="588" y="499"/>
                    <a:pt x="588" y="499"/>
                    <a:pt x="588" y="499"/>
                  </a:cubicBezTo>
                  <a:moveTo>
                    <a:pt x="555" y="429"/>
                  </a:moveTo>
                  <a:cubicBezTo>
                    <a:pt x="482" y="424"/>
                    <a:pt x="482" y="424"/>
                    <a:pt x="482" y="424"/>
                  </a:cubicBezTo>
                  <a:cubicBezTo>
                    <a:pt x="580" y="383"/>
                    <a:pt x="580" y="383"/>
                    <a:pt x="580" y="383"/>
                  </a:cubicBezTo>
                  <a:cubicBezTo>
                    <a:pt x="555" y="429"/>
                    <a:pt x="555" y="429"/>
                    <a:pt x="555" y="429"/>
                  </a:cubicBezTo>
                  <a:moveTo>
                    <a:pt x="590" y="382"/>
                  </a:moveTo>
                  <a:cubicBezTo>
                    <a:pt x="590" y="381"/>
                    <a:pt x="590" y="381"/>
                    <a:pt x="590" y="381"/>
                  </a:cubicBezTo>
                  <a:cubicBezTo>
                    <a:pt x="750" y="391"/>
                    <a:pt x="750" y="391"/>
                    <a:pt x="750" y="391"/>
                  </a:cubicBezTo>
                  <a:cubicBezTo>
                    <a:pt x="593" y="506"/>
                    <a:pt x="593" y="506"/>
                    <a:pt x="593" y="506"/>
                  </a:cubicBezTo>
                  <a:cubicBezTo>
                    <a:pt x="588" y="381"/>
                    <a:pt x="588" y="381"/>
                    <a:pt x="588" y="381"/>
                  </a:cubicBezTo>
                  <a:cubicBezTo>
                    <a:pt x="590" y="382"/>
                    <a:pt x="590" y="382"/>
                    <a:pt x="590" y="382"/>
                  </a:cubicBezTo>
                  <a:moveTo>
                    <a:pt x="462" y="417"/>
                  </a:moveTo>
                  <a:cubicBezTo>
                    <a:pt x="417" y="392"/>
                    <a:pt x="417" y="392"/>
                    <a:pt x="417" y="392"/>
                  </a:cubicBezTo>
                  <a:cubicBezTo>
                    <a:pt x="429" y="380"/>
                    <a:pt x="429" y="380"/>
                    <a:pt x="429" y="380"/>
                  </a:cubicBezTo>
                  <a:cubicBezTo>
                    <a:pt x="462" y="417"/>
                    <a:pt x="462" y="417"/>
                    <a:pt x="462" y="417"/>
                  </a:cubicBezTo>
                  <a:moveTo>
                    <a:pt x="392" y="410"/>
                  </a:moveTo>
                  <a:cubicBezTo>
                    <a:pt x="373" y="373"/>
                    <a:pt x="373" y="373"/>
                    <a:pt x="373" y="373"/>
                  </a:cubicBezTo>
                  <a:cubicBezTo>
                    <a:pt x="409" y="393"/>
                    <a:pt x="409" y="393"/>
                    <a:pt x="409" y="393"/>
                  </a:cubicBezTo>
                  <a:cubicBezTo>
                    <a:pt x="392" y="410"/>
                    <a:pt x="392" y="410"/>
                    <a:pt x="392" y="410"/>
                  </a:cubicBezTo>
                  <a:moveTo>
                    <a:pt x="347" y="416"/>
                  </a:moveTo>
                  <a:cubicBezTo>
                    <a:pt x="284" y="365"/>
                    <a:pt x="284" y="365"/>
                    <a:pt x="284" y="365"/>
                  </a:cubicBezTo>
                  <a:cubicBezTo>
                    <a:pt x="364" y="369"/>
                    <a:pt x="364" y="369"/>
                    <a:pt x="364" y="369"/>
                  </a:cubicBezTo>
                  <a:cubicBezTo>
                    <a:pt x="347" y="416"/>
                    <a:pt x="347" y="416"/>
                    <a:pt x="347" y="416"/>
                  </a:cubicBezTo>
                  <a:moveTo>
                    <a:pt x="269" y="440"/>
                  </a:moveTo>
                  <a:cubicBezTo>
                    <a:pt x="220" y="386"/>
                    <a:pt x="220" y="386"/>
                    <a:pt x="220" y="386"/>
                  </a:cubicBezTo>
                  <a:cubicBezTo>
                    <a:pt x="277" y="365"/>
                    <a:pt x="277" y="365"/>
                    <a:pt x="277" y="365"/>
                  </a:cubicBezTo>
                  <a:cubicBezTo>
                    <a:pt x="349" y="423"/>
                    <a:pt x="349" y="423"/>
                    <a:pt x="349" y="423"/>
                  </a:cubicBezTo>
                  <a:cubicBezTo>
                    <a:pt x="367" y="373"/>
                    <a:pt x="367" y="373"/>
                    <a:pt x="367" y="373"/>
                  </a:cubicBezTo>
                  <a:cubicBezTo>
                    <a:pt x="389" y="413"/>
                    <a:pt x="389" y="413"/>
                    <a:pt x="389" y="413"/>
                  </a:cubicBezTo>
                  <a:cubicBezTo>
                    <a:pt x="306" y="494"/>
                    <a:pt x="306" y="494"/>
                    <a:pt x="306" y="494"/>
                  </a:cubicBezTo>
                  <a:cubicBezTo>
                    <a:pt x="271" y="442"/>
                    <a:pt x="271" y="442"/>
                    <a:pt x="271" y="442"/>
                  </a:cubicBezTo>
                  <a:cubicBezTo>
                    <a:pt x="271" y="442"/>
                    <a:pt x="271" y="442"/>
                    <a:pt x="271" y="442"/>
                  </a:cubicBezTo>
                  <a:cubicBezTo>
                    <a:pt x="270" y="441"/>
                    <a:pt x="270" y="441"/>
                    <a:pt x="270" y="441"/>
                  </a:cubicBezTo>
                  <a:cubicBezTo>
                    <a:pt x="269" y="440"/>
                    <a:pt x="269" y="440"/>
                    <a:pt x="269" y="440"/>
                  </a:cubicBezTo>
                  <a:cubicBezTo>
                    <a:pt x="269" y="440"/>
                    <a:pt x="269" y="440"/>
                    <a:pt x="269" y="440"/>
                  </a:cubicBezTo>
                  <a:moveTo>
                    <a:pt x="171" y="417"/>
                  </a:moveTo>
                  <a:cubicBezTo>
                    <a:pt x="192" y="365"/>
                    <a:pt x="192" y="365"/>
                    <a:pt x="192" y="365"/>
                  </a:cubicBezTo>
                  <a:cubicBezTo>
                    <a:pt x="212" y="385"/>
                    <a:pt x="212" y="385"/>
                    <a:pt x="212" y="385"/>
                  </a:cubicBezTo>
                  <a:cubicBezTo>
                    <a:pt x="171" y="417"/>
                    <a:pt x="171" y="417"/>
                    <a:pt x="171" y="417"/>
                  </a:cubicBezTo>
                  <a:moveTo>
                    <a:pt x="168" y="413"/>
                  </a:moveTo>
                  <a:cubicBezTo>
                    <a:pt x="167" y="353"/>
                    <a:pt x="167" y="353"/>
                    <a:pt x="167" y="353"/>
                  </a:cubicBezTo>
                  <a:cubicBezTo>
                    <a:pt x="189" y="362"/>
                    <a:pt x="189" y="362"/>
                    <a:pt x="189" y="362"/>
                  </a:cubicBezTo>
                  <a:cubicBezTo>
                    <a:pt x="168" y="413"/>
                    <a:pt x="168" y="413"/>
                    <a:pt x="168" y="413"/>
                  </a:cubicBezTo>
                  <a:moveTo>
                    <a:pt x="190" y="358"/>
                  </a:moveTo>
                  <a:cubicBezTo>
                    <a:pt x="174" y="351"/>
                    <a:pt x="174" y="351"/>
                    <a:pt x="174" y="351"/>
                  </a:cubicBezTo>
                  <a:cubicBezTo>
                    <a:pt x="199" y="349"/>
                    <a:pt x="199" y="349"/>
                    <a:pt x="199" y="349"/>
                  </a:cubicBezTo>
                  <a:cubicBezTo>
                    <a:pt x="192" y="358"/>
                    <a:pt x="192" y="358"/>
                    <a:pt x="192" y="358"/>
                  </a:cubicBezTo>
                  <a:cubicBezTo>
                    <a:pt x="191" y="357"/>
                    <a:pt x="191" y="357"/>
                    <a:pt x="191" y="357"/>
                  </a:cubicBezTo>
                  <a:cubicBezTo>
                    <a:pt x="190" y="358"/>
                    <a:pt x="190" y="358"/>
                    <a:pt x="190" y="358"/>
                  </a:cubicBezTo>
                  <a:moveTo>
                    <a:pt x="212" y="378"/>
                  </a:moveTo>
                  <a:cubicBezTo>
                    <a:pt x="195" y="361"/>
                    <a:pt x="195" y="361"/>
                    <a:pt x="195" y="361"/>
                  </a:cubicBezTo>
                  <a:cubicBezTo>
                    <a:pt x="205" y="349"/>
                    <a:pt x="205" y="349"/>
                    <a:pt x="205" y="349"/>
                  </a:cubicBezTo>
                  <a:cubicBezTo>
                    <a:pt x="212" y="378"/>
                    <a:pt x="212" y="378"/>
                    <a:pt x="212" y="378"/>
                  </a:cubicBezTo>
                  <a:moveTo>
                    <a:pt x="1373" y="464"/>
                  </a:moveTo>
                  <a:cubicBezTo>
                    <a:pt x="1323" y="422"/>
                    <a:pt x="1323" y="422"/>
                    <a:pt x="1323" y="422"/>
                  </a:cubicBezTo>
                  <a:cubicBezTo>
                    <a:pt x="1415" y="349"/>
                    <a:pt x="1415" y="349"/>
                    <a:pt x="1415" y="349"/>
                  </a:cubicBezTo>
                  <a:cubicBezTo>
                    <a:pt x="1373" y="464"/>
                    <a:pt x="1373" y="464"/>
                    <a:pt x="1373" y="464"/>
                  </a:cubicBezTo>
                  <a:moveTo>
                    <a:pt x="162" y="421"/>
                  </a:moveTo>
                  <a:cubicBezTo>
                    <a:pt x="86" y="413"/>
                    <a:pt x="86" y="413"/>
                    <a:pt x="86" y="413"/>
                  </a:cubicBezTo>
                  <a:cubicBezTo>
                    <a:pt x="92" y="401"/>
                    <a:pt x="107" y="363"/>
                    <a:pt x="113" y="349"/>
                  </a:cubicBezTo>
                  <a:cubicBezTo>
                    <a:pt x="162" y="421"/>
                    <a:pt x="162" y="421"/>
                    <a:pt x="162" y="421"/>
                  </a:cubicBezTo>
                  <a:moveTo>
                    <a:pt x="231" y="377"/>
                  </a:moveTo>
                  <a:cubicBezTo>
                    <a:pt x="273" y="348"/>
                    <a:pt x="273" y="348"/>
                    <a:pt x="273" y="348"/>
                  </a:cubicBezTo>
                  <a:cubicBezTo>
                    <a:pt x="275" y="361"/>
                    <a:pt x="275" y="361"/>
                    <a:pt x="275" y="361"/>
                  </a:cubicBezTo>
                  <a:cubicBezTo>
                    <a:pt x="231" y="377"/>
                    <a:pt x="231" y="377"/>
                    <a:pt x="231" y="377"/>
                  </a:cubicBezTo>
                  <a:moveTo>
                    <a:pt x="473" y="423"/>
                  </a:moveTo>
                  <a:cubicBezTo>
                    <a:pt x="432" y="377"/>
                    <a:pt x="432" y="377"/>
                    <a:pt x="432" y="377"/>
                  </a:cubicBezTo>
                  <a:cubicBezTo>
                    <a:pt x="463" y="347"/>
                    <a:pt x="463" y="347"/>
                    <a:pt x="463" y="347"/>
                  </a:cubicBezTo>
                  <a:cubicBezTo>
                    <a:pt x="578" y="378"/>
                    <a:pt x="578" y="378"/>
                    <a:pt x="578" y="378"/>
                  </a:cubicBezTo>
                  <a:cubicBezTo>
                    <a:pt x="473" y="423"/>
                    <a:pt x="473" y="423"/>
                    <a:pt x="473" y="423"/>
                  </a:cubicBezTo>
                  <a:moveTo>
                    <a:pt x="1544" y="391"/>
                  </a:moveTo>
                  <a:cubicBezTo>
                    <a:pt x="1461" y="389"/>
                    <a:pt x="1461" y="389"/>
                    <a:pt x="1461" y="389"/>
                  </a:cubicBezTo>
                  <a:cubicBezTo>
                    <a:pt x="1427" y="347"/>
                    <a:pt x="1427" y="347"/>
                    <a:pt x="1427" y="347"/>
                  </a:cubicBezTo>
                  <a:cubicBezTo>
                    <a:pt x="1544" y="391"/>
                    <a:pt x="1544" y="391"/>
                    <a:pt x="1544" y="391"/>
                  </a:cubicBezTo>
                  <a:moveTo>
                    <a:pt x="345" y="364"/>
                  </a:moveTo>
                  <a:cubicBezTo>
                    <a:pt x="279" y="360"/>
                    <a:pt x="279" y="360"/>
                    <a:pt x="279" y="360"/>
                  </a:cubicBezTo>
                  <a:cubicBezTo>
                    <a:pt x="278" y="347"/>
                    <a:pt x="278" y="347"/>
                    <a:pt x="278" y="347"/>
                  </a:cubicBezTo>
                  <a:cubicBezTo>
                    <a:pt x="345" y="364"/>
                    <a:pt x="345" y="364"/>
                    <a:pt x="345" y="364"/>
                  </a:cubicBezTo>
                  <a:moveTo>
                    <a:pt x="164" y="417"/>
                  </a:moveTo>
                  <a:cubicBezTo>
                    <a:pt x="117" y="347"/>
                    <a:pt x="117" y="347"/>
                    <a:pt x="117" y="347"/>
                  </a:cubicBezTo>
                  <a:cubicBezTo>
                    <a:pt x="162" y="352"/>
                    <a:pt x="162" y="352"/>
                    <a:pt x="162" y="352"/>
                  </a:cubicBezTo>
                  <a:cubicBezTo>
                    <a:pt x="164" y="417"/>
                    <a:pt x="164" y="417"/>
                    <a:pt x="164" y="417"/>
                  </a:cubicBezTo>
                  <a:moveTo>
                    <a:pt x="1379" y="460"/>
                  </a:moveTo>
                  <a:cubicBezTo>
                    <a:pt x="1421" y="346"/>
                    <a:pt x="1421" y="346"/>
                    <a:pt x="1421" y="346"/>
                  </a:cubicBezTo>
                  <a:cubicBezTo>
                    <a:pt x="1457" y="391"/>
                    <a:pt x="1457" y="391"/>
                    <a:pt x="1457" y="391"/>
                  </a:cubicBezTo>
                  <a:cubicBezTo>
                    <a:pt x="1379" y="460"/>
                    <a:pt x="1379" y="460"/>
                    <a:pt x="1379" y="460"/>
                  </a:cubicBezTo>
                  <a:moveTo>
                    <a:pt x="217" y="381"/>
                  </a:moveTo>
                  <a:cubicBezTo>
                    <a:pt x="210" y="348"/>
                    <a:pt x="210" y="348"/>
                    <a:pt x="210" y="348"/>
                  </a:cubicBezTo>
                  <a:cubicBezTo>
                    <a:pt x="216" y="348"/>
                    <a:pt x="216" y="348"/>
                    <a:pt x="216" y="348"/>
                  </a:cubicBezTo>
                  <a:cubicBezTo>
                    <a:pt x="219" y="346"/>
                    <a:pt x="219" y="346"/>
                    <a:pt x="219" y="346"/>
                  </a:cubicBezTo>
                  <a:cubicBezTo>
                    <a:pt x="268" y="346"/>
                    <a:pt x="268" y="346"/>
                    <a:pt x="268" y="346"/>
                  </a:cubicBezTo>
                  <a:cubicBezTo>
                    <a:pt x="217" y="381"/>
                    <a:pt x="217" y="381"/>
                    <a:pt x="217" y="381"/>
                  </a:cubicBezTo>
                  <a:moveTo>
                    <a:pt x="1171" y="468"/>
                  </a:moveTo>
                  <a:cubicBezTo>
                    <a:pt x="1074" y="412"/>
                    <a:pt x="1074" y="412"/>
                    <a:pt x="1074" y="412"/>
                  </a:cubicBezTo>
                  <a:cubicBezTo>
                    <a:pt x="1161" y="332"/>
                    <a:pt x="1161" y="332"/>
                    <a:pt x="1161" y="332"/>
                  </a:cubicBezTo>
                  <a:cubicBezTo>
                    <a:pt x="1171" y="468"/>
                    <a:pt x="1171" y="468"/>
                    <a:pt x="1171" y="468"/>
                  </a:cubicBezTo>
                  <a:moveTo>
                    <a:pt x="413" y="390"/>
                  </a:moveTo>
                  <a:cubicBezTo>
                    <a:pt x="370" y="366"/>
                    <a:pt x="370" y="366"/>
                    <a:pt x="370" y="366"/>
                  </a:cubicBezTo>
                  <a:cubicBezTo>
                    <a:pt x="382" y="327"/>
                    <a:pt x="382" y="327"/>
                    <a:pt x="382" y="327"/>
                  </a:cubicBezTo>
                  <a:cubicBezTo>
                    <a:pt x="426" y="377"/>
                    <a:pt x="426" y="377"/>
                    <a:pt x="426" y="377"/>
                  </a:cubicBezTo>
                  <a:cubicBezTo>
                    <a:pt x="413" y="390"/>
                    <a:pt x="413" y="390"/>
                    <a:pt x="413" y="390"/>
                  </a:cubicBezTo>
                  <a:moveTo>
                    <a:pt x="429" y="374"/>
                  </a:moveTo>
                  <a:cubicBezTo>
                    <a:pt x="387" y="327"/>
                    <a:pt x="387" y="327"/>
                    <a:pt x="387" y="327"/>
                  </a:cubicBezTo>
                  <a:cubicBezTo>
                    <a:pt x="458" y="346"/>
                    <a:pt x="458" y="346"/>
                    <a:pt x="458" y="346"/>
                  </a:cubicBezTo>
                  <a:cubicBezTo>
                    <a:pt x="429" y="374"/>
                    <a:pt x="429" y="374"/>
                    <a:pt x="429" y="374"/>
                  </a:cubicBezTo>
                  <a:moveTo>
                    <a:pt x="366" y="364"/>
                  </a:moveTo>
                  <a:cubicBezTo>
                    <a:pt x="285" y="344"/>
                    <a:pt x="285" y="344"/>
                    <a:pt x="285" y="344"/>
                  </a:cubicBezTo>
                  <a:cubicBezTo>
                    <a:pt x="377" y="326"/>
                    <a:pt x="377" y="326"/>
                    <a:pt x="377" y="326"/>
                  </a:cubicBezTo>
                  <a:cubicBezTo>
                    <a:pt x="366" y="364"/>
                    <a:pt x="366" y="364"/>
                    <a:pt x="366" y="364"/>
                  </a:cubicBezTo>
                  <a:moveTo>
                    <a:pt x="911" y="508"/>
                  </a:moveTo>
                  <a:cubicBezTo>
                    <a:pt x="818" y="314"/>
                    <a:pt x="818" y="314"/>
                    <a:pt x="818" y="314"/>
                  </a:cubicBezTo>
                  <a:cubicBezTo>
                    <a:pt x="999" y="508"/>
                    <a:pt x="999" y="508"/>
                    <a:pt x="999" y="508"/>
                  </a:cubicBezTo>
                  <a:cubicBezTo>
                    <a:pt x="911" y="508"/>
                    <a:pt x="911" y="508"/>
                    <a:pt x="911" y="508"/>
                  </a:cubicBezTo>
                  <a:moveTo>
                    <a:pt x="230" y="342"/>
                  </a:moveTo>
                  <a:cubicBezTo>
                    <a:pt x="307" y="308"/>
                    <a:pt x="307" y="308"/>
                    <a:pt x="307" y="308"/>
                  </a:cubicBezTo>
                  <a:cubicBezTo>
                    <a:pt x="274" y="342"/>
                    <a:pt x="274" y="342"/>
                    <a:pt x="274" y="342"/>
                  </a:cubicBezTo>
                  <a:cubicBezTo>
                    <a:pt x="230" y="342"/>
                    <a:pt x="230" y="342"/>
                    <a:pt x="230" y="342"/>
                  </a:cubicBezTo>
                  <a:moveTo>
                    <a:pt x="1323" y="416"/>
                  </a:moveTo>
                  <a:cubicBezTo>
                    <a:pt x="1349" y="307"/>
                    <a:pt x="1349" y="307"/>
                    <a:pt x="1349" y="307"/>
                  </a:cubicBezTo>
                  <a:cubicBezTo>
                    <a:pt x="1416" y="342"/>
                    <a:pt x="1416" y="342"/>
                    <a:pt x="1416" y="342"/>
                  </a:cubicBezTo>
                  <a:cubicBezTo>
                    <a:pt x="1323" y="416"/>
                    <a:pt x="1323" y="416"/>
                    <a:pt x="1323" y="416"/>
                  </a:cubicBezTo>
                  <a:moveTo>
                    <a:pt x="904" y="503"/>
                  </a:moveTo>
                  <a:cubicBezTo>
                    <a:pt x="759" y="389"/>
                    <a:pt x="759" y="389"/>
                    <a:pt x="759" y="389"/>
                  </a:cubicBezTo>
                  <a:cubicBezTo>
                    <a:pt x="809" y="306"/>
                    <a:pt x="809" y="306"/>
                    <a:pt x="809" y="306"/>
                  </a:cubicBezTo>
                  <a:cubicBezTo>
                    <a:pt x="904" y="503"/>
                    <a:pt x="904" y="503"/>
                    <a:pt x="904" y="503"/>
                  </a:cubicBezTo>
                  <a:moveTo>
                    <a:pt x="316" y="305"/>
                  </a:moveTo>
                  <a:cubicBezTo>
                    <a:pt x="317" y="304"/>
                    <a:pt x="317" y="304"/>
                    <a:pt x="317" y="304"/>
                  </a:cubicBezTo>
                  <a:cubicBezTo>
                    <a:pt x="372" y="322"/>
                    <a:pt x="372" y="322"/>
                    <a:pt x="372" y="322"/>
                  </a:cubicBezTo>
                  <a:cubicBezTo>
                    <a:pt x="282" y="340"/>
                    <a:pt x="282" y="340"/>
                    <a:pt x="282" y="340"/>
                  </a:cubicBezTo>
                  <a:cubicBezTo>
                    <a:pt x="316" y="305"/>
                    <a:pt x="316" y="305"/>
                    <a:pt x="316" y="305"/>
                  </a:cubicBezTo>
                  <a:cubicBezTo>
                    <a:pt x="316" y="305"/>
                    <a:pt x="316" y="305"/>
                    <a:pt x="316" y="305"/>
                  </a:cubicBezTo>
                  <a:moveTo>
                    <a:pt x="1266" y="520"/>
                  </a:moveTo>
                  <a:cubicBezTo>
                    <a:pt x="1281" y="304"/>
                    <a:pt x="1281" y="304"/>
                    <a:pt x="1281" y="304"/>
                  </a:cubicBezTo>
                  <a:cubicBezTo>
                    <a:pt x="1317" y="421"/>
                    <a:pt x="1317" y="421"/>
                    <a:pt x="1317" y="421"/>
                  </a:cubicBezTo>
                  <a:cubicBezTo>
                    <a:pt x="1316" y="422"/>
                    <a:pt x="1316" y="422"/>
                    <a:pt x="1316" y="422"/>
                  </a:cubicBezTo>
                  <a:cubicBezTo>
                    <a:pt x="1317" y="422"/>
                    <a:pt x="1317" y="422"/>
                    <a:pt x="1317" y="422"/>
                  </a:cubicBezTo>
                  <a:cubicBezTo>
                    <a:pt x="1266" y="520"/>
                    <a:pt x="1266" y="520"/>
                    <a:pt x="1266" y="520"/>
                  </a:cubicBezTo>
                  <a:moveTo>
                    <a:pt x="1261" y="527"/>
                  </a:moveTo>
                  <a:cubicBezTo>
                    <a:pt x="1179" y="473"/>
                    <a:pt x="1179" y="473"/>
                    <a:pt x="1179" y="473"/>
                  </a:cubicBezTo>
                  <a:cubicBezTo>
                    <a:pt x="1179" y="473"/>
                    <a:pt x="1179" y="473"/>
                    <a:pt x="1179" y="473"/>
                  </a:cubicBezTo>
                  <a:cubicBezTo>
                    <a:pt x="1177" y="472"/>
                    <a:pt x="1177" y="472"/>
                    <a:pt x="1177" y="472"/>
                  </a:cubicBezTo>
                  <a:cubicBezTo>
                    <a:pt x="1276" y="301"/>
                    <a:pt x="1276" y="301"/>
                    <a:pt x="1276" y="301"/>
                  </a:cubicBezTo>
                  <a:cubicBezTo>
                    <a:pt x="1261" y="527"/>
                    <a:pt x="1261" y="527"/>
                    <a:pt x="1261" y="527"/>
                  </a:cubicBezTo>
                  <a:moveTo>
                    <a:pt x="166" y="347"/>
                  </a:moveTo>
                  <a:cubicBezTo>
                    <a:pt x="156" y="300"/>
                    <a:pt x="156" y="300"/>
                    <a:pt x="156" y="300"/>
                  </a:cubicBezTo>
                  <a:cubicBezTo>
                    <a:pt x="201" y="342"/>
                    <a:pt x="201" y="342"/>
                    <a:pt x="201" y="342"/>
                  </a:cubicBezTo>
                  <a:cubicBezTo>
                    <a:pt x="166" y="347"/>
                    <a:pt x="166" y="347"/>
                    <a:pt x="166" y="347"/>
                  </a:cubicBezTo>
                  <a:moveTo>
                    <a:pt x="162" y="347"/>
                  </a:moveTo>
                  <a:cubicBezTo>
                    <a:pt x="117" y="342"/>
                    <a:pt x="117" y="342"/>
                    <a:pt x="117" y="342"/>
                  </a:cubicBezTo>
                  <a:cubicBezTo>
                    <a:pt x="151" y="299"/>
                    <a:pt x="151" y="299"/>
                    <a:pt x="151" y="299"/>
                  </a:cubicBezTo>
                  <a:cubicBezTo>
                    <a:pt x="162" y="347"/>
                    <a:pt x="162" y="347"/>
                    <a:pt x="162" y="347"/>
                  </a:cubicBezTo>
                  <a:moveTo>
                    <a:pt x="1176" y="465"/>
                  </a:moveTo>
                  <a:cubicBezTo>
                    <a:pt x="1166" y="329"/>
                    <a:pt x="1166" y="329"/>
                    <a:pt x="1166" y="329"/>
                  </a:cubicBezTo>
                  <a:cubicBezTo>
                    <a:pt x="1274" y="295"/>
                    <a:pt x="1274" y="295"/>
                    <a:pt x="1274" y="295"/>
                  </a:cubicBezTo>
                  <a:cubicBezTo>
                    <a:pt x="1176" y="465"/>
                    <a:pt x="1176" y="465"/>
                    <a:pt x="1176" y="465"/>
                  </a:cubicBezTo>
                  <a:moveTo>
                    <a:pt x="1319" y="413"/>
                  </a:moveTo>
                  <a:cubicBezTo>
                    <a:pt x="1282" y="294"/>
                    <a:pt x="1282" y="294"/>
                    <a:pt x="1282" y="294"/>
                  </a:cubicBezTo>
                  <a:cubicBezTo>
                    <a:pt x="1345" y="306"/>
                    <a:pt x="1345" y="306"/>
                    <a:pt x="1345" y="306"/>
                  </a:cubicBezTo>
                  <a:cubicBezTo>
                    <a:pt x="1319" y="413"/>
                    <a:pt x="1319" y="413"/>
                    <a:pt x="1319" y="413"/>
                  </a:cubicBezTo>
                  <a:moveTo>
                    <a:pt x="1007" y="502"/>
                  </a:moveTo>
                  <a:cubicBezTo>
                    <a:pt x="1022" y="290"/>
                    <a:pt x="1022" y="290"/>
                    <a:pt x="1022" y="290"/>
                  </a:cubicBezTo>
                  <a:cubicBezTo>
                    <a:pt x="1068" y="411"/>
                    <a:pt x="1068" y="411"/>
                    <a:pt x="1068" y="411"/>
                  </a:cubicBezTo>
                  <a:cubicBezTo>
                    <a:pt x="1067" y="413"/>
                    <a:pt x="1067" y="413"/>
                    <a:pt x="1067" y="413"/>
                  </a:cubicBezTo>
                  <a:cubicBezTo>
                    <a:pt x="1067" y="413"/>
                    <a:pt x="1067" y="413"/>
                    <a:pt x="1067" y="413"/>
                  </a:cubicBezTo>
                  <a:cubicBezTo>
                    <a:pt x="1007" y="502"/>
                    <a:pt x="1007" y="502"/>
                    <a:pt x="1007" y="502"/>
                  </a:cubicBezTo>
                  <a:moveTo>
                    <a:pt x="580" y="374"/>
                  </a:moveTo>
                  <a:cubicBezTo>
                    <a:pt x="466" y="344"/>
                    <a:pt x="466" y="344"/>
                    <a:pt x="466" y="344"/>
                  </a:cubicBezTo>
                  <a:cubicBezTo>
                    <a:pt x="524" y="287"/>
                    <a:pt x="524" y="287"/>
                    <a:pt x="524" y="287"/>
                  </a:cubicBezTo>
                  <a:cubicBezTo>
                    <a:pt x="580" y="374"/>
                    <a:pt x="580" y="374"/>
                    <a:pt x="580" y="374"/>
                  </a:cubicBezTo>
                  <a:moveTo>
                    <a:pt x="1090" y="391"/>
                  </a:moveTo>
                  <a:cubicBezTo>
                    <a:pt x="1174" y="285"/>
                    <a:pt x="1174" y="285"/>
                    <a:pt x="1174" y="285"/>
                  </a:cubicBezTo>
                  <a:cubicBezTo>
                    <a:pt x="1162" y="326"/>
                    <a:pt x="1162" y="326"/>
                    <a:pt x="1162" y="326"/>
                  </a:cubicBezTo>
                  <a:cubicBezTo>
                    <a:pt x="1161" y="326"/>
                    <a:pt x="1161" y="326"/>
                    <a:pt x="1161" y="326"/>
                  </a:cubicBezTo>
                  <a:cubicBezTo>
                    <a:pt x="1161" y="326"/>
                    <a:pt x="1161" y="326"/>
                    <a:pt x="1161" y="326"/>
                  </a:cubicBezTo>
                  <a:cubicBezTo>
                    <a:pt x="1090" y="391"/>
                    <a:pt x="1090" y="391"/>
                    <a:pt x="1090" y="391"/>
                  </a:cubicBezTo>
                  <a:moveTo>
                    <a:pt x="1003" y="505"/>
                  </a:moveTo>
                  <a:cubicBezTo>
                    <a:pt x="814" y="303"/>
                    <a:pt x="814" y="303"/>
                    <a:pt x="814" y="303"/>
                  </a:cubicBezTo>
                  <a:cubicBezTo>
                    <a:pt x="1018" y="282"/>
                    <a:pt x="1018" y="282"/>
                    <a:pt x="1018" y="282"/>
                  </a:cubicBezTo>
                  <a:cubicBezTo>
                    <a:pt x="1003" y="505"/>
                    <a:pt x="1003" y="505"/>
                    <a:pt x="1003" y="505"/>
                  </a:cubicBezTo>
                  <a:moveTo>
                    <a:pt x="1167" y="324"/>
                  </a:moveTo>
                  <a:cubicBezTo>
                    <a:pt x="1182" y="277"/>
                    <a:pt x="1182" y="277"/>
                    <a:pt x="1182" y="277"/>
                  </a:cubicBezTo>
                  <a:cubicBezTo>
                    <a:pt x="1270" y="292"/>
                    <a:pt x="1270" y="292"/>
                    <a:pt x="1270" y="292"/>
                  </a:cubicBezTo>
                  <a:cubicBezTo>
                    <a:pt x="1167" y="324"/>
                    <a:pt x="1167" y="324"/>
                    <a:pt x="1167" y="324"/>
                  </a:cubicBezTo>
                  <a:moveTo>
                    <a:pt x="1071" y="408"/>
                  </a:moveTo>
                  <a:cubicBezTo>
                    <a:pt x="1024" y="281"/>
                    <a:pt x="1024" y="281"/>
                    <a:pt x="1024" y="281"/>
                  </a:cubicBezTo>
                  <a:cubicBezTo>
                    <a:pt x="1175" y="277"/>
                    <a:pt x="1175" y="277"/>
                    <a:pt x="1175" y="277"/>
                  </a:cubicBezTo>
                  <a:cubicBezTo>
                    <a:pt x="1071" y="408"/>
                    <a:pt x="1071" y="408"/>
                    <a:pt x="1071" y="408"/>
                  </a:cubicBezTo>
                  <a:moveTo>
                    <a:pt x="753" y="387"/>
                  </a:moveTo>
                  <a:cubicBezTo>
                    <a:pt x="591" y="376"/>
                    <a:pt x="591" y="376"/>
                    <a:pt x="591" y="376"/>
                  </a:cubicBezTo>
                  <a:cubicBezTo>
                    <a:pt x="710" y="266"/>
                    <a:pt x="710" y="266"/>
                    <a:pt x="710" y="266"/>
                  </a:cubicBezTo>
                  <a:cubicBezTo>
                    <a:pt x="753" y="387"/>
                    <a:pt x="753" y="387"/>
                    <a:pt x="753" y="387"/>
                  </a:cubicBezTo>
                  <a:moveTo>
                    <a:pt x="756" y="381"/>
                  </a:moveTo>
                  <a:cubicBezTo>
                    <a:pt x="715" y="266"/>
                    <a:pt x="715" y="266"/>
                    <a:pt x="715" y="266"/>
                  </a:cubicBezTo>
                  <a:cubicBezTo>
                    <a:pt x="806" y="303"/>
                    <a:pt x="806" y="303"/>
                    <a:pt x="806" y="303"/>
                  </a:cubicBezTo>
                  <a:cubicBezTo>
                    <a:pt x="758" y="381"/>
                    <a:pt x="758" y="381"/>
                    <a:pt x="758" y="381"/>
                  </a:cubicBezTo>
                  <a:cubicBezTo>
                    <a:pt x="758" y="371"/>
                    <a:pt x="758" y="371"/>
                    <a:pt x="758" y="371"/>
                  </a:cubicBezTo>
                  <a:cubicBezTo>
                    <a:pt x="756" y="381"/>
                    <a:pt x="756" y="381"/>
                    <a:pt x="756" y="381"/>
                  </a:cubicBezTo>
                  <a:moveTo>
                    <a:pt x="380" y="320"/>
                  </a:moveTo>
                  <a:cubicBezTo>
                    <a:pt x="324" y="302"/>
                    <a:pt x="324" y="302"/>
                    <a:pt x="324" y="302"/>
                  </a:cubicBezTo>
                  <a:cubicBezTo>
                    <a:pt x="486" y="253"/>
                    <a:pt x="486" y="253"/>
                    <a:pt x="486" y="253"/>
                  </a:cubicBezTo>
                  <a:cubicBezTo>
                    <a:pt x="380" y="320"/>
                    <a:pt x="380" y="320"/>
                    <a:pt x="380" y="320"/>
                  </a:cubicBezTo>
                  <a:moveTo>
                    <a:pt x="461" y="342"/>
                  </a:moveTo>
                  <a:cubicBezTo>
                    <a:pt x="386" y="322"/>
                    <a:pt x="386" y="322"/>
                    <a:pt x="386" y="322"/>
                  </a:cubicBezTo>
                  <a:cubicBezTo>
                    <a:pt x="500" y="249"/>
                    <a:pt x="500" y="249"/>
                    <a:pt x="500" y="249"/>
                  </a:cubicBezTo>
                  <a:cubicBezTo>
                    <a:pt x="500" y="250"/>
                    <a:pt x="500" y="250"/>
                    <a:pt x="500" y="250"/>
                  </a:cubicBezTo>
                  <a:cubicBezTo>
                    <a:pt x="501" y="250"/>
                    <a:pt x="501" y="250"/>
                    <a:pt x="501" y="250"/>
                  </a:cubicBezTo>
                  <a:cubicBezTo>
                    <a:pt x="522" y="283"/>
                    <a:pt x="522" y="283"/>
                    <a:pt x="522" y="283"/>
                  </a:cubicBezTo>
                  <a:cubicBezTo>
                    <a:pt x="461" y="342"/>
                    <a:pt x="461" y="342"/>
                    <a:pt x="461" y="342"/>
                  </a:cubicBezTo>
                  <a:moveTo>
                    <a:pt x="206" y="340"/>
                  </a:moveTo>
                  <a:cubicBezTo>
                    <a:pt x="157" y="294"/>
                    <a:pt x="157" y="294"/>
                    <a:pt x="157" y="294"/>
                  </a:cubicBezTo>
                  <a:cubicBezTo>
                    <a:pt x="274" y="239"/>
                    <a:pt x="274" y="239"/>
                    <a:pt x="274" y="239"/>
                  </a:cubicBezTo>
                  <a:cubicBezTo>
                    <a:pt x="206" y="340"/>
                    <a:pt x="206" y="340"/>
                    <a:pt x="206" y="340"/>
                  </a:cubicBezTo>
                  <a:moveTo>
                    <a:pt x="211" y="342"/>
                  </a:moveTo>
                  <a:cubicBezTo>
                    <a:pt x="280" y="238"/>
                    <a:pt x="280" y="238"/>
                    <a:pt x="280" y="238"/>
                  </a:cubicBezTo>
                  <a:cubicBezTo>
                    <a:pt x="313" y="300"/>
                    <a:pt x="313" y="300"/>
                    <a:pt x="313" y="300"/>
                  </a:cubicBezTo>
                  <a:cubicBezTo>
                    <a:pt x="218" y="342"/>
                    <a:pt x="218" y="342"/>
                    <a:pt x="218" y="342"/>
                  </a:cubicBezTo>
                  <a:cubicBezTo>
                    <a:pt x="211" y="342"/>
                    <a:pt x="211" y="342"/>
                    <a:pt x="211" y="342"/>
                  </a:cubicBezTo>
                  <a:moveTo>
                    <a:pt x="323" y="297"/>
                  </a:moveTo>
                  <a:cubicBezTo>
                    <a:pt x="377" y="236"/>
                    <a:pt x="377" y="236"/>
                    <a:pt x="377" y="236"/>
                  </a:cubicBezTo>
                  <a:cubicBezTo>
                    <a:pt x="489" y="247"/>
                    <a:pt x="489" y="247"/>
                    <a:pt x="489" y="247"/>
                  </a:cubicBezTo>
                  <a:cubicBezTo>
                    <a:pt x="323" y="297"/>
                    <a:pt x="323" y="297"/>
                    <a:pt x="323" y="297"/>
                  </a:cubicBezTo>
                  <a:moveTo>
                    <a:pt x="317" y="298"/>
                  </a:moveTo>
                  <a:cubicBezTo>
                    <a:pt x="284" y="236"/>
                    <a:pt x="284" y="236"/>
                    <a:pt x="284" y="236"/>
                  </a:cubicBezTo>
                  <a:cubicBezTo>
                    <a:pt x="371" y="236"/>
                    <a:pt x="371" y="236"/>
                    <a:pt x="371" y="236"/>
                  </a:cubicBezTo>
                  <a:cubicBezTo>
                    <a:pt x="317" y="298"/>
                    <a:pt x="317" y="298"/>
                    <a:pt x="317" y="298"/>
                  </a:cubicBezTo>
                  <a:moveTo>
                    <a:pt x="1418" y="338"/>
                  </a:moveTo>
                  <a:cubicBezTo>
                    <a:pt x="1351" y="303"/>
                    <a:pt x="1351" y="303"/>
                    <a:pt x="1351" y="303"/>
                  </a:cubicBezTo>
                  <a:cubicBezTo>
                    <a:pt x="1423" y="194"/>
                    <a:pt x="1423" y="194"/>
                    <a:pt x="1423" y="194"/>
                  </a:cubicBezTo>
                  <a:cubicBezTo>
                    <a:pt x="1418" y="338"/>
                    <a:pt x="1418" y="338"/>
                    <a:pt x="1418" y="338"/>
                  </a:cubicBezTo>
                  <a:moveTo>
                    <a:pt x="1552" y="390"/>
                  </a:moveTo>
                  <a:cubicBezTo>
                    <a:pt x="1422" y="340"/>
                    <a:pt x="1422" y="340"/>
                    <a:pt x="1422" y="340"/>
                  </a:cubicBezTo>
                  <a:cubicBezTo>
                    <a:pt x="1428" y="193"/>
                    <a:pt x="1428" y="193"/>
                    <a:pt x="1428" y="193"/>
                  </a:cubicBezTo>
                  <a:cubicBezTo>
                    <a:pt x="1481" y="280"/>
                    <a:pt x="1481" y="280"/>
                    <a:pt x="1481" y="280"/>
                  </a:cubicBezTo>
                  <a:cubicBezTo>
                    <a:pt x="1552" y="390"/>
                    <a:pt x="1552" y="390"/>
                    <a:pt x="1552" y="390"/>
                  </a:cubicBezTo>
                  <a:moveTo>
                    <a:pt x="809" y="299"/>
                  </a:moveTo>
                  <a:cubicBezTo>
                    <a:pt x="718" y="263"/>
                    <a:pt x="718" y="263"/>
                    <a:pt x="718" y="263"/>
                  </a:cubicBezTo>
                  <a:cubicBezTo>
                    <a:pt x="996" y="190"/>
                    <a:pt x="996" y="190"/>
                    <a:pt x="996" y="190"/>
                  </a:cubicBezTo>
                  <a:cubicBezTo>
                    <a:pt x="810" y="298"/>
                    <a:pt x="810" y="298"/>
                    <a:pt x="810" y="298"/>
                  </a:cubicBezTo>
                  <a:cubicBezTo>
                    <a:pt x="810" y="297"/>
                    <a:pt x="810" y="297"/>
                    <a:pt x="810" y="297"/>
                  </a:cubicBezTo>
                  <a:cubicBezTo>
                    <a:pt x="809" y="299"/>
                    <a:pt x="809" y="299"/>
                    <a:pt x="809" y="299"/>
                  </a:cubicBezTo>
                  <a:moveTo>
                    <a:pt x="506" y="249"/>
                  </a:moveTo>
                  <a:cubicBezTo>
                    <a:pt x="505" y="247"/>
                    <a:pt x="505" y="247"/>
                    <a:pt x="505" y="247"/>
                  </a:cubicBezTo>
                  <a:cubicBezTo>
                    <a:pt x="620" y="188"/>
                    <a:pt x="620" y="188"/>
                    <a:pt x="620" y="188"/>
                  </a:cubicBezTo>
                  <a:cubicBezTo>
                    <a:pt x="525" y="280"/>
                    <a:pt x="525" y="280"/>
                    <a:pt x="525" y="280"/>
                  </a:cubicBezTo>
                  <a:cubicBezTo>
                    <a:pt x="505" y="249"/>
                    <a:pt x="505" y="249"/>
                    <a:pt x="505" y="249"/>
                  </a:cubicBezTo>
                  <a:cubicBezTo>
                    <a:pt x="506" y="249"/>
                    <a:pt x="506" y="249"/>
                    <a:pt x="506" y="249"/>
                  </a:cubicBezTo>
                  <a:moveTo>
                    <a:pt x="1023" y="277"/>
                  </a:moveTo>
                  <a:cubicBezTo>
                    <a:pt x="1014" y="187"/>
                    <a:pt x="1014" y="187"/>
                    <a:pt x="1014" y="187"/>
                  </a:cubicBezTo>
                  <a:cubicBezTo>
                    <a:pt x="1172" y="273"/>
                    <a:pt x="1172" y="273"/>
                    <a:pt x="1172" y="273"/>
                  </a:cubicBezTo>
                  <a:cubicBezTo>
                    <a:pt x="1023" y="277"/>
                    <a:pt x="1023" y="277"/>
                    <a:pt x="1023" y="277"/>
                  </a:cubicBezTo>
                  <a:moveTo>
                    <a:pt x="820" y="298"/>
                  </a:moveTo>
                  <a:cubicBezTo>
                    <a:pt x="1010" y="187"/>
                    <a:pt x="1010" y="187"/>
                    <a:pt x="1010" y="187"/>
                  </a:cubicBezTo>
                  <a:cubicBezTo>
                    <a:pt x="1018" y="277"/>
                    <a:pt x="1018" y="277"/>
                    <a:pt x="1018" y="277"/>
                  </a:cubicBezTo>
                  <a:cubicBezTo>
                    <a:pt x="820" y="298"/>
                    <a:pt x="820" y="298"/>
                    <a:pt x="820" y="298"/>
                  </a:cubicBezTo>
                  <a:moveTo>
                    <a:pt x="584" y="372"/>
                  </a:moveTo>
                  <a:cubicBezTo>
                    <a:pt x="528" y="284"/>
                    <a:pt x="528" y="284"/>
                    <a:pt x="528" y="284"/>
                  </a:cubicBezTo>
                  <a:cubicBezTo>
                    <a:pt x="628" y="186"/>
                    <a:pt x="628" y="186"/>
                    <a:pt x="628" y="186"/>
                  </a:cubicBezTo>
                  <a:cubicBezTo>
                    <a:pt x="584" y="372"/>
                    <a:pt x="584" y="372"/>
                    <a:pt x="584" y="372"/>
                  </a:cubicBezTo>
                  <a:moveTo>
                    <a:pt x="589" y="371"/>
                  </a:moveTo>
                  <a:cubicBezTo>
                    <a:pt x="633" y="183"/>
                    <a:pt x="633" y="183"/>
                    <a:pt x="633" y="183"/>
                  </a:cubicBezTo>
                  <a:cubicBezTo>
                    <a:pt x="707" y="261"/>
                    <a:pt x="707" y="261"/>
                    <a:pt x="707" y="261"/>
                  </a:cubicBezTo>
                  <a:cubicBezTo>
                    <a:pt x="704" y="262"/>
                    <a:pt x="704" y="262"/>
                    <a:pt x="704" y="262"/>
                  </a:cubicBezTo>
                  <a:cubicBezTo>
                    <a:pt x="707" y="263"/>
                    <a:pt x="707" y="263"/>
                    <a:pt x="707" y="263"/>
                  </a:cubicBezTo>
                  <a:cubicBezTo>
                    <a:pt x="589" y="371"/>
                    <a:pt x="589" y="371"/>
                    <a:pt x="589" y="371"/>
                  </a:cubicBezTo>
                  <a:moveTo>
                    <a:pt x="510" y="239"/>
                  </a:moveTo>
                  <a:cubicBezTo>
                    <a:pt x="558" y="181"/>
                    <a:pt x="558" y="181"/>
                    <a:pt x="558" y="181"/>
                  </a:cubicBezTo>
                  <a:cubicBezTo>
                    <a:pt x="622" y="181"/>
                    <a:pt x="622" y="181"/>
                    <a:pt x="622" y="181"/>
                  </a:cubicBezTo>
                  <a:cubicBezTo>
                    <a:pt x="510" y="239"/>
                    <a:pt x="510" y="239"/>
                    <a:pt x="510" y="239"/>
                  </a:cubicBezTo>
                  <a:moveTo>
                    <a:pt x="496" y="243"/>
                  </a:moveTo>
                  <a:cubicBezTo>
                    <a:pt x="381" y="232"/>
                    <a:pt x="381" y="232"/>
                    <a:pt x="381" y="232"/>
                  </a:cubicBezTo>
                  <a:cubicBezTo>
                    <a:pt x="439" y="177"/>
                    <a:pt x="439" y="177"/>
                    <a:pt x="439" y="177"/>
                  </a:cubicBezTo>
                  <a:cubicBezTo>
                    <a:pt x="496" y="243"/>
                    <a:pt x="496" y="243"/>
                    <a:pt x="496" y="243"/>
                  </a:cubicBezTo>
                  <a:moveTo>
                    <a:pt x="1601" y="249"/>
                  </a:moveTo>
                  <a:cubicBezTo>
                    <a:pt x="1505" y="168"/>
                    <a:pt x="1505" y="168"/>
                    <a:pt x="1505" y="168"/>
                  </a:cubicBezTo>
                  <a:cubicBezTo>
                    <a:pt x="1605" y="157"/>
                    <a:pt x="1605" y="157"/>
                    <a:pt x="1605" y="157"/>
                  </a:cubicBezTo>
                  <a:cubicBezTo>
                    <a:pt x="1601" y="249"/>
                    <a:pt x="1601" y="249"/>
                    <a:pt x="1601" y="249"/>
                  </a:cubicBezTo>
                  <a:moveTo>
                    <a:pt x="493" y="233"/>
                  </a:moveTo>
                  <a:cubicBezTo>
                    <a:pt x="442" y="174"/>
                    <a:pt x="442" y="174"/>
                    <a:pt x="442" y="174"/>
                  </a:cubicBezTo>
                  <a:cubicBezTo>
                    <a:pt x="443" y="173"/>
                    <a:pt x="443" y="173"/>
                    <a:pt x="443" y="173"/>
                  </a:cubicBezTo>
                  <a:cubicBezTo>
                    <a:pt x="442" y="173"/>
                    <a:pt x="442" y="173"/>
                    <a:pt x="442" y="173"/>
                  </a:cubicBezTo>
                  <a:cubicBezTo>
                    <a:pt x="455" y="145"/>
                    <a:pt x="455" y="145"/>
                    <a:pt x="455" y="145"/>
                  </a:cubicBezTo>
                  <a:cubicBezTo>
                    <a:pt x="493" y="233"/>
                    <a:pt x="493" y="233"/>
                    <a:pt x="493" y="233"/>
                  </a:cubicBezTo>
                  <a:moveTo>
                    <a:pt x="356" y="149"/>
                  </a:moveTo>
                  <a:cubicBezTo>
                    <a:pt x="355" y="145"/>
                    <a:pt x="355" y="145"/>
                    <a:pt x="355" y="145"/>
                  </a:cubicBezTo>
                  <a:cubicBezTo>
                    <a:pt x="385" y="154"/>
                    <a:pt x="385" y="154"/>
                    <a:pt x="385" y="154"/>
                  </a:cubicBezTo>
                  <a:cubicBezTo>
                    <a:pt x="362" y="171"/>
                    <a:pt x="331" y="194"/>
                    <a:pt x="317" y="203"/>
                  </a:cubicBezTo>
                  <a:cubicBezTo>
                    <a:pt x="353" y="146"/>
                    <a:pt x="353" y="146"/>
                    <a:pt x="353" y="146"/>
                  </a:cubicBezTo>
                  <a:cubicBezTo>
                    <a:pt x="356" y="149"/>
                    <a:pt x="356" y="149"/>
                    <a:pt x="356" y="149"/>
                  </a:cubicBezTo>
                  <a:moveTo>
                    <a:pt x="502" y="242"/>
                  </a:moveTo>
                  <a:cubicBezTo>
                    <a:pt x="459" y="144"/>
                    <a:pt x="459" y="144"/>
                    <a:pt x="459" y="144"/>
                  </a:cubicBezTo>
                  <a:cubicBezTo>
                    <a:pt x="522" y="169"/>
                    <a:pt x="545" y="177"/>
                    <a:pt x="553" y="180"/>
                  </a:cubicBezTo>
                  <a:cubicBezTo>
                    <a:pt x="502" y="242"/>
                    <a:pt x="502" y="242"/>
                    <a:pt x="502" y="242"/>
                  </a:cubicBezTo>
                  <a:moveTo>
                    <a:pt x="438" y="171"/>
                  </a:moveTo>
                  <a:cubicBezTo>
                    <a:pt x="397" y="153"/>
                    <a:pt x="397" y="153"/>
                    <a:pt x="397" y="153"/>
                  </a:cubicBezTo>
                  <a:cubicBezTo>
                    <a:pt x="451" y="143"/>
                    <a:pt x="451" y="143"/>
                    <a:pt x="451" y="143"/>
                  </a:cubicBezTo>
                  <a:cubicBezTo>
                    <a:pt x="438" y="171"/>
                    <a:pt x="438" y="171"/>
                    <a:pt x="438" y="171"/>
                  </a:cubicBezTo>
                  <a:moveTo>
                    <a:pt x="1344" y="301"/>
                  </a:moveTo>
                  <a:cubicBezTo>
                    <a:pt x="1289" y="291"/>
                    <a:pt x="1289" y="291"/>
                    <a:pt x="1289" y="291"/>
                  </a:cubicBezTo>
                  <a:cubicBezTo>
                    <a:pt x="1289" y="291"/>
                    <a:pt x="1289" y="291"/>
                    <a:pt x="1289" y="291"/>
                  </a:cubicBezTo>
                  <a:cubicBezTo>
                    <a:pt x="1282" y="290"/>
                    <a:pt x="1282" y="290"/>
                    <a:pt x="1282" y="290"/>
                  </a:cubicBezTo>
                  <a:cubicBezTo>
                    <a:pt x="1287" y="136"/>
                    <a:pt x="1287" y="136"/>
                    <a:pt x="1287" y="136"/>
                  </a:cubicBezTo>
                  <a:cubicBezTo>
                    <a:pt x="1344" y="301"/>
                    <a:pt x="1344" y="301"/>
                    <a:pt x="1344" y="301"/>
                  </a:cubicBezTo>
                  <a:moveTo>
                    <a:pt x="309" y="207"/>
                  </a:moveTo>
                  <a:cubicBezTo>
                    <a:pt x="300" y="203"/>
                    <a:pt x="270" y="185"/>
                    <a:pt x="249" y="172"/>
                  </a:cubicBezTo>
                  <a:cubicBezTo>
                    <a:pt x="278" y="157"/>
                    <a:pt x="318" y="136"/>
                    <a:pt x="333" y="130"/>
                  </a:cubicBezTo>
                  <a:cubicBezTo>
                    <a:pt x="325" y="146"/>
                    <a:pt x="313" y="192"/>
                    <a:pt x="309" y="207"/>
                  </a:cubicBezTo>
                  <a:moveTo>
                    <a:pt x="316" y="195"/>
                  </a:moveTo>
                  <a:cubicBezTo>
                    <a:pt x="324" y="169"/>
                    <a:pt x="333" y="138"/>
                    <a:pt x="338" y="129"/>
                  </a:cubicBezTo>
                  <a:cubicBezTo>
                    <a:pt x="350" y="142"/>
                    <a:pt x="350" y="142"/>
                    <a:pt x="350" y="142"/>
                  </a:cubicBezTo>
                  <a:cubicBezTo>
                    <a:pt x="316" y="195"/>
                    <a:pt x="316" y="195"/>
                    <a:pt x="316" y="195"/>
                  </a:cubicBezTo>
                  <a:moveTo>
                    <a:pt x="1348" y="299"/>
                  </a:moveTo>
                  <a:cubicBezTo>
                    <a:pt x="1289" y="128"/>
                    <a:pt x="1289" y="128"/>
                    <a:pt x="1289" y="128"/>
                  </a:cubicBezTo>
                  <a:cubicBezTo>
                    <a:pt x="1422" y="187"/>
                    <a:pt x="1422" y="187"/>
                    <a:pt x="1422" y="187"/>
                  </a:cubicBezTo>
                  <a:cubicBezTo>
                    <a:pt x="1348" y="299"/>
                    <a:pt x="1348" y="299"/>
                    <a:pt x="1348" y="299"/>
                  </a:cubicBezTo>
                  <a:moveTo>
                    <a:pt x="1182" y="272"/>
                  </a:moveTo>
                  <a:cubicBezTo>
                    <a:pt x="1176" y="124"/>
                    <a:pt x="1176" y="124"/>
                    <a:pt x="1176" y="124"/>
                  </a:cubicBezTo>
                  <a:cubicBezTo>
                    <a:pt x="1275" y="288"/>
                    <a:pt x="1275" y="288"/>
                    <a:pt x="1275" y="288"/>
                  </a:cubicBezTo>
                  <a:cubicBezTo>
                    <a:pt x="1184" y="273"/>
                    <a:pt x="1184" y="273"/>
                    <a:pt x="1184" y="273"/>
                  </a:cubicBezTo>
                  <a:cubicBezTo>
                    <a:pt x="1185" y="272"/>
                    <a:pt x="1185" y="272"/>
                    <a:pt x="1185" y="272"/>
                  </a:cubicBezTo>
                  <a:cubicBezTo>
                    <a:pt x="1182" y="272"/>
                    <a:pt x="1182" y="272"/>
                    <a:pt x="1182" y="272"/>
                  </a:cubicBezTo>
                  <a:moveTo>
                    <a:pt x="1178" y="271"/>
                  </a:moveTo>
                  <a:cubicBezTo>
                    <a:pt x="1017" y="184"/>
                    <a:pt x="1017" y="184"/>
                    <a:pt x="1017" y="184"/>
                  </a:cubicBezTo>
                  <a:cubicBezTo>
                    <a:pt x="1172" y="118"/>
                    <a:pt x="1172" y="118"/>
                    <a:pt x="1172" y="118"/>
                  </a:cubicBezTo>
                  <a:cubicBezTo>
                    <a:pt x="1178" y="271"/>
                    <a:pt x="1178" y="271"/>
                    <a:pt x="1178" y="271"/>
                  </a:cubicBezTo>
                  <a:moveTo>
                    <a:pt x="1181" y="119"/>
                  </a:moveTo>
                  <a:cubicBezTo>
                    <a:pt x="1179" y="118"/>
                    <a:pt x="1179" y="118"/>
                    <a:pt x="1179" y="118"/>
                  </a:cubicBezTo>
                  <a:cubicBezTo>
                    <a:pt x="1283" y="126"/>
                    <a:pt x="1283" y="126"/>
                    <a:pt x="1283" y="126"/>
                  </a:cubicBezTo>
                  <a:cubicBezTo>
                    <a:pt x="1277" y="284"/>
                    <a:pt x="1277" y="284"/>
                    <a:pt x="1277" y="284"/>
                  </a:cubicBezTo>
                  <a:cubicBezTo>
                    <a:pt x="1179" y="118"/>
                    <a:pt x="1179" y="118"/>
                    <a:pt x="1179" y="118"/>
                  </a:cubicBezTo>
                  <a:cubicBezTo>
                    <a:pt x="1181" y="119"/>
                    <a:pt x="1181" y="119"/>
                    <a:pt x="1181" y="119"/>
                  </a:cubicBezTo>
                  <a:moveTo>
                    <a:pt x="559" y="177"/>
                  </a:moveTo>
                  <a:cubicBezTo>
                    <a:pt x="558" y="168"/>
                    <a:pt x="561" y="126"/>
                    <a:pt x="562" y="96"/>
                  </a:cubicBezTo>
                  <a:cubicBezTo>
                    <a:pt x="627" y="177"/>
                    <a:pt x="627" y="177"/>
                    <a:pt x="627" y="177"/>
                  </a:cubicBezTo>
                  <a:cubicBezTo>
                    <a:pt x="559" y="177"/>
                    <a:pt x="559" y="177"/>
                    <a:pt x="559" y="177"/>
                  </a:cubicBezTo>
                  <a:moveTo>
                    <a:pt x="638" y="172"/>
                  </a:moveTo>
                  <a:cubicBezTo>
                    <a:pt x="667" y="117"/>
                    <a:pt x="667" y="117"/>
                    <a:pt x="667" y="117"/>
                  </a:cubicBezTo>
                  <a:cubicBezTo>
                    <a:pt x="752" y="93"/>
                    <a:pt x="752" y="93"/>
                    <a:pt x="752" y="93"/>
                  </a:cubicBezTo>
                  <a:cubicBezTo>
                    <a:pt x="638" y="172"/>
                    <a:pt x="638" y="172"/>
                    <a:pt x="638" y="172"/>
                  </a:cubicBezTo>
                  <a:moveTo>
                    <a:pt x="631" y="175"/>
                  </a:moveTo>
                  <a:cubicBezTo>
                    <a:pt x="566" y="93"/>
                    <a:pt x="566" y="93"/>
                    <a:pt x="566" y="93"/>
                  </a:cubicBezTo>
                  <a:cubicBezTo>
                    <a:pt x="662" y="116"/>
                    <a:pt x="662" y="116"/>
                    <a:pt x="662" y="116"/>
                  </a:cubicBezTo>
                  <a:cubicBezTo>
                    <a:pt x="631" y="175"/>
                    <a:pt x="631" y="175"/>
                    <a:pt x="631" y="175"/>
                  </a:cubicBezTo>
                  <a:moveTo>
                    <a:pt x="555" y="176"/>
                  </a:moveTo>
                  <a:cubicBezTo>
                    <a:pt x="542" y="172"/>
                    <a:pt x="495" y="153"/>
                    <a:pt x="460" y="139"/>
                  </a:cubicBezTo>
                  <a:cubicBezTo>
                    <a:pt x="558" y="93"/>
                    <a:pt x="558" y="93"/>
                    <a:pt x="558" y="93"/>
                  </a:cubicBezTo>
                  <a:cubicBezTo>
                    <a:pt x="555" y="149"/>
                    <a:pt x="554" y="169"/>
                    <a:pt x="555" y="176"/>
                  </a:cubicBezTo>
                  <a:moveTo>
                    <a:pt x="710" y="258"/>
                  </a:moveTo>
                  <a:cubicBezTo>
                    <a:pt x="635" y="179"/>
                    <a:pt x="635" y="179"/>
                    <a:pt x="635" y="179"/>
                  </a:cubicBezTo>
                  <a:cubicBezTo>
                    <a:pt x="760" y="93"/>
                    <a:pt x="760" y="93"/>
                    <a:pt x="760" y="93"/>
                  </a:cubicBezTo>
                  <a:cubicBezTo>
                    <a:pt x="710" y="258"/>
                    <a:pt x="710" y="258"/>
                    <a:pt x="710" y="258"/>
                  </a:cubicBezTo>
                  <a:moveTo>
                    <a:pt x="1011" y="181"/>
                  </a:moveTo>
                  <a:cubicBezTo>
                    <a:pt x="779" y="91"/>
                    <a:pt x="779" y="91"/>
                    <a:pt x="779" y="91"/>
                  </a:cubicBezTo>
                  <a:cubicBezTo>
                    <a:pt x="1164" y="116"/>
                    <a:pt x="1164" y="116"/>
                    <a:pt x="1164" y="116"/>
                  </a:cubicBezTo>
                  <a:cubicBezTo>
                    <a:pt x="1014" y="180"/>
                    <a:pt x="1014" y="180"/>
                    <a:pt x="1014" y="180"/>
                  </a:cubicBezTo>
                  <a:cubicBezTo>
                    <a:pt x="1013" y="180"/>
                    <a:pt x="1013" y="180"/>
                    <a:pt x="1013" y="180"/>
                  </a:cubicBezTo>
                  <a:cubicBezTo>
                    <a:pt x="1011" y="181"/>
                    <a:pt x="1011" y="181"/>
                    <a:pt x="1011" y="181"/>
                  </a:cubicBezTo>
                  <a:moveTo>
                    <a:pt x="715" y="259"/>
                  </a:moveTo>
                  <a:cubicBezTo>
                    <a:pt x="766" y="91"/>
                    <a:pt x="766" y="91"/>
                    <a:pt x="766" y="91"/>
                  </a:cubicBezTo>
                  <a:cubicBezTo>
                    <a:pt x="1004" y="183"/>
                    <a:pt x="1004" y="183"/>
                    <a:pt x="1004" y="183"/>
                  </a:cubicBezTo>
                  <a:cubicBezTo>
                    <a:pt x="715" y="259"/>
                    <a:pt x="715" y="259"/>
                    <a:pt x="715" y="259"/>
                  </a:cubicBezTo>
                  <a:moveTo>
                    <a:pt x="1503" y="164"/>
                  </a:moveTo>
                  <a:cubicBezTo>
                    <a:pt x="1532" y="86"/>
                    <a:pt x="1532" y="86"/>
                    <a:pt x="1532" y="86"/>
                  </a:cubicBezTo>
                  <a:cubicBezTo>
                    <a:pt x="1602" y="152"/>
                    <a:pt x="1602" y="152"/>
                    <a:pt x="1602" y="152"/>
                  </a:cubicBezTo>
                  <a:cubicBezTo>
                    <a:pt x="1503" y="164"/>
                    <a:pt x="1503" y="164"/>
                    <a:pt x="1503" y="164"/>
                  </a:cubicBezTo>
                  <a:moveTo>
                    <a:pt x="1608" y="151"/>
                  </a:moveTo>
                  <a:cubicBezTo>
                    <a:pt x="1537" y="85"/>
                    <a:pt x="1537" y="85"/>
                    <a:pt x="1537" y="85"/>
                  </a:cubicBezTo>
                  <a:cubicBezTo>
                    <a:pt x="1706" y="96"/>
                    <a:pt x="1706" y="96"/>
                    <a:pt x="1706" y="96"/>
                  </a:cubicBezTo>
                  <a:cubicBezTo>
                    <a:pt x="1608" y="151"/>
                    <a:pt x="1608" y="151"/>
                    <a:pt x="1608" y="151"/>
                  </a:cubicBezTo>
                  <a:moveTo>
                    <a:pt x="349" y="135"/>
                  </a:moveTo>
                  <a:cubicBezTo>
                    <a:pt x="340" y="125"/>
                    <a:pt x="340" y="125"/>
                    <a:pt x="340" y="125"/>
                  </a:cubicBezTo>
                  <a:cubicBezTo>
                    <a:pt x="340" y="125"/>
                    <a:pt x="340" y="124"/>
                    <a:pt x="340" y="124"/>
                  </a:cubicBezTo>
                  <a:cubicBezTo>
                    <a:pt x="343" y="82"/>
                    <a:pt x="343" y="82"/>
                    <a:pt x="343" y="82"/>
                  </a:cubicBezTo>
                  <a:cubicBezTo>
                    <a:pt x="349" y="135"/>
                    <a:pt x="349" y="135"/>
                    <a:pt x="349" y="135"/>
                  </a:cubicBezTo>
                  <a:moveTo>
                    <a:pt x="385" y="149"/>
                  </a:moveTo>
                  <a:cubicBezTo>
                    <a:pt x="355" y="140"/>
                    <a:pt x="355" y="140"/>
                    <a:pt x="355" y="140"/>
                  </a:cubicBezTo>
                  <a:cubicBezTo>
                    <a:pt x="346" y="70"/>
                    <a:pt x="346" y="70"/>
                    <a:pt x="346" y="70"/>
                  </a:cubicBezTo>
                  <a:cubicBezTo>
                    <a:pt x="385" y="149"/>
                    <a:pt x="385" y="149"/>
                    <a:pt x="385" y="149"/>
                  </a:cubicBezTo>
                  <a:moveTo>
                    <a:pt x="396" y="149"/>
                  </a:moveTo>
                  <a:cubicBezTo>
                    <a:pt x="472" y="65"/>
                    <a:pt x="472" y="65"/>
                    <a:pt x="472" y="65"/>
                  </a:cubicBezTo>
                  <a:cubicBezTo>
                    <a:pt x="453" y="137"/>
                    <a:pt x="453" y="137"/>
                    <a:pt x="453" y="137"/>
                  </a:cubicBezTo>
                  <a:cubicBezTo>
                    <a:pt x="451" y="135"/>
                    <a:pt x="451" y="135"/>
                    <a:pt x="451" y="135"/>
                  </a:cubicBezTo>
                  <a:cubicBezTo>
                    <a:pt x="452" y="138"/>
                    <a:pt x="452" y="138"/>
                    <a:pt x="452" y="138"/>
                  </a:cubicBezTo>
                  <a:cubicBezTo>
                    <a:pt x="396" y="149"/>
                    <a:pt x="396" y="149"/>
                    <a:pt x="396" y="149"/>
                  </a:cubicBezTo>
                  <a:moveTo>
                    <a:pt x="253" y="165"/>
                  </a:moveTo>
                  <a:cubicBezTo>
                    <a:pt x="339" y="63"/>
                    <a:pt x="339" y="63"/>
                    <a:pt x="339" y="63"/>
                  </a:cubicBezTo>
                  <a:cubicBezTo>
                    <a:pt x="336" y="124"/>
                    <a:pt x="336" y="124"/>
                    <a:pt x="336" y="124"/>
                  </a:cubicBezTo>
                  <a:cubicBezTo>
                    <a:pt x="329" y="126"/>
                    <a:pt x="310" y="136"/>
                    <a:pt x="253" y="165"/>
                  </a:cubicBezTo>
                  <a:moveTo>
                    <a:pt x="458" y="135"/>
                  </a:moveTo>
                  <a:cubicBezTo>
                    <a:pt x="478" y="60"/>
                    <a:pt x="478" y="60"/>
                    <a:pt x="478" y="60"/>
                  </a:cubicBezTo>
                  <a:cubicBezTo>
                    <a:pt x="555" y="90"/>
                    <a:pt x="555" y="90"/>
                    <a:pt x="555" y="90"/>
                  </a:cubicBezTo>
                  <a:cubicBezTo>
                    <a:pt x="458" y="135"/>
                    <a:pt x="458" y="135"/>
                    <a:pt x="458" y="135"/>
                  </a:cubicBezTo>
                  <a:moveTo>
                    <a:pt x="390" y="149"/>
                  </a:moveTo>
                  <a:cubicBezTo>
                    <a:pt x="345" y="59"/>
                    <a:pt x="345" y="59"/>
                    <a:pt x="345" y="59"/>
                  </a:cubicBezTo>
                  <a:cubicBezTo>
                    <a:pt x="472" y="59"/>
                    <a:pt x="472" y="59"/>
                    <a:pt x="472" y="59"/>
                  </a:cubicBezTo>
                  <a:cubicBezTo>
                    <a:pt x="390" y="149"/>
                    <a:pt x="390" y="149"/>
                    <a:pt x="390" y="149"/>
                  </a:cubicBezTo>
                  <a:moveTo>
                    <a:pt x="1428" y="183"/>
                  </a:moveTo>
                  <a:cubicBezTo>
                    <a:pt x="1439" y="57"/>
                    <a:pt x="1439" y="57"/>
                    <a:pt x="1439" y="57"/>
                  </a:cubicBezTo>
                  <a:cubicBezTo>
                    <a:pt x="1496" y="165"/>
                    <a:pt x="1496" y="165"/>
                    <a:pt x="1496" y="165"/>
                  </a:cubicBezTo>
                  <a:cubicBezTo>
                    <a:pt x="1428" y="183"/>
                    <a:pt x="1428" y="183"/>
                    <a:pt x="1428" y="183"/>
                  </a:cubicBezTo>
                  <a:moveTo>
                    <a:pt x="1499" y="161"/>
                  </a:moveTo>
                  <a:cubicBezTo>
                    <a:pt x="1442" y="53"/>
                    <a:pt x="1442" y="53"/>
                    <a:pt x="1442" y="53"/>
                  </a:cubicBezTo>
                  <a:cubicBezTo>
                    <a:pt x="1528" y="84"/>
                    <a:pt x="1528" y="84"/>
                    <a:pt x="1528" y="84"/>
                  </a:cubicBezTo>
                  <a:cubicBezTo>
                    <a:pt x="1499" y="161"/>
                    <a:pt x="1499" y="161"/>
                    <a:pt x="1499" y="161"/>
                  </a:cubicBezTo>
                  <a:moveTo>
                    <a:pt x="1424" y="182"/>
                  </a:moveTo>
                  <a:cubicBezTo>
                    <a:pt x="1290" y="124"/>
                    <a:pt x="1290" y="124"/>
                    <a:pt x="1290" y="124"/>
                  </a:cubicBezTo>
                  <a:cubicBezTo>
                    <a:pt x="1435" y="53"/>
                    <a:pt x="1435" y="53"/>
                    <a:pt x="1435" y="53"/>
                  </a:cubicBezTo>
                  <a:cubicBezTo>
                    <a:pt x="1424" y="182"/>
                    <a:pt x="1424" y="182"/>
                    <a:pt x="1424" y="182"/>
                  </a:cubicBezTo>
                  <a:moveTo>
                    <a:pt x="1149" y="111"/>
                  </a:moveTo>
                  <a:cubicBezTo>
                    <a:pt x="777" y="86"/>
                    <a:pt x="777" y="86"/>
                    <a:pt x="777" y="86"/>
                  </a:cubicBezTo>
                  <a:cubicBezTo>
                    <a:pt x="908" y="50"/>
                    <a:pt x="908" y="50"/>
                    <a:pt x="908" y="50"/>
                  </a:cubicBezTo>
                  <a:cubicBezTo>
                    <a:pt x="1149" y="111"/>
                    <a:pt x="1149" y="111"/>
                    <a:pt x="1149" y="111"/>
                  </a:cubicBezTo>
                  <a:moveTo>
                    <a:pt x="1277" y="121"/>
                  </a:moveTo>
                  <a:cubicBezTo>
                    <a:pt x="1176" y="113"/>
                    <a:pt x="1176" y="113"/>
                    <a:pt x="1176" y="113"/>
                  </a:cubicBezTo>
                  <a:cubicBezTo>
                    <a:pt x="1176" y="45"/>
                    <a:pt x="1176" y="45"/>
                    <a:pt x="1176" y="45"/>
                  </a:cubicBezTo>
                  <a:cubicBezTo>
                    <a:pt x="1277" y="121"/>
                    <a:pt x="1277" y="121"/>
                    <a:pt x="1277" y="121"/>
                  </a:cubicBezTo>
                  <a:moveTo>
                    <a:pt x="1285" y="121"/>
                  </a:moveTo>
                  <a:cubicBezTo>
                    <a:pt x="1181" y="43"/>
                    <a:pt x="1181" y="43"/>
                    <a:pt x="1181" y="43"/>
                  </a:cubicBezTo>
                  <a:cubicBezTo>
                    <a:pt x="1429" y="51"/>
                    <a:pt x="1429" y="51"/>
                    <a:pt x="1429" y="51"/>
                  </a:cubicBezTo>
                  <a:cubicBezTo>
                    <a:pt x="1285" y="121"/>
                    <a:pt x="1285" y="121"/>
                    <a:pt x="1285" y="121"/>
                  </a:cubicBezTo>
                  <a:moveTo>
                    <a:pt x="664" y="112"/>
                  </a:moveTo>
                  <a:cubicBezTo>
                    <a:pt x="568" y="89"/>
                    <a:pt x="568" y="89"/>
                    <a:pt x="568" y="89"/>
                  </a:cubicBezTo>
                  <a:cubicBezTo>
                    <a:pt x="715" y="30"/>
                    <a:pt x="715" y="30"/>
                    <a:pt x="715" y="30"/>
                  </a:cubicBezTo>
                  <a:cubicBezTo>
                    <a:pt x="664" y="112"/>
                    <a:pt x="664" y="112"/>
                    <a:pt x="664" y="112"/>
                  </a:cubicBezTo>
                  <a:moveTo>
                    <a:pt x="670" y="111"/>
                  </a:moveTo>
                  <a:cubicBezTo>
                    <a:pt x="721" y="29"/>
                    <a:pt x="721" y="29"/>
                    <a:pt x="721" y="29"/>
                  </a:cubicBezTo>
                  <a:cubicBezTo>
                    <a:pt x="760" y="86"/>
                    <a:pt x="760" y="86"/>
                    <a:pt x="760" y="86"/>
                  </a:cubicBezTo>
                  <a:cubicBezTo>
                    <a:pt x="670" y="111"/>
                    <a:pt x="670" y="111"/>
                    <a:pt x="670" y="111"/>
                  </a:cubicBezTo>
                  <a:moveTo>
                    <a:pt x="771" y="84"/>
                  </a:moveTo>
                  <a:cubicBezTo>
                    <a:pt x="818" y="28"/>
                    <a:pt x="818" y="28"/>
                    <a:pt x="818" y="28"/>
                  </a:cubicBezTo>
                  <a:cubicBezTo>
                    <a:pt x="899" y="48"/>
                    <a:pt x="899" y="48"/>
                    <a:pt x="899" y="48"/>
                  </a:cubicBezTo>
                  <a:cubicBezTo>
                    <a:pt x="771" y="84"/>
                    <a:pt x="771" y="84"/>
                    <a:pt x="771" y="84"/>
                  </a:cubicBezTo>
                  <a:moveTo>
                    <a:pt x="764" y="84"/>
                  </a:moveTo>
                  <a:cubicBezTo>
                    <a:pt x="725" y="27"/>
                    <a:pt x="725" y="27"/>
                    <a:pt x="725" y="27"/>
                  </a:cubicBezTo>
                  <a:cubicBezTo>
                    <a:pt x="812" y="27"/>
                    <a:pt x="812" y="27"/>
                    <a:pt x="812" y="27"/>
                  </a:cubicBezTo>
                  <a:cubicBezTo>
                    <a:pt x="764" y="84"/>
                    <a:pt x="764" y="84"/>
                    <a:pt x="764" y="84"/>
                  </a:cubicBezTo>
                  <a:moveTo>
                    <a:pt x="1172" y="109"/>
                  </a:moveTo>
                  <a:cubicBezTo>
                    <a:pt x="1078" y="8"/>
                    <a:pt x="1078" y="8"/>
                    <a:pt x="1078" y="8"/>
                  </a:cubicBezTo>
                  <a:cubicBezTo>
                    <a:pt x="1172" y="42"/>
                    <a:pt x="1172" y="42"/>
                    <a:pt x="1172" y="42"/>
                  </a:cubicBezTo>
                  <a:cubicBezTo>
                    <a:pt x="1172" y="109"/>
                    <a:pt x="1172" y="109"/>
                    <a:pt x="1172" y="109"/>
                  </a:cubicBezTo>
                  <a:moveTo>
                    <a:pt x="908" y="46"/>
                  </a:moveTo>
                  <a:cubicBezTo>
                    <a:pt x="830" y="26"/>
                    <a:pt x="830" y="26"/>
                    <a:pt x="830" y="26"/>
                  </a:cubicBezTo>
                  <a:cubicBezTo>
                    <a:pt x="1046" y="7"/>
                    <a:pt x="1046" y="7"/>
                    <a:pt x="1046" y="7"/>
                  </a:cubicBezTo>
                  <a:cubicBezTo>
                    <a:pt x="908" y="46"/>
                    <a:pt x="908" y="46"/>
                    <a:pt x="908" y="46"/>
                  </a:cubicBezTo>
                  <a:moveTo>
                    <a:pt x="1167" y="111"/>
                  </a:moveTo>
                  <a:cubicBezTo>
                    <a:pt x="916" y="48"/>
                    <a:pt x="916" y="48"/>
                    <a:pt x="916" y="48"/>
                  </a:cubicBezTo>
                  <a:cubicBezTo>
                    <a:pt x="1070" y="5"/>
                    <a:pt x="1070" y="5"/>
                    <a:pt x="1070" y="5"/>
                  </a:cubicBezTo>
                  <a:cubicBezTo>
                    <a:pt x="1167" y="111"/>
                    <a:pt x="1167" y="111"/>
                    <a:pt x="1167" y="111"/>
                  </a:cubicBezTo>
                  <a:moveTo>
                    <a:pt x="1071" y="0"/>
                  </a:moveTo>
                  <a:cubicBezTo>
                    <a:pt x="1070" y="1"/>
                    <a:pt x="1070" y="1"/>
                    <a:pt x="1070" y="1"/>
                  </a:cubicBezTo>
                  <a:cubicBezTo>
                    <a:pt x="817" y="23"/>
                    <a:pt x="817" y="23"/>
                    <a:pt x="817" y="23"/>
                  </a:cubicBezTo>
                  <a:cubicBezTo>
                    <a:pt x="816" y="23"/>
                    <a:pt x="816" y="23"/>
                    <a:pt x="816" y="23"/>
                  </a:cubicBezTo>
                  <a:cubicBezTo>
                    <a:pt x="816" y="23"/>
                    <a:pt x="816" y="23"/>
                    <a:pt x="816" y="23"/>
                  </a:cubicBezTo>
                  <a:cubicBezTo>
                    <a:pt x="722" y="23"/>
                    <a:pt x="722" y="23"/>
                    <a:pt x="722" y="23"/>
                  </a:cubicBezTo>
                  <a:cubicBezTo>
                    <a:pt x="721" y="21"/>
                    <a:pt x="721" y="21"/>
                    <a:pt x="721" y="21"/>
                  </a:cubicBezTo>
                  <a:cubicBezTo>
                    <a:pt x="720" y="23"/>
                    <a:pt x="720" y="23"/>
                    <a:pt x="720" y="23"/>
                  </a:cubicBezTo>
                  <a:cubicBezTo>
                    <a:pt x="561" y="87"/>
                    <a:pt x="561" y="87"/>
                    <a:pt x="561" y="87"/>
                  </a:cubicBezTo>
                  <a:cubicBezTo>
                    <a:pt x="559" y="84"/>
                    <a:pt x="559" y="84"/>
                    <a:pt x="559" y="84"/>
                  </a:cubicBezTo>
                  <a:cubicBezTo>
                    <a:pt x="559" y="86"/>
                    <a:pt x="559" y="86"/>
                    <a:pt x="559" y="86"/>
                  </a:cubicBezTo>
                  <a:cubicBezTo>
                    <a:pt x="479" y="55"/>
                    <a:pt x="479" y="55"/>
                    <a:pt x="479" y="55"/>
                  </a:cubicBezTo>
                  <a:cubicBezTo>
                    <a:pt x="481" y="48"/>
                    <a:pt x="481" y="48"/>
                    <a:pt x="481" y="48"/>
                  </a:cubicBezTo>
                  <a:cubicBezTo>
                    <a:pt x="475" y="55"/>
                    <a:pt x="475" y="55"/>
                    <a:pt x="475" y="55"/>
                  </a:cubicBezTo>
                  <a:cubicBezTo>
                    <a:pt x="344" y="54"/>
                    <a:pt x="344" y="54"/>
                    <a:pt x="344" y="54"/>
                  </a:cubicBezTo>
                  <a:cubicBezTo>
                    <a:pt x="344" y="50"/>
                    <a:pt x="344" y="50"/>
                    <a:pt x="344" y="50"/>
                  </a:cubicBezTo>
                  <a:cubicBezTo>
                    <a:pt x="342" y="53"/>
                    <a:pt x="342" y="53"/>
                    <a:pt x="342" y="53"/>
                  </a:cubicBezTo>
                  <a:cubicBezTo>
                    <a:pt x="338" y="44"/>
                    <a:pt x="338" y="44"/>
                    <a:pt x="338" y="44"/>
                  </a:cubicBezTo>
                  <a:cubicBezTo>
                    <a:pt x="339" y="56"/>
                    <a:pt x="339" y="56"/>
                    <a:pt x="339" y="56"/>
                  </a:cubicBezTo>
                  <a:cubicBezTo>
                    <a:pt x="241" y="173"/>
                    <a:pt x="241" y="173"/>
                    <a:pt x="241" y="173"/>
                  </a:cubicBezTo>
                  <a:cubicBezTo>
                    <a:pt x="235" y="179"/>
                    <a:pt x="235" y="179"/>
                    <a:pt x="235" y="179"/>
                  </a:cubicBezTo>
                  <a:cubicBezTo>
                    <a:pt x="244" y="175"/>
                    <a:pt x="244" y="175"/>
                    <a:pt x="244" y="175"/>
                  </a:cubicBezTo>
                  <a:cubicBezTo>
                    <a:pt x="261" y="185"/>
                    <a:pt x="297" y="207"/>
                    <a:pt x="307" y="211"/>
                  </a:cubicBezTo>
                  <a:cubicBezTo>
                    <a:pt x="304" y="224"/>
                    <a:pt x="304" y="224"/>
                    <a:pt x="304" y="224"/>
                  </a:cubicBezTo>
                  <a:cubicBezTo>
                    <a:pt x="312" y="211"/>
                    <a:pt x="312" y="211"/>
                    <a:pt x="312" y="211"/>
                  </a:cubicBezTo>
                  <a:cubicBezTo>
                    <a:pt x="321" y="207"/>
                    <a:pt x="362" y="176"/>
                    <a:pt x="389" y="156"/>
                  </a:cubicBezTo>
                  <a:cubicBezTo>
                    <a:pt x="389" y="157"/>
                    <a:pt x="389" y="157"/>
                    <a:pt x="389" y="157"/>
                  </a:cubicBezTo>
                  <a:cubicBezTo>
                    <a:pt x="390" y="155"/>
                    <a:pt x="390" y="155"/>
                    <a:pt x="390" y="155"/>
                  </a:cubicBezTo>
                  <a:cubicBezTo>
                    <a:pt x="435" y="174"/>
                    <a:pt x="435" y="174"/>
                    <a:pt x="435" y="174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282" y="231"/>
                    <a:pt x="282" y="231"/>
                    <a:pt x="282" y="231"/>
                  </a:cubicBezTo>
                  <a:cubicBezTo>
                    <a:pt x="280" y="229"/>
                    <a:pt x="280" y="229"/>
                    <a:pt x="280" y="229"/>
                  </a:cubicBezTo>
                  <a:cubicBezTo>
                    <a:pt x="278" y="232"/>
                    <a:pt x="278" y="232"/>
                    <a:pt x="278" y="232"/>
                  </a:cubicBezTo>
                  <a:cubicBezTo>
                    <a:pt x="153" y="291"/>
                    <a:pt x="153" y="291"/>
                    <a:pt x="153" y="291"/>
                  </a:cubicBezTo>
                  <a:cubicBezTo>
                    <a:pt x="149" y="287"/>
                    <a:pt x="149" y="287"/>
                    <a:pt x="149" y="287"/>
                  </a:cubicBezTo>
                  <a:cubicBezTo>
                    <a:pt x="150" y="293"/>
                    <a:pt x="150" y="293"/>
                    <a:pt x="150" y="293"/>
                  </a:cubicBezTo>
                  <a:cubicBezTo>
                    <a:pt x="111" y="342"/>
                    <a:pt x="111" y="342"/>
                    <a:pt x="111" y="342"/>
                  </a:cubicBezTo>
                  <a:cubicBezTo>
                    <a:pt x="108" y="341"/>
                    <a:pt x="108" y="341"/>
                    <a:pt x="108" y="341"/>
                  </a:cubicBezTo>
                  <a:cubicBezTo>
                    <a:pt x="110" y="344"/>
                    <a:pt x="110" y="344"/>
                    <a:pt x="110" y="344"/>
                  </a:cubicBezTo>
                  <a:cubicBezTo>
                    <a:pt x="100" y="370"/>
                    <a:pt x="84" y="410"/>
                    <a:pt x="81" y="414"/>
                  </a:cubicBezTo>
                  <a:cubicBezTo>
                    <a:pt x="77" y="417"/>
                    <a:pt x="77" y="417"/>
                    <a:pt x="77" y="417"/>
                  </a:cubicBezTo>
                  <a:cubicBezTo>
                    <a:pt x="162" y="426"/>
                    <a:pt x="162" y="426"/>
                    <a:pt x="162" y="426"/>
                  </a:cubicBezTo>
                  <a:cubicBezTo>
                    <a:pt x="142" y="450"/>
                    <a:pt x="142" y="450"/>
                    <a:pt x="142" y="450"/>
                  </a:cubicBezTo>
                  <a:cubicBezTo>
                    <a:pt x="93" y="501"/>
                    <a:pt x="93" y="501"/>
                    <a:pt x="93" y="501"/>
                  </a:cubicBezTo>
                  <a:cubicBezTo>
                    <a:pt x="90" y="501"/>
                    <a:pt x="90" y="501"/>
                    <a:pt x="90" y="501"/>
                  </a:cubicBezTo>
                  <a:cubicBezTo>
                    <a:pt x="92" y="504"/>
                    <a:pt x="92" y="504"/>
                    <a:pt x="92" y="504"/>
                  </a:cubicBezTo>
                  <a:cubicBezTo>
                    <a:pt x="22" y="614"/>
                    <a:pt x="22" y="614"/>
                    <a:pt x="22" y="614"/>
                  </a:cubicBezTo>
                  <a:cubicBezTo>
                    <a:pt x="17" y="614"/>
                    <a:pt x="17" y="614"/>
                    <a:pt x="17" y="614"/>
                  </a:cubicBezTo>
                  <a:cubicBezTo>
                    <a:pt x="21" y="617"/>
                    <a:pt x="21" y="617"/>
                    <a:pt x="21" y="617"/>
                  </a:cubicBezTo>
                  <a:cubicBezTo>
                    <a:pt x="8" y="675"/>
                    <a:pt x="8" y="675"/>
                    <a:pt x="8" y="675"/>
                  </a:cubicBezTo>
                  <a:cubicBezTo>
                    <a:pt x="0" y="675"/>
                    <a:pt x="0" y="675"/>
                    <a:pt x="0" y="675"/>
                  </a:cubicBezTo>
                  <a:cubicBezTo>
                    <a:pt x="9" y="679"/>
                    <a:pt x="9" y="679"/>
                    <a:pt x="9" y="679"/>
                  </a:cubicBezTo>
                  <a:cubicBezTo>
                    <a:pt x="95" y="807"/>
                    <a:pt x="95" y="807"/>
                    <a:pt x="95" y="807"/>
                  </a:cubicBezTo>
                  <a:cubicBezTo>
                    <a:pt x="95" y="809"/>
                    <a:pt x="95" y="809"/>
                    <a:pt x="95" y="809"/>
                  </a:cubicBezTo>
                  <a:cubicBezTo>
                    <a:pt x="97" y="808"/>
                    <a:pt x="97" y="808"/>
                    <a:pt x="97" y="808"/>
                  </a:cubicBezTo>
                  <a:cubicBezTo>
                    <a:pt x="266" y="846"/>
                    <a:pt x="266" y="846"/>
                    <a:pt x="266" y="846"/>
                  </a:cubicBezTo>
                  <a:cubicBezTo>
                    <a:pt x="303" y="1027"/>
                    <a:pt x="303" y="1027"/>
                    <a:pt x="303" y="1027"/>
                  </a:cubicBezTo>
                  <a:cubicBezTo>
                    <a:pt x="303" y="1027"/>
                    <a:pt x="303" y="1027"/>
                    <a:pt x="303" y="1027"/>
                  </a:cubicBezTo>
                  <a:cubicBezTo>
                    <a:pt x="303" y="1027"/>
                    <a:pt x="303" y="1027"/>
                    <a:pt x="303" y="1027"/>
                  </a:cubicBezTo>
                  <a:cubicBezTo>
                    <a:pt x="286" y="1105"/>
                    <a:pt x="286" y="1105"/>
                    <a:pt x="286" y="1105"/>
                  </a:cubicBezTo>
                  <a:cubicBezTo>
                    <a:pt x="284" y="1106"/>
                    <a:pt x="284" y="1106"/>
                    <a:pt x="284" y="1106"/>
                  </a:cubicBezTo>
                  <a:cubicBezTo>
                    <a:pt x="286" y="1108"/>
                    <a:pt x="286" y="1108"/>
                    <a:pt x="286" y="1108"/>
                  </a:cubicBezTo>
                  <a:cubicBezTo>
                    <a:pt x="380" y="1276"/>
                    <a:pt x="380" y="1276"/>
                    <a:pt x="380" y="1276"/>
                  </a:cubicBezTo>
                  <a:cubicBezTo>
                    <a:pt x="380" y="1284"/>
                    <a:pt x="380" y="1284"/>
                    <a:pt x="380" y="1284"/>
                  </a:cubicBezTo>
                  <a:cubicBezTo>
                    <a:pt x="384" y="1278"/>
                    <a:pt x="384" y="1278"/>
                    <a:pt x="384" y="1278"/>
                  </a:cubicBezTo>
                  <a:cubicBezTo>
                    <a:pt x="455" y="1255"/>
                    <a:pt x="455" y="1255"/>
                    <a:pt x="455" y="1255"/>
                  </a:cubicBezTo>
                  <a:cubicBezTo>
                    <a:pt x="457" y="1259"/>
                    <a:pt x="457" y="1259"/>
                    <a:pt x="457" y="1259"/>
                  </a:cubicBezTo>
                  <a:cubicBezTo>
                    <a:pt x="458" y="1253"/>
                    <a:pt x="458" y="1253"/>
                    <a:pt x="458" y="1253"/>
                  </a:cubicBezTo>
                  <a:cubicBezTo>
                    <a:pt x="557" y="1140"/>
                    <a:pt x="557" y="1140"/>
                    <a:pt x="557" y="1140"/>
                  </a:cubicBezTo>
                  <a:cubicBezTo>
                    <a:pt x="563" y="1142"/>
                    <a:pt x="563" y="1142"/>
                    <a:pt x="563" y="1142"/>
                  </a:cubicBezTo>
                  <a:cubicBezTo>
                    <a:pt x="558" y="1137"/>
                    <a:pt x="558" y="1137"/>
                    <a:pt x="558" y="1137"/>
                  </a:cubicBezTo>
                  <a:cubicBezTo>
                    <a:pt x="556" y="1097"/>
                    <a:pt x="556" y="1097"/>
                    <a:pt x="556" y="1097"/>
                  </a:cubicBezTo>
                  <a:cubicBezTo>
                    <a:pt x="557" y="1097"/>
                    <a:pt x="557" y="1097"/>
                    <a:pt x="557" y="1097"/>
                  </a:cubicBezTo>
                  <a:cubicBezTo>
                    <a:pt x="556" y="1095"/>
                    <a:pt x="556" y="1095"/>
                    <a:pt x="556" y="1095"/>
                  </a:cubicBezTo>
                  <a:cubicBezTo>
                    <a:pt x="607" y="1026"/>
                    <a:pt x="607" y="1026"/>
                    <a:pt x="607" y="1026"/>
                  </a:cubicBezTo>
                  <a:cubicBezTo>
                    <a:pt x="611" y="1027"/>
                    <a:pt x="611" y="1027"/>
                    <a:pt x="611" y="1027"/>
                  </a:cubicBezTo>
                  <a:cubicBezTo>
                    <a:pt x="608" y="1023"/>
                    <a:pt x="608" y="1023"/>
                    <a:pt x="608" y="1023"/>
                  </a:cubicBezTo>
                  <a:cubicBezTo>
                    <a:pt x="588" y="899"/>
                    <a:pt x="588" y="899"/>
                    <a:pt x="588" y="899"/>
                  </a:cubicBezTo>
                  <a:cubicBezTo>
                    <a:pt x="706" y="737"/>
                    <a:pt x="706" y="737"/>
                    <a:pt x="706" y="737"/>
                  </a:cubicBezTo>
                  <a:cubicBezTo>
                    <a:pt x="797" y="610"/>
                    <a:pt x="797" y="610"/>
                    <a:pt x="797" y="610"/>
                  </a:cubicBezTo>
                  <a:cubicBezTo>
                    <a:pt x="800" y="611"/>
                    <a:pt x="800" y="611"/>
                    <a:pt x="800" y="611"/>
                  </a:cubicBezTo>
                  <a:cubicBezTo>
                    <a:pt x="799" y="609"/>
                    <a:pt x="799" y="609"/>
                    <a:pt x="799" y="609"/>
                  </a:cubicBezTo>
                  <a:cubicBezTo>
                    <a:pt x="876" y="605"/>
                    <a:pt x="876" y="605"/>
                    <a:pt x="876" y="605"/>
                  </a:cubicBezTo>
                  <a:cubicBezTo>
                    <a:pt x="876" y="605"/>
                    <a:pt x="876" y="605"/>
                    <a:pt x="876" y="605"/>
                  </a:cubicBezTo>
                  <a:cubicBezTo>
                    <a:pt x="882" y="605"/>
                    <a:pt x="882" y="605"/>
                    <a:pt x="882" y="605"/>
                  </a:cubicBezTo>
                  <a:cubicBezTo>
                    <a:pt x="981" y="772"/>
                    <a:pt x="981" y="772"/>
                    <a:pt x="981" y="772"/>
                  </a:cubicBezTo>
                  <a:cubicBezTo>
                    <a:pt x="1023" y="691"/>
                    <a:pt x="1023" y="691"/>
                    <a:pt x="1023" y="691"/>
                  </a:cubicBezTo>
                  <a:cubicBezTo>
                    <a:pt x="1025" y="692"/>
                    <a:pt x="1025" y="692"/>
                    <a:pt x="1025" y="692"/>
                  </a:cubicBezTo>
                  <a:cubicBezTo>
                    <a:pt x="1025" y="689"/>
                    <a:pt x="1025" y="689"/>
                    <a:pt x="1025" y="689"/>
                  </a:cubicBezTo>
                  <a:cubicBezTo>
                    <a:pt x="1129" y="627"/>
                    <a:pt x="1129" y="627"/>
                    <a:pt x="1129" y="627"/>
                  </a:cubicBezTo>
                  <a:cubicBezTo>
                    <a:pt x="1129" y="628"/>
                    <a:pt x="1129" y="628"/>
                    <a:pt x="1129" y="628"/>
                  </a:cubicBezTo>
                  <a:cubicBezTo>
                    <a:pt x="1130" y="627"/>
                    <a:pt x="1130" y="627"/>
                    <a:pt x="1130" y="627"/>
                  </a:cubicBezTo>
                  <a:cubicBezTo>
                    <a:pt x="1242" y="782"/>
                    <a:pt x="1242" y="782"/>
                    <a:pt x="1242" y="782"/>
                  </a:cubicBezTo>
                  <a:cubicBezTo>
                    <a:pt x="1242" y="786"/>
                    <a:pt x="1242" y="786"/>
                    <a:pt x="1242" y="786"/>
                  </a:cubicBezTo>
                  <a:cubicBezTo>
                    <a:pt x="1277" y="761"/>
                    <a:pt x="1277" y="761"/>
                    <a:pt x="1277" y="761"/>
                  </a:cubicBezTo>
                  <a:cubicBezTo>
                    <a:pt x="1324" y="728"/>
                    <a:pt x="1324" y="728"/>
                    <a:pt x="1324" y="728"/>
                  </a:cubicBezTo>
                  <a:cubicBezTo>
                    <a:pt x="1326" y="726"/>
                    <a:pt x="1326" y="726"/>
                    <a:pt x="1326" y="726"/>
                  </a:cubicBezTo>
                  <a:cubicBezTo>
                    <a:pt x="1322" y="725"/>
                    <a:pt x="1322" y="725"/>
                    <a:pt x="1322" y="725"/>
                  </a:cubicBezTo>
                  <a:cubicBezTo>
                    <a:pt x="1285" y="651"/>
                    <a:pt x="1285" y="651"/>
                    <a:pt x="1285" y="651"/>
                  </a:cubicBezTo>
                  <a:cubicBezTo>
                    <a:pt x="1419" y="521"/>
                    <a:pt x="1419" y="521"/>
                    <a:pt x="1419" y="521"/>
                  </a:cubicBezTo>
                  <a:cubicBezTo>
                    <a:pt x="1423" y="520"/>
                    <a:pt x="1423" y="520"/>
                    <a:pt x="1423" y="520"/>
                  </a:cubicBezTo>
                  <a:cubicBezTo>
                    <a:pt x="1421" y="518"/>
                    <a:pt x="1421" y="518"/>
                    <a:pt x="1421" y="518"/>
                  </a:cubicBezTo>
                  <a:cubicBezTo>
                    <a:pt x="1462" y="394"/>
                    <a:pt x="1462" y="394"/>
                    <a:pt x="1462" y="394"/>
                  </a:cubicBezTo>
                  <a:cubicBezTo>
                    <a:pt x="1528" y="428"/>
                    <a:pt x="1528" y="428"/>
                    <a:pt x="1528" y="428"/>
                  </a:cubicBezTo>
                  <a:cubicBezTo>
                    <a:pt x="1474" y="514"/>
                    <a:pt x="1474" y="514"/>
                    <a:pt x="1474" y="514"/>
                  </a:cubicBezTo>
                  <a:cubicBezTo>
                    <a:pt x="1556" y="459"/>
                    <a:pt x="1556" y="459"/>
                    <a:pt x="1556" y="459"/>
                  </a:cubicBezTo>
                  <a:cubicBezTo>
                    <a:pt x="1558" y="461"/>
                    <a:pt x="1558" y="461"/>
                    <a:pt x="1558" y="461"/>
                  </a:cubicBezTo>
                  <a:cubicBezTo>
                    <a:pt x="1560" y="395"/>
                    <a:pt x="1560" y="395"/>
                    <a:pt x="1560" y="395"/>
                  </a:cubicBezTo>
                  <a:cubicBezTo>
                    <a:pt x="1562" y="392"/>
                    <a:pt x="1562" y="392"/>
                    <a:pt x="1562" y="392"/>
                  </a:cubicBezTo>
                  <a:cubicBezTo>
                    <a:pt x="1559" y="392"/>
                    <a:pt x="1559" y="392"/>
                    <a:pt x="1559" y="392"/>
                  </a:cubicBezTo>
                  <a:cubicBezTo>
                    <a:pt x="1485" y="277"/>
                    <a:pt x="1485" y="277"/>
                    <a:pt x="1485" y="277"/>
                  </a:cubicBezTo>
                  <a:cubicBezTo>
                    <a:pt x="1429" y="187"/>
                    <a:pt x="1429" y="187"/>
                    <a:pt x="1429" y="187"/>
                  </a:cubicBezTo>
                  <a:cubicBezTo>
                    <a:pt x="1498" y="169"/>
                    <a:pt x="1498" y="169"/>
                    <a:pt x="1498" y="169"/>
                  </a:cubicBezTo>
                  <a:cubicBezTo>
                    <a:pt x="1500" y="172"/>
                    <a:pt x="1500" y="172"/>
                    <a:pt x="1500" y="172"/>
                  </a:cubicBezTo>
                  <a:cubicBezTo>
                    <a:pt x="1500" y="170"/>
                    <a:pt x="1500" y="170"/>
                    <a:pt x="1500" y="170"/>
                  </a:cubicBezTo>
                  <a:cubicBezTo>
                    <a:pt x="1605" y="258"/>
                    <a:pt x="1605" y="258"/>
                    <a:pt x="1605" y="258"/>
                  </a:cubicBezTo>
                  <a:cubicBezTo>
                    <a:pt x="1609" y="156"/>
                    <a:pt x="1609" y="156"/>
                    <a:pt x="1609" y="156"/>
                  </a:cubicBezTo>
                  <a:cubicBezTo>
                    <a:pt x="1612" y="156"/>
                    <a:pt x="1612" y="156"/>
                    <a:pt x="1612" y="156"/>
                  </a:cubicBezTo>
                  <a:cubicBezTo>
                    <a:pt x="1611" y="155"/>
                    <a:pt x="1611" y="155"/>
                    <a:pt x="1611" y="155"/>
                  </a:cubicBezTo>
                  <a:cubicBezTo>
                    <a:pt x="1721" y="92"/>
                    <a:pt x="1721" y="92"/>
                    <a:pt x="1721" y="92"/>
                  </a:cubicBezTo>
                  <a:cubicBezTo>
                    <a:pt x="1532" y="80"/>
                    <a:pt x="1532" y="80"/>
                    <a:pt x="1532" y="80"/>
                  </a:cubicBezTo>
                  <a:cubicBezTo>
                    <a:pt x="1530" y="78"/>
                    <a:pt x="1530" y="78"/>
                    <a:pt x="1530" y="78"/>
                  </a:cubicBezTo>
                  <a:cubicBezTo>
                    <a:pt x="1529" y="79"/>
                    <a:pt x="1529" y="79"/>
                    <a:pt x="1529" y="79"/>
                  </a:cubicBezTo>
                  <a:cubicBezTo>
                    <a:pt x="1439" y="47"/>
                    <a:pt x="1439" y="47"/>
                    <a:pt x="1439" y="47"/>
                  </a:cubicBezTo>
                  <a:cubicBezTo>
                    <a:pt x="1436" y="41"/>
                    <a:pt x="1436" y="41"/>
                    <a:pt x="1436" y="41"/>
                  </a:cubicBezTo>
                  <a:cubicBezTo>
                    <a:pt x="1436" y="47"/>
                    <a:pt x="1436" y="47"/>
                    <a:pt x="1436" y="47"/>
                  </a:cubicBezTo>
                  <a:cubicBezTo>
                    <a:pt x="1175" y="38"/>
                    <a:pt x="1175" y="38"/>
                    <a:pt x="1175" y="38"/>
                  </a:cubicBezTo>
                  <a:cubicBezTo>
                    <a:pt x="1172" y="36"/>
                    <a:pt x="1172" y="36"/>
                    <a:pt x="1172" y="36"/>
                  </a:cubicBezTo>
                  <a:cubicBezTo>
                    <a:pt x="1172" y="37"/>
                    <a:pt x="1172" y="37"/>
                    <a:pt x="1172" y="37"/>
                  </a:cubicBezTo>
                  <a:cubicBezTo>
                    <a:pt x="1072" y="1"/>
                    <a:pt x="1072" y="1"/>
                    <a:pt x="1072" y="1"/>
                  </a:cubicBezTo>
                  <a:cubicBezTo>
                    <a:pt x="1071" y="0"/>
                    <a:pt x="1071" y="0"/>
                    <a:pt x="1071" y="0"/>
                  </a:cubicBezTo>
                </a:path>
              </a:pathLst>
            </a:cu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4" name="Freeform 289"/>
            <p:cNvSpPr>
              <a:spLocks noEditPoints="1"/>
            </p:cNvSpPr>
            <p:nvPr/>
          </p:nvSpPr>
          <p:spPr bwMode="auto">
            <a:xfrm>
              <a:off x="9201151" y="3055938"/>
              <a:ext cx="1830388" cy="671513"/>
            </a:xfrm>
            <a:custGeom>
              <a:avLst/>
              <a:gdLst>
                <a:gd name="T0" fmla="*/ 1120 w 1153"/>
                <a:gd name="T1" fmla="*/ 388 h 423"/>
                <a:gd name="T2" fmla="*/ 910 w 1153"/>
                <a:gd name="T3" fmla="*/ 352 h 423"/>
                <a:gd name="T4" fmla="*/ 868 w 1153"/>
                <a:gd name="T5" fmla="*/ 192 h 423"/>
                <a:gd name="T6" fmla="*/ 1120 w 1153"/>
                <a:gd name="T7" fmla="*/ 388 h 423"/>
                <a:gd name="T8" fmla="*/ 466 w 1153"/>
                <a:gd name="T9" fmla="*/ 392 h 423"/>
                <a:gd name="T10" fmla="*/ 493 w 1153"/>
                <a:gd name="T11" fmla="*/ 158 h 423"/>
                <a:gd name="T12" fmla="*/ 889 w 1153"/>
                <a:gd name="T13" fmla="*/ 354 h 423"/>
                <a:gd name="T14" fmla="*/ 466 w 1153"/>
                <a:gd name="T15" fmla="*/ 392 h 423"/>
                <a:gd name="T16" fmla="*/ 897 w 1153"/>
                <a:gd name="T17" fmla="*/ 348 h 423"/>
                <a:gd name="T18" fmla="*/ 512 w 1153"/>
                <a:gd name="T19" fmla="*/ 158 h 423"/>
                <a:gd name="T20" fmla="*/ 857 w 1153"/>
                <a:gd name="T21" fmla="*/ 186 h 423"/>
                <a:gd name="T22" fmla="*/ 897 w 1153"/>
                <a:gd name="T23" fmla="*/ 348 h 423"/>
                <a:gd name="T24" fmla="*/ 447 w 1153"/>
                <a:gd name="T25" fmla="*/ 386 h 423"/>
                <a:gd name="T26" fmla="*/ 133 w 1153"/>
                <a:gd name="T27" fmla="*/ 247 h 423"/>
                <a:gd name="T28" fmla="*/ 270 w 1153"/>
                <a:gd name="T29" fmla="*/ 134 h 423"/>
                <a:gd name="T30" fmla="*/ 447 w 1153"/>
                <a:gd name="T31" fmla="*/ 386 h 423"/>
                <a:gd name="T32" fmla="*/ 460 w 1153"/>
                <a:gd name="T33" fmla="*/ 372 h 423"/>
                <a:gd name="T34" fmla="*/ 368 w 1153"/>
                <a:gd name="T35" fmla="*/ 29 h 423"/>
                <a:gd name="T36" fmla="*/ 485 w 1153"/>
                <a:gd name="T37" fmla="*/ 152 h 423"/>
                <a:gd name="T38" fmla="*/ 460 w 1153"/>
                <a:gd name="T39" fmla="*/ 372 h 423"/>
                <a:gd name="T40" fmla="*/ 449 w 1153"/>
                <a:gd name="T41" fmla="*/ 372 h 423"/>
                <a:gd name="T42" fmla="*/ 277 w 1153"/>
                <a:gd name="T43" fmla="*/ 128 h 423"/>
                <a:gd name="T44" fmla="*/ 356 w 1153"/>
                <a:gd name="T45" fmla="*/ 23 h 423"/>
                <a:gd name="T46" fmla="*/ 449 w 1153"/>
                <a:gd name="T47" fmla="*/ 372 h 423"/>
                <a:gd name="T48" fmla="*/ 125 w 1153"/>
                <a:gd name="T49" fmla="*/ 241 h 423"/>
                <a:gd name="T50" fmla="*/ 19 w 1153"/>
                <a:gd name="T51" fmla="*/ 20 h 423"/>
                <a:gd name="T52" fmla="*/ 262 w 1153"/>
                <a:gd name="T53" fmla="*/ 128 h 423"/>
                <a:gd name="T54" fmla="*/ 125 w 1153"/>
                <a:gd name="T55" fmla="*/ 241 h 423"/>
                <a:gd name="T56" fmla="*/ 270 w 1153"/>
                <a:gd name="T57" fmla="*/ 122 h 423"/>
                <a:gd name="T58" fmla="*/ 31 w 1153"/>
                <a:gd name="T59" fmla="*/ 16 h 423"/>
                <a:gd name="T60" fmla="*/ 350 w 1153"/>
                <a:gd name="T61" fmla="*/ 16 h 423"/>
                <a:gd name="T62" fmla="*/ 270 w 1153"/>
                <a:gd name="T63" fmla="*/ 122 h 423"/>
                <a:gd name="T64" fmla="*/ 360 w 1153"/>
                <a:gd name="T65" fmla="*/ 0 h 423"/>
                <a:gd name="T66" fmla="*/ 356 w 1153"/>
                <a:gd name="T67" fmla="*/ 6 h 423"/>
                <a:gd name="T68" fmla="*/ 10 w 1153"/>
                <a:gd name="T69" fmla="*/ 6 h 423"/>
                <a:gd name="T70" fmla="*/ 0 w 1153"/>
                <a:gd name="T71" fmla="*/ 2 h 423"/>
                <a:gd name="T72" fmla="*/ 123 w 1153"/>
                <a:gd name="T73" fmla="*/ 255 h 423"/>
                <a:gd name="T74" fmla="*/ 125 w 1153"/>
                <a:gd name="T75" fmla="*/ 253 h 423"/>
                <a:gd name="T76" fmla="*/ 458 w 1153"/>
                <a:gd name="T77" fmla="*/ 400 h 423"/>
                <a:gd name="T78" fmla="*/ 464 w 1153"/>
                <a:gd name="T79" fmla="*/ 423 h 423"/>
                <a:gd name="T80" fmla="*/ 466 w 1153"/>
                <a:gd name="T81" fmla="*/ 400 h 423"/>
                <a:gd name="T82" fmla="*/ 903 w 1153"/>
                <a:gd name="T83" fmla="*/ 362 h 423"/>
                <a:gd name="T84" fmla="*/ 912 w 1153"/>
                <a:gd name="T85" fmla="*/ 366 h 423"/>
                <a:gd name="T86" fmla="*/ 912 w 1153"/>
                <a:gd name="T87" fmla="*/ 362 h 423"/>
                <a:gd name="T88" fmla="*/ 1153 w 1153"/>
                <a:gd name="T89" fmla="*/ 404 h 423"/>
                <a:gd name="T90" fmla="*/ 864 w 1153"/>
                <a:gd name="T91" fmla="*/ 178 h 423"/>
                <a:gd name="T92" fmla="*/ 864 w 1153"/>
                <a:gd name="T93" fmla="*/ 176 h 423"/>
                <a:gd name="T94" fmla="*/ 491 w 1153"/>
                <a:gd name="T95" fmla="*/ 146 h 423"/>
                <a:gd name="T96" fmla="*/ 362 w 1153"/>
                <a:gd name="T97" fmla="*/ 8 h 423"/>
                <a:gd name="T98" fmla="*/ 360 w 1153"/>
                <a:gd name="T99" fmla="*/ 0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53" h="423">
                  <a:moveTo>
                    <a:pt x="1120" y="388"/>
                  </a:moveTo>
                  <a:lnTo>
                    <a:pt x="910" y="352"/>
                  </a:lnTo>
                  <a:lnTo>
                    <a:pt x="868" y="192"/>
                  </a:lnTo>
                  <a:lnTo>
                    <a:pt x="1120" y="388"/>
                  </a:lnTo>
                  <a:close/>
                  <a:moveTo>
                    <a:pt x="466" y="392"/>
                  </a:moveTo>
                  <a:lnTo>
                    <a:pt x="493" y="158"/>
                  </a:lnTo>
                  <a:lnTo>
                    <a:pt x="889" y="354"/>
                  </a:lnTo>
                  <a:lnTo>
                    <a:pt x="466" y="392"/>
                  </a:lnTo>
                  <a:close/>
                  <a:moveTo>
                    <a:pt x="897" y="348"/>
                  </a:moveTo>
                  <a:lnTo>
                    <a:pt x="512" y="158"/>
                  </a:lnTo>
                  <a:lnTo>
                    <a:pt x="857" y="186"/>
                  </a:lnTo>
                  <a:lnTo>
                    <a:pt x="897" y="348"/>
                  </a:lnTo>
                  <a:close/>
                  <a:moveTo>
                    <a:pt x="447" y="386"/>
                  </a:moveTo>
                  <a:lnTo>
                    <a:pt x="133" y="247"/>
                  </a:lnTo>
                  <a:lnTo>
                    <a:pt x="270" y="134"/>
                  </a:lnTo>
                  <a:lnTo>
                    <a:pt x="447" y="386"/>
                  </a:lnTo>
                  <a:close/>
                  <a:moveTo>
                    <a:pt x="460" y="372"/>
                  </a:moveTo>
                  <a:lnTo>
                    <a:pt x="368" y="29"/>
                  </a:lnTo>
                  <a:lnTo>
                    <a:pt x="485" y="152"/>
                  </a:lnTo>
                  <a:lnTo>
                    <a:pt x="460" y="372"/>
                  </a:lnTo>
                  <a:close/>
                  <a:moveTo>
                    <a:pt x="449" y="372"/>
                  </a:moveTo>
                  <a:lnTo>
                    <a:pt x="277" y="128"/>
                  </a:lnTo>
                  <a:lnTo>
                    <a:pt x="356" y="23"/>
                  </a:lnTo>
                  <a:lnTo>
                    <a:pt x="449" y="372"/>
                  </a:lnTo>
                  <a:close/>
                  <a:moveTo>
                    <a:pt x="125" y="241"/>
                  </a:moveTo>
                  <a:lnTo>
                    <a:pt x="19" y="20"/>
                  </a:lnTo>
                  <a:lnTo>
                    <a:pt x="262" y="128"/>
                  </a:lnTo>
                  <a:lnTo>
                    <a:pt x="125" y="241"/>
                  </a:lnTo>
                  <a:close/>
                  <a:moveTo>
                    <a:pt x="270" y="122"/>
                  </a:moveTo>
                  <a:lnTo>
                    <a:pt x="31" y="16"/>
                  </a:lnTo>
                  <a:lnTo>
                    <a:pt x="350" y="16"/>
                  </a:lnTo>
                  <a:lnTo>
                    <a:pt x="270" y="122"/>
                  </a:lnTo>
                  <a:close/>
                  <a:moveTo>
                    <a:pt x="360" y="0"/>
                  </a:moveTo>
                  <a:lnTo>
                    <a:pt x="356" y="6"/>
                  </a:lnTo>
                  <a:lnTo>
                    <a:pt x="10" y="6"/>
                  </a:lnTo>
                  <a:lnTo>
                    <a:pt x="0" y="2"/>
                  </a:lnTo>
                  <a:lnTo>
                    <a:pt x="123" y="255"/>
                  </a:lnTo>
                  <a:lnTo>
                    <a:pt x="125" y="253"/>
                  </a:lnTo>
                  <a:lnTo>
                    <a:pt x="458" y="400"/>
                  </a:lnTo>
                  <a:lnTo>
                    <a:pt x="464" y="423"/>
                  </a:lnTo>
                  <a:lnTo>
                    <a:pt x="466" y="400"/>
                  </a:lnTo>
                  <a:lnTo>
                    <a:pt x="903" y="362"/>
                  </a:lnTo>
                  <a:lnTo>
                    <a:pt x="912" y="366"/>
                  </a:lnTo>
                  <a:lnTo>
                    <a:pt x="912" y="362"/>
                  </a:lnTo>
                  <a:lnTo>
                    <a:pt x="1153" y="404"/>
                  </a:lnTo>
                  <a:lnTo>
                    <a:pt x="864" y="178"/>
                  </a:lnTo>
                  <a:lnTo>
                    <a:pt x="864" y="176"/>
                  </a:lnTo>
                  <a:lnTo>
                    <a:pt x="491" y="146"/>
                  </a:lnTo>
                  <a:lnTo>
                    <a:pt x="362" y="8"/>
                  </a:lnTo>
                  <a:lnTo>
                    <a:pt x="360" y="0"/>
                  </a:lnTo>
                  <a:close/>
                </a:path>
              </a:pathLst>
            </a:cu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5" name="Freeform 290"/>
            <p:cNvSpPr>
              <a:spLocks noEditPoints="1"/>
            </p:cNvSpPr>
            <p:nvPr/>
          </p:nvSpPr>
          <p:spPr bwMode="auto">
            <a:xfrm>
              <a:off x="9201151" y="3055938"/>
              <a:ext cx="1830388" cy="671513"/>
            </a:xfrm>
            <a:custGeom>
              <a:avLst/>
              <a:gdLst>
                <a:gd name="T0" fmla="*/ 1120 w 1153"/>
                <a:gd name="T1" fmla="*/ 388 h 423"/>
                <a:gd name="T2" fmla="*/ 910 w 1153"/>
                <a:gd name="T3" fmla="*/ 352 h 423"/>
                <a:gd name="T4" fmla="*/ 868 w 1153"/>
                <a:gd name="T5" fmla="*/ 192 h 423"/>
                <a:gd name="T6" fmla="*/ 1120 w 1153"/>
                <a:gd name="T7" fmla="*/ 388 h 423"/>
                <a:gd name="T8" fmla="*/ 466 w 1153"/>
                <a:gd name="T9" fmla="*/ 392 h 423"/>
                <a:gd name="T10" fmla="*/ 493 w 1153"/>
                <a:gd name="T11" fmla="*/ 158 h 423"/>
                <a:gd name="T12" fmla="*/ 889 w 1153"/>
                <a:gd name="T13" fmla="*/ 354 h 423"/>
                <a:gd name="T14" fmla="*/ 466 w 1153"/>
                <a:gd name="T15" fmla="*/ 392 h 423"/>
                <a:gd name="T16" fmla="*/ 897 w 1153"/>
                <a:gd name="T17" fmla="*/ 348 h 423"/>
                <a:gd name="T18" fmla="*/ 512 w 1153"/>
                <a:gd name="T19" fmla="*/ 158 h 423"/>
                <a:gd name="T20" fmla="*/ 857 w 1153"/>
                <a:gd name="T21" fmla="*/ 186 h 423"/>
                <a:gd name="T22" fmla="*/ 897 w 1153"/>
                <a:gd name="T23" fmla="*/ 348 h 423"/>
                <a:gd name="T24" fmla="*/ 447 w 1153"/>
                <a:gd name="T25" fmla="*/ 386 h 423"/>
                <a:gd name="T26" fmla="*/ 133 w 1153"/>
                <a:gd name="T27" fmla="*/ 247 h 423"/>
                <a:gd name="T28" fmla="*/ 270 w 1153"/>
                <a:gd name="T29" fmla="*/ 134 h 423"/>
                <a:gd name="T30" fmla="*/ 447 w 1153"/>
                <a:gd name="T31" fmla="*/ 386 h 423"/>
                <a:gd name="T32" fmla="*/ 460 w 1153"/>
                <a:gd name="T33" fmla="*/ 372 h 423"/>
                <a:gd name="T34" fmla="*/ 368 w 1153"/>
                <a:gd name="T35" fmla="*/ 29 h 423"/>
                <a:gd name="T36" fmla="*/ 485 w 1153"/>
                <a:gd name="T37" fmla="*/ 152 h 423"/>
                <a:gd name="T38" fmla="*/ 460 w 1153"/>
                <a:gd name="T39" fmla="*/ 372 h 423"/>
                <a:gd name="T40" fmla="*/ 449 w 1153"/>
                <a:gd name="T41" fmla="*/ 372 h 423"/>
                <a:gd name="T42" fmla="*/ 277 w 1153"/>
                <a:gd name="T43" fmla="*/ 128 h 423"/>
                <a:gd name="T44" fmla="*/ 356 w 1153"/>
                <a:gd name="T45" fmla="*/ 23 h 423"/>
                <a:gd name="T46" fmla="*/ 449 w 1153"/>
                <a:gd name="T47" fmla="*/ 372 h 423"/>
                <a:gd name="T48" fmla="*/ 125 w 1153"/>
                <a:gd name="T49" fmla="*/ 241 h 423"/>
                <a:gd name="T50" fmla="*/ 19 w 1153"/>
                <a:gd name="T51" fmla="*/ 20 h 423"/>
                <a:gd name="T52" fmla="*/ 262 w 1153"/>
                <a:gd name="T53" fmla="*/ 128 h 423"/>
                <a:gd name="T54" fmla="*/ 125 w 1153"/>
                <a:gd name="T55" fmla="*/ 241 h 423"/>
                <a:gd name="T56" fmla="*/ 270 w 1153"/>
                <a:gd name="T57" fmla="*/ 122 h 423"/>
                <a:gd name="T58" fmla="*/ 31 w 1153"/>
                <a:gd name="T59" fmla="*/ 16 h 423"/>
                <a:gd name="T60" fmla="*/ 350 w 1153"/>
                <a:gd name="T61" fmla="*/ 16 h 423"/>
                <a:gd name="T62" fmla="*/ 270 w 1153"/>
                <a:gd name="T63" fmla="*/ 122 h 423"/>
                <a:gd name="T64" fmla="*/ 360 w 1153"/>
                <a:gd name="T65" fmla="*/ 0 h 423"/>
                <a:gd name="T66" fmla="*/ 356 w 1153"/>
                <a:gd name="T67" fmla="*/ 6 h 423"/>
                <a:gd name="T68" fmla="*/ 10 w 1153"/>
                <a:gd name="T69" fmla="*/ 6 h 423"/>
                <a:gd name="T70" fmla="*/ 0 w 1153"/>
                <a:gd name="T71" fmla="*/ 2 h 423"/>
                <a:gd name="T72" fmla="*/ 123 w 1153"/>
                <a:gd name="T73" fmla="*/ 255 h 423"/>
                <a:gd name="T74" fmla="*/ 125 w 1153"/>
                <a:gd name="T75" fmla="*/ 253 h 423"/>
                <a:gd name="T76" fmla="*/ 458 w 1153"/>
                <a:gd name="T77" fmla="*/ 400 h 423"/>
                <a:gd name="T78" fmla="*/ 464 w 1153"/>
                <a:gd name="T79" fmla="*/ 423 h 423"/>
                <a:gd name="T80" fmla="*/ 466 w 1153"/>
                <a:gd name="T81" fmla="*/ 400 h 423"/>
                <a:gd name="T82" fmla="*/ 903 w 1153"/>
                <a:gd name="T83" fmla="*/ 362 h 423"/>
                <a:gd name="T84" fmla="*/ 912 w 1153"/>
                <a:gd name="T85" fmla="*/ 366 h 423"/>
                <a:gd name="T86" fmla="*/ 912 w 1153"/>
                <a:gd name="T87" fmla="*/ 362 h 423"/>
                <a:gd name="T88" fmla="*/ 1153 w 1153"/>
                <a:gd name="T89" fmla="*/ 404 h 423"/>
                <a:gd name="T90" fmla="*/ 864 w 1153"/>
                <a:gd name="T91" fmla="*/ 178 h 423"/>
                <a:gd name="T92" fmla="*/ 864 w 1153"/>
                <a:gd name="T93" fmla="*/ 176 h 423"/>
                <a:gd name="T94" fmla="*/ 491 w 1153"/>
                <a:gd name="T95" fmla="*/ 146 h 423"/>
                <a:gd name="T96" fmla="*/ 362 w 1153"/>
                <a:gd name="T97" fmla="*/ 8 h 423"/>
                <a:gd name="T98" fmla="*/ 360 w 1153"/>
                <a:gd name="T99" fmla="*/ 0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53" h="423">
                  <a:moveTo>
                    <a:pt x="1120" y="388"/>
                  </a:moveTo>
                  <a:lnTo>
                    <a:pt x="910" y="352"/>
                  </a:lnTo>
                  <a:lnTo>
                    <a:pt x="868" y="192"/>
                  </a:lnTo>
                  <a:lnTo>
                    <a:pt x="1120" y="388"/>
                  </a:lnTo>
                  <a:moveTo>
                    <a:pt x="466" y="392"/>
                  </a:moveTo>
                  <a:lnTo>
                    <a:pt x="493" y="158"/>
                  </a:lnTo>
                  <a:lnTo>
                    <a:pt x="889" y="354"/>
                  </a:lnTo>
                  <a:lnTo>
                    <a:pt x="466" y="392"/>
                  </a:lnTo>
                  <a:moveTo>
                    <a:pt x="897" y="348"/>
                  </a:moveTo>
                  <a:lnTo>
                    <a:pt x="512" y="158"/>
                  </a:lnTo>
                  <a:lnTo>
                    <a:pt x="857" y="186"/>
                  </a:lnTo>
                  <a:lnTo>
                    <a:pt x="897" y="348"/>
                  </a:lnTo>
                  <a:moveTo>
                    <a:pt x="447" y="386"/>
                  </a:moveTo>
                  <a:lnTo>
                    <a:pt x="133" y="247"/>
                  </a:lnTo>
                  <a:lnTo>
                    <a:pt x="270" y="134"/>
                  </a:lnTo>
                  <a:lnTo>
                    <a:pt x="447" y="386"/>
                  </a:lnTo>
                  <a:moveTo>
                    <a:pt x="460" y="372"/>
                  </a:moveTo>
                  <a:lnTo>
                    <a:pt x="368" y="29"/>
                  </a:lnTo>
                  <a:lnTo>
                    <a:pt x="485" y="152"/>
                  </a:lnTo>
                  <a:lnTo>
                    <a:pt x="460" y="372"/>
                  </a:lnTo>
                  <a:moveTo>
                    <a:pt x="449" y="372"/>
                  </a:moveTo>
                  <a:lnTo>
                    <a:pt x="277" y="128"/>
                  </a:lnTo>
                  <a:lnTo>
                    <a:pt x="356" y="23"/>
                  </a:lnTo>
                  <a:lnTo>
                    <a:pt x="449" y="372"/>
                  </a:lnTo>
                  <a:moveTo>
                    <a:pt x="125" y="241"/>
                  </a:moveTo>
                  <a:lnTo>
                    <a:pt x="19" y="20"/>
                  </a:lnTo>
                  <a:lnTo>
                    <a:pt x="262" y="128"/>
                  </a:lnTo>
                  <a:lnTo>
                    <a:pt x="125" y="241"/>
                  </a:lnTo>
                  <a:moveTo>
                    <a:pt x="270" y="122"/>
                  </a:moveTo>
                  <a:lnTo>
                    <a:pt x="31" y="16"/>
                  </a:lnTo>
                  <a:lnTo>
                    <a:pt x="350" y="16"/>
                  </a:lnTo>
                  <a:lnTo>
                    <a:pt x="270" y="122"/>
                  </a:lnTo>
                  <a:moveTo>
                    <a:pt x="360" y="0"/>
                  </a:moveTo>
                  <a:lnTo>
                    <a:pt x="356" y="6"/>
                  </a:lnTo>
                  <a:lnTo>
                    <a:pt x="10" y="6"/>
                  </a:lnTo>
                  <a:lnTo>
                    <a:pt x="0" y="2"/>
                  </a:lnTo>
                  <a:lnTo>
                    <a:pt x="123" y="255"/>
                  </a:lnTo>
                  <a:lnTo>
                    <a:pt x="125" y="253"/>
                  </a:lnTo>
                  <a:lnTo>
                    <a:pt x="458" y="400"/>
                  </a:lnTo>
                  <a:lnTo>
                    <a:pt x="464" y="423"/>
                  </a:lnTo>
                  <a:lnTo>
                    <a:pt x="466" y="400"/>
                  </a:lnTo>
                  <a:lnTo>
                    <a:pt x="903" y="362"/>
                  </a:lnTo>
                  <a:lnTo>
                    <a:pt x="912" y="366"/>
                  </a:lnTo>
                  <a:lnTo>
                    <a:pt x="912" y="362"/>
                  </a:lnTo>
                  <a:lnTo>
                    <a:pt x="1153" y="404"/>
                  </a:lnTo>
                  <a:lnTo>
                    <a:pt x="864" y="178"/>
                  </a:lnTo>
                  <a:lnTo>
                    <a:pt x="864" y="176"/>
                  </a:lnTo>
                  <a:lnTo>
                    <a:pt x="491" y="146"/>
                  </a:lnTo>
                  <a:lnTo>
                    <a:pt x="362" y="8"/>
                  </a:lnTo>
                  <a:lnTo>
                    <a:pt x="360" y="0"/>
                  </a:lnTo>
                </a:path>
              </a:pathLst>
            </a:cu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6" name="Freeform 291"/>
            <p:cNvSpPr>
              <a:spLocks noEditPoints="1"/>
            </p:cNvSpPr>
            <p:nvPr/>
          </p:nvSpPr>
          <p:spPr bwMode="auto">
            <a:xfrm>
              <a:off x="9405938" y="3765551"/>
              <a:ext cx="1692275" cy="1081088"/>
            </a:xfrm>
            <a:custGeom>
              <a:avLst/>
              <a:gdLst>
                <a:gd name="T0" fmla="*/ 418 w 1066"/>
                <a:gd name="T1" fmla="*/ 529 h 681"/>
                <a:gd name="T2" fmla="*/ 516 w 1066"/>
                <a:gd name="T3" fmla="*/ 582 h 681"/>
                <a:gd name="T4" fmla="*/ 393 w 1066"/>
                <a:gd name="T5" fmla="*/ 517 h 681"/>
                <a:gd name="T6" fmla="*/ 416 w 1066"/>
                <a:gd name="T7" fmla="*/ 529 h 681"/>
                <a:gd name="T8" fmla="*/ 300 w 1066"/>
                <a:gd name="T9" fmla="*/ 469 h 681"/>
                <a:gd name="T10" fmla="*/ 375 w 1066"/>
                <a:gd name="T11" fmla="*/ 509 h 681"/>
                <a:gd name="T12" fmla="*/ 204 w 1066"/>
                <a:gd name="T13" fmla="*/ 430 h 681"/>
                <a:gd name="T14" fmla="*/ 29 w 1066"/>
                <a:gd name="T15" fmla="*/ 509 h 681"/>
                <a:gd name="T16" fmla="*/ 781 w 1066"/>
                <a:gd name="T17" fmla="*/ 372 h 681"/>
                <a:gd name="T18" fmla="*/ 793 w 1066"/>
                <a:gd name="T19" fmla="*/ 649 h 681"/>
                <a:gd name="T20" fmla="*/ 208 w 1066"/>
                <a:gd name="T21" fmla="*/ 420 h 681"/>
                <a:gd name="T22" fmla="*/ 264 w 1066"/>
                <a:gd name="T23" fmla="*/ 370 h 681"/>
                <a:gd name="T24" fmla="*/ 19 w 1066"/>
                <a:gd name="T25" fmla="*/ 503 h 681"/>
                <a:gd name="T26" fmla="*/ 198 w 1066"/>
                <a:gd name="T27" fmla="*/ 424 h 681"/>
                <a:gd name="T28" fmla="*/ 781 w 1066"/>
                <a:gd name="T29" fmla="*/ 653 h 681"/>
                <a:gd name="T30" fmla="*/ 612 w 1066"/>
                <a:gd name="T31" fmla="*/ 289 h 681"/>
                <a:gd name="T32" fmla="*/ 604 w 1066"/>
                <a:gd name="T33" fmla="*/ 626 h 681"/>
                <a:gd name="T34" fmla="*/ 604 w 1066"/>
                <a:gd name="T35" fmla="*/ 281 h 681"/>
                <a:gd name="T36" fmla="*/ 783 w 1066"/>
                <a:gd name="T37" fmla="*/ 634 h 681"/>
                <a:gd name="T38" fmla="*/ 772 w 1066"/>
                <a:gd name="T39" fmla="*/ 370 h 681"/>
                <a:gd name="T40" fmla="*/ 1035 w 1066"/>
                <a:gd name="T41" fmla="*/ 430 h 681"/>
                <a:gd name="T42" fmla="*/ 801 w 1066"/>
                <a:gd name="T43" fmla="*/ 202 h 681"/>
                <a:gd name="T44" fmla="*/ 410 w 1066"/>
                <a:gd name="T45" fmla="*/ 499 h 681"/>
                <a:gd name="T46" fmla="*/ 350 w 1066"/>
                <a:gd name="T47" fmla="*/ 186 h 681"/>
                <a:gd name="T48" fmla="*/ 264 w 1066"/>
                <a:gd name="T49" fmla="*/ 362 h 681"/>
                <a:gd name="T50" fmla="*/ 341 w 1066"/>
                <a:gd name="T51" fmla="*/ 182 h 681"/>
                <a:gd name="T52" fmla="*/ 762 w 1066"/>
                <a:gd name="T53" fmla="*/ 354 h 681"/>
                <a:gd name="T54" fmla="*/ 656 w 1066"/>
                <a:gd name="T55" fmla="*/ 174 h 681"/>
                <a:gd name="T56" fmla="*/ 772 w 1066"/>
                <a:gd name="T57" fmla="*/ 354 h 681"/>
                <a:gd name="T58" fmla="*/ 793 w 1066"/>
                <a:gd name="T59" fmla="*/ 196 h 681"/>
                <a:gd name="T60" fmla="*/ 608 w 1066"/>
                <a:gd name="T61" fmla="*/ 255 h 681"/>
                <a:gd name="T62" fmla="*/ 649 w 1066"/>
                <a:gd name="T63" fmla="*/ 166 h 681"/>
                <a:gd name="T64" fmla="*/ 427 w 1066"/>
                <a:gd name="T65" fmla="*/ 493 h 681"/>
                <a:gd name="T66" fmla="*/ 601 w 1066"/>
                <a:gd name="T67" fmla="*/ 267 h 681"/>
                <a:gd name="T68" fmla="*/ 418 w 1066"/>
                <a:gd name="T69" fmla="*/ 491 h 681"/>
                <a:gd name="T70" fmla="*/ 529 w 1066"/>
                <a:gd name="T71" fmla="*/ 50 h 681"/>
                <a:gd name="T72" fmla="*/ 1032 w 1066"/>
                <a:gd name="T73" fmla="*/ 416 h 681"/>
                <a:gd name="T74" fmla="*/ 837 w 1066"/>
                <a:gd name="T75" fmla="*/ 28 h 681"/>
                <a:gd name="T76" fmla="*/ 1032 w 1066"/>
                <a:gd name="T77" fmla="*/ 416 h 681"/>
                <a:gd name="T78" fmla="*/ 664 w 1066"/>
                <a:gd name="T79" fmla="*/ 162 h 681"/>
                <a:gd name="T80" fmla="*/ 793 w 1066"/>
                <a:gd name="T81" fmla="*/ 186 h 681"/>
                <a:gd name="T82" fmla="*/ 545 w 1066"/>
                <a:gd name="T83" fmla="*/ 42 h 681"/>
                <a:gd name="T84" fmla="*/ 654 w 1066"/>
                <a:gd name="T85" fmla="*/ 158 h 681"/>
                <a:gd name="T86" fmla="*/ 833 w 1066"/>
                <a:gd name="T87" fmla="*/ 8 h 681"/>
                <a:gd name="T88" fmla="*/ 535 w 1066"/>
                <a:gd name="T89" fmla="*/ 22 h 681"/>
                <a:gd name="T90" fmla="*/ 354 w 1066"/>
                <a:gd name="T91" fmla="*/ 162 h 681"/>
                <a:gd name="T92" fmla="*/ 348 w 1066"/>
                <a:gd name="T93" fmla="*/ 168 h 681"/>
                <a:gd name="T94" fmla="*/ 89 w 1066"/>
                <a:gd name="T95" fmla="*/ 305 h 681"/>
                <a:gd name="T96" fmla="*/ 0 w 1066"/>
                <a:gd name="T97" fmla="*/ 517 h 681"/>
                <a:gd name="T98" fmla="*/ 606 w 1066"/>
                <a:gd name="T99" fmla="*/ 639 h 681"/>
                <a:gd name="T100" fmla="*/ 612 w 1066"/>
                <a:gd name="T101" fmla="*/ 639 h 681"/>
                <a:gd name="T102" fmla="*/ 793 w 1066"/>
                <a:gd name="T103" fmla="*/ 681 h 681"/>
                <a:gd name="T104" fmla="*/ 1051 w 1066"/>
                <a:gd name="T105" fmla="*/ 445 h 681"/>
                <a:gd name="T106" fmla="*/ 1055 w 1066"/>
                <a:gd name="T107" fmla="*/ 438 h 681"/>
                <a:gd name="T108" fmla="*/ 841 w 1066"/>
                <a:gd name="T109" fmla="*/ 1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66" h="681">
                  <a:moveTo>
                    <a:pt x="516" y="582"/>
                  </a:moveTo>
                  <a:lnTo>
                    <a:pt x="418" y="529"/>
                  </a:lnTo>
                  <a:lnTo>
                    <a:pt x="420" y="519"/>
                  </a:lnTo>
                  <a:lnTo>
                    <a:pt x="516" y="582"/>
                  </a:lnTo>
                  <a:close/>
                  <a:moveTo>
                    <a:pt x="416" y="529"/>
                  </a:moveTo>
                  <a:lnTo>
                    <a:pt x="393" y="517"/>
                  </a:lnTo>
                  <a:lnTo>
                    <a:pt x="412" y="517"/>
                  </a:lnTo>
                  <a:lnTo>
                    <a:pt x="416" y="529"/>
                  </a:lnTo>
                  <a:close/>
                  <a:moveTo>
                    <a:pt x="375" y="509"/>
                  </a:moveTo>
                  <a:lnTo>
                    <a:pt x="300" y="469"/>
                  </a:lnTo>
                  <a:lnTo>
                    <a:pt x="393" y="509"/>
                  </a:lnTo>
                  <a:lnTo>
                    <a:pt x="375" y="509"/>
                  </a:lnTo>
                  <a:close/>
                  <a:moveTo>
                    <a:pt x="29" y="509"/>
                  </a:moveTo>
                  <a:lnTo>
                    <a:pt x="204" y="430"/>
                  </a:lnTo>
                  <a:lnTo>
                    <a:pt x="356" y="509"/>
                  </a:lnTo>
                  <a:lnTo>
                    <a:pt x="29" y="509"/>
                  </a:lnTo>
                  <a:close/>
                  <a:moveTo>
                    <a:pt x="793" y="649"/>
                  </a:moveTo>
                  <a:lnTo>
                    <a:pt x="781" y="372"/>
                  </a:lnTo>
                  <a:lnTo>
                    <a:pt x="1041" y="443"/>
                  </a:lnTo>
                  <a:lnTo>
                    <a:pt x="793" y="649"/>
                  </a:lnTo>
                  <a:close/>
                  <a:moveTo>
                    <a:pt x="397" y="499"/>
                  </a:moveTo>
                  <a:lnTo>
                    <a:pt x="208" y="420"/>
                  </a:lnTo>
                  <a:lnTo>
                    <a:pt x="119" y="323"/>
                  </a:lnTo>
                  <a:lnTo>
                    <a:pt x="264" y="370"/>
                  </a:lnTo>
                  <a:lnTo>
                    <a:pt x="397" y="499"/>
                  </a:lnTo>
                  <a:close/>
                  <a:moveTo>
                    <a:pt x="19" y="503"/>
                  </a:moveTo>
                  <a:lnTo>
                    <a:pt x="106" y="323"/>
                  </a:lnTo>
                  <a:lnTo>
                    <a:pt x="198" y="424"/>
                  </a:lnTo>
                  <a:lnTo>
                    <a:pt x="19" y="503"/>
                  </a:lnTo>
                  <a:close/>
                  <a:moveTo>
                    <a:pt x="781" y="653"/>
                  </a:moveTo>
                  <a:lnTo>
                    <a:pt x="612" y="630"/>
                  </a:lnTo>
                  <a:lnTo>
                    <a:pt x="612" y="289"/>
                  </a:lnTo>
                  <a:lnTo>
                    <a:pt x="781" y="653"/>
                  </a:lnTo>
                  <a:close/>
                  <a:moveTo>
                    <a:pt x="604" y="626"/>
                  </a:moveTo>
                  <a:lnTo>
                    <a:pt x="425" y="511"/>
                  </a:lnTo>
                  <a:lnTo>
                    <a:pt x="604" y="281"/>
                  </a:lnTo>
                  <a:lnTo>
                    <a:pt x="604" y="626"/>
                  </a:lnTo>
                  <a:close/>
                  <a:moveTo>
                    <a:pt x="783" y="634"/>
                  </a:moveTo>
                  <a:lnTo>
                    <a:pt x="618" y="279"/>
                  </a:lnTo>
                  <a:lnTo>
                    <a:pt x="772" y="370"/>
                  </a:lnTo>
                  <a:lnTo>
                    <a:pt x="783" y="634"/>
                  </a:lnTo>
                  <a:close/>
                  <a:moveTo>
                    <a:pt x="1035" y="430"/>
                  </a:moveTo>
                  <a:lnTo>
                    <a:pt x="781" y="364"/>
                  </a:lnTo>
                  <a:lnTo>
                    <a:pt x="801" y="202"/>
                  </a:lnTo>
                  <a:lnTo>
                    <a:pt x="1035" y="430"/>
                  </a:lnTo>
                  <a:close/>
                  <a:moveTo>
                    <a:pt x="410" y="499"/>
                  </a:moveTo>
                  <a:lnTo>
                    <a:pt x="273" y="366"/>
                  </a:lnTo>
                  <a:lnTo>
                    <a:pt x="350" y="186"/>
                  </a:lnTo>
                  <a:lnTo>
                    <a:pt x="410" y="499"/>
                  </a:lnTo>
                  <a:close/>
                  <a:moveTo>
                    <a:pt x="264" y="362"/>
                  </a:moveTo>
                  <a:lnTo>
                    <a:pt x="116" y="313"/>
                  </a:lnTo>
                  <a:lnTo>
                    <a:pt x="341" y="182"/>
                  </a:lnTo>
                  <a:lnTo>
                    <a:pt x="264" y="362"/>
                  </a:lnTo>
                  <a:close/>
                  <a:moveTo>
                    <a:pt x="762" y="354"/>
                  </a:moveTo>
                  <a:lnTo>
                    <a:pt x="614" y="265"/>
                  </a:lnTo>
                  <a:lnTo>
                    <a:pt x="656" y="174"/>
                  </a:lnTo>
                  <a:lnTo>
                    <a:pt x="762" y="354"/>
                  </a:lnTo>
                  <a:close/>
                  <a:moveTo>
                    <a:pt x="772" y="354"/>
                  </a:moveTo>
                  <a:lnTo>
                    <a:pt x="664" y="172"/>
                  </a:lnTo>
                  <a:lnTo>
                    <a:pt x="793" y="196"/>
                  </a:lnTo>
                  <a:lnTo>
                    <a:pt x="772" y="354"/>
                  </a:lnTo>
                  <a:close/>
                  <a:moveTo>
                    <a:pt x="608" y="255"/>
                  </a:moveTo>
                  <a:lnTo>
                    <a:pt x="545" y="57"/>
                  </a:lnTo>
                  <a:lnTo>
                    <a:pt x="649" y="166"/>
                  </a:lnTo>
                  <a:lnTo>
                    <a:pt x="608" y="255"/>
                  </a:lnTo>
                  <a:close/>
                  <a:moveTo>
                    <a:pt x="427" y="493"/>
                  </a:moveTo>
                  <a:lnTo>
                    <a:pt x="537" y="57"/>
                  </a:lnTo>
                  <a:lnTo>
                    <a:pt x="601" y="267"/>
                  </a:lnTo>
                  <a:lnTo>
                    <a:pt x="427" y="493"/>
                  </a:lnTo>
                  <a:close/>
                  <a:moveTo>
                    <a:pt x="418" y="491"/>
                  </a:moveTo>
                  <a:lnTo>
                    <a:pt x="356" y="172"/>
                  </a:lnTo>
                  <a:lnTo>
                    <a:pt x="529" y="50"/>
                  </a:lnTo>
                  <a:lnTo>
                    <a:pt x="418" y="491"/>
                  </a:lnTo>
                  <a:close/>
                  <a:moveTo>
                    <a:pt x="1032" y="416"/>
                  </a:moveTo>
                  <a:lnTo>
                    <a:pt x="803" y="190"/>
                  </a:lnTo>
                  <a:lnTo>
                    <a:pt x="837" y="28"/>
                  </a:lnTo>
                  <a:lnTo>
                    <a:pt x="928" y="214"/>
                  </a:lnTo>
                  <a:lnTo>
                    <a:pt x="1032" y="416"/>
                  </a:lnTo>
                  <a:close/>
                  <a:moveTo>
                    <a:pt x="793" y="186"/>
                  </a:moveTo>
                  <a:lnTo>
                    <a:pt x="664" y="162"/>
                  </a:lnTo>
                  <a:lnTo>
                    <a:pt x="828" y="24"/>
                  </a:lnTo>
                  <a:lnTo>
                    <a:pt x="793" y="186"/>
                  </a:lnTo>
                  <a:close/>
                  <a:moveTo>
                    <a:pt x="654" y="158"/>
                  </a:moveTo>
                  <a:lnTo>
                    <a:pt x="545" y="42"/>
                  </a:lnTo>
                  <a:lnTo>
                    <a:pt x="820" y="18"/>
                  </a:lnTo>
                  <a:lnTo>
                    <a:pt x="654" y="158"/>
                  </a:lnTo>
                  <a:close/>
                  <a:moveTo>
                    <a:pt x="843" y="0"/>
                  </a:moveTo>
                  <a:lnTo>
                    <a:pt x="833" y="8"/>
                  </a:lnTo>
                  <a:lnTo>
                    <a:pt x="539" y="34"/>
                  </a:lnTo>
                  <a:lnTo>
                    <a:pt x="535" y="22"/>
                  </a:lnTo>
                  <a:lnTo>
                    <a:pt x="531" y="36"/>
                  </a:lnTo>
                  <a:lnTo>
                    <a:pt x="354" y="162"/>
                  </a:lnTo>
                  <a:lnTo>
                    <a:pt x="354" y="156"/>
                  </a:lnTo>
                  <a:lnTo>
                    <a:pt x="348" y="168"/>
                  </a:lnTo>
                  <a:lnTo>
                    <a:pt x="104" y="309"/>
                  </a:lnTo>
                  <a:lnTo>
                    <a:pt x="89" y="305"/>
                  </a:lnTo>
                  <a:lnTo>
                    <a:pt x="100" y="315"/>
                  </a:lnTo>
                  <a:lnTo>
                    <a:pt x="0" y="517"/>
                  </a:lnTo>
                  <a:lnTo>
                    <a:pt x="373" y="517"/>
                  </a:lnTo>
                  <a:lnTo>
                    <a:pt x="606" y="639"/>
                  </a:lnTo>
                  <a:lnTo>
                    <a:pt x="612" y="643"/>
                  </a:lnTo>
                  <a:lnTo>
                    <a:pt x="612" y="639"/>
                  </a:lnTo>
                  <a:lnTo>
                    <a:pt x="785" y="663"/>
                  </a:lnTo>
                  <a:lnTo>
                    <a:pt x="793" y="681"/>
                  </a:lnTo>
                  <a:lnTo>
                    <a:pt x="793" y="661"/>
                  </a:lnTo>
                  <a:lnTo>
                    <a:pt x="1051" y="445"/>
                  </a:lnTo>
                  <a:lnTo>
                    <a:pt x="1066" y="449"/>
                  </a:lnTo>
                  <a:lnTo>
                    <a:pt x="1055" y="438"/>
                  </a:lnTo>
                  <a:lnTo>
                    <a:pt x="937" y="210"/>
                  </a:lnTo>
                  <a:lnTo>
                    <a:pt x="841" y="12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7" name="Freeform 292"/>
            <p:cNvSpPr>
              <a:spLocks noEditPoints="1"/>
            </p:cNvSpPr>
            <p:nvPr/>
          </p:nvSpPr>
          <p:spPr bwMode="auto">
            <a:xfrm>
              <a:off x="9405938" y="3765551"/>
              <a:ext cx="1692275" cy="1081088"/>
            </a:xfrm>
            <a:custGeom>
              <a:avLst/>
              <a:gdLst>
                <a:gd name="T0" fmla="*/ 418 w 1066"/>
                <a:gd name="T1" fmla="*/ 529 h 681"/>
                <a:gd name="T2" fmla="*/ 516 w 1066"/>
                <a:gd name="T3" fmla="*/ 582 h 681"/>
                <a:gd name="T4" fmla="*/ 393 w 1066"/>
                <a:gd name="T5" fmla="*/ 517 h 681"/>
                <a:gd name="T6" fmla="*/ 416 w 1066"/>
                <a:gd name="T7" fmla="*/ 529 h 681"/>
                <a:gd name="T8" fmla="*/ 300 w 1066"/>
                <a:gd name="T9" fmla="*/ 469 h 681"/>
                <a:gd name="T10" fmla="*/ 375 w 1066"/>
                <a:gd name="T11" fmla="*/ 509 h 681"/>
                <a:gd name="T12" fmla="*/ 204 w 1066"/>
                <a:gd name="T13" fmla="*/ 430 h 681"/>
                <a:gd name="T14" fmla="*/ 29 w 1066"/>
                <a:gd name="T15" fmla="*/ 509 h 681"/>
                <a:gd name="T16" fmla="*/ 781 w 1066"/>
                <a:gd name="T17" fmla="*/ 372 h 681"/>
                <a:gd name="T18" fmla="*/ 793 w 1066"/>
                <a:gd name="T19" fmla="*/ 649 h 681"/>
                <a:gd name="T20" fmla="*/ 208 w 1066"/>
                <a:gd name="T21" fmla="*/ 420 h 681"/>
                <a:gd name="T22" fmla="*/ 264 w 1066"/>
                <a:gd name="T23" fmla="*/ 370 h 681"/>
                <a:gd name="T24" fmla="*/ 19 w 1066"/>
                <a:gd name="T25" fmla="*/ 503 h 681"/>
                <a:gd name="T26" fmla="*/ 198 w 1066"/>
                <a:gd name="T27" fmla="*/ 424 h 681"/>
                <a:gd name="T28" fmla="*/ 781 w 1066"/>
                <a:gd name="T29" fmla="*/ 653 h 681"/>
                <a:gd name="T30" fmla="*/ 612 w 1066"/>
                <a:gd name="T31" fmla="*/ 289 h 681"/>
                <a:gd name="T32" fmla="*/ 604 w 1066"/>
                <a:gd name="T33" fmla="*/ 626 h 681"/>
                <a:gd name="T34" fmla="*/ 604 w 1066"/>
                <a:gd name="T35" fmla="*/ 281 h 681"/>
                <a:gd name="T36" fmla="*/ 783 w 1066"/>
                <a:gd name="T37" fmla="*/ 634 h 681"/>
                <a:gd name="T38" fmla="*/ 772 w 1066"/>
                <a:gd name="T39" fmla="*/ 370 h 681"/>
                <a:gd name="T40" fmla="*/ 1035 w 1066"/>
                <a:gd name="T41" fmla="*/ 430 h 681"/>
                <a:gd name="T42" fmla="*/ 801 w 1066"/>
                <a:gd name="T43" fmla="*/ 202 h 681"/>
                <a:gd name="T44" fmla="*/ 410 w 1066"/>
                <a:gd name="T45" fmla="*/ 499 h 681"/>
                <a:gd name="T46" fmla="*/ 350 w 1066"/>
                <a:gd name="T47" fmla="*/ 186 h 681"/>
                <a:gd name="T48" fmla="*/ 264 w 1066"/>
                <a:gd name="T49" fmla="*/ 362 h 681"/>
                <a:gd name="T50" fmla="*/ 341 w 1066"/>
                <a:gd name="T51" fmla="*/ 182 h 681"/>
                <a:gd name="T52" fmla="*/ 762 w 1066"/>
                <a:gd name="T53" fmla="*/ 354 h 681"/>
                <a:gd name="T54" fmla="*/ 656 w 1066"/>
                <a:gd name="T55" fmla="*/ 174 h 681"/>
                <a:gd name="T56" fmla="*/ 772 w 1066"/>
                <a:gd name="T57" fmla="*/ 354 h 681"/>
                <a:gd name="T58" fmla="*/ 793 w 1066"/>
                <a:gd name="T59" fmla="*/ 196 h 681"/>
                <a:gd name="T60" fmla="*/ 608 w 1066"/>
                <a:gd name="T61" fmla="*/ 255 h 681"/>
                <a:gd name="T62" fmla="*/ 649 w 1066"/>
                <a:gd name="T63" fmla="*/ 166 h 681"/>
                <a:gd name="T64" fmla="*/ 427 w 1066"/>
                <a:gd name="T65" fmla="*/ 493 h 681"/>
                <a:gd name="T66" fmla="*/ 601 w 1066"/>
                <a:gd name="T67" fmla="*/ 267 h 681"/>
                <a:gd name="T68" fmla="*/ 418 w 1066"/>
                <a:gd name="T69" fmla="*/ 491 h 681"/>
                <a:gd name="T70" fmla="*/ 529 w 1066"/>
                <a:gd name="T71" fmla="*/ 50 h 681"/>
                <a:gd name="T72" fmla="*/ 1032 w 1066"/>
                <a:gd name="T73" fmla="*/ 416 h 681"/>
                <a:gd name="T74" fmla="*/ 837 w 1066"/>
                <a:gd name="T75" fmla="*/ 28 h 681"/>
                <a:gd name="T76" fmla="*/ 1032 w 1066"/>
                <a:gd name="T77" fmla="*/ 416 h 681"/>
                <a:gd name="T78" fmla="*/ 664 w 1066"/>
                <a:gd name="T79" fmla="*/ 162 h 681"/>
                <a:gd name="T80" fmla="*/ 793 w 1066"/>
                <a:gd name="T81" fmla="*/ 186 h 681"/>
                <a:gd name="T82" fmla="*/ 545 w 1066"/>
                <a:gd name="T83" fmla="*/ 42 h 681"/>
                <a:gd name="T84" fmla="*/ 654 w 1066"/>
                <a:gd name="T85" fmla="*/ 158 h 681"/>
                <a:gd name="T86" fmla="*/ 833 w 1066"/>
                <a:gd name="T87" fmla="*/ 8 h 681"/>
                <a:gd name="T88" fmla="*/ 535 w 1066"/>
                <a:gd name="T89" fmla="*/ 22 h 681"/>
                <a:gd name="T90" fmla="*/ 354 w 1066"/>
                <a:gd name="T91" fmla="*/ 162 h 681"/>
                <a:gd name="T92" fmla="*/ 348 w 1066"/>
                <a:gd name="T93" fmla="*/ 168 h 681"/>
                <a:gd name="T94" fmla="*/ 89 w 1066"/>
                <a:gd name="T95" fmla="*/ 305 h 681"/>
                <a:gd name="T96" fmla="*/ 0 w 1066"/>
                <a:gd name="T97" fmla="*/ 517 h 681"/>
                <a:gd name="T98" fmla="*/ 606 w 1066"/>
                <a:gd name="T99" fmla="*/ 639 h 681"/>
                <a:gd name="T100" fmla="*/ 612 w 1066"/>
                <a:gd name="T101" fmla="*/ 639 h 681"/>
                <a:gd name="T102" fmla="*/ 793 w 1066"/>
                <a:gd name="T103" fmla="*/ 681 h 681"/>
                <a:gd name="T104" fmla="*/ 1051 w 1066"/>
                <a:gd name="T105" fmla="*/ 445 h 681"/>
                <a:gd name="T106" fmla="*/ 1055 w 1066"/>
                <a:gd name="T107" fmla="*/ 438 h 681"/>
                <a:gd name="T108" fmla="*/ 841 w 1066"/>
                <a:gd name="T109" fmla="*/ 1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66" h="681">
                  <a:moveTo>
                    <a:pt x="516" y="582"/>
                  </a:moveTo>
                  <a:lnTo>
                    <a:pt x="418" y="529"/>
                  </a:lnTo>
                  <a:lnTo>
                    <a:pt x="420" y="519"/>
                  </a:lnTo>
                  <a:lnTo>
                    <a:pt x="516" y="582"/>
                  </a:lnTo>
                  <a:moveTo>
                    <a:pt x="416" y="529"/>
                  </a:moveTo>
                  <a:lnTo>
                    <a:pt x="393" y="517"/>
                  </a:lnTo>
                  <a:lnTo>
                    <a:pt x="412" y="517"/>
                  </a:lnTo>
                  <a:lnTo>
                    <a:pt x="416" y="529"/>
                  </a:lnTo>
                  <a:moveTo>
                    <a:pt x="375" y="509"/>
                  </a:moveTo>
                  <a:lnTo>
                    <a:pt x="300" y="469"/>
                  </a:lnTo>
                  <a:lnTo>
                    <a:pt x="393" y="509"/>
                  </a:lnTo>
                  <a:lnTo>
                    <a:pt x="375" y="509"/>
                  </a:lnTo>
                  <a:moveTo>
                    <a:pt x="29" y="509"/>
                  </a:moveTo>
                  <a:lnTo>
                    <a:pt x="204" y="430"/>
                  </a:lnTo>
                  <a:lnTo>
                    <a:pt x="356" y="509"/>
                  </a:lnTo>
                  <a:lnTo>
                    <a:pt x="29" y="509"/>
                  </a:lnTo>
                  <a:moveTo>
                    <a:pt x="793" y="649"/>
                  </a:moveTo>
                  <a:lnTo>
                    <a:pt x="781" y="372"/>
                  </a:lnTo>
                  <a:lnTo>
                    <a:pt x="1041" y="443"/>
                  </a:lnTo>
                  <a:lnTo>
                    <a:pt x="793" y="649"/>
                  </a:lnTo>
                  <a:moveTo>
                    <a:pt x="397" y="499"/>
                  </a:moveTo>
                  <a:lnTo>
                    <a:pt x="208" y="420"/>
                  </a:lnTo>
                  <a:lnTo>
                    <a:pt x="119" y="323"/>
                  </a:lnTo>
                  <a:lnTo>
                    <a:pt x="264" y="370"/>
                  </a:lnTo>
                  <a:lnTo>
                    <a:pt x="397" y="499"/>
                  </a:lnTo>
                  <a:moveTo>
                    <a:pt x="19" y="503"/>
                  </a:moveTo>
                  <a:lnTo>
                    <a:pt x="106" y="323"/>
                  </a:lnTo>
                  <a:lnTo>
                    <a:pt x="198" y="424"/>
                  </a:lnTo>
                  <a:lnTo>
                    <a:pt x="19" y="503"/>
                  </a:lnTo>
                  <a:moveTo>
                    <a:pt x="781" y="653"/>
                  </a:moveTo>
                  <a:lnTo>
                    <a:pt x="612" y="630"/>
                  </a:lnTo>
                  <a:lnTo>
                    <a:pt x="612" y="289"/>
                  </a:lnTo>
                  <a:lnTo>
                    <a:pt x="781" y="653"/>
                  </a:lnTo>
                  <a:moveTo>
                    <a:pt x="604" y="626"/>
                  </a:moveTo>
                  <a:lnTo>
                    <a:pt x="425" y="511"/>
                  </a:lnTo>
                  <a:lnTo>
                    <a:pt x="604" y="281"/>
                  </a:lnTo>
                  <a:lnTo>
                    <a:pt x="604" y="626"/>
                  </a:lnTo>
                  <a:moveTo>
                    <a:pt x="783" y="634"/>
                  </a:moveTo>
                  <a:lnTo>
                    <a:pt x="618" y="279"/>
                  </a:lnTo>
                  <a:lnTo>
                    <a:pt x="772" y="370"/>
                  </a:lnTo>
                  <a:lnTo>
                    <a:pt x="783" y="634"/>
                  </a:lnTo>
                  <a:moveTo>
                    <a:pt x="1035" y="430"/>
                  </a:moveTo>
                  <a:lnTo>
                    <a:pt x="781" y="364"/>
                  </a:lnTo>
                  <a:lnTo>
                    <a:pt x="801" y="202"/>
                  </a:lnTo>
                  <a:lnTo>
                    <a:pt x="1035" y="430"/>
                  </a:lnTo>
                  <a:moveTo>
                    <a:pt x="410" y="499"/>
                  </a:moveTo>
                  <a:lnTo>
                    <a:pt x="273" y="366"/>
                  </a:lnTo>
                  <a:lnTo>
                    <a:pt x="350" y="186"/>
                  </a:lnTo>
                  <a:lnTo>
                    <a:pt x="410" y="499"/>
                  </a:lnTo>
                  <a:moveTo>
                    <a:pt x="264" y="362"/>
                  </a:moveTo>
                  <a:lnTo>
                    <a:pt x="116" y="313"/>
                  </a:lnTo>
                  <a:lnTo>
                    <a:pt x="341" y="182"/>
                  </a:lnTo>
                  <a:lnTo>
                    <a:pt x="264" y="362"/>
                  </a:lnTo>
                  <a:moveTo>
                    <a:pt x="762" y="354"/>
                  </a:moveTo>
                  <a:lnTo>
                    <a:pt x="614" y="265"/>
                  </a:lnTo>
                  <a:lnTo>
                    <a:pt x="656" y="174"/>
                  </a:lnTo>
                  <a:lnTo>
                    <a:pt x="762" y="354"/>
                  </a:lnTo>
                  <a:moveTo>
                    <a:pt x="772" y="354"/>
                  </a:moveTo>
                  <a:lnTo>
                    <a:pt x="664" y="172"/>
                  </a:lnTo>
                  <a:lnTo>
                    <a:pt x="793" y="196"/>
                  </a:lnTo>
                  <a:lnTo>
                    <a:pt x="772" y="354"/>
                  </a:lnTo>
                  <a:moveTo>
                    <a:pt x="608" y="255"/>
                  </a:moveTo>
                  <a:lnTo>
                    <a:pt x="545" y="57"/>
                  </a:lnTo>
                  <a:lnTo>
                    <a:pt x="649" y="166"/>
                  </a:lnTo>
                  <a:lnTo>
                    <a:pt x="608" y="255"/>
                  </a:lnTo>
                  <a:moveTo>
                    <a:pt x="427" y="493"/>
                  </a:moveTo>
                  <a:lnTo>
                    <a:pt x="537" y="57"/>
                  </a:lnTo>
                  <a:lnTo>
                    <a:pt x="601" y="267"/>
                  </a:lnTo>
                  <a:lnTo>
                    <a:pt x="427" y="493"/>
                  </a:lnTo>
                  <a:moveTo>
                    <a:pt x="418" y="491"/>
                  </a:moveTo>
                  <a:lnTo>
                    <a:pt x="356" y="172"/>
                  </a:lnTo>
                  <a:lnTo>
                    <a:pt x="529" y="50"/>
                  </a:lnTo>
                  <a:lnTo>
                    <a:pt x="418" y="491"/>
                  </a:lnTo>
                  <a:moveTo>
                    <a:pt x="1032" y="416"/>
                  </a:moveTo>
                  <a:lnTo>
                    <a:pt x="803" y="190"/>
                  </a:lnTo>
                  <a:lnTo>
                    <a:pt x="837" y="28"/>
                  </a:lnTo>
                  <a:lnTo>
                    <a:pt x="928" y="214"/>
                  </a:lnTo>
                  <a:lnTo>
                    <a:pt x="1032" y="416"/>
                  </a:lnTo>
                  <a:moveTo>
                    <a:pt x="793" y="186"/>
                  </a:moveTo>
                  <a:lnTo>
                    <a:pt x="664" y="162"/>
                  </a:lnTo>
                  <a:lnTo>
                    <a:pt x="828" y="24"/>
                  </a:lnTo>
                  <a:lnTo>
                    <a:pt x="793" y="186"/>
                  </a:lnTo>
                  <a:moveTo>
                    <a:pt x="654" y="158"/>
                  </a:moveTo>
                  <a:lnTo>
                    <a:pt x="545" y="42"/>
                  </a:lnTo>
                  <a:lnTo>
                    <a:pt x="820" y="18"/>
                  </a:lnTo>
                  <a:lnTo>
                    <a:pt x="654" y="158"/>
                  </a:lnTo>
                  <a:moveTo>
                    <a:pt x="843" y="0"/>
                  </a:moveTo>
                  <a:lnTo>
                    <a:pt x="833" y="8"/>
                  </a:lnTo>
                  <a:lnTo>
                    <a:pt x="539" y="34"/>
                  </a:lnTo>
                  <a:lnTo>
                    <a:pt x="535" y="22"/>
                  </a:lnTo>
                  <a:lnTo>
                    <a:pt x="531" y="36"/>
                  </a:lnTo>
                  <a:lnTo>
                    <a:pt x="354" y="162"/>
                  </a:lnTo>
                  <a:lnTo>
                    <a:pt x="354" y="156"/>
                  </a:lnTo>
                  <a:lnTo>
                    <a:pt x="348" y="168"/>
                  </a:lnTo>
                  <a:lnTo>
                    <a:pt x="104" y="309"/>
                  </a:lnTo>
                  <a:lnTo>
                    <a:pt x="89" y="305"/>
                  </a:lnTo>
                  <a:lnTo>
                    <a:pt x="100" y="315"/>
                  </a:lnTo>
                  <a:lnTo>
                    <a:pt x="0" y="517"/>
                  </a:lnTo>
                  <a:lnTo>
                    <a:pt x="373" y="517"/>
                  </a:lnTo>
                  <a:lnTo>
                    <a:pt x="606" y="639"/>
                  </a:lnTo>
                  <a:lnTo>
                    <a:pt x="612" y="643"/>
                  </a:lnTo>
                  <a:lnTo>
                    <a:pt x="612" y="639"/>
                  </a:lnTo>
                  <a:lnTo>
                    <a:pt x="785" y="663"/>
                  </a:lnTo>
                  <a:lnTo>
                    <a:pt x="793" y="681"/>
                  </a:lnTo>
                  <a:lnTo>
                    <a:pt x="793" y="661"/>
                  </a:lnTo>
                  <a:lnTo>
                    <a:pt x="1051" y="445"/>
                  </a:lnTo>
                  <a:lnTo>
                    <a:pt x="1066" y="449"/>
                  </a:lnTo>
                  <a:lnTo>
                    <a:pt x="1055" y="438"/>
                  </a:lnTo>
                  <a:lnTo>
                    <a:pt x="937" y="210"/>
                  </a:lnTo>
                  <a:lnTo>
                    <a:pt x="841" y="12"/>
                  </a:lnTo>
                  <a:lnTo>
                    <a:pt x="843" y="0"/>
                  </a:lnTo>
                </a:path>
              </a:pathLst>
            </a:cu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8" name="Oval 293"/>
            <p:cNvSpPr>
              <a:spLocks noChangeArrowheads="1"/>
            </p:cNvSpPr>
            <p:nvPr/>
          </p:nvSpPr>
          <p:spPr bwMode="auto">
            <a:xfrm>
              <a:off x="1104901" y="1166813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9" name="Oval 294"/>
            <p:cNvSpPr>
              <a:spLocks noChangeArrowheads="1"/>
            </p:cNvSpPr>
            <p:nvPr/>
          </p:nvSpPr>
          <p:spPr bwMode="auto">
            <a:xfrm>
              <a:off x="1309688" y="1214438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0" name="Oval 295"/>
            <p:cNvSpPr>
              <a:spLocks noChangeArrowheads="1"/>
            </p:cNvSpPr>
            <p:nvPr/>
          </p:nvSpPr>
          <p:spPr bwMode="auto">
            <a:xfrm>
              <a:off x="1514476" y="145256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1" name="Oval 296"/>
            <p:cNvSpPr>
              <a:spLocks noChangeArrowheads="1"/>
            </p:cNvSpPr>
            <p:nvPr/>
          </p:nvSpPr>
          <p:spPr bwMode="auto">
            <a:xfrm>
              <a:off x="1933576" y="1538288"/>
              <a:ext cx="49213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2" name="Oval 297"/>
            <p:cNvSpPr>
              <a:spLocks noChangeArrowheads="1"/>
            </p:cNvSpPr>
            <p:nvPr/>
          </p:nvSpPr>
          <p:spPr bwMode="auto">
            <a:xfrm>
              <a:off x="1747838" y="1285876"/>
              <a:ext cx="50800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3" name="Oval 298"/>
            <p:cNvSpPr>
              <a:spLocks noChangeArrowheads="1"/>
            </p:cNvSpPr>
            <p:nvPr/>
          </p:nvSpPr>
          <p:spPr bwMode="auto">
            <a:xfrm>
              <a:off x="2036763" y="1214438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4" name="Oval 299"/>
            <p:cNvSpPr>
              <a:spLocks noChangeArrowheads="1"/>
            </p:cNvSpPr>
            <p:nvPr/>
          </p:nvSpPr>
          <p:spPr bwMode="auto">
            <a:xfrm>
              <a:off x="1701801" y="1041401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5" name="Oval 300"/>
            <p:cNvSpPr>
              <a:spLocks noChangeArrowheads="1"/>
            </p:cNvSpPr>
            <p:nvPr/>
          </p:nvSpPr>
          <p:spPr bwMode="auto">
            <a:xfrm>
              <a:off x="1622426" y="84931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6" name="Oval 301"/>
            <p:cNvSpPr>
              <a:spLocks noChangeArrowheads="1"/>
            </p:cNvSpPr>
            <p:nvPr/>
          </p:nvSpPr>
          <p:spPr bwMode="auto">
            <a:xfrm>
              <a:off x="1725613" y="682626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7" name="Oval 302"/>
            <p:cNvSpPr>
              <a:spLocks noChangeArrowheads="1"/>
            </p:cNvSpPr>
            <p:nvPr/>
          </p:nvSpPr>
          <p:spPr bwMode="auto">
            <a:xfrm>
              <a:off x="2273301" y="971551"/>
              <a:ext cx="50800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8" name="Oval 303"/>
            <p:cNvSpPr>
              <a:spLocks noChangeArrowheads="1"/>
            </p:cNvSpPr>
            <p:nvPr/>
          </p:nvSpPr>
          <p:spPr bwMode="auto">
            <a:xfrm>
              <a:off x="2409826" y="1260476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9" name="Oval 304"/>
            <p:cNvSpPr>
              <a:spLocks noChangeArrowheads="1"/>
            </p:cNvSpPr>
            <p:nvPr/>
          </p:nvSpPr>
          <p:spPr bwMode="auto">
            <a:xfrm>
              <a:off x="2611438" y="1144588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0" name="Oval 305"/>
            <p:cNvSpPr>
              <a:spLocks noChangeArrowheads="1"/>
            </p:cNvSpPr>
            <p:nvPr/>
          </p:nvSpPr>
          <p:spPr bwMode="auto">
            <a:xfrm>
              <a:off x="2644776" y="1390651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1" name="Oval 306"/>
            <p:cNvSpPr>
              <a:spLocks noChangeArrowheads="1"/>
            </p:cNvSpPr>
            <p:nvPr/>
          </p:nvSpPr>
          <p:spPr bwMode="auto">
            <a:xfrm>
              <a:off x="2838451" y="1098551"/>
              <a:ext cx="47625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2" name="Oval 307"/>
            <p:cNvSpPr>
              <a:spLocks noChangeArrowheads="1"/>
            </p:cNvSpPr>
            <p:nvPr/>
          </p:nvSpPr>
          <p:spPr bwMode="auto">
            <a:xfrm>
              <a:off x="2928938" y="1323976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3" name="Oval 308"/>
            <p:cNvSpPr>
              <a:spLocks noChangeArrowheads="1"/>
            </p:cNvSpPr>
            <p:nvPr/>
          </p:nvSpPr>
          <p:spPr bwMode="auto">
            <a:xfrm>
              <a:off x="2862263" y="141446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4" name="Oval 309"/>
            <p:cNvSpPr>
              <a:spLocks noChangeArrowheads="1"/>
            </p:cNvSpPr>
            <p:nvPr/>
          </p:nvSpPr>
          <p:spPr bwMode="auto">
            <a:xfrm>
              <a:off x="2806701" y="1519238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5" name="Oval 310"/>
            <p:cNvSpPr>
              <a:spLocks noChangeArrowheads="1"/>
            </p:cNvSpPr>
            <p:nvPr/>
          </p:nvSpPr>
          <p:spPr bwMode="auto">
            <a:xfrm>
              <a:off x="2954338" y="144621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6" name="Oval 311"/>
            <p:cNvSpPr>
              <a:spLocks noChangeArrowheads="1"/>
            </p:cNvSpPr>
            <p:nvPr/>
          </p:nvSpPr>
          <p:spPr bwMode="auto">
            <a:xfrm>
              <a:off x="3051176" y="1471613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7" name="Oval 312"/>
            <p:cNvSpPr>
              <a:spLocks noChangeArrowheads="1"/>
            </p:cNvSpPr>
            <p:nvPr/>
          </p:nvSpPr>
          <p:spPr bwMode="auto">
            <a:xfrm>
              <a:off x="3335338" y="1509713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8" name="Oval 313"/>
            <p:cNvSpPr>
              <a:spLocks noChangeArrowheads="1"/>
            </p:cNvSpPr>
            <p:nvPr/>
          </p:nvSpPr>
          <p:spPr bwMode="auto">
            <a:xfrm>
              <a:off x="3216276" y="1760538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9" name="Oval 314"/>
            <p:cNvSpPr>
              <a:spLocks noChangeArrowheads="1"/>
            </p:cNvSpPr>
            <p:nvPr/>
          </p:nvSpPr>
          <p:spPr bwMode="auto">
            <a:xfrm>
              <a:off x="3436938" y="1192213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0" name="Oval 315"/>
            <p:cNvSpPr>
              <a:spLocks noChangeArrowheads="1"/>
            </p:cNvSpPr>
            <p:nvPr/>
          </p:nvSpPr>
          <p:spPr bwMode="auto">
            <a:xfrm>
              <a:off x="3635376" y="974726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1" name="Oval 316"/>
            <p:cNvSpPr>
              <a:spLocks noChangeArrowheads="1"/>
            </p:cNvSpPr>
            <p:nvPr/>
          </p:nvSpPr>
          <p:spPr bwMode="auto">
            <a:xfrm>
              <a:off x="3903663" y="981076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2" name="Oval 317"/>
            <p:cNvSpPr>
              <a:spLocks noChangeArrowheads="1"/>
            </p:cNvSpPr>
            <p:nvPr/>
          </p:nvSpPr>
          <p:spPr bwMode="auto">
            <a:xfrm>
              <a:off x="4227513" y="1252538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3" name="Oval 318"/>
            <p:cNvSpPr>
              <a:spLocks noChangeArrowheads="1"/>
            </p:cNvSpPr>
            <p:nvPr/>
          </p:nvSpPr>
          <p:spPr bwMode="auto">
            <a:xfrm>
              <a:off x="3840163" y="1208088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4" name="Oval 319"/>
            <p:cNvSpPr>
              <a:spLocks noChangeArrowheads="1"/>
            </p:cNvSpPr>
            <p:nvPr/>
          </p:nvSpPr>
          <p:spPr bwMode="auto">
            <a:xfrm>
              <a:off x="3711576" y="1230313"/>
              <a:ext cx="49213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5" name="Oval 320"/>
            <p:cNvSpPr>
              <a:spLocks noChangeArrowheads="1"/>
            </p:cNvSpPr>
            <p:nvPr/>
          </p:nvSpPr>
          <p:spPr bwMode="auto">
            <a:xfrm>
              <a:off x="3724276" y="1311276"/>
              <a:ext cx="50800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6" name="Oval 321"/>
            <p:cNvSpPr>
              <a:spLocks noChangeArrowheads="1"/>
            </p:cNvSpPr>
            <p:nvPr/>
          </p:nvSpPr>
          <p:spPr bwMode="auto">
            <a:xfrm>
              <a:off x="3803651" y="143351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7" name="Oval 322"/>
            <p:cNvSpPr>
              <a:spLocks noChangeArrowheads="1"/>
            </p:cNvSpPr>
            <p:nvPr/>
          </p:nvSpPr>
          <p:spPr bwMode="auto">
            <a:xfrm>
              <a:off x="3436938" y="1760538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8" name="Oval 323"/>
            <p:cNvSpPr>
              <a:spLocks noChangeArrowheads="1"/>
            </p:cNvSpPr>
            <p:nvPr/>
          </p:nvSpPr>
          <p:spPr bwMode="auto">
            <a:xfrm>
              <a:off x="3384551" y="909638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9" name="Oval 324"/>
            <p:cNvSpPr>
              <a:spLocks noChangeArrowheads="1"/>
            </p:cNvSpPr>
            <p:nvPr/>
          </p:nvSpPr>
          <p:spPr bwMode="auto">
            <a:xfrm>
              <a:off x="3433763" y="682626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0" name="Oval 325"/>
            <p:cNvSpPr>
              <a:spLocks noChangeArrowheads="1"/>
            </p:cNvSpPr>
            <p:nvPr/>
          </p:nvSpPr>
          <p:spPr bwMode="auto">
            <a:xfrm>
              <a:off x="3051176" y="460376"/>
              <a:ext cx="49213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1" name="Oval 326"/>
            <p:cNvSpPr>
              <a:spLocks noChangeArrowheads="1"/>
            </p:cNvSpPr>
            <p:nvPr/>
          </p:nvSpPr>
          <p:spPr bwMode="auto">
            <a:xfrm>
              <a:off x="3556001" y="460376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2" name="Oval 327"/>
            <p:cNvSpPr>
              <a:spLocks noChangeArrowheads="1"/>
            </p:cNvSpPr>
            <p:nvPr/>
          </p:nvSpPr>
          <p:spPr bwMode="auto">
            <a:xfrm>
              <a:off x="3751263" y="839788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3" name="Oval 328"/>
            <p:cNvSpPr>
              <a:spLocks noChangeArrowheads="1"/>
            </p:cNvSpPr>
            <p:nvPr/>
          </p:nvSpPr>
          <p:spPr bwMode="auto">
            <a:xfrm>
              <a:off x="3925888" y="604838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4" name="Oval 329"/>
            <p:cNvSpPr>
              <a:spLocks noChangeArrowheads="1"/>
            </p:cNvSpPr>
            <p:nvPr/>
          </p:nvSpPr>
          <p:spPr bwMode="auto">
            <a:xfrm>
              <a:off x="4203701" y="704851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5" name="Oval 330"/>
            <p:cNvSpPr>
              <a:spLocks noChangeArrowheads="1"/>
            </p:cNvSpPr>
            <p:nvPr/>
          </p:nvSpPr>
          <p:spPr bwMode="auto">
            <a:xfrm>
              <a:off x="4181476" y="26511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6" name="Oval 331"/>
            <p:cNvSpPr>
              <a:spLocks noChangeArrowheads="1"/>
            </p:cNvSpPr>
            <p:nvPr/>
          </p:nvSpPr>
          <p:spPr bwMode="auto">
            <a:xfrm>
              <a:off x="4392613" y="604838"/>
              <a:ext cx="49213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7" name="Oval 332"/>
            <p:cNvSpPr>
              <a:spLocks noChangeArrowheads="1"/>
            </p:cNvSpPr>
            <p:nvPr/>
          </p:nvSpPr>
          <p:spPr bwMode="auto">
            <a:xfrm>
              <a:off x="4511676" y="962026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8" name="Oval 333"/>
            <p:cNvSpPr>
              <a:spLocks noChangeArrowheads="1"/>
            </p:cNvSpPr>
            <p:nvPr/>
          </p:nvSpPr>
          <p:spPr bwMode="auto">
            <a:xfrm>
              <a:off x="4783138" y="808038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9" name="Oval 334"/>
            <p:cNvSpPr>
              <a:spLocks noChangeArrowheads="1"/>
            </p:cNvSpPr>
            <p:nvPr/>
          </p:nvSpPr>
          <p:spPr bwMode="auto">
            <a:xfrm>
              <a:off x="4851401" y="755651"/>
              <a:ext cx="49213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60" name="Oval 335"/>
            <p:cNvSpPr>
              <a:spLocks noChangeArrowheads="1"/>
            </p:cNvSpPr>
            <p:nvPr/>
          </p:nvSpPr>
          <p:spPr bwMode="auto">
            <a:xfrm>
              <a:off x="4905376" y="86836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61" name="Oval 336"/>
            <p:cNvSpPr>
              <a:spLocks noChangeArrowheads="1"/>
            </p:cNvSpPr>
            <p:nvPr/>
          </p:nvSpPr>
          <p:spPr bwMode="auto">
            <a:xfrm>
              <a:off x="4908551" y="736601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62" name="Oval 337"/>
            <p:cNvSpPr>
              <a:spLocks noChangeArrowheads="1"/>
            </p:cNvSpPr>
            <p:nvPr/>
          </p:nvSpPr>
          <p:spPr bwMode="auto">
            <a:xfrm>
              <a:off x="4908551" y="534988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63" name="Oval 338"/>
            <p:cNvSpPr>
              <a:spLocks noChangeArrowheads="1"/>
            </p:cNvSpPr>
            <p:nvPr/>
          </p:nvSpPr>
          <p:spPr bwMode="auto">
            <a:xfrm>
              <a:off x="4786313" y="482601"/>
              <a:ext cx="46038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64" name="Oval 339"/>
            <p:cNvSpPr>
              <a:spLocks noChangeArrowheads="1"/>
            </p:cNvSpPr>
            <p:nvPr/>
          </p:nvSpPr>
          <p:spPr bwMode="auto">
            <a:xfrm>
              <a:off x="4603751" y="415926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65" name="Oval 340"/>
            <p:cNvSpPr>
              <a:spLocks noChangeArrowheads="1"/>
            </p:cNvSpPr>
            <p:nvPr/>
          </p:nvSpPr>
          <p:spPr bwMode="auto">
            <a:xfrm>
              <a:off x="4729163" y="315913"/>
              <a:ext cx="49213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66" name="Oval 341"/>
            <p:cNvSpPr>
              <a:spLocks noChangeArrowheads="1"/>
            </p:cNvSpPr>
            <p:nvPr/>
          </p:nvSpPr>
          <p:spPr bwMode="auto">
            <a:xfrm>
              <a:off x="5314951" y="390526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67" name="Oval 342"/>
            <p:cNvSpPr>
              <a:spLocks noChangeArrowheads="1"/>
            </p:cNvSpPr>
            <p:nvPr/>
          </p:nvSpPr>
          <p:spPr bwMode="auto">
            <a:xfrm>
              <a:off x="5724526" y="1031876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68" name="Oval 343"/>
            <p:cNvSpPr>
              <a:spLocks noChangeArrowheads="1"/>
            </p:cNvSpPr>
            <p:nvPr/>
          </p:nvSpPr>
          <p:spPr bwMode="auto">
            <a:xfrm>
              <a:off x="5684838" y="1260476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69" name="Oval 344"/>
            <p:cNvSpPr>
              <a:spLocks noChangeArrowheads="1"/>
            </p:cNvSpPr>
            <p:nvPr/>
          </p:nvSpPr>
          <p:spPr bwMode="auto">
            <a:xfrm>
              <a:off x="5624513" y="1173163"/>
              <a:ext cx="50800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70" name="Oval 345"/>
            <p:cNvSpPr>
              <a:spLocks noChangeArrowheads="1"/>
            </p:cNvSpPr>
            <p:nvPr/>
          </p:nvSpPr>
          <p:spPr bwMode="auto">
            <a:xfrm>
              <a:off x="5538788" y="1270001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71" name="Oval 346"/>
            <p:cNvSpPr>
              <a:spLocks noChangeArrowheads="1"/>
            </p:cNvSpPr>
            <p:nvPr/>
          </p:nvSpPr>
          <p:spPr bwMode="auto">
            <a:xfrm>
              <a:off x="5684838" y="1368426"/>
              <a:ext cx="46038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72" name="Oval 347"/>
            <p:cNvSpPr>
              <a:spLocks noChangeArrowheads="1"/>
            </p:cNvSpPr>
            <p:nvPr/>
          </p:nvSpPr>
          <p:spPr bwMode="auto">
            <a:xfrm>
              <a:off x="5908676" y="1243013"/>
              <a:ext cx="50800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73" name="Oval 348"/>
            <p:cNvSpPr>
              <a:spLocks noChangeArrowheads="1"/>
            </p:cNvSpPr>
            <p:nvPr/>
          </p:nvSpPr>
          <p:spPr bwMode="auto">
            <a:xfrm>
              <a:off x="6005513" y="1009651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74" name="Oval 349"/>
            <p:cNvSpPr>
              <a:spLocks noChangeArrowheads="1"/>
            </p:cNvSpPr>
            <p:nvPr/>
          </p:nvSpPr>
          <p:spPr bwMode="auto">
            <a:xfrm>
              <a:off x="6223001" y="1150938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75" name="Oval 350"/>
            <p:cNvSpPr>
              <a:spLocks noChangeArrowheads="1"/>
            </p:cNvSpPr>
            <p:nvPr/>
          </p:nvSpPr>
          <p:spPr bwMode="auto">
            <a:xfrm>
              <a:off x="6319838" y="86836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76" name="Oval 351"/>
            <p:cNvSpPr>
              <a:spLocks noChangeArrowheads="1"/>
            </p:cNvSpPr>
            <p:nvPr/>
          </p:nvSpPr>
          <p:spPr bwMode="auto">
            <a:xfrm>
              <a:off x="6365876" y="925513"/>
              <a:ext cx="49213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77" name="Oval 352"/>
            <p:cNvSpPr>
              <a:spLocks noChangeArrowheads="1"/>
            </p:cNvSpPr>
            <p:nvPr/>
          </p:nvSpPr>
          <p:spPr bwMode="auto">
            <a:xfrm>
              <a:off x="6488113" y="949326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78" name="Oval 353"/>
            <p:cNvSpPr>
              <a:spLocks noChangeArrowheads="1"/>
            </p:cNvSpPr>
            <p:nvPr/>
          </p:nvSpPr>
          <p:spPr bwMode="auto">
            <a:xfrm>
              <a:off x="6329363" y="644526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79" name="Oval 354"/>
            <p:cNvSpPr>
              <a:spLocks noChangeArrowheads="1"/>
            </p:cNvSpPr>
            <p:nvPr/>
          </p:nvSpPr>
          <p:spPr bwMode="auto">
            <a:xfrm>
              <a:off x="6781801" y="650876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80" name="Oval 355"/>
            <p:cNvSpPr>
              <a:spLocks noChangeArrowheads="1"/>
            </p:cNvSpPr>
            <p:nvPr/>
          </p:nvSpPr>
          <p:spPr bwMode="auto">
            <a:xfrm>
              <a:off x="6702426" y="903288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81" name="Oval 356"/>
            <p:cNvSpPr>
              <a:spLocks noChangeArrowheads="1"/>
            </p:cNvSpPr>
            <p:nvPr/>
          </p:nvSpPr>
          <p:spPr bwMode="auto">
            <a:xfrm>
              <a:off x="6653213" y="1025526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82" name="Oval 357"/>
            <p:cNvSpPr>
              <a:spLocks noChangeArrowheads="1"/>
            </p:cNvSpPr>
            <p:nvPr/>
          </p:nvSpPr>
          <p:spPr bwMode="auto">
            <a:xfrm>
              <a:off x="6840538" y="1233488"/>
              <a:ext cx="47625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83" name="Oval 358"/>
            <p:cNvSpPr>
              <a:spLocks noChangeArrowheads="1"/>
            </p:cNvSpPr>
            <p:nvPr/>
          </p:nvSpPr>
          <p:spPr bwMode="auto">
            <a:xfrm>
              <a:off x="7046913" y="1028701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84" name="Oval 359"/>
            <p:cNvSpPr>
              <a:spLocks noChangeArrowheads="1"/>
            </p:cNvSpPr>
            <p:nvPr/>
          </p:nvSpPr>
          <p:spPr bwMode="auto">
            <a:xfrm>
              <a:off x="7046913" y="746126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85" name="Oval 360"/>
            <p:cNvSpPr>
              <a:spLocks noChangeArrowheads="1"/>
            </p:cNvSpPr>
            <p:nvPr/>
          </p:nvSpPr>
          <p:spPr bwMode="auto">
            <a:xfrm>
              <a:off x="7291388" y="1041401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86" name="Oval 361"/>
            <p:cNvSpPr>
              <a:spLocks noChangeArrowheads="1"/>
            </p:cNvSpPr>
            <p:nvPr/>
          </p:nvSpPr>
          <p:spPr bwMode="auto">
            <a:xfrm>
              <a:off x="7392988" y="823913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87" name="Oval 362"/>
            <p:cNvSpPr>
              <a:spLocks noChangeArrowheads="1"/>
            </p:cNvSpPr>
            <p:nvPr/>
          </p:nvSpPr>
          <p:spPr bwMode="auto">
            <a:xfrm>
              <a:off x="7578726" y="541338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88" name="Oval 363"/>
            <p:cNvSpPr>
              <a:spLocks noChangeArrowheads="1"/>
            </p:cNvSpPr>
            <p:nvPr/>
          </p:nvSpPr>
          <p:spPr bwMode="auto">
            <a:xfrm>
              <a:off x="7723188" y="746126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89" name="Oval 364"/>
            <p:cNvSpPr>
              <a:spLocks noChangeArrowheads="1"/>
            </p:cNvSpPr>
            <p:nvPr/>
          </p:nvSpPr>
          <p:spPr bwMode="auto">
            <a:xfrm>
              <a:off x="7899401" y="541338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90" name="Oval 365"/>
            <p:cNvSpPr>
              <a:spLocks noChangeArrowheads="1"/>
            </p:cNvSpPr>
            <p:nvPr/>
          </p:nvSpPr>
          <p:spPr bwMode="auto">
            <a:xfrm>
              <a:off x="8199438" y="614363"/>
              <a:ext cx="46038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91" name="Oval 366"/>
            <p:cNvSpPr>
              <a:spLocks noChangeArrowheads="1"/>
            </p:cNvSpPr>
            <p:nvPr/>
          </p:nvSpPr>
          <p:spPr bwMode="auto">
            <a:xfrm>
              <a:off x="8734426" y="476251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92" name="Oval 367"/>
            <p:cNvSpPr>
              <a:spLocks noChangeArrowheads="1"/>
            </p:cNvSpPr>
            <p:nvPr/>
          </p:nvSpPr>
          <p:spPr bwMode="auto">
            <a:xfrm>
              <a:off x="9078913" y="833438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93" name="Oval 368"/>
            <p:cNvSpPr>
              <a:spLocks noChangeArrowheads="1"/>
            </p:cNvSpPr>
            <p:nvPr/>
          </p:nvSpPr>
          <p:spPr bwMode="auto">
            <a:xfrm>
              <a:off x="9078913" y="592138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94" name="Oval 369"/>
            <p:cNvSpPr>
              <a:spLocks noChangeArrowheads="1"/>
            </p:cNvSpPr>
            <p:nvPr/>
          </p:nvSpPr>
          <p:spPr bwMode="auto">
            <a:xfrm>
              <a:off x="8543926" y="1050926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95" name="Oval 370"/>
            <p:cNvSpPr>
              <a:spLocks noChangeArrowheads="1"/>
            </p:cNvSpPr>
            <p:nvPr/>
          </p:nvSpPr>
          <p:spPr bwMode="auto">
            <a:xfrm>
              <a:off x="7875588" y="1430338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96" name="Oval 371"/>
            <p:cNvSpPr>
              <a:spLocks noChangeArrowheads="1"/>
            </p:cNvSpPr>
            <p:nvPr/>
          </p:nvSpPr>
          <p:spPr bwMode="auto">
            <a:xfrm>
              <a:off x="7554913" y="1301751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97" name="Oval 372"/>
            <p:cNvSpPr>
              <a:spLocks noChangeArrowheads="1"/>
            </p:cNvSpPr>
            <p:nvPr/>
          </p:nvSpPr>
          <p:spPr bwMode="auto">
            <a:xfrm>
              <a:off x="7129463" y="1670051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98" name="Oval 373"/>
            <p:cNvSpPr>
              <a:spLocks noChangeArrowheads="1"/>
            </p:cNvSpPr>
            <p:nvPr/>
          </p:nvSpPr>
          <p:spPr bwMode="auto">
            <a:xfrm>
              <a:off x="6940551" y="1368426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99" name="Oval 374"/>
            <p:cNvSpPr>
              <a:spLocks noChangeArrowheads="1"/>
            </p:cNvSpPr>
            <p:nvPr/>
          </p:nvSpPr>
          <p:spPr bwMode="auto">
            <a:xfrm>
              <a:off x="6726238" y="1577976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00" name="Oval 375"/>
            <p:cNvSpPr>
              <a:spLocks noChangeArrowheads="1"/>
            </p:cNvSpPr>
            <p:nvPr/>
          </p:nvSpPr>
          <p:spPr bwMode="auto">
            <a:xfrm>
              <a:off x="6464301" y="1506538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01" name="Oval 376"/>
            <p:cNvSpPr>
              <a:spLocks noChangeArrowheads="1"/>
            </p:cNvSpPr>
            <p:nvPr/>
          </p:nvSpPr>
          <p:spPr bwMode="auto">
            <a:xfrm>
              <a:off x="6107113" y="1577976"/>
              <a:ext cx="50800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02" name="Oval 377"/>
            <p:cNvSpPr>
              <a:spLocks noChangeArrowheads="1"/>
            </p:cNvSpPr>
            <p:nvPr/>
          </p:nvSpPr>
          <p:spPr bwMode="auto">
            <a:xfrm>
              <a:off x="6246813" y="1423988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03" name="Oval 378"/>
            <p:cNvSpPr>
              <a:spLocks noChangeArrowheads="1"/>
            </p:cNvSpPr>
            <p:nvPr/>
          </p:nvSpPr>
          <p:spPr bwMode="auto">
            <a:xfrm>
              <a:off x="5886451" y="1565276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04" name="Oval 379"/>
            <p:cNvSpPr>
              <a:spLocks noChangeArrowheads="1"/>
            </p:cNvSpPr>
            <p:nvPr/>
          </p:nvSpPr>
          <p:spPr bwMode="auto">
            <a:xfrm>
              <a:off x="5826126" y="1625601"/>
              <a:ext cx="50800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05" name="Oval 380"/>
            <p:cNvSpPr>
              <a:spLocks noChangeArrowheads="1"/>
            </p:cNvSpPr>
            <p:nvPr/>
          </p:nvSpPr>
          <p:spPr bwMode="auto">
            <a:xfrm>
              <a:off x="6078538" y="1885951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06" name="Oval 381"/>
            <p:cNvSpPr>
              <a:spLocks noChangeArrowheads="1"/>
            </p:cNvSpPr>
            <p:nvPr/>
          </p:nvSpPr>
          <p:spPr bwMode="auto">
            <a:xfrm>
              <a:off x="5681663" y="1911351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07" name="Oval 382"/>
            <p:cNvSpPr>
              <a:spLocks noChangeArrowheads="1"/>
            </p:cNvSpPr>
            <p:nvPr/>
          </p:nvSpPr>
          <p:spPr bwMode="auto">
            <a:xfrm>
              <a:off x="5908676" y="2119313"/>
              <a:ext cx="50800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08" name="Oval 383"/>
            <p:cNvSpPr>
              <a:spLocks noChangeArrowheads="1"/>
            </p:cNvSpPr>
            <p:nvPr/>
          </p:nvSpPr>
          <p:spPr bwMode="auto">
            <a:xfrm>
              <a:off x="6207126" y="2074863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09" name="Oval 384"/>
            <p:cNvSpPr>
              <a:spLocks noChangeArrowheads="1"/>
            </p:cNvSpPr>
            <p:nvPr/>
          </p:nvSpPr>
          <p:spPr bwMode="auto">
            <a:xfrm>
              <a:off x="6157913" y="2292351"/>
              <a:ext cx="46038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10" name="Oval 385"/>
            <p:cNvSpPr>
              <a:spLocks noChangeArrowheads="1"/>
            </p:cNvSpPr>
            <p:nvPr/>
          </p:nvSpPr>
          <p:spPr bwMode="auto">
            <a:xfrm>
              <a:off x="6045201" y="2219326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11" name="Oval 386"/>
            <p:cNvSpPr>
              <a:spLocks noChangeArrowheads="1"/>
            </p:cNvSpPr>
            <p:nvPr/>
          </p:nvSpPr>
          <p:spPr bwMode="auto">
            <a:xfrm>
              <a:off x="5908676" y="2341563"/>
              <a:ext cx="50800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12" name="Oval 387"/>
            <p:cNvSpPr>
              <a:spLocks noChangeArrowheads="1"/>
            </p:cNvSpPr>
            <p:nvPr/>
          </p:nvSpPr>
          <p:spPr bwMode="auto">
            <a:xfrm>
              <a:off x="5707063" y="2395538"/>
              <a:ext cx="50800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13" name="Oval 388"/>
            <p:cNvSpPr>
              <a:spLocks noChangeArrowheads="1"/>
            </p:cNvSpPr>
            <p:nvPr/>
          </p:nvSpPr>
          <p:spPr bwMode="auto">
            <a:xfrm>
              <a:off x="5513388" y="2074863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14" name="Oval 389"/>
            <p:cNvSpPr>
              <a:spLocks noChangeArrowheads="1"/>
            </p:cNvSpPr>
            <p:nvPr/>
          </p:nvSpPr>
          <p:spPr bwMode="auto">
            <a:xfrm>
              <a:off x="5272088" y="2443163"/>
              <a:ext cx="49213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15" name="Oval 390"/>
            <p:cNvSpPr>
              <a:spLocks noChangeArrowheads="1"/>
            </p:cNvSpPr>
            <p:nvPr/>
          </p:nvSpPr>
          <p:spPr bwMode="auto">
            <a:xfrm>
              <a:off x="5221288" y="2636838"/>
              <a:ext cx="47625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16" name="Oval 391"/>
            <p:cNvSpPr>
              <a:spLocks noChangeArrowheads="1"/>
            </p:cNvSpPr>
            <p:nvPr/>
          </p:nvSpPr>
          <p:spPr bwMode="auto">
            <a:xfrm>
              <a:off x="5584826" y="2636838"/>
              <a:ext cx="50800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17" name="Oval 392"/>
            <p:cNvSpPr>
              <a:spLocks noChangeArrowheads="1"/>
            </p:cNvSpPr>
            <p:nvPr/>
          </p:nvSpPr>
          <p:spPr bwMode="auto">
            <a:xfrm>
              <a:off x="5489576" y="2747963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18" name="Oval 393"/>
            <p:cNvSpPr>
              <a:spLocks noChangeArrowheads="1"/>
            </p:cNvSpPr>
            <p:nvPr/>
          </p:nvSpPr>
          <p:spPr bwMode="auto">
            <a:xfrm>
              <a:off x="5513388" y="3049588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19" name="Oval 394"/>
            <p:cNvSpPr>
              <a:spLocks noChangeArrowheads="1"/>
            </p:cNvSpPr>
            <p:nvPr/>
          </p:nvSpPr>
          <p:spPr bwMode="auto">
            <a:xfrm>
              <a:off x="6091238" y="2857501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20" name="Oval 395"/>
            <p:cNvSpPr>
              <a:spLocks noChangeArrowheads="1"/>
            </p:cNvSpPr>
            <p:nvPr/>
          </p:nvSpPr>
          <p:spPr bwMode="auto">
            <a:xfrm>
              <a:off x="6421438" y="3367088"/>
              <a:ext cx="46038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21" name="Oval 396"/>
            <p:cNvSpPr>
              <a:spLocks noChangeArrowheads="1"/>
            </p:cNvSpPr>
            <p:nvPr/>
          </p:nvSpPr>
          <p:spPr bwMode="auto">
            <a:xfrm>
              <a:off x="6203951" y="3756026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22" name="Oval 397"/>
            <p:cNvSpPr>
              <a:spLocks noChangeArrowheads="1"/>
            </p:cNvSpPr>
            <p:nvPr/>
          </p:nvSpPr>
          <p:spPr bwMode="auto">
            <a:xfrm>
              <a:off x="6143626" y="4019551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23" name="Oval 398"/>
            <p:cNvSpPr>
              <a:spLocks noChangeArrowheads="1"/>
            </p:cNvSpPr>
            <p:nvPr/>
          </p:nvSpPr>
          <p:spPr bwMode="auto">
            <a:xfrm>
              <a:off x="6299201" y="3913188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24" name="Oval 399"/>
            <p:cNvSpPr>
              <a:spLocks noChangeArrowheads="1"/>
            </p:cNvSpPr>
            <p:nvPr/>
          </p:nvSpPr>
          <p:spPr bwMode="auto">
            <a:xfrm>
              <a:off x="6735763" y="4048126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25" name="Oval 400"/>
            <p:cNvSpPr>
              <a:spLocks noChangeArrowheads="1"/>
            </p:cNvSpPr>
            <p:nvPr/>
          </p:nvSpPr>
          <p:spPr bwMode="auto">
            <a:xfrm>
              <a:off x="6870701" y="3960813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26" name="Oval 401"/>
            <p:cNvSpPr>
              <a:spLocks noChangeArrowheads="1"/>
            </p:cNvSpPr>
            <p:nvPr/>
          </p:nvSpPr>
          <p:spPr bwMode="auto">
            <a:xfrm>
              <a:off x="6904038" y="3697288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27" name="Oval 402"/>
            <p:cNvSpPr>
              <a:spLocks noChangeArrowheads="1"/>
            </p:cNvSpPr>
            <p:nvPr/>
          </p:nvSpPr>
          <p:spPr bwMode="auto">
            <a:xfrm>
              <a:off x="7200901" y="3743326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28" name="Oval 403"/>
            <p:cNvSpPr>
              <a:spLocks noChangeArrowheads="1"/>
            </p:cNvSpPr>
            <p:nvPr/>
          </p:nvSpPr>
          <p:spPr bwMode="auto">
            <a:xfrm>
              <a:off x="7135813" y="3344863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29" name="Oval 404"/>
            <p:cNvSpPr>
              <a:spLocks noChangeArrowheads="1"/>
            </p:cNvSpPr>
            <p:nvPr/>
          </p:nvSpPr>
          <p:spPr bwMode="auto">
            <a:xfrm>
              <a:off x="7029451" y="3970338"/>
              <a:ext cx="46038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30" name="Oval 405"/>
            <p:cNvSpPr>
              <a:spLocks noChangeArrowheads="1"/>
            </p:cNvSpPr>
            <p:nvPr/>
          </p:nvSpPr>
          <p:spPr bwMode="auto">
            <a:xfrm>
              <a:off x="7029451" y="4117976"/>
              <a:ext cx="46038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31" name="Oval 406"/>
            <p:cNvSpPr>
              <a:spLocks noChangeArrowheads="1"/>
            </p:cNvSpPr>
            <p:nvPr/>
          </p:nvSpPr>
          <p:spPr bwMode="auto">
            <a:xfrm>
              <a:off x="6711951" y="4497388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32" name="Oval 407"/>
            <p:cNvSpPr>
              <a:spLocks noChangeArrowheads="1"/>
            </p:cNvSpPr>
            <p:nvPr/>
          </p:nvSpPr>
          <p:spPr bwMode="auto">
            <a:xfrm>
              <a:off x="6599238" y="4330701"/>
              <a:ext cx="50800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33" name="Oval 408"/>
            <p:cNvSpPr>
              <a:spLocks noChangeArrowheads="1"/>
            </p:cNvSpPr>
            <p:nvPr/>
          </p:nvSpPr>
          <p:spPr bwMode="auto">
            <a:xfrm>
              <a:off x="6461126" y="4545013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34" name="Oval 409"/>
            <p:cNvSpPr>
              <a:spLocks noChangeArrowheads="1"/>
            </p:cNvSpPr>
            <p:nvPr/>
          </p:nvSpPr>
          <p:spPr bwMode="auto">
            <a:xfrm>
              <a:off x="6461126" y="4230688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35" name="Oval 410"/>
            <p:cNvSpPr>
              <a:spLocks noChangeArrowheads="1"/>
            </p:cNvSpPr>
            <p:nvPr/>
          </p:nvSpPr>
          <p:spPr bwMode="auto">
            <a:xfrm>
              <a:off x="6091238" y="3175001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36" name="Oval 411"/>
            <p:cNvSpPr>
              <a:spLocks noChangeArrowheads="1"/>
            </p:cNvSpPr>
            <p:nvPr/>
          </p:nvSpPr>
          <p:spPr bwMode="auto">
            <a:xfrm>
              <a:off x="6556376" y="3087688"/>
              <a:ext cx="47625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37" name="Oval 412"/>
            <p:cNvSpPr>
              <a:spLocks noChangeArrowheads="1"/>
            </p:cNvSpPr>
            <p:nvPr/>
          </p:nvSpPr>
          <p:spPr bwMode="auto">
            <a:xfrm>
              <a:off x="6778626" y="2578101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38" name="Oval 413"/>
            <p:cNvSpPr>
              <a:spLocks noChangeArrowheads="1"/>
            </p:cNvSpPr>
            <p:nvPr/>
          </p:nvSpPr>
          <p:spPr bwMode="auto">
            <a:xfrm>
              <a:off x="6916738" y="3367088"/>
              <a:ext cx="50800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39" name="Oval 414"/>
            <p:cNvSpPr>
              <a:spLocks noChangeArrowheads="1"/>
            </p:cNvSpPr>
            <p:nvPr/>
          </p:nvSpPr>
          <p:spPr bwMode="auto">
            <a:xfrm>
              <a:off x="6808788" y="2395538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40" name="Oval 415"/>
            <p:cNvSpPr>
              <a:spLocks noChangeArrowheads="1"/>
            </p:cNvSpPr>
            <p:nvPr/>
          </p:nvSpPr>
          <p:spPr bwMode="auto">
            <a:xfrm>
              <a:off x="6656388" y="2144713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41" name="Oval 416"/>
            <p:cNvSpPr>
              <a:spLocks noChangeArrowheads="1"/>
            </p:cNvSpPr>
            <p:nvPr/>
          </p:nvSpPr>
          <p:spPr bwMode="auto">
            <a:xfrm>
              <a:off x="6559551" y="1908176"/>
              <a:ext cx="47625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42" name="Oval 417"/>
            <p:cNvSpPr>
              <a:spLocks noChangeArrowheads="1"/>
            </p:cNvSpPr>
            <p:nvPr/>
          </p:nvSpPr>
          <p:spPr bwMode="auto">
            <a:xfrm>
              <a:off x="6757988" y="1824038"/>
              <a:ext cx="50800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43" name="Oval 418"/>
            <p:cNvSpPr>
              <a:spLocks noChangeArrowheads="1"/>
            </p:cNvSpPr>
            <p:nvPr/>
          </p:nvSpPr>
          <p:spPr bwMode="auto">
            <a:xfrm>
              <a:off x="6904038" y="2058988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44" name="Oval 419"/>
            <p:cNvSpPr>
              <a:spLocks noChangeArrowheads="1"/>
            </p:cNvSpPr>
            <p:nvPr/>
          </p:nvSpPr>
          <p:spPr bwMode="auto">
            <a:xfrm>
              <a:off x="7035801" y="1862138"/>
              <a:ext cx="46038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45" name="Oval 420"/>
            <p:cNvSpPr>
              <a:spLocks noChangeArrowheads="1"/>
            </p:cNvSpPr>
            <p:nvPr/>
          </p:nvSpPr>
          <p:spPr bwMode="auto">
            <a:xfrm>
              <a:off x="7151688" y="2103438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46" name="Oval 421"/>
            <p:cNvSpPr>
              <a:spLocks noChangeArrowheads="1"/>
            </p:cNvSpPr>
            <p:nvPr/>
          </p:nvSpPr>
          <p:spPr bwMode="auto">
            <a:xfrm>
              <a:off x="6946901" y="2373313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47" name="Oval 422"/>
            <p:cNvSpPr>
              <a:spLocks noChangeArrowheads="1"/>
            </p:cNvSpPr>
            <p:nvPr/>
          </p:nvSpPr>
          <p:spPr bwMode="auto">
            <a:xfrm>
              <a:off x="6873876" y="2443163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48" name="Oval 423"/>
            <p:cNvSpPr>
              <a:spLocks noChangeArrowheads="1"/>
            </p:cNvSpPr>
            <p:nvPr/>
          </p:nvSpPr>
          <p:spPr bwMode="auto">
            <a:xfrm>
              <a:off x="7200901" y="2678113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49" name="Oval 424"/>
            <p:cNvSpPr>
              <a:spLocks noChangeArrowheads="1"/>
            </p:cNvSpPr>
            <p:nvPr/>
          </p:nvSpPr>
          <p:spPr bwMode="auto">
            <a:xfrm>
              <a:off x="7539038" y="2292351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50" name="Oval 425"/>
            <p:cNvSpPr>
              <a:spLocks noChangeArrowheads="1"/>
            </p:cNvSpPr>
            <p:nvPr/>
          </p:nvSpPr>
          <p:spPr bwMode="auto">
            <a:xfrm>
              <a:off x="7700963" y="211931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51" name="Oval 426"/>
            <p:cNvSpPr>
              <a:spLocks noChangeArrowheads="1"/>
            </p:cNvSpPr>
            <p:nvPr/>
          </p:nvSpPr>
          <p:spPr bwMode="auto">
            <a:xfrm>
              <a:off x="7689851" y="1725613"/>
              <a:ext cx="50800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52" name="Oval 427"/>
            <p:cNvSpPr>
              <a:spLocks noChangeArrowheads="1"/>
            </p:cNvSpPr>
            <p:nvPr/>
          </p:nvSpPr>
          <p:spPr bwMode="auto">
            <a:xfrm>
              <a:off x="7829551" y="2408238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53" name="Oval 428"/>
            <p:cNvSpPr>
              <a:spLocks noChangeArrowheads="1"/>
            </p:cNvSpPr>
            <p:nvPr/>
          </p:nvSpPr>
          <p:spPr bwMode="auto">
            <a:xfrm>
              <a:off x="7967663" y="2222501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54" name="Oval 429"/>
            <p:cNvSpPr>
              <a:spLocks noChangeArrowheads="1"/>
            </p:cNvSpPr>
            <p:nvPr/>
          </p:nvSpPr>
          <p:spPr bwMode="auto">
            <a:xfrm>
              <a:off x="8196263" y="2097088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55" name="Oval 430"/>
            <p:cNvSpPr>
              <a:spLocks noChangeArrowheads="1"/>
            </p:cNvSpPr>
            <p:nvPr/>
          </p:nvSpPr>
          <p:spPr bwMode="auto">
            <a:xfrm>
              <a:off x="8355013" y="2222501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56" name="Oval 431"/>
            <p:cNvSpPr>
              <a:spLocks noChangeArrowheads="1"/>
            </p:cNvSpPr>
            <p:nvPr/>
          </p:nvSpPr>
          <p:spPr bwMode="auto">
            <a:xfrm>
              <a:off x="8116888" y="2395538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57" name="Oval 432"/>
            <p:cNvSpPr>
              <a:spLocks noChangeArrowheads="1"/>
            </p:cNvSpPr>
            <p:nvPr/>
          </p:nvSpPr>
          <p:spPr bwMode="auto">
            <a:xfrm>
              <a:off x="8578851" y="2678113"/>
              <a:ext cx="47625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58" name="Oval 433"/>
            <p:cNvSpPr>
              <a:spLocks noChangeArrowheads="1"/>
            </p:cNvSpPr>
            <p:nvPr/>
          </p:nvSpPr>
          <p:spPr bwMode="auto">
            <a:xfrm>
              <a:off x="8539163" y="2373313"/>
              <a:ext cx="50800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59" name="Oval 434"/>
            <p:cNvSpPr>
              <a:spLocks noChangeArrowheads="1"/>
            </p:cNvSpPr>
            <p:nvPr/>
          </p:nvSpPr>
          <p:spPr bwMode="auto">
            <a:xfrm>
              <a:off x="8529638" y="2103438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60" name="Oval 435"/>
            <p:cNvSpPr>
              <a:spLocks noChangeArrowheads="1"/>
            </p:cNvSpPr>
            <p:nvPr/>
          </p:nvSpPr>
          <p:spPr bwMode="auto">
            <a:xfrm>
              <a:off x="8745538" y="1773238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61" name="Oval 436"/>
            <p:cNvSpPr>
              <a:spLocks noChangeArrowheads="1"/>
            </p:cNvSpPr>
            <p:nvPr/>
          </p:nvSpPr>
          <p:spPr bwMode="auto">
            <a:xfrm>
              <a:off x="8813801" y="2058988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62" name="Oval 437"/>
            <p:cNvSpPr>
              <a:spLocks noChangeArrowheads="1"/>
            </p:cNvSpPr>
            <p:nvPr/>
          </p:nvSpPr>
          <p:spPr bwMode="auto">
            <a:xfrm>
              <a:off x="8920163" y="2292351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63" name="Oval 438"/>
            <p:cNvSpPr>
              <a:spLocks noChangeArrowheads="1"/>
            </p:cNvSpPr>
            <p:nvPr/>
          </p:nvSpPr>
          <p:spPr bwMode="auto">
            <a:xfrm>
              <a:off x="9078913" y="1974851"/>
              <a:ext cx="46038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64" name="Oval 439"/>
            <p:cNvSpPr>
              <a:spLocks noChangeArrowheads="1"/>
            </p:cNvSpPr>
            <p:nvPr/>
          </p:nvSpPr>
          <p:spPr bwMode="auto">
            <a:xfrm>
              <a:off x="9045576" y="1522413"/>
              <a:ext cx="46038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65" name="Oval 440"/>
            <p:cNvSpPr>
              <a:spLocks noChangeArrowheads="1"/>
            </p:cNvSpPr>
            <p:nvPr/>
          </p:nvSpPr>
          <p:spPr bwMode="auto">
            <a:xfrm>
              <a:off x="8566151" y="1358901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66" name="Oval 441"/>
            <p:cNvSpPr>
              <a:spLocks noChangeArrowheads="1"/>
            </p:cNvSpPr>
            <p:nvPr/>
          </p:nvSpPr>
          <p:spPr bwMode="auto">
            <a:xfrm>
              <a:off x="9091613" y="1336676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67" name="Oval 442"/>
            <p:cNvSpPr>
              <a:spLocks noChangeArrowheads="1"/>
            </p:cNvSpPr>
            <p:nvPr/>
          </p:nvSpPr>
          <p:spPr bwMode="auto">
            <a:xfrm>
              <a:off x="9424988" y="1397001"/>
              <a:ext cx="47625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68" name="Oval 443"/>
            <p:cNvSpPr>
              <a:spLocks noChangeArrowheads="1"/>
            </p:cNvSpPr>
            <p:nvPr/>
          </p:nvSpPr>
          <p:spPr bwMode="auto">
            <a:xfrm>
              <a:off x="9448801" y="858838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69" name="Oval 444"/>
            <p:cNvSpPr>
              <a:spLocks noChangeArrowheads="1"/>
            </p:cNvSpPr>
            <p:nvPr/>
          </p:nvSpPr>
          <p:spPr bwMode="auto">
            <a:xfrm>
              <a:off x="9950451" y="620713"/>
              <a:ext cx="47625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70" name="Oval 445"/>
            <p:cNvSpPr>
              <a:spLocks noChangeArrowheads="1"/>
            </p:cNvSpPr>
            <p:nvPr/>
          </p:nvSpPr>
          <p:spPr bwMode="auto">
            <a:xfrm>
              <a:off x="10152063" y="1003301"/>
              <a:ext cx="50800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71" name="Oval 446"/>
            <p:cNvSpPr>
              <a:spLocks noChangeArrowheads="1"/>
            </p:cNvSpPr>
            <p:nvPr/>
          </p:nvSpPr>
          <p:spPr bwMode="auto">
            <a:xfrm>
              <a:off x="10258426" y="730251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72" name="Oval 447"/>
            <p:cNvSpPr>
              <a:spLocks noChangeArrowheads="1"/>
            </p:cNvSpPr>
            <p:nvPr/>
          </p:nvSpPr>
          <p:spPr bwMode="auto">
            <a:xfrm>
              <a:off x="10506076" y="955676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73" name="Oval 448"/>
            <p:cNvSpPr>
              <a:spLocks noChangeArrowheads="1"/>
            </p:cNvSpPr>
            <p:nvPr/>
          </p:nvSpPr>
          <p:spPr bwMode="auto">
            <a:xfrm>
              <a:off x="10496551" y="1289051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74" name="Oval 449"/>
            <p:cNvSpPr>
              <a:spLocks noChangeArrowheads="1"/>
            </p:cNvSpPr>
            <p:nvPr/>
          </p:nvSpPr>
          <p:spPr bwMode="auto">
            <a:xfrm>
              <a:off x="9925051" y="1057276"/>
              <a:ext cx="49213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75" name="Oval 450"/>
            <p:cNvSpPr>
              <a:spLocks noChangeArrowheads="1"/>
            </p:cNvSpPr>
            <p:nvPr/>
          </p:nvSpPr>
          <p:spPr bwMode="auto">
            <a:xfrm>
              <a:off x="9891713" y="1547813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76" name="Oval 451"/>
            <p:cNvSpPr>
              <a:spLocks noChangeArrowheads="1"/>
            </p:cNvSpPr>
            <p:nvPr/>
          </p:nvSpPr>
          <p:spPr bwMode="auto">
            <a:xfrm>
              <a:off x="9650413" y="1427163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77" name="Oval 452"/>
            <p:cNvSpPr>
              <a:spLocks noChangeArrowheads="1"/>
            </p:cNvSpPr>
            <p:nvPr/>
          </p:nvSpPr>
          <p:spPr bwMode="auto">
            <a:xfrm>
              <a:off x="9564688" y="1808163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78" name="Oval 453"/>
            <p:cNvSpPr>
              <a:spLocks noChangeArrowheads="1"/>
            </p:cNvSpPr>
            <p:nvPr/>
          </p:nvSpPr>
          <p:spPr bwMode="auto">
            <a:xfrm>
              <a:off x="10017126" y="172561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79" name="Oval 454"/>
            <p:cNvSpPr>
              <a:spLocks noChangeArrowheads="1"/>
            </p:cNvSpPr>
            <p:nvPr/>
          </p:nvSpPr>
          <p:spPr bwMode="auto">
            <a:xfrm>
              <a:off x="10340976" y="172561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80" name="Oval 455"/>
            <p:cNvSpPr>
              <a:spLocks noChangeArrowheads="1"/>
            </p:cNvSpPr>
            <p:nvPr/>
          </p:nvSpPr>
          <p:spPr bwMode="auto">
            <a:xfrm>
              <a:off x="10350501" y="1930401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81" name="Oval 456"/>
            <p:cNvSpPr>
              <a:spLocks noChangeArrowheads="1"/>
            </p:cNvSpPr>
            <p:nvPr/>
          </p:nvSpPr>
          <p:spPr bwMode="auto">
            <a:xfrm>
              <a:off x="10245726" y="1830388"/>
              <a:ext cx="46038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82" name="Oval 457"/>
            <p:cNvSpPr>
              <a:spLocks noChangeArrowheads="1"/>
            </p:cNvSpPr>
            <p:nvPr/>
          </p:nvSpPr>
          <p:spPr bwMode="auto">
            <a:xfrm>
              <a:off x="10072688" y="2103438"/>
              <a:ext cx="47625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83" name="Oval 458"/>
            <p:cNvSpPr>
              <a:spLocks noChangeArrowheads="1"/>
            </p:cNvSpPr>
            <p:nvPr/>
          </p:nvSpPr>
          <p:spPr bwMode="auto">
            <a:xfrm>
              <a:off x="9894888" y="2125663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84" name="Oval 459"/>
            <p:cNvSpPr>
              <a:spLocks noChangeArrowheads="1"/>
            </p:cNvSpPr>
            <p:nvPr/>
          </p:nvSpPr>
          <p:spPr bwMode="auto">
            <a:xfrm>
              <a:off x="9424988" y="2546351"/>
              <a:ext cx="47625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85" name="Oval 460"/>
            <p:cNvSpPr>
              <a:spLocks noChangeArrowheads="1"/>
            </p:cNvSpPr>
            <p:nvPr/>
          </p:nvSpPr>
          <p:spPr bwMode="auto">
            <a:xfrm>
              <a:off x="9564688" y="2800351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86" name="Oval 461"/>
            <p:cNvSpPr>
              <a:spLocks noChangeArrowheads="1"/>
            </p:cNvSpPr>
            <p:nvPr/>
          </p:nvSpPr>
          <p:spPr bwMode="auto">
            <a:xfrm>
              <a:off x="9339263" y="2732088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87" name="Oval 462"/>
            <p:cNvSpPr>
              <a:spLocks noChangeArrowheads="1"/>
            </p:cNvSpPr>
            <p:nvPr/>
          </p:nvSpPr>
          <p:spPr bwMode="auto">
            <a:xfrm>
              <a:off x="9302751" y="297021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88" name="Oval 463"/>
            <p:cNvSpPr>
              <a:spLocks noChangeArrowheads="1"/>
            </p:cNvSpPr>
            <p:nvPr/>
          </p:nvSpPr>
          <p:spPr bwMode="auto">
            <a:xfrm>
              <a:off x="9201151" y="3049588"/>
              <a:ext cx="46038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89" name="Oval 464"/>
            <p:cNvSpPr>
              <a:spLocks noChangeArrowheads="1"/>
            </p:cNvSpPr>
            <p:nvPr/>
          </p:nvSpPr>
          <p:spPr bwMode="auto">
            <a:xfrm>
              <a:off x="9610726" y="3232151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90" name="Oval 465"/>
            <p:cNvSpPr>
              <a:spLocks noChangeArrowheads="1"/>
            </p:cNvSpPr>
            <p:nvPr/>
          </p:nvSpPr>
          <p:spPr bwMode="auto">
            <a:xfrm>
              <a:off x="9739313" y="3049588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91" name="Oval 466"/>
            <p:cNvSpPr>
              <a:spLocks noChangeArrowheads="1"/>
            </p:cNvSpPr>
            <p:nvPr/>
          </p:nvSpPr>
          <p:spPr bwMode="auto">
            <a:xfrm>
              <a:off x="9918701" y="3652838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92" name="Oval 467"/>
            <p:cNvSpPr>
              <a:spLocks noChangeArrowheads="1"/>
            </p:cNvSpPr>
            <p:nvPr/>
          </p:nvSpPr>
          <p:spPr bwMode="auto">
            <a:xfrm>
              <a:off x="9363076" y="3422651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93" name="Oval 468"/>
            <p:cNvSpPr>
              <a:spLocks noChangeArrowheads="1"/>
            </p:cNvSpPr>
            <p:nvPr/>
          </p:nvSpPr>
          <p:spPr bwMode="auto">
            <a:xfrm>
              <a:off x="9967913" y="326866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94" name="Oval 469"/>
            <p:cNvSpPr>
              <a:spLocks noChangeArrowheads="1"/>
            </p:cNvSpPr>
            <p:nvPr/>
          </p:nvSpPr>
          <p:spPr bwMode="auto">
            <a:xfrm>
              <a:off x="10612438" y="3595688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95" name="Oval 470"/>
            <p:cNvSpPr>
              <a:spLocks noChangeArrowheads="1"/>
            </p:cNvSpPr>
            <p:nvPr/>
          </p:nvSpPr>
          <p:spPr bwMode="auto">
            <a:xfrm>
              <a:off x="10548938" y="331311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96" name="Oval 471"/>
            <p:cNvSpPr>
              <a:spLocks noChangeArrowheads="1"/>
            </p:cNvSpPr>
            <p:nvPr/>
          </p:nvSpPr>
          <p:spPr bwMode="auto">
            <a:xfrm>
              <a:off x="11009313" y="3675063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97" name="Oval 472"/>
            <p:cNvSpPr>
              <a:spLocks noChangeArrowheads="1"/>
            </p:cNvSpPr>
            <p:nvPr/>
          </p:nvSpPr>
          <p:spPr bwMode="auto">
            <a:xfrm>
              <a:off x="10704513" y="3765551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98" name="Oval 473"/>
            <p:cNvSpPr>
              <a:spLocks noChangeArrowheads="1"/>
            </p:cNvSpPr>
            <p:nvPr/>
          </p:nvSpPr>
          <p:spPr bwMode="auto">
            <a:xfrm>
              <a:off x="10637838" y="4048126"/>
              <a:ext cx="47625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199" name="Oval 474"/>
            <p:cNvSpPr>
              <a:spLocks noChangeArrowheads="1"/>
            </p:cNvSpPr>
            <p:nvPr/>
          </p:nvSpPr>
          <p:spPr bwMode="auto">
            <a:xfrm>
              <a:off x="10420351" y="3998913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00" name="Oval 475"/>
            <p:cNvSpPr>
              <a:spLocks noChangeArrowheads="1"/>
            </p:cNvSpPr>
            <p:nvPr/>
          </p:nvSpPr>
          <p:spPr bwMode="auto">
            <a:xfrm>
              <a:off x="10225088" y="3800476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01" name="Oval 476"/>
            <p:cNvSpPr>
              <a:spLocks noChangeArrowheads="1"/>
            </p:cNvSpPr>
            <p:nvPr/>
          </p:nvSpPr>
          <p:spPr bwMode="auto">
            <a:xfrm>
              <a:off x="10044113" y="455771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02" name="Oval 477"/>
            <p:cNvSpPr>
              <a:spLocks noChangeArrowheads="1"/>
            </p:cNvSpPr>
            <p:nvPr/>
          </p:nvSpPr>
          <p:spPr bwMode="auto">
            <a:xfrm>
              <a:off x="9805988" y="4318001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03" name="Oval 478"/>
            <p:cNvSpPr>
              <a:spLocks noChangeArrowheads="1"/>
            </p:cNvSpPr>
            <p:nvPr/>
          </p:nvSpPr>
          <p:spPr bwMode="auto">
            <a:xfrm>
              <a:off x="9940926" y="3998913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04" name="Oval 479"/>
            <p:cNvSpPr>
              <a:spLocks noChangeArrowheads="1"/>
            </p:cNvSpPr>
            <p:nvPr/>
          </p:nvSpPr>
          <p:spPr bwMode="auto">
            <a:xfrm>
              <a:off x="9550401" y="4240213"/>
              <a:ext cx="47625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05" name="Oval 480"/>
            <p:cNvSpPr>
              <a:spLocks noChangeArrowheads="1"/>
            </p:cNvSpPr>
            <p:nvPr/>
          </p:nvSpPr>
          <p:spPr bwMode="auto">
            <a:xfrm>
              <a:off x="9712326" y="4419601"/>
              <a:ext cx="50800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06" name="Oval 481"/>
            <p:cNvSpPr>
              <a:spLocks noChangeArrowheads="1"/>
            </p:cNvSpPr>
            <p:nvPr/>
          </p:nvSpPr>
          <p:spPr bwMode="auto">
            <a:xfrm>
              <a:off x="9393238" y="455771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07" name="Oval 482"/>
            <p:cNvSpPr>
              <a:spLocks noChangeArrowheads="1"/>
            </p:cNvSpPr>
            <p:nvPr/>
          </p:nvSpPr>
          <p:spPr bwMode="auto">
            <a:xfrm>
              <a:off x="10347326" y="4746626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08" name="Oval 483"/>
            <p:cNvSpPr>
              <a:spLocks noChangeArrowheads="1"/>
            </p:cNvSpPr>
            <p:nvPr/>
          </p:nvSpPr>
          <p:spPr bwMode="auto">
            <a:xfrm>
              <a:off x="10641013" y="4792663"/>
              <a:ext cx="47625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09" name="Oval 484"/>
            <p:cNvSpPr>
              <a:spLocks noChangeArrowheads="1"/>
            </p:cNvSpPr>
            <p:nvPr/>
          </p:nvSpPr>
          <p:spPr bwMode="auto">
            <a:xfrm>
              <a:off x="10347326" y="4179888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10" name="Oval 486"/>
            <p:cNvSpPr>
              <a:spLocks noChangeArrowheads="1"/>
            </p:cNvSpPr>
            <p:nvPr/>
          </p:nvSpPr>
          <p:spPr bwMode="auto">
            <a:xfrm>
              <a:off x="10621963" y="4321176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11" name="Oval 487"/>
            <p:cNvSpPr>
              <a:spLocks noChangeArrowheads="1"/>
            </p:cNvSpPr>
            <p:nvPr/>
          </p:nvSpPr>
          <p:spPr bwMode="auto">
            <a:xfrm>
              <a:off x="11055351" y="4441826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12" name="Oval 488"/>
            <p:cNvSpPr>
              <a:spLocks noChangeArrowheads="1"/>
            </p:cNvSpPr>
            <p:nvPr/>
          </p:nvSpPr>
          <p:spPr bwMode="auto">
            <a:xfrm>
              <a:off x="8947151" y="2462213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13" name="Oval 489"/>
            <p:cNvSpPr>
              <a:spLocks noChangeArrowheads="1"/>
            </p:cNvSpPr>
            <p:nvPr/>
          </p:nvSpPr>
          <p:spPr bwMode="auto">
            <a:xfrm>
              <a:off x="9732963" y="1952626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14" name="Oval 490"/>
            <p:cNvSpPr>
              <a:spLocks noChangeArrowheads="1"/>
            </p:cNvSpPr>
            <p:nvPr/>
          </p:nvSpPr>
          <p:spPr bwMode="auto">
            <a:xfrm>
              <a:off x="9375776" y="2157413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15" name="Oval 491"/>
            <p:cNvSpPr>
              <a:spLocks noChangeArrowheads="1"/>
            </p:cNvSpPr>
            <p:nvPr/>
          </p:nvSpPr>
          <p:spPr bwMode="auto">
            <a:xfrm>
              <a:off x="8440738" y="2921001"/>
              <a:ext cx="46038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16" name="Oval 492"/>
            <p:cNvSpPr>
              <a:spLocks noChangeArrowheads="1"/>
            </p:cNvSpPr>
            <p:nvPr/>
          </p:nvSpPr>
          <p:spPr bwMode="auto">
            <a:xfrm>
              <a:off x="6559551" y="1725613"/>
              <a:ext cx="50800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17" name="Oval 493"/>
            <p:cNvSpPr>
              <a:spLocks noChangeArrowheads="1"/>
            </p:cNvSpPr>
            <p:nvPr/>
          </p:nvSpPr>
          <p:spPr bwMode="auto">
            <a:xfrm>
              <a:off x="6408738" y="1647826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18" name="Oval 494"/>
            <p:cNvSpPr>
              <a:spLocks noChangeArrowheads="1"/>
            </p:cNvSpPr>
            <p:nvPr/>
          </p:nvSpPr>
          <p:spPr bwMode="auto">
            <a:xfrm>
              <a:off x="6342063" y="1801813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19" name="Oval 495"/>
            <p:cNvSpPr>
              <a:spLocks noChangeArrowheads="1"/>
            </p:cNvSpPr>
            <p:nvPr/>
          </p:nvSpPr>
          <p:spPr bwMode="auto">
            <a:xfrm>
              <a:off x="6107113" y="1635126"/>
              <a:ext cx="50800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20" name="Oval 496"/>
            <p:cNvSpPr>
              <a:spLocks noChangeArrowheads="1"/>
            </p:cNvSpPr>
            <p:nvPr/>
          </p:nvSpPr>
          <p:spPr bwMode="auto">
            <a:xfrm>
              <a:off x="5908676" y="1701801"/>
              <a:ext cx="50800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21" name="Oval 497"/>
            <p:cNvSpPr>
              <a:spLocks noChangeArrowheads="1"/>
            </p:cNvSpPr>
            <p:nvPr/>
          </p:nvSpPr>
          <p:spPr bwMode="auto">
            <a:xfrm>
              <a:off x="5697538" y="1400176"/>
              <a:ext cx="49213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22" name="Oval 498"/>
            <p:cNvSpPr>
              <a:spLocks noChangeArrowheads="1"/>
            </p:cNvSpPr>
            <p:nvPr/>
          </p:nvSpPr>
          <p:spPr bwMode="auto">
            <a:xfrm>
              <a:off x="5562601" y="1565276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23" name="Oval 499"/>
            <p:cNvSpPr>
              <a:spLocks noChangeArrowheads="1"/>
            </p:cNvSpPr>
            <p:nvPr/>
          </p:nvSpPr>
          <p:spPr bwMode="auto">
            <a:xfrm>
              <a:off x="5473701" y="1801813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24" name="Oval 500"/>
            <p:cNvSpPr>
              <a:spLocks noChangeArrowheads="1"/>
            </p:cNvSpPr>
            <p:nvPr/>
          </p:nvSpPr>
          <p:spPr bwMode="auto">
            <a:xfrm>
              <a:off x="5757863" y="1824038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25" name="Oval 501"/>
            <p:cNvSpPr>
              <a:spLocks noChangeArrowheads="1"/>
            </p:cNvSpPr>
            <p:nvPr/>
          </p:nvSpPr>
          <p:spPr bwMode="auto">
            <a:xfrm>
              <a:off x="5746751" y="1587501"/>
              <a:ext cx="47625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26" name="Oval 502"/>
            <p:cNvSpPr>
              <a:spLocks noChangeArrowheads="1"/>
            </p:cNvSpPr>
            <p:nvPr/>
          </p:nvSpPr>
          <p:spPr bwMode="auto">
            <a:xfrm>
              <a:off x="6124576" y="1211263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27" name="Oval 503"/>
            <p:cNvSpPr>
              <a:spLocks noChangeArrowheads="1"/>
            </p:cNvSpPr>
            <p:nvPr/>
          </p:nvSpPr>
          <p:spPr bwMode="auto">
            <a:xfrm>
              <a:off x="6437313" y="1211263"/>
              <a:ext cx="50800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28" name="Oval 504"/>
            <p:cNvSpPr>
              <a:spLocks noChangeArrowheads="1"/>
            </p:cNvSpPr>
            <p:nvPr/>
          </p:nvSpPr>
          <p:spPr bwMode="auto">
            <a:xfrm>
              <a:off x="5122863" y="614363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29" name="Oval 505"/>
            <p:cNvSpPr>
              <a:spLocks noChangeArrowheads="1"/>
            </p:cNvSpPr>
            <p:nvPr/>
          </p:nvSpPr>
          <p:spPr bwMode="auto">
            <a:xfrm>
              <a:off x="5314951" y="512763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30" name="Oval 506"/>
            <p:cNvSpPr>
              <a:spLocks noChangeArrowheads="1"/>
            </p:cNvSpPr>
            <p:nvPr/>
          </p:nvSpPr>
          <p:spPr bwMode="auto">
            <a:xfrm>
              <a:off x="5783263" y="25241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31" name="Oval 507"/>
            <p:cNvSpPr>
              <a:spLocks noChangeArrowheads="1"/>
            </p:cNvSpPr>
            <p:nvPr/>
          </p:nvSpPr>
          <p:spPr bwMode="auto">
            <a:xfrm>
              <a:off x="3060701" y="808038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32" name="Oval 508"/>
            <p:cNvSpPr>
              <a:spLocks noChangeArrowheads="1"/>
            </p:cNvSpPr>
            <p:nvPr/>
          </p:nvSpPr>
          <p:spPr bwMode="auto">
            <a:xfrm>
              <a:off x="3143251" y="1028701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33" name="Oval 509"/>
            <p:cNvSpPr>
              <a:spLocks noChangeArrowheads="1"/>
            </p:cNvSpPr>
            <p:nvPr/>
          </p:nvSpPr>
          <p:spPr bwMode="auto">
            <a:xfrm>
              <a:off x="2749551" y="1716088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34" name="Oval 510"/>
            <p:cNvSpPr>
              <a:spLocks noChangeArrowheads="1"/>
            </p:cNvSpPr>
            <p:nvPr/>
          </p:nvSpPr>
          <p:spPr bwMode="auto">
            <a:xfrm>
              <a:off x="2386013" y="1676401"/>
              <a:ext cx="46038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35" name="Oval 511"/>
            <p:cNvSpPr>
              <a:spLocks noChangeArrowheads="1"/>
            </p:cNvSpPr>
            <p:nvPr/>
          </p:nvSpPr>
          <p:spPr bwMode="auto">
            <a:xfrm>
              <a:off x="2290763" y="1898651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36" name="Oval 512"/>
            <p:cNvSpPr>
              <a:spLocks noChangeArrowheads="1"/>
            </p:cNvSpPr>
            <p:nvPr/>
          </p:nvSpPr>
          <p:spPr bwMode="auto">
            <a:xfrm>
              <a:off x="1725613" y="1898651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37" name="Oval 513"/>
            <p:cNvSpPr>
              <a:spLocks noChangeArrowheads="1"/>
            </p:cNvSpPr>
            <p:nvPr/>
          </p:nvSpPr>
          <p:spPr bwMode="auto">
            <a:xfrm>
              <a:off x="2046288" y="2135188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38" name="Oval 514"/>
            <p:cNvSpPr>
              <a:spLocks noChangeArrowheads="1"/>
            </p:cNvSpPr>
            <p:nvPr/>
          </p:nvSpPr>
          <p:spPr bwMode="auto">
            <a:xfrm>
              <a:off x="2544763" y="2206626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39" name="Oval 515"/>
            <p:cNvSpPr>
              <a:spLocks noChangeArrowheads="1"/>
            </p:cNvSpPr>
            <p:nvPr/>
          </p:nvSpPr>
          <p:spPr bwMode="auto">
            <a:xfrm>
              <a:off x="2752726" y="2000251"/>
              <a:ext cx="50800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40" name="Oval 516"/>
            <p:cNvSpPr>
              <a:spLocks noChangeArrowheads="1"/>
            </p:cNvSpPr>
            <p:nvPr/>
          </p:nvSpPr>
          <p:spPr bwMode="auto">
            <a:xfrm>
              <a:off x="3051176" y="1760538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41" name="Oval 517"/>
            <p:cNvSpPr>
              <a:spLocks noChangeArrowheads="1"/>
            </p:cNvSpPr>
            <p:nvPr/>
          </p:nvSpPr>
          <p:spPr bwMode="auto">
            <a:xfrm>
              <a:off x="3082926" y="2024063"/>
              <a:ext cx="50800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42" name="Oval 518"/>
            <p:cNvSpPr>
              <a:spLocks noChangeArrowheads="1"/>
            </p:cNvSpPr>
            <p:nvPr/>
          </p:nvSpPr>
          <p:spPr bwMode="auto">
            <a:xfrm>
              <a:off x="3051176" y="2320926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43" name="Oval 519"/>
            <p:cNvSpPr>
              <a:spLocks noChangeArrowheads="1"/>
            </p:cNvSpPr>
            <p:nvPr/>
          </p:nvSpPr>
          <p:spPr bwMode="auto">
            <a:xfrm>
              <a:off x="2474913" y="2408238"/>
              <a:ext cx="47625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44" name="Oval 520"/>
            <p:cNvSpPr>
              <a:spLocks noChangeArrowheads="1"/>
            </p:cNvSpPr>
            <p:nvPr/>
          </p:nvSpPr>
          <p:spPr bwMode="auto">
            <a:xfrm>
              <a:off x="2238376" y="2581276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45" name="Oval 521"/>
            <p:cNvSpPr>
              <a:spLocks noChangeArrowheads="1"/>
            </p:cNvSpPr>
            <p:nvPr/>
          </p:nvSpPr>
          <p:spPr bwMode="auto">
            <a:xfrm>
              <a:off x="2971801" y="2822576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46" name="Oval 522"/>
            <p:cNvSpPr>
              <a:spLocks noChangeArrowheads="1"/>
            </p:cNvSpPr>
            <p:nvPr/>
          </p:nvSpPr>
          <p:spPr bwMode="auto">
            <a:xfrm>
              <a:off x="3446463" y="2822576"/>
              <a:ext cx="47625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47" name="Oval 523"/>
            <p:cNvSpPr>
              <a:spLocks noChangeArrowheads="1"/>
            </p:cNvSpPr>
            <p:nvPr/>
          </p:nvSpPr>
          <p:spPr bwMode="auto">
            <a:xfrm>
              <a:off x="3717926" y="2967038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48" name="Oval 524"/>
            <p:cNvSpPr>
              <a:spLocks noChangeArrowheads="1"/>
            </p:cNvSpPr>
            <p:nvPr/>
          </p:nvSpPr>
          <p:spPr bwMode="auto">
            <a:xfrm>
              <a:off x="4075113" y="3117851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49" name="Oval 525"/>
            <p:cNvSpPr>
              <a:spLocks noChangeArrowheads="1"/>
            </p:cNvSpPr>
            <p:nvPr/>
          </p:nvSpPr>
          <p:spPr bwMode="auto">
            <a:xfrm>
              <a:off x="3656013" y="3190876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50" name="Oval 526"/>
            <p:cNvSpPr>
              <a:spLocks noChangeArrowheads="1"/>
            </p:cNvSpPr>
            <p:nvPr/>
          </p:nvSpPr>
          <p:spPr bwMode="auto">
            <a:xfrm>
              <a:off x="3397251" y="3014663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51" name="Oval 527"/>
            <p:cNvSpPr>
              <a:spLocks noChangeArrowheads="1"/>
            </p:cNvSpPr>
            <p:nvPr/>
          </p:nvSpPr>
          <p:spPr bwMode="auto">
            <a:xfrm>
              <a:off x="3225801" y="3049588"/>
              <a:ext cx="46038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52" name="Oval 528"/>
            <p:cNvSpPr>
              <a:spLocks noChangeArrowheads="1"/>
            </p:cNvSpPr>
            <p:nvPr/>
          </p:nvSpPr>
          <p:spPr bwMode="auto">
            <a:xfrm>
              <a:off x="3051176" y="3049588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53" name="Oval 529"/>
            <p:cNvSpPr>
              <a:spLocks noChangeArrowheads="1"/>
            </p:cNvSpPr>
            <p:nvPr/>
          </p:nvSpPr>
          <p:spPr bwMode="auto">
            <a:xfrm>
              <a:off x="3017838" y="3165476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54" name="Oval 530"/>
            <p:cNvSpPr>
              <a:spLocks noChangeArrowheads="1"/>
            </p:cNvSpPr>
            <p:nvPr/>
          </p:nvSpPr>
          <p:spPr bwMode="auto">
            <a:xfrm>
              <a:off x="3225801" y="3219451"/>
              <a:ext cx="46038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55" name="Oval 531"/>
            <p:cNvSpPr>
              <a:spLocks noChangeArrowheads="1"/>
            </p:cNvSpPr>
            <p:nvPr/>
          </p:nvSpPr>
          <p:spPr bwMode="auto">
            <a:xfrm>
              <a:off x="3424238" y="3219451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56" name="Oval 532"/>
            <p:cNvSpPr>
              <a:spLocks noChangeArrowheads="1"/>
            </p:cNvSpPr>
            <p:nvPr/>
          </p:nvSpPr>
          <p:spPr bwMode="auto">
            <a:xfrm>
              <a:off x="3513138" y="3630613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57" name="Oval 533"/>
            <p:cNvSpPr>
              <a:spLocks noChangeArrowheads="1"/>
            </p:cNvSpPr>
            <p:nvPr/>
          </p:nvSpPr>
          <p:spPr bwMode="auto">
            <a:xfrm>
              <a:off x="3794126" y="3557588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58" name="Oval 534"/>
            <p:cNvSpPr>
              <a:spLocks noChangeArrowheads="1"/>
            </p:cNvSpPr>
            <p:nvPr/>
          </p:nvSpPr>
          <p:spPr bwMode="auto">
            <a:xfrm>
              <a:off x="4157663" y="3546476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59" name="Oval 535"/>
            <p:cNvSpPr>
              <a:spLocks noChangeArrowheads="1"/>
            </p:cNvSpPr>
            <p:nvPr/>
          </p:nvSpPr>
          <p:spPr bwMode="auto">
            <a:xfrm>
              <a:off x="4227513" y="3768726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60" name="Oval 536"/>
            <p:cNvSpPr>
              <a:spLocks noChangeArrowheads="1"/>
            </p:cNvSpPr>
            <p:nvPr/>
          </p:nvSpPr>
          <p:spPr bwMode="auto">
            <a:xfrm>
              <a:off x="4332288" y="3948113"/>
              <a:ext cx="47625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61" name="Oval 537"/>
            <p:cNvSpPr>
              <a:spLocks noChangeArrowheads="1"/>
            </p:cNvSpPr>
            <p:nvPr/>
          </p:nvSpPr>
          <p:spPr bwMode="auto">
            <a:xfrm>
              <a:off x="4227513" y="4130676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62" name="Oval 538"/>
            <p:cNvSpPr>
              <a:spLocks noChangeArrowheads="1"/>
            </p:cNvSpPr>
            <p:nvPr/>
          </p:nvSpPr>
          <p:spPr bwMode="auto">
            <a:xfrm>
              <a:off x="4414838" y="4086226"/>
              <a:ext cx="50800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63" name="Oval 539"/>
            <p:cNvSpPr>
              <a:spLocks noChangeArrowheads="1"/>
            </p:cNvSpPr>
            <p:nvPr/>
          </p:nvSpPr>
          <p:spPr bwMode="auto">
            <a:xfrm>
              <a:off x="4151313" y="4249738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64" name="Oval 540"/>
            <p:cNvSpPr>
              <a:spLocks noChangeArrowheads="1"/>
            </p:cNvSpPr>
            <p:nvPr/>
          </p:nvSpPr>
          <p:spPr bwMode="auto">
            <a:xfrm>
              <a:off x="3989388" y="4625976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65" name="Oval 541"/>
            <p:cNvSpPr>
              <a:spLocks noChangeArrowheads="1"/>
            </p:cNvSpPr>
            <p:nvPr/>
          </p:nvSpPr>
          <p:spPr bwMode="auto">
            <a:xfrm>
              <a:off x="3721101" y="4432301"/>
              <a:ext cx="49213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66" name="Oval 542"/>
            <p:cNvSpPr>
              <a:spLocks noChangeArrowheads="1"/>
            </p:cNvSpPr>
            <p:nvPr/>
          </p:nvSpPr>
          <p:spPr bwMode="auto">
            <a:xfrm>
              <a:off x="3638551" y="4779963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67" name="Oval 543"/>
            <p:cNvSpPr>
              <a:spLocks noChangeArrowheads="1"/>
            </p:cNvSpPr>
            <p:nvPr/>
          </p:nvSpPr>
          <p:spPr bwMode="auto">
            <a:xfrm>
              <a:off x="3843338" y="4695826"/>
              <a:ext cx="50800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68" name="Oval 544"/>
            <p:cNvSpPr>
              <a:spLocks noChangeArrowheads="1"/>
            </p:cNvSpPr>
            <p:nvPr/>
          </p:nvSpPr>
          <p:spPr bwMode="auto">
            <a:xfrm>
              <a:off x="3440113" y="4776788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69" name="Oval 545"/>
            <p:cNvSpPr>
              <a:spLocks noChangeArrowheads="1"/>
            </p:cNvSpPr>
            <p:nvPr/>
          </p:nvSpPr>
          <p:spPr bwMode="auto">
            <a:xfrm>
              <a:off x="3616326" y="5276851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70" name="Oval 546"/>
            <p:cNvSpPr>
              <a:spLocks noChangeArrowheads="1"/>
            </p:cNvSpPr>
            <p:nvPr/>
          </p:nvSpPr>
          <p:spPr bwMode="auto">
            <a:xfrm>
              <a:off x="3775076" y="5280026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71" name="Oval 547"/>
            <p:cNvSpPr>
              <a:spLocks noChangeArrowheads="1"/>
            </p:cNvSpPr>
            <p:nvPr/>
          </p:nvSpPr>
          <p:spPr bwMode="auto">
            <a:xfrm>
              <a:off x="3979863" y="5418138"/>
              <a:ext cx="49213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72" name="Oval 548"/>
            <p:cNvSpPr>
              <a:spLocks noChangeArrowheads="1"/>
            </p:cNvSpPr>
            <p:nvPr/>
          </p:nvSpPr>
          <p:spPr bwMode="auto">
            <a:xfrm>
              <a:off x="4567238" y="3530601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73" name="Oval 549"/>
            <p:cNvSpPr>
              <a:spLocks noChangeArrowheads="1"/>
            </p:cNvSpPr>
            <p:nvPr/>
          </p:nvSpPr>
          <p:spPr bwMode="auto">
            <a:xfrm>
              <a:off x="4319588" y="3367088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74" name="Oval 550"/>
            <p:cNvSpPr>
              <a:spLocks noChangeArrowheads="1"/>
            </p:cNvSpPr>
            <p:nvPr/>
          </p:nvSpPr>
          <p:spPr bwMode="auto">
            <a:xfrm>
              <a:off x="3770313" y="4016376"/>
              <a:ext cx="47625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75" name="Oval 551"/>
            <p:cNvSpPr>
              <a:spLocks noChangeArrowheads="1"/>
            </p:cNvSpPr>
            <p:nvPr/>
          </p:nvSpPr>
          <p:spPr bwMode="auto">
            <a:xfrm>
              <a:off x="3424238" y="4262438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76" name="Oval 552"/>
            <p:cNvSpPr>
              <a:spLocks noChangeArrowheads="1"/>
            </p:cNvSpPr>
            <p:nvPr/>
          </p:nvSpPr>
          <p:spPr bwMode="auto">
            <a:xfrm>
              <a:off x="3770313" y="4224338"/>
              <a:ext cx="47625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77" name="Oval 553"/>
            <p:cNvSpPr>
              <a:spLocks noChangeArrowheads="1"/>
            </p:cNvSpPr>
            <p:nvPr/>
          </p:nvSpPr>
          <p:spPr bwMode="auto">
            <a:xfrm>
              <a:off x="3351213" y="3925888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78" name="Oval 554"/>
            <p:cNvSpPr>
              <a:spLocks noChangeArrowheads="1"/>
            </p:cNvSpPr>
            <p:nvPr/>
          </p:nvSpPr>
          <p:spPr bwMode="auto">
            <a:xfrm>
              <a:off x="3363913" y="3413126"/>
              <a:ext cx="47625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79" name="Oval 555"/>
            <p:cNvSpPr>
              <a:spLocks noChangeArrowheads="1"/>
            </p:cNvSpPr>
            <p:nvPr/>
          </p:nvSpPr>
          <p:spPr bwMode="auto">
            <a:xfrm>
              <a:off x="2997201" y="3392488"/>
              <a:ext cx="50800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80" name="Oval 556"/>
            <p:cNvSpPr>
              <a:spLocks noChangeArrowheads="1"/>
            </p:cNvSpPr>
            <p:nvPr/>
          </p:nvSpPr>
          <p:spPr bwMode="auto">
            <a:xfrm>
              <a:off x="3087688" y="3630613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81" name="Oval 557"/>
            <p:cNvSpPr>
              <a:spLocks noChangeArrowheads="1"/>
            </p:cNvSpPr>
            <p:nvPr/>
          </p:nvSpPr>
          <p:spPr bwMode="auto">
            <a:xfrm>
              <a:off x="2819401" y="2540001"/>
              <a:ext cx="46038" cy="44450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82" name="Oval 558"/>
            <p:cNvSpPr>
              <a:spLocks noChangeArrowheads="1"/>
            </p:cNvSpPr>
            <p:nvPr/>
          </p:nvSpPr>
          <p:spPr bwMode="auto">
            <a:xfrm>
              <a:off x="2317751" y="682626"/>
              <a:ext cx="46038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83" name="Oval 559"/>
            <p:cNvSpPr>
              <a:spLocks noChangeArrowheads="1"/>
            </p:cNvSpPr>
            <p:nvPr/>
          </p:nvSpPr>
          <p:spPr bwMode="auto">
            <a:xfrm>
              <a:off x="2644776" y="928688"/>
              <a:ext cx="46038" cy="46038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84" name="Oval 560"/>
            <p:cNvSpPr>
              <a:spLocks noChangeArrowheads="1"/>
            </p:cNvSpPr>
            <p:nvPr/>
          </p:nvSpPr>
          <p:spPr bwMode="auto">
            <a:xfrm>
              <a:off x="2611438" y="660401"/>
              <a:ext cx="49213" cy="47625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85" name="Oval 561"/>
            <p:cNvSpPr>
              <a:spLocks noChangeArrowheads="1"/>
            </p:cNvSpPr>
            <p:nvPr/>
          </p:nvSpPr>
          <p:spPr bwMode="auto">
            <a:xfrm>
              <a:off x="2217738" y="781051"/>
              <a:ext cx="49213" cy="49213"/>
            </a:xfrm>
            <a:prstGeom prst="ellipse">
              <a:avLst/>
            </a:prstGeom>
            <a:solidFill>
              <a:srgbClr val="005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</p:grpSp>
      <p:pic>
        <p:nvPicPr>
          <p:cNvPr id="291" name="图片 290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6" t="51472" r="55266" b="6067"/>
          <a:stretch>
            <a:fillRect/>
          </a:stretch>
        </p:blipFill>
        <p:spPr>
          <a:xfrm>
            <a:off x="8996364" y="4891089"/>
            <a:ext cx="3085747" cy="188073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800" b="1" kern="1200">
          <a:solidFill>
            <a:schemeClr val="bg1"/>
          </a:solidFill>
          <a:latin typeface="方正准圆简体" panose="02000500000000000000" charset="-122"/>
          <a:ea typeface="方正准圆简体" panose="02000500000000000000" charset="-122"/>
          <a:cs typeface="+mj-cs"/>
        </a:defRPr>
      </a:lvl1pPr>
    </p:titleStyle>
    <p:bodyStyle>
      <a:lvl1pPr marL="0" indent="0" algn="ctr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000" kern="1200">
          <a:solidFill>
            <a:schemeClr val="bg1"/>
          </a:solidFill>
          <a:latin typeface="方正准圆简体" panose="02000500000000000000" charset="-122"/>
          <a:ea typeface="方正准圆简体" panose="02000500000000000000" charset="-122"/>
          <a:cs typeface="+mn-cs"/>
        </a:defRPr>
      </a:lvl1pPr>
      <a:lvl2pPr marL="457200" indent="0" algn="ctr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bg1"/>
          </a:solidFill>
          <a:latin typeface="方正准圆简体" panose="02000500000000000000" charset="-122"/>
          <a:ea typeface="方正准圆简体" panose="02000500000000000000" charset="-122"/>
          <a:cs typeface="+mn-cs"/>
        </a:defRPr>
      </a:lvl2pPr>
      <a:lvl3pPr marL="1143000" indent="-228600" algn="ctr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方正准圆简体" panose="02000500000000000000" charset="-122"/>
          <a:ea typeface="方正准圆简体" panose="02000500000000000000" charset="-122"/>
          <a:cs typeface="+mn-cs"/>
        </a:defRPr>
      </a:lvl3pPr>
      <a:lvl4pPr marL="1600200" indent="-228600" algn="ctr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方正准圆简体" panose="02000500000000000000" charset="-122"/>
          <a:ea typeface="方正准圆简体" panose="02000500000000000000" charset="-122"/>
          <a:cs typeface="+mn-cs"/>
        </a:defRPr>
      </a:lvl4pPr>
      <a:lvl5pPr marL="2057400" indent="-228600" algn="ctr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方正准圆简体" panose="02000500000000000000" charset="-122"/>
          <a:ea typeface="方正准圆简体" panose="02000500000000000000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4" name="直接连接符 283"/>
          <p:cNvCxnSpPr/>
          <p:nvPr userDrawn="1"/>
        </p:nvCxnSpPr>
        <p:spPr>
          <a:xfrm flipV="1">
            <a:off x="319088" y="752476"/>
            <a:ext cx="11553825" cy="2"/>
          </a:xfrm>
          <a:prstGeom prst="line">
            <a:avLst/>
          </a:prstGeom>
          <a:ln w="28575">
            <a:solidFill>
              <a:srgbClr val="005B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5" name="图片 28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079" y="325479"/>
            <a:ext cx="1785937" cy="263996"/>
          </a:xfrm>
          <a:prstGeom prst="rect">
            <a:avLst/>
          </a:prstGeom>
        </p:spPr>
      </p:pic>
      <p:sp>
        <p:nvSpPr>
          <p:cNvPr id="286" name="文本框 285"/>
          <p:cNvSpPr txBox="1"/>
          <p:nvPr userDrawn="1"/>
        </p:nvSpPr>
        <p:spPr>
          <a:xfrm>
            <a:off x="250780" y="6316739"/>
            <a:ext cx="16373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140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en-US" altLang="zh-CN" dirty="0">
                <a:solidFill>
                  <a:prstClr val="white">
                    <a:lumMod val="75000"/>
                  </a:prstClr>
                </a:solidFill>
              </a:rPr>
              <a:t>www.avc-mr.com</a:t>
            </a:r>
            <a:endParaRPr lang="zh-CN" altLang="en-US" dirty="0">
              <a:solidFill>
                <a:prstClr val="white">
                  <a:lumMod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9" name="组合 288"/>
          <p:cNvGrpSpPr/>
          <p:nvPr/>
        </p:nvGrpSpPr>
        <p:grpSpPr>
          <a:xfrm>
            <a:off x="564444" y="590951"/>
            <a:ext cx="11063112" cy="5676098"/>
            <a:chOff x="1357312" y="1257300"/>
            <a:chExt cx="9477376" cy="4862513"/>
          </a:xfrm>
        </p:grpSpPr>
        <p:sp>
          <p:nvSpPr>
            <p:cNvPr id="290" name="Freeform 285"/>
            <p:cNvSpPr>
              <a:spLocks noEditPoints="1"/>
            </p:cNvSpPr>
            <p:nvPr/>
          </p:nvSpPr>
          <p:spPr bwMode="auto">
            <a:xfrm>
              <a:off x="1357312" y="1269153"/>
              <a:ext cx="4469922" cy="4841771"/>
            </a:xfrm>
            <a:custGeom>
              <a:avLst/>
              <a:gdLst>
                <a:gd name="T0" fmla="*/ 770 w 1430"/>
                <a:gd name="T1" fmla="*/ 1558 h 1617"/>
                <a:gd name="T2" fmla="*/ 812 w 1430"/>
                <a:gd name="T3" fmla="*/ 1315 h 1617"/>
                <a:gd name="T4" fmla="*/ 810 w 1430"/>
                <a:gd name="T5" fmla="*/ 1307 h 1617"/>
                <a:gd name="T6" fmla="*/ 826 w 1430"/>
                <a:gd name="T7" fmla="*/ 1243 h 1617"/>
                <a:gd name="T8" fmla="*/ 819 w 1430"/>
                <a:gd name="T9" fmla="*/ 1239 h 1617"/>
                <a:gd name="T10" fmla="*/ 1014 w 1430"/>
                <a:gd name="T11" fmla="*/ 1193 h 1617"/>
                <a:gd name="T12" fmla="*/ 1018 w 1430"/>
                <a:gd name="T13" fmla="*/ 1102 h 1617"/>
                <a:gd name="T14" fmla="*/ 959 w 1430"/>
                <a:gd name="T15" fmla="*/ 1097 h 1617"/>
                <a:gd name="T16" fmla="*/ 935 w 1430"/>
                <a:gd name="T17" fmla="*/ 1035 h 1617"/>
                <a:gd name="T18" fmla="*/ 592 w 1430"/>
                <a:gd name="T19" fmla="*/ 986 h 1617"/>
                <a:gd name="T20" fmla="*/ 744 w 1430"/>
                <a:gd name="T21" fmla="*/ 1056 h 1617"/>
                <a:gd name="T22" fmla="*/ 696 w 1430"/>
                <a:gd name="T23" fmla="*/ 984 h 1617"/>
                <a:gd name="T24" fmla="*/ 781 w 1430"/>
                <a:gd name="T25" fmla="*/ 922 h 1617"/>
                <a:gd name="T26" fmla="*/ 934 w 1430"/>
                <a:gd name="T27" fmla="*/ 1028 h 1617"/>
                <a:gd name="T28" fmla="*/ 715 w 1430"/>
                <a:gd name="T29" fmla="*/ 925 h 1617"/>
                <a:gd name="T30" fmla="*/ 711 w 1430"/>
                <a:gd name="T31" fmla="*/ 864 h 1617"/>
                <a:gd name="T32" fmla="*/ 708 w 1430"/>
                <a:gd name="T33" fmla="*/ 859 h 1617"/>
                <a:gd name="T34" fmla="*/ 364 w 1430"/>
                <a:gd name="T35" fmla="*/ 729 h 1617"/>
                <a:gd name="T36" fmla="*/ 514 w 1430"/>
                <a:gd name="T37" fmla="*/ 550 h 1617"/>
                <a:gd name="T38" fmla="*/ 299 w 1430"/>
                <a:gd name="T39" fmla="*/ 588 h 1617"/>
                <a:gd name="T40" fmla="*/ 653 w 1430"/>
                <a:gd name="T41" fmla="*/ 475 h 1617"/>
                <a:gd name="T42" fmla="*/ 378 w 1430"/>
                <a:gd name="T43" fmla="*/ 512 h 1617"/>
                <a:gd name="T44" fmla="*/ 207 w 1430"/>
                <a:gd name="T45" fmla="*/ 512 h 1617"/>
                <a:gd name="T46" fmla="*/ 525 w 1430"/>
                <a:gd name="T47" fmla="*/ 400 h 1617"/>
                <a:gd name="T48" fmla="*/ 577 w 1430"/>
                <a:gd name="T49" fmla="*/ 378 h 1617"/>
                <a:gd name="T50" fmla="*/ 484 w 1430"/>
                <a:gd name="T51" fmla="*/ 365 h 1617"/>
                <a:gd name="T52" fmla="*/ 670 w 1430"/>
                <a:gd name="T53" fmla="*/ 389 h 1617"/>
                <a:gd name="T54" fmla="*/ 805 w 1430"/>
                <a:gd name="T55" fmla="*/ 337 h 1617"/>
                <a:gd name="T56" fmla="*/ 509 w 1430"/>
                <a:gd name="T57" fmla="*/ 459 h 1617"/>
                <a:gd name="T58" fmla="*/ 710 w 1430"/>
                <a:gd name="T59" fmla="*/ 381 h 1617"/>
                <a:gd name="T60" fmla="*/ 290 w 1430"/>
                <a:gd name="T61" fmla="*/ 307 h 1617"/>
                <a:gd name="T62" fmla="*/ 71 w 1430"/>
                <a:gd name="T63" fmla="*/ 303 h 1617"/>
                <a:gd name="T64" fmla="*/ 79 w 1430"/>
                <a:gd name="T65" fmla="*/ 300 h 1617"/>
                <a:gd name="T66" fmla="*/ 634 w 1430"/>
                <a:gd name="T67" fmla="*/ 248 h 1617"/>
                <a:gd name="T68" fmla="*/ 808 w 1430"/>
                <a:gd name="T69" fmla="*/ 332 h 1617"/>
                <a:gd name="T70" fmla="*/ 844 w 1430"/>
                <a:gd name="T71" fmla="*/ 298 h 1617"/>
                <a:gd name="T72" fmla="*/ 366 w 1430"/>
                <a:gd name="T73" fmla="*/ 230 h 1617"/>
                <a:gd name="T74" fmla="*/ 381 w 1430"/>
                <a:gd name="T75" fmla="*/ 231 h 1617"/>
                <a:gd name="T76" fmla="*/ 721 w 1430"/>
                <a:gd name="T77" fmla="*/ 290 h 1617"/>
                <a:gd name="T78" fmla="*/ 541 w 1430"/>
                <a:gd name="T79" fmla="*/ 264 h 1617"/>
                <a:gd name="T80" fmla="*/ 1154 w 1430"/>
                <a:gd name="T81" fmla="*/ 194 h 1617"/>
                <a:gd name="T82" fmla="*/ 1158 w 1430"/>
                <a:gd name="T83" fmla="*/ 181 h 1617"/>
                <a:gd name="T84" fmla="*/ 379 w 1430"/>
                <a:gd name="T85" fmla="*/ 141 h 1617"/>
                <a:gd name="T86" fmla="*/ 385 w 1430"/>
                <a:gd name="T87" fmla="*/ 139 h 1617"/>
                <a:gd name="T88" fmla="*/ 1005 w 1430"/>
                <a:gd name="T89" fmla="*/ 117 h 1617"/>
                <a:gd name="T90" fmla="*/ 1161 w 1430"/>
                <a:gd name="T91" fmla="*/ 94 h 1617"/>
                <a:gd name="T92" fmla="*/ 609 w 1430"/>
                <a:gd name="T93" fmla="*/ 175 h 1617"/>
                <a:gd name="T94" fmla="*/ 1288 w 1430"/>
                <a:gd name="T95" fmla="*/ 86 h 1617"/>
                <a:gd name="T96" fmla="*/ 1164 w 1430"/>
                <a:gd name="T97" fmla="*/ 151 h 1617"/>
                <a:gd name="T98" fmla="*/ 1164 w 1430"/>
                <a:gd name="T99" fmla="*/ 90 h 1617"/>
                <a:gd name="T100" fmla="*/ 870 w 1430"/>
                <a:gd name="T101" fmla="*/ 113 h 1617"/>
                <a:gd name="T102" fmla="*/ 937 w 1430"/>
                <a:gd name="T103" fmla="*/ 9 h 1617"/>
                <a:gd name="T104" fmla="*/ 755 w 1430"/>
                <a:gd name="T105" fmla="*/ 62 h 1617"/>
                <a:gd name="T106" fmla="*/ 197 w 1430"/>
                <a:gd name="T107" fmla="*/ 139 h 1617"/>
                <a:gd name="T108" fmla="*/ 136 w 1430"/>
                <a:gd name="T109" fmla="*/ 381 h 1617"/>
                <a:gd name="T110" fmla="*/ 600 w 1430"/>
                <a:gd name="T111" fmla="*/ 876 h 1617"/>
                <a:gd name="T112" fmla="*/ 711 w 1430"/>
                <a:gd name="T113" fmla="*/ 1256 h 1617"/>
                <a:gd name="T114" fmla="*/ 848 w 1430"/>
                <a:gd name="T115" fmla="*/ 1391 h 1617"/>
                <a:gd name="T116" fmla="*/ 1065 w 1430"/>
                <a:gd name="T117" fmla="*/ 1030 h 1617"/>
                <a:gd name="T118" fmla="*/ 724 w 1430"/>
                <a:gd name="T119" fmla="*/ 797 h 1617"/>
                <a:gd name="T120" fmla="*/ 832 w 1430"/>
                <a:gd name="T121" fmla="*/ 376 h 1617"/>
                <a:gd name="T122" fmla="*/ 815 w 1430"/>
                <a:gd name="T123" fmla="*/ 188 h 1617"/>
                <a:gd name="T124" fmla="*/ 1286 w 1430"/>
                <a:gd name="T125" fmla="*/ 95 h 16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30" h="1617">
                  <a:moveTo>
                    <a:pt x="858" y="1601"/>
                  </a:moveTo>
                  <a:cubicBezTo>
                    <a:pt x="784" y="1572"/>
                    <a:pt x="784" y="1572"/>
                    <a:pt x="784" y="1572"/>
                  </a:cubicBezTo>
                  <a:cubicBezTo>
                    <a:pt x="821" y="1572"/>
                    <a:pt x="821" y="1572"/>
                    <a:pt x="821" y="1572"/>
                  </a:cubicBezTo>
                  <a:cubicBezTo>
                    <a:pt x="858" y="1601"/>
                    <a:pt x="858" y="1601"/>
                    <a:pt x="858" y="1601"/>
                  </a:cubicBezTo>
                  <a:moveTo>
                    <a:pt x="775" y="1568"/>
                  </a:moveTo>
                  <a:cubicBezTo>
                    <a:pt x="814" y="1486"/>
                    <a:pt x="814" y="1486"/>
                    <a:pt x="814" y="1486"/>
                  </a:cubicBezTo>
                  <a:cubicBezTo>
                    <a:pt x="819" y="1568"/>
                    <a:pt x="819" y="1568"/>
                    <a:pt x="819" y="1568"/>
                  </a:cubicBezTo>
                  <a:cubicBezTo>
                    <a:pt x="775" y="1568"/>
                    <a:pt x="775" y="1568"/>
                    <a:pt x="775" y="1568"/>
                  </a:cubicBezTo>
                  <a:moveTo>
                    <a:pt x="775" y="1558"/>
                  </a:moveTo>
                  <a:cubicBezTo>
                    <a:pt x="781" y="1423"/>
                    <a:pt x="781" y="1423"/>
                    <a:pt x="781" y="1423"/>
                  </a:cubicBezTo>
                  <a:cubicBezTo>
                    <a:pt x="813" y="1477"/>
                    <a:pt x="813" y="1477"/>
                    <a:pt x="813" y="1477"/>
                  </a:cubicBezTo>
                  <a:cubicBezTo>
                    <a:pt x="775" y="1558"/>
                    <a:pt x="775" y="1558"/>
                    <a:pt x="775" y="1558"/>
                  </a:cubicBezTo>
                  <a:moveTo>
                    <a:pt x="770" y="1558"/>
                  </a:moveTo>
                  <a:cubicBezTo>
                    <a:pt x="723" y="1418"/>
                    <a:pt x="723" y="1418"/>
                    <a:pt x="723" y="1418"/>
                  </a:cubicBezTo>
                  <a:cubicBezTo>
                    <a:pt x="777" y="1418"/>
                    <a:pt x="777" y="1418"/>
                    <a:pt x="777" y="1418"/>
                  </a:cubicBezTo>
                  <a:cubicBezTo>
                    <a:pt x="770" y="1558"/>
                    <a:pt x="770" y="1558"/>
                    <a:pt x="770" y="1558"/>
                  </a:cubicBezTo>
                  <a:moveTo>
                    <a:pt x="815" y="1471"/>
                  </a:moveTo>
                  <a:cubicBezTo>
                    <a:pt x="783" y="1416"/>
                    <a:pt x="783" y="1416"/>
                    <a:pt x="783" y="1416"/>
                  </a:cubicBezTo>
                  <a:cubicBezTo>
                    <a:pt x="842" y="1394"/>
                    <a:pt x="842" y="1394"/>
                    <a:pt x="842" y="1394"/>
                  </a:cubicBezTo>
                  <a:cubicBezTo>
                    <a:pt x="815" y="1471"/>
                    <a:pt x="815" y="1471"/>
                    <a:pt x="815" y="1471"/>
                  </a:cubicBezTo>
                  <a:moveTo>
                    <a:pt x="724" y="1413"/>
                  </a:moveTo>
                  <a:cubicBezTo>
                    <a:pt x="802" y="1317"/>
                    <a:pt x="802" y="1317"/>
                    <a:pt x="802" y="1317"/>
                  </a:cubicBezTo>
                  <a:cubicBezTo>
                    <a:pt x="778" y="1413"/>
                    <a:pt x="778" y="1413"/>
                    <a:pt x="778" y="1413"/>
                  </a:cubicBezTo>
                  <a:cubicBezTo>
                    <a:pt x="724" y="1413"/>
                    <a:pt x="724" y="1413"/>
                    <a:pt x="724" y="1413"/>
                  </a:cubicBezTo>
                  <a:moveTo>
                    <a:pt x="846" y="1387"/>
                  </a:moveTo>
                  <a:cubicBezTo>
                    <a:pt x="812" y="1315"/>
                    <a:pt x="812" y="1315"/>
                    <a:pt x="812" y="1315"/>
                  </a:cubicBezTo>
                  <a:cubicBezTo>
                    <a:pt x="883" y="1368"/>
                    <a:pt x="883" y="1368"/>
                    <a:pt x="883" y="1368"/>
                  </a:cubicBezTo>
                  <a:cubicBezTo>
                    <a:pt x="846" y="1387"/>
                    <a:pt x="846" y="1387"/>
                    <a:pt x="846" y="1387"/>
                  </a:cubicBezTo>
                  <a:moveTo>
                    <a:pt x="783" y="1412"/>
                  </a:moveTo>
                  <a:cubicBezTo>
                    <a:pt x="807" y="1314"/>
                    <a:pt x="807" y="1314"/>
                    <a:pt x="807" y="1314"/>
                  </a:cubicBezTo>
                  <a:cubicBezTo>
                    <a:pt x="842" y="1389"/>
                    <a:pt x="842" y="1389"/>
                    <a:pt x="842" y="1389"/>
                  </a:cubicBezTo>
                  <a:cubicBezTo>
                    <a:pt x="783" y="1412"/>
                    <a:pt x="783" y="1412"/>
                    <a:pt x="783" y="1412"/>
                  </a:cubicBezTo>
                  <a:moveTo>
                    <a:pt x="721" y="1409"/>
                  </a:moveTo>
                  <a:cubicBezTo>
                    <a:pt x="716" y="1257"/>
                    <a:pt x="716" y="1257"/>
                    <a:pt x="716" y="1257"/>
                  </a:cubicBezTo>
                  <a:cubicBezTo>
                    <a:pt x="803" y="1308"/>
                    <a:pt x="803" y="1308"/>
                    <a:pt x="803" y="1308"/>
                  </a:cubicBezTo>
                  <a:cubicBezTo>
                    <a:pt x="721" y="1409"/>
                    <a:pt x="721" y="1409"/>
                    <a:pt x="721" y="1409"/>
                  </a:cubicBezTo>
                  <a:moveTo>
                    <a:pt x="881" y="1361"/>
                  </a:moveTo>
                  <a:cubicBezTo>
                    <a:pt x="810" y="1307"/>
                    <a:pt x="810" y="1307"/>
                    <a:pt x="810" y="1307"/>
                  </a:cubicBezTo>
                  <a:cubicBezTo>
                    <a:pt x="810" y="1307"/>
                    <a:pt x="810" y="1307"/>
                    <a:pt x="810" y="1307"/>
                  </a:cubicBezTo>
                  <a:cubicBezTo>
                    <a:pt x="809" y="1306"/>
                    <a:pt x="809" y="1306"/>
                    <a:pt x="809" y="1306"/>
                  </a:cubicBezTo>
                  <a:cubicBezTo>
                    <a:pt x="822" y="1247"/>
                    <a:pt x="822" y="1247"/>
                    <a:pt x="822" y="1247"/>
                  </a:cubicBezTo>
                  <a:cubicBezTo>
                    <a:pt x="831" y="1263"/>
                    <a:pt x="860" y="1319"/>
                    <a:pt x="881" y="1361"/>
                  </a:cubicBezTo>
                  <a:moveTo>
                    <a:pt x="801" y="1302"/>
                  </a:moveTo>
                  <a:cubicBezTo>
                    <a:pt x="720" y="1255"/>
                    <a:pt x="720" y="1255"/>
                    <a:pt x="720" y="1255"/>
                  </a:cubicBezTo>
                  <a:cubicBezTo>
                    <a:pt x="818" y="1244"/>
                    <a:pt x="818" y="1244"/>
                    <a:pt x="818" y="1244"/>
                  </a:cubicBezTo>
                  <a:cubicBezTo>
                    <a:pt x="805" y="1303"/>
                    <a:pt x="805" y="1303"/>
                    <a:pt x="805" y="1303"/>
                  </a:cubicBezTo>
                  <a:cubicBezTo>
                    <a:pt x="800" y="1300"/>
                    <a:pt x="800" y="1300"/>
                    <a:pt x="800" y="1300"/>
                  </a:cubicBezTo>
                  <a:cubicBezTo>
                    <a:pt x="801" y="1302"/>
                    <a:pt x="801" y="1302"/>
                    <a:pt x="801" y="1302"/>
                  </a:cubicBezTo>
                  <a:moveTo>
                    <a:pt x="887" y="1363"/>
                  </a:moveTo>
                  <a:cubicBezTo>
                    <a:pt x="876" y="1341"/>
                    <a:pt x="835" y="1260"/>
                    <a:pt x="825" y="1243"/>
                  </a:cubicBezTo>
                  <a:cubicBezTo>
                    <a:pt x="826" y="1243"/>
                    <a:pt x="826" y="1243"/>
                    <a:pt x="826" y="1243"/>
                  </a:cubicBezTo>
                  <a:cubicBezTo>
                    <a:pt x="826" y="1243"/>
                    <a:pt x="826" y="1243"/>
                    <a:pt x="826" y="1243"/>
                  </a:cubicBezTo>
                  <a:cubicBezTo>
                    <a:pt x="842" y="1243"/>
                    <a:pt x="897" y="1248"/>
                    <a:pt x="934" y="1252"/>
                  </a:cubicBezTo>
                  <a:cubicBezTo>
                    <a:pt x="887" y="1363"/>
                    <a:pt x="887" y="1363"/>
                    <a:pt x="887" y="1363"/>
                  </a:cubicBezTo>
                  <a:moveTo>
                    <a:pt x="936" y="1248"/>
                  </a:moveTo>
                  <a:cubicBezTo>
                    <a:pt x="888" y="1243"/>
                    <a:pt x="860" y="1240"/>
                    <a:pt x="844" y="1239"/>
                  </a:cubicBezTo>
                  <a:cubicBezTo>
                    <a:pt x="954" y="1216"/>
                    <a:pt x="954" y="1216"/>
                    <a:pt x="954" y="1216"/>
                  </a:cubicBezTo>
                  <a:cubicBezTo>
                    <a:pt x="936" y="1248"/>
                    <a:pt x="936" y="1248"/>
                    <a:pt x="936" y="1248"/>
                  </a:cubicBezTo>
                  <a:moveTo>
                    <a:pt x="943" y="1244"/>
                  </a:moveTo>
                  <a:cubicBezTo>
                    <a:pt x="960" y="1215"/>
                    <a:pt x="960" y="1215"/>
                    <a:pt x="960" y="1215"/>
                  </a:cubicBezTo>
                  <a:cubicBezTo>
                    <a:pt x="1004" y="1206"/>
                    <a:pt x="1004" y="1206"/>
                    <a:pt x="1004" y="1206"/>
                  </a:cubicBezTo>
                  <a:cubicBezTo>
                    <a:pt x="943" y="1244"/>
                    <a:pt x="943" y="1244"/>
                    <a:pt x="943" y="1244"/>
                  </a:cubicBezTo>
                  <a:moveTo>
                    <a:pt x="722" y="1250"/>
                  </a:moveTo>
                  <a:cubicBezTo>
                    <a:pt x="819" y="1181"/>
                    <a:pt x="819" y="1181"/>
                    <a:pt x="819" y="1181"/>
                  </a:cubicBezTo>
                  <a:cubicBezTo>
                    <a:pt x="819" y="1239"/>
                    <a:pt x="819" y="1239"/>
                    <a:pt x="819" y="1239"/>
                  </a:cubicBezTo>
                  <a:cubicBezTo>
                    <a:pt x="722" y="1250"/>
                    <a:pt x="722" y="1250"/>
                    <a:pt x="722" y="1250"/>
                  </a:cubicBezTo>
                  <a:moveTo>
                    <a:pt x="962" y="1210"/>
                  </a:moveTo>
                  <a:cubicBezTo>
                    <a:pt x="990" y="1160"/>
                    <a:pt x="990" y="1160"/>
                    <a:pt x="990" y="1160"/>
                  </a:cubicBezTo>
                  <a:cubicBezTo>
                    <a:pt x="1013" y="1199"/>
                    <a:pt x="1013" y="1199"/>
                    <a:pt x="1013" y="1199"/>
                  </a:cubicBezTo>
                  <a:cubicBezTo>
                    <a:pt x="962" y="1210"/>
                    <a:pt x="962" y="1210"/>
                    <a:pt x="962" y="1210"/>
                  </a:cubicBezTo>
                  <a:moveTo>
                    <a:pt x="715" y="1250"/>
                  </a:moveTo>
                  <a:cubicBezTo>
                    <a:pt x="695" y="1153"/>
                    <a:pt x="695" y="1153"/>
                    <a:pt x="695" y="1153"/>
                  </a:cubicBezTo>
                  <a:cubicBezTo>
                    <a:pt x="816" y="1178"/>
                    <a:pt x="816" y="1178"/>
                    <a:pt x="816" y="1178"/>
                  </a:cubicBezTo>
                  <a:cubicBezTo>
                    <a:pt x="715" y="1250"/>
                    <a:pt x="715" y="1250"/>
                    <a:pt x="715" y="1250"/>
                  </a:cubicBezTo>
                  <a:moveTo>
                    <a:pt x="1014" y="1193"/>
                  </a:moveTo>
                  <a:cubicBezTo>
                    <a:pt x="993" y="1156"/>
                    <a:pt x="993" y="1156"/>
                    <a:pt x="993" y="1156"/>
                  </a:cubicBezTo>
                  <a:cubicBezTo>
                    <a:pt x="1018" y="1112"/>
                    <a:pt x="1018" y="1112"/>
                    <a:pt x="1018" y="1112"/>
                  </a:cubicBezTo>
                  <a:cubicBezTo>
                    <a:pt x="1014" y="1193"/>
                    <a:pt x="1014" y="1193"/>
                    <a:pt x="1014" y="1193"/>
                  </a:cubicBezTo>
                  <a:moveTo>
                    <a:pt x="824" y="1236"/>
                  </a:moveTo>
                  <a:cubicBezTo>
                    <a:pt x="824" y="1178"/>
                    <a:pt x="824" y="1178"/>
                    <a:pt x="824" y="1178"/>
                  </a:cubicBezTo>
                  <a:cubicBezTo>
                    <a:pt x="945" y="1109"/>
                    <a:pt x="945" y="1109"/>
                    <a:pt x="945" y="1109"/>
                  </a:cubicBezTo>
                  <a:cubicBezTo>
                    <a:pt x="824" y="1236"/>
                    <a:pt x="824" y="1236"/>
                    <a:pt x="824" y="1236"/>
                  </a:cubicBezTo>
                  <a:moveTo>
                    <a:pt x="828" y="1238"/>
                  </a:moveTo>
                  <a:cubicBezTo>
                    <a:pt x="957" y="1103"/>
                    <a:pt x="957" y="1103"/>
                    <a:pt x="957" y="1103"/>
                  </a:cubicBezTo>
                  <a:cubicBezTo>
                    <a:pt x="988" y="1156"/>
                    <a:pt x="988" y="1156"/>
                    <a:pt x="988" y="1156"/>
                  </a:cubicBezTo>
                  <a:cubicBezTo>
                    <a:pt x="957" y="1211"/>
                    <a:pt x="957" y="1211"/>
                    <a:pt x="957" y="1211"/>
                  </a:cubicBezTo>
                  <a:cubicBezTo>
                    <a:pt x="828" y="1238"/>
                    <a:pt x="828" y="1238"/>
                    <a:pt x="828" y="1238"/>
                  </a:cubicBezTo>
                  <a:moveTo>
                    <a:pt x="990" y="1151"/>
                  </a:moveTo>
                  <a:cubicBezTo>
                    <a:pt x="962" y="1101"/>
                    <a:pt x="962" y="1101"/>
                    <a:pt x="962" y="1101"/>
                  </a:cubicBezTo>
                  <a:cubicBezTo>
                    <a:pt x="1018" y="1101"/>
                    <a:pt x="1018" y="1101"/>
                    <a:pt x="1018" y="1101"/>
                  </a:cubicBezTo>
                  <a:cubicBezTo>
                    <a:pt x="1018" y="1102"/>
                    <a:pt x="1018" y="1102"/>
                    <a:pt x="1018" y="1102"/>
                  </a:cubicBezTo>
                  <a:cubicBezTo>
                    <a:pt x="990" y="1151"/>
                    <a:pt x="990" y="1151"/>
                    <a:pt x="990" y="1151"/>
                  </a:cubicBezTo>
                  <a:moveTo>
                    <a:pt x="816" y="1174"/>
                  </a:moveTo>
                  <a:cubicBezTo>
                    <a:pt x="696" y="1148"/>
                    <a:pt x="696" y="1148"/>
                    <a:pt x="696" y="1148"/>
                  </a:cubicBezTo>
                  <a:cubicBezTo>
                    <a:pt x="742" y="1063"/>
                    <a:pt x="742" y="1063"/>
                    <a:pt x="742" y="1063"/>
                  </a:cubicBezTo>
                  <a:cubicBezTo>
                    <a:pt x="816" y="1174"/>
                    <a:pt x="816" y="1174"/>
                    <a:pt x="816" y="1174"/>
                  </a:cubicBezTo>
                  <a:moveTo>
                    <a:pt x="692" y="1146"/>
                  </a:moveTo>
                  <a:cubicBezTo>
                    <a:pt x="618" y="1061"/>
                    <a:pt x="618" y="1061"/>
                    <a:pt x="618" y="1061"/>
                  </a:cubicBezTo>
                  <a:cubicBezTo>
                    <a:pt x="738" y="1061"/>
                    <a:pt x="738" y="1061"/>
                    <a:pt x="738" y="1061"/>
                  </a:cubicBezTo>
                  <a:cubicBezTo>
                    <a:pt x="692" y="1146"/>
                    <a:pt x="692" y="1146"/>
                    <a:pt x="692" y="1146"/>
                  </a:cubicBezTo>
                  <a:moveTo>
                    <a:pt x="959" y="1097"/>
                  </a:moveTo>
                  <a:cubicBezTo>
                    <a:pt x="941" y="1039"/>
                    <a:pt x="941" y="1039"/>
                    <a:pt x="941" y="1039"/>
                  </a:cubicBezTo>
                  <a:cubicBezTo>
                    <a:pt x="1014" y="1097"/>
                    <a:pt x="1014" y="1097"/>
                    <a:pt x="1014" y="1097"/>
                  </a:cubicBezTo>
                  <a:cubicBezTo>
                    <a:pt x="959" y="1097"/>
                    <a:pt x="959" y="1097"/>
                    <a:pt x="959" y="1097"/>
                  </a:cubicBezTo>
                  <a:moveTo>
                    <a:pt x="833" y="1041"/>
                  </a:moveTo>
                  <a:cubicBezTo>
                    <a:pt x="832" y="1038"/>
                    <a:pt x="832" y="1038"/>
                    <a:pt x="832" y="1038"/>
                  </a:cubicBezTo>
                  <a:cubicBezTo>
                    <a:pt x="953" y="1099"/>
                    <a:pt x="953" y="1099"/>
                    <a:pt x="953" y="1099"/>
                  </a:cubicBezTo>
                  <a:cubicBezTo>
                    <a:pt x="824" y="1173"/>
                    <a:pt x="824" y="1173"/>
                    <a:pt x="824" y="1173"/>
                  </a:cubicBezTo>
                  <a:cubicBezTo>
                    <a:pt x="829" y="1038"/>
                    <a:pt x="829" y="1038"/>
                    <a:pt x="829" y="1038"/>
                  </a:cubicBezTo>
                  <a:cubicBezTo>
                    <a:pt x="833" y="1041"/>
                    <a:pt x="833" y="1041"/>
                    <a:pt x="833" y="1041"/>
                  </a:cubicBezTo>
                  <a:moveTo>
                    <a:pt x="819" y="1170"/>
                  </a:moveTo>
                  <a:cubicBezTo>
                    <a:pt x="745" y="1060"/>
                    <a:pt x="745" y="1060"/>
                    <a:pt x="745" y="1060"/>
                  </a:cubicBezTo>
                  <a:cubicBezTo>
                    <a:pt x="825" y="1036"/>
                    <a:pt x="825" y="1036"/>
                    <a:pt x="825" y="1036"/>
                  </a:cubicBezTo>
                  <a:cubicBezTo>
                    <a:pt x="819" y="1170"/>
                    <a:pt x="819" y="1170"/>
                    <a:pt x="819" y="1170"/>
                  </a:cubicBezTo>
                  <a:moveTo>
                    <a:pt x="954" y="1095"/>
                  </a:moveTo>
                  <a:cubicBezTo>
                    <a:pt x="837" y="1035"/>
                    <a:pt x="837" y="1035"/>
                    <a:pt x="837" y="1035"/>
                  </a:cubicBezTo>
                  <a:cubicBezTo>
                    <a:pt x="935" y="1035"/>
                    <a:pt x="935" y="1035"/>
                    <a:pt x="935" y="1035"/>
                  </a:cubicBezTo>
                  <a:cubicBezTo>
                    <a:pt x="936" y="1038"/>
                    <a:pt x="936" y="1038"/>
                    <a:pt x="936" y="1038"/>
                  </a:cubicBezTo>
                  <a:cubicBezTo>
                    <a:pt x="936" y="1038"/>
                    <a:pt x="936" y="1038"/>
                    <a:pt x="936" y="1038"/>
                  </a:cubicBezTo>
                  <a:cubicBezTo>
                    <a:pt x="954" y="1095"/>
                    <a:pt x="954" y="1095"/>
                    <a:pt x="954" y="1095"/>
                  </a:cubicBezTo>
                  <a:moveTo>
                    <a:pt x="1020" y="1096"/>
                  </a:moveTo>
                  <a:cubicBezTo>
                    <a:pt x="943" y="1035"/>
                    <a:pt x="943" y="1035"/>
                    <a:pt x="943" y="1035"/>
                  </a:cubicBezTo>
                  <a:cubicBezTo>
                    <a:pt x="1059" y="1031"/>
                    <a:pt x="1059" y="1031"/>
                    <a:pt x="1059" y="1031"/>
                  </a:cubicBezTo>
                  <a:cubicBezTo>
                    <a:pt x="1020" y="1096"/>
                    <a:pt x="1020" y="1096"/>
                    <a:pt x="1020" y="1096"/>
                  </a:cubicBezTo>
                  <a:moveTo>
                    <a:pt x="619" y="1056"/>
                  </a:moveTo>
                  <a:cubicBezTo>
                    <a:pt x="696" y="993"/>
                    <a:pt x="696" y="993"/>
                    <a:pt x="696" y="993"/>
                  </a:cubicBezTo>
                  <a:cubicBezTo>
                    <a:pt x="738" y="1056"/>
                    <a:pt x="738" y="1056"/>
                    <a:pt x="738" y="1056"/>
                  </a:cubicBezTo>
                  <a:cubicBezTo>
                    <a:pt x="619" y="1056"/>
                    <a:pt x="619" y="1056"/>
                    <a:pt x="619" y="1056"/>
                  </a:cubicBezTo>
                  <a:moveTo>
                    <a:pt x="614" y="1055"/>
                  </a:moveTo>
                  <a:cubicBezTo>
                    <a:pt x="592" y="986"/>
                    <a:pt x="592" y="986"/>
                    <a:pt x="592" y="986"/>
                  </a:cubicBezTo>
                  <a:cubicBezTo>
                    <a:pt x="691" y="991"/>
                    <a:pt x="691" y="991"/>
                    <a:pt x="691" y="991"/>
                  </a:cubicBezTo>
                  <a:cubicBezTo>
                    <a:pt x="614" y="1055"/>
                    <a:pt x="614" y="1055"/>
                    <a:pt x="614" y="1055"/>
                  </a:cubicBezTo>
                  <a:moveTo>
                    <a:pt x="942" y="1031"/>
                  </a:moveTo>
                  <a:cubicBezTo>
                    <a:pt x="985" y="975"/>
                    <a:pt x="985" y="975"/>
                    <a:pt x="985" y="975"/>
                  </a:cubicBezTo>
                  <a:cubicBezTo>
                    <a:pt x="1056" y="1026"/>
                    <a:pt x="1056" y="1026"/>
                    <a:pt x="1056" y="1026"/>
                  </a:cubicBezTo>
                  <a:cubicBezTo>
                    <a:pt x="942" y="1031"/>
                    <a:pt x="942" y="1031"/>
                    <a:pt x="942" y="1031"/>
                  </a:cubicBezTo>
                  <a:moveTo>
                    <a:pt x="737" y="1047"/>
                  </a:moveTo>
                  <a:cubicBezTo>
                    <a:pt x="700" y="990"/>
                    <a:pt x="700" y="990"/>
                    <a:pt x="700" y="990"/>
                  </a:cubicBezTo>
                  <a:cubicBezTo>
                    <a:pt x="703" y="988"/>
                    <a:pt x="703" y="988"/>
                    <a:pt x="703" y="988"/>
                  </a:cubicBezTo>
                  <a:cubicBezTo>
                    <a:pt x="700" y="987"/>
                    <a:pt x="700" y="987"/>
                    <a:pt x="700" y="987"/>
                  </a:cubicBezTo>
                  <a:cubicBezTo>
                    <a:pt x="713" y="937"/>
                    <a:pt x="713" y="937"/>
                    <a:pt x="713" y="937"/>
                  </a:cubicBezTo>
                  <a:cubicBezTo>
                    <a:pt x="737" y="1047"/>
                    <a:pt x="737" y="1047"/>
                    <a:pt x="737" y="1047"/>
                  </a:cubicBezTo>
                  <a:moveTo>
                    <a:pt x="744" y="1056"/>
                  </a:moveTo>
                  <a:cubicBezTo>
                    <a:pt x="717" y="934"/>
                    <a:pt x="717" y="934"/>
                    <a:pt x="717" y="934"/>
                  </a:cubicBezTo>
                  <a:cubicBezTo>
                    <a:pt x="822" y="1031"/>
                    <a:pt x="822" y="1031"/>
                    <a:pt x="822" y="1031"/>
                  </a:cubicBezTo>
                  <a:cubicBezTo>
                    <a:pt x="818" y="1031"/>
                    <a:pt x="818" y="1031"/>
                    <a:pt x="818" y="1031"/>
                  </a:cubicBezTo>
                  <a:cubicBezTo>
                    <a:pt x="821" y="1032"/>
                    <a:pt x="821" y="1032"/>
                    <a:pt x="821" y="1032"/>
                  </a:cubicBezTo>
                  <a:cubicBezTo>
                    <a:pt x="744" y="1056"/>
                    <a:pt x="744" y="1056"/>
                    <a:pt x="744" y="1056"/>
                  </a:cubicBezTo>
                  <a:moveTo>
                    <a:pt x="692" y="987"/>
                  </a:moveTo>
                  <a:cubicBezTo>
                    <a:pt x="595" y="982"/>
                    <a:pt x="595" y="982"/>
                    <a:pt x="595" y="982"/>
                  </a:cubicBezTo>
                  <a:cubicBezTo>
                    <a:pt x="653" y="931"/>
                    <a:pt x="653" y="931"/>
                    <a:pt x="653" y="931"/>
                  </a:cubicBezTo>
                  <a:cubicBezTo>
                    <a:pt x="692" y="987"/>
                    <a:pt x="692" y="987"/>
                    <a:pt x="692" y="987"/>
                  </a:cubicBezTo>
                  <a:moveTo>
                    <a:pt x="661" y="932"/>
                  </a:moveTo>
                  <a:cubicBezTo>
                    <a:pt x="659" y="930"/>
                    <a:pt x="659" y="930"/>
                    <a:pt x="659" y="930"/>
                  </a:cubicBezTo>
                  <a:cubicBezTo>
                    <a:pt x="710" y="930"/>
                    <a:pt x="710" y="930"/>
                    <a:pt x="710" y="930"/>
                  </a:cubicBezTo>
                  <a:cubicBezTo>
                    <a:pt x="696" y="984"/>
                    <a:pt x="696" y="984"/>
                    <a:pt x="696" y="984"/>
                  </a:cubicBezTo>
                  <a:cubicBezTo>
                    <a:pt x="659" y="932"/>
                    <a:pt x="659" y="932"/>
                    <a:pt x="659" y="932"/>
                  </a:cubicBezTo>
                  <a:cubicBezTo>
                    <a:pt x="661" y="932"/>
                    <a:pt x="661" y="932"/>
                    <a:pt x="661" y="932"/>
                  </a:cubicBezTo>
                  <a:moveTo>
                    <a:pt x="829" y="1030"/>
                  </a:moveTo>
                  <a:cubicBezTo>
                    <a:pt x="789" y="925"/>
                    <a:pt x="789" y="925"/>
                    <a:pt x="789" y="925"/>
                  </a:cubicBezTo>
                  <a:cubicBezTo>
                    <a:pt x="930" y="1031"/>
                    <a:pt x="930" y="1031"/>
                    <a:pt x="930" y="1031"/>
                  </a:cubicBezTo>
                  <a:cubicBezTo>
                    <a:pt x="830" y="1031"/>
                    <a:pt x="830" y="1031"/>
                    <a:pt x="830" y="1031"/>
                  </a:cubicBezTo>
                  <a:cubicBezTo>
                    <a:pt x="830" y="1030"/>
                    <a:pt x="830" y="1030"/>
                    <a:pt x="830" y="1030"/>
                  </a:cubicBezTo>
                  <a:cubicBezTo>
                    <a:pt x="829" y="1030"/>
                    <a:pt x="829" y="1030"/>
                    <a:pt x="829" y="1030"/>
                  </a:cubicBezTo>
                  <a:moveTo>
                    <a:pt x="781" y="922"/>
                  </a:moveTo>
                  <a:cubicBezTo>
                    <a:pt x="782" y="922"/>
                    <a:pt x="782" y="922"/>
                    <a:pt x="782" y="922"/>
                  </a:cubicBezTo>
                  <a:cubicBezTo>
                    <a:pt x="822" y="1025"/>
                    <a:pt x="822" y="1025"/>
                    <a:pt x="822" y="1025"/>
                  </a:cubicBezTo>
                  <a:cubicBezTo>
                    <a:pt x="718" y="930"/>
                    <a:pt x="718" y="930"/>
                    <a:pt x="718" y="930"/>
                  </a:cubicBezTo>
                  <a:cubicBezTo>
                    <a:pt x="781" y="922"/>
                    <a:pt x="781" y="922"/>
                    <a:pt x="781" y="922"/>
                  </a:cubicBezTo>
                  <a:cubicBezTo>
                    <a:pt x="781" y="922"/>
                    <a:pt x="781" y="922"/>
                    <a:pt x="781" y="922"/>
                  </a:cubicBezTo>
                  <a:moveTo>
                    <a:pt x="591" y="979"/>
                  </a:moveTo>
                  <a:cubicBezTo>
                    <a:pt x="591" y="914"/>
                    <a:pt x="591" y="914"/>
                    <a:pt x="591" y="914"/>
                  </a:cubicBezTo>
                  <a:cubicBezTo>
                    <a:pt x="649" y="929"/>
                    <a:pt x="649" y="929"/>
                    <a:pt x="649" y="929"/>
                  </a:cubicBezTo>
                  <a:cubicBezTo>
                    <a:pt x="591" y="979"/>
                    <a:pt x="591" y="979"/>
                    <a:pt x="591" y="979"/>
                  </a:cubicBezTo>
                  <a:moveTo>
                    <a:pt x="938" y="1028"/>
                  </a:moveTo>
                  <a:cubicBezTo>
                    <a:pt x="915" y="902"/>
                    <a:pt x="915" y="902"/>
                    <a:pt x="915" y="902"/>
                  </a:cubicBezTo>
                  <a:cubicBezTo>
                    <a:pt x="982" y="972"/>
                    <a:pt x="982" y="972"/>
                    <a:pt x="982" y="972"/>
                  </a:cubicBezTo>
                  <a:cubicBezTo>
                    <a:pt x="938" y="1028"/>
                    <a:pt x="938" y="1028"/>
                    <a:pt x="938" y="1028"/>
                  </a:cubicBezTo>
                  <a:moveTo>
                    <a:pt x="934" y="1028"/>
                  </a:moveTo>
                  <a:cubicBezTo>
                    <a:pt x="789" y="920"/>
                    <a:pt x="789" y="920"/>
                    <a:pt x="789" y="920"/>
                  </a:cubicBezTo>
                  <a:cubicBezTo>
                    <a:pt x="910" y="898"/>
                    <a:pt x="910" y="898"/>
                    <a:pt x="910" y="898"/>
                  </a:cubicBezTo>
                  <a:cubicBezTo>
                    <a:pt x="934" y="1028"/>
                    <a:pt x="934" y="1028"/>
                    <a:pt x="934" y="1028"/>
                  </a:cubicBezTo>
                  <a:moveTo>
                    <a:pt x="656" y="926"/>
                  </a:moveTo>
                  <a:cubicBezTo>
                    <a:pt x="656" y="880"/>
                    <a:pt x="656" y="880"/>
                    <a:pt x="656" y="880"/>
                  </a:cubicBezTo>
                  <a:cubicBezTo>
                    <a:pt x="707" y="926"/>
                    <a:pt x="707" y="926"/>
                    <a:pt x="707" y="926"/>
                  </a:cubicBezTo>
                  <a:cubicBezTo>
                    <a:pt x="656" y="926"/>
                    <a:pt x="656" y="926"/>
                    <a:pt x="656" y="926"/>
                  </a:cubicBezTo>
                  <a:moveTo>
                    <a:pt x="646" y="924"/>
                  </a:moveTo>
                  <a:cubicBezTo>
                    <a:pt x="592" y="910"/>
                    <a:pt x="592" y="910"/>
                    <a:pt x="592" y="910"/>
                  </a:cubicBezTo>
                  <a:cubicBezTo>
                    <a:pt x="603" y="880"/>
                    <a:pt x="603" y="880"/>
                    <a:pt x="603" y="880"/>
                  </a:cubicBezTo>
                  <a:cubicBezTo>
                    <a:pt x="646" y="924"/>
                    <a:pt x="646" y="924"/>
                    <a:pt x="646" y="924"/>
                  </a:cubicBezTo>
                  <a:moveTo>
                    <a:pt x="651" y="922"/>
                  </a:moveTo>
                  <a:cubicBezTo>
                    <a:pt x="608" y="878"/>
                    <a:pt x="608" y="878"/>
                    <a:pt x="608" y="878"/>
                  </a:cubicBezTo>
                  <a:cubicBezTo>
                    <a:pt x="651" y="878"/>
                    <a:pt x="651" y="878"/>
                    <a:pt x="651" y="878"/>
                  </a:cubicBezTo>
                  <a:cubicBezTo>
                    <a:pt x="651" y="922"/>
                    <a:pt x="651" y="922"/>
                    <a:pt x="651" y="922"/>
                  </a:cubicBezTo>
                  <a:moveTo>
                    <a:pt x="715" y="925"/>
                  </a:moveTo>
                  <a:cubicBezTo>
                    <a:pt x="708" y="867"/>
                    <a:pt x="708" y="867"/>
                    <a:pt x="708" y="867"/>
                  </a:cubicBezTo>
                  <a:cubicBezTo>
                    <a:pt x="778" y="917"/>
                    <a:pt x="778" y="917"/>
                    <a:pt x="778" y="917"/>
                  </a:cubicBezTo>
                  <a:cubicBezTo>
                    <a:pt x="715" y="925"/>
                    <a:pt x="715" y="925"/>
                    <a:pt x="715" y="925"/>
                  </a:cubicBezTo>
                  <a:moveTo>
                    <a:pt x="710" y="922"/>
                  </a:moveTo>
                  <a:cubicBezTo>
                    <a:pt x="658" y="877"/>
                    <a:pt x="658" y="877"/>
                    <a:pt x="658" y="877"/>
                  </a:cubicBezTo>
                  <a:cubicBezTo>
                    <a:pt x="703" y="865"/>
                    <a:pt x="703" y="865"/>
                    <a:pt x="703" y="865"/>
                  </a:cubicBezTo>
                  <a:cubicBezTo>
                    <a:pt x="710" y="922"/>
                    <a:pt x="710" y="922"/>
                    <a:pt x="710" y="922"/>
                  </a:cubicBezTo>
                  <a:moveTo>
                    <a:pt x="787" y="916"/>
                  </a:moveTo>
                  <a:cubicBezTo>
                    <a:pt x="805" y="853"/>
                    <a:pt x="805" y="853"/>
                    <a:pt x="805" y="853"/>
                  </a:cubicBezTo>
                  <a:cubicBezTo>
                    <a:pt x="904" y="894"/>
                    <a:pt x="904" y="894"/>
                    <a:pt x="904" y="894"/>
                  </a:cubicBezTo>
                  <a:cubicBezTo>
                    <a:pt x="787" y="916"/>
                    <a:pt x="787" y="916"/>
                    <a:pt x="787" y="916"/>
                  </a:cubicBezTo>
                  <a:moveTo>
                    <a:pt x="783" y="915"/>
                  </a:moveTo>
                  <a:cubicBezTo>
                    <a:pt x="711" y="864"/>
                    <a:pt x="711" y="864"/>
                    <a:pt x="711" y="864"/>
                  </a:cubicBezTo>
                  <a:cubicBezTo>
                    <a:pt x="800" y="853"/>
                    <a:pt x="800" y="853"/>
                    <a:pt x="800" y="853"/>
                  </a:cubicBezTo>
                  <a:cubicBezTo>
                    <a:pt x="783" y="915"/>
                    <a:pt x="783" y="915"/>
                    <a:pt x="783" y="915"/>
                  </a:cubicBezTo>
                  <a:moveTo>
                    <a:pt x="604" y="873"/>
                  </a:moveTo>
                  <a:cubicBezTo>
                    <a:pt x="582" y="813"/>
                    <a:pt x="582" y="813"/>
                    <a:pt x="582" y="813"/>
                  </a:cubicBezTo>
                  <a:cubicBezTo>
                    <a:pt x="648" y="873"/>
                    <a:pt x="648" y="873"/>
                    <a:pt x="648" y="873"/>
                  </a:cubicBezTo>
                  <a:cubicBezTo>
                    <a:pt x="604" y="873"/>
                    <a:pt x="604" y="873"/>
                    <a:pt x="604" y="873"/>
                  </a:cubicBezTo>
                  <a:moveTo>
                    <a:pt x="660" y="871"/>
                  </a:moveTo>
                  <a:cubicBezTo>
                    <a:pt x="715" y="813"/>
                    <a:pt x="715" y="813"/>
                    <a:pt x="715" y="813"/>
                  </a:cubicBezTo>
                  <a:cubicBezTo>
                    <a:pt x="703" y="860"/>
                    <a:pt x="703" y="860"/>
                    <a:pt x="703" y="860"/>
                  </a:cubicBezTo>
                  <a:cubicBezTo>
                    <a:pt x="703" y="860"/>
                    <a:pt x="703" y="860"/>
                    <a:pt x="703" y="860"/>
                  </a:cubicBezTo>
                  <a:cubicBezTo>
                    <a:pt x="703" y="860"/>
                    <a:pt x="703" y="860"/>
                    <a:pt x="703" y="860"/>
                  </a:cubicBezTo>
                  <a:cubicBezTo>
                    <a:pt x="660" y="871"/>
                    <a:pt x="660" y="871"/>
                    <a:pt x="660" y="871"/>
                  </a:cubicBezTo>
                  <a:moveTo>
                    <a:pt x="708" y="859"/>
                  </a:moveTo>
                  <a:cubicBezTo>
                    <a:pt x="721" y="808"/>
                    <a:pt x="721" y="808"/>
                    <a:pt x="721" y="808"/>
                  </a:cubicBezTo>
                  <a:cubicBezTo>
                    <a:pt x="796" y="849"/>
                    <a:pt x="796" y="849"/>
                    <a:pt x="796" y="849"/>
                  </a:cubicBezTo>
                  <a:cubicBezTo>
                    <a:pt x="708" y="859"/>
                    <a:pt x="708" y="859"/>
                    <a:pt x="708" y="859"/>
                  </a:cubicBezTo>
                  <a:moveTo>
                    <a:pt x="653" y="872"/>
                  </a:moveTo>
                  <a:cubicBezTo>
                    <a:pt x="583" y="807"/>
                    <a:pt x="583" y="807"/>
                    <a:pt x="583" y="807"/>
                  </a:cubicBezTo>
                  <a:cubicBezTo>
                    <a:pt x="714" y="807"/>
                    <a:pt x="714" y="807"/>
                    <a:pt x="714" y="807"/>
                  </a:cubicBezTo>
                  <a:cubicBezTo>
                    <a:pt x="653" y="872"/>
                    <a:pt x="653" y="872"/>
                    <a:pt x="653" y="872"/>
                  </a:cubicBezTo>
                  <a:moveTo>
                    <a:pt x="569" y="796"/>
                  </a:moveTo>
                  <a:cubicBezTo>
                    <a:pt x="437" y="682"/>
                    <a:pt x="437" y="682"/>
                    <a:pt x="437" y="682"/>
                  </a:cubicBezTo>
                  <a:cubicBezTo>
                    <a:pt x="529" y="718"/>
                    <a:pt x="529" y="718"/>
                    <a:pt x="529" y="718"/>
                  </a:cubicBezTo>
                  <a:cubicBezTo>
                    <a:pt x="569" y="796"/>
                    <a:pt x="569" y="796"/>
                    <a:pt x="569" y="796"/>
                  </a:cubicBezTo>
                  <a:moveTo>
                    <a:pt x="567" y="799"/>
                  </a:moveTo>
                  <a:cubicBezTo>
                    <a:pt x="364" y="729"/>
                    <a:pt x="364" y="729"/>
                    <a:pt x="364" y="729"/>
                  </a:cubicBezTo>
                  <a:cubicBezTo>
                    <a:pt x="425" y="678"/>
                    <a:pt x="425" y="678"/>
                    <a:pt x="425" y="678"/>
                  </a:cubicBezTo>
                  <a:cubicBezTo>
                    <a:pt x="567" y="799"/>
                    <a:pt x="567" y="799"/>
                    <a:pt x="567" y="799"/>
                  </a:cubicBezTo>
                  <a:moveTo>
                    <a:pt x="374" y="715"/>
                  </a:moveTo>
                  <a:cubicBezTo>
                    <a:pt x="442" y="625"/>
                    <a:pt x="442" y="625"/>
                    <a:pt x="442" y="625"/>
                  </a:cubicBezTo>
                  <a:cubicBezTo>
                    <a:pt x="424" y="673"/>
                    <a:pt x="424" y="673"/>
                    <a:pt x="424" y="673"/>
                  </a:cubicBezTo>
                  <a:cubicBezTo>
                    <a:pt x="374" y="715"/>
                    <a:pt x="374" y="715"/>
                    <a:pt x="374" y="715"/>
                  </a:cubicBezTo>
                  <a:moveTo>
                    <a:pt x="360" y="726"/>
                  </a:moveTo>
                  <a:cubicBezTo>
                    <a:pt x="303" y="593"/>
                    <a:pt x="303" y="593"/>
                    <a:pt x="303" y="593"/>
                  </a:cubicBezTo>
                  <a:cubicBezTo>
                    <a:pt x="445" y="613"/>
                    <a:pt x="445" y="613"/>
                    <a:pt x="445" y="613"/>
                  </a:cubicBezTo>
                  <a:cubicBezTo>
                    <a:pt x="360" y="726"/>
                    <a:pt x="360" y="726"/>
                    <a:pt x="360" y="726"/>
                  </a:cubicBezTo>
                  <a:moveTo>
                    <a:pt x="596" y="645"/>
                  </a:moveTo>
                  <a:cubicBezTo>
                    <a:pt x="454" y="610"/>
                    <a:pt x="454" y="610"/>
                    <a:pt x="454" y="610"/>
                  </a:cubicBezTo>
                  <a:cubicBezTo>
                    <a:pt x="514" y="550"/>
                    <a:pt x="514" y="550"/>
                    <a:pt x="514" y="550"/>
                  </a:cubicBezTo>
                  <a:cubicBezTo>
                    <a:pt x="596" y="645"/>
                    <a:pt x="596" y="645"/>
                    <a:pt x="596" y="645"/>
                  </a:cubicBezTo>
                  <a:moveTo>
                    <a:pt x="450" y="608"/>
                  </a:moveTo>
                  <a:cubicBezTo>
                    <a:pt x="379" y="518"/>
                    <a:pt x="379" y="518"/>
                    <a:pt x="379" y="518"/>
                  </a:cubicBezTo>
                  <a:cubicBezTo>
                    <a:pt x="510" y="548"/>
                    <a:pt x="510" y="548"/>
                    <a:pt x="510" y="548"/>
                  </a:cubicBezTo>
                  <a:cubicBezTo>
                    <a:pt x="450" y="608"/>
                    <a:pt x="450" y="608"/>
                    <a:pt x="450" y="608"/>
                  </a:cubicBezTo>
                  <a:moveTo>
                    <a:pt x="444" y="609"/>
                  </a:moveTo>
                  <a:cubicBezTo>
                    <a:pt x="304" y="589"/>
                    <a:pt x="304" y="589"/>
                    <a:pt x="304" y="589"/>
                  </a:cubicBezTo>
                  <a:cubicBezTo>
                    <a:pt x="373" y="518"/>
                    <a:pt x="373" y="518"/>
                    <a:pt x="373" y="518"/>
                  </a:cubicBezTo>
                  <a:cubicBezTo>
                    <a:pt x="444" y="609"/>
                    <a:pt x="444" y="609"/>
                    <a:pt x="444" y="609"/>
                  </a:cubicBezTo>
                  <a:moveTo>
                    <a:pt x="299" y="588"/>
                  </a:moveTo>
                  <a:cubicBezTo>
                    <a:pt x="210" y="516"/>
                    <a:pt x="210" y="516"/>
                    <a:pt x="210" y="516"/>
                  </a:cubicBezTo>
                  <a:cubicBezTo>
                    <a:pt x="368" y="516"/>
                    <a:pt x="368" y="516"/>
                    <a:pt x="368" y="516"/>
                  </a:cubicBezTo>
                  <a:cubicBezTo>
                    <a:pt x="299" y="588"/>
                    <a:pt x="299" y="588"/>
                    <a:pt x="299" y="588"/>
                  </a:cubicBezTo>
                  <a:moveTo>
                    <a:pt x="601" y="644"/>
                  </a:moveTo>
                  <a:cubicBezTo>
                    <a:pt x="517" y="547"/>
                    <a:pt x="517" y="547"/>
                    <a:pt x="517" y="547"/>
                  </a:cubicBezTo>
                  <a:cubicBezTo>
                    <a:pt x="599" y="477"/>
                    <a:pt x="599" y="477"/>
                    <a:pt x="599" y="477"/>
                  </a:cubicBezTo>
                  <a:cubicBezTo>
                    <a:pt x="609" y="559"/>
                    <a:pt x="609" y="559"/>
                    <a:pt x="609" y="559"/>
                  </a:cubicBezTo>
                  <a:cubicBezTo>
                    <a:pt x="601" y="644"/>
                    <a:pt x="601" y="644"/>
                    <a:pt x="601" y="644"/>
                  </a:cubicBezTo>
                  <a:moveTo>
                    <a:pt x="605" y="480"/>
                  </a:moveTo>
                  <a:cubicBezTo>
                    <a:pt x="604" y="475"/>
                    <a:pt x="604" y="475"/>
                    <a:pt x="604" y="475"/>
                  </a:cubicBezTo>
                  <a:cubicBezTo>
                    <a:pt x="648" y="475"/>
                    <a:pt x="648" y="475"/>
                    <a:pt x="648" y="475"/>
                  </a:cubicBezTo>
                  <a:cubicBezTo>
                    <a:pt x="613" y="551"/>
                    <a:pt x="613" y="551"/>
                    <a:pt x="613" y="551"/>
                  </a:cubicBezTo>
                  <a:cubicBezTo>
                    <a:pt x="604" y="479"/>
                    <a:pt x="604" y="479"/>
                    <a:pt x="604" y="479"/>
                  </a:cubicBezTo>
                  <a:cubicBezTo>
                    <a:pt x="605" y="480"/>
                    <a:pt x="605" y="480"/>
                    <a:pt x="605" y="480"/>
                  </a:cubicBezTo>
                  <a:moveTo>
                    <a:pt x="618" y="551"/>
                  </a:moveTo>
                  <a:cubicBezTo>
                    <a:pt x="653" y="475"/>
                    <a:pt x="653" y="475"/>
                    <a:pt x="653" y="475"/>
                  </a:cubicBezTo>
                  <a:cubicBezTo>
                    <a:pt x="713" y="474"/>
                    <a:pt x="713" y="474"/>
                    <a:pt x="713" y="474"/>
                  </a:cubicBezTo>
                  <a:cubicBezTo>
                    <a:pt x="618" y="551"/>
                    <a:pt x="618" y="551"/>
                    <a:pt x="618" y="551"/>
                  </a:cubicBezTo>
                  <a:moveTo>
                    <a:pt x="521" y="474"/>
                  </a:moveTo>
                  <a:cubicBezTo>
                    <a:pt x="517" y="464"/>
                    <a:pt x="517" y="464"/>
                    <a:pt x="517" y="464"/>
                  </a:cubicBezTo>
                  <a:cubicBezTo>
                    <a:pt x="596" y="474"/>
                    <a:pt x="596" y="474"/>
                    <a:pt x="596" y="474"/>
                  </a:cubicBezTo>
                  <a:cubicBezTo>
                    <a:pt x="516" y="542"/>
                    <a:pt x="516" y="542"/>
                    <a:pt x="516" y="542"/>
                  </a:cubicBezTo>
                  <a:cubicBezTo>
                    <a:pt x="516" y="468"/>
                    <a:pt x="516" y="468"/>
                    <a:pt x="516" y="468"/>
                  </a:cubicBezTo>
                  <a:cubicBezTo>
                    <a:pt x="521" y="474"/>
                    <a:pt x="521" y="474"/>
                    <a:pt x="521" y="474"/>
                  </a:cubicBezTo>
                  <a:moveTo>
                    <a:pt x="377" y="512"/>
                  </a:moveTo>
                  <a:cubicBezTo>
                    <a:pt x="404" y="452"/>
                    <a:pt x="404" y="452"/>
                    <a:pt x="404" y="452"/>
                  </a:cubicBezTo>
                  <a:cubicBezTo>
                    <a:pt x="506" y="543"/>
                    <a:pt x="506" y="543"/>
                    <a:pt x="506" y="543"/>
                  </a:cubicBezTo>
                  <a:cubicBezTo>
                    <a:pt x="377" y="513"/>
                    <a:pt x="377" y="513"/>
                    <a:pt x="377" y="513"/>
                  </a:cubicBezTo>
                  <a:cubicBezTo>
                    <a:pt x="378" y="512"/>
                    <a:pt x="378" y="512"/>
                    <a:pt x="378" y="512"/>
                  </a:cubicBezTo>
                  <a:cubicBezTo>
                    <a:pt x="377" y="512"/>
                    <a:pt x="377" y="512"/>
                    <a:pt x="377" y="512"/>
                  </a:cubicBezTo>
                  <a:moveTo>
                    <a:pt x="512" y="542"/>
                  </a:moveTo>
                  <a:cubicBezTo>
                    <a:pt x="410" y="451"/>
                    <a:pt x="410" y="451"/>
                    <a:pt x="410" y="451"/>
                  </a:cubicBezTo>
                  <a:cubicBezTo>
                    <a:pt x="512" y="464"/>
                    <a:pt x="512" y="464"/>
                    <a:pt x="512" y="464"/>
                  </a:cubicBezTo>
                  <a:cubicBezTo>
                    <a:pt x="512" y="542"/>
                    <a:pt x="512" y="542"/>
                    <a:pt x="512" y="542"/>
                  </a:cubicBezTo>
                  <a:moveTo>
                    <a:pt x="372" y="510"/>
                  </a:moveTo>
                  <a:cubicBezTo>
                    <a:pt x="272" y="409"/>
                    <a:pt x="272" y="409"/>
                    <a:pt x="272" y="409"/>
                  </a:cubicBezTo>
                  <a:cubicBezTo>
                    <a:pt x="400" y="450"/>
                    <a:pt x="400" y="450"/>
                    <a:pt x="400" y="450"/>
                  </a:cubicBezTo>
                  <a:cubicBezTo>
                    <a:pt x="372" y="510"/>
                    <a:pt x="372" y="510"/>
                    <a:pt x="372" y="510"/>
                  </a:cubicBezTo>
                  <a:moveTo>
                    <a:pt x="207" y="512"/>
                  </a:moveTo>
                  <a:cubicBezTo>
                    <a:pt x="264" y="408"/>
                    <a:pt x="264" y="408"/>
                    <a:pt x="264" y="408"/>
                  </a:cubicBezTo>
                  <a:cubicBezTo>
                    <a:pt x="368" y="512"/>
                    <a:pt x="368" y="512"/>
                    <a:pt x="368" y="512"/>
                  </a:cubicBezTo>
                  <a:cubicBezTo>
                    <a:pt x="207" y="512"/>
                    <a:pt x="207" y="512"/>
                    <a:pt x="207" y="512"/>
                  </a:cubicBezTo>
                  <a:moveTo>
                    <a:pt x="607" y="471"/>
                  </a:moveTo>
                  <a:cubicBezTo>
                    <a:pt x="681" y="403"/>
                    <a:pt x="681" y="403"/>
                    <a:pt x="681" y="403"/>
                  </a:cubicBezTo>
                  <a:cubicBezTo>
                    <a:pt x="650" y="470"/>
                    <a:pt x="650" y="470"/>
                    <a:pt x="650" y="470"/>
                  </a:cubicBezTo>
                  <a:cubicBezTo>
                    <a:pt x="607" y="471"/>
                    <a:pt x="607" y="471"/>
                    <a:pt x="607" y="471"/>
                  </a:cubicBezTo>
                  <a:moveTo>
                    <a:pt x="655" y="470"/>
                  </a:moveTo>
                  <a:cubicBezTo>
                    <a:pt x="688" y="400"/>
                    <a:pt x="688" y="400"/>
                    <a:pt x="688" y="400"/>
                  </a:cubicBezTo>
                  <a:cubicBezTo>
                    <a:pt x="688" y="401"/>
                    <a:pt x="688" y="401"/>
                    <a:pt x="688" y="401"/>
                  </a:cubicBezTo>
                  <a:cubicBezTo>
                    <a:pt x="688" y="401"/>
                    <a:pt x="688" y="401"/>
                    <a:pt x="688" y="401"/>
                  </a:cubicBezTo>
                  <a:cubicBezTo>
                    <a:pt x="716" y="470"/>
                    <a:pt x="716" y="470"/>
                    <a:pt x="716" y="470"/>
                  </a:cubicBezTo>
                  <a:cubicBezTo>
                    <a:pt x="655" y="470"/>
                    <a:pt x="655" y="470"/>
                    <a:pt x="655" y="470"/>
                  </a:cubicBezTo>
                  <a:moveTo>
                    <a:pt x="595" y="470"/>
                  </a:moveTo>
                  <a:cubicBezTo>
                    <a:pt x="516" y="460"/>
                    <a:pt x="516" y="460"/>
                    <a:pt x="516" y="460"/>
                  </a:cubicBezTo>
                  <a:cubicBezTo>
                    <a:pt x="525" y="400"/>
                    <a:pt x="525" y="400"/>
                    <a:pt x="525" y="400"/>
                  </a:cubicBezTo>
                  <a:cubicBezTo>
                    <a:pt x="595" y="470"/>
                    <a:pt x="595" y="470"/>
                    <a:pt x="595" y="470"/>
                  </a:cubicBezTo>
                  <a:moveTo>
                    <a:pt x="603" y="468"/>
                  </a:moveTo>
                  <a:cubicBezTo>
                    <a:pt x="603" y="383"/>
                    <a:pt x="603" y="383"/>
                    <a:pt x="603" y="383"/>
                  </a:cubicBezTo>
                  <a:cubicBezTo>
                    <a:pt x="607" y="384"/>
                    <a:pt x="607" y="384"/>
                    <a:pt x="607" y="384"/>
                  </a:cubicBezTo>
                  <a:cubicBezTo>
                    <a:pt x="607" y="384"/>
                    <a:pt x="607" y="384"/>
                    <a:pt x="607" y="384"/>
                  </a:cubicBezTo>
                  <a:cubicBezTo>
                    <a:pt x="683" y="396"/>
                    <a:pt x="683" y="396"/>
                    <a:pt x="683" y="396"/>
                  </a:cubicBezTo>
                  <a:cubicBezTo>
                    <a:pt x="603" y="468"/>
                    <a:pt x="603" y="468"/>
                    <a:pt x="603" y="468"/>
                  </a:cubicBezTo>
                  <a:moveTo>
                    <a:pt x="204" y="509"/>
                  </a:moveTo>
                  <a:cubicBezTo>
                    <a:pt x="142" y="382"/>
                    <a:pt x="142" y="382"/>
                    <a:pt x="142" y="382"/>
                  </a:cubicBezTo>
                  <a:cubicBezTo>
                    <a:pt x="260" y="406"/>
                    <a:pt x="260" y="406"/>
                    <a:pt x="260" y="406"/>
                  </a:cubicBezTo>
                  <a:cubicBezTo>
                    <a:pt x="204" y="509"/>
                    <a:pt x="204" y="509"/>
                    <a:pt x="204" y="509"/>
                  </a:cubicBezTo>
                  <a:moveTo>
                    <a:pt x="599" y="456"/>
                  </a:moveTo>
                  <a:cubicBezTo>
                    <a:pt x="577" y="378"/>
                    <a:pt x="577" y="378"/>
                    <a:pt x="577" y="378"/>
                  </a:cubicBezTo>
                  <a:cubicBezTo>
                    <a:pt x="599" y="382"/>
                    <a:pt x="599" y="382"/>
                    <a:pt x="599" y="382"/>
                  </a:cubicBezTo>
                  <a:cubicBezTo>
                    <a:pt x="599" y="456"/>
                    <a:pt x="599" y="456"/>
                    <a:pt x="599" y="456"/>
                  </a:cubicBezTo>
                  <a:moveTo>
                    <a:pt x="720" y="468"/>
                  </a:moveTo>
                  <a:cubicBezTo>
                    <a:pt x="691" y="396"/>
                    <a:pt x="691" y="396"/>
                    <a:pt x="691" y="396"/>
                  </a:cubicBezTo>
                  <a:cubicBezTo>
                    <a:pt x="822" y="378"/>
                    <a:pt x="822" y="378"/>
                    <a:pt x="822" y="378"/>
                  </a:cubicBezTo>
                  <a:cubicBezTo>
                    <a:pt x="720" y="468"/>
                    <a:pt x="720" y="468"/>
                    <a:pt x="720" y="468"/>
                  </a:cubicBezTo>
                  <a:moveTo>
                    <a:pt x="597" y="465"/>
                  </a:moveTo>
                  <a:cubicBezTo>
                    <a:pt x="526" y="395"/>
                    <a:pt x="526" y="395"/>
                    <a:pt x="526" y="395"/>
                  </a:cubicBezTo>
                  <a:cubicBezTo>
                    <a:pt x="544" y="372"/>
                    <a:pt x="544" y="372"/>
                    <a:pt x="544" y="372"/>
                  </a:cubicBezTo>
                  <a:cubicBezTo>
                    <a:pt x="572" y="377"/>
                    <a:pt x="572" y="377"/>
                    <a:pt x="572" y="377"/>
                  </a:cubicBezTo>
                  <a:cubicBezTo>
                    <a:pt x="597" y="465"/>
                    <a:pt x="597" y="465"/>
                    <a:pt x="597" y="465"/>
                  </a:cubicBezTo>
                  <a:moveTo>
                    <a:pt x="513" y="452"/>
                  </a:moveTo>
                  <a:cubicBezTo>
                    <a:pt x="484" y="365"/>
                    <a:pt x="484" y="365"/>
                    <a:pt x="484" y="365"/>
                  </a:cubicBezTo>
                  <a:cubicBezTo>
                    <a:pt x="521" y="396"/>
                    <a:pt x="521" y="396"/>
                    <a:pt x="521" y="396"/>
                  </a:cubicBezTo>
                  <a:cubicBezTo>
                    <a:pt x="513" y="452"/>
                    <a:pt x="513" y="452"/>
                    <a:pt x="513" y="452"/>
                  </a:cubicBezTo>
                  <a:moveTo>
                    <a:pt x="521" y="391"/>
                  </a:moveTo>
                  <a:cubicBezTo>
                    <a:pt x="487" y="362"/>
                    <a:pt x="487" y="362"/>
                    <a:pt x="487" y="362"/>
                  </a:cubicBezTo>
                  <a:cubicBezTo>
                    <a:pt x="539" y="371"/>
                    <a:pt x="539" y="371"/>
                    <a:pt x="539" y="371"/>
                  </a:cubicBezTo>
                  <a:cubicBezTo>
                    <a:pt x="523" y="392"/>
                    <a:pt x="523" y="392"/>
                    <a:pt x="523" y="392"/>
                  </a:cubicBezTo>
                  <a:cubicBezTo>
                    <a:pt x="521" y="390"/>
                    <a:pt x="521" y="390"/>
                    <a:pt x="521" y="390"/>
                  </a:cubicBezTo>
                  <a:cubicBezTo>
                    <a:pt x="521" y="391"/>
                    <a:pt x="521" y="391"/>
                    <a:pt x="521" y="391"/>
                  </a:cubicBezTo>
                  <a:moveTo>
                    <a:pt x="595" y="377"/>
                  </a:moveTo>
                  <a:cubicBezTo>
                    <a:pt x="576" y="373"/>
                    <a:pt x="576" y="373"/>
                    <a:pt x="576" y="373"/>
                  </a:cubicBezTo>
                  <a:cubicBezTo>
                    <a:pt x="570" y="350"/>
                    <a:pt x="570" y="350"/>
                    <a:pt x="570" y="350"/>
                  </a:cubicBezTo>
                  <a:cubicBezTo>
                    <a:pt x="595" y="377"/>
                    <a:pt x="595" y="377"/>
                    <a:pt x="595" y="377"/>
                  </a:cubicBezTo>
                  <a:moveTo>
                    <a:pt x="670" y="389"/>
                  </a:moveTo>
                  <a:cubicBezTo>
                    <a:pt x="602" y="378"/>
                    <a:pt x="602" y="378"/>
                    <a:pt x="602" y="378"/>
                  </a:cubicBezTo>
                  <a:cubicBezTo>
                    <a:pt x="574" y="348"/>
                    <a:pt x="574" y="348"/>
                    <a:pt x="574" y="348"/>
                  </a:cubicBezTo>
                  <a:cubicBezTo>
                    <a:pt x="670" y="389"/>
                    <a:pt x="670" y="389"/>
                    <a:pt x="670" y="389"/>
                  </a:cubicBezTo>
                  <a:moveTo>
                    <a:pt x="571" y="373"/>
                  </a:moveTo>
                  <a:cubicBezTo>
                    <a:pt x="547" y="368"/>
                    <a:pt x="547" y="368"/>
                    <a:pt x="547" y="368"/>
                  </a:cubicBezTo>
                  <a:cubicBezTo>
                    <a:pt x="564" y="347"/>
                    <a:pt x="564" y="347"/>
                    <a:pt x="564" y="347"/>
                  </a:cubicBezTo>
                  <a:cubicBezTo>
                    <a:pt x="571" y="373"/>
                    <a:pt x="571" y="373"/>
                    <a:pt x="571" y="373"/>
                  </a:cubicBezTo>
                  <a:moveTo>
                    <a:pt x="542" y="367"/>
                  </a:moveTo>
                  <a:cubicBezTo>
                    <a:pt x="492" y="358"/>
                    <a:pt x="492" y="358"/>
                    <a:pt x="492" y="358"/>
                  </a:cubicBezTo>
                  <a:cubicBezTo>
                    <a:pt x="559" y="345"/>
                    <a:pt x="559" y="345"/>
                    <a:pt x="559" y="345"/>
                  </a:cubicBezTo>
                  <a:cubicBezTo>
                    <a:pt x="542" y="367"/>
                    <a:pt x="542" y="367"/>
                    <a:pt x="542" y="367"/>
                  </a:cubicBezTo>
                  <a:moveTo>
                    <a:pt x="701" y="390"/>
                  </a:moveTo>
                  <a:cubicBezTo>
                    <a:pt x="805" y="337"/>
                    <a:pt x="805" y="337"/>
                    <a:pt x="805" y="337"/>
                  </a:cubicBezTo>
                  <a:cubicBezTo>
                    <a:pt x="825" y="373"/>
                    <a:pt x="825" y="373"/>
                    <a:pt x="825" y="373"/>
                  </a:cubicBezTo>
                  <a:cubicBezTo>
                    <a:pt x="701" y="390"/>
                    <a:pt x="701" y="390"/>
                    <a:pt x="701" y="390"/>
                  </a:cubicBezTo>
                  <a:moveTo>
                    <a:pt x="258" y="401"/>
                  </a:moveTo>
                  <a:cubicBezTo>
                    <a:pt x="143" y="378"/>
                    <a:pt x="143" y="378"/>
                    <a:pt x="143" y="378"/>
                  </a:cubicBezTo>
                  <a:cubicBezTo>
                    <a:pt x="208" y="330"/>
                    <a:pt x="208" y="330"/>
                    <a:pt x="208" y="330"/>
                  </a:cubicBezTo>
                  <a:cubicBezTo>
                    <a:pt x="258" y="401"/>
                    <a:pt x="258" y="401"/>
                    <a:pt x="258" y="401"/>
                  </a:cubicBezTo>
                  <a:moveTo>
                    <a:pt x="507" y="449"/>
                  </a:moveTo>
                  <a:cubicBezTo>
                    <a:pt x="417" y="326"/>
                    <a:pt x="417" y="326"/>
                    <a:pt x="417" y="326"/>
                  </a:cubicBezTo>
                  <a:cubicBezTo>
                    <a:pt x="473" y="357"/>
                    <a:pt x="473" y="357"/>
                    <a:pt x="473" y="357"/>
                  </a:cubicBezTo>
                  <a:cubicBezTo>
                    <a:pt x="467" y="358"/>
                    <a:pt x="467" y="358"/>
                    <a:pt x="467" y="358"/>
                  </a:cubicBezTo>
                  <a:cubicBezTo>
                    <a:pt x="478" y="360"/>
                    <a:pt x="478" y="360"/>
                    <a:pt x="478" y="360"/>
                  </a:cubicBezTo>
                  <a:cubicBezTo>
                    <a:pt x="507" y="449"/>
                    <a:pt x="507" y="449"/>
                    <a:pt x="507" y="449"/>
                  </a:cubicBezTo>
                  <a:moveTo>
                    <a:pt x="509" y="459"/>
                  </a:moveTo>
                  <a:cubicBezTo>
                    <a:pt x="405" y="446"/>
                    <a:pt x="405" y="446"/>
                    <a:pt x="405" y="446"/>
                  </a:cubicBezTo>
                  <a:cubicBezTo>
                    <a:pt x="411" y="326"/>
                    <a:pt x="411" y="326"/>
                    <a:pt x="411" y="326"/>
                  </a:cubicBezTo>
                  <a:cubicBezTo>
                    <a:pt x="509" y="459"/>
                    <a:pt x="509" y="459"/>
                    <a:pt x="509" y="459"/>
                  </a:cubicBezTo>
                  <a:moveTo>
                    <a:pt x="830" y="372"/>
                  </a:moveTo>
                  <a:cubicBezTo>
                    <a:pt x="810" y="336"/>
                    <a:pt x="810" y="336"/>
                    <a:pt x="810" y="336"/>
                  </a:cubicBezTo>
                  <a:cubicBezTo>
                    <a:pt x="944" y="317"/>
                    <a:pt x="944" y="317"/>
                    <a:pt x="944" y="317"/>
                  </a:cubicBezTo>
                  <a:cubicBezTo>
                    <a:pt x="830" y="372"/>
                    <a:pt x="830" y="372"/>
                    <a:pt x="830" y="372"/>
                  </a:cubicBezTo>
                  <a:moveTo>
                    <a:pt x="710" y="381"/>
                  </a:moveTo>
                  <a:cubicBezTo>
                    <a:pt x="802" y="311"/>
                    <a:pt x="802" y="311"/>
                    <a:pt x="802" y="311"/>
                  </a:cubicBezTo>
                  <a:cubicBezTo>
                    <a:pt x="804" y="332"/>
                    <a:pt x="804" y="332"/>
                    <a:pt x="804" y="332"/>
                  </a:cubicBezTo>
                  <a:cubicBezTo>
                    <a:pt x="803" y="332"/>
                    <a:pt x="803" y="332"/>
                    <a:pt x="803" y="332"/>
                  </a:cubicBezTo>
                  <a:cubicBezTo>
                    <a:pt x="803" y="333"/>
                    <a:pt x="803" y="333"/>
                    <a:pt x="803" y="333"/>
                  </a:cubicBezTo>
                  <a:cubicBezTo>
                    <a:pt x="710" y="381"/>
                    <a:pt x="710" y="381"/>
                    <a:pt x="710" y="381"/>
                  </a:cubicBezTo>
                  <a:moveTo>
                    <a:pt x="397" y="444"/>
                  </a:moveTo>
                  <a:cubicBezTo>
                    <a:pt x="267" y="403"/>
                    <a:pt x="267" y="403"/>
                    <a:pt x="267" y="403"/>
                  </a:cubicBezTo>
                  <a:cubicBezTo>
                    <a:pt x="267" y="403"/>
                    <a:pt x="267" y="403"/>
                    <a:pt x="267" y="403"/>
                  </a:cubicBezTo>
                  <a:cubicBezTo>
                    <a:pt x="266" y="403"/>
                    <a:pt x="266" y="403"/>
                    <a:pt x="266" y="403"/>
                  </a:cubicBezTo>
                  <a:cubicBezTo>
                    <a:pt x="294" y="309"/>
                    <a:pt x="294" y="309"/>
                    <a:pt x="294" y="309"/>
                  </a:cubicBezTo>
                  <a:cubicBezTo>
                    <a:pt x="397" y="444"/>
                    <a:pt x="397" y="444"/>
                    <a:pt x="397" y="444"/>
                  </a:cubicBezTo>
                  <a:moveTo>
                    <a:pt x="138" y="376"/>
                  </a:moveTo>
                  <a:cubicBezTo>
                    <a:pt x="77" y="309"/>
                    <a:pt x="77" y="309"/>
                    <a:pt x="77" y="309"/>
                  </a:cubicBezTo>
                  <a:cubicBezTo>
                    <a:pt x="202" y="328"/>
                    <a:pt x="202" y="328"/>
                    <a:pt x="202" y="328"/>
                  </a:cubicBezTo>
                  <a:cubicBezTo>
                    <a:pt x="138" y="376"/>
                    <a:pt x="138" y="376"/>
                    <a:pt x="138" y="376"/>
                  </a:cubicBezTo>
                  <a:moveTo>
                    <a:pt x="263" y="399"/>
                  </a:moveTo>
                  <a:cubicBezTo>
                    <a:pt x="212" y="328"/>
                    <a:pt x="212" y="328"/>
                    <a:pt x="212" y="328"/>
                  </a:cubicBezTo>
                  <a:cubicBezTo>
                    <a:pt x="290" y="307"/>
                    <a:pt x="290" y="307"/>
                    <a:pt x="290" y="307"/>
                  </a:cubicBezTo>
                  <a:cubicBezTo>
                    <a:pt x="263" y="399"/>
                    <a:pt x="263" y="399"/>
                    <a:pt x="263" y="399"/>
                  </a:cubicBezTo>
                  <a:moveTo>
                    <a:pt x="401" y="442"/>
                  </a:moveTo>
                  <a:cubicBezTo>
                    <a:pt x="299" y="307"/>
                    <a:pt x="299" y="307"/>
                    <a:pt x="299" y="307"/>
                  </a:cubicBezTo>
                  <a:cubicBezTo>
                    <a:pt x="407" y="321"/>
                    <a:pt x="407" y="321"/>
                    <a:pt x="407" y="321"/>
                  </a:cubicBezTo>
                  <a:cubicBezTo>
                    <a:pt x="401" y="442"/>
                    <a:pt x="401" y="442"/>
                    <a:pt x="401" y="442"/>
                  </a:cubicBezTo>
                  <a:moveTo>
                    <a:pt x="85" y="305"/>
                  </a:moveTo>
                  <a:cubicBezTo>
                    <a:pt x="79" y="305"/>
                    <a:pt x="79" y="305"/>
                    <a:pt x="79" y="305"/>
                  </a:cubicBezTo>
                  <a:cubicBezTo>
                    <a:pt x="80" y="304"/>
                    <a:pt x="80" y="304"/>
                    <a:pt x="80" y="304"/>
                  </a:cubicBezTo>
                  <a:cubicBezTo>
                    <a:pt x="85" y="305"/>
                    <a:pt x="85" y="305"/>
                    <a:pt x="85" y="305"/>
                  </a:cubicBezTo>
                  <a:moveTo>
                    <a:pt x="71" y="303"/>
                  </a:moveTo>
                  <a:cubicBezTo>
                    <a:pt x="67" y="302"/>
                    <a:pt x="67" y="302"/>
                    <a:pt x="67" y="302"/>
                  </a:cubicBezTo>
                  <a:cubicBezTo>
                    <a:pt x="72" y="303"/>
                    <a:pt x="72" y="303"/>
                    <a:pt x="72" y="303"/>
                  </a:cubicBezTo>
                  <a:cubicBezTo>
                    <a:pt x="71" y="303"/>
                    <a:pt x="71" y="303"/>
                    <a:pt x="71" y="303"/>
                  </a:cubicBezTo>
                  <a:moveTo>
                    <a:pt x="692" y="388"/>
                  </a:moveTo>
                  <a:cubicBezTo>
                    <a:pt x="721" y="298"/>
                    <a:pt x="721" y="298"/>
                    <a:pt x="721" y="298"/>
                  </a:cubicBezTo>
                  <a:cubicBezTo>
                    <a:pt x="798" y="309"/>
                    <a:pt x="798" y="309"/>
                    <a:pt x="798" y="309"/>
                  </a:cubicBezTo>
                  <a:cubicBezTo>
                    <a:pt x="692" y="388"/>
                    <a:pt x="692" y="388"/>
                    <a:pt x="692" y="388"/>
                  </a:cubicBezTo>
                  <a:moveTo>
                    <a:pt x="481" y="355"/>
                  </a:moveTo>
                  <a:cubicBezTo>
                    <a:pt x="472" y="286"/>
                    <a:pt x="472" y="286"/>
                    <a:pt x="472" y="286"/>
                  </a:cubicBezTo>
                  <a:cubicBezTo>
                    <a:pt x="559" y="341"/>
                    <a:pt x="559" y="341"/>
                    <a:pt x="559" y="341"/>
                  </a:cubicBezTo>
                  <a:cubicBezTo>
                    <a:pt x="481" y="355"/>
                    <a:pt x="481" y="355"/>
                    <a:pt x="481" y="355"/>
                  </a:cubicBezTo>
                  <a:moveTo>
                    <a:pt x="477" y="354"/>
                  </a:moveTo>
                  <a:cubicBezTo>
                    <a:pt x="413" y="319"/>
                    <a:pt x="413" y="319"/>
                    <a:pt x="413" y="319"/>
                  </a:cubicBezTo>
                  <a:cubicBezTo>
                    <a:pt x="467" y="285"/>
                    <a:pt x="467" y="285"/>
                    <a:pt x="467" y="285"/>
                  </a:cubicBezTo>
                  <a:cubicBezTo>
                    <a:pt x="477" y="354"/>
                    <a:pt x="477" y="354"/>
                    <a:pt x="477" y="354"/>
                  </a:cubicBezTo>
                  <a:moveTo>
                    <a:pt x="79" y="300"/>
                  </a:moveTo>
                  <a:cubicBezTo>
                    <a:pt x="23" y="289"/>
                    <a:pt x="23" y="289"/>
                    <a:pt x="23" y="289"/>
                  </a:cubicBezTo>
                  <a:cubicBezTo>
                    <a:pt x="173" y="257"/>
                    <a:pt x="173" y="257"/>
                    <a:pt x="173" y="257"/>
                  </a:cubicBezTo>
                  <a:cubicBezTo>
                    <a:pt x="79" y="300"/>
                    <a:pt x="79" y="300"/>
                    <a:pt x="79" y="300"/>
                  </a:cubicBezTo>
                  <a:moveTo>
                    <a:pt x="210" y="324"/>
                  </a:moveTo>
                  <a:cubicBezTo>
                    <a:pt x="196" y="254"/>
                    <a:pt x="196" y="254"/>
                    <a:pt x="196" y="254"/>
                  </a:cubicBezTo>
                  <a:cubicBezTo>
                    <a:pt x="287" y="303"/>
                    <a:pt x="287" y="303"/>
                    <a:pt x="287" y="303"/>
                  </a:cubicBezTo>
                  <a:cubicBezTo>
                    <a:pt x="210" y="324"/>
                    <a:pt x="210" y="324"/>
                    <a:pt x="210" y="324"/>
                  </a:cubicBezTo>
                  <a:moveTo>
                    <a:pt x="205" y="324"/>
                  </a:moveTo>
                  <a:cubicBezTo>
                    <a:pt x="87" y="301"/>
                    <a:pt x="87" y="301"/>
                    <a:pt x="87" y="301"/>
                  </a:cubicBezTo>
                  <a:cubicBezTo>
                    <a:pt x="191" y="253"/>
                    <a:pt x="191" y="253"/>
                    <a:pt x="191" y="253"/>
                  </a:cubicBezTo>
                  <a:cubicBezTo>
                    <a:pt x="205" y="324"/>
                    <a:pt x="205" y="324"/>
                    <a:pt x="205" y="324"/>
                  </a:cubicBezTo>
                  <a:moveTo>
                    <a:pt x="688" y="387"/>
                  </a:moveTo>
                  <a:cubicBezTo>
                    <a:pt x="634" y="248"/>
                    <a:pt x="634" y="248"/>
                    <a:pt x="634" y="248"/>
                  </a:cubicBezTo>
                  <a:cubicBezTo>
                    <a:pt x="717" y="296"/>
                    <a:pt x="717" y="296"/>
                    <a:pt x="717" y="296"/>
                  </a:cubicBezTo>
                  <a:cubicBezTo>
                    <a:pt x="688" y="387"/>
                    <a:pt x="688" y="387"/>
                    <a:pt x="688" y="387"/>
                  </a:cubicBezTo>
                  <a:moveTo>
                    <a:pt x="570" y="338"/>
                  </a:moveTo>
                  <a:cubicBezTo>
                    <a:pt x="629" y="248"/>
                    <a:pt x="629" y="248"/>
                    <a:pt x="629" y="248"/>
                  </a:cubicBezTo>
                  <a:cubicBezTo>
                    <a:pt x="684" y="390"/>
                    <a:pt x="684" y="390"/>
                    <a:pt x="684" y="390"/>
                  </a:cubicBezTo>
                  <a:cubicBezTo>
                    <a:pt x="569" y="341"/>
                    <a:pt x="569" y="341"/>
                    <a:pt x="569" y="341"/>
                  </a:cubicBezTo>
                  <a:cubicBezTo>
                    <a:pt x="570" y="338"/>
                    <a:pt x="570" y="338"/>
                    <a:pt x="570" y="338"/>
                  </a:cubicBezTo>
                  <a:cubicBezTo>
                    <a:pt x="570" y="338"/>
                    <a:pt x="570" y="338"/>
                    <a:pt x="570" y="338"/>
                  </a:cubicBezTo>
                  <a:moveTo>
                    <a:pt x="565" y="337"/>
                  </a:moveTo>
                  <a:cubicBezTo>
                    <a:pt x="538" y="270"/>
                    <a:pt x="538" y="270"/>
                    <a:pt x="538" y="270"/>
                  </a:cubicBezTo>
                  <a:cubicBezTo>
                    <a:pt x="624" y="246"/>
                    <a:pt x="624" y="246"/>
                    <a:pt x="624" y="246"/>
                  </a:cubicBezTo>
                  <a:cubicBezTo>
                    <a:pt x="565" y="337"/>
                    <a:pt x="565" y="337"/>
                    <a:pt x="565" y="337"/>
                  </a:cubicBezTo>
                  <a:moveTo>
                    <a:pt x="808" y="332"/>
                  </a:moveTo>
                  <a:cubicBezTo>
                    <a:pt x="806" y="308"/>
                    <a:pt x="806" y="308"/>
                    <a:pt x="806" y="308"/>
                  </a:cubicBezTo>
                  <a:cubicBezTo>
                    <a:pt x="809" y="306"/>
                    <a:pt x="809" y="306"/>
                    <a:pt x="809" y="306"/>
                  </a:cubicBezTo>
                  <a:cubicBezTo>
                    <a:pt x="807" y="305"/>
                    <a:pt x="807" y="305"/>
                    <a:pt x="807" y="305"/>
                  </a:cubicBezTo>
                  <a:cubicBezTo>
                    <a:pt x="855" y="242"/>
                    <a:pt x="855" y="242"/>
                    <a:pt x="855" y="242"/>
                  </a:cubicBezTo>
                  <a:cubicBezTo>
                    <a:pt x="838" y="302"/>
                    <a:pt x="838" y="302"/>
                    <a:pt x="838" y="302"/>
                  </a:cubicBezTo>
                  <a:cubicBezTo>
                    <a:pt x="940" y="313"/>
                    <a:pt x="940" y="313"/>
                    <a:pt x="940" y="313"/>
                  </a:cubicBezTo>
                  <a:cubicBezTo>
                    <a:pt x="808" y="332"/>
                    <a:pt x="808" y="332"/>
                    <a:pt x="808" y="332"/>
                  </a:cubicBezTo>
                  <a:moveTo>
                    <a:pt x="800" y="304"/>
                  </a:moveTo>
                  <a:cubicBezTo>
                    <a:pt x="724" y="294"/>
                    <a:pt x="724" y="294"/>
                    <a:pt x="724" y="294"/>
                  </a:cubicBezTo>
                  <a:cubicBezTo>
                    <a:pt x="778" y="235"/>
                    <a:pt x="778" y="235"/>
                    <a:pt x="778" y="235"/>
                  </a:cubicBezTo>
                  <a:cubicBezTo>
                    <a:pt x="800" y="304"/>
                    <a:pt x="800" y="304"/>
                    <a:pt x="800" y="304"/>
                  </a:cubicBezTo>
                  <a:moveTo>
                    <a:pt x="951" y="310"/>
                  </a:moveTo>
                  <a:cubicBezTo>
                    <a:pt x="844" y="298"/>
                    <a:pt x="844" y="298"/>
                    <a:pt x="844" y="298"/>
                  </a:cubicBezTo>
                  <a:cubicBezTo>
                    <a:pt x="862" y="235"/>
                    <a:pt x="862" y="235"/>
                    <a:pt x="862" y="235"/>
                  </a:cubicBezTo>
                  <a:cubicBezTo>
                    <a:pt x="951" y="310"/>
                    <a:pt x="951" y="310"/>
                    <a:pt x="951" y="310"/>
                  </a:cubicBezTo>
                  <a:moveTo>
                    <a:pt x="804" y="302"/>
                  </a:moveTo>
                  <a:cubicBezTo>
                    <a:pt x="782" y="233"/>
                    <a:pt x="782" y="233"/>
                    <a:pt x="782" y="233"/>
                  </a:cubicBezTo>
                  <a:cubicBezTo>
                    <a:pt x="856" y="233"/>
                    <a:pt x="856" y="233"/>
                    <a:pt x="856" y="233"/>
                  </a:cubicBezTo>
                  <a:cubicBezTo>
                    <a:pt x="804" y="302"/>
                    <a:pt x="804" y="302"/>
                    <a:pt x="804" y="302"/>
                  </a:cubicBezTo>
                  <a:moveTo>
                    <a:pt x="410" y="316"/>
                  </a:moveTo>
                  <a:cubicBezTo>
                    <a:pt x="372" y="231"/>
                    <a:pt x="372" y="231"/>
                    <a:pt x="372" y="231"/>
                  </a:cubicBezTo>
                  <a:cubicBezTo>
                    <a:pt x="465" y="282"/>
                    <a:pt x="465" y="282"/>
                    <a:pt x="465" y="282"/>
                  </a:cubicBezTo>
                  <a:cubicBezTo>
                    <a:pt x="410" y="316"/>
                    <a:pt x="410" y="316"/>
                    <a:pt x="410" y="316"/>
                  </a:cubicBezTo>
                  <a:moveTo>
                    <a:pt x="404" y="316"/>
                  </a:moveTo>
                  <a:cubicBezTo>
                    <a:pt x="298" y="303"/>
                    <a:pt x="298" y="303"/>
                    <a:pt x="298" y="303"/>
                  </a:cubicBezTo>
                  <a:cubicBezTo>
                    <a:pt x="366" y="230"/>
                    <a:pt x="366" y="230"/>
                    <a:pt x="366" y="230"/>
                  </a:cubicBezTo>
                  <a:cubicBezTo>
                    <a:pt x="404" y="314"/>
                    <a:pt x="404" y="314"/>
                    <a:pt x="404" y="314"/>
                  </a:cubicBezTo>
                  <a:cubicBezTo>
                    <a:pt x="401" y="312"/>
                    <a:pt x="401" y="312"/>
                    <a:pt x="401" y="312"/>
                  </a:cubicBezTo>
                  <a:cubicBezTo>
                    <a:pt x="404" y="316"/>
                    <a:pt x="404" y="316"/>
                    <a:pt x="404" y="316"/>
                  </a:cubicBezTo>
                  <a:moveTo>
                    <a:pt x="293" y="301"/>
                  </a:moveTo>
                  <a:cubicBezTo>
                    <a:pt x="200" y="251"/>
                    <a:pt x="200" y="251"/>
                    <a:pt x="200" y="251"/>
                  </a:cubicBezTo>
                  <a:cubicBezTo>
                    <a:pt x="361" y="229"/>
                    <a:pt x="361" y="229"/>
                    <a:pt x="361" y="229"/>
                  </a:cubicBezTo>
                  <a:cubicBezTo>
                    <a:pt x="293" y="301"/>
                    <a:pt x="293" y="301"/>
                    <a:pt x="293" y="301"/>
                  </a:cubicBezTo>
                  <a:moveTo>
                    <a:pt x="560" y="336"/>
                  </a:moveTo>
                  <a:cubicBezTo>
                    <a:pt x="471" y="281"/>
                    <a:pt x="471" y="281"/>
                    <a:pt x="471" y="281"/>
                  </a:cubicBezTo>
                  <a:cubicBezTo>
                    <a:pt x="481" y="218"/>
                    <a:pt x="481" y="218"/>
                    <a:pt x="481" y="218"/>
                  </a:cubicBezTo>
                  <a:cubicBezTo>
                    <a:pt x="533" y="269"/>
                    <a:pt x="533" y="269"/>
                    <a:pt x="533" y="269"/>
                  </a:cubicBezTo>
                  <a:cubicBezTo>
                    <a:pt x="560" y="336"/>
                    <a:pt x="560" y="336"/>
                    <a:pt x="560" y="336"/>
                  </a:cubicBezTo>
                  <a:moveTo>
                    <a:pt x="381" y="231"/>
                  </a:moveTo>
                  <a:cubicBezTo>
                    <a:pt x="374" y="228"/>
                    <a:pt x="374" y="228"/>
                    <a:pt x="374" y="228"/>
                  </a:cubicBezTo>
                  <a:cubicBezTo>
                    <a:pt x="477" y="216"/>
                    <a:pt x="477" y="216"/>
                    <a:pt x="477" y="216"/>
                  </a:cubicBezTo>
                  <a:cubicBezTo>
                    <a:pt x="467" y="278"/>
                    <a:pt x="467" y="278"/>
                    <a:pt x="467" y="278"/>
                  </a:cubicBezTo>
                  <a:cubicBezTo>
                    <a:pt x="380" y="231"/>
                    <a:pt x="380" y="231"/>
                    <a:pt x="380" y="231"/>
                  </a:cubicBezTo>
                  <a:cubicBezTo>
                    <a:pt x="381" y="231"/>
                    <a:pt x="381" y="231"/>
                    <a:pt x="381" y="231"/>
                  </a:cubicBezTo>
                  <a:moveTo>
                    <a:pt x="716" y="291"/>
                  </a:moveTo>
                  <a:cubicBezTo>
                    <a:pt x="634" y="243"/>
                    <a:pt x="634" y="243"/>
                    <a:pt x="634" y="243"/>
                  </a:cubicBezTo>
                  <a:cubicBezTo>
                    <a:pt x="700" y="210"/>
                    <a:pt x="700" y="210"/>
                    <a:pt x="700" y="210"/>
                  </a:cubicBezTo>
                  <a:cubicBezTo>
                    <a:pt x="716" y="291"/>
                    <a:pt x="716" y="291"/>
                    <a:pt x="716" y="291"/>
                  </a:cubicBezTo>
                  <a:moveTo>
                    <a:pt x="721" y="290"/>
                  </a:moveTo>
                  <a:cubicBezTo>
                    <a:pt x="704" y="210"/>
                    <a:pt x="704" y="210"/>
                    <a:pt x="704" y="210"/>
                  </a:cubicBezTo>
                  <a:cubicBezTo>
                    <a:pt x="775" y="232"/>
                    <a:pt x="775" y="232"/>
                    <a:pt x="775" y="232"/>
                  </a:cubicBezTo>
                  <a:cubicBezTo>
                    <a:pt x="721" y="290"/>
                    <a:pt x="721" y="290"/>
                    <a:pt x="721" y="290"/>
                  </a:cubicBezTo>
                  <a:moveTo>
                    <a:pt x="195" y="248"/>
                  </a:moveTo>
                  <a:cubicBezTo>
                    <a:pt x="174" y="193"/>
                    <a:pt x="174" y="193"/>
                    <a:pt x="174" y="193"/>
                  </a:cubicBezTo>
                  <a:cubicBezTo>
                    <a:pt x="353" y="226"/>
                    <a:pt x="353" y="226"/>
                    <a:pt x="353" y="226"/>
                  </a:cubicBezTo>
                  <a:cubicBezTo>
                    <a:pt x="195" y="248"/>
                    <a:pt x="195" y="248"/>
                    <a:pt x="195" y="248"/>
                  </a:cubicBezTo>
                  <a:moveTo>
                    <a:pt x="18" y="285"/>
                  </a:moveTo>
                  <a:cubicBezTo>
                    <a:pt x="89" y="210"/>
                    <a:pt x="89" y="210"/>
                    <a:pt x="89" y="210"/>
                  </a:cubicBezTo>
                  <a:cubicBezTo>
                    <a:pt x="169" y="193"/>
                    <a:pt x="169" y="193"/>
                    <a:pt x="169" y="193"/>
                  </a:cubicBezTo>
                  <a:cubicBezTo>
                    <a:pt x="190" y="249"/>
                    <a:pt x="190" y="249"/>
                    <a:pt x="190" y="249"/>
                  </a:cubicBezTo>
                  <a:cubicBezTo>
                    <a:pt x="18" y="285"/>
                    <a:pt x="18" y="285"/>
                    <a:pt x="18" y="285"/>
                  </a:cubicBezTo>
                  <a:moveTo>
                    <a:pt x="541" y="264"/>
                  </a:moveTo>
                  <a:cubicBezTo>
                    <a:pt x="606" y="181"/>
                    <a:pt x="606" y="181"/>
                    <a:pt x="606" y="181"/>
                  </a:cubicBezTo>
                  <a:cubicBezTo>
                    <a:pt x="627" y="241"/>
                    <a:pt x="627" y="241"/>
                    <a:pt x="627" y="241"/>
                  </a:cubicBezTo>
                  <a:cubicBezTo>
                    <a:pt x="541" y="264"/>
                    <a:pt x="541" y="264"/>
                    <a:pt x="541" y="264"/>
                  </a:cubicBezTo>
                  <a:moveTo>
                    <a:pt x="535" y="265"/>
                  </a:moveTo>
                  <a:cubicBezTo>
                    <a:pt x="484" y="215"/>
                    <a:pt x="484" y="215"/>
                    <a:pt x="484" y="215"/>
                  </a:cubicBezTo>
                  <a:cubicBezTo>
                    <a:pt x="601" y="181"/>
                    <a:pt x="601" y="181"/>
                    <a:pt x="601" y="181"/>
                  </a:cubicBezTo>
                  <a:cubicBezTo>
                    <a:pt x="535" y="265"/>
                    <a:pt x="535" y="265"/>
                    <a:pt x="535" y="265"/>
                  </a:cubicBezTo>
                  <a:moveTo>
                    <a:pt x="631" y="240"/>
                  </a:moveTo>
                  <a:cubicBezTo>
                    <a:pt x="611" y="180"/>
                    <a:pt x="611" y="180"/>
                    <a:pt x="611" y="180"/>
                  </a:cubicBezTo>
                  <a:cubicBezTo>
                    <a:pt x="692" y="206"/>
                    <a:pt x="692" y="206"/>
                    <a:pt x="692" y="206"/>
                  </a:cubicBezTo>
                  <a:cubicBezTo>
                    <a:pt x="692" y="206"/>
                    <a:pt x="692" y="206"/>
                    <a:pt x="692" y="206"/>
                  </a:cubicBezTo>
                  <a:cubicBezTo>
                    <a:pt x="695" y="207"/>
                    <a:pt x="695" y="207"/>
                    <a:pt x="695" y="207"/>
                  </a:cubicBezTo>
                  <a:cubicBezTo>
                    <a:pt x="631" y="240"/>
                    <a:pt x="631" y="240"/>
                    <a:pt x="631" y="240"/>
                  </a:cubicBezTo>
                  <a:moveTo>
                    <a:pt x="1058" y="216"/>
                  </a:moveTo>
                  <a:cubicBezTo>
                    <a:pt x="1124" y="178"/>
                    <a:pt x="1124" y="178"/>
                    <a:pt x="1124" y="178"/>
                  </a:cubicBezTo>
                  <a:cubicBezTo>
                    <a:pt x="1154" y="194"/>
                    <a:pt x="1154" y="194"/>
                    <a:pt x="1154" y="194"/>
                  </a:cubicBezTo>
                  <a:cubicBezTo>
                    <a:pt x="1058" y="216"/>
                    <a:pt x="1058" y="216"/>
                    <a:pt x="1058" y="216"/>
                  </a:cubicBezTo>
                  <a:moveTo>
                    <a:pt x="369" y="224"/>
                  </a:moveTo>
                  <a:cubicBezTo>
                    <a:pt x="354" y="171"/>
                    <a:pt x="354" y="171"/>
                    <a:pt x="354" y="171"/>
                  </a:cubicBezTo>
                  <a:cubicBezTo>
                    <a:pt x="470" y="212"/>
                    <a:pt x="470" y="212"/>
                    <a:pt x="470" y="212"/>
                  </a:cubicBezTo>
                  <a:cubicBezTo>
                    <a:pt x="369" y="224"/>
                    <a:pt x="369" y="224"/>
                    <a:pt x="369" y="224"/>
                  </a:cubicBezTo>
                  <a:moveTo>
                    <a:pt x="1157" y="190"/>
                  </a:moveTo>
                  <a:cubicBezTo>
                    <a:pt x="1129" y="176"/>
                    <a:pt x="1129" y="176"/>
                    <a:pt x="1129" y="176"/>
                  </a:cubicBezTo>
                  <a:cubicBezTo>
                    <a:pt x="1149" y="165"/>
                    <a:pt x="1149" y="165"/>
                    <a:pt x="1149" y="165"/>
                  </a:cubicBezTo>
                  <a:cubicBezTo>
                    <a:pt x="1157" y="190"/>
                    <a:pt x="1157" y="190"/>
                    <a:pt x="1157" y="190"/>
                  </a:cubicBezTo>
                  <a:moveTo>
                    <a:pt x="1158" y="181"/>
                  </a:moveTo>
                  <a:cubicBezTo>
                    <a:pt x="1153" y="162"/>
                    <a:pt x="1153" y="162"/>
                    <a:pt x="1153" y="162"/>
                  </a:cubicBezTo>
                  <a:cubicBezTo>
                    <a:pt x="1159" y="159"/>
                    <a:pt x="1159" y="159"/>
                    <a:pt x="1159" y="159"/>
                  </a:cubicBezTo>
                  <a:cubicBezTo>
                    <a:pt x="1158" y="181"/>
                    <a:pt x="1158" y="181"/>
                    <a:pt x="1158" y="181"/>
                  </a:cubicBezTo>
                  <a:moveTo>
                    <a:pt x="362" y="221"/>
                  </a:moveTo>
                  <a:cubicBezTo>
                    <a:pt x="215" y="143"/>
                    <a:pt x="215" y="143"/>
                    <a:pt x="215" y="143"/>
                  </a:cubicBezTo>
                  <a:cubicBezTo>
                    <a:pt x="349" y="170"/>
                    <a:pt x="349" y="170"/>
                    <a:pt x="349" y="170"/>
                  </a:cubicBezTo>
                  <a:cubicBezTo>
                    <a:pt x="363" y="222"/>
                    <a:pt x="363" y="222"/>
                    <a:pt x="363" y="222"/>
                  </a:cubicBezTo>
                  <a:cubicBezTo>
                    <a:pt x="362" y="221"/>
                    <a:pt x="362" y="221"/>
                    <a:pt x="362" y="221"/>
                  </a:cubicBezTo>
                  <a:cubicBezTo>
                    <a:pt x="362" y="221"/>
                    <a:pt x="362" y="221"/>
                    <a:pt x="362" y="221"/>
                  </a:cubicBezTo>
                  <a:moveTo>
                    <a:pt x="353" y="221"/>
                  </a:moveTo>
                  <a:cubicBezTo>
                    <a:pt x="174" y="189"/>
                    <a:pt x="174" y="189"/>
                    <a:pt x="174" y="189"/>
                  </a:cubicBezTo>
                  <a:cubicBezTo>
                    <a:pt x="201" y="141"/>
                    <a:pt x="201" y="141"/>
                    <a:pt x="201" y="141"/>
                  </a:cubicBezTo>
                  <a:cubicBezTo>
                    <a:pt x="353" y="221"/>
                    <a:pt x="353" y="221"/>
                    <a:pt x="353" y="221"/>
                  </a:cubicBezTo>
                  <a:moveTo>
                    <a:pt x="466" y="206"/>
                  </a:moveTo>
                  <a:cubicBezTo>
                    <a:pt x="355" y="167"/>
                    <a:pt x="355" y="167"/>
                    <a:pt x="355" y="167"/>
                  </a:cubicBezTo>
                  <a:cubicBezTo>
                    <a:pt x="379" y="141"/>
                    <a:pt x="379" y="141"/>
                    <a:pt x="379" y="141"/>
                  </a:cubicBezTo>
                  <a:cubicBezTo>
                    <a:pt x="466" y="206"/>
                    <a:pt x="466" y="206"/>
                    <a:pt x="466" y="206"/>
                  </a:cubicBezTo>
                  <a:moveTo>
                    <a:pt x="347" y="165"/>
                  </a:moveTo>
                  <a:cubicBezTo>
                    <a:pt x="223" y="140"/>
                    <a:pt x="223" y="140"/>
                    <a:pt x="223" y="140"/>
                  </a:cubicBezTo>
                  <a:cubicBezTo>
                    <a:pt x="374" y="140"/>
                    <a:pt x="374" y="140"/>
                    <a:pt x="374" y="140"/>
                  </a:cubicBezTo>
                  <a:cubicBezTo>
                    <a:pt x="350" y="165"/>
                    <a:pt x="350" y="165"/>
                    <a:pt x="350" y="165"/>
                  </a:cubicBezTo>
                  <a:cubicBezTo>
                    <a:pt x="347" y="164"/>
                    <a:pt x="347" y="164"/>
                    <a:pt x="347" y="164"/>
                  </a:cubicBezTo>
                  <a:cubicBezTo>
                    <a:pt x="347" y="165"/>
                    <a:pt x="347" y="165"/>
                    <a:pt x="347" y="165"/>
                  </a:cubicBezTo>
                  <a:moveTo>
                    <a:pt x="481" y="211"/>
                  </a:moveTo>
                  <a:cubicBezTo>
                    <a:pt x="470" y="132"/>
                    <a:pt x="470" y="132"/>
                    <a:pt x="470" y="132"/>
                  </a:cubicBezTo>
                  <a:cubicBezTo>
                    <a:pt x="599" y="177"/>
                    <a:pt x="599" y="177"/>
                    <a:pt x="599" y="177"/>
                  </a:cubicBezTo>
                  <a:cubicBezTo>
                    <a:pt x="481" y="211"/>
                    <a:pt x="481" y="211"/>
                    <a:pt x="481" y="211"/>
                  </a:cubicBezTo>
                  <a:moveTo>
                    <a:pt x="476" y="208"/>
                  </a:moveTo>
                  <a:cubicBezTo>
                    <a:pt x="385" y="139"/>
                    <a:pt x="385" y="139"/>
                    <a:pt x="385" y="139"/>
                  </a:cubicBezTo>
                  <a:cubicBezTo>
                    <a:pt x="466" y="131"/>
                    <a:pt x="466" y="131"/>
                    <a:pt x="466" y="131"/>
                  </a:cubicBezTo>
                  <a:cubicBezTo>
                    <a:pt x="476" y="208"/>
                    <a:pt x="476" y="208"/>
                    <a:pt x="476" y="208"/>
                  </a:cubicBezTo>
                  <a:moveTo>
                    <a:pt x="1163" y="188"/>
                  </a:moveTo>
                  <a:cubicBezTo>
                    <a:pt x="1164" y="156"/>
                    <a:pt x="1164" y="156"/>
                    <a:pt x="1164" y="156"/>
                  </a:cubicBezTo>
                  <a:cubicBezTo>
                    <a:pt x="1217" y="126"/>
                    <a:pt x="1217" y="126"/>
                    <a:pt x="1217" y="126"/>
                  </a:cubicBezTo>
                  <a:cubicBezTo>
                    <a:pt x="1163" y="188"/>
                    <a:pt x="1163" y="188"/>
                    <a:pt x="1163" y="188"/>
                  </a:cubicBezTo>
                  <a:moveTo>
                    <a:pt x="1045" y="218"/>
                  </a:moveTo>
                  <a:cubicBezTo>
                    <a:pt x="1010" y="118"/>
                    <a:pt x="1010" y="118"/>
                    <a:pt x="1010" y="118"/>
                  </a:cubicBezTo>
                  <a:cubicBezTo>
                    <a:pt x="1120" y="176"/>
                    <a:pt x="1120" y="176"/>
                    <a:pt x="1120" y="176"/>
                  </a:cubicBezTo>
                  <a:cubicBezTo>
                    <a:pt x="1045" y="218"/>
                    <a:pt x="1045" y="218"/>
                    <a:pt x="1045" y="218"/>
                  </a:cubicBezTo>
                  <a:moveTo>
                    <a:pt x="1039" y="215"/>
                  </a:moveTo>
                  <a:cubicBezTo>
                    <a:pt x="956" y="147"/>
                    <a:pt x="956" y="147"/>
                    <a:pt x="956" y="147"/>
                  </a:cubicBezTo>
                  <a:cubicBezTo>
                    <a:pt x="1005" y="117"/>
                    <a:pt x="1005" y="117"/>
                    <a:pt x="1005" y="117"/>
                  </a:cubicBezTo>
                  <a:cubicBezTo>
                    <a:pt x="1039" y="215"/>
                    <a:pt x="1039" y="215"/>
                    <a:pt x="1039" y="215"/>
                  </a:cubicBezTo>
                  <a:moveTo>
                    <a:pt x="821" y="180"/>
                  </a:moveTo>
                  <a:cubicBezTo>
                    <a:pt x="867" y="116"/>
                    <a:pt x="867" y="116"/>
                    <a:pt x="867" y="116"/>
                  </a:cubicBezTo>
                  <a:cubicBezTo>
                    <a:pt x="945" y="146"/>
                    <a:pt x="945" y="146"/>
                    <a:pt x="945" y="146"/>
                  </a:cubicBezTo>
                  <a:cubicBezTo>
                    <a:pt x="821" y="180"/>
                    <a:pt x="821" y="180"/>
                    <a:pt x="821" y="180"/>
                  </a:cubicBezTo>
                  <a:moveTo>
                    <a:pt x="1179" y="176"/>
                  </a:moveTo>
                  <a:cubicBezTo>
                    <a:pt x="1229" y="119"/>
                    <a:pt x="1229" y="119"/>
                    <a:pt x="1229" y="119"/>
                  </a:cubicBezTo>
                  <a:cubicBezTo>
                    <a:pt x="1283" y="89"/>
                    <a:pt x="1283" y="89"/>
                    <a:pt x="1283" y="89"/>
                  </a:cubicBezTo>
                  <a:cubicBezTo>
                    <a:pt x="1283" y="92"/>
                    <a:pt x="1283" y="92"/>
                    <a:pt x="1283" y="92"/>
                  </a:cubicBezTo>
                  <a:cubicBezTo>
                    <a:pt x="1179" y="176"/>
                    <a:pt x="1179" y="176"/>
                    <a:pt x="1179" y="176"/>
                  </a:cubicBezTo>
                  <a:moveTo>
                    <a:pt x="1152" y="158"/>
                  </a:moveTo>
                  <a:cubicBezTo>
                    <a:pt x="1128" y="81"/>
                    <a:pt x="1128" y="81"/>
                    <a:pt x="1128" y="81"/>
                  </a:cubicBezTo>
                  <a:cubicBezTo>
                    <a:pt x="1161" y="94"/>
                    <a:pt x="1161" y="94"/>
                    <a:pt x="1161" y="94"/>
                  </a:cubicBezTo>
                  <a:cubicBezTo>
                    <a:pt x="1159" y="153"/>
                    <a:pt x="1159" y="153"/>
                    <a:pt x="1159" y="153"/>
                  </a:cubicBezTo>
                  <a:cubicBezTo>
                    <a:pt x="1152" y="158"/>
                    <a:pt x="1152" y="158"/>
                    <a:pt x="1152" y="158"/>
                  </a:cubicBezTo>
                  <a:moveTo>
                    <a:pt x="705" y="204"/>
                  </a:moveTo>
                  <a:cubicBezTo>
                    <a:pt x="721" y="142"/>
                    <a:pt x="721" y="142"/>
                    <a:pt x="721" y="142"/>
                  </a:cubicBezTo>
                  <a:cubicBezTo>
                    <a:pt x="755" y="72"/>
                    <a:pt x="755" y="72"/>
                    <a:pt x="755" y="72"/>
                  </a:cubicBezTo>
                  <a:cubicBezTo>
                    <a:pt x="812" y="183"/>
                    <a:pt x="812" y="183"/>
                    <a:pt x="812" y="183"/>
                  </a:cubicBezTo>
                  <a:cubicBezTo>
                    <a:pt x="705" y="204"/>
                    <a:pt x="705" y="204"/>
                    <a:pt x="705" y="204"/>
                  </a:cubicBezTo>
                  <a:moveTo>
                    <a:pt x="816" y="180"/>
                  </a:moveTo>
                  <a:cubicBezTo>
                    <a:pt x="760" y="72"/>
                    <a:pt x="760" y="72"/>
                    <a:pt x="760" y="72"/>
                  </a:cubicBezTo>
                  <a:cubicBezTo>
                    <a:pt x="795" y="88"/>
                    <a:pt x="846" y="111"/>
                    <a:pt x="862" y="115"/>
                  </a:cubicBezTo>
                  <a:cubicBezTo>
                    <a:pt x="816" y="180"/>
                    <a:pt x="816" y="180"/>
                    <a:pt x="816" y="180"/>
                  </a:cubicBezTo>
                  <a:moveTo>
                    <a:pt x="700" y="204"/>
                  </a:moveTo>
                  <a:cubicBezTo>
                    <a:pt x="609" y="175"/>
                    <a:pt x="609" y="175"/>
                    <a:pt x="609" y="175"/>
                  </a:cubicBezTo>
                  <a:cubicBezTo>
                    <a:pt x="603" y="71"/>
                    <a:pt x="603" y="71"/>
                    <a:pt x="603" y="71"/>
                  </a:cubicBezTo>
                  <a:cubicBezTo>
                    <a:pt x="717" y="142"/>
                    <a:pt x="717" y="142"/>
                    <a:pt x="717" y="142"/>
                  </a:cubicBezTo>
                  <a:cubicBezTo>
                    <a:pt x="700" y="204"/>
                    <a:pt x="700" y="204"/>
                    <a:pt x="700" y="204"/>
                  </a:cubicBezTo>
                  <a:moveTo>
                    <a:pt x="605" y="173"/>
                  </a:moveTo>
                  <a:cubicBezTo>
                    <a:pt x="473" y="128"/>
                    <a:pt x="473" y="128"/>
                    <a:pt x="473" y="128"/>
                  </a:cubicBezTo>
                  <a:cubicBezTo>
                    <a:pt x="599" y="71"/>
                    <a:pt x="599" y="71"/>
                    <a:pt x="599" y="71"/>
                  </a:cubicBezTo>
                  <a:cubicBezTo>
                    <a:pt x="605" y="173"/>
                    <a:pt x="605" y="173"/>
                    <a:pt x="605" y="173"/>
                  </a:cubicBezTo>
                  <a:moveTo>
                    <a:pt x="719" y="137"/>
                  </a:moveTo>
                  <a:cubicBezTo>
                    <a:pt x="609" y="69"/>
                    <a:pt x="609" y="69"/>
                    <a:pt x="609" y="69"/>
                  </a:cubicBezTo>
                  <a:cubicBezTo>
                    <a:pt x="752" y="69"/>
                    <a:pt x="752" y="69"/>
                    <a:pt x="752" y="69"/>
                  </a:cubicBezTo>
                  <a:cubicBezTo>
                    <a:pt x="719" y="137"/>
                    <a:pt x="719" y="137"/>
                    <a:pt x="719" y="137"/>
                  </a:cubicBezTo>
                  <a:moveTo>
                    <a:pt x="1287" y="88"/>
                  </a:moveTo>
                  <a:cubicBezTo>
                    <a:pt x="1288" y="86"/>
                    <a:pt x="1288" y="86"/>
                    <a:pt x="1288" y="86"/>
                  </a:cubicBezTo>
                  <a:cubicBezTo>
                    <a:pt x="1333" y="60"/>
                    <a:pt x="1333" y="60"/>
                    <a:pt x="1333" y="60"/>
                  </a:cubicBezTo>
                  <a:cubicBezTo>
                    <a:pt x="1312" y="73"/>
                    <a:pt x="1295" y="84"/>
                    <a:pt x="1287" y="88"/>
                  </a:cubicBezTo>
                  <a:moveTo>
                    <a:pt x="1124" y="173"/>
                  </a:moveTo>
                  <a:cubicBezTo>
                    <a:pt x="1010" y="113"/>
                    <a:pt x="1010" y="113"/>
                    <a:pt x="1010" y="113"/>
                  </a:cubicBezTo>
                  <a:cubicBezTo>
                    <a:pt x="1073" y="59"/>
                    <a:pt x="1073" y="59"/>
                    <a:pt x="1073" y="59"/>
                  </a:cubicBezTo>
                  <a:cubicBezTo>
                    <a:pt x="1123" y="79"/>
                    <a:pt x="1123" y="79"/>
                    <a:pt x="1123" y="79"/>
                  </a:cubicBezTo>
                  <a:cubicBezTo>
                    <a:pt x="1148" y="160"/>
                    <a:pt x="1148" y="160"/>
                    <a:pt x="1148" y="160"/>
                  </a:cubicBezTo>
                  <a:cubicBezTo>
                    <a:pt x="1124" y="173"/>
                    <a:pt x="1124" y="173"/>
                    <a:pt x="1124" y="173"/>
                  </a:cubicBezTo>
                  <a:moveTo>
                    <a:pt x="1238" y="109"/>
                  </a:moveTo>
                  <a:cubicBezTo>
                    <a:pt x="1286" y="53"/>
                    <a:pt x="1286" y="53"/>
                    <a:pt x="1286" y="53"/>
                  </a:cubicBezTo>
                  <a:cubicBezTo>
                    <a:pt x="1283" y="83"/>
                    <a:pt x="1283" y="83"/>
                    <a:pt x="1283" y="83"/>
                  </a:cubicBezTo>
                  <a:cubicBezTo>
                    <a:pt x="1238" y="109"/>
                    <a:pt x="1238" y="109"/>
                    <a:pt x="1238" y="109"/>
                  </a:cubicBezTo>
                  <a:moveTo>
                    <a:pt x="1164" y="151"/>
                  </a:moveTo>
                  <a:cubicBezTo>
                    <a:pt x="1165" y="94"/>
                    <a:pt x="1165" y="94"/>
                    <a:pt x="1165" y="94"/>
                  </a:cubicBezTo>
                  <a:cubicBezTo>
                    <a:pt x="1282" y="51"/>
                    <a:pt x="1282" y="51"/>
                    <a:pt x="1282" y="51"/>
                  </a:cubicBezTo>
                  <a:cubicBezTo>
                    <a:pt x="1226" y="116"/>
                    <a:pt x="1226" y="116"/>
                    <a:pt x="1226" y="116"/>
                  </a:cubicBezTo>
                  <a:cubicBezTo>
                    <a:pt x="1164" y="151"/>
                    <a:pt x="1164" y="151"/>
                    <a:pt x="1164" y="151"/>
                  </a:cubicBezTo>
                  <a:moveTo>
                    <a:pt x="1156" y="87"/>
                  </a:moveTo>
                  <a:cubicBezTo>
                    <a:pt x="1127" y="76"/>
                    <a:pt x="1127" y="76"/>
                    <a:pt x="1127" y="76"/>
                  </a:cubicBezTo>
                  <a:cubicBezTo>
                    <a:pt x="1115" y="36"/>
                    <a:pt x="1115" y="36"/>
                    <a:pt x="1115" y="36"/>
                  </a:cubicBezTo>
                  <a:cubicBezTo>
                    <a:pt x="1156" y="87"/>
                    <a:pt x="1156" y="87"/>
                    <a:pt x="1156" y="87"/>
                  </a:cubicBezTo>
                  <a:moveTo>
                    <a:pt x="1121" y="74"/>
                  </a:moveTo>
                  <a:cubicBezTo>
                    <a:pt x="1077" y="56"/>
                    <a:pt x="1077" y="56"/>
                    <a:pt x="1077" y="56"/>
                  </a:cubicBezTo>
                  <a:cubicBezTo>
                    <a:pt x="1108" y="29"/>
                    <a:pt x="1108" y="29"/>
                    <a:pt x="1108" y="29"/>
                  </a:cubicBezTo>
                  <a:cubicBezTo>
                    <a:pt x="1121" y="74"/>
                    <a:pt x="1121" y="74"/>
                    <a:pt x="1121" y="74"/>
                  </a:cubicBezTo>
                  <a:moveTo>
                    <a:pt x="1164" y="90"/>
                  </a:moveTo>
                  <a:cubicBezTo>
                    <a:pt x="1114" y="28"/>
                    <a:pt x="1114" y="28"/>
                    <a:pt x="1114" y="28"/>
                  </a:cubicBezTo>
                  <a:cubicBezTo>
                    <a:pt x="1280" y="47"/>
                    <a:pt x="1280" y="47"/>
                    <a:pt x="1280" y="47"/>
                  </a:cubicBezTo>
                  <a:cubicBezTo>
                    <a:pt x="1164" y="90"/>
                    <a:pt x="1164" y="90"/>
                    <a:pt x="1164" y="90"/>
                  </a:cubicBezTo>
                  <a:moveTo>
                    <a:pt x="1288" y="80"/>
                  </a:moveTo>
                  <a:cubicBezTo>
                    <a:pt x="1291" y="48"/>
                    <a:pt x="1291" y="48"/>
                    <a:pt x="1291" y="48"/>
                  </a:cubicBezTo>
                  <a:cubicBezTo>
                    <a:pt x="1349" y="32"/>
                    <a:pt x="1383" y="22"/>
                    <a:pt x="1403" y="15"/>
                  </a:cubicBezTo>
                  <a:cubicBezTo>
                    <a:pt x="1288" y="80"/>
                    <a:pt x="1288" y="80"/>
                    <a:pt x="1288" y="80"/>
                  </a:cubicBezTo>
                  <a:moveTo>
                    <a:pt x="954" y="143"/>
                  </a:moveTo>
                  <a:cubicBezTo>
                    <a:pt x="946" y="14"/>
                    <a:pt x="946" y="14"/>
                    <a:pt x="946" y="14"/>
                  </a:cubicBezTo>
                  <a:cubicBezTo>
                    <a:pt x="1003" y="113"/>
                    <a:pt x="1003" y="113"/>
                    <a:pt x="1003" y="113"/>
                  </a:cubicBezTo>
                  <a:cubicBezTo>
                    <a:pt x="954" y="143"/>
                    <a:pt x="954" y="143"/>
                    <a:pt x="954" y="143"/>
                  </a:cubicBezTo>
                  <a:moveTo>
                    <a:pt x="949" y="143"/>
                  </a:moveTo>
                  <a:cubicBezTo>
                    <a:pt x="870" y="113"/>
                    <a:pt x="870" y="113"/>
                    <a:pt x="870" y="113"/>
                  </a:cubicBezTo>
                  <a:cubicBezTo>
                    <a:pt x="877" y="101"/>
                    <a:pt x="914" y="49"/>
                    <a:pt x="941" y="11"/>
                  </a:cubicBezTo>
                  <a:cubicBezTo>
                    <a:pt x="949" y="143"/>
                    <a:pt x="949" y="143"/>
                    <a:pt x="949" y="143"/>
                  </a:cubicBezTo>
                  <a:moveTo>
                    <a:pt x="1006" y="110"/>
                  </a:moveTo>
                  <a:cubicBezTo>
                    <a:pt x="948" y="9"/>
                    <a:pt x="948" y="9"/>
                    <a:pt x="948" y="9"/>
                  </a:cubicBezTo>
                  <a:cubicBezTo>
                    <a:pt x="1069" y="57"/>
                    <a:pt x="1069" y="57"/>
                    <a:pt x="1069" y="57"/>
                  </a:cubicBezTo>
                  <a:cubicBezTo>
                    <a:pt x="1006" y="110"/>
                    <a:pt x="1006" y="110"/>
                    <a:pt x="1006" y="110"/>
                  </a:cubicBezTo>
                  <a:moveTo>
                    <a:pt x="1072" y="54"/>
                  </a:moveTo>
                  <a:cubicBezTo>
                    <a:pt x="960" y="9"/>
                    <a:pt x="960" y="9"/>
                    <a:pt x="960" y="9"/>
                  </a:cubicBezTo>
                  <a:cubicBezTo>
                    <a:pt x="1104" y="27"/>
                    <a:pt x="1104" y="27"/>
                    <a:pt x="1104" y="27"/>
                  </a:cubicBezTo>
                  <a:cubicBezTo>
                    <a:pt x="1072" y="54"/>
                    <a:pt x="1072" y="54"/>
                    <a:pt x="1072" y="54"/>
                  </a:cubicBezTo>
                  <a:moveTo>
                    <a:pt x="865" y="112"/>
                  </a:moveTo>
                  <a:cubicBezTo>
                    <a:pt x="856" y="110"/>
                    <a:pt x="799" y="85"/>
                    <a:pt x="761" y="68"/>
                  </a:cubicBezTo>
                  <a:cubicBezTo>
                    <a:pt x="937" y="9"/>
                    <a:pt x="937" y="9"/>
                    <a:pt x="937" y="9"/>
                  </a:cubicBezTo>
                  <a:cubicBezTo>
                    <a:pt x="920" y="33"/>
                    <a:pt x="871" y="101"/>
                    <a:pt x="865" y="112"/>
                  </a:cubicBezTo>
                  <a:moveTo>
                    <a:pt x="1288" y="44"/>
                  </a:moveTo>
                  <a:cubicBezTo>
                    <a:pt x="1133" y="26"/>
                    <a:pt x="1133" y="26"/>
                    <a:pt x="1133" y="26"/>
                  </a:cubicBezTo>
                  <a:cubicBezTo>
                    <a:pt x="1197" y="21"/>
                    <a:pt x="1371" y="8"/>
                    <a:pt x="1416" y="6"/>
                  </a:cubicBezTo>
                  <a:cubicBezTo>
                    <a:pt x="1393" y="14"/>
                    <a:pt x="1334" y="31"/>
                    <a:pt x="1292" y="43"/>
                  </a:cubicBezTo>
                  <a:cubicBezTo>
                    <a:pt x="1292" y="39"/>
                    <a:pt x="1292" y="39"/>
                    <a:pt x="1292" y="39"/>
                  </a:cubicBezTo>
                  <a:cubicBezTo>
                    <a:pt x="1288" y="44"/>
                    <a:pt x="1288" y="44"/>
                    <a:pt x="1288" y="44"/>
                  </a:cubicBezTo>
                  <a:moveTo>
                    <a:pt x="943" y="0"/>
                  </a:moveTo>
                  <a:cubicBezTo>
                    <a:pt x="942" y="2"/>
                    <a:pt x="942" y="2"/>
                    <a:pt x="942" y="2"/>
                  </a:cubicBezTo>
                  <a:cubicBezTo>
                    <a:pt x="940" y="1"/>
                    <a:pt x="940" y="1"/>
                    <a:pt x="940" y="1"/>
                  </a:cubicBezTo>
                  <a:cubicBezTo>
                    <a:pt x="940" y="3"/>
                    <a:pt x="940" y="3"/>
                    <a:pt x="940" y="3"/>
                  </a:cubicBezTo>
                  <a:cubicBezTo>
                    <a:pt x="757" y="64"/>
                    <a:pt x="757" y="64"/>
                    <a:pt x="757" y="64"/>
                  </a:cubicBezTo>
                  <a:cubicBezTo>
                    <a:pt x="755" y="62"/>
                    <a:pt x="755" y="62"/>
                    <a:pt x="755" y="62"/>
                  </a:cubicBezTo>
                  <a:cubicBezTo>
                    <a:pt x="754" y="65"/>
                    <a:pt x="754" y="65"/>
                    <a:pt x="754" y="65"/>
                  </a:cubicBezTo>
                  <a:cubicBezTo>
                    <a:pt x="602" y="65"/>
                    <a:pt x="602" y="65"/>
                    <a:pt x="602" y="65"/>
                  </a:cubicBezTo>
                  <a:cubicBezTo>
                    <a:pt x="598" y="63"/>
                    <a:pt x="598" y="63"/>
                    <a:pt x="598" y="63"/>
                  </a:cubicBezTo>
                  <a:cubicBezTo>
                    <a:pt x="599" y="66"/>
                    <a:pt x="599" y="66"/>
                    <a:pt x="599" y="66"/>
                  </a:cubicBezTo>
                  <a:cubicBezTo>
                    <a:pt x="467" y="126"/>
                    <a:pt x="467" y="126"/>
                    <a:pt x="467" y="126"/>
                  </a:cubicBezTo>
                  <a:cubicBezTo>
                    <a:pt x="465" y="125"/>
                    <a:pt x="465" y="125"/>
                    <a:pt x="465" y="125"/>
                  </a:cubicBezTo>
                  <a:cubicBezTo>
                    <a:pt x="465" y="127"/>
                    <a:pt x="465" y="127"/>
                    <a:pt x="465" y="127"/>
                  </a:cubicBezTo>
                  <a:cubicBezTo>
                    <a:pt x="380" y="135"/>
                    <a:pt x="380" y="135"/>
                    <a:pt x="380" y="135"/>
                  </a:cubicBezTo>
                  <a:cubicBezTo>
                    <a:pt x="379" y="135"/>
                    <a:pt x="379" y="135"/>
                    <a:pt x="379" y="135"/>
                  </a:cubicBezTo>
                  <a:cubicBezTo>
                    <a:pt x="378" y="135"/>
                    <a:pt x="378" y="135"/>
                    <a:pt x="378" y="135"/>
                  </a:cubicBezTo>
                  <a:cubicBezTo>
                    <a:pt x="201" y="135"/>
                    <a:pt x="201" y="135"/>
                    <a:pt x="201" y="135"/>
                  </a:cubicBezTo>
                  <a:cubicBezTo>
                    <a:pt x="186" y="133"/>
                    <a:pt x="186" y="133"/>
                    <a:pt x="186" y="133"/>
                  </a:cubicBezTo>
                  <a:cubicBezTo>
                    <a:pt x="197" y="139"/>
                    <a:pt x="197" y="139"/>
                    <a:pt x="197" y="139"/>
                  </a:cubicBezTo>
                  <a:cubicBezTo>
                    <a:pt x="169" y="188"/>
                    <a:pt x="169" y="188"/>
                    <a:pt x="169" y="188"/>
                  </a:cubicBezTo>
                  <a:cubicBezTo>
                    <a:pt x="167" y="187"/>
                    <a:pt x="167" y="187"/>
                    <a:pt x="167" y="187"/>
                  </a:cubicBezTo>
                  <a:cubicBezTo>
                    <a:pt x="168" y="189"/>
                    <a:pt x="168" y="189"/>
                    <a:pt x="168" y="189"/>
                  </a:cubicBezTo>
                  <a:cubicBezTo>
                    <a:pt x="87" y="206"/>
                    <a:pt x="87" y="206"/>
                    <a:pt x="87" y="206"/>
                  </a:cubicBezTo>
                  <a:cubicBezTo>
                    <a:pt x="10" y="287"/>
                    <a:pt x="10" y="287"/>
                    <a:pt x="10" y="287"/>
                  </a:cubicBezTo>
                  <a:cubicBezTo>
                    <a:pt x="0" y="289"/>
                    <a:pt x="0" y="289"/>
                    <a:pt x="0" y="289"/>
                  </a:cubicBezTo>
                  <a:cubicBezTo>
                    <a:pt x="11" y="291"/>
                    <a:pt x="11" y="291"/>
                    <a:pt x="11" y="291"/>
                  </a:cubicBezTo>
                  <a:cubicBezTo>
                    <a:pt x="65" y="306"/>
                    <a:pt x="65" y="306"/>
                    <a:pt x="65" y="306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08"/>
                    <a:pt x="70" y="308"/>
                    <a:pt x="70" y="308"/>
                  </a:cubicBezTo>
                  <a:cubicBezTo>
                    <a:pt x="134" y="379"/>
                    <a:pt x="134" y="379"/>
                    <a:pt x="134" y="379"/>
                  </a:cubicBezTo>
                  <a:cubicBezTo>
                    <a:pt x="132" y="380"/>
                    <a:pt x="132" y="380"/>
                    <a:pt x="132" y="380"/>
                  </a:cubicBezTo>
                  <a:cubicBezTo>
                    <a:pt x="136" y="381"/>
                    <a:pt x="136" y="381"/>
                    <a:pt x="136" y="381"/>
                  </a:cubicBezTo>
                  <a:cubicBezTo>
                    <a:pt x="201" y="514"/>
                    <a:pt x="201" y="514"/>
                    <a:pt x="201" y="514"/>
                  </a:cubicBezTo>
                  <a:cubicBezTo>
                    <a:pt x="200" y="516"/>
                    <a:pt x="200" y="516"/>
                    <a:pt x="200" y="516"/>
                  </a:cubicBezTo>
                  <a:cubicBezTo>
                    <a:pt x="203" y="516"/>
                    <a:pt x="203" y="516"/>
                    <a:pt x="203" y="516"/>
                  </a:cubicBezTo>
                  <a:cubicBezTo>
                    <a:pt x="296" y="591"/>
                    <a:pt x="296" y="591"/>
                    <a:pt x="296" y="591"/>
                  </a:cubicBezTo>
                  <a:cubicBezTo>
                    <a:pt x="295" y="592"/>
                    <a:pt x="295" y="592"/>
                    <a:pt x="295" y="592"/>
                  </a:cubicBezTo>
                  <a:cubicBezTo>
                    <a:pt x="298" y="593"/>
                    <a:pt x="298" y="593"/>
                    <a:pt x="298" y="593"/>
                  </a:cubicBezTo>
                  <a:cubicBezTo>
                    <a:pt x="357" y="730"/>
                    <a:pt x="357" y="730"/>
                    <a:pt x="357" y="730"/>
                  </a:cubicBezTo>
                  <a:cubicBezTo>
                    <a:pt x="346" y="745"/>
                    <a:pt x="346" y="745"/>
                    <a:pt x="346" y="745"/>
                  </a:cubicBezTo>
                  <a:cubicBezTo>
                    <a:pt x="360" y="733"/>
                    <a:pt x="360" y="733"/>
                    <a:pt x="360" y="733"/>
                  </a:cubicBezTo>
                  <a:cubicBezTo>
                    <a:pt x="575" y="807"/>
                    <a:pt x="575" y="807"/>
                    <a:pt x="575" y="807"/>
                  </a:cubicBezTo>
                  <a:cubicBezTo>
                    <a:pt x="599" y="873"/>
                    <a:pt x="599" y="873"/>
                    <a:pt x="599" y="873"/>
                  </a:cubicBezTo>
                  <a:cubicBezTo>
                    <a:pt x="597" y="873"/>
                    <a:pt x="597" y="873"/>
                    <a:pt x="597" y="873"/>
                  </a:cubicBezTo>
                  <a:cubicBezTo>
                    <a:pt x="600" y="876"/>
                    <a:pt x="600" y="876"/>
                    <a:pt x="600" y="876"/>
                  </a:cubicBezTo>
                  <a:cubicBezTo>
                    <a:pt x="587" y="911"/>
                    <a:pt x="587" y="911"/>
                    <a:pt x="587" y="911"/>
                  </a:cubicBezTo>
                  <a:cubicBezTo>
                    <a:pt x="587" y="982"/>
                    <a:pt x="587" y="982"/>
                    <a:pt x="587" y="982"/>
                  </a:cubicBezTo>
                  <a:cubicBezTo>
                    <a:pt x="583" y="985"/>
                    <a:pt x="583" y="985"/>
                    <a:pt x="583" y="985"/>
                  </a:cubicBezTo>
                  <a:cubicBezTo>
                    <a:pt x="587" y="986"/>
                    <a:pt x="587" y="986"/>
                    <a:pt x="587" y="986"/>
                  </a:cubicBezTo>
                  <a:cubicBezTo>
                    <a:pt x="610" y="1058"/>
                    <a:pt x="610" y="1058"/>
                    <a:pt x="610" y="1058"/>
                  </a:cubicBezTo>
                  <a:cubicBezTo>
                    <a:pt x="607" y="1061"/>
                    <a:pt x="607" y="1061"/>
                    <a:pt x="607" y="1061"/>
                  </a:cubicBezTo>
                  <a:cubicBezTo>
                    <a:pt x="612" y="1061"/>
                    <a:pt x="612" y="1061"/>
                    <a:pt x="612" y="1061"/>
                  </a:cubicBezTo>
                  <a:cubicBezTo>
                    <a:pt x="690" y="1150"/>
                    <a:pt x="690" y="1150"/>
                    <a:pt x="690" y="1150"/>
                  </a:cubicBezTo>
                  <a:cubicBezTo>
                    <a:pt x="689" y="1151"/>
                    <a:pt x="689" y="1151"/>
                    <a:pt x="689" y="1151"/>
                  </a:cubicBezTo>
                  <a:cubicBezTo>
                    <a:pt x="691" y="1152"/>
                    <a:pt x="691" y="1152"/>
                    <a:pt x="691" y="1152"/>
                  </a:cubicBezTo>
                  <a:cubicBezTo>
                    <a:pt x="711" y="1252"/>
                    <a:pt x="711" y="1252"/>
                    <a:pt x="711" y="1252"/>
                  </a:cubicBezTo>
                  <a:cubicBezTo>
                    <a:pt x="705" y="1257"/>
                    <a:pt x="705" y="1257"/>
                    <a:pt x="705" y="1257"/>
                  </a:cubicBezTo>
                  <a:cubicBezTo>
                    <a:pt x="711" y="1256"/>
                    <a:pt x="711" y="1256"/>
                    <a:pt x="711" y="1256"/>
                  </a:cubicBezTo>
                  <a:cubicBezTo>
                    <a:pt x="717" y="1415"/>
                    <a:pt x="717" y="1415"/>
                    <a:pt x="717" y="1415"/>
                  </a:cubicBezTo>
                  <a:cubicBezTo>
                    <a:pt x="715" y="1418"/>
                    <a:pt x="715" y="1418"/>
                    <a:pt x="715" y="1418"/>
                  </a:cubicBezTo>
                  <a:cubicBezTo>
                    <a:pt x="718" y="1418"/>
                    <a:pt x="718" y="1418"/>
                    <a:pt x="718" y="1418"/>
                  </a:cubicBezTo>
                  <a:cubicBezTo>
                    <a:pt x="769" y="1570"/>
                    <a:pt x="769" y="1570"/>
                    <a:pt x="769" y="1570"/>
                  </a:cubicBezTo>
                  <a:cubicBezTo>
                    <a:pt x="768" y="1572"/>
                    <a:pt x="768" y="1572"/>
                    <a:pt x="768" y="1572"/>
                  </a:cubicBezTo>
                  <a:cubicBezTo>
                    <a:pt x="771" y="1572"/>
                    <a:pt x="771" y="1572"/>
                    <a:pt x="771" y="1572"/>
                  </a:cubicBezTo>
                  <a:cubicBezTo>
                    <a:pt x="886" y="1617"/>
                    <a:pt x="886" y="1617"/>
                    <a:pt x="886" y="1617"/>
                  </a:cubicBezTo>
                  <a:cubicBezTo>
                    <a:pt x="824" y="1569"/>
                    <a:pt x="824" y="1569"/>
                    <a:pt x="824" y="1569"/>
                  </a:cubicBezTo>
                  <a:cubicBezTo>
                    <a:pt x="818" y="1477"/>
                    <a:pt x="818" y="1477"/>
                    <a:pt x="818" y="1477"/>
                  </a:cubicBezTo>
                  <a:cubicBezTo>
                    <a:pt x="818" y="1477"/>
                    <a:pt x="818" y="1477"/>
                    <a:pt x="818" y="1477"/>
                  </a:cubicBezTo>
                  <a:cubicBezTo>
                    <a:pt x="818" y="1477"/>
                    <a:pt x="818" y="1477"/>
                    <a:pt x="818" y="1477"/>
                  </a:cubicBezTo>
                  <a:cubicBezTo>
                    <a:pt x="847" y="1392"/>
                    <a:pt x="847" y="1392"/>
                    <a:pt x="847" y="1392"/>
                  </a:cubicBezTo>
                  <a:cubicBezTo>
                    <a:pt x="848" y="1391"/>
                    <a:pt x="848" y="1391"/>
                    <a:pt x="848" y="1391"/>
                  </a:cubicBezTo>
                  <a:cubicBezTo>
                    <a:pt x="848" y="1391"/>
                    <a:pt x="848" y="1391"/>
                    <a:pt x="848" y="1391"/>
                  </a:cubicBezTo>
                  <a:cubicBezTo>
                    <a:pt x="887" y="1371"/>
                    <a:pt x="887" y="1371"/>
                    <a:pt x="887" y="1371"/>
                  </a:cubicBezTo>
                  <a:cubicBezTo>
                    <a:pt x="894" y="1376"/>
                    <a:pt x="894" y="1376"/>
                    <a:pt x="894" y="1376"/>
                  </a:cubicBezTo>
                  <a:cubicBezTo>
                    <a:pt x="890" y="1369"/>
                    <a:pt x="890" y="1369"/>
                    <a:pt x="890" y="1369"/>
                  </a:cubicBezTo>
                  <a:cubicBezTo>
                    <a:pt x="939" y="1252"/>
                    <a:pt x="939" y="1252"/>
                    <a:pt x="939" y="1252"/>
                  </a:cubicBezTo>
                  <a:cubicBezTo>
                    <a:pt x="1017" y="1203"/>
                    <a:pt x="1017" y="1203"/>
                    <a:pt x="1017" y="1203"/>
                  </a:cubicBezTo>
                  <a:cubicBezTo>
                    <a:pt x="1020" y="1202"/>
                    <a:pt x="1020" y="1202"/>
                    <a:pt x="1020" y="1202"/>
                  </a:cubicBezTo>
                  <a:cubicBezTo>
                    <a:pt x="1019" y="1200"/>
                    <a:pt x="1019" y="1200"/>
                    <a:pt x="1019" y="1200"/>
                  </a:cubicBezTo>
                  <a:cubicBezTo>
                    <a:pt x="1023" y="1103"/>
                    <a:pt x="1023" y="1103"/>
                    <a:pt x="1023" y="1103"/>
                  </a:cubicBezTo>
                  <a:cubicBezTo>
                    <a:pt x="1024" y="1101"/>
                    <a:pt x="1024" y="1101"/>
                    <a:pt x="1024" y="1101"/>
                  </a:cubicBezTo>
                  <a:cubicBezTo>
                    <a:pt x="1027" y="1101"/>
                    <a:pt x="1027" y="1101"/>
                    <a:pt x="1027" y="1101"/>
                  </a:cubicBezTo>
                  <a:cubicBezTo>
                    <a:pt x="1025" y="1099"/>
                    <a:pt x="1025" y="1099"/>
                    <a:pt x="1025" y="1099"/>
                  </a:cubicBezTo>
                  <a:cubicBezTo>
                    <a:pt x="1065" y="1030"/>
                    <a:pt x="1065" y="1030"/>
                    <a:pt x="1065" y="1030"/>
                  </a:cubicBezTo>
                  <a:cubicBezTo>
                    <a:pt x="1066" y="1028"/>
                    <a:pt x="1066" y="1028"/>
                    <a:pt x="1066" y="1028"/>
                  </a:cubicBezTo>
                  <a:cubicBezTo>
                    <a:pt x="1066" y="1028"/>
                    <a:pt x="1066" y="1028"/>
                    <a:pt x="1066" y="1028"/>
                  </a:cubicBezTo>
                  <a:cubicBezTo>
                    <a:pt x="1067" y="1026"/>
                    <a:pt x="1067" y="1026"/>
                    <a:pt x="1067" y="1026"/>
                  </a:cubicBezTo>
                  <a:cubicBezTo>
                    <a:pt x="1063" y="1026"/>
                    <a:pt x="1063" y="1026"/>
                    <a:pt x="1063" y="1026"/>
                  </a:cubicBezTo>
                  <a:cubicBezTo>
                    <a:pt x="986" y="970"/>
                    <a:pt x="986" y="970"/>
                    <a:pt x="986" y="970"/>
                  </a:cubicBezTo>
                  <a:cubicBezTo>
                    <a:pt x="913" y="894"/>
                    <a:pt x="913" y="894"/>
                    <a:pt x="913" y="894"/>
                  </a:cubicBezTo>
                  <a:cubicBezTo>
                    <a:pt x="913" y="892"/>
                    <a:pt x="913" y="892"/>
                    <a:pt x="913" y="892"/>
                  </a:cubicBezTo>
                  <a:cubicBezTo>
                    <a:pt x="912" y="893"/>
                    <a:pt x="912" y="893"/>
                    <a:pt x="912" y="893"/>
                  </a:cubicBezTo>
                  <a:cubicBezTo>
                    <a:pt x="806" y="849"/>
                    <a:pt x="806" y="849"/>
                    <a:pt x="806" y="849"/>
                  </a:cubicBezTo>
                  <a:cubicBezTo>
                    <a:pt x="806" y="847"/>
                    <a:pt x="806" y="847"/>
                    <a:pt x="806" y="847"/>
                  </a:cubicBezTo>
                  <a:cubicBezTo>
                    <a:pt x="804" y="848"/>
                    <a:pt x="804" y="848"/>
                    <a:pt x="804" y="848"/>
                  </a:cubicBezTo>
                  <a:cubicBezTo>
                    <a:pt x="722" y="804"/>
                    <a:pt x="722" y="804"/>
                    <a:pt x="722" y="804"/>
                  </a:cubicBezTo>
                  <a:cubicBezTo>
                    <a:pt x="724" y="797"/>
                    <a:pt x="724" y="797"/>
                    <a:pt x="724" y="797"/>
                  </a:cubicBezTo>
                  <a:cubicBezTo>
                    <a:pt x="718" y="803"/>
                    <a:pt x="718" y="803"/>
                    <a:pt x="718" y="803"/>
                  </a:cubicBezTo>
                  <a:cubicBezTo>
                    <a:pt x="578" y="803"/>
                    <a:pt x="578" y="803"/>
                    <a:pt x="578" y="803"/>
                  </a:cubicBezTo>
                  <a:cubicBezTo>
                    <a:pt x="532" y="715"/>
                    <a:pt x="532" y="715"/>
                    <a:pt x="532" y="715"/>
                  </a:cubicBezTo>
                  <a:cubicBezTo>
                    <a:pt x="532" y="715"/>
                    <a:pt x="532" y="715"/>
                    <a:pt x="532" y="715"/>
                  </a:cubicBezTo>
                  <a:cubicBezTo>
                    <a:pt x="428" y="673"/>
                    <a:pt x="428" y="673"/>
                    <a:pt x="428" y="673"/>
                  </a:cubicBezTo>
                  <a:cubicBezTo>
                    <a:pt x="451" y="614"/>
                    <a:pt x="451" y="614"/>
                    <a:pt x="451" y="614"/>
                  </a:cubicBezTo>
                  <a:cubicBezTo>
                    <a:pt x="604" y="652"/>
                    <a:pt x="604" y="652"/>
                    <a:pt x="604" y="652"/>
                  </a:cubicBezTo>
                  <a:cubicBezTo>
                    <a:pt x="614" y="560"/>
                    <a:pt x="614" y="560"/>
                    <a:pt x="614" y="560"/>
                  </a:cubicBezTo>
                  <a:cubicBezTo>
                    <a:pt x="720" y="474"/>
                    <a:pt x="720" y="474"/>
                    <a:pt x="720" y="474"/>
                  </a:cubicBezTo>
                  <a:cubicBezTo>
                    <a:pt x="723" y="474"/>
                    <a:pt x="723" y="474"/>
                    <a:pt x="723" y="474"/>
                  </a:cubicBezTo>
                  <a:cubicBezTo>
                    <a:pt x="722" y="473"/>
                    <a:pt x="722" y="473"/>
                    <a:pt x="722" y="473"/>
                  </a:cubicBezTo>
                  <a:cubicBezTo>
                    <a:pt x="830" y="377"/>
                    <a:pt x="830" y="377"/>
                    <a:pt x="830" y="377"/>
                  </a:cubicBezTo>
                  <a:cubicBezTo>
                    <a:pt x="832" y="376"/>
                    <a:pt x="832" y="376"/>
                    <a:pt x="832" y="376"/>
                  </a:cubicBezTo>
                  <a:cubicBezTo>
                    <a:pt x="832" y="376"/>
                    <a:pt x="832" y="376"/>
                    <a:pt x="832" y="376"/>
                  </a:cubicBezTo>
                  <a:cubicBezTo>
                    <a:pt x="958" y="315"/>
                    <a:pt x="958" y="315"/>
                    <a:pt x="958" y="315"/>
                  </a:cubicBezTo>
                  <a:cubicBezTo>
                    <a:pt x="976" y="313"/>
                    <a:pt x="976" y="313"/>
                    <a:pt x="976" y="313"/>
                  </a:cubicBezTo>
                  <a:cubicBezTo>
                    <a:pt x="959" y="311"/>
                    <a:pt x="959" y="311"/>
                    <a:pt x="959" y="311"/>
                  </a:cubicBezTo>
                  <a:cubicBezTo>
                    <a:pt x="863" y="230"/>
                    <a:pt x="863" y="230"/>
                    <a:pt x="863" y="230"/>
                  </a:cubicBezTo>
                  <a:cubicBezTo>
                    <a:pt x="866" y="220"/>
                    <a:pt x="866" y="220"/>
                    <a:pt x="866" y="220"/>
                  </a:cubicBezTo>
                  <a:cubicBezTo>
                    <a:pt x="859" y="228"/>
                    <a:pt x="859" y="228"/>
                    <a:pt x="859" y="228"/>
                  </a:cubicBezTo>
                  <a:cubicBezTo>
                    <a:pt x="781" y="228"/>
                    <a:pt x="781" y="228"/>
                    <a:pt x="781" y="228"/>
                  </a:cubicBezTo>
                  <a:cubicBezTo>
                    <a:pt x="780" y="226"/>
                    <a:pt x="780" y="226"/>
                    <a:pt x="780" y="226"/>
                  </a:cubicBezTo>
                  <a:cubicBezTo>
                    <a:pt x="779" y="228"/>
                    <a:pt x="779" y="228"/>
                    <a:pt x="779" y="228"/>
                  </a:cubicBezTo>
                  <a:cubicBezTo>
                    <a:pt x="711" y="207"/>
                    <a:pt x="711" y="207"/>
                    <a:pt x="711" y="207"/>
                  </a:cubicBezTo>
                  <a:cubicBezTo>
                    <a:pt x="814" y="187"/>
                    <a:pt x="814" y="187"/>
                    <a:pt x="814" y="187"/>
                  </a:cubicBezTo>
                  <a:cubicBezTo>
                    <a:pt x="815" y="188"/>
                    <a:pt x="815" y="188"/>
                    <a:pt x="815" y="188"/>
                  </a:cubicBezTo>
                  <a:cubicBezTo>
                    <a:pt x="817" y="186"/>
                    <a:pt x="817" y="186"/>
                    <a:pt x="817" y="186"/>
                  </a:cubicBezTo>
                  <a:cubicBezTo>
                    <a:pt x="950" y="149"/>
                    <a:pt x="950" y="149"/>
                    <a:pt x="950" y="149"/>
                  </a:cubicBezTo>
                  <a:cubicBezTo>
                    <a:pt x="950" y="150"/>
                    <a:pt x="950" y="150"/>
                    <a:pt x="950" y="150"/>
                  </a:cubicBezTo>
                  <a:cubicBezTo>
                    <a:pt x="952" y="149"/>
                    <a:pt x="952" y="149"/>
                    <a:pt x="952" y="149"/>
                  </a:cubicBezTo>
                  <a:cubicBezTo>
                    <a:pt x="1041" y="223"/>
                    <a:pt x="1041" y="223"/>
                    <a:pt x="1041" y="223"/>
                  </a:cubicBezTo>
                  <a:cubicBezTo>
                    <a:pt x="1042" y="225"/>
                    <a:pt x="1042" y="225"/>
                    <a:pt x="1042" y="225"/>
                  </a:cubicBezTo>
                  <a:cubicBezTo>
                    <a:pt x="1044" y="224"/>
                    <a:pt x="1044" y="224"/>
                    <a:pt x="1044" y="224"/>
                  </a:cubicBezTo>
                  <a:cubicBezTo>
                    <a:pt x="1158" y="198"/>
                    <a:pt x="1158" y="198"/>
                    <a:pt x="1158" y="198"/>
                  </a:cubicBezTo>
                  <a:cubicBezTo>
                    <a:pt x="1158" y="201"/>
                    <a:pt x="1158" y="201"/>
                    <a:pt x="1158" y="201"/>
                  </a:cubicBezTo>
                  <a:cubicBezTo>
                    <a:pt x="1161" y="198"/>
                    <a:pt x="1161" y="198"/>
                    <a:pt x="1161" y="198"/>
                  </a:cubicBezTo>
                  <a:cubicBezTo>
                    <a:pt x="1164" y="199"/>
                    <a:pt x="1164" y="199"/>
                    <a:pt x="1164" y="199"/>
                  </a:cubicBezTo>
                  <a:cubicBezTo>
                    <a:pt x="1163" y="195"/>
                    <a:pt x="1163" y="195"/>
                    <a:pt x="1163" y="195"/>
                  </a:cubicBezTo>
                  <a:cubicBezTo>
                    <a:pt x="1286" y="95"/>
                    <a:pt x="1286" y="95"/>
                    <a:pt x="1286" y="95"/>
                  </a:cubicBezTo>
                  <a:cubicBezTo>
                    <a:pt x="1291" y="91"/>
                    <a:pt x="1416" y="14"/>
                    <a:pt x="1428" y="7"/>
                  </a:cubicBezTo>
                  <a:cubicBezTo>
                    <a:pt x="1429" y="6"/>
                    <a:pt x="1429" y="6"/>
                    <a:pt x="1430" y="5"/>
                  </a:cubicBezTo>
                  <a:cubicBezTo>
                    <a:pt x="1430" y="5"/>
                    <a:pt x="1430" y="5"/>
                    <a:pt x="1430" y="5"/>
                  </a:cubicBezTo>
                  <a:cubicBezTo>
                    <a:pt x="1430" y="5"/>
                    <a:pt x="1430" y="5"/>
                    <a:pt x="1430" y="5"/>
                  </a:cubicBezTo>
                  <a:cubicBezTo>
                    <a:pt x="1430" y="4"/>
                    <a:pt x="1430" y="4"/>
                    <a:pt x="1430" y="4"/>
                  </a:cubicBezTo>
                  <a:cubicBezTo>
                    <a:pt x="1430" y="4"/>
                    <a:pt x="1430" y="3"/>
                    <a:pt x="1428" y="2"/>
                  </a:cubicBezTo>
                  <a:cubicBezTo>
                    <a:pt x="1427" y="2"/>
                    <a:pt x="1426" y="2"/>
                    <a:pt x="1425" y="2"/>
                  </a:cubicBezTo>
                  <a:cubicBezTo>
                    <a:pt x="1396" y="2"/>
                    <a:pt x="1126" y="22"/>
                    <a:pt x="1110" y="23"/>
                  </a:cubicBezTo>
                  <a:cubicBezTo>
                    <a:pt x="1104" y="15"/>
                    <a:pt x="1104" y="15"/>
                    <a:pt x="1104" y="15"/>
                  </a:cubicBezTo>
                  <a:cubicBezTo>
                    <a:pt x="1106" y="23"/>
                    <a:pt x="1106" y="23"/>
                    <a:pt x="1106" y="23"/>
                  </a:cubicBezTo>
                  <a:cubicBezTo>
                    <a:pt x="944" y="2"/>
                    <a:pt x="944" y="2"/>
                    <a:pt x="944" y="2"/>
                  </a:cubicBezTo>
                  <a:cubicBezTo>
                    <a:pt x="943" y="0"/>
                    <a:pt x="943" y="0"/>
                    <a:pt x="943" y="0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91" name="Freeform 286"/>
            <p:cNvSpPr>
              <a:spLocks noEditPoints="1"/>
            </p:cNvSpPr>
            <p:nvPr/>
          </p:nvSpPr>
          <p:spPr bwMode="auto">
            <a:xfrm>
              <a:off x="5579489" y="1999567"/>
              <a:ext cx="375371" cy="322982"/>
            </a:xfrm>
            <a:custGeom>
              <a:avLst/>
              <a:gdLst>
                <a:gd name="T0" fmla="*/ 105 w 250"/>
                <a:gd name="T1" fmla="*/ 202 h 218"/>
                <a:gd name="T2" fmla="*/ 105 w 250"/>
                <a:gd name="T3" fmla="*/ 152 h 218"/>
                <a:gd name="T4" fmla="*/ 221 w 250"/>
                <a:gd name="T5" fmla="*/ 146 h 218"/>
                <a:gd name="T6" fmla="*/ 105 w 250"/>
                <a:gd name="T7" fmla="*/ 202 h 218"/>
                <a:gd name="T8" fmla="*/ 21 w 250"/>
                <a:gd name="T9" fmla="*/ 146 h 218"/>
                <a:gd name="T10" fmla="*/ 61 w 250"/>
                <a:gd name="T11" fmla="*/ 99 h 218"/>
                <a:gd name="T12" fmla="*/ 92 w 250"/>
                <a:gd name="T13" fmla="*/ 142 h 218"/>
                <a:gd name="T14" fmla="*/ 21 w 250"/>
                <a:gd name="T15" fmla="*/ 146 h 218"/>
                <a:gd name="T16" fmla="*/ 96 w 250"/>
                <a:gd name="T17" fmla="*/ 136 h 218"/>
                <a:gd name="T18" fmla="*/ 67 w 250"/>
                <a:gd name="T19" fmla="*/ 91 h 218"/>
                <a:gd name="T20" fmla="*/ 117 w 250"/>
                <a:gd name="T21" fmla="*/ 26 h 218"/>
                <a:gd name="T22" fmla="*/ 96 w 250"/>
                <a:gd name="T23" fmla="*/ 136 h 218"/>
                <a:gd name="T24" fmla="*/ 105 w 250"/>
                <a:gd name="T25" fmla="*/ 142 h 218"/>
                <a:gd name="T26" fmla="*/ 127 w 250"/>
                <a:gd name="T27" fmla="*/ 18 h 218"/>
                <a:gd name="T28" fmla="*/ 234 w 250"/>
                <a:gd name="T29" fmla="*/ 136 h 218"/>
                <a:gd name="T30" fmla="*/ 105 w 250"/>
                <a:gd name="T31" fmla="*/ 142 h 218"/>
                <a:gd name="T32" fmla="*/ 125 w 250"/>
                <a:gd name="T33" fmla="*/ 0 h 218"/>
                <a:gd name="T34" fmla="*/ 59 w 250"/>
                <a:gd name="T35" fmla="*/ 89 h 218"/>
                <a:gd name="T36" fmla="*/ 0 w 250"/>
                <a:gd name="T37" fmla="*/ 156 h 218"/>
                <a:gd name="T38" fmla="*/ 94 w 250"/>
                <a:gd name="T39" fmla="*/ 152 h 218"/>
                <a:gd name="T40" fmla="*/ 94 w 250"/>
                <a:gd name="T41" fmla="*/ 218 h 218"/>
                <a:gd name="T42" fmla="*/ 250 w 250"/>
                <a:gd name="T43" fmla="*/ 142 h 218"/>
                <a:gd name="T44" fmla="*/ 125 w 250"/>
                <a:gd name="T45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0" h="218">
                  <a:moveTo>
                    <a:pt x="105" y="202"/>
                  </a:moveTo>
                  <a:lnTo>
                    <a:pt x="105" y="152"/>
                  </a:lnTo>
                  <a:lnTo>
                    <a:pt x="221" y="146"/>
                  </a:lnTo>
                  <a:lnTo>
                    <a:pt x="105" y="202"/>
                  </a:lnTo>
                  <a:close/>
                  <a:moveTo>
                    <a:pt x="21" y="146"/>
                  </a:moveTo>
                  <a:lnTo>
                    <a:pt x="61" y="99"/>
                  </a:lnTo>
                  <a:lnTo>
                    <a:pt x="92" y="142"/>
                  </a:lnTo>
                  <a:lnTo>
                    <a:pt x="21" y="146"/>
                  </a:lnTo>
                  <a:close/>
                  <a:moveTo>
                    <a:pt x="96" y="136"/>
                  </a:moveTo>
                  <a:lnTo>
                    <a:pt x="67" y="91"/>
                  </a:lnTo>
                  <a:lnTo>
                    <a:pt x="117" y="26"/>
                  </a:lnTo>
                  <a:lnTo>
                    <a:pt x="96" y="136"/>
                  </a:lnTo>
                  <a:close/>
                  <a:moveTo>
                    <a:pt x="105" y="142"/>
                  </a:moveTo>
                  <a:lnTo>
                    <a:pt x="127" y="18"/>
                  </a:lnTo>
                  <a:lnTo>
                    <a:pt x="234" y="136"/>
                  </a:lnTo>
                  <a:lnTo>
                    <a:pt x="105" y="142"/>
                  </a:lnTo>
                  <a:close/>
                  <a:moveTo>
                    <a:pt x="125" y="0"/>
                  </a:moveTo>
                  <a:lnTo>
                    <a:pt x="59" y="89"/>
                  </a:lnTo>
                  <a:lnTo>
                    <a:pt x="0" y="156"/>
                  </a:lnTo>
                  <a:lnTo>
                    <a:pt x="94" y="152"/>
                  </a:lnTo>
                  <a:lnTo>
                    <a:pt x="94" y="218"/>
                  </a:lnTo>
                  <a:lnTo>
                    <a:pt x="250" y="142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92" name="Freeform 287"/>
            <p:cNvSpPr>
              <a:spLocks noEditPoints="1"/>
            </p:cNvSpPr>
            <p:nvPr/>
          </p:nvSpPr>
          <p:spPr bwMode="auto">
            <a:xfrm>
              <a:off x="5579489" y="1999567"/>
              <a:ext cx="375371" cy="322982"/>
            </a:xfrm>
            <a:custGeom>
              <a:avLst/>
              <a:gdLst>
                <a:gd name="T0" fmla="*/ 105 w 250"/>
                <a:gd name="T1" fmla="*/ 202 h 218"/>
                <a:gd name="T2" fmla="*/ 105 w 250"/>
                <a:gd name="T3" fmla="*/ 152 h 218"/>
                <a:gd name="T4" fmla="*/ 221 w 250"/>
                <a:gd name="T5" fmla="*/ 146 h 218"/>
                <a:gd name="T6" fmla="*/ 105 w 250"/>
                <a:gd name="T7" fmla="*/ 202 h 218"/>
                <a:gd name="T8" fmla="*/ 21 w 250"/>
                <a:gd name="T9" fmla="*/ 146 h 218"/>
                <a:gd name="T10" fmla="*/ 61 w 250"/>
                <a:gd name="T11" fmla="*/ 99 h 218"/>
                <a:gd name="T12" fmla="*/ 92 w 250"/>
                <a:gd name="T13" fmla="*/ 142 h 218"/>
                <a:gd name="T14" fmla="*/ 21 w 250"/>
                <a:gd name="T15" fmla="*/ 146 h 218"/>
                <a:gd name="T16" fmla="*/ 96 w 250"/>
                <a:gd name="T17" fmla="*/ 136 h 218"/>
                <a:gd name="T18" fmla="*/ 67 w 250"/>
                <a:gd name="T19" fmla="*/ 91 h 218"/>
                <a:gd name="T20" fmla="*/ 117 w 250"/>
                <a:gd name="T21" fmla="*/ 26 h 218"/>
                <a:gd name="T22" fmla="*/ 96 w 250"/>
                <a:gd name="T23" fmla="*/ 136 h 218"/>
                <a:gd name="T24" fmla="*/ 105 w 250"/>
                <a:gd name="T25" fmla="*/ 142 h 218"/>
                <a:gd name="T26" fmla="*/ 127 w 250"/>
                <a:gd name="T27" fmla="*/ 18 h 218"/>
                <a:gd name="T28" fmla="*/ 234 w 250"/>
                <a:gd name="T29" fmla="*/ 136 h 218"/>
                <a:gd name="T30" fmla="*/ 105 w 250"/>
                <a:gd name="T31" fmla="*/ 142 h 218"/>
                <a:gd name="T32" fmla="*/ 125 w 250"/>
                <a:gd name="T33" fmla="*/ 0 h 218"/>
                <a:gd name="T34" fmla="*/ 59 w 250"/>
                <a:gd name="T35" fmla="*/ 89 h 218"/>
                <a:gd name="T36" fmla="*/ 0 w 250"/>
                <a:gd name="T37" fmla="*/ 156 h 218"/>
                <a:gd name="T38" fmla="*/ 94 w 250"/>
                <a:gd name="T39" fmla="*/ 152 h 218"/>
                <a:gd name="T40" fmla="*/ 94 w 250"/>
                <a:gd name="T41" fmla="*/ 218 h 218"/>
                <a:gd name="T42" fmla="*/ 250 w 250"/>
                <a:gd name="T43" fmla="*/ 142 h 218"/>
                <a:gd name="T44" fmla="*/ 125 w 250"/>
                <a:gd name="T45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0" h="218">
                  <a:moveTo>
                    <a:pt x="105" y="202"/>
                  </a:moveTo>
                  <a:lnTo>
                    <a:pt x="105" y="152"/>
                  </a:lnTo>
                  <a:lnTo>
                    <a:pt x="221" y="146"/>
                  </a:lnTo>
                  <a:lnTo>
                    <a:pt x="105" y="202"/>
                  </a:lnTo>
                  <a:moveTo>
                    <a:pt x="21" y="146"/>
                  </a:moveTo>
                  <a:lnTo>
                    <a:pt x="61" y="99"/>
                  </a:lnTo>
                  <a:lnTo>
                    <a:pt x="92" y="142"/>
                  </a:lnTo>
                  <a:lnTo>
                    <a:pt x="21" y="146"/>
                  </a:lnTo>
                  <a:moveTo>
                    <a:pt x="96" y="136"/>
                  </a:moveTo>
                  <a:lnTo>
                    <a:pt x="67" y="91"/>
                  </a:lnTo>
                  <a:lnTo>
                    <a:pt x="117" y="26"/>
                  </a:lnTo>
                  <a:lnTo>
                    <a:pt x="96" y="136"/>
                  </a:lnTo>
                  <a:moveTo>
                    <a:pt x="105" y="142"/>
                  </a:moveTo>
                  <a:lnTo>
                    <a:pt x="127" y="18"/>
                  </a:lnTo>
                  <a:lnTo>
                    <a:pt x="234" y="136"/>
                  </a:lnTo>
                  <a:lnTo>
                    <a:pt x="105" y="142"/>
                  </a:lnTo>
                  <a:moveTo>
                    <a:pt x="125" y="0"/>
                  </a:moveTo>
                  <a:lnTo>
                    <a:pt x="59" y="89"/>
                  </a:lnTo>
                  <a:lnTo>
                    <a:pt x="0" y="156"/>
                  </a:lnTo>
                  <a:lnTo>
                    <a:pt x="94" y="152"/>
                  </a:lnTo>
                  <a:lnTo>
                    <a:pt x="94" y="218"/>
                  </a:lnTo>
                  <a:lnTo>
                    <a:pt x="250" y="142"/>
                  </a:lnTo>
                  <a:lnTo>
                    <a:pt x="125" y="0"/>
                  </a:ln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93" name="Freeform 288"/>
            <p:cNvSpPr>
              <a:spLocks noEditPoints="1"/>
            </p:cNvSpPr>
            <p:nvPr/>
          </p:nvSpPr>
          <p:spPr bwMode="auto">
            <a:xfrm>
              <a:off x="5270183" y="1475091"/>
              <a:ext cx="5379822" cy="3844675"/>
            </a:xfrm>
            <a:custGeom>
              <a:avLst/>
              <a:gdLst>
                <a:gd name="T0" fmla="*/ 459 w 1721"/>
                <a:gd name="T1" fmla="*/ 1245 h 1284"/>
                <a:gd name="T2" fmla="*/ 339 w 1721"/>
                <a:gd name="T3" fmla="*/ 1076 h 1284"/>
                <a:gd name="T4" fmla="*/ 602 w 1721"/>
                <a:gd name="T5" fmla="*/ 1026 h 1284"/>
                <a:gd name="T6" fmla="*/ 337 w 1721"/>
                <a:gd name="T7" fmla="*/ 1070 h 1284"/>
                <a:gd name="T8" fmla="*/ 365 w 1721"/>
                <a:gd name="T9" fmla="*/ 906 h 1284"/>
                <a:gd name="T10" fmla="*/ 265 w 1721"/>
                <a:gd name="T11" fmla="*/ 752 h 1284"/>
                <a:gd name="T12" fmla="*/ 17 w 1721"/>
                <a:gd name="T13" fmla="*/ 683 h 1284"/>
                <a:gd name="T14" fmla="*/ 479 w 1721"/>
                <a:gd name="T15" fmla="*/ 666 h 1284"/>
                <a:gd name="T16" fmla="*/ 1250 w 1721"/>
                <a:gd name="T17" fmla="*/ 708 h 1284"/>
                <a:gd name="T18" fmla="*/ 789 w 1721"/>
                <a:gd name="T19" fmla="*/ 612 h 1284"/>
                <a:gd name="T20" fmla="*/ 507 w 1721"/>
                <a:gd name="T21" fmla="*/ 621 h 1284"/>
                <a:gd name="T22" fmla="*/ 1010 w 1721"/>
                <a:gd name="T23" fmla="*/ 597 h 1284"/>
                <a:gd name="T24" fmla="*/ 706 w 1721"/>
                <a:gd name="T25" fmla="*/ 580 h 1284"/>
                <a:gd name="T26" fmla="*/ 955 w 1721"/>
                <a:gd name="T27" fmla="*/ 551 h 1284"/>
                <a:gd name="T28" fmla="*/ 1253 w 1721"/>
                <a:gd name="T29" fmla="*/ 703 h 1284"/>
                <a:gd name="T30" fmla="*/ 1283 w 1721"/>
                <a:gd name="T31" fmla="*/ 646 h 1284"/>
                <a:gd name="T32" fmla="*/ 535 w 1721"/>
                <a:gd name="T33" fmla="*/ 593 h 1284"/>
                <a:gd name="T34" fmla="*/ 955 w 1721"/>
                <a:gd name="T35" fmla="*/ 545 h 1284"/>
                <a:gd name="T36" fmla="*/ 155 w 1721"/>
                <a:gd name="T37" fmla="*/ 598 h 1284"/>
                <a:gd name="T38" fmla="*/ 589 w 1721"/>
                <a:gd name="T39" fmla="*/ 515 h 1284"/>
                <a:gd name="T40" fmla="*/ 1273 w 1721"/>
                <a:gd name="T41" fmla="*/ 528 h 1284"/>
                <a:gd name="T42" fmla="*/ 587 w 1721"/>
                <a:gd name="T43" fmla="*/ 508 h 1284"/>
                <a:gd name="T44" fmla="*/ 1090 w 1721"/>
                <a:gd name="T45" fmla="*/ 496 h 1284"/>
                <a:gd name="T46" fmla="*/ 754 w 1721"/>
                <a:gd name="T47" fmla="*/ 407 h 1284"/>
                <a:gd name="T48" fmla="*/ 1417 w 1721"/>
                <a:gd name="T49" fmla="*/ 514 h 1284"/>
                <a:gd name="T50" fmla="*/ 1553 w 1721"/>
                <a:gd name="T51" fmla="*/ 396 h 1284"/>
                <a:gd name="T52" fmla="*/ 580 w 1721"/>
                <a:gd name="T53" fmla="*/ 383 h 1284"/>
                <a:gd name="T54" fmla="*/ 284 w 1721"/>
                <a:gd name="T55" fmla="*/ 365 h 1284"/>
                <a:gd name="T56" fmla="*/ 212 w 1721"/>
                <a:gd name="T57" fmla="*/ 385 h 1284"/>
                <a:gd name="T58" fmla="*/ 1323 w 1721"/>
                <a:gd name="T59" fmla="*/ 422 h 1284"/>
                <a:gd name="T60" fmla="*/ 1461 w 1721"/>
                <a:gd name="T61" fmla="*/ 389 h 1284"/>
                <a:gd name="T62" fmla="*/ 216 w 1721"/>
                <a:gd name="T63" fmla="*/ 348 h 1284"/>
                <a:gd name="T64" fmla="*/ 366 w 1721"/>
                <a:gd name="T65" fmla="*/ 364 h 1284"/>
                <a:gd name="T66" fmla="*/ 759 w 1721"/>
                <a:gd name="T67" fmla="*/ 389 h 1284"/>
                <a:gd name="T68" fmla="*/ 1179 w 1721"/>
                <a:gd name="T69" fmla="*/ 473 h 1284"/>
                <a:gd name="T70" fmla="*/ 1282 w 1721"/>
                <a:gd name="T71" fmla="*/ 294 h 1284"/>
                <a:gd name="T72" fmla="*/ 1161 w 1721"/>
                <a:gd name="T73" fmla="*/ 326 h 1284"/>
                <a:gd name="T74" fmla="*/ 753 w 1721"/>
                <a:gd name="T75" fmla="*/ 387 h 1284"/>
                <a:gd name="T76" fmla="*/ 461 w 1721"/>
                <a:gd name="T77" fmla="*/ 342 h 1284"/>
                <a:gd name="T78" fmla="*/ 317 w 1721"/>
                <a:gd name="T79" fmla="*/ 298 h 1284"/>
                <a:gd name="T80" fmla="*/ 505 w 1721"/>
                <a:gd name="T81" fmla="*/ 247 h 1284"/>
                <a:gd name="T82" fmla="*/ 589 w 1721"/>
                <a:gd name="T83" fmla="*/ 371 h 1284"/>
                <a:gd name="T84" fmla="*/ 1601 w 1721"/>
                <a:gd name="T85" fmla="*/ 249 h 1284"/>
                <a:gd name="T86" fmla="*/ 438 w 1721"/>
                <a:gd name="T87" fmla="*/ 171 h 1284"/>
                <a:gd name="T88" fmla="*/ 316 w 1721"/>
                <a:gd name="T89" fmla="*/ 195 h 1284"/>
                <a:gd name="T90" fmla="*/ 1283 w 1721"/>
                <a:gd name="T91" fmla="*/ 126 h 1284"/>
                <a:gd name="T92" fmla="*/ 460 w 1721"/>
                <a:gd name="T93" fmla="*/ 139 h 1284"/>
                <a:gd name="T94" fmla="*/ 1503 w 1721"/>
                <a:gd name="T95" fmla="*/ 164 h 1284"/>
                <a:gd name="T96" fmla="*/ 396 w 1721"/>
                <a:gd name="T97" fmla="*/ 149 h 1284"/>
                <a:gd name="T98" fmla="*/ 390 w 1721"/>
                <a:gd name="T99" fmla="*/ 149 h 1284"/>
                <a:gd name="T100" fmla="*/ 1277 w 1721"/>
                <a:gd name="T101" fmla="*/ 121 h 1284"/>
                <a:gd name="T102" fmla="*/ 818 w 1721"/>
                <a:gd name="T103" fmla="*/ 28 h 1284"/>
                <a:gd name="T104" fmla="*/ 1070 w 1721"/>
                <a:gd name="T105" fmla="*/ 5 h 1284"/>
                <a:gd name="T106" fmla="*/ 344 w 1721"/>
                <a:gd name="T107" fmla="*/ 50 h 1284"/>
                <a:gd name="T108" fmla="*/ 282 w 1721"/>
                <a:gd name="T109" fmla="*/ 231 h 1284"/>
                <a:gd name="T110" fmla="*/ 17 w 1721"/>
                <a:gd name="T111" fmla="*/ 614 h 1284"/>
                <a:gd name="T112" fmla="*/ 384 w 1721"/>
                <a:gd name="T113" fmla="*/ 1278 h 1284"/>
                <a:gd name="T114" fmla="*/ 799 w 1721"/>
                <a:gd name="T115" fmla="*/ 609 h 1284"/>
                <a:gd name="T116" fmla="*/ 1285 w 1721"/>
                <a:gd name="T117" fmla="*/ 651 h 1284"/>
                <a:gd name="T118" fmla="*/ 1605 w 1721"/>
                <a:gd name="T119" fmla="*/ 258 h 1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721" h="1284">
                  <a:moveTo>
                    <a:pt x="387" y="1272"/>
                  </a:moveTo>
                  <a:cubicBezTo>
                    <a:pt x="426" y="1208"/>
                    <a:pt x="426" y="1208"/>
                    <a:pt x="426" y="1208"/>
                  </a:cubicBezTo>
                  <a:cubicBezTo>
                    <a:pt x="452" y="1251"/>
                    <a:pt x="452" y="1251"/>
                    <a:pt x="452" y="1251"/>
                  </a:cubicBezTo>
                  <a:cubicBezTo>
                    <a:pt x="387" y="1272"/>
                    <a:pt x="387" y="1272"/>
                    <a:pt x="387" y="1272"/>
                  </a:cubicBezTo>
                  <a:moveTo>
                    <a:pt x="384" y="1268"/>
                  </a:moveTo>
                  <a:cubicBezTo>
                    <a:pt x="384" y="1182"/>
                    <a:pt x="384" y="1182"/>
                    <a:pt x="384" y="1182"/>
                  </a:cubicBezTo>
                  <a:cubicBezTo>
                    <a:pt x="423" y="1204"/>
                    <a:pt x="423" y="1204"/>
                    <a:pt x="423" y="1204"/>
                  </a:cubicBezTo>
                  <a:cubicBezTo>
                    <a:pt x="384" y="1268"/>
                    <a:pt x="384" y="1268"/>
                    <a:pt x="384" y="1268"/>
                  </a:cubicBezTo>
                  <a:moveTo>
                    <a:pt x="454" y="1245"/>
                  </a:moveTo>
                  <a:cubicBezTo>
                    <a:pt x="428" y="1203"/>
                    <a:pt x="428" y="1203"/>
                    <a:pt x="428" y="1203"/>
                  </a:cubicBezTo>
                  <a:cubicBezTo>
                    <a:pt x="467" y="1129"/>
                    <a:pt x="467" y="1129"/>
                    <a:pt x="467" y="1129"/>
                  </a:cubicBezTo>
                  <a:cubicBezTo>
                    <a:pt x="454" y="1245"/>
                    <a:pt x="454" y="1245"/>
                    <a:pt x="454" y="1245"/>
                  </a:cubicBezTo>
                  <a:moveTo>
                    <a:pt x="425" y="1200"/>
                  </a:moveTo>
                  <a:cubicBezTo>
                    <a:pt x="386" y="1177"/>
                    <a:pt x="386" y="1177"/>
                    <a:pt x="386" y="1177"/>
                  </a:cubicBezTo>
                  <a:cubicBezTo>
                    <a:pt x="464" y="1124"/>
                    <a:pt x="464" y="1124"/>
                    <a:pt x="464" y="1124"/>
                  </a:cubicBezTo>
                  <a:cubicBezTo>
                    <a:pt x="425" y="1200"/>
                    <a:pt x="425" y="1200"/>
                    <a:pt x="425" y="1200"/>
                  </a:cubicBezTo>
                  <a:moveTo>
                    <a:pt x="459" y="1245"/>
                  </a:moveTo>
                  <a:cubicBezTo>
                    <a:pt x="473" y="1120"/>
                    <a:pt x="473" y="1120"/>
                    <a:pt x="473" y="1120"/>
                  </a:cubicBezTo>
                  <a:cubicBezTo>
                    <a:pt x="552" y="1139"/>
                    <a:pt x="552" y="1139"/>
                    <a:pt x="552" y="1139"/>
                  </a:cubicBezTo>
                  <a:cubicBezTo>
                    <a:pt x="459" y="1245"/>
                    <a:pt x="459" y="1245"/>
                    <a:pt x="459" y="1245"/>
                  </a:cubicBezTo>
                  <a:moveTo>
                    <a:pt x="380" y="1267"/>
                  </a:moveTo>
                  <a:cubicBezTo>
                    <a:pt x="295" y="1115"/>
                    <a:pt x="295" y="1115"/>
                    <a:pt x="295" y="1115"/>
                  </a:cubicBezTo>
                  <a:cubicBezTo>
                    <a:pt x="380" y="1179"/>
                    <a:pt x="380" y="1179"/>
                    <a:pt x="380" y="1179"/>
                  </a:cubicBezTo>
                  <a:cubicBezTo>
                    <a:pt x="380" y="1267"/>
                    <a:pt x="380" y="1267"/>
                    <a:pt x="380" y="1267"/>
                  </a:cubicBezTo>
                  <a:moveTo>
                    <a:pt x="553" y="1132"/>
                  </a:moveTo>
                  <a:cubicBezTo>
                    <a:pt x="514" y="1092"/>
                    <a:pt x="514" y="1092"/>
                    <a:pt x="514" y="1092"/>
                  </a:cubicBezTo>
                  <a:cubicBezTo>
                    <a:pt x="551" y="1096"/>
                    <a:pt x="551" y="1096"/>
                    <a:pt x="551" y="1096"/>
                  </a:cubicBezTo>
                  <a:cubicBezTo>
                    <a:pt x="553" y="1132"/>
                    <a:pt x="553" y="1132"/>
                    <a:pt x="553" y="1132"/>
                  </a:cubicBezTo>
                  <a:moveTo>
                    <a:pt x="549" y="1134"/>
                  </a:moveTo>
                  <a:cubicBezTo>
                    <a:pt x="476" y="1116"/>
                    <a:pt x="476" y="1116"/>
                    <a:pt x="476" y="1116"/>
                  </a:cubicBezTo>
                  <a:cubicBezTo>
                    <a:pt x="507" y="1092"/>
                    <a:pt x="507" y="1092"/>
                    <a:pt x="507" y="1092"/>
                  </a:cubicBezTo>
                  <a:cubicBezTo>
                    <a:pt x="549" y="1134"/>
                    <a:pt x="549" y="1134"/>
                    <a:pt x="549" y="1134"/>
                  </a:cubicBezTo>
                  <a:moveTo>
                    <a:pt x="383" y="1174"/>
                  </a:moveTo>
                  <a:cubicBezTo>
                    <a:pt x="339" y="1076"/>
                    <a:pt x="339" y="1076"/>
                    <a:pt x="339" y="1076"/>
                  </a:cubicBezTo>
                  <a:cubicBezTo>
                    <a:pt x="466" y="1118"/>
                    <a:pt x="466" y="1118"/>
                    <a:pt x="466" y="1118"/>
                  </a:cubicBezTo>
                  <a:cubicBezTo>
                    <a:pt x="383" y="1174"/>
                    <a:pt x="383" y="1174"/>
                    <a:pt x="383" y="1174"/>
                  </a:cubicBezTo>
                  <a:moveTo>
                    <a:pt x="376" y="1171"/>
                  </a:moveTo>
                  <a:cubicBezTo>
                    <a:pt x="291" y="1106"/>
                    <a:pt x="291" y="1106"/>
                    <a:pt x="291" y="1106"/>
                  </a:cubicBezTo>
                  <a:cubicBezTo>
                    <a:pt x="334" y="1075"/>
                    <a:pt x="334" y="1075"/>
                    <a:pt x="334" y="1075"/>
                  </a:cubicBezTo>
                  <a:cubicBezTo>
                    <a:pt x="376" y="1171"/>
                    <a:pt x="376" y="1171"/>
                    <a:pt x="376" y="1171"/>
                  </a:cubicBezTo>
                  <a:moveTo>
                    <a:pt x="291" y="1101"/>
                  </a:moveTo>
                  <a:cubicBezTo>
                    <a:pt x="307" y="1033"/>
                    <a:pt x="307" y="1033"/>
                    <a:pt x="307" y="1033"/>
                  </a:cubicBezTo>
                  <a:cubicBezTo>
                    <a:pt x="331" y="1071"/>
                    <a:pt x="331" y="1071"/>
                    <a:pt x="331" y="1071"/>
                  </a:cubicBezTo>
                  <a:cubicBezTo>
                    <a:pt x="291" y="1101"/>
                    <a:pt x="291" y="1101"/>
                    <a:pt x="291" y="1101"/>
                  </a:cubicBezTo>
                  <a:moveTo>
                    <a:pt x="549" y="1092"/>
                  </a:moveTo>
                  <a:cubicBezTo>
                    <a:pt x="510" y="1087"/>
                    <a:pt x="510" y="1087"/>
                    <a:pt x="510" y="1087"/>
                  </a:cubicBezTo>
                  <a:cubicBezTo>
                    <a:pt x="518" y="1018"/>
                    <a:pt x="518" y="1018"/>
                    <a:pt x="518" y="1018"/>
                  </a:cubicBezTo>
                  <a:cubicBezTo>
                    <a:pt x="549" y="1092"/>
                    <a:pt x="549" y="1092"/>
                    <a:pt x="549" y="1092"/>
                  </a:cubicBezTo>
                  <a:moveTo>
                    <a:pt x="554" y="1090"/>
                  </a:moveTo>
                  <a:cubicBezTo>
                    <a:pt x="520" y="1012"/>
                    <a:pt x="520" y="1012"/>
                    <a:pt x="520" y="1012"/>
                  </a:cubicBezTo>
                  <a:cubicBezTo>
                    <a:pt x="602" y="1026"/>
                    <a:pt x="602" y="1026"/>
                    <a:pt x="602" y="1026"/>
                  </a:cubicBezTo>
                  <a:cubicBezTo>
                    <a:pt x="554" y="1090"/>
                    <a:pt x="554" y="1090"/>
                    <a:pt x="554" y="1090"/>
                  </a:cubicBezTo>
                  <a:moveTo>
                    <a:pt x="471" y="1113"/>
                  </a:moveTo>
                  <a:cubicBezTo>
                    <a:pt x="380" y="925"/>
                    <a:pt x="380" y="925"/>
                    <a:pt x="380" y="925"/>
                  </a:cubicBezTo>
                  <a:cubicBezTo>
                    <a:pt x="503" y="1086"/>
                    <a:pt x="503" y="1086"/>
                    <a:pt x="503" y="1086"/>
                  </a:cubicBezTo>
                  <a:cubicBezTo>
                    <a:pt x="502" y="1086"/>
                    <a:pt x="502" y="1086"/>
                    <a:pt x="502" y="1086"/>
                  </a:cubicBezTo>
                  <a:cubicBezTo>
                    <a:pt x="504" y="1089"/>
                    <a:pt x="504" y="1089"/>
                    <a:pt x="504" y="1089"/>
                  </a:cubicBezTo>
                  <a:cubicBezTo>
                    <a:pt x="471" y="1113"/>
                    <a:pt x="471" y="1113"/>
                    <a:pt x="471" y="1113"/>
                  </a:cubicBezTo>
                  <a:moveTo>
                    <a:pt x="333" y="1066"/>
                  </a:moveTo>
                  <a:cubicBezTo>
                    <a:pt x="308" y="1027"/>
                    <a:pt x="308" y="1027"/>
                    <a:pt x="308" y="1027"/>
                  </a:cubicBezTo>
                  <a:cubicBezTo>
                    <a:pt x="363" y="921"/>
                    <a:pt x="363" y="921"/>
                    <a:pt x="363" y="921"/>
                  </a:cubicBezTo>
                  <a:cubicBezTo>
                    <a:pt x="333" y="1066"/>
                    <a:pt x="333" y="1066"/>
                    <a:pt x="333" y="1066"/>
                  </a:cubicBezTo>
                  <a:moveTo>
                    <a:pt x="506" y="1083"/>
                  </a:moveTo>
                  <a:cubicBezTo>
                    <a:pt x="379" y="915"/>
                    <a:pt x="379" y="915"/>
                    <a:pt x="379" y="915"/>
                  </a:cubicBezTo>
                  <a:cubicBezTo>
                    <a:pt x="514" y="1010"/>
                    <a:pt x="514" y="1010"/>
                    <a:pt x="514" y="1010"/>
                  </a:cubicBezTo>
                  <a:cubicBezTo>
                    <a:pt x="506" y="1083"/>
                    <a:pt x="506" y="1083"/>
                    <a:pt x="506" y="1083"/>
                  </a:cubicBezTo>
                  <a:moveTo>
                    <a:pt x="466" y="1113"/>
                  </a:moveTo>
                  <a:cubicBezTo>
                    <a:pt x="337" y="1070"/>
                    <a:pt x="337" y="1070"/>
                    <a:pt x="337" y="1070"/>
                  </a:cubicBezTo>
                  <a:cubicBezTo>
                    <a:pt x="369" y="912"/>
                    <a:pt x="369" y="912"/>
                    <a:pt x="369" y="912"/>
                  </a:cubicBezTo>
                  <a:cubicBezTo>
                    <a:pt x="466" y="1113"/>
                    <a:pt x="466" y="1113"/>
                    <a:pt x="466" y="1113"/>
                  </a:cubicBezTo>
                  <a:moveTo>
                    <a:pt x="601" y="1021"/>
                  </a:moveTo>
                  <a:cubicBezTo>
                    <a:pt x="519" y="1007"/>
                    <a:pt x="519" y="1007"/>
                    <a:pt x="519" y="1007"/>
                  </a:cubicBezTo>
                  <a:cubicBezTo>
                    <a:pt x="523" y="912"/>
                    <a:pt x="523" y="912"/>
                    <a:pt x="523" y="912"/>
                  </a:cubicBezTo>
                  <a:cubicBezTo>
                    <a:pt x="601" y="1021"/>
                    <a:pt x="601" y="1021"/>
                    <a:pt x="601" y="1021"/>
                  </a:cubicBezTo>
                  <a:moveTo>
                    <a:pt x="515" y="1005"/>
                  </a:moveTo>
                  <a:cubicBezTo>
                    <a:pt x="375" y="908"/>
                    <a:pt x="375" y="908"/>
                    <a:pt x="375" y="908"/>
                  </a:cubicBezTo>
                  <a:cubicBezTo>
                    <a:pt x="519" y="908"/>
                    <a:pt x="519" y="908"/>
                    <a:pt x="519" y="908"/>
                  </a:cubicBezTo>
                  <a:cubicBezTo>
                    <a:pt x="515" y="1005"/>
                    <a:pt x="515" y="1005"/>
                    <a:pt x="515" y="1005"/>
                  </a:cubicBezTo>
                  <a:moveTo>
                    <a:pt x="602" y="1015"/>
                  </a:moveTo>
                  <a:cubicBezTo>
                    <a:pt x="525" y="907"/>
                    <a:pt x="525" y="907"/>
                    <a:pt x="525" y="907"/>
                  </a:cubicBezTo>
                  <a:cubicBezTo>
                    <a:pt x="584" y="900"/>
                    <a:pt x="584" y="900"/>
                    <a:pt x="584" y="900"/>
                  </a:cubicBezTo>
                  <a:cubicBezTo>
                    <a:pt x="602" y="1015"/>
                    <a:pt x="602" y="1015"/>
                    <a:pt x="602" y="1015"/>
                  </a:cubicBezTo>
                  <a:moveTo>
                    <a:pt x="307" y="1020"/>
                  </a:moveTo>
                  <a:cubicBezTo>
                    <a:pt x="271" y="849"/>
                    <a:pt x="271" y="849"/>
                    <a:pt x="271" y="849"/>
                  </a:cubicBezTo>
                  <a:cubicBezTo>
                    <a:pt x="365" y="906"/>
                    <a:pt x="365" y="906"/>
                    <a:pt x="365" y="906"/>
                  </a:cubicBezTo>
                  <a:cubicBezTo>
                    <a:pt x="307" y="1020"/>
                    <a:pt x="307" y="1020"/>
                    <a:pt x="307" y="1020"/>
                  </a:cubicBezTo>
                  <a:moveTo>
                    <a:pt x="372" y="903"/>
                  </a:moveTo>
                  <a:cubicBezTo>
                    <a:pt x="411" y="821"/>
                    <a:pt x="411" y="821"/>
                    <a:pt x="411" y="821"/>
                  </a:cubicBezTo>
                  <a:cubicBezTo>
                    <a:pt x="515" y="903"/>
                    <a:pt x="515" y="903"/>
                    <a:pt x="515" y="903"/>
                  </a:cubicBezTo>
                  <a:cubicBezTo>
                    <a:pt x="372" y="903"/>
                    <a:pt x="372" y="903"/>
                    <a:pt x="372" y="903"/>
                  </a:cubicBezTo>
                  <a:moveTo>
                    <a:pt x="361" y="898"/>
                  </a:moveTo>
                  <a:cubicBezTo>
                    <a:pt x="270" y="843"/>
                    <a:pt x="270" y="843"/>
                    <a:pt x="270" y="843"/>
                  </a:cubicBezTo>
                  <a:cubicBezTo>
                    <a:pt x="270" y="755"/>
                    <a:pt x="270" y="755"/>
                    <a:pt x="270" y="755"/>
                  </a:cubicBezTo>
                  <a:cubicBezTo>
                    <a:pt x="361" y="898"/>
                    <a:pt x="361" y="898"/>
                    <a:pt x="361" y="898"/>
                  </a:cubicBezTo>
                  <a:moveTo>
                    <a:pt x="368" y="901"/>
                  </a:moveTo>
                  <a:cubicBezTo>
                    <a:pt x="274" y="752"/>
                    <a:pt x="274" y="752"/>
                    <a:pt x="274" y="752"/>
                  </a:cubicBezTo>
                  <a:cubicBezTo>
                    <a:pt x="408" y="818"/>
                    <a:pt x="408" y="818"/>
                    <a:pt x="408" y="818"/>
                  </a:cubicBezTo>
                  <a:cubicBezTo>
                    <a:pt x="368" y="901"/>
                    <a:pt x="368" y="901"/>
                    <a:pt x="368" y="901"/>
                  </a:cubicBezTo>
                  <a:moveTo>
                    <a:pt x="266" y="841"/>
                  </a:moveTo>
                  <a:cubicBezTo>
                    <a:pt x="105" y="805"/>
                    <a:pt x="105" y="805"/>
                    <a:pt x="105" y="805"/>
                  </a:cubicBezTo>
                  <a:cubicBezTo>
                    <a:pt x="265" y="750"/>
                    <a:pt x="265" y="750"/>
                    <a:pt x="265" y="750"/>
                  </a:cubicBezTo>
                  <a:cubicBezTo>
                    <a:pt x="265" y="752"/>
                    <a:pt x="265" y="752"/>
                    <a:pt x="265" y="752"/>
                  </a:cubicBezTo>
                  <a:cubicBezTo>
                    <a:pt x="266" y="751"/>
                    <a:pt x="266" y="751"/>
                    <a:pt x="266" y="751"/>
                  </a:cubicBezTo>
                  <a:cubicBezTo>
                    <a:pt x="266" y="841"/>
                    <a:pt x="266" y="841"/>
                    <a:pt x="266" y="841"/>
                  </a:cubicBezTo>
                  <a:moveTo>
                    <a:pt x="99" y="803"/>
                  </a:moveTo>
                  <a:cubicBezTo>
                    <a:pt x="87" y="716"/>
                    <a:pt x="87" y="716"/>
                    <a:pt x="87" y="716"/>
                  </a:cubicBezTo>
                  <a:cubicBezTo>
                    <a:pt x="259" y="748"/>
                    <a:pt x="259" y="748"/>
                    <a:pt x="259" y="748"/>
                  </a:cubicBezTo>
                  <a:cubicBezTo>
                    <a:pt x="99" y="803"/>
                    <a:pt x="99" y="803"/>
                    <a:pt x="99" y="803"/>
                  </a:cubicBezTo>
                  <a:moveTo>
                    <a:pt x="1247" y="776"/>
                  </a:moveTo>
                  <a:cubicBezTo>
                    <a:pt x="1255" y="709"/>
                    <a:pt x="1255" y="709"/>
                    <a:pt x="1255" y="709"/>
                  </a:cubicBezTo>
                  <a:cubicBezTo>
                    <a:pt x="1316" y="728"/>
                    <a:pt x="1316" y="728"/>
                    <a:pt x="1316" y="728"/>
                  </a:cubicBezTo>
                  <a:cubicBezTo>
                    <a:pt x="1276" y="756"/>
                    <a:pt x="1276" y="756"/>
                    <a:pt x="1276" y="756"/>
                  </a:cubicBezTo>
                  <a:cubicBezTo>
                    <a:pt x="1247" y="776"/>
                    <a:pt x="1247" y="776"/>
                    <a:pt x="1247" y="776"/>
                  </a:cubicBezTo>
                  <a:moveTo>
                    <a:pt x="525" y="903"/>
                  </a:moveTo>
                  <a:cubicBezTo>
                    <a:pt x="602" y="707"/>
                    <a:pt x="602" y="707"/>
                    <a:pt x="602" y="707"/>
                  </a:cubicBezTo>
                  <a:cubicBezTo>
                    <a:pt x="584" y="896"/>
                    <a:pt x="584" y="896"/>
                    <a:pt x="584" y="896"/>
                  </a:cubicBezTo>
                  <a:cubicBezTo>
                    <a:pt x="525" y="903"/>
                    <a:pt x="525" y="903"/>
                    <a:pt x="525" y="903"/>
                  </a:cubicBezTo>
                  <a:moveTo>
                    <a:pt x="94" y="797"/>
                  </a:moveTo>
                  <a:cubicBezTo>
                    <a:pt x="17" y="683"/>
                    <a:pt x="17" y="683"/>
                    <a:pt x="17" y="683"/>
                  </a:cubicBezTo>
                  <a:cubicBezTo>
                    <a:pt x="81" y="714"/>
                    <a:pt x="81" y="714"/>
                    <a:pt x="81" y="714"/>
                  </a:cubicBezTo>
                  <a:cubicBezTo>
                    <a:pt x="80" y="715"/>
                    <a:pt x="80" y="715"/>
                    <a:pt x="80" y="715"/>
                  </a:cubicBezTo>
                  <a:cubicBezTo>
                    <a:pt x="83" y="715"/>
                    <a:pt x="83" y="715"/>
                    <a:pt x="83" y="715"/>
                  </a:cubicBezTo>
                  <a:cubicBezTo>
                    <a:pt x="94" y="797"/>
                    <a:pt x="94" y="797"/>
                    <a:pt x="94" y="797"/>
                  </a:cubicBezTo>
                  <a:moveTo>
                    <a:pt x="251" y="741"/>
                  </a:moveTo>
                  <a:cubicBezTo>
                    <a:pt x="90" y="712"/>
                    <a:pt x="90" y="712"/>
                    <a:pt x="90" y="712"/>
                  </a:cubicBezTo>
                  <a:cubicBezTo>
                    <a:pt x="120" y="682"/>
                    <a:pt x="120" y="682"/>
                    <a:pt x="120" y="682"/>
                  </a:cubicBezTo>
                  <a:cubicBezTo>
                    <a:pt x="251" y="741"/>
                    <a:pt x="251" y="741"/>
                    <a:pt x="251" y="741"/>
                  </a:cubicBezTo>
                  <a:moveTo>
                    <a:pt x="84" y="710"/>
                  </a:moveTo>
                  <a:cubicBezTo>
                    <a:pt x="21" y="680"/>
                    <a:pt x="21" y="680"/>
                    <a:pt x="21" y="680"/>
                  </a:cubicBezTo>
                  <a:cubicBezTo>
                    <a:pt x="114" y="682"/>
                    <a:pt x="114" y="682"/>
                    <a:pt x="114" y="682"/>
                  </a:cubicBezTo>
                  <a:cubicBezTo>
                    <a:pt x="84" y="710"/>
                    <a:pt x="84" y="710"/>
                    <a:pt x="84" y="710"/>
                  </a:cubicBezTo>
                  <a:moveTo>
                    <a:pt x="518" y="900"/>
                  </a:moveTo>
                  <a:cubicBezTo>
                    <a:pt x="413" y="816"/>
                    <a:pt x="413" y="816"/>
                    <a:pt x="413" y="816"/>
                  </a:cubicBezTo>
                  <a:cubicBezTo>
                    <a:pt x="414" y="816"/>
                    <a:pt x="414" y="816"/>
                    <a:pt x="414" y="816"/>
                  </a:cubicBezTo>
                  <a:cubicBezTo>
                    <a:pt x="414" y="816"/>
                    <a:pt x="414" y="816"/>
                    <a:pt x="414" y="816"/>
                  </a:cubicBezTo>
                  <a:cubicBezTo>
                    <a:pt x="479" y="666"/>
                    <a:pt x="479" y="666"/>
                    <a:pt x="479" y="666"/>
                  </a:cubicBezTo>
                  <a:cubicBezTo>
                    <a:pt x="518" y="900"/>
                    <a:pt x="518" y="900"/>
                    <a:pt x="518" y="900"/>
                  </a:cubicBezTo>
                  <a:moveTo>
                    <a:pt x="409" y="814"/>
                  </a:moveTo>
                  <a:cubicBezTo>
                    <a:pt x="274" y="747"/>
                    <a:pt x="274" y="747"/>
                    <a:pt x="274" y="747"/>
                  </a:cubicBezTo>
                  <a:cubicBezTo>
                    <a:pt x="475" y="662"/>
                    <a:pt x="475" y="662"/>
                    <a:pt x="475" y="662"/>
                  </a:cubicBezTo>
                  <a:cubicBezTo>
                    <a:pt x="409" y="814"/>
                    <a:pt x="409" y="814"/>
                    <a:pt x="409" y="814"/>
                  </a:cubicBezTo>
                  <a:moveTo>
                    <a:pt x="522" y="897"/>
                  </a:moveTo>
                  <a:cubicBezTo>
                    <a:pt x="482" y="661"/>
                    <a:pt x="482" y="661"/>
                    <a:pt x="482" y="661"/>
                  </a:cubicBezTo>
                  <a:cubicBezTo>
                    <a:pt x="603" y="693"/>
                    <a:pt x="603" y="693"/>
                    <a:pt x="603" y="693"/>
                  </a:cubicBezTo>
                  <a:cubicBezTo>
                    <a:pt x="522" y="897"/>
                    <a:pt x="522" y="897"/>
                    <a:pt x="522" y="897"/>
                  </a:cubicBezTo>
                  <a:moveTo>
                    <a:pt x="1316" y="723"/>
                  </a:moveTo>
                  <a:cubicBezTo>
                    <a:pt x="1257" y="705"/>
                    <a:pt x="1257" y="705"/>
                    <a:pt x="1257" y="705"/>
                  </a:cubicBezTo>
                  <a:cubicBezTo>
                    <a:pt x="1282" y="655"/>
                    <a:pt x="1282" y="655"/>
                    <a:pt x="1282" y="655"/>
                  </a:cubicBezTo>
                  <a:cubicBezTo>
                    <a:pt x="1316" y="723"/>
                    <a:pt x="1316" y="723"/>
                    <a:pt x="1316" y="723"/>
                  </a:cubicBezTo>
                  <a:moveTo>
                    <a:pt x="1243" y="775"/>
                  </a:moveTo>
                  <a:cubicBezTo>
                    <a:pt x="1140" y="632"/>
                    <a:pt x="1140" y="632"/>
                    <a:pt x="1140" y="632"/>
                  </a:cubicBezTo>
                  <a:cubicBezTo>
                    <a:pt x="1250" y="707"/>
                    <a:pt x="1250" y="707"/>
                    <a:pt x="1250" y="707"/>
                  </a:cubicBezTo>
                  <a:cubicBezTo>
                    <a:pt x="1250" y="708"/>
                    <a:pt x="1250" y="708"/>
                    <a:pt x="1250" y="708"/>
                  </a:cubicBezTo>
                  <a:cubicBezTo>
                    <a:pt x="1251" y="708"/>
                    <a:pt x="1251" y="708"/>
                    <a:pt x="1251" y="708"/>
                  </a:cubicBezTo>
                  <a:cubicBezTo>
                    <a:pt x="1243" y="775"/>
                    <a:pt x="1243" y="775"/>
                    <a:pt x="1243" y="775"/>
                  </a:cubicBezTo>
                  <a:moveTo>
                    <a:pt x="261" y="741"/>
                  </a:moveTo>
                  <a:cubicBezTo>
                    <a:pt x="123" y="679"/>
                    <a:pt x="123" y="679"/>
                    <a:pt x="123" y="679"/>
                  </a:cubicBezTo>
                  <a:cubicBezTo>
                    <a:pt x="173" y="630"/>
                    <a:pt x="173" y="630"/>
                    <a:pt x="173" y="630"/>
                  </a:cubicBezTo>
                  <a:cubicBezTo>
                    <a:pt x="261" y="741"/>
                    <a:pt x="261" y="741"/>
                    <a:pt x="261" y="741"/>
                  </a:cubicBezTo>
                  <a:moveTo>
                    <a:pt x="595" y="687"/>
                  </a:moveTo>
                  <a:cubicBezTo>
                    <a:pt x="484" y="657"/>
                    <a:pt x="484" y="657"/>
                    <a:pt x="484" y="657"/>
                  </a:cubicBezTo>
                  <a:cubicBezTo>
                    <a:pt x="510" y="623"/>
                    <a:pt x="510" y="623"/>
                    <a:pt x="510" y="623"/>
                  </a:cubicBezTo>
                  <a:cubicBezTo>
                    <a:pt x="595" y="687"/>
                    <a:pt x="595" y="687"/>
                    <a:pt x="595" y="687"/>
                  </a:cubicBezTo>
                  <a:moveTo>
                    <a:pt x="112" y="677"/>
                  </a:moveTo>
                  <a:cubicBezTo>
                    <a:pt x="13" y="675"/>
                    <a:pt x="13" y="675"/>
                    <a:pt x="13" y="675"/>
                  </a:cubicBezTo>
                  <a:cubicBezTo>
                    <a:pt x="25" y="620"/>
                    <a:pt x="25" y="620"/>
                    <a:pt x="25" y="620"/>
                  </a:cubicBezTo>
                  <a:cubicBezTo>
                    <a:pt x="112" y="677"/>
                    <a:pt x="112" y="677"/>
                    <a:pt x="112" y="677"/>
                  </a:cubicBezTo>
                  <a:moveTo>
                    <a:pt x="589" y="890"/>
                  </a:moveTo>
                  <a:cubicBezTo>
                    <a:pt x="608" y="693"/>
                    <a:pt x="608" y="693"/>
                    <a:pt x="608" y="693"/>
                  </a:cubicBezTo>
                  <a:cubicBezTo>
                    <a:pt x="789" y="612"/>
                    <a:pt x="789" y="612"/>
                    <a:pt x="789" y="612"/>
                  </a:cubicBezTo>
                  <a:cubicBezTo>
                    <a:pt x="703" y="735"/>
                    <a:pt x="703" y="735"/>
                    <a:pt x="703" y="735"/>
                  </a:cubicBezTo>
                  <a:cubicBezTo>
                    <a:pt x="589" y="890"/>
                    <a:pt x="589" y="890"/>
                    <a:pt x="589" y="890"/>
                  </a:cubicBezTo>
                  <a:moveTo>
                    <a:pt x="980" y="763"/>
                  </a:moveTo>
                  <a:cubicBezTo>
                    <a:pt x="890" y="609"/>
                    <a:pt x="890" y="609"/>
                    <a:pt x="890" y="609"/>
                  </a:cubicBezTo>
                  <a:cubicBezTo>
                    <a:pt x="1019" y="689"/>
                    <a:pt x="1019" y="689"/>
                    <a:pt x="1019" y="689"/>
                  </a:cubicBezTo>
                  <a:cubicBezTo>
                    <a:pt x="980" y="763"/>
                    <a:pt x="980" y="763"/>
                    <a:pt x="980" y="763"/>
                  </a:cubicBezTo>
                  <a:moveTo>
                    <a:pt x="127" y="669"/>
                  </a:moveTo>
                  <a:cubicBezTo>
                    <a:pt x="155" y="607"/>
                    <a:pt x="155" y="607"/>
                    <a:pt x="155" y="607"/>
                  </a:cubicBezTo>
                  <a:cubicBezTo>
                    <a:pt x="171" y="626"/>
                    <a:pt x="171" y="626"/>
                    <a:pt x="171" y="626"/>
                  </a:cubicBezTo>
                  <a:cubicBezTo>
                    <a:pt x="127" y="669"/>
                    <a:pt x="127" y="669"/>
                    <a:pt x="127" y="669"/>
                  </a:cubicBezTo>
                  <a:moveTo>
                    <a:pt x="289" y="736"/>
                  </a:moveTo>
                  <a:cubicBezTo>
                    <a:pt x="483" y="606"/>
                    <a:pt x="483" y="606"/>
                    <a:pt x="483" y="606"/>
                  </a:cubicBezTo>
                  <a:cubicBezTo>
                    <a:pt x="477" y="656"/>
                    <a:pt x="477" y="656"/>
                    <a:pt x="477" y="656"/>
                  </a:cubicBezTo>
                  <a:cubicBezTo>
                    <a:pt x="289" y="736"/>
                    <a:pt x="289" y="736"/>
                    <a:pt x="289" y="736"/>
                  </a:cubicBezTo>
                  <a:moveTo>
                    <a:pt x="483" y="651"/>
                  </a:moveTo>
                  <a:cubicBezTo>
                    <a:pt x="487" y="606"/>
                    <a:pt x="487" y="606"/>
                    <a:pt x="487" y="606"/>
                  </a:cubicBezTo>
                  <a:cubicBezTo>
                    <a:pt x="507" y="621"/>
                    <a:pt x="507" y="621"/>
                    <a:pt x="507" y="621"/>
                  </a:cubicBezTo>
                  <a:cubicBezTo>
                    <a:pt x="483" y="651"/>
                    <a:pt x="483" y="651"/>
                    <a:pt x="483" y="651"/>
                  </a:cubicBezTo>
                  <a:moveTo>
                    <a:pt x="119" y="676"/>
                  </a:moveTo>
                  <a:cubicBezTo>
                    <a:pt x="30" y="618"/>
                    <a:pt x="30" y="618"/>
                    <a:pt x="30" y="618"/>
                  </a:cubicBezTo>
                  <a:cubicBezTo>
                    <a:pt x="151" y="605"/>
                    <a:pt x="151" y="605"/>
                    <a:pt x="151" y="605"/>
                  </a:cubicBezTo>
                  <a:cubicBezTo>
                    <a:pt x="119" y="676"/>
                    <a:pt x="119" y="676"/>
                    <a:pt x="119" y="676"/>
                  </a:cubicBezTo>
                  <a:moveTo>
                    <a:pt x="509" y="617"/>
                  </a:moveTo>
                  <a:cubicBezTo>
                    <a:pt x="491" y="603"/>
                    <a:pt x="491" y="603"/>
                    <a:pt x="491" y="603"/>
                  </a:cubicBezTo>
                  <a:cubicBezTo>
                    <a:pt x="524" y="599"/>
                    <a:pt x="524" y="599"/>
                    <a:pt x="524" y="599"/>
                  </a:cubicBezTo>
                  <a:cubicBezTo>
                    <a:pt x="509" y="617"/>
                    <a:pt x="509" y="617"/>
                    <a:pt x="509" y="617"/>
                  </a:cubicBezTo>
                  <a:moveTo>
                    <a:pt x="1024" y="684"/>
                  </a:moveTo>
                  <a:cubicBezTo>
                    <a:pt x="1014" y="597"/>
                    <a:pt x="1014" y="597"/>
                    <a:pt x="1014" y="597"/>
                  </a:cubicBezTo>
                  <a:cubicBezTo>
                    <a:pt x="1125" y="624"/>
                    <a:pt x="1125" y="624"/>
                    <a:pt x="1125" y="624"/>
                  </a:cubicBezTo>
                  <a:cubicBezTo>
                    <a:pt x="1024" y="684"/>
                    <a:pt x="1024" y="684"/>
                    <a:pt x="1024" y="684"/>
                  </a:cubicBezTo>
                  <a:moveTo>
                    <a:pt x="1020" y="684"/>
                  </a:moveTo>
                  <a:cubicBezTo>
                    <a:pt x="890" y="604"/>
                    <a:pt x="890" y="604"/>
                    <a:pt x="890" y="604"/>
                  </a:cubicBezTo>
                  <a:cubicBezTo>
                    <a:pt x="1010" y="596"/>
                    <a:pt x="1010" y="596"/>
                    <a:pt x="1010" y="596"/>
                  </a:cubicBezTo>
                  <a:cubicBezTo>
                    <a:pt x="1010" y="597"/>
                    <a:pt x="1010" y="597"/>
                    <a:pt x="1010" y="597"/>
                  </a:cubicBezTo>
                  <a:cubicBezTo>
                    <a:pt x="1010" y="597"/>
                    <a:pt x="1010" y="597"/>
                    <a:pt x="1010" y="597"/>
                  </a:cubicBezTo>
                  <a:cubicBezTo>
                    <a:pt x="1020" y="684"/>
                    <a:pt x="1020" y="684"/>
                    <a:pt x="1020" y="684"/>
                  </a:cubicBezTo>
                  <a:moveTo>
                    <a:pt x="174" y="623"/>
                  </a:moveTo>
                  <a:cubicBezTo>
                    <a:pt x="159" y="604"/>
                    <a:pt x="159" y="604"/>
                    <a:pt x="159" y="604"/>
                  </a:cubicBezTo>
                  <a:cubicBezTo>
                    <a:pt x="205" y="592"/>
                    <a:pt x="205" y="592"/>
                    <a:pt x="205" y="592"/>
                  </a:cubicBezTo>
                  <a:cubicBezTo>
                    <a:pt x="174" y="623"/>
                    <a:pt x="174" y="623"/>
                    <a:pt x="174" y="623"/>
                  </a:cubicBezTo>
                  <a:moveTo>
                    <a:pt x="605" y="689"/>
                  </a:moveTo>
                  <a:cubicBezTo>
                    <a:pt x="513" y="620"/>
                    <a:pt x="513" y="620"/>
                    <a:pt x="513" y="620"/>
                  </a:cubicBezTo>
                  <a:cubicBezTo>
                    <a:pt x="531" y="598"/>
                    <a:pt x="531" y="598"/>
                    <a:pt x="531" y="598"/>
                  </a:cubicBezTo>
                  <a:cubicBezTo>
                    <a:pt x="705" y="574"/>
                    <a:pt x="705" y="574"/>
                    <a:pt x="705" y="574"/>
                  </a:cubicBezTo>
                  <a:cubicBezTo>
                    <a:pt x="605" y="689"/>
                    <a:pt x="605" y="689"/>
                    <a:pt x="605" y="689"/>
                  </a:cubicBezTo>
                  <a:moveTo>
                    <a:pt x="706" y="580"/>
                  </a:moveTo>
                  <a:cubicBezTo>
                    <a:pt x="711" y="574"/>
                    <a:pt x="711" y="574"/>
                    <a:pt x="711" y="574"/>
                  </a:cubicBezTo>
                  <a:cubicBezTo>
                    <a:pt x="790" y="607"/>
                    <a:pt x="790" y="607"/>
                    <a:pt x="790" y="607"/>
                  </a:cubicBezTo>
                  <a:cubicBezTo>
                    <a:pt x="614" y="686"/>
                    <a:pt x="614" y="686"/>
                    <a:pt x="614" y="686"/>
                  </a:cubicBezTo>
                  <a:cubicBezTo>
                    <a:pt x="706" y="580"/>
                    <a:pt x="706" y="580"/>
                    <a:pt x="706" y="580"/>
                  </a:cubicBezTo>
                  <a:cubicBezTo>
                    <a:pt x="706" y="580"/>
                    <a:pt x="706" y="580"/>
                    <a:pt x="706" y="580"/>
                  </a:cubicBezTo>
                  <a:moveTo>
                    <a:pt x="1128" y="621"/>
                  </a:moveTo>
                  <a:cubicBezTo>
                    <a:pt x="1022" y="594"/>
                    <a:pt x="1022" y="594"/>
                    <a:pt x="1022" y="594"/>
                  </a:cubicBezTo>
                  <a:cubicBezTo>
                    <a:pt x="1122" y="573"/>
                    <a:pt x="1122" y="573"/>
                    <a:pt x="1122" y="573"/>
                  </a:cubicBezTo>
                  <a:cubicBezTo>
                    <a:pt x="1128" y="621"/>
                    <a:pt x="1128" y="621"/>
                    <a:pt x="1128" y="621"/>
                  </a:cubicBezTo>
                  <a:moveTo>
                    <a:pt x="267" y="741"/>
                  </a:moveTo>
                  <a:cubicBezTo>
                    <a:pt x="177" y="627"/>
                    <a:pt x="177" y="627"/>
                    <a:pt x="177" y="627"/>
                  </a:cubicBezTo>
                  <a:cubicBezTo>
                    <a:pt x="214" y="590"/>
                    <a:pt x="214" y="590"/>
                    <a:pt x="214" y="590"/>
                  </a:cubicBezTo>
                  <a:cubicBezTo>
                    <a:pt x="289" y="572"/>
                    <a:pt x="289" y="572"/>
                    <a:pt x="289" y="572"/>
                  </a:cubicBezTo>
                  <a:cubicBezTo>
                    <a:pt x="289" y="572"/>
                    <a:pt x="289" y="572"/>
                    <a:pt x="289" y="572"/>
                  </a:cubicBezTo>
                  <a:cubicBezTo>
                    <a:pt x="289" y="572"/>
                    <a:pt x="289" y="572"/>
                    <a:pt x="289" y="572"/>
                  </a:cubicBezTo>
                  <a:cubicBezTo>
                    <a:pt x="267" y="741"/>
                    <a:pt x="267" y="741"/>
                    <a:pt x="267" y="741"/>
                  </a:cubicBezTo>
                  <a:moveTo>
                    <a:pt x="271" y="742"/>
                  </a:moveTo>
                  <a:cubicBezTo>
                    <a:pt x="294" y="572"/>
                    <a:pt x="294" y="572"/>
                    <a:pt x="294" y="572"/>
                  </a:cubicBezTo>
                  <a:cubicBezTo>
                    <a:pt x="479" y="603"/>
                    <a:pt x="479" y="603"/>
                    <a:pt x="479" y="603"/>
                  </a:cubicBezTo>
                  <a:cubicBezTo>
                    <a:pt x="271" y="742"/>
                    <a:pt x="271" y="742"/>
                    <a:pt x="271" y="742"/>
                  </a:cubicBezTo>
                  <a:moveTo>
                    <a:pt x="890" y="600"/>
                  </a:moveTo>
                  <a:cubicBezTo>
                    <a:pt x="955" y="551"/>
                    <a:pt x="955" y="551"/>
                    <a:pt x="955" y="551"/>
                  </a:cubicBezTo>
                  <a:cubicBezTo>
                    <a:pt x="1006" y="592"/>
                    <a:pt x="1006" y="592"/>
                    <a:pt x="1006" y="592"/>
                  </a:cubicBezTo>
                  <a:cubicBezTo>
                    <a:pt x="890" y="600"/>
                    <a:pt x="890" y="600"/>
                    <a:pt x="890" y="600"/>
                  </a:cubicBezTo>
                  <a:moveTo>
                    <a:pt x="800" y="605"/>
                  </a:moveTo>
                  <a:cubicBezTo>
                    <a:pt x="838" y="550"/>
                    <a:pt x="838" y="550"/>
                    <a:pt x="838" y="550"/>
                  </a:cubicBezTo>
                  <a:cubicBezTo>
                    <a:pt x="878" y="601"/>
                    <a:pt x="878" y="601"/>
                    <a:pt x="878" y="601"/>
                  </a:cubicBezTo>
                  <a:cubicBezTo>
                    <a:pt x="800" y="605"/>
                    <a:pt x="800" y="605"/>
                    <a:pt x="800" y="605"/>
                  </a:cubicBezTo>
                  <a:moveTo>
                    <a:pt x="220" y="584"/>
                  </a:moveTo>
                  <a:cubicBezTo>
                    <a:pt x="257" y="548"/>
                    <a:pt x="257" y="548"/>
                    <a:pt x="257" y="548"/>
                  </a:cubicBezTo>
                  <a:cubicBezTo>
                    <a:pt x="286" y="568"/>
                    <a:pt x="286" y="568"/>
                    <a:pt x="286" y="568"/>
                  </a:cubicBezTo>
                  <a:cubicBezTo>
                    <a:pt x="220" y="584"/>
                    <a:pt x="220" y="584"/>
                    <a:pt x="220" y="584"/>
                  </a:cubicBezTo>
                  <a:moveTo>
                    <a:pt x="1129" y="575"/>
                  </a:moveTo>
                  <a:cubicBezTo>
                    <a:pt x="1127" y="572"/>
                    <a:pt x="1127" y="572"/>
                    <a:pt x="1127" y="572"/>
                  </a:cubicBezTo>
                  <a:cubicBezTo>
                    <a:pt x="1251" y="537"/>
                    <a:pt x="1251" y="537"/>
                    <a:pt x="1251" y="537"/>
                  </a:cubicBezTo>
                  <a:cubicBezTo>
                    <a:pt x="1132" y="620"/>
                    <a:pt x="1132" y="620"/>
                    <a:pt x="1132" y="620"/>
                  </a:cubicBezTo>
                  <a:cubicBezTo>
                    <a:pt x="1127" y="574"/>
                    <a:pt x="1127" y="574"/>
                    <a:pt x="1127" y="574"/>
                  </a:cubicBezTo>
                  <a:cubicBezTo>
                    <a:pt x="1129" y="575"/>
                    <a:pt x="1129" y="575"/>
                    <a:pt x="1129" y="575"/>
                  </a:cubicBezTo>
                  <a:moveTo>
                    <a:pt x="1253" y="703"/>
                  </a:moveTo>
                  <a:cubicBezTo>
                    <a:pt x="1134" y="624"/>
                    <a:pt x="1134" y="624"/>
                    <a:pt x="1134" y="624"/>
                  </a:cubicBezTo>
                  <a:cubicBezTo>
                    <a:pt x="1261" y="535"/>
                    <a:pt x="1261" y="535"/>
                    <a:pt x="1261" y="535"/>
                  </a:cubicBezTo>
                  <a:cubicBezTo>
                    <a:pt x="1261" y="542"/>
                    <a:pt x="1261" y="542"/>
                    <a:pt x="1261" y="542"/>
                  </a:cubicBezTo>
                  <a:cubicBezTo>
                    <a:pt x="1262" y="538"/>
                    <a:pt x="1262" y="538"/>
                    <a:pt x="1262" y="538"/>
                  </a:cubicBezTo>
                  <a:cubicBezTo>
                    <a:pt x="1279" y="650"/>
                    <a:pt x="1279" y="650"/>
                    <a:pt x="1279" y="650"/>
                  </a:cubicBezTo>
                  <a:cubicBezTo>
                    <a:pt x="1279" y="650"/>
                    <a:pt x="1279" y="650"/>
                    <a:pt x="1279" y="650"/>
                  </a:cubicBezTo>
                  <a:cubicBezTo>
                    <a:pt x="1279" y="651"/>
                    <a:pt x="1279" y="651"/>
                    <a:pt x="1279" y="651"/>
                  </a:cubicBezTo>
                  <a:cubicBezTo>
                    <a:pt x="1253" y="703"/>
                    <a:pt x="1253" y="703"/>
                    <a:pt x="1253" y="703"/>
                  </a:cubicBezTo>
                  <a:moveTo>
                    <a:pt x="482" y="599"/>
                  </a:moveTo>
                  <a:cubicBezTo>
                    <a:pt x="302" y="569"/>
                    <a:pt x="302" y="569"/>
                    <a:pt x="302" y="569"/>
                  </a:cubicBezTo>
                  <a:cubicBezTo>
                    <a:pt x="440" y="527"/>
                    <a:pt x="440" y="527"/>
                    <a:pt x="440" y="527"/>
                  </a:cubicBezTo>
                  <a:cubicBezTo>
                    <a:pt x="451" y="545"/>
                    <a:pt x="475" y="586"/>
                    <a:pt x="482" y="599"/>
                  </a:cubicBezTo>
                  <a:moveTo>
                    <a:pt x="493" y="599"/>
                  </a:moveTo>
                  <a:cubicBezTo>
                    <a:pt x="583" y="526"/>
                    <a:pt x="583" y="526"/>
                    <a:pt x="583" y="526"/>
                  </a:cubicBezTo>
                  <a:cubicBezTo>
                    <a:pt x="528" y="594"/>
                    <a:pt x="528" y="594"/>
                    <a:pt x="528" y="594"/>
                  </a:cubicBezTo>
                  <a:cubicBezTo>
                    <a:pt x="493" y="599"/>
                    <a:pt x="493" y="599"/>
                    <a:pt x="493" y="599"/>
                  </a:cubicBezTo>
                  <a:moveTo>
                    <a:pt x="1283" y="646"/>
                  </a:moveTo>
                  <a:cubicBezTo>
                    <a:pt x="1266" y="533"/>
                    <a:pt x="1266" y="533"/>
                    <a:pt x="1266" y="533"/>
                  </a:cubicBezTo>
                  <a:cubicBezTo>
                    <a:pt x="1412" y="521"/>
                    <a:pt x="1412" y="521"/>
                    <a:pt x="1412" y="521"/>
                  </a:cubicBezTo>
                  <a:cubicBezTo>
                    <a:pt x="1283" y="646"/>
                    <a:pt x="1283" y="646"/>
                    <a:pt x="1283" y="646"/>
                  </a:cubicBezTo>
                  <a:moveTo>
                    <a:pt x="792" y="603"/>
                  </a:moveTo>
                  <a:cubicBezTo>
                    <a:pt x="714" y="571"/>
                    <a:pt x="714" y="571"/>
                    <a:pt x="714" y="571"/>
                  </a:cubicBezTo>
                  <a:cubicBezTo>
                    <a:pt x="755" y="521"/>
                    <a:pt x="755" y="521"/>
                    <a:pt x="755" y="521"/>
                  </a:cubicBezTo>
                  <a:cubicBezTo>
                    <a:pt x="792" y="603"/>
                    <a:pt x="792" y="603"/>
                    <a:pt x="792" y="603"/>
                  </a:cubicBezTo>
                  <a:moveTo>
                    <a:pt x="796" y="602"/>
                  </a:moveTo>
                  <a:cubicBezTo>
                    <a:pt x="760" y="520"/>
                    <a:pt x="760" y="520"/>
                    <a:pt x="760" y="520"/>
                  </a:cubicBezTo>
                  <a:cubicBezTo>
                    <a:pt x="835" y="548"/>
                    <a:pt x="835" y="548"/>
                    <a:pt x="835" y="548"/>
                  </a:cubicBezTo>
                  <a:cubicBezTo>
                    <a:pt x="796" y="602"/>
                    <a:pt x="796" y="602"/>
                    <a:pt x="796" y="602"/>
                  </a:cubicBezTo>
                  <a:moveTo>
                    <a:pt x="160" y="599"/>
                  </a:moveTo>
                  <a:cubicBezTo>
                    <a:pt x="216" y="519"/>
                    <a:pt x="216" y="519"/>
                    <a:pt x="216" y="519"/>
                  </a:cubicBezTo>
                  <a:cubicBezTo>
                    <a:pt x="253" y="545"/>
                    <a:pt x="253" y="545"/>
                    <a:pt x="253" y="545"/>
                  </a:cubicBezTo>
                  <a:cubicBezTo>
                    <a:pt x="212" y="586"/>
                    <a:pt x="212" y="586"/>
                    <a:pt x="212" y="586"/>
                  </a:cubicBezTo>
                  <a:cubicBezTo>
                    <a:pt x="160" y="599"/>
                    <a:pt x="160" y="599"/>
                    <a:pt x="160" y="599"/>
                  </a:cubicBezTo>
                  <a:moveTo>
                    <a:pt x="535" y="593"/>
                  </a:moveTo>
                  <a:cubicBezTo>
                    <a:pt x="596" y="516"/>
                    <a:pt x="596" y="516"/>
                    <a:pt x="596" y="516"/>
                  </a:cubicBezTo>
                  <a:cubicBezTo>
                    <a:pt x="703" y="570"/>
                    <a:pt x="703" y="570"/>
                    <a:pt x="703" y="570"/>
                  </a:cubicBezTo>
                  <a:cubicBezTo>
                    <a:pt x="535" y="593"/>
                    <a:pt x="535" y="593"/>
                    <a:pt x="535" y="593"/>
                  </a:cubicBezTo>
                  <a:moveTo>
                    <a:pt x="1009" y="589"/>
                  </a:moveTo>
                  <a:cubicBezTo>
                    <a:pt x="959" y="548"/>
                    <a:pt x="959" y="548"/>
                    <a:pt x="959" y="548"/>
                  </a:cubicBezTo>
                  <a:cubicBezTo>
                    <a:pt x="1003" y="515"/>
                    <a:pt x="1003" y="515"/>
                    <a:pt x="1003" y="515"/>
                  </a:cubicBezTo>
                  <a:cubicBezTo>
                    <a:pt x="1009" y="589"/>
                    <a:pt x="1009" y="589"/>
                    <a:pt x="1009" y="589"/>
                  </a:cubicBezTo>
                  <a:moveTo>
                    <a:pt x="1014" y="591"/>
                  </a:moveTo>
                  <a:cubicBezTo>
                    <a:pt x="1007" y="515"/>
                    <a:pt x="1007" y="515"/>
                    <a:pt x="1007" y="515"/>
                  </a:cubicBezTo>
                  <a:cubicBezTo>
                    <a:pt x="1117" y="569"/>
                    <a:pt x="1117" y="569"/>
                    <a:pt x="1117" y="569"/>
                  </a:cubicBezTo>
                  <a:cubicBezTo>
                    <a:pt x="1014" y="591"/>
                    <a:pt x="1014" y="591"/>
                    <a:pt x="1014" y="591"/>
                  </a:cubicBezTo>
                  <a:moveTo>
                    <a:pt x="883" y="599"/>
                  </a:moveTo>
                  <a:cubicBezTo>
                    <a:pt x="842" y="547"/>
                    <a:pt x="842" y="547"/>
                    <a:pt x="842" y="547"/>
                  </a:cubicBezTo>
                  <a:cubicBezTo>
                    <a:pt x="910" y="513"/>
                    <a:pt x="910" y="513"/>
                    <a:pt x="910" y="513"/>
                  </a:cubicBezTo>
                  <a:cubicBezTo>
                    <a:pt x="952" y="548"/>
                    <a:pt x="952" y="548"/>
                    <a:pt x="952" y="548"/>
                  </a:cubicBezTo>
                  <a:cubicBezTo>
                    <a:pt x="883" y="599"/>
                    <a:pt x="883" y="599"/>
                    <a:pt x="883" y="599"/>
                  </a:cubicBezTo>
                  <a:moveTo>
                    <a:pt x="955" y="545"/>
                  </a:moveTo>
                  <a:cubicBezTo>
                    <a:pt x="916" y="513"/>
                    <a:pt x="916" y="513"/>
                    <a:pt x="916" y="513"/>
                  </a:cubicBezTo>
                  <a:cubicBezTo>
                    <a:pt x="998" y="513"/>
                    <a:pt x="998" y="513"/>
                    <a:pt x="998" y="513"/>
                  </a:cubicBezTo>
                  <a:cubicBezTo>
                    <a:pt x="955" y="545"/>
                    <a:pt x="955" y="545"/>
                    <a:pt x="955" y="545"/>
                  </a:cubicBezTo>
                  <a:moveTo>
                    <a:pt x="28" y="613"/>
                  </a:moveTo>
                  <a:cubicBezTo>
                    <a:pt x="94" y="508"/>
                    <a:pt x="94" y="508"/>
                    <a:pt x="94" y="508"/>
                  </a:cubicBezTo>
                  <a:cubicBezTo>
                    <a:pt x="151" y="600"/>
                    <a:pt x="151" y="600"/>
                    <a:pt x="151" y="600"/>
                  </a:cubicBezTo>
                  <a:cubicBezTo>
                    <a:pt x="28" y="613"/>
                    <a:pt x="28" y="613"/>
                    <a:pt x="28" y="613"/>
                  </a:cubicBezTo>
                  <a:moveTo>
                    <a:pt x="257" y="542"/>
                  </a:moveTo>
                  <a:cubicBezTo>
                    <a:pt x="221" y="518"/>
                    <a:pt x="221" y="518"/>
                    <a:pt x="221" y="518"/>
                  </a:cubicBezTo>
                  <a:cubicBezTo>
                    <a:pt x="293" y="507"/>
                    <a:pt x="293" y="507"/>
                    <a:pt x="293" y="507"/>
                  </a:cubicBezTo>
                  <a:cubicBezTo>
                    <a:pt x="257" y="542"/>
                    <a:pt x="257" y="542"/>
                    <a:pt x="257" y="542"/>
                  </a:cubicBezTo>
                  <a:moveTo>
                    <a:pt x="155" y="598"/>
                  </a:moveTo>
                  <a:cubicBezTo>
                    <a:pt x="99" y="506"/>
                    <a:pt x="99" y="506"/>
                    <a:pt x="99" y="506"/>
                  </a:cubicBezTo>
                  <a:cubicBezTo>
                    <a:pt x="211" y="518"/>
                    <a:pt x="211" y="518"/>
                    <a:pt x="211" y="518"/>
                  </a:cubicBezTo>
                  <a:cubicBezTo>
                    <a:pt x="210" y="519"/>
                    <a:pt x="210" y="519"/>
                    <a:pt x="210" y="519"/>
                  </a:cubicBezTo>
                  <a:cubicBezTo>
                    <a:pt x="210" y="519"/>
                    <a:pt x="210" y="519"/>
                    <a:pt x="210" y="519"/>
                  </a:cubicBezTo>
                  <a:cubicBezTo>
                    <a:pt x="155" y="598"/>
                    <a:pt x="155" y="598"/>
                    <a:pt x="155" y="598"/>
                  </a:cubicBezTo>
                  <a:moveTo>
                    <a:pt x="290" y="565"/>
                  </a:moveTo>
                  <a:cubicBezTo>
                    <a:pt x="260" y="545"/>
                    <a:pt x="260" y="545"/>
                    <a:pt x="260" y="545"/>
                  </a:cubicBezTo>
                  <a:cubicBezTo>
                    <a:pt x="301" y="506"/>
                    <a:pt x="301" y="506"/>
                    <a:pt x="301" y="506"/>
                  </a:cubicBezTo>
                  <a:cubicBezTo>
                    <a:pt x="306" y="505"/>
                    <a:pt x="306" y="505"/>
                    <a:pt x="306" y="505"/>
                  </a:cubicBezTo>
                  <a:cubicBezTo>
                    <a:pt x="290" y="565"/>
                    <a:pt x="290" y="565"/>
                    <a:pt x="290" y="565"/>
                  </a:cubicBezTo>
                  <a:moveTo>
                    <a:pt x="295" y="566"/>
                  </a:moveTo>
                  <a:cubicBezTo>
                    <a:pt x="310" y="505"/>
                    <a:pt x="310" y="505"/>
                    <a:pt x="310" y="505"/>
                  </a:cubicBezTo>
                  <a:cubicBezTo>
                    <a:pt x="431" y="525"/>
                    <a:pt x="431" y="525"/>
                    <a:pt x="431" y="525"/>
                  </a:cubicBezTo>
                  <a:cubicBezTo>
                    <a:pt x="295" y="566"/>
                    <a:pt x="295" y="566"/>
                    <a:pt x="295" y="566"/>
                  </a:cubicBezTo>
                  <a:moveTo>
                    <a:pt x="486" y="598"/>
                  </a:moveTo>
                  <a:cubicBezTo>
                    <a:pt x="479" y="583"/>
                    <a:pt x="451" y="538"/>
                    <a:pt x="444" y="526"/>
                  </a:cubicBezTo>
                  <a:cubicBezTo>
                    <a:pt x="515" y="501"/>
                    <a:pt x="515" y="501"/>
                    <a:pt x="515" y="501"/>
                  </a:cubicBezTo>
                  <a:cubicBezTo>
                    <a:pt x="506" y="535"/>
                    <a:pt x="491" y="585"/>
                    <a:pt x="486" y="598"/>
                  </a:cubicBezTo>
                  <a:moveTo>
                    <a:pt x="492" y="593"/>
                  </a:moveTo>
                  <a:cubicBezTo>
                    <a:pt x="497" y="581"/>
                    <a:pt x="505" y="555"/>
                    <a:pt x="520" y="500"/>
                  </a:cubicBezTo>
                  <a:cubicBezTo>
                    <a:pt x="589" y="513"/>
                    <a:pt x="589" y="513"/>
                    <a:pt x="589" y="513"/>
                  </a:cubicBezTo>
                  <a:cubicBezTo>
                    <a:pt x="589" y="515"/>
                    <a:pt x="589" y="515"/>
                    <a:pt x="589" y="515"/>
                  </a:cubicBezTo>
                  <a:cubicBezTo>
                    <a:pt x="492" y="593"/>
                    <a:pt x="492" y="593"/>
                    <a:pt x="492" y="593"/>
                  </a:cubicBezTo>
                  <a:moveTo>
                    <a:pt x="1120" y="566"/>
                  </a:moveTo>
                  <a:cubicBezTo>
                    <a:pt x="1012" y="512"/>
                    <a:pt x="1012" y="512"/>
                    <a:pt x="1012" y="512"/>
                  </a:cubicBezTo>
                  <a:cubicBezTo>
                    <a:pt x="1092" y="500"/>
                    <a:pt x="1092" y="500"/>
                    <a:pt x="1092" y="500"/>
                  </a:cubicBezTo>
                  <a:cubicBezTo>
                    <a:pt x="1120" y="566"/>
                    <a:pt x="1120" y="566"/>
                    <a:pt x="1120" y="566"/>
                  </a:cubicBezTo>
                  <a:moveTo>
                    <a:pt x="1124" y="565"/>
                  </a:moveTo>
                  <a:cubicBezTo>
                    <a:pt x="1096" y="499"/>
                    <a:pt x="1096" y="499"/>
                    <a:pt x="1096" y="499"/>
                  </a:cubicBezTo>
                  <a:cubicBezTo>
                    <a:pt x="1169" y="476"/>
                    <a:pt x="1169" y="476"/>
                    <a:pt x="1169" y="476"/>
                  </a:cubicBezTo>
                  <a:cubicBezTo>
                    <a:pt x="1124" y="565"/>
                    <a:pt x="1124" y="565"/>
                    <a:pt x="1124" y="565"/>
                  </a:cubicBezTo>
                  <a:moveTo>
                    <a:pt x="1128" y="567"/>
                  </a:moveTo>
                  <a:cubicBezTo>
                    <a:pt x="1175" y="476"/>
                    <a:pt x="1175" y="476"/>
                    <a:pt x="1175" y="476"/>
                  </a:cubicBezTo>
                  <a:cubicBezTo>
                    <a:pt x="1258" y="530"/>
                    <a:pt x="1258" y="530"/>
                    <a:pt x="1258" y="530"/>
                  </a:cubicBezTo>
                  <a:cubicBezTo>
                    <a:pt x="1128" y="567"/>
                    <a:pt x="1128" y="567"/>
                    <a:pt x="1128" y="567"/>
                  </a:cubicBezTo>
                  <a:moveTo>
                    <a:pt x="1273" y="528"/>
                  </a:moveTo>
                  <a:cubicBezTo>
                    <a:pt x="1373" y="471"/>
                    <a:pt x="1373" y="471"/>
                    <a:pt x="1373" y="471"/>
                  </a:cubicBezTo>
                  <a:cubicBezTo>
                    <a:pt x="1414" y="517"/>
                    <a:pt x="1414" y="517"/>
                    <a:pt x="1414" y="517"/>
                  </a:cubicBezTo>
                  <a:cubicBezTo>
                    <a:pt x="1273" y="528"/>
                    <a:pt x="1273" y="528"/>
                    <a:pt x="1273" y="528"/>
                  </a:cubicBezTo>
                  <a:moveTo>
                    <a:pt x="209" y="513"/>
                  </a:moveTo>
                  <a:cubicBezTo>
                    <a:pt x="99" y="502"/>
                    <a:pt x="99" y="502"/>
                    <a:pt x="99" y="502"/>
                  </a:cubicBezTo>
                  <a:cubicBezTo>
                    <a:pt x="144" y="454"/>
                    <a:pt x="144" y="454"/>
                    <a:pt x="144" y="454"/>
                  </a:cubicBezTo>
                  <a:cubicBezTo>
                    <a:pt x="209" y="513"/>
                    <a:pt x="209" y="513"/>
                    <a:pt x="209" y="513"/>
                  </a:cubicBezTo>
                  <a:moveTo>
                    <a:pt x="220" y="513"/>
                  </a:moveTo>
                  <a:cubicBezTo>
                    <a:pt x="268" y="446"/>
                    <a:pt x="268" y="446"/>
                    <a:pt x="268" y="446"/>
                  </a:cubicBezTo>
                  <a:cubicBezTo>
                    <a:pt x="303" y="497"/>
                    <a:pt x="303" y="497"/>
                    <a:pt x="303" y="497"/>
                  </a:cubicBezTo>
                  <a:cubicBezTo>
                    <a:pt x="299" y="501"/>
                    <a:pt x="299" y="501"/>
                    <a:pt x="299" y="501"/>
                  </a:cubicBezTo>
                  <a:cubicBezTo>
                    <a:pt x="220" y="513"/>
                    <a:pt x="220" y="513"/>
                    <a:pt x="220" y="513"/>
                  </a:cubicBezTo>
                  <a:moveTo>
                    <a:pt x="215" y="513"/>
                  </a:moveTo>
                  <a:cubicBezTo>
                    <a:pt x="149" y="453"/>
                    <a:pt x="149" y="453"/>
                    <a:pt x="149" y="453"/>
                  </a:cubicBezTo>
                  <a:cubicBezTo>
                    <a:pt x="264" y="445"/>
                    <a:pt x="264" y="445"/>
                    <a:pt x="264" y="445"/>
                  </a:cubicBezTo>
                  <a:cubicBezTo>
                    <a:pt x="215" y="513"/>
                    <a:pt x="215" y="513"/>
                    <a:pt x="215" y="513"/>
                  </a:cubicBezTo>
                  <a:moveTo>
                    <a:pt x="587" y="508"/>
                  </a:moveTo>
                  <a:cubicBezTo>
                    <a:pt x="522" y="496"/>
                    <a:pt x="522" y="496"/>
                    <a:pt x="522" y="496"/>
                  </a:cubicBezTo>
                  <a:cubicBezTo>
                    <a:pt x="556" y="437"/>
                    <a:pt x="556" y="437"/>
                    <a:pt x="556" y="437"/>
                  </a:cubicBezTo>
                  <a:cubicBezTo>
                    <a:pt x="587" y="508"/>
                    <a:pt x="587" y="508"/>
                    <a:pt x="587" y="508"/>
                  </a:cubicBezTo>
                  <a:moveTo>
                    <a:pt x="1489" y="499"/>
                  </a:moveTo>
                  <a:cubicBezTo>
                    <a:pt x="1531" y="431"/>
                    <a:pt x="1531" y="431"/>
                    <a:pt x="1531" y="431"/>
                  </a:cubicBezTo>
                  <a:cubicBezTo>
                    <a:pt x="1553" y="455"/>
                    <a:pt x="1553" y="455"/>
                    <a:pt x="1553" y="455"/>
                  </a:cubicBezTo>
                  <a:cubicBezTo>
                    <a:pt x="1489" y="499"/>
                    <a:pt x="1489" y="499"/>
                    <a:pt x="1489" y="499"/>
                  </a:cubicBezTo>
                  <a:moveTo>
                    <a:pt x="518" y="493"/>
                  </a:moveTo>
                  <a:cubicBezTo>
                    <a:pt x="476" y="428"/>
                    <a:pt x="476" y="428"/>
                    <a:pt x="476" y="428"/>
                  </a:cubicBezTo>
                  <a:cubicBezTo>
                    <a:pt x="552" y="434"/>
                    <a:pt x="552" y="434"/>
                    <a:pt x="552" y="434"/>
                  </a:cubicBezTo>
                  <a:cubicBezTo>
                    <a:pt x="518" y="493"/>
                    <a:pt x="518" y="493"/>
                    <a:pt x="518" y="493"/>
                  </a:cubicBezTo>
                  <a:moveTo>
                    <a:pt x="1320" y="430"/>
                  </a:moveTo>
                  <a:cubicBezTo>
                    <a:pt x="1321" y="426"/>
                    <a:pt x="1321" y="426"/>
                    <a:pt x="1321" y="426"/>
                  </a:cubicBezTo>
                  <a:cubicBezTo>
                    <a:pt x="1370" y="468"/>
                    <a:pt x="1370" y="468"/>
                    <a:pt x="1370" y="468"/>
                  </a:cubicBezTo>
                  <a:cubicBezTo>
                    <a:pt x="1269" y="525"/>
                    <a:pt x="1269" y="525"/>
                    <a:pt x="1269" y="525"/>
                  </a:cubicBezTo>
                  <a:cubicBezTo>
                    <a:pt x="1319" y="428"/>
                    <a:pt x="1319" y="428"/>
                    <a:pt x="1319" y="428"/>
                  </a:cubicBezTo>
                  <a:cubicBezTo>
                    <a:pt x="1320" y="430"/>
                    <a:pt x="1320" y="430"/>
                    <a:pt x="1320" y="430"/>
                  </a:cubicBezTo>
                  <a:moveTo>
                    <a:pt x="1009" y="508"/>
                  </a:moveTo>
                  <a:cubicBezTo>
                    <a:pt x="1070" y="418"/>
                    <a:pt x="1070" y="418"/>
                    <a:pt x="1070" y="418"/>
                  </a:cubicBezTo>
                  <a:cubicBezTo>
                    <a:pt x="1090" y="496"/>
                    <a:pt x="1090" y="496"/>
                    <a:pt x="1090" y="496"/>
                  </a:cubicBezTo>
                  <a:cubicBezTo>
                    <a:pt x="1009" y="508"/>
                    <a:pt x="1009" y="508"/>
                    <a:pt x="1009" y="508"/>
                  </a:cubicBezTo>
                  <a:moveTo>
                    <a:pt x="310" y="500"/>
                  </a:moveTo>
                  <a:cubicBezTo>
                    <a:pt x="309" y="498"/>
                    <a:pt x="309" y="498"/>
                    <a:pt x="309" y="498"/>
                  </a:cubicBezTo>
                  <a:cubicBezTo>
                    <a:pt x="391" y="417"/>
                    <a:pt x="391" y="417"/>
                    <a:pt x="391" y="417"/>
                  </a:cubicBezTo>
                  <a:cubicBezTo>
                    <a:pt x="410" y="452"/>
                    <a:pt x="410" y="452"/>
                    <a:pt x="410" y="452"/>
                  </a:cubicBezTo>
                  <a:cubicBezTo>
                    <a:pt x="471" y="428"/>
                    <a:pt x="471" y="428"/>
                    <a:pt x="471" y="428"/>
                  </a:cubicBezTo>
                  <a:cubicBezTo>
                    <a:pt x="515" y="496"/>
                    <a:pt x="515" y="496"/>
                    <a:pt x="515" y="496"/>
                  </a:cubicBezTo>
                  <a:cubicBezTo>
                    <a:pt x="440" y="522"/>
                    <a:pt x="440" y="522"/>
                    <a:pt x="440" y="522"/>
                  </a:cubicBezTo>
                  <a:cubicBezTo>
                    <a:pt x="311" y="500"/>
                    <a:pt x="311" y="500"/>
                    <a:pt x="311" y="500"/>
                  </a:cubicBezTo>
                  <a:cubicBezTo>
                    <a:pt x="312" y="499"/>
                    <a:pt x="312" y="499"/>
                    <a:pt x="312" y="499"/>
                  </a:cubicBezTo>
                  <a:cubicBezTo>
                    <a:pt x="310" y="500"/>
                    <a:pt x="310" y="500"/>
                    <a:pt x="310" y="500"/>
                  </a:cubicBezTo>
                  <a:moveTo>
                    <a:pt x="1094" y="495"/>
                  </a:moveTo>
                  <a:cubicBezTo>
                    <a:pt x="1074" y="417"/>
                    <a:pt x="1074" y="417"/>
                    <a:pt x="1074" y="417"/>
                  </a:cubicBezTo>
                  <a:cubicBezTo>
                    <a:pt x="1168" y="472"/>
                    <a:pt x="1168" y="472"/>
                    <a:pt x="1168" y="472"/>
                  </a:cubicBezTo>
                  <a:cubicBezTo>
                    <a:pt x="1094" y="495"/>
                    <a:pt x="1094" y="495"/>
                    <a:pt x="1094" y="495"/>
                  </a:cubicBezTo>
                  <a:moveTo>
                    <a:pt x="715" y="562"/>
                  </a:moveTo>
                  <a:cubicBezTo>
                    <a:pt x="754" y="407"/>
                    <a:pt x="754" y="407"/>
                    <a:pt x="754" y="407"/>
                  </a:cubicBezTo>
                  <a:cubicBezTo>
                    <a:pt x="754" y="513"/>
                    <a:pt x="754" y="513"/>
                    <a:pt x="754" y="513"/>
                  </a:cubicBezTo>
                  <a:cubicBezTo>
                    <a:pt x="752" y="512"/>
                    <a:pt x="752" y="512"/>
                    <a:pt x="752" y="512"/>
                  </a:cubicBezTo>
                  <a:cubicBezTo>
                    <a:pt x="753" y="516"/>
                    <a:pt x="753" y="516"/>
                    <a:pt x="753" y="516"/>
                  </a:cubicBezTo>
                  <a:cubicBezTo>
                    <a:pt x="715" y="562"/>
                    <a:pt x="715" y="562"/>
                    <a:pt x="715" y="562"/>
                  </a:cubicBezTo>
                  <a:moveTo>
                    <a:pt x="1554" y="450"/>
                  </a:moveTo>
                  <a:cubicBezTo>
                    <a:pt x="1534" y="427"/>
                    <a:pt x="1534" y="427"/>
                    <a:pt x="1534" y="427"/>
                  </a:cubicBezTo>
                  <a:cubicBezTo>
                    <a:pt x="1555" y="401"/>
                    <a:pt x="1555" y="401"/>
                    <a:pt x="1555" y="401"/>
                  </a:cubicBezTo>
                  <a:cubicBezTo>
                    <a:pt x="1554" y="442"/>
                    <a:pt x="1554" y="442"/>
                    <a:pt x="1554" y="442"/>
                  </a:cubicBezTo>
                  <a:cubicBezTo>
                    <a:pt x="1554" y="450"/>
                    <a:pt x="1554" y="450"/>
                    <a:pt x="1554" y="450"/>
                  </a:cubicBezTo>
                  <a:moveTo>
                    <a:pt x="834" y="543"/>
                  </a:moveTo>
                  <a:cubicBezTo>
                    <a:pt x="758" y="515"/>
                    <a:pt x="758" y="515"/>
                    <a:pt x="758" y="515"/>
                  </a:cubicBezTo>
                  <a:cubicBezTo>
                    <a:pt x="758" y="398"/>
                    <a:pt x="758" y="398"/>
                    <a:pt x="758" y="398"/>
                  </a:cubicBezTo>
                  <a:cubicBezTo>
                    <a:pt x="834" y="543"/>
                    <a:pt x="834" y="543"/>
                    <a:pt x="834" y="543"/>
                  </a:cubicBezTo>
                  <a:moveTo>
                    <a:pt x="1417" y="514"/>
                  </a:moveTo>
                  <a:cubicBezTo>
                    <a:pt x="1377" y="468"/>
                    <a:pt x="1377" y="468"/>
                    <a:pt x="1377" y="468"/>
                  </a:cubicBezTo>
                  <a:cubicBezTo>
                    <a:pt x="1456" y="398"/>
                    <a:pt x="1456" y="398"/>
                    <a:pt x="1456" y="398"/>
                  </a:cubicBezTo>
                  <a:cubicBezTo>
                    <a:pt x="1417" y="514"/>
                    <a:pt x="1417" y="514"/>
                    <a:pt x="1417" y="514"/>
                  </a:cubicBezTo>
                  <a:moveTo>
                    <a:pt x="839" y="544"/>
                  </a:moveTo>
                  <a:cubicBezTo>
                    <a:pt x="763" y="398"/>
                    <a:pt x="763" y="398"/>
                    <a:pt x="763" y="398"/>
                  </a:cubicBezTo>
                  <a:cubicBezTo>
                    <a:pt x="906" y="510"/>
                    <a:pt x="906" y="510"/>
                    <a:pt x="906" y="510"/>
                  </a:cubicBezTo>
                  <a:cubicBezTo>
                    <a:pt x="839" y="544"/>
                    <a:pt x="839" y="544"/>
                    <a:pt x="839" y="544"/>
                  </a:cubicBezTo>
                  <a:moveTo>
                    <a:pt x="412" y="447"/>
                  </a:moveTo>
                  <a:cubicBezTo>
                    <a:pt x="394" y="414"/>
                    <a:pt x="394" y="414"/>
                    <a:pt x="394" y="414"/>
                  </a:cubicBezTo>
                  <a:cubicBezTo>
                    <a:pt x="413" y="395"/>
                    <a:pt x="413" y="395"/>
                    <a:pt x="413" y="395"/>
                  </a:cubicBezTo>
                  <a:cubicBezTo>
                    <a:pt x="467" y="425"/>
                    <a:pt x="467" y="425"/>
                    <a:pt x="467" y="425"/>
                  </a:cubicBezTo>
                  <a:cubicBezTo>
                    <a:pt x="412" y="447"/>
                    <a:pt x="412" y="447"/>
                    <a:pt x="412" y="447"/>
                  </a:cubicBezTo>
                  <a:moveTo>
                    <a:pt x="709" y="568"/>
                  </a:moveTo>
                  <a:cubicBezTo>
                    <a:pt x="599" y="512"/>
                    <a:pt x="599" y="512"/>
                    <a:pt x="599" y="512"/>
                  </a:cubicBezTo>
                  <a:cubicBezTo>
                    <a:pt x="609" y="500"/>
                    <a:pt x="609" y="500"/>
                    <a:pt x="609" y="500"/>
                  </a:cubicBezTo>
                  <a:cubicBezTo>
                    <a:pt x="752" y="395"/>
                    <a:pt x="752" y="395"/>
                    <a:pt x="752" y="395"/>
                  </a:cubicBezTo>
                  <a:cubicBezTo>
                    <a:pt x="709" y="568"/>
                    <a:pt x="709" y="568"/>
                    <a:pt x="709" y="568"/>
                  </a:cubicBezTo>
                  <a:moveTo>
                    <a:pt x="1530" y="424"/>
                  </a:moveTo>
                  <a:cubicBezTo>
                    <a:pt x="1470" y="394"/>
                    <a:pt x="1470" y="394"/>
                    <a:pt x="1470" y="394"/>
                  </a:cubicBezTo>
                  <a:cubicBezTo>
                    <a:pt x="1553" y="396"/>
                    <a:pt x="1553" y="396"/>
                    <a:pt x="1553" y="396"/>
                  </a:cubicBezTo>
                  <a:cubicBezTo>
                    <a:pt x="1530" y="424"/>
                    <a:pt x="1530" y="424"/>
                    <a:pt x="1530" y="424"/>
                  </a:cubicBezTo>
                  <a:moveTo>
                    <a:pt x="167" y="429"/>
                  </a:moveTo>
                  <a:cubicBezTo>
                    <a:pt x="168" y="426"/>
                    <a:pt x="168" y="426"/>
                    <a:pt x="168" y="426"/>
                  </a:cubicBezTo>
                  <a:cubicBezTo>
                    <a:pt x="215" y="388"/>
                    <a:pt x="215" y="388"/>
                    <a:pt x="215" y="388"/>
                  </a:cubicBezTo>
                  <a:cubicBezTo>
                    <a:pt x="263" y="440"/>
                    <a:pt x="263" y="440"/>
                    <a:pt x="263" y="440"/>
                  </a:cubicBezTo>
                  <a:cubicBezTo>
                    <a:pt x="149" y="448"/>
                    <a:pt x="149" y="448"/>
                    <a:pt x="149" y="448"/>
                  </a:cubicBezTo>
                  <a:cubicBezTo>
                    <a:pt x="166" y="428"/>
                    <a:pt x="166" y="428"/>
                    <a:pt x="166" y="428"/>
                  </a:cubicBezTo>
                  <a:cubicBezTo>
                    <a:pt x="167" y="429"/>
                    <a:pt x="167" y="429"/>
                    <a:pt x="167" y="429"/>
                  </a:cubicBezTo>
                  <a:moveTo>
                    <a:pt x="588" y="499"/>
                  </a:moveTo>
                  <a:cubicBezTo>
                    <a:pt x="559" y="432"/>
                    <a:pt x="559" y="432"/>
                    <a:pt x="559" y="432"/>
                  </a:cubicBezTo>
                  <a:cubicBezTo>
                    <a:pt x="560" y="430"/>
                    <a:pt x="560" y="430"/>
                    <a:pt x="560" y="430"/>
                  </a:cubicBezTo>
                  <a:cubicBezTo>
                    <a:pt x="560" y="430"/>
                    <a:pt x="560" y="430"/>
                    <a:pt x="560" y="430"/>
                  </a:cubicBezTo>
                  <a:cubicBezTo>
                    <a:pt x="583" y="386"/>
                    <a:pt x="583" y="386"/>
                    <a:pt x="583" y="386"/>
                  </a:cubicBezTo>
                  <a:cubicBezTo>
                    <a:pt x="588" y="499"/>
                    <a:pt x="588" y="499"/>
                    <a:pt x="588" y="499"/>
                  </a:cubicBezTo>
                  <a:moveTo>
                    <a:pt x="555" y="429"/>
                  </a:moveTo>
                  <a:cubicBezTo>
                    <a:pt x="482" y="424"/>
                    <a:pt x="482" y="424"/>
                    <a:pt x="482" y="424"/>
                  </a:cubicBezTo>
                  <a:cubicBezTo>
                    <a:pt x="580" y="383"/>
                    <a:pt x="580" y="383"/>
                    <a:pt x="580" y="383"/>
                  </a:cubicBezTo>
                  <a:cubicBezTo>
                    <a:pt x="555" y="429"/>
                    <a:pt x="555" y="429"/>
                    <a:pt x="555" y="429"/>
                  </a:cubicBezTo>
                  <a:moveTo>
                    <a:pt x="590" y="382"/>
                  </a:moveTo>
                  <a:cubicBezTo>
                    <a:pt x="590" y="381"/>
                    <a:pt x="590" y="381"/>
                    <a:pt x="590" y="381"/>
                  </a:cubicBezTo>
                  <a:cubicBezTo>
                    <a:pt x="750" y="391"/>
                    <a:pt x="750" y="391"/>
                    <a:pt x="750" y="391"/>
                  </a:cubicBezTo>
                  <a:cubicBezTo>
                    <a:pt x="593" y="506"/>
                    <a:pt x="593" y="506"/>
                    <a:pt x="593" y="506"/>
                  </a:cubicBezTo>
                  <a:cubicBezTo>
                    <a:pt x="588" y="381"/>
                    <a:pt x="588" y="381"/>
                    <a:pt x="588" y="381"/>
                  </a:cubicBezTo>
                  <a:cubicBezTo>
                    <a:pt x="590" y="382"/>
                    <a:pt x="590" y="382"/>
                    <a:pt x="590" y="382"/>
                  </a:cubicBezTo>
                  <a:moveTo>
                    <a:pt x="462" y="417"/>
                  </a:moveTo>
                  <a:cubicBezTo>
                    <a:pt x="417" y="392"/>
                    <a:pt x="417" y="392"/>
                    <a:pt x="417" y="392"/>
                  </a:cubicBezTo>
                  <a:cubicBezTo>
                    <a:pt x="429" y="380"/>
                    <a:pt x="429" y="380"/>
                    <a:pt x="429" y="380"/>
                  </a:cubicBezTo>
                  <a:cubicBezTo>
                    <a:pt x="462" y="417"/>
                    <a:pt x="462" y="417"/>
                    <a:pt x="462" y="417"/>
                  </a:cubicBezTo>
                  <a:moveTo>
                    <a:pt x="392" y="410"/>
                  </a:moveTo>
                  <a:cubicBezTo>
                    <a:pt x="373" y="373"/>
                    <a:pt x="373" y="373"/>
                    <a:pt x="373" y="373"/>
                  </a:cubicBezTo>
                  <a:cubicBezTo>
                    <a:pt x="409" y="393"/>
                    <a:pt x="409" y="393"/>
                    <a:pt x="409" y="393"/>
                  </a:cubicBezTo>
                  <a:cubicBezTo>
                    <a:pt x="392" y="410"/>
                    <a:pt x="392" y="410"/>
                    <a:pt x="392" y="410"/>
                  </a:cubicBezTo>
                  <a:moveTo>
                    <a:pt x="347" y="416"/>
                  </a:moveTo>
                  <a:cubicBezTo>
                    <a:pt x="284" y="365"/>
                    <a:pt x="284" y="365"/>
                    <a:pt x="284" y="365"/>
                  </a:cubicBezTo>
                  <a:cubicBezTo>
                    <a:pt x="364" y="369"/>
                    <a:pt x="364" y="369"/>
                    <a:pt x="364" y="369"/>
                  </a:cubicBezTo>
                  <a:cubicBezTo>
                    <a:pt x="347" y="416"/>
                    <a:pt x="347" y="416"/>
                    <a:pt x="347" y="416"/>
                  </a:cubicBezTo>
                  <a:moveTo>
                    <a:pt x="269" y="440"/>
                  </a:moveTo>
                  <a:cubicBezTo>
                    <a:pt x="220" y="386"/>
                    <a:pt x="220" y="386"/>
                    <a:pt x="220" y="386"/>
                  </a:cubicBezTo>
                  <a:cubicBezTo>
                    <a:pt x="277" y="365"/>
                    <a:pt x="277" y="365"/>
                    <a:pt x="277" y="365"/>
                  </a:cubicBezTo>
                  <a:cubicBezTo>
                    <a:pt x="349" y="423"/>
                    <a:pt x="349" y="423"/>
                    <a:pt x="349" y="423"/>
                  </a:cubicBezTo>
                  <a:cubicBezTo>
                    <a:pt x="367" y="373"/>
                    <a:pt x="367" y="373"/>
                    <a:pt x="367" y="373"/>
                  </a:cubicBezTo>
                  <a:cubicBezTo>
                    <a:pt x="389" y="413"/>
                    <a:pt x="389" y="413"/>
                    <a:pt x="389" y="413"/>
                  </a:cubicBezTo>
                  <a:cubicBezTo>
                    <a:pt x="306" y="494"/>
                    <a:pt x="306" y="494"/>
                    <a:pt x="306" y="494"/>
                  </a:cubicBezTo>
                  <a:cubicBezTo>
                    <a:pt x="271" y="442"/>
                    <a:pt x="271" y="442"/>
                    <a:pt x="271" y="442"/>
                  </a:cubicBezTo>
                  <a:cubicBezTo>
                    <a:pt x="271" y="442"/>
                    <a:pt x="271" y="442"/>
                    <a:pt x="271" y="442"/>
                  </a:cubicBezTo>
                  <a:cubicBezTo>
                    <a:pt x="270" y="441"/>
                    <a:pt x="270" y="441"/>
                    <a:pt x="270" y="441"/>
                  </a:cubicBezTo>
                  <a:cubicBezTo>
                    <a:pt x="269" y="440"/>
                    <a:pt x="269" y="440"/>
                    <a:pt x="269" y="440"/>
                  </a:cubicBezTo>
                  <a:cubicBezTo>
                    <a:pt x="269" y="440"/>
                    <a:pt x="269" y="440"/>
                    <a:pt x="269" y="440"/>
                  </a:cubicBezTo>
                  <a:moveTo>
                    <a:pt x="171" y="417"/>
                  </a:moveTo>
                  <a:cubicBezTo>
                    <a:pt x="192" y="365"/>
                    <a:pt x="192" y="365"/>
                    <a:pt x="192" y="365"/>
                  </a:cubicBezTo>
                  <a:cubicBezTo>
                    <a:pt x="212" y="385"/>
                    <a:pt x="212" y="385"/>
                    <a:pt x="212" y="385"/>
                  </a:cubicBezTo>
                  <a:cubicBezTo>
                    <a:pt x="171" y="417"/>
                    <a:pt x="171" y="417"/>
                    <a:pt x="171" y="417"/>
                  </a:cubicBezTo>
                  <a:moveTo>
                    <a:pt x="168" y="413"/>
                  </a:moveTo>
                  <a:cubicBezTo>
                    <a:pt x="167" y="353"/>
                    <a:pt x="167" y="353"/>
                    <a:pt x="167" y="353"/>
                  </a:cubicBezTo>
                  <a:cubicBezTo>
                    <a:pt x="189" y="362"/>
                    <a:pt x="189" y="362"/>
                    <a:pt x="189" y="362"/>
                  </a:cubicBezTo>
                  <a:cubicBezTo>
                    <a:pt x="168" y="413"/>
                    <a:pt x="168" y="413"/>
                    <a:pt x="168" y="413"/>
                  </a:cubicBezTo>
                  <a:moveTo>
                    <a:pt x="190" y="358"/>
                  </a:moveTo>
                  <a:cubicBezTo>
                    <a:pt x="174" y="351"/>
                    <a:pt x="174" y="351"/>
                    <a:pt x="174" y="351"/>
                  </a:cubicBezTo>
                  <a:cubicBezTo>
                    <a:pt x="199" y="349"/>
                    <a:pt x="199" y="349"/>
                    <a:pt x="199" y="349"/>
                  </a:cubicBezTo>
                  <a:cubicBezTo>
                    <a:pt x="192" y="358"/>
                    <a:pt x="192" y="358"/>
                    <a:pt x="192" y="358"/>
                  </a:cubicBezTo>
                  <a:cubicBezTo>
                    <a:pt x="191" y="357"/>
                    <a:pt x="191" y="357"/>
                    <a:pt x="191" y="357"/>
                  </a:cubicBezTo>
                  <a:cubicBezTo>
                    <a:pt x="190" y="358"/>
                    <a:pt x="190" y="358"/>
                    <a:pt x="190" y="358"/>
                  </a:cubicBezTo>
                  <a:moveTo>
                    <a:pt x="212" y="378"/>
                  </a:moveTo>
                  <a:cubicBezTo>
                    <a:pt x="195" y="361"/>
                    <a:pt x="195" y="361"/>
                    <a:pt x="195" y="361"/>
                  </a:cubicBezTo>
                  <a:cubicBezTo>
                    <a:pt x="205" y="349"/>
                    <a:pt x="205" y="349"/>
                    <a:pt x="205" y="349"/>
                  </a:cubicBezTo>
                  <a:cubicBezTo>
                    <a:pt x="212" y="378"/>
                    <a:pt x="212" y="378"/>
                    <a:pt x="212" y="378"/>
                  </a:cubicBezTo>
                  <a:moveTo>
                    <a:pt x="1373" y="464"/>
                  </a:moveTo>
                  <a:cubicBezTo>
                    <a:pt x="1323" y="422"/>
                    <a:pt x="1323" y="422"/>
                    <a:pt x="1323" y="422"/>
                  </a:cubicBezTo>
                  <a:cubicBezTo>
                    <a:pt x="1415" y="349"/>
                    <a:pt x="1415" y="349"/>
                    <a:pt x="1415" y="349"/>
                  </a:cubicBezTo>
                  <a:cubicBezTo>
                    <a:pt x="1373" y="464"/>
                    <a:pt x="1373" y="464"/>
                    <a:pt x="1373" y="464"/>
                  </a:cubicBezTo>
                  <a:moveTo>
                    <a:pt x="162" y="421"/>
                  </a:moveTo>
                  <a:cubicBezTo>
                    <a:pt x="86" y="413"/>
                    <a:pt x="86" y="413"/>
                    <a:pt x="86" y="413"/>
                  </a:cubicBezTo>
                  <a:cubicBezTo>
                    <a:pt x="92" y="401"/>
                    <a:pt x="107" y="363"/>
                    <a:pt x="113" y="349"/>
                  </a:cubicBezTo>
                  <a:cubicBezTo>
                    <a:pt x="162" y="421"/>
                    <a:pt x="162" y="421"/>
                    <a:pt x="162" y="421"/>
                  </a:cubicBezTo>
                  <a:moveTo>
                    <a:pt x="231" y="377"/>
                  </a:moveTo>
                  <a:cubicBezTo>
                    <a:pt x="273" y="348"/>
                    <a:pt x="273" y="348"/>
                    <a:pt x="273" y="348"/>
                  </a:cubicBezTo>
                  <a:cubicBezTo>
                    <a:pt x="275" y="361"/>
                    <a:pt x="275" y="361"/>
                    <a:pt x="275" y="361"/>
                  </a:cubicBezTo>
                  <a:cubicBezTo>
                    <a:pt x="231" y="377"/>
                    <a:pt x="231" y="377"/>
                    <a:pt x="231" y="377"/>
                  </a:cubicBezTo>
                  <a:moveTo>
                    <a:pt x="473" y="423"/>
                  </a:moveTo>
                  <a:cubicBezTo>
                    <a:pt x="432" y="377"/>
                    <a:pt x="432" y="377"/>
                    <a:pt x="432" y="377"/>
                  </a:cubicBezTo>
                  <a:cubicBezTo>
                    <a:pt x="463" y="347"/>
                    <a:pt x="463" y="347"/>
                    <a:pt x="463" y="347"/>
                  </a:cubicBezTo>
                  <a:cubicBezTo>
                    <a:pt x="578" y="378"/>
                    <a:pt x="578" y="378"/>
                    <a:pt x="578" y="378"/>
                  </a:cubicBezTo>
                  <a:cubicBezTo>
                    <a:pt x="473" y="423"/>
                    <a:pt x="473" y="423"/>
                    <a:pt x="473" y="423"/>
                  </a:cubicBezTo>
                  <a:moveTo>
                    <a:pt x="1544" y="391"/>
                  </a:moveTo>
                  <a:cubicBezTo>
                    <a:pt x="1461" y="389"/>
                    <a:pt x="1461" y="389"/>
                    <a:pt x="1461" y="389"/>
                  </a:cubicBezTo>
                  <a:cubicBezTo>
                    <a:pt x="1427" y="347"/>
                    <a:pt x="1427" y="347"/>
                    <a:pt x="1427" y="347"/>
                  </a:cubicBezTo>
                  <a:cubicBezTo>
                    <a:pt x="1544" y="391"/>
                    <a:pt x="1544" y="391"/>
                    <a:pt x="1544" y="391"/>
                  </a:cubicBezTo>
                  <a:moveTo>
                    <a:pt x="345" y="364"/>
                  </a:moveTo>
                  <a:cubicBezTo>
                    <a:pt x="279" y="360"/>
                    <a:pt x="279" y="360"/>
                    <a:pt x="279" y="360"/>
                  </a:cubicBezTo>
                  <a:cubicBezTo>
                    <a:pt x="278" y="347"/>
                    <a:pt x="278" y="347"/>
                    <a:pt x="278" y="347"/>
                  </a:cubicBezTo>
                  <a:cubicBezTo>
                    <a:pt x="345" y="364"/>
                    <a:pt x="345" y="364"/>
                    <a:pt x="345" y="364"/>
                  </a:cubicBezTo>
                  <a:moveTo>
                    <a:pt x="164" y="417"/>
                  </a:moveTo>
                  <a:cubicBezTo>
                    <a:pt x="117" y="347"/>
                    <a:pt x="117" y="347"/>
                    <a:pt x="117" y="347"/>
                  </a:cubicBezTo>
                  <a:cubicBezTo>
                    <a:pt x="162" y="352"/>
                    <a:pt x="162" y="352"/>
                    <a:pt x="162" y="352"/>
                  </a:cubicBezTo>
                  <a:cubicBezTo>
                    <a:pt x="164" y="417"/>
                    <a:pt x="164" y="417"/>
                    <a:pt x="164" y="417"/>
                  </a:cubicBezTo>
                  <a:moveTo>
                    <a:pt x="1379" y="460"/>
                  </a:moveTo>
                  <a:cubicBezTo>
                    <a:pt x="1421" y="346"/>
                    <a:pt x="1421" y="346"/>
                    <a:pt x="1421" y="346"/>
                  </a:cubicBezTo>
                  <a:cubicBezTo>
                    <a:pt x="1457" y="391"/>
                    <a:pt x="1457" y="391"/>
                    <a:pt x="1457" y="391"/>
                  </a:cubicBezTo>
                  <a:cubicBezTo>
                    <a:pt x="1379" y="460"/>
                    <a:pt x="1379" y="460"/>
                    <a:pt x="1379" y="460"/>
                  </a:cubicBezTo>
                  <a:moveTo>
                    <a:pt x="217" y="381"/>
                  </a:moveTo>
                  <a:cubicBezTo>
                    <a:pt x="210" y="348"/>
                    <a:pt x="210" y="348"/>
                    <a:pt x="210" y="348"/>
                  </a:cubicBezTo>
                  <a:cubicBezTo>
                    <a:pt x="216" y="348"/>
                    <a:pt x="216" y="348"/>
                    <a:pt x="216" y="348"/>
                  </a:cubicBezTo>
                  <a:cubicBezTo>
                    <a:pt x="219" y="346"/>
                    <a:pt x="219" y="346"/>
                    <a:pt x="219" y="346"/>
                  </a:cubicBezTo>
                  <a:cubicBezTo>
                    <a:pt x="268" y="346"/>
                    <a:pt x="268" y="346"/>
                    <a:pt x="268" y="346"/>
                  </a:cubicBezTo>
                  <a:cubicBezTo>
                    <a:pt x="217" y="381"/>
                    <a:pt x="217" y="381"/>
                    <a:pt x="217" y="381"/>
                  </a:cubicBezTo>
                  <a:moveTo>
                    <a:pt x="1171" y="468"/>
                  </a:moveTo>
                  <a:cubicBezTo>
                    <a:pt x="1074" y="412"/>
                    <a:pt x="1074" y="412"/>
                    <a:pt x="1074" y="412"/>
                  </a:cubicBezTo>
                  <a:cubicBezTo>
                    <a:pt x="1161" y="332"/>
                    <a:pt x="1161" y="332"/>
                    <a:pt x="1161" y="332"/>
                  </a:cubicBezTo>
                  <a:cubicBezTo>
                    <a:pt x="1171" y="468"/>
                    <a:pt x="1171" y="468"/>
                    <a:pt x="1171" y="468"/>
                  </a:cubicBezTo>
                  <a:moveTo>
                    <a:pt x="413" y="390"/>
                  </a:moveTo>
                  <a:cubicBezTo>
                    <a:pt x="370" y="366"/>
                    <a:pt x="370" y="366"/>
                    <a:pt x="370" y="366"/>
                  </a:cubicBezTo>
                  <a:cubicBezTo>
                    <a:pt x="382" y="327"/>
                    <a:pt x="382" y="327"/>
                    <a:pt x="382" y="327"/>
                  </a:cubicBezTo>
                  <a:cubicBezTo>
                    <a:pt x="426" y="377"/>
                    <a:pt x="426" y="377"/>
                    <a:pt x="426" y="377"/>
                  </a:cubicBezTo>
                  <a:cubicBezTo>
                    <a:pt x="413" y="390"/>
                    <a:pt x="413" y="390"/>
                    <a:pt x="413" y="390"/>
                  </a:cubicBezTo>
                  <a:moveTo>
                    <a:pt x="429" y="374"/>
                  </a:moveTo>
                  <a:cubicBezTo>
                    <a:pt x="387" y="327"/>
                    <a:pt x="387" y="327"/>
                    <a:pt x="387" y="327"/>
                  </a:cubicBezTo>
                  <a:cubicBezTo>
                    <a:pt x="458" y="346"/>
                    <a:pt x="458" y="346"/>
                    <a:pt x="458" y="346"/>
                  </a:cubicBezTo>
                  <a:cubicBezTo>
                    <a:pt x="429" y="374"/>
                    <a:pt x="429" y="374"/>
                    <a:pt x="429" y="374"/>
                  </a:cubicBezTo>
                  <a:moveTo>
                    <a:pt x="366" y="364"/>
                  </a:moveTo>
                  <a:cubicBezTo>
                    <a:pt x="285" y="344"/>
                    <a:pt x="285" y="344"/>
                    <a:pt x="285" y="344"/>
                  </a:cubicBezTo>
                  <a:cubicBezTo>
                    <a:pt x="377" y="326"/>
                    <a:pt x="377" y="326"/>
                    <a:pt x="377" y="326"/>
                  </a:cubicBezTo>
                  <a:cubicBezTo>
                    <a:pt x="366" y="364"/>
                    <a:pt x="366" y="364"/>
                    <a:pt x="366" y="364"/>
                  </a:cubicBezTo>
                  <a:moveTo>
                    <a:pt x="911" y="508"/>
                  </a:moveTo>
                  <a:cubicBezTo>
                    <a:pt x="818" y="314"/>
                    <a:pt x="818" y="314"/>
                    <a:pt x="818" y="314"/>
                  </a:cubicBezTo>
                  <a:cubicBezTo>
                    <a:pt x="999" y="508"/>
                    <a:pt x="999" y="508"/>
                    <a:pt x="999" y="508"/>
                  </a:cubicBezTo>
                  <a:cubicBezTo>
                    <a:pt x="911" y="508"/>
                    <a:pt x="911" y="508"/>
                    <a:pt x="911" y="508"/>
                  </a:cubicBezTo>
                  <a:moveTo>
                    <a:pt x="230" y="342"/>
                  </a:moveTo>
                  <a:cubicBezTo>
                    <a:pt x="307" y="308"/>
                    <a:pt x="307" y="308"/>
                    <a:pt x="307" y="308"/>
                  </a:cubicBezTo>
                  <a:cubicBezTo>
                    <a:pt x="274" y="342"/>
                    <a:pt x="274" y="342"/>
                    <a:pt x="274" y="342"/>
                  </a:cubicBezTo>
                  <a:cubicBezTo>
                    <a:pt x="230" y="342"/>
                    <a:pt x="230" y="342"/>
                    <a:pt x="230" y="342"/>
                  </a:cubicBezTo>
                  <a:moveTo>
                    <a:pt x="1323" y="416"/>
                  </a:moveTo>
                  <a:cubicBezTo>
                    <a:pt x="1349" y="307"/>
                    <a:pt x="1349" y="307"/>
                    <a:pt x="1349" y="307"/>
                  </a:cubicBezTo>
                  <a:cubicBezTo>
                    <a:pt x="1416" y="342"/>
                    <a:pt x="1416" y="342"/>
                    <a:pt x="1416" y="342"/>
                  </a:cubicBezTo>
                  <a:cubicBezTo>
                    <a:pt x="1323" y="416"/>
                    <a:pt x="1323" y="416"/>
                    <a:pt x="1323" y="416"/>
                  </a:cubicBezTo>
                  <a:moveTo>
                    <a:pt x="904" y="503"/>
                  </a:moveTo>
                  <a:cubicBezTo>
                    <a:pt x="759" y="389"/>
                    <a:pt x="759" y="389"/>
                    <a:pt x="759" y="389"/>
                  </a:cubicBezTo>
                  <a:cubicBezTo>
                    <a:pt x="809" y="306"/>
                    <a:pt x="809" y="306"/>
                    <a:pt x="809" y="306"/>
                  </a:cubicBezTo>
                  <a:cubicBezTo>
                    <a:pt x="904" y="503"/>
                    <a:pt x="904" y="503"/>
                    <a:pt x="904" y="503"/>
                  </a:cubicBezTo>
                  <a:moveTo>
                    <a:pt x="316" y="305"/>
                  </a:moveTo>
                  <a:cubicBezTo>
                    <a:pt x="317" y="304"/>
                    <a:pt x="317" y="304"/>
                    <a:pt x="317" y="304"/>
                  </a:cubicBezTo>
                  <a:cubicBezTo>
                    <a:pt x="372" y="322"/>
                    <a:pt x="372" y="322"/>
                    <a:pt x="372" y="322"/>
                  </a:cubicBezTo>
                  <a:cubicBezTo>
                    <a:pt x="282" y="340"/>
                    <a:pt x="282" y="340"/>
                    <a:pt x="282" y="340"/>
                  </a:cubicBezTo>
                  <a:cubicBezTo>
                    <a:pt x="316" y="305"/>
                    <a:pt x="316" y="305"/>
                    <a:pt x="316" y="305"/>
                  </a:cubicBezTo>
                  <a:cubicBezTo>
                    <a:pt x="316" y="305"/>
                    <a:pt x="316" y="305"/>
                    <a:pt x="316" y="305"/>
                  </a:cubicBezTo>
                  <a:moveTo>
                    <a:pt x="1266" y="520"/>
                  </a:moveTo>
                  <a:cubicBezTo>
                    <a:pt x="1281" y="304"/>
                    <a:pt x="1281" y="304"/>
                    <a:pt x="1281" y="304"/>
                  </a:cubicBezTo>
                  <a:cubicBezTo>
                    <a:pt x="1317" y="421"/>
                    <a:pt x="1317" y="421"/>
                    <a:pt x="1317" y="421"/>
                  </a:cubicBezTo>
                  <a:cubicBezTo>
                    <a:pt x="1316" y="422"/>
                    <a:pt x="1316" y="422"/>
                    <a:pt x="1316" y="422"/>
                  </a:cubicBezTo>
                  <a:cubicBezTo>
                    <a:pt x="1317" y="422"/>
                    <a:pt x="1317" y="422"/>
                    <a:pt x="1317" y="422"/>
                  </a:cubicBezTo>
                  <a:cubicBezTo>
                    <a:pt x="1266" y="520"/>
                    <a:pt x="1266" y="520"/>
                    <a:pt x="1266" y="520"/>
                  </a:cubicBezTo>
                  <a:moveTo>
                    <a:pt x="1261" y="527"/>
                  </a:moveTo>
                  <a:cubicBezTo>
                    <a:pt x="1179" y="473"/>
                    <a:pt x="1179" y="473"/>
                    <a:pt x="1179" y="473"/>
                  </a:cubicBezTo>
                  <a:cubicBezTo>
                    <a:pt x="1179" y="473"/>
                    <a:pt x="1179" y="473"/>
                    <a:pt x="1179" y="473"/>
                  </a:cubicBezTo>
                  <a:cubicBezTo>
                    <a:pt x="1177" y="472"/>
                    <a:pt x="1177" y="472"/>
                    <a:pt x="1177" y="472"/>
                  </a:cubicBezTo>
                  <a:cubicBezTo>
                    <a:pt x="1276" y="301"/>
                    <a:pt x="1276" y="301"/>
                    <a:pt x="1276" y="301"/>
                  </a:cubicBezTo>
                  <a:cubicBezTo>
                    <a:pt x="1261" y="527"/>
                    <a:pt x="1261" y="527"/>
                    <a:pt x="1261" y="527"/>
                  </a:cubicBezTo>
                  <a:moveTo>
                    <a:pt x="166" y="347"/>
                  </a:moveTo>
                  <a:cubicBezTo>
                    <a:pt x="156" y="300"/>
                    <a:pt x="156" y="300"/>
                    <a:pt x="156" y="300"/>
                  </a:cubicBezTo>
                  <a:cubicBezTo>
                    <a:pt x="201" y="342"/>
                    <a:pt x="201" y="342"/>
                    <a:pt x="201" y="342"/>
                  </a:cubicBezTo>
                  <a:cubicBezTo>
                    <a:pt x="166" y="347"/>
                    <a:pt x="166" y="347"/>
                    <a:pt x="166" y="347"/>
                  </a:cubicBezTo>
                  <a:moveTo>
                    <a:pt x="162" y="347"/>
                  </a:moveTo>
                  <a:cubicBezTo>
                    <a:pt x="117" y="342"/>
                    <a:pt x="117" y="342"/>
                    <a:pt x="117" y="342"/>
                  </a:cubicBezTo>
                  <a:cubicBezTo>
                    <a:pt x="151" y="299"/>
                    <a:pt x="151" y="299"/>
                    <a:pt x="151" y="299"/>
                  </a:cubicBezTo>
                  <a:cubicBezTo>
                    <a:pt x="162" y="347"/>
                    <a:pt x="162" y="347"/>
                    <a:pt x="162" y="347"/>
                  </a:cubicBezTo>
                  <a:moveTo>
                    <a:pt x="1176" y="465"/>
                  </a:moveTo>
                  <a:cubicBezTo>
                    <a:pt x="1166" y="329"/>
                    <a:pt x="1166" y="329"/>
                    <a:pt x="1166" y="329"/>
                  </a:cubicBezTo>
                  <a:cubicBezTo>
                    <a:pt x="1274" y="295"/>
                    <a:pt x="1274" y="295"/>
                    <a:pt x="1274" y="295"/>
                  </a:cubicBezTo>
                  <a:cubicBezTo>
                    <a:pt x="1176" y="465"/>
                    <a:pt x="1176" y="465"/>
                    <a:pt x="1176" y="465"/>
                  </a:cubicBezTo>
                  <a:moveTo>
                    <a:pt x="1319" y="413"/>
                  </a:moveTo>
                  <a:cubicBezTo>
                    <a:pt x="1282" y="294"/>
                    <a:pt x="1282" y="294"/>
                    <a:pt x="1282" y="294"/>
                  </a:cubicBezTo>
                  <a:cubicBezTo>
                    <a:pt x="1345" y="306"/>
                    <a:pt x="1345" y="306"/>
                    <a:pt x="1345" y="306"/>
                  </a:cubicBezTo>
                  <a:cubicBezTo>
                    <a:pt x="1319" y="413"/>
                    <a:pt x="1319" y="413"/>
                    <a:pt x="1319" y="413"/>
                  </a:cubicBezTo>
                  <a:moveTo>
                    <a:pt x="1007" y="502"/>
                  </a:moveTo>
                  <a:cubicBezTo>
                    <a:pt x="1022" y="290"/>
                    <a:pt x="1022" y="290"/>
                    <a:pt x="1022" y="290"/>
                  </a:cubicBezTo>
                  <a:cubicBezTo>
                    <a:pt x="1068" y="411"/>
                    <a:pt x="1068" y="411"/>
                    <a:pt x="1068" y="411"/>
                  </a:cubicBezTo>
                  <a:cubicBezTo>
                    <a:pt x="1067" y="413"/>
                    <a:pt x="1067" y="413"/>
                    <a:pt x="1067" y="413"/>
                  </a:cubicBezTo>
                  <a:cubicBezTo>
                    <a:pt x="1067" y="413"/>
                    <a:pt x="1067" y="413"/>
                    <a:pt x="1067" y="413"/>
                  </a:cubicBezTo>
                  <a:cubicBezTo>
                    <a:pt x="1007" y="502"/>
                    <a:pt x="1007" y="502"/>
                    <a:pt x="1007" y="502"/>
                  </a:cubicBezTo>
                  <a:moveTo>
                    <a:pt x="580" y="374"/>
                  </a:moveTo>
                  <a:cubicBezTo>
                    <a:pt x="466" y="344"/>
                    <a:pt x="466" y="344"/>
                    <a:pt x="466" y="344"/>
                  </a:cubicBezTo>
                  <a:cubicBezTo>
                    <a:pt x="524" y="287"/>
                    <a:pt x="524" y="287"/>
                    <a:pt x="524" y="287"/>
                  </a:cubicBezTo>
                  <a:cubicBezTo>
                    <a:pt x="580" y="374"/>
                    <a:pt x="580" y="374"/>
                    <a:pt x="580" y="374"/>
                  </a:cubicBezTo>
                  <a:moveTo>
                    <a:pt x="1090" y="391"/>
                  </a:moveTo>
                  <a:cubicBezTo>
                    <a:pt x="1174" y="285"/>
                    <a:pt x="1174" y="285"/>
                    <a:pt x="1174" y="285"/>
                  </a:cubicBezTo>
                  <a:cubicBezTo>
                    <a:pt x="1162" y="326"/>
                    <a:pt x="1162" y="326"/>
                    <a:pt x="1162" y="326"/>
                  </a:cubicBezTo>
                  <a:cubicBezTo>
                    <a:pt x="1161" y="326"/>
                    <a:pt x="1161" y="326"/>
                    <a:pt x="1161" y="326"/>
                  </a:cubicBezTo>
                  <a:cubicBezTo>
                    <a:pt x="1161" y="326"/>
                    <a:pt x="1161" y="326"/>
                    <a:pt x="1161" y="326"/>
                  </a:cubicBezTo>
                  <a:cubicBezTo>
                    <a:pt x="1090" y="391"/>
                    <a:pt x="1090" y="391"/>
                    <a:pt x="1090" y="391"/>
                  </a:cubicBezTo>
                  <a:moveTo>
                    <a:pt x="1003" y="505"/>
                  </a:moveTo>
                  <a:cubicBezTo>
                    <a:pt x="814" y="303"/>
                    <a:pt x="814" y="303"/>
                    <a:pt x="814" y="303"/>
                  </a:cubicBezTo>
                  <a:cubicBezTo>
                    <a:pt x="1018" y="282"/>
                    <a:pt x="1018" y="282"/>
                    <a:pt x="1018" y="282"/>
                  </a:cubicBezTo>
                  <a:cubicBezTo>
                    <a:pt x="1003" y="505"/>
                    <a:pt x="1003" y="505"/>
                    <a:pt x="1003" y="505"/>
                  </a:cubicBezTo>
                  <a:moveTo>
                    <a:pt x="1167" y="324"/>
                  </a:moveTo>
                  <a:cubicBezTo>
                    <a:pt x="1182" y="277"/>
                    <a:pt x="1182" y="277"/>
                    <a:pt x="1182" y="277"/>
                  </a:cubicBezTo>
                  <a:cubicBezTo>
                    <a:pt x="1270" y="292"/>
                    <a:pt x="1270" y="292"/>
                    <a:pt x="1270" y="292"/>
                  </a:cubicBezTo>
                  <a:cubicBezTo>
                    <a:pt x="1167" y="324"/>
                    <a:pt x="1167" y="324"/>
                    <a:pt x="1167" y="324"/>
                  </a:cubicBezTo>
                  <a:moveTo>
                    <a:pt x="1071" y="408"/>
                  </a:moveTo>
                  <a:cubicBezTo>
                    <a:pt x="1024" y="281"/>
                    <a:pt x="1024" y="281"/>
                    <a:pt x="1024" y="281"/>
                  </a:cubicBezTo>
                  <a:cubicBezTo>
                    <a:pt x="1175" y="277"/>
                    <a:pt x="1175" y="277"/>
                    <a:pt x="1175" y="277"/>
                  </a:cubicBezTo>
                  <a:cubicBezTo>
                    <a:pt x="1071" y="408"/>
                    <a:pt x="1071" y="408"/>
                    <a:pt x="1071" y="408"/>
                  </a:cubicBezTo>
                  <a:moveTo>
                    <a:pt x="753" y="387"/>
                  </a:moveTo>
                  <a:cubicBezTo>
                    <a:pt x="591" y="376"/>
                    <a:pt x="591" y="376"/>
                    <a:pt x="591" y="376"/>
                  </a:cubicBezTo>
                  <a:cubicBezTo>
                    <a:pt x="710" y="266"/>
                    <a:pt x="710" y="266"/>
                    <a:pt x="710" y="266"/>
                  </a:cubicBezTo>
                  <a:cubicBezTo>
                    <a:pt x="753" y="387"/>
                    <a:pt x="753" y="387"/>
                    <a:pt x="753" y="387"/>
                  </a:cubicBezTo>
                  <a:moveTo>
                    <a:pt x="756" y="381"/>
                  </a:moveTo>
                  <a:cubicBezTo>
                    <a:pt x="715" y="266"/>
                    <a:pt x="715" y="266"/>
                    <a:pt x="715" y="266"/>
                  </a:cubicBezTo>
                  <a:cubicBezTo>
                    <a:pt x="806" y="303"/>
                    <a:pt x="806" y="303"/>
                    <a:pt x="806" y="303"/>
                  </a:cubicBezTo>
                  <a:cubicBezTo>
                    <a:pt x="758" y="381"/>
                    <a:pt x="758" y="381"/>
                    <a:pt x="758" y="381"/>
                  </a:cubicBezTo>
                  <a:cubicBezTo>
                    <a:pt x="758" y="371"/>
                    <a:pt x="758" y="371"/>
                    <a:pt x="758" y="371"/>
                  </a:cubicBezTo>
                  <a:cubicBezTo>
                    <a:pt x="756" y="381"/>
                    <a:pt x="756" y="381"/>
                    <a:pt x="756" y="381"/>
                  </a:cubicBezTo>
                  <a:moveTo>
                    <a:pt x="380" y="320"/>
                  </a:moveTo>
                  <a:cubicBezTo>
                    <a:pt x="324" y="302"/>
                    <a:pt x="324" y="302"/>
                    <a:pt x="324" y="302"/>
                  </a:cubicBezTo>
                  <a:cubicBezTo>
                    <a:pt x="486" y="253"/>
                    <a:pt x="486" y="253"/>
                    <a:pt x="486" y="253"/>
                  </a:cubicBezTo>
                  <a:cubicBezTo>
                    <a:pt x="380" y="320"/>
                    <a:pt x="380" y="320"/>
                    <a:pt x="380" y="320"/>
                  </a:cubicBezTo>
                  <a:moveTo>
                    <a:pt x="461" y="342"/>
                  </a:moveTo>
                  <a:cubicBezTo>
                    <a:pt x="386" y="322"/>
                    <a:pt x="386" y="322"/>
                    <a:pt x="386" y="322"/>
                  </a:cubicBezTo>
                  <a:cubicBezTo>
                    <a:pt x="500" y="249"/>
                    <a:pt x="500" y="249"/>
                    <a:pt x="500" y="249"/>
                  </a:cubicBezTo>
                  <a:cubicBezTo>
                    <a:pt x="500" y="250"/>
                    <a:pt x="500" y="250"/>
                    <a:pt x="500" y="250"/>
                  </a:cubicBezTo>
                  <a:cubicBezTo>
                    <a:pt x="501" y="250"/>
                    <a:pt x="501" y="250"/>
                    <a:pt x="501" y="250"/>
                  </a:cubicBezTo>
                  <a:cubicBezTo>
                    <a:pt x="522" y="283"/>
                    <a:pt x="522" y="283"/>
                    <a:pt x="522" y="283"/>
                  </a:cubicBezTo>
                  <a:cubicBezTo>
                    <a:pt x="461" y="342"/>
                    <a:pt x="461" y="342"/>
                    <a:pt x="461" y="342"/>
                  </a:cubicBezTo>
                  <a:moveTo>
                    <a:pt x="206" y="340"/>
                  </a:moveTo>
                  <a:cubicBezTo>
                    <a:pt x="157" y="294"/>
                    <a:pt x="157" y="294"/>
                    <a:pt x="157" y="294"/>
                  </a:cubicBezTo>
                  <a:cubicBezTo>
                    <a:pt x="274" y="239"/>
                    <a:pt x="274" y="239"/>
                    <a:pt x="274" y="239"/>
                  </a:cubicBezTo>
                  <a:cubicBezTo>
                    <a:pt x="206" y="340"/>
                    <a:pt x="206" y="340"/>
                    <a:pt x="206" y="340"/>
                  </a:cubicBezTo>
                  <a:moveTo>
                    <a:pt x="211" y="342"/>
                  </a:moveTo>
                  <a:cubicBezTo>
                    <a:pt x="280" y="238"/>
                    <a:pt x="280" y="238"/>
                    <a:pt x="280" y="238"/>
                  </a:cubicBezTo>
                  <a:cubicBezTo>
                    <a:pt x="313" y="300"/>
                    <a:pt x="313" y="300"/>
                    <a:pt x="313" y="300"/>
                  </a:cubicBezTo>
                  <a:cubicBezTo>
                    <a:pt x="218" y="342"/>
                    <a:pt x="218" y="342"/>
                    <a:pt x="218" y="342"/>
                  </a:cubicBezTo>
                  <a:cubicBezTo>
                    <a:pt x="211" y="342"/>
                    <a:pt x="211" y="342"/>
                    <a:pt x="211" y="342"/>
                  </a:cubicBezTo>
                  <a:moveTo>
                    <a:pt x="323" y="297"/>
                  </a:moveTo>
                  <a:cubicBezTo>
                    <a:pt x="377" y="236"/>
                    <a:pt x="377" y="236"/>
                    <a:pt x="377" y="236"/>
                  </a:cubicBezTo>
                  <a:cubicBezTo>
                    <a:pt x="489" y="247"/>
                    <a:pt x="489" y="247"/>
                    <a:pt x="489" y="247"/>
                  </a:cubicBezTo>
                  <a:cubicBezTo>
                    <a:pt x="323" y="297"/>
                    <a:pt x="323" y="297"/>
                    <a:pt x="323" y="297"/>
                  </a:cubicBezTo>
                  <a:moveTo>
                    <a:pt x="317" y="298"/>
                  </a:moveTo>
                  <a:cubicBezTo>
                    <a:pt x="284" y="236"/>
                    <a:pt x="284" y="236"/>
                    <a:pt x="284" y="236"/>
                  </a:cubicBezTo>
                  <a:cubicBezTo>
                    <a:pt x="371" y="236"/>
                    <a:pt x="371" y="236"/>
                    <a:pt x="371" y="236"/>
                  </a:cubicBezTo>
                  <a:cubicBezTo>
                    <a:pt x="317" y="298"/>
                    <a:pt x="317" y="298"/>
                    <a:pt x="317" y="298"/>
                  </a:cubicBezTo>
                  <a:moveTo>
                    <a:pt x="1418" y="338"/>
                  </a:moveTo>
                  <a:cubicBezTo>
                    <a:pt x="1351" y="303"/>
                    <a:pt x="1351" y="303"/>
                    <a:pt x="1351" y="303"/>
                  </a:cubicBezTo>
                  <a:cubicBezTo>
                    <a:pt x="1423" y="194"/>
                    <a:pt x="1423" y="194"/>
                    <a:pt x="1423" y="194"/>
                  </a:cubicBezTo>
                  <a:cubicBezTo>
                    <a:pt x="1418" y="338"/>
                    <a:pt x="1418" y="338"/>
                    <a:pt x="1418" y="338"/>
                  </a:cubicBezTo>
                  <a:moveTo>
                    <a:pt x="1552" y="390"/>
                  </a:moveTo>
                  <a:cubicBezTo>
                    <a:pt x="1422" y="340"/>
                    <a:pt x="1422" y="340"/>
                    <a:pt x="1422" y="340"/>
                  </a:cubicBezTo>
                  <a:cubicBezTo>
                    <a:pt x="1428" y="193"/>
                    <a:pt x="1428" y="193"/>
                    <a:pt x="1428" y="193"/>
                  </a:cubicBezTo>
                  <a:cubicBezTo>
                    <a:pt x="1481" y="280"/>
                    <a:pt x="1481" y="280"/>
                    <a:pt x="1481" y="280"/>
                  </a:cubicBezTo>
                  <a:cubicBezTo>
                    <a:pt x="1552" y="390"/>
                    <a:pt x="1552" y="390"/>
                    <a:pt x="1552" y="390"/>
                  </a:cubicBezTo>
                  <a:moveTo>
                    <a:pt x="809" y="299"/>
                  </a:moveTo>
                  <a:cubicBezTo>
                    <a:pt x="718" y="263"/>
                    <a:pt x="718" y="263"/>
                    <a:pt x="718" y="263"/>
                  </a:cubicBezTo>
                  <a:cubicBezTo>
                    <a:pt x="996" y="190"/>
                    <a:pt x="996" y="190"/>
                    <a:pt x="996" y="190"/>
                  </a:cubicBezTo>
                  <a:cubicBezTo>
                    <a:pt x="810" y="298"/>
                    <a:pt x="810" y="298"/>
                    <a:pt x="810" y="298"/>
                  </a:cubicBezTo>
                  <a:cubicBezTo>
                    <a:pt x="810" y="297"/>
                    <a:pt x="810" y="297"/>
                    <a:pt x="810" y="297"/>
                  </a:cubicBezTo>
                  <a:cubicBezTo>
                    <a:pt x="809" y="299"/>
                    <a:pt x="809" y="299"/>
                    <a:pt x="809" y="299"/>
                  </a:cubicBezTo>
                  <a:moveTo>
                    <a:pt x="506" y="249"/>
                  </a:moveTo>
                  <a:cubicBezTo>
                    <a:pt x="505" y="247"/>
                    <a:pt x="505" y="247"/>
                    <a:pt x="505" y="247"/>
                  </a:cubicBezTo>
                  <a:cubicBezTo>
                    <a:pt x="620" y="188"/>
                    <a:pt x="620" y="188"/>
                    <a:pt x="620" y="188"/>
                  </a:cubicBezTo>
                  <a:cubicBezTo>
                    <a:pt x="525" y="280"/>
                    <a:pt x="525" y="280"/>
                    <a:pt x="525" y="280"/>
                  </a:cubicBezTo>
                  <a:cubicBezTo>
                    <a:pt x="505" y="249"/>
                    <a:pt x="505" y="249"/>
                    <a:pt x="505" y="249"/>
                  </a:cubicBezTo>
                  <a:cubicBezTo>
                    <a:pt x="506" y="249"/>
                    <a:pt x="506" y="249"/>
                    <a:pt x="506" y="249"/>
                  </a:cubicBezTo>
                  <a:moveTo>
                    <a:pt x="1023" y="277"/>
                  </a:moveTo>
                  <a:cubicBezTo>
                    <a:pt x="1014" y="187"/>
                    <a:pt x="1014" y="187"/>
                    <a:pt x="1014" y="187"/>
                  </a:cubicBezTo>
                  <a:cubicBezTo>
                    <a:pt x="1172" y="273"/>
                    <a:pt x="1172" y="273"/>
                    <a:pt x="1172" y="273"/>
                  </a:cubicBezTo>
                  <a:cubicBezTo>
                    <a:pt x="1023" y="277"/>
                    <a:pt x="1023" y="277"/>
                    <a:pt x="1023" y="277"/>
                  </a:cubicBezTo>
                  <a:moveTo>
                    <a:pt x="820" y="298"/>
                  </a:moveTo>
                  <a:cubicBezTo>
                    <a:pt x="1010" y="187"/>
                    <a:pt x="1010" y="187"/>
                    <a:pt x="1010" y="187"/>
                  </a:cubicBezTo>
                  <a:cubicBezTo>
                    <a:pt x="1018" y="277"/>
                    <a:pt x="1018" y="277"/>
                    <a:pt x="1018" y="277"/>
                  </a:cubicBezTo>
                  <a:cubicBezTo>
                    <a:pt x="820" y="298"/>
                    <a:pt x="820" y="298"/>
                    <a:pt x="820" y="298"/>
                  </a:cubicBezTo>
                  <a:moveTo>
                    <a:pt x="584" y="372"/>
                  </a:moveTo>
                  <a:cubicBezTo>
                    <a:pt x="528" y="284"/>
                    <a:pt x="528" y="284"/>
                    <a:pt x="528" y="284"/>
                  </a:cubicBezTo>
                  <a:cubicBezTo>
                    <a:pt x="628" y="186"/>
                    <a:pt x="628" y="186"/>
                    <a:pt x="628" y="186"/>
                  </a:cubicBezTo>
                  <a:cubicBezTo>
                    <a:pt x="584" y="372"/>
                    <a:pt x="584" y="372"/>
                    <a:pt x="584" y="372"/>
                  </a:cubicBezTo>
                  <a:moveTo>
                    <a:pt x="589" y="371"/>
                  </a:moveTo>
                  <a:cubicBezTo>
                    <a:pt x="633" y="183"/>
                    <a:pt x="633" y="183"/>
                    <a:pt x="633" y="183"/>
                  </a:cubicBezTo>
                  <a:cubicBezTo>
                    <a:pt x="707" y="261"/>
                    <a:pt x="707" y="261"/>
                    <a:pt x="707" y="261"/>
                  </a:cubicBezTo>
                  <a:cubicBezTo>
                    <a:pt x="704" y="262"/>
                    <a:pt x="704" y="262"/>
                    <a:pt x="704" y="262"/>
                  </a:cubicBezTo>
                  <a:cubicBezTo>
                    <a:pt x="707" y="263"/>
                    <a:pt x="707" y="263"/>
                    <a:pt x="707" y="263"/>
                  </a:cubicBezTo>
                  <a:cubicBezTo>
                    <a:pt x="589" y="371"/>
                    <a:pt x="589" y="371"/>
                    <a:pt x="589" y="371"/>
                  </a:cubicBezTo>
                  <a:moveTo>
                    <a:pt x="510" y="239"/>
                  </a:moveTo>
                  <a:cubicBezTo>
                    <a:pt x="558" y="181"/>
                    <a:pt x="558" y="181"/>
                    <a:pt x="558" y="181"/>
                  </a:cubicBezTo>
                  <a:cubicBezTo>
                    <a:pt x="622" y="181"/>
                    <a:pt x="622" y="181"/>
                    <a:pt x="622" y="181"/>
                  </a:cubicBezTo>
                  <a:cubicBezTo>
                    <a:pt x="510" y="239"/>
                    <a:pt x="510" y="239"/>
                    <a:pt x="510" y="239"/>
                  </a:cubicBezTo>
                  <a:moveTo>
                    <a:pt x="496" y="243"/>
                  </a:moveTo>
                  <a:cubicBezTo>
                    <a:pt x="381" y="232"/>
                    <a:pt x="381" y="232"/>
                    <a:pt x="381" y="232"/>
                  </a:cubicBezTo>
                  <a:cubicBezTo>
                    <a:pt x="439" y="177"/>
                    <a:pt x="439" y="177"/>
                    <a:pt x="439" y="177"/>
                  </a:cubicBezTo>
                  <a:cubicBezTo>
                    <a:pt x="496" y="243"/>
                    <a:pt x="496" y="243"/>
                    <a:pt x="496" y="243"/>
                  </a:cubicBezTo>
                  <a:moveTo>
                    <a:pt x="1601" y="249"/>
                  </a:moveTo>
                  <a:cubicBezTo>
                    <a:pt x="1505" y="168"/>
                    <a:pt x="1505" y="168"/>
                    <a:pt x="1505" y="168"/>
                  </a:cubicBezTo>
                  <a:cubicBezTo>
                    <a:pt x="1605" y="157"/>
                    <a:pt x="1605" y="157"/>
                    <a:pt x="1605" y="157"/>
                  </a:cubicBezTo>
                  <a:cubicBezTo>
                    <a:pt x="1601" y="249"/>
                    <a:pt x="1601" y="249"/>
                    <a:pt x="1601" y="249"/>
                  </a:cubicBezTo>
                  <a:moveTo>
                    <a:pt x="493" y="233"/>
                  </a:moveTo>
                  <a:cubicBezTo>
                    <a:pt x="442" y="174"/>
                    <a:pt x="442" y="174"/>
                    <a:pt x="442" y="174"/>
                  </a:cubicBezTo>
                  <a:cubicBezTo>
                    <a:pt x="443" y="173"/>
                    <a:pt x="443" y="173"/>
                    <a:pt x="443" y="173"/>
                  </a:cubicBezTo>
                  <a:cubicBezTo>
                    <a:pt x="442" y="173"/>
                    <a:pt x="442" y="173"/>
                    <a:pt x="442" y="173"/>
                  </a:cubicBezTo>
                  <a:cubicBezTo>
                    <a:pt x="455" y="145"/>
                    <a:pt x="455" y="145"/>
                    <a:pt x="455" y="145"/>
                  </a:cubicBezTo>
                  <a:cubicBezTo>
                    <a:pt x="493" y="233"/>
                    <a:pt x="493" y="233"/>
                    <a:pt x="493" y="233"/>
                  </a:cubicBezTo>
                  <a:moveTo>
                    <a:pt x="356" y="149"/>
                  </a:moveTo>
                  <a:cubicBezTo>
                    <a:pt x="355" y="145"/>
                    <a:pt x="355" y="145"/>
                    <a:pt x="355" y="145"/>
                  </a:cubicBezTo>
                  <a:cubicBezTo>
                    <a:pt x="385" y="154"/>
                    <a:pt x="385" y="154"/>
                    <a:pt x="385" y="154"/>
                  </a:cubicBezTo>
                  <a:cubicBezTo>
                    <a:pt x="362" y="171"/>
                    <a:pt x="331" y="194"/>
                    <a:pt x="317" y="203"/>
                  </a:cubicBezTo>
                  <a:cubicBezTo>
                    <a:pt x="353" y="146"/>
                    <a:pt x="353" y="146"/>
                    <a:pt x="353" y="146"/>
                  </a:cubicBezTo>
                  <a:cubicBezTo>
                    <a:pt x="356" y="149"/>
                    <a:pt x="356" y="149"/>
                    <a:pt x="356" y="149"/>
                  </a:cubicBezTo>
                  <a:moveTo>
                    <a:pt x="502" y="242"/>
                  </a:moveTo>
                  <a:cubicBezTo>
                    <a:pt x="459" y="144"/>
                    <a:pt x="459" y="144"/>
                    <a:pt x="459" y="144"/>
                  </a:cubicBezTo>
                  <a:cubicBezTo>
                    <a:pt x="522" y="169"/>
                    <a:pt x="545" y="177"/>
                    <a:pt x="553" y="180"/>
                  </a:cubicBezTo>
                  <a:cubicBezTo>
                    <a:pt x="502" y="242"/>
                    <a:pt x="502" y="242"/>
                    <a:pt x="502" y="242"/>
                  </a:cubicBezTo>
                  <a:moveTo>
                    <a:pt x="438" y="171"/>
                  </a:moveTo>
                  <a:cubicBezTo>
                    <a:pt x="397" y="153"/>
                    <a:pt x="397" y="153"/>
                    <a:pt x="397" y="153"/>
                  </a:cubicBezTo>
                  <a:cubicBezTo>
                    <a:pt x="451" y="143"/>
                    <a:pt x="451" y="143"/>
                    <a:pt x="451" y="143"/>
                  </a:cubicBezTo>
                  <a:cubicBezTo>
                    <a:pt x="438" y="171"/>
                    <a:pt x="438" y="171"/>
                    <a:pt x="438" y="171"/>
                  </a:cubicBezTo>
                  <a:moveTo>
                    <a:pt x="1344" y="301"/>
                  </a:moveTo>
                  <a:cubicBezTo>
                    <a:pt x="1289" y="291"/>
                    <a:pt x="1289" y="291"/>
                    <a:pt x="1289" y="291"/>
                  </a:cubicBezTo>
                  <a:cubicBezTo>
                    <a:pt x="1289" y="291"/>
                    <a:pt x="1289" y="291"/>
                    <a:pt x="1289" y="291"/>
                  </a:cubicBezTo>
                  <a:cubicBezTo>
                    <a:pt x="1282" y="290"/>
                    <a:pt x="1282" y="290"/>
                    <a:pt x="1282" y="290"/>
                  </a:cubicBezTo>
                  <a:cubicBezTo>
                    <a:pt x="1287" y="136"/>
                    <a:pt x="1287" y="136"/>
                    <a:pt x="1287" y="136"/>
                  </a:cubicBezTo>
                  <a:cubicBezTo>
                    <a:pt x="1344" y="301"/>
                    <a:pt x="1344" y="301"/>
                    <a:pt x="1344" y="301"/>
                  </a:cubicBezTo>
                  <a:moveTo>
                    <a:pt x="309" y="207"/>
                  </a:moveTo>
                  <a:cubicBezTo>
                    <a:pt x="300" y="203"/>
                    <a:pt x="270" y="185"/>
                    <a:pt x="249" y="172"/>
                  </a:cubicBezTo>
                  <a:cubicBezTo>
                    <a:pt x="278" y="157"/>
                    <a:pt x="318" y="136"/>
                    <a:pt x="333" y="130"/>
                  </a:cubicBezTo>
                  <a:cubicBezTo>
                    <a:pt x="325" y="146"/>
                    <a:pt x="313" y="192"/>
                    <a:pt x="309" y="207"/>
                  </a:cubicBezTo>
                  <a:moveTo>
                    <a:pt x="316" y="195"/>
                  </a:moveTo>
                  <a:cubicBezTo>
                    <a:pt x="324" y="169"/>
                    <a:pt x="333" y="138"/>
                    <a:pt x="338" y="129"/>
                  </a:cubicBezTo>
                  <a:cubicBezTo>
                    <a:pt x="350" y="142"/>
                    <a:pt x="350" y="142"/>
                    <a:pt x="350" y="142"/>
                  </a:cubicBezTo>
                  <a:cubicBezTo>
                    <a:pt x="316" y="195"/>
                    <a:pt x="316" y="195"/>
                    <a:pt x="316" y="195"/>
                  </a:cubicBezTo>
                  <a:moveTo>
                    <a:pt x="1348" y="299"/>
                  </a:moveTo>
                  <a:cubicBezTo>
                    <a:pt x="1289" y="128"/>
                    <a:pt x="1289" y="128"/>
                    <a:pt x="1289" y="128"/>
                  </a:cubicBezTo>
                  <a:cubicBezTo>
                    <a:pt x="1422" y="187"/>
                    <a:pt x="1422" y="187"/>
                    <a:pt x="1422" y="187"/>
                  </a:cubicBezTo>
                  <a:cubicBezTo>
                    <a:pt x="1348" y="299"/>
                    <a:pt x="1348" y="299"/>
                    <a:pt x="1348" y="299"/>
                  </a:cubicBezTo>
                  <a:moveTo>
                    <a:pt x="1182" y="272"/>
                  </a:moveTo>
                  <a:cubicBezTo>
                    <a:pt x="1176" y="124"/>
                    <a:pt x="1176" y="124"/>
                    <a:pt x="1176" y="124"/>
                  </a:cubicBezTo>
                  <a:cubicBezTo>
                    <a:pt x="1275" y="288"/>
                    <a:pt x="1275" y="288"/>
                    <a:pt x="1275" y="288"/>
                  </a:cubicBezTo>
                  <a:cubicBezTo>
                    <a:pt x="1184" y="273"/>
                    <a:pt x="1184" y="273"/>
                    <a:pt x="1184" y="273"/>
                  </a:cubicBezTo>
                  <a:cubicBezTo>
                    <a:pt x="1185" y="272"/>
                    <a:pt x="1185" y="272"/>
                    <a:pt x="1185" y="272"/>
                  </a:cubicBezTo>
                  <a:cubicBezTo>
                    <a:pt x="1182" y="272"/>
                    <a:pt x="1182" y="272"/>
                    <a:pt x="1182" y="272"/>
                  </a:cubicBezTo>
                  <a:moveTo>
                    <a:pt x="1178" y="271"/>
                  </a:moveTo>
                  <a:cubicBezTo>
                    <a:pt x="1017" y="184"/>
                    <a:pt x="1017" y="184"/>
                    <a:pt x="1017" y="184"/>
                  </a:cubicBezTo>
                  <a:cubicBezTo>
                    <a:pt x="1172" y="118"/>
                    <a:pt x="1172" y="118"/>
                    <a:pt x="1172" y="118"/>
                  </a:cubicBezTo>
                  <a:cubicBezTo>
                    <a:pt x="1178" y="271"/>
                    <a:pt x="1178" y="271"/>
                    <a:pt x="1178" y="271"/>
                  </a:cubicBezTo>
                  <a:moveTo>
                    <a:pt x="1181" y="119"/>
                  </a:moveTo>
                  <a:cubicBezTo>
                    <a:pt x="1179" y="118"/>
                    <a:pt x="1179" y="118"/>
                    <a:pt x="1179" y="118"/>
                  </a:cubicBezTo>
                  <a:cubicBezTo>
                    <a:pt x="1283" y="126"/>
                    <a:pt x="1283" y="126"/>
                    <a:pt x="1283" y="126"/>
                  </a:cubicBezTo>
                  <a:cubicBezTo>
                    <a:pt x="1277" y="284"/>
                    <a:pt x="1277" y="284"/>
                    <a:pt x="1277" y="284"/>
                  </a:cubicBezTo>
                  <a:cubicBezTo>
                    <a:pt x="1179" y="118"/>
                    <a:pt x="1179" y="118"/>
                    <a:pt x="1179" y="118"/>
                  </a:cubicBezTo>
                  <a:cubicBezTo>
                    <a:pt x="1181" y="119"/>
                    <a:pt x="1181" y="119"/>
                    <a:pt x="1181" y="119"/>
                  </a:cubicBezTo>
                  <a:moveTo>
                    <a:pt x="559" y="177"/>
                  </a:moveTo>
                  <a:cubicBezTo>
                    <a:pt x="558" y="168"/>
                    <a:pt x="561" y="126"/>
                    <a:pt x="562" y="96"/>
                  </a:cubicBezTo>
                  <a:cubicBezTo>
                    <a:pt x="627" y="177"/>
                    <a:pt x="627" y="177"/>
                    <a:pt x="627" y="177"/>
                  </a:cubicBezTo>
                  <a:cubicBezTo>
                    <a:pt x="559" y="177"/>
                    <a:pt x="559" y="177"/>
                    <a:pt x="559" y="177"/>
                  </a:cubicBezTo>
                  <a:moveTo>
                    <a:pt x="638" y="172"/>
                  </a:moveTo>
                  <a:cubicBezTo>
                    <a:pt x="667" y="117"/>
                    <a:pt x="667" y="117"/>
                    <a:pt x="667" y="117"/>
                  </a:cubicBezTo>
                  <a:cubicBezTo>
                    <a:pt x="752" y="93"/>
                    <a:pt x="752" y="93"/>
                    <a:pt x="752" y="93"/>
                  </a:cubicBezTo>
                  <a:cubicBezTo>
                    <a:pt x="638" y="172"/>
                    <a:pt x="638" y="172"/>
                    <a:pt x="638" y="172"/>
                  </a:cubicBezTo>
                  <a:moveTo>
                    <a:pt x="631" y="175"/>
                  </a:moveTo>
                  <a:cubicBezTo>
                    <a:pt x="566" y="93"/>
                    <a:pt x="566" y="93"/>
                    <a:pt x="566" y="93"/>
                  </a:cubicBezTo>
                  <a:cubicBezTo>
                    <a:pt x="662" y="116"/>
                    <a:pt x="662" y="116"/>
                    <a:pt x="662" y="116"/>
                  </a:cubicBezTo>
                  <a:cubicBezTo>
                    <a:pt x="631" y="175"/>
                    <a:pt x="631" y="175"/>
                    <a:pt x="631" y="175"/>
                  </a:cubicBezTo>
                  <a:moveTo>
                    <a:pt x="555" y="176"/>
                  </a:moveTo>
                  <a:cubicBezTo>
                    <a:pt x="542" y="172"/>
                    <a:pt x="495" y="153"/>
                    <a:pt x="460" y="139"/>
                  </a:cubicBezTo>
                  <a:cubicBezTo>
                    <a:pt x="558" y="93"/>
                    <a:pt x="558" y="93"/>
                    <a:pt x="558" y="93"/>
                  </a:cubicBezTo>
                  <a:cubicBezTo>
                    <a:pt x="555" y="149"/>
                    <a:pt x="554" y="169"/>
                    <a:pt x="555" y="176"/>
                  </a:cubicBezTo>
                  <a:moveTo>
                    <a:pt x="710" y="258"/>
                  </a:moveTo>
                  <a:cubicBezTo>
                    <a:pt x="635" y="179"/>
                    <a:pt x="635" y="179"/>
                    <a:pt x="635" y="179"/>
                  </a:cubicBezTo>
                  <a:cubicBezTo>
                    <a:pt x="760" y="93"/>
                    <a:pt x="760" y="93"/>
                    <a:pt x="760" y="93"/>
                  </a:cubicBezTo>
                  <a:cubicBezTo>
                    <a:pt x="710" y="258"/>
                    <a:pt x="710" y="258"/>
                    <a:pt x="710" y="258"/>
                  </a:cubicBezTo>
                  <a:moveTo>
                    <a:pt x="1011" y="181"/>
                  </a:moveTo>
                  <a:cubicBezTo>
                    <a:pt x="779" y="91"/>
                    <a:pt x="779" y="91"/>
                    <a:pt x="779" y="91"/>
                  </a:cubicBezTo>
                  <a:cubicBezTo>
                    <a:pt x="1164" y="116"/>
                    <a:pt x="1164" y="116"/>
                    <a:pt x="1164" y="116"/>
                  </a:cubicBezTo>
                  <a:cubicBezTo>
                    <a:pt x="1014" y="180"/>
                    <a:pt x="1014" y="180"/>
                    <a:pt x="1014" y="180"/>
                  </a:cubicBezTo>
                  <a:cubicBezTo>
                    <a:pt x="1013" y="180"/>
                    <a:pt x="1013" y="180"/>
                    <a:pt x="1013" y="180"/>
                  </a:cubicBezTo>
                  <a:cubicBezTo>
                    <a:pt x="1011" y="181"/>
                    <a:pt x="1011" y="181"/>
                    <a:pt x="1011" y="181"/>
                  </a:cubicBezTo>
                  <a:moveTo>
                    <a:pt x="715" y="259"/>
                  </a:moveTo>
                  <a:cubicBezTo>
                    <a:pt x="766" y="91"/>
                    <a:pt x="766" y="91"/>
                    <a:pt x="766" y="91"/>
                  </a:cubicBezTo>
                  <a:cubicBezTo>
                    <a:pt x="1004" y="183"/>
                    <a:pt x="1004" y="183"/>
                    <a:pt x="1004" y="183"/>
                  </a:cubicBezTo>
                  <a:cubicBezTo>
                    <a:pt x="715" y="259"/>
                    <a:pt x="715" y="259"/>
                    <a:pt x="715" y="259"/>
                  </a:cubicBezTo>
                  <a:moveTo>
                    <a:pt x="1503" y="164"/>
                  </a:moveTo>
                  <a:cubicBezTo>
                    <a:pt x="1532" y="86"/>
                    <a:pt x="1532" y="86"/>
                    <a:pt x="1532" y="86"/>
                  </a:cubicBezTo>
                  <a:cubicBezTo>
                    <a:pt x="1602" y="152"/>
                    <a:pt x="1602" y="152"/>
                    <a:pt x="1602" y="152"/>
                  </a:cubicBezTo>
                  <a:cubicBezTo>
                    <a:pt x="1503" y="164"/>
                    <a:pt x="1503" y="164"/>
                    <a:pt x="1503" y="164"/>
                  </a:cubicBezTo>
                  <a:moveTo>
                    <a:pt x="1608" y="151"/>
                  </a:moveTo>
                  <a:cubicBezTo>
                    <a:pt x="1537" y="85"/>
                    <a:pt x="1537" y="85"/>
                    <a:pt x="1537" y="85"/>
                  </a:cubicBezTo>
                  <a:cubicBezTo>
                    <a:pt x="1706" y="96"/>
                    <a:pt x="1706" y="96"/>
                    <a:pt x="1706" y="96"/>
                  </a:cubicBezTo>
                  <a:cubicBezTo>
                    <a:pt x="1608" y="151"/>
                    <a:pt x="1608" y="151"/>
                    <a:pt x="1608" y="151"/>
                  </a:cubicBezTo>
                  <a:moveTo>
                    <a:pt x="349" y="135"/>
                  </a:moveTo>
                  <a:cubicBezTo>
                    <a:pt x="340" y="125"/>
                    <a:pt x="340" y="125"/>
                    <a:pt x="340" y="125"/>
                  </a:cubicBezTo>
                  <a:cubicBezTo>
                    <a:pt x="340" y="125"/>
                    <a:pt x="340" y="124"/>
                    <a:pt x="340" y="124"/>
                  </a:cubicBezTo>
                  <a:cubicBezTo>
                    <a:pt x="343" y="82"/>
                    <a:pt x="343" y="82"/>
                    <a:pt x="343" y="82"/>
                  </a:cubicBezTo>
                  <a:cubicBezTo>
                    <a:pt x="349" y="135"/>
                    <a:pt x="349" y="135"/>
                    <a:pt x="349" y="135"/>
                  </a:cubicBezTo>
                  <a:moveTo>
                    <a:pt x="385" y="149"/>
                  </a:moveTo>
                  <a:cubicBezTo>
                    <a:pt x="355" y="140"/>
                    <a:pt x="355" y="140"/>
                    <a:pt x="355" y="140"/>
                  </a:cubicBezTo>
                  <a:cubicBezTo>
                    <a:pt x="346" y="70"/>
                    <a:pt x="346" y="70"/>
                    <a:pt x="346" y="70"/>
                  </a:cubicBezTo>
                  <a:cubicBezTo>
                    <a:pt x="385" y="149"/>
                    <a:pt x="385" y="149"/>
                    <a:pt x="385" y="149"/>
                  </a:cubicBezTo>
                  <a:moveTo>
                    <a:pt x="396" y="149"/>
                  </a:moveTo>
                  <a:cubicBezTo>
                    <a:pt x="472" y="65"/>
                    <a:pt x="472" y="65"/>
                    <a:pt x="472" y="65"/>
                  </a:cubicBezTo>
                  <a:cubicBezTo>
                    <a:pt x="453" y="137"/>
                    <a:pt x="453" y="137"/>
                    <a:pt x="453" y="137"/>
                  </a:cubicBezTo>
                  <a:cubicBezTo>
                    <a:pt x="451" y="135"/>
                    <a:pt x="451" y="135"/>
                    <a:pt x="451" y="135"/>
                  </a:cubicBezTo>
                  <a:cubicBezTo>
                    <a:pt x="452" y="138"/>
                    <a:pt x="452" y="138"/>
                    <a:pt x="452" y="138"/>
                  </a:cubicBezTo>
                  <a:cubicBezTo>
                    <a:pt x="396" y="149"/>
                    <a:pt x="396" y="149"/>
                    <a:pt x="396" y="149"/>
                  </a:cubicBezTo>
                  <a:moveTo>
                    <a:pt x="253" y="165"/>
                  </a:moveTo>
                  <a:cubicBezTo>
                    <a:pt x="339" y="63"/>
                    <a:pt x="339" y="63"/>
                    <a:pt x="339" y="63"/>
                  </a:cubicBezTo>
                  <a:cubicBezTo>
                    <a:pt x="336" y="124"/>
                    <a:pt x="336" y="124"/>
                    <a:pt x="336" y="124"/>
                  </a:cubicBezTo>
                  <a:cubicBezTo>
                    <a:pt x="329" y="126"/>
                    <a:pt x="310" y="136"/>
                    <a:pt x="253" y="165"/>
                  </a:cubicBezTo>
                  <a:moveTo>
                    <a:pt x="458" y="135"/>
                  </a:moveTo>
                  <a:cubicBezTo>
                    <a:pt x="478" y="60"/>
                    <a:pt x="478" y="60"/>
                    <a:pt x="478" y="60"/>
                  </a:cubicBezTo>
                  <a:cubicBezTo>
                    <a:pt x="555" y="90"/>
                    <a:pt x="555" y="90"/>
                    <a:pt x="555" y="90"/>
                  </a:cubicBezTo>
                  <a:cubicBezTo>
                    <a:pt x="458" y="135"/>
                    <a:pt x="458" y="135"/>
                    <a:pt x="458" y="135"/>
                  </a:cubicBezTo>
                  <a:moveTo>
                    <a:pt x="390" y="149"/>
                  </a:moveTo>
                  <a:cubicBezTo>
                    <a:pt x="345" y="59"/>
                    <a:pt x="345" y="59"/>
                    <a:pt x="345" y="59"/>
                  </a:cubicBezTo>
                  <a:cubicBezTo>
                    <a:pt x="472" y="59"/>
                    <a:pt x="472" y="59"/>
                    <a:pt x="472" y="59"/>
                  </a:cubicBezTo>
                  <a:cubicBezTo>
                    <a:pt x="390" y="149"/>
                    <a:pt x="390" y="149"/>
                    <a:pt x="390" y="149"/>
                  </a:cubicBezTo>
                  <a:moveTo>
                    <a:pt x="1428" y="183"/>
                  </a:moveTo>
                  <a:cubicBezTo>
                    <a:pt x="1439" y="57"/>
                    <a:pt x="1439" y="57"/>
                    <a:pt x="1439" y="57"/>
                  </a:cubicBezTo>
                  <a:cubicBezTo>
                    <a:pt x="1496" y="165"/>
                    <a:pt x="1496" y="165"/>
                    <a:pt x="1496" y="165"/>
                  </a:cubicBezTo>
                  <a:cubicBezTo>
                    <a:pt x="1428" y="183"/>
                    <a:pt x="1428" y="183"/>
                    <a:pt x="1428" y="183"/>
                  </a:cubicBezTo>
                  <a:moveTo>
                    <a:pt x="1499" y="161"/>
                  </a:moveTo>
                  <a:cubicBezTo>
                    <a:pt x="1442" y="53"/>
                    <a:pt x="1442" y="53"/>
                    <a:pt x="1442" y="53"/>
                  </a:cubicBezTo>
                  <a:cubicBezTo>
                    <a:pt x="1528" y="84"/>
                    <a:pt x="1528" y="84"/>
                    <a:pt x="1528" y="84"/>
                  </a:cubicBezTo>
                  <a:cubicBezTo>
                    <a:pt x="1499" y="161"/>
                    <a:pt x="1499" y="161"/>
                    <a:pt x="1499" y="161"/>
                  </a:cubicBezTo>
                  <a:moveTo>
                    <a:pt x="1424" y="182"/>
                  </a:moveTo>
                  <a:cubicBezTo>
                    <a:pt x="1290" y="124"/>
                    <a:pt x="1290" y="124"/>
                    <a:pt x="1290" y="124"/>
                  </a:cubicBezTo>
                  <a:cubicBezTo>
                    <a:pt x="1435" y="53"/>
                    <a:pt x="1435" y="53"/>
                    <a:pt x="1435" y="53"/>
                  </a:cubicBezTo>
                  <a:cubicBezTo>
                    <a:pt x="1424" y="182"/>
                    <a:pt x="1424" y="182"/>
                    <a:pt x="1424" y="182"/>
                  </a:cubicBezTo>
                  <a:moveTo>
                    <a:pt x="1149" y="111"/>
                  </a:moveTo>
                  <a:cubicBezTo>
                    <a:pt x="777" y="86"/>
                    <a:pt x="777" y="86"/>
                    <a:pt x="777" y="86"/>
                  </a:cubicBezTo>
                  <a:cubicBezTo>
                    <a:pt x="908" y="50"/>
                    <a:pt x="908" y="50"/>
                    <a:pt x="908" y="50"/>
                  </a:cubicBezTo>
                  <a:cubicBezTo>
                    <a:pt x="1149" y="111"/>
                    <a:pt x="1149" y="111"/>
                    <a:pt x="1149" y="111"/>
                  </a:cubicBezTo>
                  <a:moveTo>
                    <a:pt x="1277" y="121"/>
                  </a:moveTo>
                  <a:cubicBezTo>
                    <a:pt x="1176" y="113"/>
                    <a:pt x="1176" y="113"/>
                    <a:pt x="1176" y="113"/>
                  </a:cubicBezTo>
                  <a:cubicBezTo>
                    <a:pt x="1176" y="45"/>
                    <a:pt x="1176" y="45"/>
                    <a:pt x="1176" y="45"/>
                  </a:cubicBezTo>
                  <a:cubicBezTo>
                    <a:pt x="1277" y="121"/>
                    <a:pt x="1277" y="121"/>
                    <a:pt x="1277" y="121"/>
                  </a:cubicBezTo>
                  <a:moveTo>
                    <a:pt x="1285" y="121"/>
                  </a:moveTo>
                  <a:cubicBezTo>
                    <a:pt x="1181" y="43"/>
                    <a:pt x="1181" y="43"/>
                    <a:pt x="1181" y="43"/>
                  </a:cubicBezTo>
                  <a:cubicBezTo>
                    <a:pt x="1429" y="51"/>
                    <a:pt x="1429" y="51"/>
                    <a:pt x="1429" y="51"/>
                  </a:cubicBezTo>
                  <a:cubicBezTo>
                    <a:pt x="1285" y="121"/>
                    <a:pt x="1285" y="121"/>
                    <a:pt x="1285" y="121"/>
                  </a:cubicBezTo>
                  <a:moveTo>
                    <a:pt x="664" y="112"/>
                  </a:moveTo>
                  <a:cubicBezTo>
                    <a:pt x="568" y="89"/>
                    <a:pt x="568" y="89"/>
                    <a:pt x="568" y="89"/>
                  </a:cubicBezTo>
                  <a:cubicBezTo>
                    <a:pt x="715" y="30"/>
                    <a:pt x="715" y="30"/>
                    <a:pt x="715" y="30"/>
                  </a:cubicBezTo>
                  <a:cubicBezTo>
                    <a:pt x="664" y="112"/>
                    <a:pt x="664" y="112"/>
                    <a:pt x="664" y="112"/>
                  </a:cubicBezTo>
                  <a:moveTo>
                    <a:pt x="670" y="111"/>
                  </a:moveTo>
                  <a:cubicBezTo>
                    <a:pt x="721" y="29"/>
                    <a:pt x="721" y="29"/>
                    <a:pt x="721" y="29"/>
                  </a:cubicBezTo>
                  <a:cubicBezTo>
                    <a:pt x="760" y="86"/>
                    <a:pt x="760" y="86"/>
                    <a:pt x="760" y="86"/>
                  </a:cubicBezTo>
                  <a:cubicBezTo>
                    <a:pt x="670" y="111"/>
                    <a:pt x="670" y="111"/>
                    <a:pt x="670" y="111"/>
                  </a:cubicBezTo>
                  <a:moveTo>
                    <a:pt x="771" y="84"/>
                  </a:moveTo>
                  <a:cubicBezTo>
                    <a:pt x="818" y="28"/>
                    <a:pt x="818" y="28"/>
                    <a:pt x="818" y="28"/>
                  </a:cubicBezTo>
                  <a:cubicBezTo>
                    <a:pt x="899" y="48"/>
                    <a:pt x="899" y="48"/>
                    <a:pt x="899" y="48"/>
                  </a:cubicBezTo>
                  <a:cubicBezTo>
                    <a:pt x="771" y="84"/>
                    <a:pt x="771" y="84"/>
                    <a:pt x="771" y="84"/>
                  </a:cubicBezTo>
                  <a:moveTo>
                    <a:pt x="764" y="84"/>
                  </a:moveTo>
                  <a:cubicBezTo>
                    <a:pt x="725" y="27"/>
                    <a:pt x="725" y="27"/>
                    <a:pt x="725" y="27"/>
                  </a:cubicBezTo>
                  <a:cubicBezTo>
                    <a:pt x="812" y="27"/>
                    <a:pt x="812" y="27"/>
                    <a:pt x="812" y="27"/>
                  </a:cubicBezTo>
                  <a:cubicBezTo>
                    <a:pt x="764" y="84"/>
                    <a:pt x="764" y="84"/>
                    <a:pt x="764" y="84"/>
                  </a:cubicBezTo>
                  <a:moveTo>
                    <a:pt x="1172" y="109"/>
                  </a:moveTo>
                  <a:cubicBezTo>
                    <a:pt x="1078" y="8"/>
                    <a:pt x="1078" y="8"/>
                    <a:pt x="1078" y="8"/>
                  </a:cubicBezTo>
                  <a:cubicBezTo>
                    <a:pt x="1172" y="42"/>
                    <a:pt x="1172" y="42"/>
                    <a:pt x="1172" y="42"/>
                  </a:cubicBezTo>
                  <a:cubicBezTo>
                    <a:pt x="1172" y="109"/>
                    <a:pt x="1172" y="109"/>
                    <a:pt x="1172" y="109"/>
                  </a:cubicBezTo>
                  <a:moveTo>
                    <a:pt x="908" y="46"/>
                  </a:moveTo>
                  <a:cubicBezTo>
                    <a:pt x="830" y="26"/>
                    <a:pt x="830" y="26"/>
                    <a:pt x="830" y="26"/>
                  </a:cubicBezTo>
                  <a:cubicBezTo>
                    <a:pt x="1046" y="7"/>
                    <a:pt x="1046" y="7"/>
                    <a:pt x="1046" y="7"/>
                  </a:cubicBezTo>
                  <a:cubicBezTo>
                    <a:pt x="908" y="46"/>
                    <a:pt x="908" y="46"/>
                    <a:pt x="908" y="46"/>
                  </a:cubicBezTo>
                  <a:moveTo>
                    <a:pt x="1167" y="111"/>
                  </a:moveTo>
                  <a:cubicBezTo>
                    <a:pt x="916" y="48"/>
                    <a:pt x="916" y="48"/>
                    <a:pt x="916" y="48"/>
                  </a:cubicBezTo>
                  <a:cubicBezTo>
                    <a:pt x="1070" y="5"/>
                    <a:pt x="1070" y="5"/>
                    <a:pt x="1070" y="5"/>
                  </a:cubicBezTo>
                  <a:cubicBezTo>
                    <a:pt x="1167" y="111"/>
                    <a:pt x="1167" y="111"/>
                    <a:pt x="1167" y="111"/>
                  </a:cubicBezTo>
                  <a:moveTo>
                    <a:pt x="1071" y="0"/>
                  </a:moveTo>
                  <a:cubicBezTo>
                    <a:pt x="1070" y="1"/>
                    <a:pt x="1070" y="1"/>
                    <a:pt x="1070" y="1"/>
                  </a:cubicBezTo>
                  <a:cubicBezTo>
                    <a:pt x="817" y="23"/>
                    <a:pt x="817" y="23"/>
                    <a:pt x="817" y="23"/>
                  </a:cubicBezTo>
                  <a:cubicBezTo>
                    <a:pt x="816" y="23"/>
                    <a:pt x="816" y="23"/>
                    <a:pt x="816" y="23"/>
                  </a:cubicBezTo>
                  <a:cubicBezTo>
                    <a:pt x="816" y="23"/>
                    <a:pt x="816" y="23"/>
                    <a:pt x="816" y="23"/>
                  </a:cubicBezTo>
                  <a:cubicBezTo>
                    <a:pt x="722" y="23"/>
                    <a:pt x="722" y="23"/>
                    <a:pt x="722" y="23"/>
                  </a:cubicBezTo>
                  <a:cubicBezTo>
                    <a:pt x="721" y="21"/>
                    <a:pt x="721" y="21"/>
                    <a:pt x="721" y="21"/>
                  </a:cubicBezTo>
                  <a:cubicBezTo>
                    <a:pt x="720" y="23"/>
                    <a:pt x="720" y="23"/>
                    <a:pt x="720" y="23"/>
                  </a:cubicBezTo>
                  <a:cubicBezTo>
                    <a:pt x="561" y="87"/>
                    <a:pt x="561" y="87"/>
                    <a:pt x="561" y="87"/>
                  </a:cubicBezTo>
                  <a:cubicBezTo>
                    <a:pt x="559" y="84"/>
                    <a:pt x="559" y="84"/>
                    <a:pt x="559" y="84"/>
                  </a:cubicBezTo>
                  <a:cubicBezTo>
                    <a:pt x="559" y="86"/>
                    <a:pt x="559" y="86"/>
                    <a:pt x="559" y="86"/>
                  </a:cubicBezTo>
                  <a:cubicBezTo>
                    <a:pt x="479" y="55"/>
                    <a:pt x="479" y="55"/>
                    <a:pt x="479" y="55"/>
                  </a:cubicBezTo>
                  <a:cubicBezTo>
                    <a:pt x="481" y="48"/>
                    <a:pt x="481" y="48"/>
                    <a:pt x="481" y="48"/>
                  </a:cubicBezTo>
                  <a:cubicBezTo>
                    <a:pt x="475" y="55"/>
                    <a:pt x="475" y="55"/>
                    <a:pt x="475" y="55"/>
                  </a:cubicBezTo>
                  <a:cubicBezTo>
                    <a:pt x="344" y="54"/>
                    <a:pt x="344" y="54"/>
                    <a:pt x="344" y="54"/>
                  </a:cubicBezTo>
                  <a:cubicBezTo>
                    <a:pt x="344" y="50"/>
                    <a:pt x="344" y="50"/>
                    <a:pt x="344" y="50"/>
                  </a:cubicBezTo>
                  <a:cubicBezTo>
                    <a:pt x="342" y="53"/>
                    <a:pt x="342" y="53"/>
                    <a:pt x="342" y="53"/>
                  </a:cubicBezTo>
                  <a:cubicBezTo>
                    <a:pt x="338" y="44"/>
                    <a:pt x="338" y="44"/>
                    <a:pt x="338" y="44"/>
                  </a:cubicBezTo>
                  <a:cubicBezTo>
                    <a:pt x="339" y="56"/>
                    <a:pt x="339" y="56"/>
                    <a:pt x="339" y="56"/>
                  </a:cubicBezTo>
                  <a:cubicBezTo>
                    <a:pt x="241" y="173"/>
                    <a:pt x="241" y="173"/>
                    <a:pt x="241" y="173"/>
                  </a:cubicBezTo>
                  <a:cubicBezTo>
                    <a:pt x="235" y="179"/>
                    <a:pt x="235" y="179"/>
                    <a:pt x="235" y="179"/>
                  </a:cubicBezTo>
                  <a:cubicBezTo>
                    <a:pt x="244" y="175"/>
                    <a:pt x="244" y="175"/>
                    <a:pt x="244" y="175"/>
                  </a:cubicBezTo>
                  <a:cubicBezTo>
                    <a:pt x="261" y="185"/>
                    <a:pt x="297" y="207"/>
                    <a:pt x="307" y="211"/>
                  </a:cubicBezTo>
                  <a:cubicBezTo>
                    <a:pt x="304" y="224"/>
                    <a:pt x="304" y="224"/>
                    <a:pt x="304" y="224"/>
                  </a:cubicBezTo>
                  <a:cubicBezTo>
                    <a:pt x="312" y="211"/>
                    <a:pt x="312" y="211"/>
                    <a:pt x="312" y="211"/>
                  </a:cubicBezTo>
                  <a:cubicBezTo>
                    <a:pt x="321" y="207"/>
                    <a:pt x="362" y="176"/>
                    <a:pt x="389" y="156"/>
                  </a:cubicBezTo>
                  <a:cubicBezTo>
                    <a:pt x="389" y="157"/>
                    <a:pt x="389" y="157"/>
                    <a:pt x="389" y="157"/>
                  </a:cubicBezTo>
                  <a:cubicBezTo>
                    <a:pt x="390" y="155"/>
                    <a:pt x="390" y="155"/>
                    <a:pt x="390" y="155"/>
                  </a:cubicBezTo>
                  <a:cubicBezTo>
                    <a:pt x="435" y="174"/>
                    <a:pt x="435" y="174"/>
                    <a:pt x="435" y="174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282" y="231"/>
                    <a:pt x="282" y="231"/>
                    <a:pt x="282" y="231"/>
                  </a:cubicBezTo>
                  <a:cubicBezTo>
                    <a:pt x="280" y="229"/>
                    <a:pt x="280" y="229"/>
                    <a:pt x="280" y="229"/>
                  </a:cubicBezTo>
                  <a:cubicBezTo>
                    <a:pt x="278" y="232"/>
                    <a:pt x="278" y="232"/>
                    <a:pt x="278" y="232"/>
                  </a:cubicBezTo>
                  <a:cubicBezTo>
                    <a:pt x="153" y="291"/>
                    <a:pt x="153" y="291"/>
                    <a:pt x="153" y="291"/>
                  </a:cubicBezTo>
                  <a:cubicBezTo>
                    <a:pt x="149" y="287"/>
                    <a:pt x="149" y="287"/>
                    <a:pt x="149" y="287"/>
                  </a:cubicBezTo>
                  <a:cubicBezTo>
                    <a:pt x="150" y="293"/>
                    <a:pt x="150" y="293"/>
                    <a:pt x="150" y="293"/>
                  </a:cubicBezTo>
                  <a:cubicBezTo>
                    <a:pt x="111" y="342"/>
                    <a:pt x="111" y="342"/>
                    <a:pt x="111" y="342"/>
                  </a:cubicBezTo>
                  <a:cubicBezTo>
                    <a:pt x="108" y="341"/>
                    <a:pt x="108" y="341"/>
                    <a:pt x="108" y="341"/>
                  </a:cubicBezTo>
                  <a:cubicBezTo>
                    <a:pt x="110" y="344"/>
                    <a:pt x="110" y="344"/>
                    <a:pt x="110" y="344"/>
                  </a:cubicBezTo>
                  <a:cubicBezTo>
                    <a:pt x="100" y="370"/>
                    <a:pt x="84" y="410"/>
                    <a:pt x="81" y="414"/>
                  </a:cubicBezTo>
                  <a:cubicBezTo>
                    <a:pt x="77" y="417"/>
                    <a:pt x="77" y="417"/>
                    <a:pt x="77" y="417"/>
                  </a:cubicBezTo>
                  <a:cubicBezTo>
                    <a:pt x="162" y="426"/>
                    <a:pt x="162" y="426"/>
                    <a:pt x="162" y="426"/>
                  </a:cubicBezTo>
                  <a:cubicBezTo>
                    <a:pt x="142" y="450"/>
                    <a:pt x="142" y="450"/>
                    <a:pt x="142" y="450"/>
                  </a:cubicBezTo>
                  <a:cubicBezTo>
                    <a:pt x="93" y="501"/>
                    <a:pt x="93" y="501"/>
                    <a:pt x="93" y="501"/>
                  </a:cubicBezTo>
                  <a:cubicBezTo>
                    <a:pt x="90" y="501"/>
                    <a:pt x="90" y="501"/>
                    <a:pt x="90" y="501"/>
                  </a:cubicBezTo>
                  <a:cubicBezTo>
                    <a:pt x="92" y="504"/>
                    <a:pt x="92" y="504"/>
                    <a:pt x="92" y="504"/>
                  </a:cubicBezTo>
                  <a:cubicBezTo>
                    <a:pt x="22" y="614"/>
                    <a:pt x="22" y="614"/>
                    <a:pt x="22" y="614"/>
                  </a:cubicBezTo>
                  <a:cubicBezTo>
                    <a:pt x="17" y="614"/>
                    <a:pt x="17" y="614"/>
                    <a:pt x="17" y="614"/>
                  </a:cubicBezTo>
                  <a:cubicBezTo>
                    <a:pt x="21" y="617"/>
                    <a:pt x="21" y="617"/>
                    <a:pt x="21" y="617"/>
                  </a:cubicBezTo>
                  <a:cubicBezTo>
                    <a:pt x="8" y="675"/>
                    <a:pt x="8" y="675"/>
                    <a:pt x="8" y="675"/>
                  </a:cubicBezTo>
                  <a:cubicBezTo>
                    <a:pt x="0" y="675"/>
                    <a:pt x="0" y="675"/>
                    <a:pt x="0" y="675"/>
                  </a:cubicBezTo>
                  <a:cubicBezTo>
                    <a:pt x="9" y="679"/>
                    <a:pt x="9" y="679"/>
                    <a:pt x="9" y="679"/>
                  </a:cubicBezTo>
                  <a:cubicBezTo>
                    <a:pt x="95" y="807"/>
                    <a:pt x="95" y="807"/>
                    <a:pt x="95" y="807"/>
                  </a:cubicBezTo>
                  <a:cubicBezTo>
                    <a:pt x="95" y="809"/>
                    <a:pt x="95" y="809"/>
                    <a:pt x="95" y="809"/>
                  </a:cubicBezTo>
                  <a:cubicBezTo>
                    <a:pt x="97" y="808"/>
                    <a:pt x="97" y="808"/>
                    <a:pt x="97" y="808"/>
                  </a:cubicBezTo>
                  <a:cubicBezTo>
                    <a:pt x="266" y="846"/>
                    <a:pt x="266" y="846"/>
                    <a:pt x="266" y="846"/>
                  </a:cubicBezTo>
                  <a:cubicBezTo>
                    <a:pt x="303" y="1027"/>
                    <a:pt x="303" y="1027"/>
                    <a:pt x="303" y="1027"/>
                  </a:cubicBezTo>
                  <a:cubicBezTo>
                    <a:pt x="303" y="1027"/>
                    <a:pt x="303" y="1027"/>
                    <a:pt x="303" y="1027"/>
                  </a:cubicBezTo>
                  <a:cubicBezTo>
                    <a:pt x="303" y="1027"/>
                    <a:pt x="303" y="1027"/>
                    <a:pt x="303" y="1027"/>
                  </a:cubicBezTo>
                  <a:cubicBezTo>
                    <a:pt x="286" y="1105"/>
                    <a:pt x="286" y="1105"/>
                    <a:pt x="286" y="1105"/>
                  </a:cubicBezTo>
                  <a:cubicBezTo>
                    <a:pt x="284" y="1106"/>
                    <a:pt x="284" y="1106"/>
                    <a:pt x="284" y="1106"/>
                  </a:cubicBezTo>
                  <a:cubicBezTo>
                    <a:pt x="286" y="1108"/>
                    <a:pt x="286" y="1108"/>
                    <a:pt x="286" y="1108"/>
                  </a:cubicBezTo>
                  <a:cubicBezTo>
                    <a:pt x="380" y="1276"/>
                    <a:pt x="380" y="1276"/>
                    <a:pt x="380" y="1276"/>
                  </a:cubicBezTo>
                  <a:cubicBezTo>
                    <a:pt x="380" y="1284"/>
                    <a:pt x="380" y="1284"/>
                    <a:pt x="380" y="1284"/>
                  </a:cubicBezTo>
                  <a:cubicBezTo>
                    <a:pt x="384" y="1278"/>
                    <a:pt x="384" y="1278"/>
                    <a:pt x="384" y="1278"/>
                  </a:cubicBezTo>
                  <a:cubicBezTo>
                    <a:pt x="455" y="1255"/>
                    <a:pt x="455" y="1255"/>
                    <a:pt x="455" y="1255"/>
                  </a:cubicBezTo>
                  <a:cubicBezTo>
                    <a:pt x="457" y="1259"/>
                    <a:pt x="457" y="1259"/>
                    <a:pt x="457" y="1259"/>
                  </a:cubicBezTo>
                  <a:cubicBezTo>
                    <a:pt x="458" y="1253"/>
                    <a:pt x="458" y="1253"/>
                    <a:pt x="458" y="1253"/>
                  </a:cubicBezTo>
                  <a:cubicBezTo>
                    <a:pt x="557" y="1140"/>
                    <a:pt x="557" y="1140"/>
                    <a:pt x="557" y="1140"/>
                  </a:cubicBezTo>
                  <a:cubicBezTo>
                    <a:pt x="563" y="1142"/>
                    <a:pt x="563" y="1142"/>
                    <a:pt x="563" y="1142"/>
                  </a:cubicBezTo>
                  <a:cubicBezTo>
                    <a:pt x="558" y="1137"/>
                    <a:pt x="558" y="1137"/>
                    <a:pt x="558" y="1137"/>
                  </a:cubicBezTo>
                  <a:cubicBezTo>
                    <a:pt x="556" y="1097"/>
                    <a:pt x="556" y="1097"/>
                    <a:pt x="556" y="1097"/>
                  </a:cubicBezTo>
                  <a:cubicBezTo>
                    <a:pt x="557" y="1097"/>
                    <a:pt x="557" y="1097"/>
                    <a:pt x="557" y="1097"/>
                  </a:cubicBezTo>
                  <a:cubicBezTo>
                    <a:pt x="556" y="1095"/>
                    <a:pt x="556" y="1095"/>
                    <a:pt x="556" y="1095"/>
                  </a:cubicBezTo>
                  <a:cubicBezTo>
                    <a:pt x="607" y="1026"/>
                    <a:pt x="607" y="1026"/>
                    <a:pt x="607" y="1026"/>
                  </a:cubicBezTo>
                  <a:cubicBezTo>
                    <a:pt x="611" y="1027"/>
                    <a:pt x="611" y="1027"/>
                    <a:pt x="611" y="1027"/>
                  </a:cubicBezTo>
                  <a:cubicBezTo>
                    <a:pt x="608" y="1023"/>
                    <a:pt x="608" y="1023"/>
                    <a:pt x="608" y="1023"/>
                  </a:cubicBezTo>
                  <a:cubicBezTo>
                    <a:pt x="588" y="899"/>
                    <a:pt x="588" y="899"/>
                    <a:pt x="588" y="899"/>
                  </a:cubicBezTo>
                  <a:cubicBezTo>
                    <a:pt x="706" y="737"/>
                    <a:pt x="706" y="737"/>
                    <a:pt x="706" y="737"/>
                  </a:cubicBezTo>
                  <a:cubicBezTo>
                    <a:pt x="797" y="610"/>
                    <a:pt x="797" y="610"/>
                    <a:pt x="797" y="610"/>
                  </a:cubicBezTo>
                  <a:cubicBezTo>
                    <a:pt x="800" y="611"/>
                    <a:pt x="800" y="611"/>
                    <a:pt x="800" y="611"/>
                  </a:cubicBezTo>
                  <a:cubicBezTo>
                    <a:pt x="799" y="609"/>
                    <a:pt x="799" y="609"/>
                    <a:pt x="799" y="609"/>
                  </a:cubicBezTo>
                  <a:cubicBezTo>
                    <a:pt x="876" y="605"/>
                    <a:pt x="876" y="605"/>
                    <a:pt x="876" y="605"/>
                  </a:cubicBezTo>
                  <a:cubicBezTo>
                    <a:pt x="876" y="605"/>
                    <a:pt x="876" y="605"/>
                    <a:pt x="876" y="605"/>
                  </a:cubicBezTo>
                  <a:cubicBezTo>
                    <a:pt x="882" y="605"/>
                    <a:pt x="882" y="605"/>
                    <a:pt x="882" y="605"/>
                  </a:cubicBezTo>
                  <a:cubicBezTo>
                    <a:pt x="981" y="772"/>
                    <a:pt x="981" y="772"/>
                    <a:pt x="981" y="772"/>
                  </a:cubicBezTo>
                  <a:cubicBezTo>
                    <a:pt x="1023" y="691"/>
                    <a:pt x="1023" y="691"/>
                    <a:pt x="1023" y="691"/>
                  </a:cubicBezTo>
                  <a:cubicBezTo>
                    <a:pt x="1025" y="692"/>
                    <a:pt x="1025" y="692"/>
                    <a:pt x="1025" y="692"/>
                  </a:cubicBezTo>
                  <a:cubicBezTo>
                    <a:pt x="1025" y="689"/>
                    <a:pt x="1025" y="689"/>
                    <a:pt x="1025" y="689"/>
                  </a:cubicBezTo>
                  <a:cubicBezTo>
                    <a:pt x="1129" y="627"/>
                    <a:pt x="1129" y="627"/>
                    <a:pt x="1129" y="627"/>
                  </a:cubicBezTo>
                  <a:cubicBezTo>
                    <a:pt x="1129" y="628"/>
                    <a:pt x="1129" y="628"/>
                    <a:pt x="1129" y="628"/>
                  </a:cubicBezTo>
                  <a:cubicBezTo>
                    <a:pt x="1130" y="627"/>
                    <a:pt x="1130" y="627"/>
                    <a:pt x="1130" y="627"/>
                  </a:cubicBezTo>
                  <a:cubicBezTo>
                    <a:pt x="1242" y="782"/>
                    <a:pt x="1242" y="782"/>
                    <a:pt x="1242" y="782"/>
                  </a:cubicBezTo>
                  <a:cubicBezTo>
                    <a:pt x="1242" y="786"/>
                    <a:pt x="1242" y="786"/>
                    <a:pt x="1242" y="786"/>
                  </a:cubicBezTo>
                  <a:cubicBezTo>
                    <a:pt x="1277" y="761"/>
                    <a:pt x="1277" y="761"/>
                    <a:pt x="1277" y="761"/>
                  </a:cubicBezTo>
                  <a:cubicBezTo>
                    <a:pt x="1324" y="728"/>
                    <a:pt x="1324" y="728"/>
                    <a:pt x="1324" y="728"/>
                  </a:cubicBezTo>
                  <a:cubicBezTo>
                    <a:pt x="1326" y="726"/>
                    <a:pt x="1326" y="726"/>
                    <a:pt x="1326" y="726"/>
                  </a:cubicBezTo>
                  <a:cubicBezTo>
                    <a:pt x="1322" y="725"/>
                    <a:pt x="1322" y="725"/>
                    <a:pt x="1322" y="725"/>
                  </a:cubicBezTo>
                  <a:cubicBezTo>
                    <a:pt x="1285" y="651"/>
                    <a:pt x="1285" y="651"/>
                    <a:pt x="1285" y="651"/>
                  </a:cubicBezTo>
                  <a:cubicBezTo>
                    <a:pt x="1419" y="521"/>
                    <a:pt x="1419" y="521"/>
                    <a:pt x="1419" y="521"/>
                  </a:cubicBezTo>
                  <a:cubicBezTo>
                    <a:pt x="1423" y="520"/>
                    <a:pt x="1423" y="520"/>
                    <a:pt x="1423" y="520"/>
                  </a:cubicBezTo>
                  <a:cubicBezTo>
                    <a:pt x="1421" y="518"/>
                    <a:pt x="1421" y="518"/>
                    <a:pt x="1421" y="518"/>
                  </a:cubicBezTo>
                  <a:cubicBezTo>
                    <a:pt x="1462" y="394"/>
                    <a:pt x="1462" y="394"/>
                    <a:pt x="1462" y="394"/>
                  </a:cubicBezTo>
                  <a:cubicBezTo>
                    <a:pt x="1528" y="428"/>
                    <a:pt x="1528" y="428"/>
                    <a:pt x="1528" y="428"/>
                  </a:cubicBezTo>
                  <a:cubicBezTo>
                    <a:pt x="1474" y="514"/>
                    <a:pt x="1474" y="514"/>
                    <a:pt x="1474" y="514"/>
                  </a:cubicBezTo>
                  <a:cubicBezTo>
                    <a:pt x="1556" y="459"/>
                    <a:pt x="1556" y="459"/>
                    <a:pt x="1556" y="459"/>
                  </a:cubicBezTo>
                  <a:cubicBezTo>
                    <a:pt x="1558" y="461"/>
                    <a:pt x="1558" y="461"/>
                    <a:pt x="1558" y="461"/>
                  </a:cubicBezTo>
                  <a:cubicBezTo>
                    <a:pt x="1560" y="395"/>
                    <a:pt x="1560" y="395"/>
                    <a:pt x="1560" y="395"/>
                  </a:cubicBezTo>
                  <a:cubicBezTo>
                    <a:pt x="1562" y="392"/>
                    <a:pt x="1562" y="392"/>
                    <a:pt x="1562" y="392"/>
                  </a:cubicBezTo>
                  <a:cubicBezTo>
                    <a:pt x="1559" y="392"/>
                    <a:pt x="1559" y="392"/>
                    <a:pt x="1559" y="392"/>
                  </a:cubicBezTo>
                  <a:cubicBezTo>
                    <a:pt x="1485" y="277"/>
                    <a:pt x="1485" y="277"/>
                    <a:pt x="1485" y="277"/>
                  </a:cubicBezTo>
                  <a:cubicBezTo>
                    <a:pt x="1429" y="187"/>
                    <a:pt x="1429" y="187"/>
                    <a:pt x="1429" y="187"/>
                  </a:cubicBezTo>
                  <a:cubicBezTo>
                    <a:pt x="1498" y="169"/>
                    <a:pt x="1498" y="169"/>
                    <a:pt x="1498" y="169"/>
                  </a:cubicBezTo>
                  <a:cubicBezTo>
                    <a:pt x="1500" y="172"/>
                    <a:pt x="1500" y="172"/>
                    <a:pt x="1500" y="172"/>
                  </a:cubicBezTo>
                  <a:cubicBezTo>
                    <a:pt x="1500" y="170"/>
                    <a:pt x="1500" y="170"/>
                    <a:pt x="1500" y="170"/>
                  </a:cubicBezTo>
                  <a:cubicBezTo>
                    <a:pt x="1605" y="258"/>
                    <a:pt x="1605" y="258"/>
                    <a:pt x="1605" y="258"/>
                  </a:cubicBezTo>
                  <a:cubicBezTo>
                    <a:pt x="1609" y="156"/>
                    <a:pt x="1609" y="156"/>
                    <a:pt x="1609" y="156"/>
                  </a:cubicBezTo>
                  <a:cubicBezTo>
                    <a:pt x="1612" y="156"/>
                    <a:pt x="1612" y="156"/>
                    <a:pt x="1612" y="156"/>
                  </a:cubicBezTo>
                  <a:cubicBezTo>
                    <a:pt x="1611" y="155"/>
                    <a:pt x="1611" y="155"/>
                    <a:pt x="1611" y="155"/>
                  </a:cubicBezTo>
                  <a:cubicBezTo>
                    <a:pt x="1721" y="92"/>
                    <a:pt x="1721" y="92"/>
                    <a:pt x="1721" y="92"/>
                  </a:cubicBezTo>
                  <a:cubicBezTo>
                    <a:pt x="1532" y="80"/>
                    <a:pt x="1532" y="80"/>
                    <a:pt x="1532" y="80"/>
                  </a:cubicBezTo>
                  <a:cubicBezTo>
                    <a:pt x="1530" y="78"/>
                    <a:pt x="1530" y="78"/>
                    <a:pt x="1530" y="78"/>
                  </a:cubicBezTo>
                  <a:cubicBezTo>
                    <a:pt x="1529" y="79"/>
                    <a:pt x="1529" y="79"/>
                    <a:pt x="1529" y="79"/>
                  </a:cubicBezTo>
                  <a:cubicBezTo>
                    <a:pt x="1439" y="47"/>
                    <a:pt x="1439" y="47"/>
                    <a:pt x="1439" y="47"/>
                  </a:cubicBezTo>
                  <a:cubicBezTo>
                    <a:pt x="1436" y="41"/>
                    <a:pt x="1436" y="41"/>
                    <a:pt x="1436" y="41"/>
                  </a:cubicBezTo>
                  <a:cubicBezTo>
                    <a:pt x="1436" y="47"/>
                    <a:pt x="1436" y="47"/>
                    <a:pt x="1436" y="47"/>
                  </a:cubicBezTo>
                  <a:cubicBezTo>
                    <a:pt x="1175" y="38"/>
                    <a:pt x="1175" y="38"/>
                    <a:pt x="1175" y="38"/>
                  </a:cubicBezTo>
                  <a:cubicBezTo>
                    <a:pt x="1172" y="36"/>
                    <a:pt x="1172" y="36"/>
                    <a:pt x="1172" y="36"/>
                  </a:cubicBezTo>
                  <a:cubicBezTo>
                    <a:pt x="1172" y="37"/>
                    <a:pt x="1172" y="37"/>
                    <a:pt x="1172" y="37"/>
                  </a:cubicBezTo>
                  <a:cubicBezTo>
                    <a:pt x="1072" y="1"/>
                    <a:pt x="1072" y="1"/>
                    <a:pt x="1072" y="1"/>
                  </a:cubicBezTo>
                  <a:cubicBezTo>
                    <a:pt x="1071" y="0"/>
                    <a:pt x="1071" y="0"/>
                    <a:pt x="1071" y="0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94" name="Freeform 289"/>
            <p:cNvSpPr>
              <a:spLocks noEditPoints="1"/>
            </p:cNvSpPr>
            <p:nvPr/>
          </p:nvSpPr>
          <p:spPr bwMode="auto">
            <a:xfrm>
              <a:off x="9034407" y="3873753"/>
              <a:ext cx="1731213" cy="626705"/>
            </a:xfrm>
            <a:custGeom>
              <a:avLst/>
              <a:gdLst>
                <a:gd name="T0" fmla="*/ 1120 w 1153"/>
                <a:gd name="T1" fmla="*/ 388 h 423"/>
                <a:gd name="T2" fmla="*/ 910 w 1153"/>
                <a:gd name="T3" fmla="*/ 352 h 423"/>
                <a:gd name="T4" fmla="*/ 868 w 1153"/>
                <a:gd name="T5" fmla="*/ 192 h 423"/>
                <a:gd name="T6" fmla="*/ 1120 w 1153"/>
                <a:gd name="T7" fmla="*/ 388 h 423"/>
                <a:gd name="T8" fmla="*/ 466 w 1153"/>
                <a:gd name="T9" fmla="*/ 392 h 423"/>
                <a:gd name="T10" fmla="*/ 493 w 1153"/>
                <a:gd name="T11" fmla="*/ 158 h 423"/>
                <a:gd name="T12" fmla="*/ 889 w 1153"/>
                <a:gd name="T13" fmla="*/ 354 h 423"/>
                <a:gd name="T14" fmla="*/ 466 w 1153"/>
                <a:gd name="T15" fmla="*/ 392 h 423"/>
                <a:gd name="T16" fmla="*/ 897 w 1153"/>
                <a:gd name="T17" fmla="*/ 348 h 423"/>
                <a:gd name="T18" fmla="*/ 512 w 1153"/>
                <a:gd name="T19" fmla="*/ 158 h 423"/>
                <a:gd name="T20" fmla="*/ 857 w 1153"/>
                <a:gd name="T21" fmla="*/ 186 h 423"/>
                <a:gd name="T22" fmla="*/ 897 w 1153"/>
                <a:gd name="T23" fmla="*/ 348 h 423"/>
                <a:gd name="T24" fmla="*/ 447 w 1153"/>
                <a:gd name="T25" fmla="*/ 386 h 423"/>
                <a:gd name="T26" fmla="*/ 133 w 1153"/>
                <a:gd name="T27" fmla="*/ 247 h 423"/>
                <a:gd name="T28" fmla="*/ 270 w 1153"/>
                <a:gd name="T29" fmla="*/ 134 h 423"/>
                <a:gd name="T30" fmla="*/ 447 w 1153"/>
                <a:gd name="T31" fmla="*/ 386 h 423"/>
                <a:gd name="T32" fmla="*/ 460 w 1153"/>
                <a:gd name="T33" fmla="*/ 372 h 423"/>
                <a:gd name="T34" fmla="*/ 368 w 1153"/>
                <a:gd name="T35" fmla="*/ 29 h 423"/>
                <a:gd name="T36" fmla="*/ 485 w 1153"/>
                <a:gd name="T37" fmla="*/ 152 h 423"/>
                <a:gd name="T38" fmla="*/ 460 w 1153"/>
                <a:gd name="T39" fmla="*/ 372 h 423"/>
                <a:gd name="T40" fmla="*/ 449 w 1153"/>
                <a:gd name="T41" fmla="*/ 372 h 423"/>
                <a:gd name="T42" fmla="*/ 277 w 1153"/>
                <a:gd name="T43" fmla="*/ 128 h 423"/>
                <a:gd name="T44" fmla="*/ 356 w 1153"/>
                <a:gd name="T45" fmla="*/ 23 h 423"/>
                <a:gd name="T46" fmla="*/ 449 w 1153"/>
                <a:gd name="T47" fmla="*/ 372 h 423"/>
                <a:gd name="T48" fmla="*/ 125 w 1153"/>
                <a:gd name="T49" fmla="*/ 241 h 423"/>
                <a:gd name="T50" fmla="*/ 19 w 1153"/>
                <a:gd name="T51" fmla="*/ 20 h 423"/>
                <a:gd name="T52" fmla="*/ 262 w 1153"/>
                <a:gd name="T53" fmla="*/ 128 h 423"/>
                <a:gd name="T54" fmla="*/ 125 w 1153"/>
                <a:gd name="T55" fmla="*/ 241 h 423"/>
                <a:gd name="T56" fmla="*/ 270 w 1153"/>
                <a:gd name="T57" fmla="*/ 122 h 423"/>
                <a:gd name="T58" fmla="*/ 31 w 1153"/>
                <a:gd name="T59" fmla="*/ 16 h 423"/>
                <a:gd name="T60" fmla="*/ 350 w 1153"/>
                <a:gd name="T61" fmla="*/ 16 h 423"/>
                <a:gd name="T62" fmla="*/ 270 w 1153"/>
                <a:gd name="T63" fmla="*/ 122 h 423"/>
                <a:gd name="T64" fmla="*/ 360 w 1153"/>
                <a:gd name="T65" fmla="*/ 0 h 423"/>
                <a:gd name="T66" fmla="*/ 356 w 1153"/>
                <a:gd name="T67" fmla="*/ 6 h 423"/>
                <a:gd name="T68" fmla="*/ 10 w 1153"/>
                <a:gd name="T69" fmla="*/ 6 h 423"/>
                <a:gd name="T70" fmla="*/ 0 w 1153"/>
                <a:gd name="T71" fmla="*/ 2 h 423"/>
                <a:gd name="T72" fmla="*/ 123 w 1153"/>
                <a:gd name="T73" fmla="*/ 255 h 423"/>
                <a:gd name="T74" fmla="*/ 125 w 1153"/>
                <a:gd name="T75" fmla="*/ 253 h 423"/>
                <a:gd name="T76" fmla="*/ 458 w 1153"/>
                <a:gd name="T77" fmla="*/ 400 h 423"/>
                <a:gd name="T78" fmla="*/ 464 w 1153"/>
                <a:gd name="T79" fmla="*/ 423 h 423"/>
                <a:gd name="T80" fmla="*/ 466 w 1153"/>
                <a:gd name="T81" fmla="*/ 400 h 423"/>
                <a:gd name="T82" fmla="*/ 903 w 1153"/>
                <a:gd name="T83" fmla="*/ 362 h 423"/>
                <a:gd name="T84" fmla="*/ 912 w 1153"/>
                <a:gd name="T85" fmla="*/ 366 h 423"/>
                <a:gd name="T86" fmla="*/ 912 w 1153"/>
                <a:gd name="T87" fmla="*/ 362 h 423"/>
                <a:gd name="T88" fmla="*/ 1153 w 1153"/>
                <a:gd name="T89" fmla="*/ 404 h 423"/>
                <a:gd name="T90" fmla="*/ 864 w 1153"/>
                <a:gd name="T91" fmla="*/ 178 h 423"/>
                <a:gd name="T92" fmla="*/ 864 w 1153"/>
                <a:gd name="T93" fmla="*/ 176 h 423"/>
                <a:gd name="T94" fmla="*/ 491 w 1153"/>
                <a:gd name="T95" fmla="*/ 146 h 423"/>
                <a:gd name="T96" fmla="*/ 362 w 1153"/>
                <a:gd name="T97" fmla="*/ 8 h 423"/>
                <a:gd name="T98" fmla="*/ 360 w 1153"/>
                <a:gd name="T99" fmla="*/ 0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53" h="423">
                  <a:moveTo>
                    <a:pt x="1120" y="388"/>
                  </a:moveTo>
                  <a:lnTo>
                    <a:pt x="910" y="352"/>
                  </a:lnTo>
                  <a:lnTo>
                    <a:pt x="868" y="192"/>
                  </a:lnTo>
                  <a:lnTo>
                    <a:pt x="1120" y="388"/>
                  </a:lnTo>
                  <a:close/>
                  <a:moveTo>
                    <a:pt x="466" y="392"/>
                  </a:moveTo>
                  <a:lnTo>
                    <a:pt x="493" y="158"/>
                  </a:lnTo>
                  <a:lnTo>
                    <a:pt x="889" y="354"/>
                  </a:lnTo>
                  <a:lnTo>
                    <a:pt x="466" y="392"/>
                  </a:lnTo>
                  <a:close/>
                  <a:moveTo>
                    <a:pt x="897" y="348"/>
                  </a:moveTo>
                  <a:lnTo>
                    <a:pt x="512" y="158"/>
                  </a:lnTo>
                  <a:lnTo>
                    <a:pt x="857" y="186"/>
                  </a:lnTo>
                  <a:lnTo>
                    <a:pt x="897" y="348"/>
                  </a:lnTo>
                  <a:close/>
                  <a:moveTo>
                    <a:pt x="447" y="386"/>
                  </a:moveTo>
                  <a:lnTo>
                    <a:pt x="133" y="247"/>
                  </a:lnTo>
                  <a:lnTo>
                    <a:pt x="270" y="134"/>
                  </a:lnTo>
                  <a:lnTo>
                    <a:pt x="447" y="386"/>
                  </a:lnTo>
                  <a:close/>
                  <a:moveTo>
                    <a:pt x="460" y="372"/>
                  </a:moveTo>
                  <a:lnTo>
                    <a:pt x="368" y="29"/>
                  </a:lnTo>
                  <a:lnTo>
                    <a:pt x="485" y="152"/>
                  </a:lnTo>
                  <a:lnTo>
                    <a:pt x="460" y="372"/>
                  </a:lnTo>
                  <a:close/>
                  <a:moveTo>
                    <a:pt x="449" y="372"/>
                  </a:moveTo>
                  <a:lnTo>
                    <a:pt x="277" y="128"/>
                  </a:lnTo>
                  <a:lnTo>
                    <a:pt x="356" y="23"/>
                  </a:lnTo>
                  <a:lnTo>
                    <a:pt x="449" y="372"/>
                  </a:lnTo>
                  <a:close/>
                  <a:moveTo>
                    <a:pt x="125" y="241"/>
                  </a:moveTo>
                  <a:lnTo>
                    <a:pt x="19" y="20"/>
                  </a:lnTo>
                  <a:lnTo>
                    <a:pt x="262" y="128"/>
                  </a:lnTo>
                  <a:lnTo>
                    <a:pt x="125" y="241"/>
                  </a:lnTo>
                  <a:close/>
                  <a:moveTo>
                    <a:pt x="270" y="122"/>
                  </a:moveTo>
                  <a:lnTo>
                    <a:pt x="31" y="16"/>
                  </a:lnTo>
                  <a:lnTo>
                    <a:pt x="350" y="16"/>
                  </a:lnTo>
                  <a:lnTo>
                    <a:pt x="270" y="122"/>
                  </a:lnTo>
                  <a:close/>
                  <a:moveTo>
                    <a:pt x="360" y="0"/>
                  </a:moveTo>
                  <a:lnTo>
                    <a:pt x="356" y="6"/>
                  </a:lnTo>
                  <a:lnTo>
                    <a:pt x="10" y="6"/>
                  </a:lnTo>
                  <a:lnTo>
                    <a:pt x="0" y="2"/>
                  </a:lnTo>
                  <a:lnTo>
                    <a:pt x="123" y="255"/>
                  </a:lnTo>
                  <a:lnTo>
                    <a:pt x="125" y="253"/>
                  </a:lnTo>
                  <a:lnTo>
                    <a:pt x="458" y="400"/>
                  </a:lnTo>
                  <a:lnTo>
                    <a:pt x="464" y="423"/>
                  </a:lnTo>
                  <a:lnTo>
                    <a:pt x="466" y="400"/>
                  </a:lnTo>
                  <a:lnTo>
                    <a:pt x="903" y="362"/>
                  </a:lnTo>
                  <a:lnTo>
                    <a:pt x="912" y="366"/>
                  </a:lnTo>
                  <a:lnTo>
                    <a:pt x="912" y="362"/>
                  </a:lnTo>
                  <a:lnTo>
                    <a:pt x="1153" y="404"/>
                  </a:lnTo>
                  <a:lnTo>
                    <a:pt x="864" y="178"/>
                  </a:lnTo>
                  <a:lnTo>
                    <a:pt x="864" y="176"/>
                  </a:lnTo>
                  <a:lnTo>
                    <a:pt x="491" y="146"/>
                  </a:lnTo>
                  <a:lnTo>
                    <a:pt x="362" y="8"/>
                  </a:lnTo>
                  <a:lnTo>
                    <a:pt x="36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95" name="Freeform 290"/>
            <p:cNvSpPr>
              <a:spLocks noEditPoints="1"/>
            </p:cNvSpPr>
            <p:nvPr/>
          </p:nvSpPr>
          <p:spPr bwMode="auto">
            <a:xfrm>
              <a:off x="9034407" y="3873753"/>
              <a:ext cx="1731213" cy="626705"/>
            </a:xfrm>
            <a:custGeom>
              <a:avLst/>
              <a:gdLst>
                <a:gd name="T0" fmla="*/ 1120 w 1153"/>
                <a:gd name="T1" fmla="*/ 388 h 423"/>
                <a:gd name="T2" fmla="*/ 910 w 1153"/>
                <a:gd name="T3" fmla="*/ 352 h 423"/>
                <a:gd name="T4" fmla="*/ 868 w 1153"/>
                <a:gd name="T5" fmla="*/ 192 h 423"/>
                <a:gd name="T6" fmla="*/ 1120 w 1153"/>
                <a:gd name="T7" fmla="*/ 388 h 423"/>
                <a:gd name="T8" fmla="*/ 466 w 1153"/>
                <a:gd name="T9" fmla="*/ 392 h 423"/>
                <a:gd name="T10" fmla="*/ 493 w 1153"/>
                <a:gd name="T11" fmla="*/ 158 h 423"/>
                <a:gd name="T12" fmla="*/ 889 w 1153"/>
                <a:gd name="T13" fmla="*/ 354 h 423"/>
                <a:gd name="T14" fmla="*/ 466 w 1153"/>
                <a:gd name="T15" fmla="*/ 392 h 423"/>
                <a:gd name="T16" fmla="*/ 897 w 1153"/>
                <a:gd name="T17" fmla="*/ 348 h 423"/>
                <a:gd name="T18" fmla="*/ 512 w 1153"/>
                <a:gd name="T19" fmla="*/ 158 h 423"/>
                <a:gd name="T20" fmla="*/ 857 w 1153"/>
                <a:gd name="T21" fmla="*/ 186 h 423"/>
                <a:gd name="T22" fmla="*/ 897 w 1153"/>
                <a:gd name="T23" fmla="*/ 348 h 423"/>
                <a:gd name="T24" fmla="*/ 447 w 1153"/>
                <a:gd name="T25" fmla="*/ 386 h 423"/>
                <a:gd name="T26" fmla="*/ 133 w 1153"/>
                <a:gd name="T27" fmla="*/ 247 h 423"/>
                <a:gd name="T28" fmla="*/ 270 w 1153"/>
                <a:gd name="T29" fmla="*/ 134 h 423"/>
                <a:gd name="T30" fmla="*/ 447 w 1153"/>
                <a:gd name="T31" fmla="*/ 386 h 423"/>
                <a:gd name="T32" fmla="*/ 460 w 1153"/>
                <a:gd name="T33" fmla="*/ 372 h 423"/>
                <a:gd name="T34" fmla="*/ 368 w 1153"/>
                <a:gd name="T35" fmla="*/ 29 h 423"/>
                <a:gd name="T36" fmla="*/ 485 w 1153"/>
                <a:gd name="T37" fmla="*/ 152 h 423"/>
                <a:gd name="T38" fmla="*/ 460 w 1153"/>
                <a:gd name="T39" fmla="*/ 372 h 423"/>
                <a:gd name="T40" fmla="*/ 449 w 1153"/>
                <a:gd name="T41" fmla="*/ 372 h 423"/>
                <a:gd name="T42" fmla="*/ 277 w 1153"/>
                <a:gd name="T43" fmla="*/ 128 h 423"/>
                <a:gd name="T44" fmla="*/ 356 w 1153"/>
                <a:gd name="T45" fmla="*/ 23 h 423"/>
                <a:gd name="T46" fmla="*/ 449 w 1153"/>
                <a:gd name="T47" fmla="*/ 372 h 423"/>
                <a:gd name="T48" fmla="*/ 125 w 1153"/>
                <a:gd name="T49" fmla="*/ 241 h 423"/>
                <a:gd name="T50" fmla="*/ 19 w 1153"/>
                <a:gd name="T51" fmla="*/ 20 h 423"/>
                <a:gd name="T52" fmla="*/ 262 w 1153"/>
                <a:gd name="T53" fmla="*/ 128 h 423"/>
                <a:gd name="T54" fmla="*/ 125 w 1153"/>
                <a:gd name="T55" fmla="*/ 241 h 423"/>
                <a:gd name="T56" fmla="*/ 270 w 1153"/>
                <a:gd name="T57" fmla="*/ 122 h 423"/>
                <a:gd name="T58" fmla="*/ 31 w 1153"/>
                <a:gd name="T59" fmla="*/ 16 h 423"/>
                <a:gd name="T60" fmla="*/ 350 w 1153"/>
                <a:gd name="T61" fmla="*/ 16 h 423"/>
                <a:gd name="T62" fmla="*/ 270 w 1153"/>
                <a:gd name="T63" fmla="*/ 122 h 423"/>
                <a:gd name="T64" fmla="*/ 360 w 1153"/>
                <a:gd name="T65" fmla="*/ 0 h 423"/>
                <a:gd name="T66" fmla="*/ 356 w 1153"/>
                <a:gd name="T67" fmla="*/ 6 h 423"/>
                <a:gd name="T68" fmla="*/ 10 w 1153"/>
                <a:gd name="T69" fmla="*/ 6 h 423"/>
                <a:gd name="T70" fmla="*/ 0 w 1153"/>
                <a:gd name="T71" fmla="*/ 2 h 423"/>
                <a:gd name="T72" fmla="*/ 123 w 1153"/>
                <a:gd name="T73" fmla="*/ 255 h 423"/>
                <a:gd name="T74" fmla="*/ 125 w 1153"/>
                <a:gd name="T75" fmla="*/ 253 h 423"/>
                <a:gd name="T76" fmla="*/ 458 w 1153"/>
                <a:gd name="T77" fmla="*/ 400 h 423"/>
                <a:gd name="T78" fmla="*/ 464 w 1153"/>
                <a:gd name="T79" fmla="*/ 423 h 423"/>
                <a:gd name="T80" fmla="*/ 466 w 1153"/>
                <a:gd name="T81" fmla="*/ 400 h 423"/>
                <a:gd name="T82" fmla="*/ 903 w 1153"/>
                <a:gd name="T83" fmla="*/ 362 h 423"/>
                <a:gd name="T84" fmla="*/ 912 w 1153"/>
                <a:gd name="T85" fmla="*/ 366 h 423"/>
                <a:gd name="T86" fmla="*/ 912 w 1153"/>
                <a:gd name="T87" fmla="*/ 362 h 423"/>
                <a:gd name="T88" fmla="*/ 1153 w 1153"/>
                <a:gd name="T89" fmla="*/ 404 h 423"/>
                <a:gd name="T90" fmla="*/ 864 w 1153"/>
                <a:gd name="T91" fmla="*/ 178 h 423"/>
                <a:gd name="T92" fmla="*/ 864 w 1153"/>
                <a:gd name="T93" fmla="*/ 176 h 423"/>
                <a:gd name="T94" fmla="*/ 491 w 1153"/>
                <a:gd name="T95" fmla="*/ 146 h 423"/>
                <a:gd name="T96" fmla="*/ 362 w 1153"/>
                <a:gd name="T97" fmla="*/ 8 h 423"/>
                <a:gd name="T98" fmla="*/ 360 w 1153"/>
                <a:gd name="T99" fmla="*/ 0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53" h="423">
                  <a:moveTo>
                    <a:pt x="1120" y="388"/>
                  </a:moveTo>
                  <a:lnTo>
                    <a:pt x="910" y="352"/>
                  </a:lnTo>
                  <a:lnTo>
                    <a:pt x="868" y="192"/>
                  </a:lnTo>
                  <a:lnTo>
                    <a:pt x="1120" y="388"/>
                  </a:lnTo>
                  <a:moveTo>
                    <a:pt x="466" y="392"/>
                  </a:moveTo>
                  <a:lnTo>
                    <a:pt x="493" y="158"/>
                  </a:lnTo>
                  <a:lnTo>
                    <a:pt x="889" y="354"/>
                  </a:lnTo>
                  <a:lnTo>
                    <a:pt x="466" y="392"/>
                  </a:lnTo>
                  <a:moveTo>
                    <a:pt x="897" y="348"/>
                  </a:moveTo>
                  <a:lnTo>
                    <a:pt x="512" y="158"/>
                  </a:lnTo>
                  <a:lnTo>
                    <a:pt x="857" y="186"/>
                  </a:lnTo>
                  <a:lnTo>
                    <a:pt x="897" y="348"/>
                  </a:lnTo>
                  <a:moveTo>
                    <a:pt x="447" y="386"/>
                  </a:moveTo>
                  <a:lnTo>
                    <a:pt x="133" y="247"/>
                  </a:lnTo>
                  <a:lnTo>
                    <a:pt x="270" y="134"/>
                  </a:lnTo>
                  <a:lnTo>
                    <a:pt x="447" y="386"/>
                  </a:lnTo>
                  <a:moveTo>
                    <a:pt x="460" y="372"/>
                  </a:moveTo>
                  <a:lnTo>
                    <a:pt x="368" y="29"/>
                  </a:lnTo>
                  <a:lnTo>
                    <a:pt x="485" y="152"/>
                  </a:lnTo>
                  <a:lnTo>
                    <a:pt x="460" y="372"/>
                  </a:lnTo>
                  <a:moveTo>
                    <a:pt x="449" y="372"/>
                  </a:moveTo>
                  <a:lnTo>
                    <a:pt x="277" y="128"/>
                  </a:lnTo>
                  <a:lnTo>
                    <a:pt x="356" y="23"/>
                  </a:lnTo>
                  <a:lnTo>
                    <a:pt x="449" y="372"/>
                  </a:lnTo>
                  <a:moveTo>
                    <a:pt x="125" y="241"/>
                  </a:moveTo>
                  <a:lnTo>
                    <a:pt x="19" y="20"/>
                  </a:lnTo>
                  <a:lnTo>
                    <a:pt x="262" y="128"/>
                  </a:lnTo>
                  <a:lnTo>
                    <a:pt x="125" y="241"/>
                  </a:lnTo>
                  <a:moveTo>
                    <a:pt x="270" y="122"/>
                  </a:moveTo>
                  <a:lnTo>
                    <a:pt x="31" y="16"/>
                  </a:lnTo>
                  <a:lnTo>
                    <a:pt x="350" y="16"/>
                  </a:lnTo>
                  <a:lnTo>
                    <a:pt x="270" y="122"/>
                  </a:lnTo>
                  <a:moveTo>
                    <a:pt x="360" y="0"/>
                  </a:moveTo>
                  <a:lnTo>
                    <a:pt x="356" y="6"/>
                  </a:lnTo>
                  <a:lnTo>
                    <a:pt x="10" y="6"/>
                  </a:lnTo>
                  <a:lnTo>
                    <a:pt x="0" y="2"/>
                  </a:lnTo>
                  <a:lnTo>
                    <a:pt x="123" y="255"/>
                  </a:lnTo>
                  <a:lnTo>
                    <a:pt x="125" y="253"/>
                  </a:lnTo>
                  <a:lnTo>
                    <a:pt x="458" y="400"/>
                  </a:lnTo>
                  <a:lnTo>
                    <a:pt x="464" y="423"/>
                  </a:lnTo>
                  <a:lnTo>
                    <a:pt x="466" y="400"/>
                  </a:lnTo>
                  <a:lnTo>
                    <a:pt x="903" y="362"/>
                  </a:lnTo>
                  <a:lnTo>
                    <a:pt x="912" y="366"/>
                  </a:lnTo>
                  <a:lnTo>
                    <a:pt x="912" y="362"/>
                  </a:lnTo>
                  <a:lnTo>
                    <a:pt x="1153" y="404"/>
                  </a:lnTo>
                  <a:lnTo>
                    <a:pt x="864" y="178"/>
                  </a:lnTo>
                  <a:lnTo>
                    <a:pt x="864" y="176"/>
                  </a:lnTo>
                  <a:lnTo>
                    <a:pt x="491" y="146"/>
                  </a:lnTo>
                  <a:lnTo>
                    <a:pt x="362" y="8"/>
                  </a:lnTo>
                  <a:lnTo>
                    <a:pt x="360" y="0"/>
                  </a:ln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96" name="Freeform 291"/>
            <p:cNvSpPr>
              <a:spLocks noEditPoints="1"/>
            </p:cNvSpPr>
            <p:nvPr/>
          </p:nvSpPr>
          <p:spPr bwMode="auto">
            <a:xfrm>
              <a:off x="9228098" y="4536015"/>
              <a:ext cx="1600583" cy="1008950"/>
            </a:xfrm>
            <a:custGeom>
              <a:avLst/>
              <a:gdLst>
                <a:gd name="T0" fmla="*/ 418 w 1066"/>
                <a:gd name="T1" fmla="*/ 529 h 681"/>
                <a:gd name="T2" fmla="*/ 516 w 1066"/>
                <a:gd name="T3" fmla="*/ 582 h 681"/>
                <a:gd name="T4" fmla="*/ 393 w 1066"/>
                <a:gd name="T5" fmla="*/ 517 h 681"/>
                <a:gd name="T6" fmla="*/ 416 w 1066"/>
                <a:gd name="T7" fmla="*/ 529 h 681"/>
                <a:gd name="T8" fmla="*/ 300 w 1066"/>
                <a:gd name="T9" fmla="*/ 469 h 681"/>
                <a:gd name="T10" fmla="*/ 375 w 1066"/>
                <a:gd name="T11" fmla="*/ 509 h 681"/>
                <a:gd name="T12" fmla="*/ 204 w 1066"/>
                <a:gd name="T13" fmla="*/ 430 h 681"/>
                <a:gd name="T14" fmla="*/ 29 w 1066"/>
                <a:gd name="T15" fmla="*/ 509 h 681"/>
                <a:gd name="T16" fmla="*/ 781 w 1066"/>
                <a:gd name="T17" fmla="*/ 372 h 681"/>
                <a:gd name="T18" fmla="*/ 793 w 1066"/>
                <a:gd name="T19" fmla="*/ 649 h 681"/>
                <a:gd name="T20" fmla="*/ 208 w 1066"/>
                <a:gd name="T21" fmla="*/ 420 h 681"/>
                <a:gd name="T22" fmla="*/ 264 w 1066"/>
                <a:gd name="T23" fmla="*/ 370 h 681"/>
                <a:gd name="T24" fmla="*/ 19 w 1066"/>
                <a:gd name="T25" fmla="*/ 503 h 681"/>
                <a:gd name="T26" fmla="*/ 198 w 1066"/>
                <a:gd name="T27" fmla="*/ 424 h 681"/>
                <a:gd name="T28" fmla="*/ 781 w 1066"/>
                <a:gd name="T29" fmla="*/ 653 h 681"/>
                <a:gd name="T30" fmla="*/ 612 w 1066"/>
                <a:gd name="T31" fmla="*/ 289 h 681"/>
                <a:gd name="T32" fmla="*/ 604 w 1066"/>
                <a:gd name="T33" fmla="*/ 626 h 681"/>
                <a:gd name="T34" fmla="*/ 604 w 1066"/>
                <a:gd name="T35" fmla="*/ 281 h 681"/>
                <a:gd name="T36" fmla="*/ 783 w 1066"/>
                <a:gd name="T37" fmla="*/ 634 h 681"/>
                <a:gd name="T38" fmla="*/ 772 w 1066"/>
                <a:gd name="T39" fmla="*/ 370 h 681"/>
                <a:gd name="T40" fmla="*/ 1035 w 1066"/>
                <a:gd name="T41" fmla="*/ 430 h 681"/>
                <a:gd name="T42" fmla="*/ 801 w 1066"/>
                <a:gd name="T43" fmla="*/ 202 h 681"/>
                <a:gd name="T44" fmla="*/ 410 w 1066"/>
                <a:gd name="T45" fmla="*/ 499 h 681"/>
                <a:gd name="T46" fmla="*/ 350 w 1066"/>
                <a:gd name="T47" fmla="*/ 186 h 681"/>
                <a:gd name="T48" fmla="*/ 264 w 1066"/>
                <a:gd name="T49" fmla="*/ 362 h 681"/>
                <a:gd name="T50" fmla="*/ 341 w 1066"/>
                <a:gd name="T51" fmla="*/ 182 h 681"/>
                <a:gd name="T52" fmla="*/ 762 w 1066"/>
                <a:gd name="T53" fmla="*/ 354 h 681"/>
                <a:gd name="T54" fmla="*/ 656 w 1066"/>
                <a:gd name="T55" fmla="*/ 174 h 681"/>
                <a:gd name="T56" fmla="*/ 772 w 1066"/>
                <a:gd name="T57" fmla="*/ 354 h 681"/>
                <a:gd name="T58" fmla="*/ 793 w 1066"/>
                <a:gd name="T59" fmla="*/ 196 h 681"/>
                <a:gd name="T60" fmla="*/ 608 w 1066"/>
                <a:gd name="T61" fmla="*/ 255 h 681"/>
                <a:gd name="T62" fmla="*/ 649 w 1066"/>
                <a:gd name="T63" fmla="*/ 166 h 681"/>
                <a:gd name="T64" fmla="*/ 427 w 1066"/>
                <a:gd name="T65" fmla="*/ 493 h 681"/>
                <a:gd name="T66" fmla="*/ 601 w 1066"/>
                <a:gd name="T67" fmla="*/ 267 h 681"/>
                <a:gd name="T68" fmla="*/ 418 w 1066"/>
                <a:gd name="T69" fmla="*/ 491 h 681"/>
                <a:gd name="T70" fmla="*/ 529 w 1066"/>
                <a:gd name="T71" fmla="*/ 50 h 681"/>
                <a:gd name="T72" fmla="*/ 1032 w 1066"/>
                <a:gd name="T73" fmla="*/ 416 h 681"/>
                <a:gd name="T74" fmla="*/ 837 w 1066"/>
                <a:gd name="T75" fmla="*/ 28 h 681"/>
                <a:gd name="T76" fmla="*/ 1032 w 1066"/>
                <a:gd name="T77" fmla="*/ 416 h 681"/>
                <a:gd name="T78" fmla="*/ 664 w 1066"/>
                <a:gd name="T79" fmla="*/ 162 h 681"/>
                <a:gd name="T80" fmla="*/ 793 w 1066"/>
                <a:gd name="T81" fmla="*/ 186 h 681"/>
                <a:gd name="T82" fmla="*/ 545 w 1066"/>
                <a:gd name="T83" fmla="*/ 42 h 681"/>
                <a:gd name="T84" fmla="*/ 654 w 1066"/>
                <a:gd name="T85" fmla="*/ 158 h 681"/>
                <a:gd name="T86" fmla="*/ 833 w 1066"/>
                <a:gd name="T87" fmla="*/ 8 h 681"/>
                <a:gd name="T88" fmla="*/ 535 w 1066"/>
                <a:gd name="T89" fmla="*/ 22 h 681"/>
                <a:gd name="T90" fmla="*/ 354 w 1066"/>
                <a:gd name="T91" fmla="*/ 162 h 681"/>
                <a:gd name="T92" fmla="*/ 348 w 1066"/>
                <a:gd name="T93" fmla="*/ 168 h 681"/>
                <a:gd name="T94" fmla="*/ 89 w 1066"/>
                <a:gd name="T95" fmla="*/ 305 h 681"/>
                <a:gd name="T96" fmla="*/ 0 w 1066"/>
                <a:gd name="T97" fmla="*/ 517 h 681"/>
                <a:gd name="T98" fmla="*/ 606 w 1066"/>
                <a:gd name="T99" fmla="*/ 639 h 681"/>
                <a:gd name="T100" fmla="*/ 612 w 1066"/>
                <a:gd name="T101" fmla="*/ 639 h 681"/>
                <a:gd name="T102" fmla="*/ 793 w 1066"/>
                <a:gd name="T103" fmla="*/ 681 h 681"/>
                <a:gd name="T104" fmla="*/ 1051 w 1066"/>
                <a:gd name="T105" fmla="*/ 445 h 681"/>
                <a:gd name="T106" fmla="*/ 1055 w 1066"/>
                <a:gd name="T107" fmla="*/ 438 h 681"/>
                <a:gd name="T108" fmla="*/ 841 w 1066"/>
                <a:gd name="T109" fmla="*/ 1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66" h="681">
                  <a:moveTo>
                    <a:pt x="516" y="582"/>
                  </a:moveTo>
                  <a:lnTo>
                    <a:pt x="418" y="529"/>
                  </a:lnTo>
                  <a:lnTo>
                    <a:pt x="420" y="519"/>
                  </a:lnTo>
                  <a:lnTo>
                    <a:pt x="516" y="582"/>
                  </a:lnTo>
                  <a:close/>
                  <a:moveTo>
                    <a:pt x="416" y="529"/>
                  </a:moveTo>
                  <a:lnTo>
                    <a:pt x="393" y="517"/>
                  </a:lnTo>
                  <a:lnTo>
                    <a:pt x="412" y="517"/>
                  </a:lnTo>
                  <a:lnTo>
                    <a:pt x="416" y="529"/>
                  </a:lnTo>
                  <a:close/>
                  <a:moveTo>
                    <a:pt x="375" y="509"/>
                  </a:moveTo>
                  <a:lnTo>
                    <a:pt x="300" y="469"/>
                  </a:lnTo>
                  <a:lnTo>
                    <a:pt x="393" y="509"/>
                  </a:lnTo>
                  <a:lnTo>
                    <a:pt x="375" y="509"/>
                  </a:lnTo>
                  <a:close/>
                  <a:moveTo>
                    <a:pt x="29" y="509"/>
                  </a:moveTo>
                  <a:lnTo>
                    <a:pt x="204" y="430"/>
                  </a:lnTo>
                  <a:lnTo>
                    <a:pt x="356" y="509"/>
                  </a:lnTo>
                  <a:lnTo>
                    <a:pt x="29" y="509"/>
                  </a:lnTo>
                  <a:close/>
                  <a:moveTo>
                    <a:pt x="793" y="649"/>
                  </a:moveTo>
                  <a:lnTo>
                    <a:pt x="781" y="372"/>
                  </a:lnTo>
                  <a:lnTo>
                    <a:pt x="1041" y="443"/>
                  </a:lnTo>
                  <a:lnTo>
                    <a:pt x="793" y="649"/>
                  </a:lnTo>
                  <a:close/>
                  <a:moveTo>
                    <a:pt x="397" y="499"/>
                  </a:moveTo>
                  <a:lnTo>
                    <a:pt x="208" y="420"/>
                  </a:lnTo>
                  <a:lnTo>
                    <a:pt x="119" y="323"/>
                  </a:lnTo>
                  <a:lnTo>
                    <a:pt x="264" y="370"/>
                  </a:lnTo>
                  <a:lnTo>
                    <a:pt x="397" y="499"/>
                  </a:lnTo>
                  <a:close/>
                  <a:moveTo>
                    <a:pt x="19" y="503"/>
                  </a:moveTo>
                  <a:lnTo>
                    <a:pt x="106" y="323"/>
                  </a:lnTo>
                  <a:lnTo>
                    <a:pt x="198" y="424"/>
                  </a:lnTo>
                  <a:lnTo>
                    <a:pt x="19" y="503"/>
                  </a:lnTo>
                  <a:close/>
                  <a:moveTo>
                    <a:pt x="781" y="653"/>
                  </a:moveTo>
                  <a:lnTo>
                    <a:pt x="612" y="630"/>
                  </a:lnTo>
                  <a:lnTo>
                    <a:pt x="612" y="289"/>
                  </a:lnTo>
                  <a:lnTo>
                    <a:pt x="781" y="653"/>
                  </a:lnTo>
                  <a:close/>
                  <a:moveTo>
                    <a:pt x="604" y="626"/>
                  </a:moveTo>
                  <a:lnTo>
                    <a:pt x="425" y="511"/>
                  </a:lnTo>
                  <a:lnTo>
                    <a:pt x="604" y="281"/>
                  </a:lnTo>
                  <a:lnTo>
                    <a:pt x="604" y="626"/>
                  </a:lnTo>
                  <a:close/>
                  <a:moveTo>
                    <a:pt x="783" y="634"/>
                  </a:moveTo>
                  <a:lnTo>
                    <a:pt x="618" y="279"/>
                  </a:lnTo>
                  <a:lnTo>
                    <a:pt x="772" y="370"/>
                  </a:lnTo>
                  <a:lnTo>
                    <a:pt x="783" y="634"/>
                  </a:lnTo>
                  <a:close/>
                  <a:moveTo>
                    <a:pt x="1035" y="430"/>
                  </a:moveTo>
                  <a:lnTo>
                    <a:pt x="781" y="364"/>
                  </a:lnTo>
                  <a:lnTo>
                    <a:pt x="801" y="202"/>
                  </a:lnTo>
                  <a:lnTo>
                    <a:pt x="1035" y="430"/>
                  </a:lnTo>
                  <a:close/>
                  <a:moveTo>
                    <a:pt x="410" y="499"/>
                  </a:moveTo>
                  <a:lnTo>
                    <a:pt x="273" y="366"/>
                  </a:lnTo>
                  <a:lnTo>
                    <a:pt x="350" y="186"/>
                  </a:lnTo>
                  <a:lnTo>
                    <a:pt x="410" y="499"/>
                  </a:lnTo>
                  <a:close/>
                  <a:moveTo>
                    <a:pt x="264" y="362"/>
                  </a:moveTo>
                  <a:lnTo>
                    <a:pt x="116" y="313"/>
                  </a:lnTo>
                  <a:lnTo>
                    <a:pt x="341" y="182"/>
                  </a:lnTo>
                  <a:lnTo>
                    <a:pt x="264" y="362"/>
                  </a:lnTo>
                  <a:close/>
                  <a:moveTo>
                    <a:pt x="762" y="354"/>
                  </a:moveTo>
                  <a:lnTo>
                    <a:pt x="614" y="265"/>
                  </a:lnTo>
                  <a:lnTo>
                    <a:pt x="656" y="174"/>
                  </a:lnTo>
                  <a:lnTo>
                    <a:pt x="762" y="354"/>
                  </a:lnTo>
                  <a:close/>
                  <a:moveTo>
                    <a:pt x="772" y="354"/>
                  </a:moveTo>
                  <a:lnTo>
                    <a:pt x="664" y="172"/>
                  </a:lnTo>
                  <a:lnTo>
                    <a:pt x="793" y="196"/>
                  </a:lnTo>
                  <a:lnTo>
                    <a:pt x="772" y="354"/>
                  </a:lnTo>
                  <a:close/>
                  <a:moveTo>
                    <a:pt x="608" y="255"/>
                  </a:moveTo>
                  <a:lnTo>
                    <a:pt x="545" y="57"/>
                  </a:lnTo>
                  <a:lnTo>
                    <a:pt x="649" y="166"/>
                  </a:lnTo>
                  <a:lnTo>
                    <a:pt x="608" y="255"/>
                  </a:lnTo>
                  <a:close/>
                  <a:moveTo>
                    <a:pt x="427" y="493"/>
                  </a:moveTo>
                  <a:lnTo>
                    <a:pt x="537" y="57"/>
                  </a:lnTo>
                  <a:lnTo>
                    <a:pt x="601" y="267"/>
                  </a:lnTo>
                  <a:lnTo>
                    <a:pt x="427" y="493"/>
                  </a:lnTo>
                  <a:close/>
                  <a:moveTo>
                    <a:pt x="418" y="491"/>
                  </a:moveTo>
                  <a:lnTo>
                    <a:pt x="356" y="172"/>
                  </a:lnTo>
                  <a:lnTo>
                    <a:pt x="529" y="50"/>
                  </a:lnTo>
                  <a:lnTo>
                    <a:pt x="418" y="491"/>
                  </a:lnTo>
                  <a:close/>
                  <a:moveTo>
                    <a:pt x="1032" y="416"/>
                  </a:moveTo>
                  <a:lnTo>
                    <a:pt x="803" y="190"/>
                  </a:lnTo>
                  <a:lnTo>
                    <a:pt x="837" y="28"/>
                  </a:lnTo>
                  <a:lnTo>
                    <a:pt x="928" y="214"/>
                  </a:lnTo>
                  <a:lnTo>
                    <a:pt x="1032" y="416"/>
                  </a:lnTo>
                  <a:close/>
                  <a:moveTo>
                    <a:pt x="793" y="186"/>
                  </a:moveTo>
                  <a:lnTo>
                    <a:pt x="664" y="162"/>
                  </a:lnTo>
                  <a:lnTo>
                    <a:pt x="828" y="24"/>
                  </a:lnTo>
                  <a:lnTo>
                    <a:pt x="793" y="186"/>
                  </a:lnTo>
                  <a:close/>
                  <a:moveTo>
                    <a:pt x="654" y="158"/>
                  </a:moveTo>
                  <a:lnTo>
                    <a:pt x="545" y="42"/>
                  </a:lnTo>
                  <a:lnTo>
                    <a:pt x="820" y="18"/>
                  </a:lnTo>
                  <a:lnTo>
                    <a:pt x="654" y="158"/>
                  </a:lnTo>
                  <a:close/>
                  <a:moveTo>
                    <a:pt x="843" y="0"/>
                  </a:moveTo>
                  <a:lnTo>
                    <a:pt x="833" y="8"/>
                  </a:lnTo>
                  <a:lnTo>
                    <a:pt x="539" y="34"/>
                  </a:lnTo>
                  <a:lnTo>
                    <a:pt x="535" y="22"/>
                  </a:lnTo>
                  <a:lnTo>
                    <a:pt x="531" y="36"/>
                  </a:lnTo>
                  <a:lnTo>
                    <a:pt x="354" y="162"/>
                  </a:lnTo>
                  <a:lnTo>
                    <a:pt x="354" y="156"/>
                  </a:lnTo>
                  <a:lnTo>
                    <a:pt x="348" y="168"/>
                  </a:lnTo>
                  <a:lnTo>
                    <a:pt x="104" y="309"/>
                  </a:lnTo>
                  <a:lnTo>
                    <a:pt x="89" y="305"/>
                  </a:lnTo>
                  <a:lnTo>
                    <a:pt x="100" y="315"/>
                  </a:lnTo>
                  <a:lnTo>
                    <a:pt x="0" y="517"/>
                  </a:lnTo>
                  <a:lnTo>
                    <a:pt x="373" y="517"/>
                  </a:lnTo>
                  <a:lnTo>
                    <a:pt x="606" y="639"/>
                  </a:lnTo>
                  <a:lnTo>
                    <a:pt x="612" y="643"/>
                  </a:lnTo>
                  <a:lnTo>
                    <a:pt x="612" y="639"/>
                  </a:lnTo>
                  <a:lnTo>
                    <a:pt x="785" y="663"/>
                  </a:lnTo>
                  <a:lnTo>
                    <a:pt x="793" y="681"/>
                  </a:lnTo>
                  <a:lnTo>
                    <a:pt x="793" y="661"/>
                  </a:lnTo>
                  <a:lnTo>
                    <a:pt x="1051" y="445"/>
                  </a:lnTo>
                  <a:lnTo>
                    <a:pt x="1066" y="449"/>
                  </a:lnTo>
                  <a:lnTo>
                    <a:pt x="1055" y="438"/>
                  </a:lnTo>
                  <a:lnTo>
                    <a:pt x="937" y="210"/>
                  </a:lnTo>
                  <a:lnTo>
                    <a:pt x="841" y="12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97" name="Freeform 292"/>
            <p:cNvSpPr>
              <a:spLocks noEditPoints="1"/>
            </p:cNvSpPr>
            <p:nvPr/>
          </p:nvSpPr>
          <p:spPr bwMode="auto">
            <a:xfrm>
              <a:off x="9228098" y="4536015"/>
              <a:ext cx="1600583" cy="1008950"/>
            </a:xfrm>
            <a:custGeom>
              <a:avLst/>
              <a:gdLst>
                <a:gd name="T0" fmla="*/ 418 w 1066"/>
                <a:gd name="T1" fmla="*/ 529 h 681"/>
                <a:gd name="T2" fmla="*/ 516 w 1066"/>
                <a:gd name="T3" fmla="*/ 582 h 681"/>
                <a:gd name="T4" fmla="*/ 393 w 1066"/>
                <a:gd name="T5" fmla="*/ 517 h 681"/>
                <a:gd name="T6" fmla="*/ 416 w 1066"/>
                <a:gd name="T7" fmla="*/ 529 h 681"/>
                <a:gd name="T8" fmla="*/ 300 w 1066"/>
                <a:gd name="T9" fmla="*/ 469 h 681"/>
                <a:gd name="T10" fmla="*/ 375 w 1066"/>
                <a:gd name="T11" fmla="*/ 509 h 681"/>
                <a:gd name="T12" fmla="*/ 204 w 1066"/>
                <a:gd name="T13" fmla="*/ 430 h 681"/>
                <a:gd name="T14" fmla="*/ 29 w 1066"/>
                <a:gd name="T15" fmla="*/ 509 h 681"/>
                <a:gd name="T16" fmla="*/ 781 w 1066"/>
                <a:gd name="T17" fmla="*/ 372 h 681"/>
                <a:gd name="T18" fmla="*/ 793 w 1066"/>
                <a:gd name="T19" fmla="*/ 649 h 681"/>
                <a:gd name="T20" fmla="*/ 208 w 1066"/>
                <a:gd name="T21" fmla="*/ 420 h 681"/>
                <a:gd name="T22" fmla="*/ 264 w 1066"/>
                <a:gd name="T23" fmla="*/ 370 h 681"/>
                <a:gd name="T24" fmla="*/ 19 w 1066"/>
                <a:gd name="T25" fmla="*/ 503 h 681"/>
                <a:gd name="T26" fmla="*/ 198 w 1066"/>
                <a:gd name="T27" fmla="*/ 424 h 681"/>
                <a:gd name="T28" fmla="*/ 781 w 1066"/>
                <a:gd name="T29" fmla="*/ 653 h 681"/>
                <a:gd name="T30" fmla="*/ 612 w 1066"/>
                <a:gd name="T31" fmla="*/ 289 h 681"/>
                <a:gd name="T32" fmla="*/ 604 w 1066"/>
                <a:gd name="T33" fmla="*/ 626 h 681"/>
                <a:gd name="T34" fmla="*/ 604 w 1066"/>
                <a:gd name="T35" fmla="*/ 281 h 681"/>
                <a:gd name="T36" fmla="*/ 783 w 1066"/>
                <a:gd name="T37" fmla="*/ 634 h 681"/>
                <a:gd name="T38" fmla="*/ 772 w 1066"/>
                <a:gd name="T39" fmla="*/ 370 h 681"/>
                <a:gd name="T40" fmla="*/ 1035 w 1066"/>
                <a:gd name="T41" fmla="*/ 430 h 681"/>
                <a:gd name="T42" fmla="*/ 801 w 1066"/>
                <a:gd name="T43" fmla="*/ 202 h 681"/>
                <a:gd name="T44" fmla="*/ 410 w 1066"/>
                <a:gd name="T45" fmla="*/ 499 h 681"/>
                <a:gd name="T46" fmla="*/ 350 w 1066"/>
                <a:gd name="T47" fmla="*/ 186 h 681"/>
                <a:gd name="T48" fmla="*/ 264 w 1066"/>
                <a:gd name="T49" fmla="*/ 362 h 681"/>
                <a:gd name="T50" fmla="*/ 341 w 1066"/>
                <a:gd name="T51" fmla="*/ 182 h 681"/>
                <a:gd name="T52" fmla="*/ 762 w 1066"/>
                <a:gd name="T53" fmla="*/ 354 h 681"/>
                <a:gd name="T54" fmla="*/ 656 w 1066"/>
                <a:gd name="T55" fmla="*/ 174 h 681"/>
                <a:gd name="T56" fmla="*/ 772 w 1066"/>
                <a:gd name="T57" fmla="*/ 354 h 681"/>
                <a:gd name="T58" fmla="*/ 793 w 1066"/>
                <a:gd name="T59" fmla="*/ 196 h 681"/>
                <a:gd name="T60" fmla="*/ 608 w 1066"/>
                <a:gd name="T61" fmla="*/ 255 h 681"/>
                <a:gd name="T62" fmla="*/ 649 w 1066"/>
                <a:gd name="T63" fmla="*/ 166 h 681"/>
                <a:gd name="T64" fmla="*/ 427 w 1066"/>
                <a:gd name="T65" fmla="*/ 493 h 681"/>
                <a:gd name="T66" fmla="*/ 601 w 1066"/>
                <a:gd name="T67" fmla="*/ 267 h 681"/>
                <a:gd name="T68" fmla="*/ 418 w 1066"/>
                <a:gd name="T69" fmla="*/ 491 h 681"/>
                <a:gd name="T70" fmla="*/ 529 w 1066"/>
                <a:gd name="T71" fmla="*/ 50 h 681"/>
                <a:gd name="T72" fmla="*/ 1032 w 1066"/>
                <a:gd name="T73" fmla="*/ 416 h 681"/>
                <a:gd name="T74" fmla="*/ 837 w 1066"/>
                <a:gd name="T75" fmla="*/ 28 h 681"/>
                <a:gd name="T76" fmla="*/ 1032 w 1066"/>
                <a:gd name="T77" fmla="*/ 416 h 681"/>
                <a:gd name="T78" fmla="*/ 664 w 1066"/>
                <a:gd name="T79" fmla="*/ 162 h 681"/>
                <a:gd name="T80" fmla="*/ 793 w 1066"/>
                <a:gd name="T81" fmla="*/ 186 h 681"/>
                <a:gd name="T82" fmla="*/ 545 w 1066"/>
                <a:gd name="T83" fmla="*/ 42 h 681"/>
                <a:gd name="T84" fmla="*/ 654 w 1066"/>
                <a:gd name="T85" fmla="*/ 158 h 681"/>
                <a:gd name="T86" fmla="*/ 833 w 1066"/>
                <a:gd name="T87" fmla="*/ 8 h 681"/>
                <a:gd name="T88" fmla="*/ 535 w 1066"/>
                <a:gd name="T89" fmla="*/ 22 h 681"/>
                <a:gd name="T90" fmla="*/ 354 w 1066"/>
                <a:gd name="T91" fmla="*/ 162 h 681"/>
                <a:gd name="T92" fmla="*/ 348 w 1066"/>
                <a:gd name="T93" fmla="*/ 168 h 681"/>
                <a:gd name="T94" fmla="*/ 89 w 1066"/>
                <a:gd name="T95" fmla="*/ 305 h 681"/>
                <a:gd name="T96" fmla="*/ 0 w 1066"/>
                <a:gd name="T97" fmla="*/ 517 h 681"/>
                <a:gd name="T98" fmla="*/ 606 w 1066"/>
                <a:gd name="T99" fmla="*/ 639 h 681"/>
                <a:gd name="T100" fmla="*/ 612 w 1066"/>
                <a:gd name="T101" fmla="*/ 639 h 681"/>
                <a:gd name="T102" fmla="*/ 793 w 1066"/>
                <a:gd name="T103" fmla="*/ 681 h 681"/>
                <a:gd name="T104" fmla="*/ 1051 w 1066"/>
                <a:gd name="T105" fmla="*/ 445 h 681"/>
                <a:gd name="T106" fmla="*/ 1055 w 1066"/>
                <a:gd name="T107" fmla="*/ 438 h 681"/>
                <a:gd name="T108" fmla="*/ 841 w 1066"/>
                <a:gd name="T109" fmla="*/ 1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66" h="681">
                  <a:moveTo>
                    <a:pt x="516" y="582"/>
                  </a:moveTo>
                  <a:lnTo>
                    <a:pt x="418" y="529"/>
                  </a:lnTo>
                  <a:lnTo>
                    <a:pt x="420" y="519"/>
                  </a:lnTo>
                  <a:lnTo>
                    <a:pt x="516" y="582"/>
                  </a:lnTo>
                  <a:moveTo>
                    <a:pt x="416" y="529"/>
                  </a:moveTo>
                  <a:lnTo>
                    <a:pt x="393" y="517"/>
                  </a:lnTo>
                  <a:lnTo>
                    <a:pt x="412" y="517"/>
                  </a:lnTo>
                  <a:lnTo>
                    <a:pt x="416" y="529"/>
                  </a:lnTo>
                  <a:moveTo>
                    <a:pt x="375" y="509"/>
                  </a:moveTo>
                  <a:lnTo>
                    <a:pt x="300" y="469"/>
                  </a:lnTo>
                  <a:lnTo>
                    <a:pt x="393" y="509"/>
                  </a:lnTo>
                  <a:lnTo>
                    <a:pt x="375" y="509"/>
                  </a:lnTo>
                  <a:moveTo>
                    <a:pt x="29" y="509"/>
                  </a:moveTo>
                  <a:lnTo>
                    <a:pt x="204" y="430"/>
                  </a:lnTo>
                  <a:lnTo>
                    <a:pt x="356" y="509"/>
                  </a:lnTo>
                  <a:lnTo>
                    <a:pt x="29" y="509"/>
                  </a:lnTo>
                  <a:moveTo>
                    <a:pt x="793" y="649"/>
                  </a:moveTo>
                  <a:lnTo>
                    <a:pt x="781" y="372"/>
                  </a:lnTo>
                  <a:lnTo>
                    <a:pt x="1041" y="443"/>
                  </a:lnTo>
                  <a:lnTo>
                    <a:pt x="793" y="649"/>
                  </a:lnTo>
                  <a:moveTo>
                    <a:pt x="397" y="499"/>
                  </a:moveTo>
                  <a:lnTo>
                    <a:pt x="208" y="420"/>
                  </a:lnTo>
                  <a:lnTo>
                    <a:pt x="119" y="323"/>
                  </a:lnTo>
                  <a:lnTo>
                    <a:pt x="264" y="370"/>
                  </a:lnTo>
                  <a:lnTo>
                    <a:pt x="397" y="499"/>
                  </a:lnTo>
                  <a:moveTo>
                    <a:pt x="19" y="503"/>
                  </a:moveTo>
                  <a:lnTo>
                    <a:pt x="106" y="323"/>
                  </a:lnTo>
                  <a:lnTo>
                    <a:pt x="198" y="424"/>
                  </a:lnTo>
                  <a:lnTo>
                    <a:pt x="19" y="503"/>
                  </a:lnTo>
                  <a:moveTo>
                    <a:pt x="781" y="653"/>
                  </a:moveTo>
                  <a:lnTo>
                    <a:pt x="612" y="630"/>
                  </a:lnTo>
                  <a:lnTo>
                    <a:pt x="612" y="289"/>
                  </a:lnTo>
                  <a:lnTo>
                    <a:pt x="781" y="653"/>
                  </a:lnTo>
                  <a:moveTo>
                    <a:pt x="604" y="626"/>
                  </a:moveTo>
                  <a:lnTo>
                    <a:pt x="425" y="511"/>
                  </a:lnTo>
                  <a:lnTo>
                    <a:pt x="604" y="281"/>
                  </a:lnTo>
                  <a:lnTo>
                    <a:pt x="604" y="626"/>
                  </a:lnTo>
                  <a:moveTo>
                    <a:pt x="783" y="634"/>
                  </a:moveTo>
                  <a:lnTo>
                    <a:pt x="618" y="279"/>
                  </a:lnTo>
                  <a:lnTo>
                    <a:pt x="772" y="370"/>
                  </a:lnTo>
                  <a:lnTo>
                    <a:pt x="783" y="634"/>
                  </a:lnTo>
                  <a:moveTo>
                    <a:pt x="1035" y="430"/>
                  </a:moveTo>
                  <a:lnTo>
                    <a:pt x="781" y="364"/>
                  </a:lnTo>
                  <a:lnTo>
                    <a:pt x="801" y="202"/>
                  </a:lnTo>
                  <a:lnTo>
                    <a:pt x="1035" y="430"/>
                  </a:lnTo>
                  <a:moveTo>
                    <a:pt x="410" y="499"/>
                  </a:moveTo>
                  <a:lnTo>
                    <a:pt x="273" y="366"/>
                  </a:lnTo>
                  <a:lnTo>
                    <a:pt x="350" y="186"/>
                  </a:lnTo>
                  <a:lnTo>
                    <a:pt x="410" y="499"/>
                  </a:lnTo>
                  <a:moveTo>
                    <a:pt x="264" y="362"/>
                  </a:moveTo>
                  <a:lnTo>
                    <a:pt x="116" y="313"/>
                  </a:lnTo>
                  <a:lnTo>
                    <a:pt x="341" y="182"/>
                  </a:lnTo>
                  <a:lnTo>
                    <a:pt x="264" y="362"/>
                  </a:lnTo>
                  <a:moveTo>
                    <a:pt x="762" y="354"/>
                  </a:moveTo>
                  <a:lnTo>
                    <a:pt x="614" y="265"/>
                  </a:lnTo>
                  <a:lnTo>
                    <a:pt x="656" y="174"/>
                  </a:lnTo>
                  <a:lnTo>
                    <a:pt x="762" y="354"/>
                  </a:lnTo>
                  <a:moveTo>
                    <a:pt x="772" y="354"/>
                  </a:moveTo>
                  <a:lnTo>
                    <a:pt x="664" y="172"/>
                  </a:lnTo>
                  <a:lnTo>
                    <a:pt x="793" y="196"/>
                  </a:lnTo>
                  <a:lnTo>
                    <a:pt x="772" y="354"/>
                  </a:lnTo>
                  <a:moveTo>
                    <a:pt x="608" y="255"/>
                  </a:moveTo>
                  <a:lnTo>
                    <a:pt x="545" y="57"/>
                  </a:lnTo>
                  <a:lnTo>
                    <a:pt x="649" y="166"/>
                  </a:lnTo>
                  <a:lnTo>
                    <a:pt x="608" y="255"/>
                  </a:lnTo>
                  <a:moveTo>
                    <a:pt x="427" y="493"/>
                  </a:moveTo>
                  <a:lnTo>
                    <a:pt x="537" y="57"/>
                  </a:lnTo>
                  <a:lnTo>
                    <a:pt x="601" y="267"/>
                  </a:lnTo>
                  <a:lnTo>
                    <a:pt x="427" y="493"/>
                  </a:lnTo>
                  <a:moveTo>
                    <a:pt x="418" y="491"/>
                  </a:moveTo>
                  <a:lnTo>
                    <a:pt x="356" y="172"/>
                  </a:lnTo>
                  <a:lnTo>
                    <a:pt x="529" y="50"/>
                  </a:lnTo>
                  <a:lnTo>
                    <a:pt x="418" y="491"/>
                  </a:lnTo>
                  <a:moveTo>
                    <a:pt x="1032" y="416"/>
                  </a:moveTo>
                  <a:lnTo>
                    <a:pt x="803" y="190"/>
                  </a:lnTo>
                  <a:lnTo>
                    <a:pt x="837" y="28"/>
                  </a:lnTo>
                  <a:lnTo>
                    <a:pt x="928" y="214"/>
                  </a:lnTo>
                  <a:lnTo>
                    <a:pt x="1032" y="416"/>
                  </a:lnTo>
                  <a:moveTo>
                    <a:pt x="793" y="186"/>
                  </a:moveTo>
                  <a:lnTo>
                    <a:pt x="664" y="162"/>
                  </a:lnTo>
                  <a:lnTo>
                    <a:pt x="828" y="24"/>
                  </a:lnTo>
                  <a:lnTo>
                    <a:pt x="793" y="186"/>
                  </a:lnTo>
                  <a:moveTo>
                    <a:pt x="654" y="158"/>
                  </a:moveTo>
                  <a:lnTo>
                    <a:pt x="545" y="42"/>
                  </a:lnTo>
                  <a:lnTo>
                    <a:pt x="820" y="18"/>
                  </a:lnTo>
                  <a:lnTo>
                    <a:pt x="654" y="158"/>
                  </a:lnTo>
                  <a:moveTo>
                    <a:pt x="843" y="0"/>
                  </a:moveTo>
                  <a:lnTo>
                    <a:pt x="833" y="8"/>
                  </a:lnTo>
                  <a:lnTo>
                    <a:pt x="539" y="34"/>
                  </a:lnTo>
                  <a:lnTo>
                    <a:pt x="535" y="22"/>
                  </a:lnTo>
                  <a:lnTo>
                    <a:pt x="531" y="36"/>
                  </a:lnTo>
                  <a:lnTo>
                    <a:pt x="354" y="162"/>
                  </a:lnTo>
                  <a:lnTo>
                    <a:pt x="354" y="156"/>
                  </a:lnTo>
                  <a:lnTo>
                    <a:pt x="348" y="168"/>
                  </a:lnTo>
                  <a:lnTo>
                    <a:pt x="104" y="309"/>
                  </a:lnTo>
                  <a:lnTo>
                    <a:pt x="89" y="305"/>
                  </a:lnTo>
                  <a:lnTo>
                    <a:pt x="100" y="315"/>
                  </a:lnTo>
                  <a:lnTo>
                    <a:pt x="0" y="517"/>
                  </a:lnTo>
                  <a:lnTo>
                    <a:pt x="373" y="517"/>
                  </a:lnTo>
                  <a:lnTo>
                    <a:pt x="606" y="639"/>
                  </a:lnTo>
                  <a:lnTo>
                    <a:pt x="612" y="643"/>
                  </a:lnTo>
                  <a:lnTo>
                    <a:pt x="612" y="639"/>
                  </a:lnTo>
                  <a:lnTo>
                    <a:pt x="785" y="663"/>
                  </a:lnTo>
                  <a:lnTo>
                    <a:pt x="793" y="681"/>
                  </a:lnTo>
                  <a:lnTo>
                    <a:pt x="793" y="661"/>
                  </a:lnTo>
                  <a:lnTo>
                    <a:pt x="1051" y="445"/>
                  </a:lnTo>
                  <a:lnTo>
                    <a:pt x="1066" y="449"/>
                  </a:lnTo>
                  <a:lnTo>
                    <a:pt x="1055" y="438"/>
                  </a:lnTo>
                  <a:lnTo>
                    <a:pt x="937" y="210"/>
                  </a:lnTo>
                  <a:lnTo>
                    <a:pt x="841" y="12"/>
                  </a:lnTo>
                  <a:lnTo>
                    <a:pt x="843" y="0"/>
                  </a:ln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98" name="Oval 293"/>
            <p:cNvSpPr>
              <a:spLocks noChangeArrowheads="1"/>
            </p:cNvSpPr>
            <p:nvPr/>
          </p:nvSpPr>
          <p:spPr bwMode="auto">
            <a:xfrm>
              <a:off x="1376832" y="2110684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299" name="Oval 294"/>
            <p:cNvSpPr>
              <a:spLocks noChangeArrowheads="1"/>
            </p:cNvSpPr>
            <p:nvPr/>
          </p:nvSpPr>
          <p:spPr bwMode="auto">
            <a:xfrm>
              <a:off x="1570523" y="2155131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00" name="Oval 295"/>
            <p:cNvSpPr>
              <a:spLocks noChangeArrowheads="1"/>
            </p:cNvSpPr>
            <p:nvPr/>
          </p:nvSpPr>
          <p:spPr bwMode="auto">
            <a:xfrm>
              <a:off x="1764215" y="2377367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01" name="Oval 296"/>
            <p:cNvSpPr>
              <a:spLocks noChangeArrowheads="1"/>
            </p:cNvSpPr>
            <p:nvPr/>
          </p:nvSpPr>
          <p:spPr bwMode="auto">
            <a:xfrm>
              <a:off x="2160607" y="2457372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02" name="Oval 297"/>
            <p:cNvSpPr>
              <a:spLocks noChangeArrowheads="1"/>
            </p:cNvSpPr>
            <p:nvPr/>
          </p:nvSpPr>
          <p:spPr bwMode="auto">
            <a:xfrm>
              <a:off x="1984933" y="2221803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03" name="Oval 298"/>
            <p:cNvSpPr>
              <a:spLocks noChangeArrowheads="1"/>
            </p:cNvSpPr>
            <p:nvPr/>
          </p:nvSpPr>
          <p:spPr bwMode="auto">
            <a:xfrm>
              <a:off x="2258203" y="2155131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04" name="Oval 299"/>
            <p:cNvSpPr>
              <a:spLocks noChangeArrowheads="1"/>
            </p:cNvSpPr>
            <p:nvPr/>
          </p:nvSpPr>
          <p:spPr bwMode="auto">
            <a:xfrm>
              <a:off x="1941390" y="1993641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05" name="Oval 300"/>
            <p:cNvSpPr>
              <a:spLocks noChangeArrowheads="1"/>
            </p:cNvSpPr>
            <p:nvPr/>
          </p:nvSpPr>
          <p:spPr bwMode="auto">
            <a:xfrm>
              <a:off x="1866316" y="1814370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06" name="Oval 301"/>
            <p:cNvSpPr>
              <a:spLocks noChangeArrowheads="1"/>
            </p:cNvSpPr>
            <p:nvPr/>
          </p:nvSpPr>
          <p:spPr bwMode="auto">
            <a:xfrm>
              <a:off x="1963912" y="165880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07" name="Oval 302"/>
            <p:cNvSpPr>
              <a:spLocks noChangeArrowheads="1"/>
            </p:cNvSpPr>
            <p:nvPr/>
          </p:nvSpPr>
          <p:spPr bwMode="auto">
            <a:xfrm>
              <a:off x="2481925" y="1928452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08" name="Oval 303"/>
            <p:cNvSpPr>
              <a:spLocks noChangeArrowheads="1"/>
            </p:cNvSpPr>
            <p:nvPr/>
          </p:nvSpPr>
          <p:spPr bwMode="auto">
            <a:xfrm>
              <a:off x="2611053" y="2198097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09" name="Oval 304"/>
            <p:cNvSpPr>
              <a:spLocks noChangeArrowheads="1"/>
            </p:cNvSpPr>
            <p:nvPr/>
          </p:nvSpPr>
          <p:spPr bwMode="auto">
            <a:xfrm>
              <a:off x="2801741" y="2089942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10" name="Oval 305"/>
            <p:cNvSpPr>
              <a:spLocks noChangeArrowheads="1"/>
            </p:cNvSpPr>
            <p:nvPr/>
          </p:nvSpPr>
          <p:spPr bwMode="auto">
            <a:xfrm>
              <a:off x="2833272" y="2319586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11" name="Oval 306"/>
            <p:cNvSpPr>
              <a:spLocks noChangeArrowheads="1"/>
            </p:cNvSpPr>
            <p:nvPr/>
          </p:nvSpPr>
          <p:spPr bwMode="auto">
            <a:xfrm>
              <a:off x="3016454" y="2046977"/>
              <a:ext cx="45045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12" name="Oval 307"/>
            <p:cNvSpPr>
              <a:spLocks noChangeArrowheads="1"/>
            </p:cNvSpPr>
            <p:nvPr/>
          </p:nvSpPr>
          <p:spPr bwMode="auto">
            <a:xfrm>
              <a:off x="3102038" y="2257360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13" name="Oval 308"/>
            <p:cNvSpPr>
              <a:spLocks noChangeArrowheads="1"/>
            </p:cNvSpPr>
            <p:nvPr/>
          </p:nvSpPr>
          <p:spPr bwMode="auto">
            <a:xfrm>
              <a:off x="3038976" y="234180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14" name="Oval 309"/>
            <p:cNvSpPr>
              <a:spLocks noChangeArrowheads="1"/>
            </p:cNvSpPr>
            <p:nvPr/>
          </p:nvSpPr>
          <p:spPr bwMode="auto">
            <a:xfrm>
              <a:off x="2986424" y="2439593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15" name="Oval 310"/>
            <p:cNvSpPr>
              <a:spLocks noChangeArrowheads="1"/>
            </p:cNvSpPr>
            <p:nvPr/>
          </p:nvSpPr>
          <p:spPr bwMode="auto">
            <a:xfrm>
              <a:off x="3126062" y="2371441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16" name="Oval 311"/>
            <p:cNvSpPr>
              <a:spLocks noChangeArrowheads="1"/>
            </p:cNvSpPr>
            <p:nvPr/>
          </p:nvSpPr>
          <p:spPr bwMode="auto">
            <a:xfrm>
              <a:off x="3217653" y="2395146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17" name="Oval 312"/>
            <p:cNvSpPr>
              <a:spLocks noChangeArrowheads="1"/>
            </p:cNvSpPr>
            <p:nvPr/>
          </p:nvSpPr>
          <p:spPr bwMode="auto">
            <a:xfrm>
              <a:off x="3486418" y="2430704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18" name="Oval 313"/>
            <p:cNvSpPr>
              <a:spLocks noChangeArrowheads="1"/>
            </p:cNvSpPr>
            <p:nvPr/>
          </p:nvSpPr>
          <p:spPr bwMode="auto">
            <a:xfrm>
              <a:off x="3373807" y="2664792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19" name="Oval 314"/>
            <p:cNvSpPr>
              <a:spLocks noChangeArrowheads="1"/>
            </p:cNvSpPr>
            <p:nvPr/>
          </p:nvSpPr>
          <p:spPr bwMode="auto">
            <a:xfrm>
              <a:off x="3582513" y="2134389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20" name="Oval 315"/>
            <p:cNvSpPr>
              <a:spLocks noChangeArrowheads="1"/>
            </p:cNvSpPr>
            <p:nvPr/>
          </p:nvSpPr>
          <p:spPr bwMode="auto">
            <a:xfrm>
              <a:off x="3770199" y="1931415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21" name="Oval 316"/>
            <p:cNvSpPr>
              <a:spLocks noChangeArrowheads="1"/>
            </p:cNvSpPr>
            <p:nvPr/>
          </p:nvSpPr>
          <p:spPr bwMode="auto">
            <a:xfrm>
              <a:off x="4023950" y="193734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22" name="Oval 317"/>
            <p:cNvSpPr>
              <a:spLocks noChangeArrowheads="1"/>
            </p:cNvSpPr>
            <p:nvPr/>
          </p:nvSpPr>
          <p:spPr bwMode="auto">
            <a:xfrm>
              <a:off x="4330253" y="2190689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23" name="Oval 318"/>
            <p:cNvSpPr>
              <a:spLocks noChangeArrowheads="1"/>
            </p:cNvSpPr>
            <p:nvPr/>
          </p:nvSpPr>
          <p:spPr bwMode="auto">
            <a:xfrm>
              <a:off x="3963890" y="2149205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24" name="Oval 319"/>
            <p:cNvSpPr>
              <a:spLocks noChangeArrowheads="1"/>
            </p:cNvSpPr>
            <p:nvPr/>
          </p:nvSpPr>
          <p:spPr bwMode="auto">
            <a:xfrm>
              <a:off x="3842271" y="2169947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25" name="Oval 320"/>
            <p:cNvSpPr>
              <a:spLocks noChangeArrowheads="1"/>
            </p:cNvSpPr>
            <p:nvPr/>
          </p:nvSpPr>
          <p:spPr bwMode="auto">
            <a:xfrm>
              <a:off x="3854282" y="2245508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26" name="Oval 321"/>
            <p:cNvSpPr>
              <a:spLocks noChangeArrowheads="1"/>
            </p:cNvSpPr>
            <p:nvPr/>
          </p:nvSpPr>
          <p:spPr bwMode="auto">
            <a:xfrm>
              <a:off x="3929357" y="235958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27" name="Oval 322"/>
            <p:cNvSpPr>
              <a:spLocks noChangeArrowheads="1"/>
            </p:cNvSpPr>
            <p:nvPr/>
          </p:nvSpPr>
          <p:spPr bwMode="auto">
            <a:xfrm>
              <a:off x="3582513" y="266479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28" name="Oval 323"/>
            <p:cNvSpPr>
              <a:spLocks noChangeArrowheads="1"/>
            </p:cNvSpPr>
            <p:nvPr/>
          </p:nvSpPr>
          <p:spPr bwMode="auto">
            <a:xfrm>
              <a:off x="3532965" y="1870670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29" name="Oval 324"/>
            <p:cNvSpPr>
              <a:spLocks noChangeArrowheads="1"/>
            </p:cNvSpPr>
            <p:nvPr/>
          </p:nvSpPr>
          <p:spPr bwMode="auto">
            <a:xfrm>
              <a:off x="3579510" y="1658806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30" name="Oval 325"/>
            <p:cNvSpPr>
              <a:spLocks noChangeArrowheads="1"/>
            </p:cNvSpPr>
            <p:nvPr/>
          </p:nvSpPr>
          <p:spPr bwMode="auto">
            <a:xfrm>
              <a:off x="3217653" y="1451386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31" name="Oval 326"/>
            <p:cNvSpPr>
              <a:spLocks noChangeArrowheads="1"/>
            </p:cNvSpPr>
            <p:nvPr/>
          </p:nvSpPr>
          <p:spPr bwMode="auto">
            <a:xfrm>
              <a:off x="3695125" y="1451386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32" name="Oval 327"/>
            <p:cNvSpPr>
              <a:spLocks noChangeArrowheads="1"/>
            </p:cNvSpPr>
            <p:nvPr/>
          </p:nvSpPr>
          <p:spPr bwMode="auto">
            <a:xfrm>
              <a:off x="3879807" y="1805481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33" name="Oval 328"/>
            <p:cNvSpPr>
              <a:spLocks noChangeArrowheads="1"/>
            </p:cNvSpPr>
            <p:nvPr/>
          </p:nvSpPr>
          <p:spPr bwMode="auto">
            <a:xfrm>
              <a:off x="4044971" y="1586209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34" name="Oval 329"/>
            <p:cNvSpPr>
              <a:spLocks noChangeArrowheads="1"/>
            </p:cNvSpPr>
            <p:nvPr/>
          </p:nvSpPr>
          <p:spPr bwMode="auto">
            <a:xfrm>
              <a:off x="4307731" y="167954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35" name="Oval 330"/>
            <p:cNvSpPr>
              <a:spLocks noChangeArrowheads="1"/>
            </p:cNvSpPr>
            <p:nvPr/>
          </p:nvSpPr>
          <p:spPr bwMode="auto">
            <a:xfrm>
              <a:off x="4286710" y="1269153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36" name="Oval 331"/>
            <p:cNvSpPr>
              <a:spLocks noChangeArrowheads="1"/>
            </p:cNvSpPr>
            <p:nvPr/>
          </p:nvSpPr>
          <p:spPr bwMode="auto">
            <a:xfrm>
              <a:off x="4486407" y="1586209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37" name="Oval 332"/>
            <p:cNvSpPr>
              <a:spLocks noChangeArrowheads="1"/>
            </p:cNvSpPr>
            <p:nvPr/>
          </p:nvSpPr>
          <p:spPr bwMode="auto">
            <a:xfrm>
              <a:off x="4599019" y="1919562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38" name="Oval 333"/>
            <p:cNvSpPr>
              <a:spLocks noChangeArrowheads="1"/>
            </p:cNvSpPr>
            <p:nvPr/>
          </p:nvSpPr>
          <p:spPr bwMode="auto">
            <a:xfrm>
              <a:off x="4855773" y="1775850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39" name="Oval 334"/>
            <p:cNvSpPr>
              <a:spLocks noChangeArrowheads="1"/>
            </p:cNvSpPr>
            <p:nvPr/>
          </p:nvSpPr>
          <p:spPr bwMode="auto">
            <a:xfrm>
              <a:off x="4920337" y="1726958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40" name="Oval 335"/>
            <p:cNvSpPr>
              <a:spLocks noChangeArrowheads="1"/>
            </p:cNvSpPr>
            <p:nvPr/>
          </p:nvSpPr>
          <p:spPr bwMode="auto">
            <a:xfrm>
              <a:off x="4971388" y="183214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41" name="Oval 336"/>
            <p:cNvSpPr>
              <a:spLocks noChangeArrowheads="1"/>
            </p:cNvSpPr>
            <p:nvPr/>
          </p:nvSpPr>
          <p:spPr bwMode="auto">
            <a:xfrm>
              <a:off x="4974390" y="170917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42" name="Oval 337"/>
            <p:cNvSpPr>
              <a:spLocks noChangeArrowheads="1"/>
            </p:cNvSpPr>
            <p:nvPr/>
          </p:nvSpPr>
          <p:spPr bwMode="auto">
            <a:xfrm>
              <a:off x="4974390" y="152101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43" name="Oval 338"/>
            <p:cNvSpPr>
              <a:spLocks noChangeArrowheads="1"/>
            </p:cNvSpPr>
            <p:nvPr/>
          </p:nvSpPr>
          <p:spPr bwMode="auto">
            <a:xfrm>
              <a:off x="4858776" y="1472128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44" name="Oval 339"/>
            <p:cNvSpPr>
              <a:spLocks noChangeArrowheads="1"/>
            </p:cNvSpPr>
            <p:nvPr/>
          </p:nvSpPr>
          <p:spPr bwMode="auto">
            <a:xfrm>
              <a:off x="4686105" y="140990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45" name="Oval 340"/>
            <p:cNvSpPr>
              <a:spLocks noChangeArrowheads="1"/>
            </p:cNvSpPr>
            <p:nvPr/>
          </p:nvSpPr>
          <p:spPr bwMode="auto">
            <a:xfrm>
              <a:off x="4804722" y="1316563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46" name="Oval 341"/>
            <p:cNvSpPr>
              <a:spLocks noChangeArrowheads="1"/>
            </p:cNvSpPr>
            <p:nvPr/>
          </p:nvSpPr>
          <p:spPr bwMode="auto">
            <a:xfrm>
              <a:off x="5358771" y="1386197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47" name="Oval 342"/>
            <p:cNvSpPr>
              <a:spLocks noChangeArrowheads="1"/>
            </p:cNvSpPr>
            <p:nvPr/>
          </p:nvSpPr>
          <p:spPr bwMode="auto">
            <a:xfrm>
              <a:off x="5746154" y="1984751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48" name="Oval 343"/>
            <p:cNvSpPr>
              <a:spLocks noChangeArrowheads="1"/>
            </p:cNvSpPr>
            <p:nvPr/>
          </p:nvSpPr>
          <p:spPr bwMode="auto">
            <a:xfrm>
              <a:off x="5708616" y="2198097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49" name="Oval 344"/>
            <p:cNvSpPr>
              <a:spLocks noChangeArrowheads="1"/>
            </p:cNvSpPr>
            <p:nvPr/>
          </p:nvSpPr>
          <p:spPr bwMode="auto">
            <a:xfrm>
              <a:off x="5651560" y="2116611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50" name="Oval 345"/>
            <p:cNvSpPr>
              <a:spLocks noChangeArrowheads="1"/>
            </p:cNvSpPr>
            <p:nvPr/>
          </p:nvSpPr>
          <p:spPr bwMode="auto">
            <a:xfrm>
              <a:off x="5570480" y="2206987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51" name="Oval 346"/>
            <p:cNvSpPr>
              <a:spLocks noChangeArrowheads="1"/>
            </p:cNvSpPr>
            <p:nvPr/>
          </p:nvSpPr>
          <p:spPr bwMode="auto">
            <a:xfrm>
              <a:off x="5708616" y="2298844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52" name="Oval 347"/>
            <p:cNvSpPr>
              <a:spLocks noChangeArrowheads="1"/>
            </p:cNvSpPr>
            <p:nvPr/>
          </p:nvSpPr>
          <p:spPr bwMode="auto">
            <a:xfrm>
              <a:off x="5920326" y="2181800"/>
              <a:ext cx="48048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53" name="Oval 348"/>
            <p:cNvSpPr>
              <a:spLocks noChangeArrowheads="1"/>
            </p:cNvSpPr>
            <p:nvPr/>
          </p:nvSpPr>
          <p:spPr bwMode="auto">
            <a:xfrm>
              <a:off x="6011916" y="1964009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54" name="Oval 349"/>
            <p:cNvSpPr>
              <a:spLocks noChangeArrowheads="1"/>
            </p:cNvSpPr>
            <p:nvPr/>
          </p:nvSpPr>
          <p:spPr bwMode="auto">
            <a:xfrm>
              <a:off x="6217620" y="209586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55" name="Oval 350"/>
            <p:cNvSpPr>
              <a:spLocks noChangeArrowheads="1"/>
            </p:cNvSpPr>
            <p:nvPr/>
          </p:nvSpPr>
          <p:spPr bwMode="auto">
            <a:xfrm>
              <a:off x="6309210" y="183214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56" name="Oval 351"/>
            <p:cNvSpPr>
              <a:spLocks noChangeArrowheads="1"/>
            </p:cNvSpPr>
            <p:nvPr/>
          </p:nvSpPr>
          <p:spPr bwMode="auto">
            <a:xfrm>
              <a:off x="6352754" y="1885486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57" name="Oval 352"/>
            <p:cNvSpPr>
              <a:spLocks noChangeArrowheads="1"/>
            </p:cNvSpPr>
            <p:nvPr/>
          </p:nvSpPr>
          <p:spPr bwMode="auto">
            <a:xfrm>
              <a:off x="6468368" y="1907710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58" name="Oval 353"/>
            <p:cNvSpPr>
              <a:spLocks noChangeArrowheads="1"/>
            </p:cNvSpPr>
            <p:nvPr/>
          </p:nvSpPr>
          <p:spPr bwMode="auto">
            <a:xfrm>
              <a:off x="6318219" y="1623248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59" name="Oval 354"/>
            <p:cNvSpPr>
              <a:spLocks noChangeArrowheads="1"/>
            </p:cNvSpPr>
            <p:nvPr/>
          </p:nvSpPr>
          <p:spPr bwMode="auto">
            <a:xfrm>
              <a:off x="6746143" y="1629175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60" name="Oval 355"/>
            <p:cNvSpPr>
              <a:spLocks noChangeArrowheads="1"/>
            </p:cNvSpPr>
            <p:nvPr/>
          </p:nvSpPr>
          <p:spPr bwMode="auto">
            <a:xfrm>
              <a:off x="6671069" y="1864744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61" name="Oval 356"/>
            <p:cNvSpPr>
              <a:spLocks noChangeArrowheads="1"/>
            </p:cNvSpPr>
            <p:nvPr/>
          </p:nvSpPr>
          <p:spPr bwMode="auto">
            <a:xfrm>
              <a:off x="6624522" y="1978825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62" name="Oval 357"/>
            <p:cNvSpPr>
              <a:spLocks noChangeArrowheads="1"/>
            </p:cNvSpPr>
            <p:nvPr/>
          </p:nvSpPr>
          <p:spPr bwMode="auto">
            <a:xfrm>
              <a:off x="6801698" y="2172910"/>
              <a:ext cx="45045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63" name="Oval 358"/>
            <p:cNvSpPr>
              <a:spLocks noChangeArrowheads="1"/>
            </p:cNvSpPr>
            <p:nvPr/>
          </p:nvSpPr>
          <p:spPr bwMode="auto">
            <a:xfrm>
              <a:off x="6996891" y="198178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64" name="Oval 359"/>
            <p:cNvSpPr>
              <a:spLocks noChangeArrowheads="1"/>
            </p:cNvSpPr>
            <p:nvPr/>
          </p:nvSpPr>
          <p:spPr bwMode="auto">
            <a:xfrm>
              <a:off x="6996891" y="171806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65" name="Oval 360"/>
            <p:cNvSpPr>
              <a:spLocks noChangeArrowheads="1"/>
            </p:cNvSpPr>
            <p:nvPr/>
          </p:nvSpPr>
          <p:spPr bwMode="auto">
            <a:xfrm>
              <a:off x="7228119" y="1993641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66" name="Oval 361"/>
            <p:cNvSpPr>
              <a:spLocks noChangeArrowheads="1"/>
            </p:cNvSpPr>
            <p:nvPr/>
          </p:nvSpPr>
          <p:spPr bwMode="auto">
            <a:xfrm>
              <a:off x="7324214" y="1790665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67" name="Oval 362"/>
            <p:cNvSpPr>
              <a:spLocks noChangeArrowheads="1"/>
            </p:cNvSpPr>
            <p:nvPr/>
          </p:nvSpPr>
          <p:spPr bwMode="auto">
            <a:xfrm>
              <a:off x="7499889" y="152694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68" name="Oval 363"/>
            <p:cNvSpPr>
              <a:spLocks noChangeArrowheads="1"/>
            </p:cNvSpPr>
            <p:nvPr/>
          </p:nvSpPr>
          <p:spPr bwMode="auto">
            <a:xfrm>
              <a:off x="7636523" y="171806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69" name="Oval 364"/>
            <p:cNvSpPr>
              <a:spLocks noChangeArrowheads="1"/>
            </p:cNvSpPr>
            <p:nvPr/>
          </p:nvSpPr>
          <p:spPr bwMode="auto">
            <a:xfrm>
              <a:off x="7803189" y="1526946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70" name="Oval 365"/>
            <p:cNvSpPr>
              <a:spLocks noChangeArrowheads="1"/>
            </p:cNvSpPr>
            <p:nvPr/>
          </p:nvSpPr>
          <p:spPr bwMode="auto">
            <a:xfrm>
              <a:off x="8086969" y="1595098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71" name="Oval 366"/>
            <p:cNvSpPr>
              <a:spLocks noChangeArrowheads="1"/>
            </p:cNvSpPr>
            <p:nvPr/>
          </p:nvSpPr>
          <p:spPr bwMode="auto">
            <a:xfrm>
              <a:off x="8592970" y="1466202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72" name="Oval 367"/>
            <p:cNvSpPr>
              <a:spLocks noChangeArrowheads="1"/>
            </p:cNvSpPr>
            <p:nvPr/>
          </p:nvSpPr>
          <p:spPr bwMode="auto">
            <a:xfrm>
              <a:off x="8918792" y="1799555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73" name="Oval 368"/>
            <p:cNvSpPr>
              <a:spLocks noChangeArrowheads="1"/>
            </p:cNvSpPr>
            <p:nvPr/>
          </p:nvSpPr>
          <p:spPr bwMode="auto">
            <a:xfrm>
              <a:off x="8918792" y="1574356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74" name="Oval 369"/>
            <p:cNvSpPr>
              <a:spLocks noChangeArrowheads="1"/>
            </p:cNvSpPr>
            <p:nvPr/>
          </p:nvSpPr>
          <p:spPr bwMode="auto">
            <a:xfrm>
              <a:off x="8412792" y="2002530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75" name="Oval 370"/>
            <p:cNvSpPr>
              <a:spLocks noChangeArrowheads="1"/>
            </p:cNvSpPr>
            <p:nvPr/>
          </p:nvSpPr>
          <p:spPr bwMode="auto">
            <a:xfrm>
              <a:off x="7780666" y="2356625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76" name="Oval 371"/>
            <p:cNvSpPr>
              <a:spLocks noChangeArrowheads="1"/>
            </p:cNvSpPr>
            <p:nvPr/>
          </p:nvSpPr>
          <p:spPr bwMode="auto">
            <a:xfrm>
              <a:off x="7477366" y="223661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77" name="Oval 372"/>
            <p:cNvSpPr>
              <a:spLocks noChangeArrowheads="1"/>
            </p:cNvSpPr>
            <p:nvPr/>
          </p:nvSpPr>
          <p:spPr bwMode="auto">
            <a:xfrm>
              <a:off x="7074968" y="2580343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78" name="Oval 373"/>
            <p:cNvSpPr>
              <a:spLocks noChangeArrowheads="1"/>
            </p:cNvSpPr>
            <p:nvPr/>
          </p:nvSpPr>
          <p:spPr bwMode="auto">
            <a:xfrm>
              <a:off x="6896292" y="2298844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79" name="Oval 374"/>
            <p:cNvSpPr>
              <a:spLocks noChangeArrowheads="1"/>
            </p:cNvSpPr>
            <p:nvPr/>
          </p:nvSpPr>
          <p:spPr bwMode="auto">
            <a:xfrm>
              <a:off x="6693591" y="2494411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80" name="Oval 375"/>
            <p:cNvSpPr>
              <a:spLocks noChangeArrowheads="1"/>
            </p:cNvSpPr>
            <p:nvPr/>
          </p:nvSpPr>
          <p:spPr bwMode="auto">
            <a:xfrm>
              <a:off x="6445846" y="2427740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81" name="Oval 376"/>
            <p:cNvSpPr>
              <a:spLocks noChangeArrowheads="1"/>
            </p:cNvSpPr>
            <p:nvPr/>
          </p:nvSpPr>
          <p:spPr bwMode="auto">
            <a:xfrm>
              <a:off x="6108011" y="2494411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82" name="Oval 377"/>
            <p:cNvSpPr>
              <a:spLocks noChangeArrowheads="1"/>
            </p:cNvSpPr>
            <p:nvPr/>
          </p:nvSpPr>
          <p:spPr bwMode="auto">
            <a:xfrm>
              <a:off x="6240142" y="235069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83" name="Oval 378"/>
            <p:cNvSpPr>
              <a:spLocks noChangeArrowheads="1"/>
            </p:cNvSpPr>
            <p:nvPr/>
          </p:nvSpPr>
          <p:spPr bwMode="auto">
            <a:xfrm>
              <a:off x="5899305" y="248255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84" name="Oval 379"/>
            <p:cNvSpPr>
              <a:spLocks noChangeArrowheads="1"/>
            </p:cNvSpPr>
            <p:nvPr/>
          </p:nvSpPr>
          <p:spPr bwMode="auto">
            <a:xfrm>
              <a:off x="5842249" y="2538859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85" name="Oval 380"/>
            <p:cNvSpPr>
              <a:spLocks noChangeArrowheads="1"/>
            </p:cNvSpPr>
            <p:nvPr/>
          </p:nvSpPr>
          <p:spPr bwMode="auto">
            <a:xfrm>
              <a:off x="6080985" y="2781836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86" name="Oval 381"/>
            <p:cNvSpPr>
              <a:spLocks noChangeArrowheads="1"/>
            </p:cNvSpPr>
            <p:nvPr/>
          </p:nvSpPr>
          <p:spPr bwMode="auto">
            <a:xfrm>
              <a:off x="5705613" y="280554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87" name="Oval 382"/>
            <p:cNvSpPr>
              <a:spLocks noChangeArrowheads="1"/>
            </p:cNvSpPr>
            <p:nvPr/>
          </p:nvSpPr>
          <p:spPr bwMode="auto">
            <a:xfrm>
              <a:off x="5920326" y="2999626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88" name="Oval 383"/>
            <p:cNvSpPr>
              <a:spLocks noChangeArrowheads="1"/>
            </p:cNvSpPr>
            <p:nvPr/>
          </p:nvSpPr>
          <p:spPr bwMode="auto">
            <a:xfrm>
              <a:off x="6202605" y="295814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89" name="Oval 384"/>
            <p:cNvSpPr>
              <a:spLocks noChangeArrowheads="1"/>
            </p:cNvSpPr>
            <p:nvPr/>
          </p:nvSpPr>
          <p:spPr bwMode="auto">
            <a:xfrm>
              <a:off x="6156059" y="3161118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90" name="Oval 385"/>
            <p:cNvSpPr>
              <a:spLocks noChangeArrowheads="1"/>
            </p:cNvSpPr>
            <p:nvPr/>
          </p:nvSpPr>
          <p:spPr bwMode="auto">
            <a:xfrm>
              <a:off x="6049454" y="309296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91" name="Oval 386"/>
            <p:cNvSpPr>
              <a:spLocks noChangeArrowheads="1"/>
            </p:cNvSpPr>
            <p:nvPr/>
          </p:nvSpPr>
          <p:spPr bwMode="auto">
            <a:xfrm>
              <a:off x="5920326" y="3207046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92" name="Oval 387"/>
            <p:cNvSpPr>
              <a:spLocks noChangeArrowheads="1"/>
            </p:cNvSpPr>
            <p:nvPr/>
          </p:nvSpPr>
          <p:spPr bwMode="auto">
            <a:xfrm>
              <a:off x="5729637" y="3257420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93" name="Oval 388"/>
            <p:cNvSpPr>
              <a:spLocks noChangeArrowheads="1"/>
            </p:cNvSpPr>
            <p:nvPr/>
          </p:nvSpPr>
          <p:spPr bwMode="auto">
            <a:xfrm>
              <a:off x="5546456" y="295814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94" name="Oval 389"/>
            <p:cNvSpPr>
              <a:spLocks noChangeArrowheads="1"/>
            </p:cNvSpPr>
            <p:nvPr/>
          </p:nvSpPr>
          <p:spPr bwMode="auto">
            <a:xfrm>
              <a:off x="5318230" y="3301867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95" name="Oval 390"/>
            <p:cNvSpPr>
              <a:spLocks noChangeArrowheads="1"/>
            </p:cNvSpPr>
            <p:nvPr/>
          </p:nvSpPr>
          <p:spPr bwMode="auto">
            <a:xfrm>
              <a:off x="5270183" y="3482618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96" name="Oval 391"/>
            <p:cNvSpPr>
              <a:spLocks noChangeArrowheads="1"/>
            </p:cNvSpPr>
            <p:nvPr/>
          </p:nvSpPr>
          <p:spPr bwMode="auto">
            <a:xfrm>
              <a:off x="5614023" y="3482618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97" name="Oval 392"/>
            <p:cNvSpPr>
              <a:spLocks noChangeArrowheads="1"/>
            </p:cNvSpPr>
            <p:nvPr/>
          </p:nvSpPr>
          <p:spPr bwMode="auto">
            <a:xfrm>
              <a:off x="5523934" y="3586328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98" name="Oval 393"/>
            <p:cNvSpPr>
              <a:spLocks noChangeArrowheads="1"/>
            </p:cNvSpPr>
            <p:nvPr/>
          </p:nvSpPr>
          <p:spPr bwMode="auto">
            <a:xfrm>
              <a:off x="5546456" y="3867826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399" name="Oval 394"/>
            <p:cNvSpPr>
              <a:spLocks noChangeArrowheads="1"/>
            </p:cNvSpPr>
            <p:nvPr/>
          </p:nvSpPr>
          <p:spPr bwMode="auto">
            <a:xfrm>
              <a:off x="6092997" y="3688557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00" name="Oval 395"/>
            <p:cNvSpPr>
              <a:spLocks noChangeArrowheads="1"/>
            </p:cNvSpPr>
            <p:nvPr/>
          </p:nvSpPr>
          <p:spPr bwMode="auto">
            <a:xfrm>
              <a:off x="6405305" y="4164140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01" name="Oval 396"/>
            <p:cNvSpPr>
              <a:spLocks noChangeArrowheads="1"/>
            </p:cNvSpPr>
            <p:nvPr/>
          </p:nvSpPr>
          <p:spPr bwMode="auto">
            <a:xfrm>
              <a:off x="6199602" y="4527126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02" name="Oval 397"/>
            <p:cNvSpPr>
              <a:spLocks noChangeArrowheads="1"/>
            </p:cNvSpPr>
            <p:nvPr/>
          </p:nvSpPr>
          <p:spPr bwMode="auto">
            <a:xfrm>
              <a:off x="6142546" y="4773066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03" name="Oval 398"/>
            <p:cNvSpPr>
              <a:spLocks noChangeArrowheads="1"/>
            </p:cNvSpPr>
            <p:nvPr/>
          </p:nvSpPr>
          <p:spPr bwMode="auto">
            <a:xfrm>
              <a:off x="6289692" y="467380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04" name="Oval 399"/>
            <p:cNvSpPr>
              <a:spLocks noChangeArrowheads="1"/>
            </p:cNvSpPr>
            <p:nvPr/>
          </p:nvSpPr>
          <p:spPr bwMode="auto">
            <a:xfrm>
              <a:off x="6702600" y="4799735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05" name="Oval 400"/>
            <p:cNvSpPr>
              <a:spLocks noChangeArrowheads="1"/>
            </p:cNvSpPr>
            <p:nvPr/>
          </p:nvSpPr>
          <p:spPr bwMode="auto">
            <a:xfrm>
              <a:off x="6830226" y="4718248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06" name="Oval 401"/>
            <p:cNvSpPr>
              <a:spLocks noChangeArrowheads="1"/>
            </p:cNvSpPr>
            <p:nvPr/>
          </p:nvSpPr>
          <p:spPr bwMode="auto">
            <a:xfrm>
              <a:off x="6861757" y="4472307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07" name="Oval 402"/>
            <p:cNvSpPr>
              <a:spLocks noChangeArrowheads="1"/>
            </p:cNvSpPr>
            <p:nvPr/>
          </p:nvSpPr>
          <p:spPr bwMode="auto">
            <a:xfrm>
              <a:off x="7142535" y="4515273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08" name="Oval 403"/>
            <p:cNvSpPr>
              <a:spLocks noChangeArrowheads="1"/>
            </p:cNvSpPr>
            <p:nvPr/>
          </p:nvSpPr>
          <p:spPr bwMode="auto">
            <a:xfrm>
              <a:off x="7080974" y="4143399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09" name="Oval 404"/>
            <p:cNvSpPr>
              <a:spLocks noChangeArrowheads="1"/>
            </p:cNvSpPr>
            <p:nvPr/>
          </p:nvSpPr>
          <p:spPr bwMode="auto">
            <a:xfrm>
              <a:off x="6980375" y="4727137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10" name="Oval 405"/>
            <p:cNvSpPr>
              <a:spLocks noChangeArrowheads="1"/>
            </p:cNvSpPr>
            <p:nvPr/>
          </p:nvSpPr>
          <p:spPr bwMode="auto">
            <a:xfrm>
              <a:off x="6980375" y="4864924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11" name="Oval 406"/>
            <p:cNvSpPr>
              <a:spLocks noChangeArrowheads="1"/>
            </p:cNvSpPr>
            <p:nvPr/>
          </p:nvSpPr>
          <p:spPr bwMode="auto">
            <a:xfrm>
              <a:off x="6680078" y="5219018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12" name="Oval 407"/>
            <p:cNvSpPr>
              <a:spLocks noChangeArrowheads="1"/>
            </p:cNvSpPr>
            <p:nvPr/>
          </p:nvSpPr>
          <p:spPr bwMode="auto">
            <a:xfrm>
              <a:off x="6573472" y="5063454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13" name="Oval 408"/>
            <p:cNvSpPr>
              <a:spLocks noChangeArrowheads="1"/>
            </p:cNvSpPr>
            <p:nvPr/>
          </p:nvSpPr>
          <p:spPr bwMode="auto">
            <a:xfrm>
              <a:off x="6442843" y="5263465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14" name="Oval 409"/>
            <p:cNvSpPr>
              <a:spLocks noChangeArrowheads="1"/>
            </p:cNvSpPr>
            <p:nvPr/>
          </p:nvSpPr>
          <p:spPr bwMode="auto">
            <a:xfrm>
              <a:off x="6442843" y="4970115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15" name="Oval 410"/>
            <p:cNvSpPr>
              <a:spLocks noChangeArrowheads="1"/>
            </p:cNvSpPr>
            <p:nvPr/>
          </p:nvSpPr>
          <p:spPr bwMode="auto">
            <a:xfrm>
              <a:off x="6092997" y="398487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16" name="Oval 411"/>
            <p:cNvSpPr>
              <a:spLocks noChangeArrowheads="1"/>
            </p:cNvSpPr>
            <p:nvPr/>
          </p:nvSpPr>
          <p:spPr bwMode="auto">
            <a:xfrm>
              <a:off x="6532932" y="3903384"/>
              <a:ext cx="45045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17" name="Oval 412"/>
            <p:cNvSpPr>
              <a:spLocks noChangeArrowheads="1"/>
            </p:cNvSpPr>
            <p:nvPr/>
          </p:nvSpPr>
          <p:spPr bwMode="auto">
            <a:xfrm>
              <a:off x="6743140" y="3427801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18" name="Oval 413"/>
            <p:cNvSpPr>
              <a:spLocks noChangeArrowheads="1"/>
            </p:cNvSpPr>
            <p:nvPr/>
          </p:nvSpPr>
          <p:spPr bwMode="auto">
            <a:xfrm>
              <a:off x="6873769" y="4164140"/>
              <a:ext cx="48048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19" name="Oval 414"/>
            <p:cNvSpPr>
              <a:spLocks noChangeArrowheads="1"/>
            </p:cNvSpPr>
            <p:nvPr/>
          </p:nvSpPr>
          <p:spPr bwMode="auto">
            <a:xfrm>
              <a:off x="6771668" y="3257420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20" name="Oval 415"/>
            <p:cNvSpPr>
              <a:spLocks noChangeArrowheads="1"/>
            </p:cNvSpPr>
            <p:nvPr/>
          </p:nvSpPr>
          <p:spPr bwMode="auto">
            <a:xfrm>
              <a:off x="6627525" y="3023332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21" name="Oval 416"/>
            <p:cNvSpPr>
              <a:spLocks noChangeArrowheads="1"/>
            </p:cNvSpPr>
            <p:nvPr/>
          </p:nvSpPr>
          <p:spPr bwMode="auto">
            <a:xfrm>
              <a:off x="6535935" y="2802578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22" name="Oval 417"/>
            <p:cNvSpPr>
              <a:spLocks noChangeArrowheads="1"/>
            </p:cNvSpPr>
            <p:nvPr/>
          </p:nvSpPr>
          <p:spPr bwMode="auto">
            <a:xfrm>
              <a:off x="6723620" y="2724054"/>
              <a:ext cx="48048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23" name="Oval 418"/>
            <p:cNvSpPr>
              <a:spLocks noChangeArrowheads="1"/>
            </p:cNvSpPr>
            <p:nvPr/>
          </p:nvSpPr>
          <p:spPr bwMode="auto">
            <a:xfrm>
              <a:off x="6861757" y="2943327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24" name="Oval 419"/>
            <p:cNvSpPr>
              <a:spLocks noChangeArrowheads="1"/>
            </p:cNvSpPr>
            <p:nvPr/>
          </p:nvSpPr>
          <p:spPr bwMode="auto">
            <a:xfrm>
              <a:off x="6986381" y="2759612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25" name="Oval 420"/>
            <p:cNvSpPr>
              <a:spLocks noChangeArrowheads="1"/>
            </p:cNvSpPr>
            <p:nvPr/>
          </p:nvSpPr>
          <p:spPr bwMode="auto">
            <a:xfrm>
              <a:off x="7095989" y="298481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26" name="Oval 421"/>
            <p:cNvSpPr>
              <a:spLocks noChangeArrowheads="1"/>
            </p:cNvSpPr>
            <p:nvPr/>
          </p:nvSpPr>
          <p:spPr bwMode="auto">
            <a:xfrm>
              <a:off x="6902298" y="3236678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27" name="Oval 422"/>
            <p:cNvSpPr>
              <a:spLocks noChangeArrowheads="1"/>
            </p:cNvSpPr>
            <p:nvPr/>
          </p:nvSpPr>
          <p:spPr bwMode="auto">
            <a:xfrm>
              <a:off x="6833229" y="3301867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28" name="Oval 423"/>
            <p:cNvSpPr>
              <a:spLocks noChangeArrowheads="1"/>
            </p:cNvSpPr>
            <p:nvPr/>
          </p:nvSpPr>
          <p:spPr bwMode="auto">
            <a:xfrm>
              <a:off x="7142535" y="3521139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29" name="Oval 424"/>
            <p:cNvSpPr>
              <a:spLocks noChangeArrowheads="1"/>
            </p:cNvSpPr>
            <p:nvPr/>
          </p:nvSpPr>
          <p:spPr bwMode="auto">
            <a:xfrm>
              <a:off x="7462351" y="3161118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30" name="Oval 425"/>
            <p:cNvSpPr>
              <a:spLocks noChangeArrowheads="1"/>
            </p:cNvSpPr>
            <p:nvPr/>
          </p:nvSpPr>
          <p:spPr bwMode="auto">
            <a:xfrm>
              <a:off x="7615503" y="299962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31" name="Oval 426"/>
            <p:cNvSpPr>
              <a:spLocks noChangeArrowheads="1"/>
            </p:cNvSpPr>
            <p:nvPr/>
          </p:nvSpPr>
          <p:spPr bwMode="auto">
            <a:xfrm>
              <a:off x="7604993" y="2632197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32" name="Oval 427"/>
            <p:cNvSpPr>
              <a:spLocks noChangeArrowheads="1"/>
            </p:cNvSpPr>
            <p:nvPr/>
          </p:nvSpPr>
          <p:spPr bwMode="auto">
            <a:xfrm>
              <a:off x="7737123" y="3269272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33" name="Oval 428"/>
            <p:cNvSpPr>
              <a:spLocks noChangeArrowheads="1"/>
            </p:cNvSpPr>
            <p:nvPr/>
          </p:nvSpPr>
          <p:spPr bwMode="auto">
            <a:xfrm>
              <a:off x="7867752" y="3095929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34" name="Oval 429"/>
            <p:cNvSpPr>
              <a:spLocks noChangeArrowheads="1"/>
            </p:cNvSpPr>
            <p:nvPr/>
          </p:nvSpPr>
          <p:spPr bwMode="auto">
            <a:xfrm>
              <a:off x="8083966" y="2978884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35" name="Oval 430"/>
            <p:cNvSpPr>
              <a:spLocks noChangeArrowheads="1"/>
            </p:cNvSpPr>
            <p:nvPr/>
          </p:nvSpPr>
          <p:spPr bwMode="auto">
            <a:xfrm>
              <a:off x="8234115" y="3095929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36" name="Oval 431"/>
            <p:cNvSpPr>
              <a:spLocks noChangeArrowheads="1"/>
            </p:cNvSpPr>
            <p:nvPr/>
          </p:nvSpPr>
          <p:spPr bwMode="auto">
            <a:xfrm>
              <a:off x="8008892" y="3257420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37" name="Oval 432"/>
            <p:cNvSpPr>
              <a:spLocks noChangeArrowheads="1"/>
            </p:cNvSpPr>
            <p:nvPr/>
          </p:nvSpPr>
          <p:spPr bwMode="auto">
            <a:xfrm>
              <a:off x="8445824" y="3521139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38" name="Oval 433"/>
            <p:cNvSpPr>
              <a:spLocks noChangeArrowheads="1"/>
            </p:cNvSpPr>
            <p:nvPr/>
          </p:nvSpPr>
          <p:spPr bwMode="auto">
            <a:xfrm>
              <a:off x="8408287" y="3236678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39" name="Oval 434"/>
            <p:cNvSpPr>
              <a:spLocks noChangeArrowheads="1"/>
            </p:cNvSpPr>
            <p:nvPr/>
          </p:nvSpPr>
          <p:spPr bwMode="auto">
            <a:xfrm>
              <a:off x="8399278" y="298481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40" name="Oval 435"/>
            <p:cNvSpPr>
              <a:spLocks noChangeArrowheads="1"/>
            </p:cNvSpPr>
            <p:nvPr/>
          </p:nvSpPr>
          <p:spPr bwMode="auto">
            <a:xfrm>
              <a:off x="8603480" y="2676644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41" name="Oval 436"/>
            <p:cNvSpPr>
              <a:spLocks noChangeArrowheads="1"/>
            </p:cNvSpPr>
            <p:nvPr/>
          </p:nvSpPr>
          <p:spPr bwMode="auto">
            <a:xfrm>
              <a:off x="8668044" y="2943327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42" name="Oval 437"/>
            <p:cNvSpPr>
              <a:spLocks noChangeArrowheads="1"/>
            </p:cNvSpPr>
            <p:nvPr/>
          </p:nvSpPr>
          <p:spPr bwMode="auto">
            <a:xfrm>
              <a:off x="8768643" y="3161118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43" name="Oval 438"/>
            <p:cNvSpPr>
              <a:spLocks noChangeArrowheads="1"/>
            </p:cNvSpPr>
            <p:nvPr/>
          </p:nvSpPr>
          <p:spPr bwMode="auto">
            <a:xfrm>
              <a:off x="8918792" y="2864804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44" name="Oval 439"/>
            <p:cNvSpPr>
              <a:spLocks noChangeArrowheads="1"/>
            </p:cNvSpPr>
            <p:nvPr/>
          </p:nvSpPr>
          <p:spPr bwMode="auto">
            <a:xfrm>
              <a:off x="8887261" y="2442556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45" name="Oval 440"/>
            <p:cNvSpPr>
              <a:spLocks noChangeArrowheads="1"/>
            </p:cNvSpPr>
            <p:nvPr/>
          </p:nvSpPr>
          <p:spPr bwMode="auto">
            <a:xfrm>
              <a:off x="8433813" y="2289955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46" name="Oval 441"/>
            <p:cNvSpPr>
              <a:spLocks noChangeArrowheads="1"/>
            </p:cNvSpPr>
            <p:nvPr/>
          </p:nvSpPr>
          <p:spPr bwMode="auto">
            <a:xfrm>
              <a:off x="8930804" y="2269213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47" name="Oval 442"/>
            <p:cNvSpPr>
              <a:spLocks noChangeArrowheads="1"/>
            </p:cNvSpPr>
            <p:nvPr/>
          </p:nvSpPr>
          <p:spPr bwMode="auto">
            <a:xfrm>
              <a:off x="9246116" y="2325512"/>
              <a:ext cx="45045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48" name="Oval 443"/>
            <p:cNvSpPr>
              <a:spLocks noChangeArrowheads="1"/>
            </p:cNvSpPr>
            <p:nvPr/>
          </p:nvSpPr>
          <p:spPr bwMode="auto">
            <a:xfrm>
              <a:off x="9268638" y="1823260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49" name="Oval 444"/>
            <p:cNvSpPr>
              <a:spLocks noChangeArrowheads="1"/>
            </p:cNvSpPr>
            <p:nvPr/>
          </p:nvSpPr>
          <p:spPr bwMode="auto">
            <a:xfrm>
              <a:off x="9743108" y="1601024"/>
              <a:ext cx="45045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50" name="Oval 445"/>
            <p:cNvSpPr>
              <a:spLocks noChangeArrowheads="1"/>
            </p:cNvSpPr>
            <p:nvPr/>
          </p:nvSpPr>
          <p:spPr bwMode="auto">
            <a:xfrm>
              <a:off x="9933796" y="1958083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51" name="Oval 446"/>
            <p:cNvSpPr>
              <a:spLocks noChangeArrowheads="1"/>
            </p:cNvSpPr>
            <p:nvPr/>
          </p:nvSpPr>
          <p:spPr bwMode="auto">
            <a:xfrm>
              <a:off x="10034396" y="1703253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52" name="Oval 447"/>
            <p:cNvSpPr>
              <a:spLocks noChangeArrowheads="1"/>
            </p:cNvSpPr>
            <p:nvPr/>
          </p:nvSpPr>
          <p:spPr bwMode="auto">
            <a:xfrm>
              <a:off x="10268628" y="1913636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53" name="Oval 448"/>
            <p:cNvSpPr>
              <a:spLocks noChangeArrowheads="1"/>
            </p:cNvSpPr>
            <p:nvPr/>
          </p:nvSpPr>
          <p:spPr bwMode="auto">
            <a:xfrm>
              <a:off x="10259619" y="2224766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54" name="Oval 449"/>
            <p:cNvSpPr>
              <a:spLocks noChangeArrowheads="1"/>
            </p:cNvSpPr>
            <p:nvPr/>
          </p:nvSpPr>
          <p:spPr bwMode="auto">
            <a:xfrm>
              <a:off x="9719084" y="2008456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55" name="Oval 450"/>
            <p:cNvSpPr>
              <a:spLocks noChangeArrowheads="1"/>
            </p:cNvSpPr>
            <p:nvPr/>
          </p:nvSpPr>
          <p:spPr bwMode="auto">
            <a:xfrm>
              <a:off x="9687552" y="2466261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56" name="Oval 451"/>
            <p:cNvSpPr>
              <a:spLocks noChangeArrowheads="1"/>
            </p:cNvSpPr>
            <p:nvPr/>
          </p:nvSpPr>
          <p:spPr bwMode="auto">
            <a:xfrm>
              <a:off x="9459327" y="2353662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57" name="Oval 452"/>
            <p:cNvSpPr>
              <a:spLocks noChangeArrowheads="1"/>
            </p:cNvSpPr>
            <p:nvPr/>
          </p:nvSpPr>
          <p:spPr bwMode="auto">
            <a:xfrm>
              <a:off x="9378246" y="2709239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58" name="Oval 453"/>
            <p:cNvSpPr>
              <a:spLocks noChangeArrowheads="1"/>
            </p:cNvSpPr>
            <p:nvPr/>
          </p:nvSpPr>
          <p:spPr bwMode="auto">
            <a:xfrm>
              <a:off x="9806170" y="2632197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59" name="Oval 454"/>
            <p:cNvSpPr>
              <a:spLocks noChangeArrowheads="1"/>
            </p:cNvSpPr>
            <p:nvPr/>
          </p:nvSpPr>
          <p:spPr bwMode="auto">
            <a:xfrm>
              <a:off x="10112473" y="2632197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60" name="Oval 455"/>
            <p:cNvSpPr>
              <a:spLocks noChangeArrowheads="1"/>
            </p:cNvSpPr>
            <p:nvPr/>
          </p:nvSpPr>
          <p:spPr bwMode="auto">
            <a:xfrm>
              <a:off x="10121482" y="2823320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61" name="Oval 456"/>
            <p:cNvSpPr>
              <a:spLocks noChangeArrowheads="1"/>
            </p:cNvSpPr>
            <p:nvPr/>
          </p:nvSpPr>
          <p:spPr bwMode="auto">
            <a:xfrm>
              <a:off x="10022384" y="2729981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62" name="Oval 457"/>
            <p:cNvSpPr>
              <a:spLocks noChangeArrowheads="1"/>
            </p:cNvSpPr>
            <p:nvPr/>
          </p:nvSpPr>
          <p:spPr bwMode="auto">
            <a:xfrm>
              <a:off x="9858722" y="2984811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63" name="Oval 458"/>
            <p:cNvSpPr>
              <a:spLocks noChangeArrowheads="1"/>
            </p:cNvSpPr>
            <p:nvPr/>
          </p:nvSpPr>
          <p:spPr bwMode="auto">
            <a:xfrm>
              <a:off x="9690555" y="3005553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64" name="Oval 459"/>
            <p:cNvSpPr>
              <a:spLocks noChangeArrowheads="1"/>
            </p:cNvSpPr>
            <p:nvPr/>
          </p:nvSpPr>
          <p:spPr bwMode="auto">
            <a:xfrm>
              <a:off x="9246116" y="3398169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65" name="Oval 460"/>
            <p:cNvSpPr>
              <a:spLocks noChangeArrowheads="1"/>
            </p:cNvSpPr>
            <p:nvPr/>
          </p:nvSpPr>
          <p:spPr bwMode="auto">
            <a:xfrm>
              <a:off x="9378246" y="3635220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66" name="Oval 461"/>
            <p:cNvSpPr>
              <a:spLocks noChangeArrowheads="1"/>
            </p:cNvSpPr>
            <p:nvPr/>
          </p:nvSpPr>
          <p:spPr bwMode="auto">
            <a:xfrm>
              <a:off x="9165035" y="3571512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67" name="Oval 462"/>
            <p:cNvSpPr>
              <a:spLocks noChangeArrowheads="1"/>
            </p:cNvSpPr>
            <p:nvPr/>
          </p:nvSpPr>
          <p:spPr bwMode="auto">
            <a:xfrm>
              <a:off x="9130502" y="379374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68" name="Oval 463"/>
            <p:cNvSpPr>
              <a:spLocks noChangeArrowheads="1"/>
            </p:cNvSpPr>
            <p:nvPr/>
          </p:nvSpPr>
          <p:spPr bwMode="auto">
            <a:xfrm>
              <a:off x="9034407" y="3867826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69" name="Oval 464"/>
            <p:cNvSpPr>
              <a:spLocks noChangeArrowheads="1"/>
            </p:cNvSpPr>
            <p:nvPr/>
          </p:nvSpPr>
          <p:spPr bwMode="auto">
            <a:xfrm>
              <a:off x="9421790" y="4038208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70" name="Oval 465"/>
            <p:cNvSpPr>
              <a:spLocks noChangeArrowheads="1"/>
            </p:cNvSpPr>
            <p:nvPr/>
          </p:nvSpPr>
          <p:spPr bwMode="auto">
            <a:xfrm>
              <a:off x="9543410" y="3867826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71" name="Oval 466"/>
            <p:cNvSpPr>
              <a:spLocks noChangeArrowheads="1"/>
            </p:cNvSpPr>
            <p:nvPr/>
          </p:nvSpPr>
          <p:spPr bwMode="auto">
            <a:xfrm>
              <a:off x="9713078" y="4430823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72" name="Oval 467"/>
            <p:cNvSpPr>
              <a:spLocks noChangeArrowheads="1"/>
            </p:cNvSpPr>
            <p:nvPr/>
          </p:nvSpPr>
          <p:spPr bwMode="auto">
            <a:xfrm>
              <a:off x="9187558" y="421599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73" name="Oval 468"/>
            <p:cNvSpPr>
              <a:spLocks noChangeArrowheads="1"/>
            </p:cNvSpPr>
            <p:nvPr/>
          </p:nvSpPr>
          <p:spPr bwMode="auto">
            <a:xfrm>
              <a:off x="9759624" y="4072283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74" name="Oval 469"/>
            <p:cNvSpPr>
              <a:spLocks noChangeArrowheads="1"/>
            </p:cNvSpPr>
            <p:nvPr/>
          </p:nvSpPr>
          <p:spPr bwMode="auto">
            <a:xfrm>
              <a:off x="10369227" y="4377487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75" name="Oval 470"/>
            <p:cNvSpPr>
              <a:spLocks noChangeArrowheads="1"/>
            </p:cNvSpPr>
            <p:nvPr/>
          </p:nvSpPr>
          <p:spPr bwMode="auto">
            <a:xfrm>
              <a:off x="10309167" y="4113767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76" name="Oval 471"/>
            <p:cNvSpPr>
              <a:spLocks noChangeArrowheads="1"/>
            </p:cNvSpPr>
            <p:nvPr/>
          </p:nvSpPr>
          <p:spPr bwMode="auto">
            <a:xfrm>
              <a:off x="10744598" y="4451565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77" name="Oval 472"/>
            <p:cNvSpPr>
              <a:spLocks noChangeArrowheads="1"/>
            </p:cNvSpPr>
            <p:nvPr/>
          </p:nvSpPr>
          <p:spPr bwMode="auto">
            <a:xfrm>
              <a:off x="10456313" y="4536015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78" name="Oval 473"/>
            <p:cNvSpPr>
              <a:spLocks noChangeArrowheads="1"/>
            </p:cNvSpPr>
            <p:nvPr/>
          </p:nvSpPr>
          <p:spPr bwMode="auto">
            <a:xfrm>
              <a:off x="10393250" y="4799735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79" name="Oval 474"/>
            <p:cNvSpPr>
              <a:spLocks noChangeArrowheads="1"/>
            </p:cNvSpPr>
            <p:nvPr/>
          </p:nvSpPr>
          <p:spPr bwMode="auto">
            <a:xfrm>
              <a:off x="10187547" y="4753805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80" name="Oval 475"/>
            <p:cNvSpPr>
              <a:spLocks noChangeArrowheads="1"/>
            </p:cNvSpPr>
            <p:nvPr/>
          </p:nvSpPr>
          <p:spPr bwMode="auto">
            <a:xfrm>
              <a:off x="10002864" y="4568610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81" name="Oval 476"/>
            <p:cNvSpPr>
              <a:spLocks noChangeArrowheads="1"/>
            </p:cNvSpPr>
            <p:nvPr/>
          </p:nvSpPr>
          <p:spPr bwMode="auto">
            <a:xfrm>
              <a:off x="9831695" y="527531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82" name="Oval 477"/>
            <p:cNvSpPr>
              <a:spLocks noChangeArrowheads="1"/>
            </p:cNvSpPr>
            <p:nvPr/>
          </p:nvSpPr>
          <p:spPr bwMode="auto">
            <a:xfrm>
              <a:off x="9606472" y="505160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83" name="Oval 478"/>
            <p:cNvSpPr>
              <a:spLocks noChangeArrowheads="1"/>
            </p:cNvSpPr>
            <p:nvPr/>
          </p:nvSpPr>
          <p:spPr bwMode="auto">
            <a:xfrm>
              <a:off x="9734099" y="4753805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84" name="Oval 479"/>
            <p:cNvSpPr>
              <a:spLocks noChangeArrowheads="1"/>
            </p:cNvSpPr>
            <p:nvPr/>
          </p:nvSpPr>
          <p:spPr bwMode="auto">
            <a:xfrm>
              <a:off x="9364733" y="4979004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85" name="Oval 480"/>
            <p:cNvSpPr>
              <a:spLocks noChangeArrowheads="1"/>
            </p:cNvSpPr>
            <p:nvPr/>
          </p:nvSpPr>
          <p:spPr bwMode="auto">
            <a:xfrm>
              <a:off x="9517885" y="5146422"/>
              <a:ext cx="48048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86" name="Oval 481"/>
            <p:cNvSpPr>
              <a:spLocks noChangeArrowheads="1"/>
            </p:cNvSpPr>
            <p:nvPr/>
          </p:nvSpPr>
          <p:spPr bwMode="auto">
            <a:xfrm>
              <a:off x="9216086" y="527531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87" name="Oval 482"/>
            <p:cNvSpPr>
              <a:spLocks noChangeArrowheads="1"/>
            </p:cNvSpPr>
            <p:nvPr/>
          </p:nvSpPr>
          <p:spPr bwMode="auto">
            <a:xfrm>
              <a:off x="10118479" y="5451625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88" name="Oval 483"/>
            <p:cNvSpPr>
              <a:spLocks noChangeArrowheads="1"/>
            </p:cNvSpPr>
            <p:nvPr/>
          </p:nvSpPr>
          <p:spPr bwMode="auto">
            <a:xfrm>
              <a:off x="10396253" y="5494590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89" name="Oval 484"/>
            <p:cNvSpPr>
              <a:spLocks noChangeArrowheads="1"/>
            </p:cNvSpPr>
            <p:nvPr/>
          </p:nvSpPr>
          <p:spPr bwMode="auto">
            <a:xfrm>
              <a:off x="10118479" y="4922704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90" name="Oval 486"/>
            <p:cNvSpPr>
              <a:spLocks noChangeArrowheads="1"/>
            </p:cNvSpPr>
            <p:nvPr/>
          </p:nvSpPr>
          <p:spPr bwMode="auto">
            <a:xfrm>
              <a:off x="10378236" y="5054565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91" name="Oval 487"/>
            <p:cNvSpPr>
              <a:spLocks noChangeArrowheads="1"/>
            </p:cNvSpPr>
            <p:nvPr/>
          </p:nvSpPr>
          <p:spPr bwMode="auto">
            <a:xfrm>
              <a:off x="10788141" y="5167164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92" name="Oval 488"/>
            <p:cNvSpPr>
              <a:spLocks noChangeArrowheads="1"/>
            </p:cNvSpPr>
            <p:nvPr/>
          </p:nvSpPr>
          <p:spPr bwMode="auto">
            <a:xfrm>
              <a:off x="8794169" y="3319646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93" name="Oval 489"/>
            <p:cNvSpPr>
              <a:spLocks noChangeArrowheads="1"/>
            </p:cNvSpPr>
            <p:nvPr/>
          </p:nvSpPr>
          <p:spPr bwMode="auto">
            <a:xfrm>
              <a:off x="9537404" y="284406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94" name="Oval 490"/>
            <p:cNvSpPr>
              <a:spLocks noChangeArrowheads="1"/>
            </p:cNvSpPr>
            <p:nvPr/>
          </p:nvSpPr>
          <p:spPr bwMode="auto">
            <a:xfrm>
              <a:off x="9199570" y="3035184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95" name="Oval 491"/>
            <p:cNvSpPr>
              <a:spLocks noChangeArrowheads="1"/>
            </p:cNvSpPr>
            <p:nvPr/>
          </p:nvSpPr>
          <p:spPr bwMode="auto">
            <a:xfrm>
              <a:off x="8315195" y="3747820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96" name="Oval 492"/>
            <p:cNvSpPr>
              <a:spLocks noChangeArrowheads="1"/>
            </p:cNvSpPr>
            <p:nvPr/>
          </p:nvSpPr>
          <p:spPr bwMode="auto">
            <a:xfrm>
              <a:off x="6535935" y="2632197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97" name="Oval 493"/>
            <p:cNvSpPr>
              <a:spLocks noChangeArrowheads="1"/>
            </p:cNvSpPr>
            <p:nvPr/>
          </p:nvSpPr>
          <p:spPr bwMode="auto">
            <a:xfrm>
              <a:off x="6393294" y="2559601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98" name="Oval 494"/>
            <p:cNvSpPr>
              <a:spLocks noChangeArrowheads="1"/>
            </p:cNvSpPr>
            <p:nvPr/>
          </p:nvSpPr>
          <p:spPr bwMode="auto">
            <a:xfrm>
              <a:off x="6330231" y="270331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499" name="Oval 495"/>
            <p:cNvSpPr>
              <a:spLocks noChangeArrowheads="1"/>
            </p:cNvSpPr>
            <p:nvPr/>
          </p:nvSpPr>
          <p:spPr bwMode="auto">
            <a:xfrm>
              <a:off x="6108011" y="2547748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00" name="Oval 496"/>
            <p:cNvSpPr>
              <a:spLocks noChangeArrowheads="1"/>
            </p:cNvSpPr>
            <p:nvPr/>
          </p:nvSpPr>
          <p:spPr bwMode="auto">
            <a:xfrm>
              <a:off x="5920326" y="2609974"/>
              <a:ext cx="48048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01" name="Oval 497"/>
            <p:cNvSpPr>
              <a:spLocks noChangeArrowheads="1"/>
            </p:cNvSpPr>
            <p:nvPr/>
          </p:nvSpPr>
          <p:spPr bwMode="auto">
            <a:xfrm>
              <a:off x="5720628" y="2328476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02" name="Oval 498"/>
            <p:cNvSpPr>
              <a:spLocks noChangeArrowheads="1"/>
            </p:cNvSpPr>
            <p:nvPr/>
          </p:nvSpPr>
          <p:spPr bwMode="auto">
            <a:xfrm>
              <a:off x="5593002" y="2482559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03" name="Oval 499"/>
            <p:cNvSpPr>
              <a:spLocks noChangeArrowheads="1"/>
            </p:cNvSpPr>
            <p:nvPr/>
          </p:nvSpPr>
          <p:spPr bwMode="auto">
            <a:xfrm>
              <a:off x="5508919" y="2703312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04" name="Oval 500"/>
            <p:cNvSpPr>
              <a:spLocks noChangeArrowheads="1"/>
            </p:cNvSpPr>
            <p:nvPr/>
          </p:nvSpPr>
          <p:spPr bwMode="auto">
            <a:xfrm>
              <a:off x="5777685" y="2724054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05" name="Oval 501"/>
            <p:cNvSpPr>
              <a:spLocks noChangeArrowheads="1"/>
            </p:cNvSpPr>
            <p:nvPr/>
          </p:nvSpPr>
          <p:spPr bwMode="auto">
            <a:xfrm>
              <a:off x="5767175" y="2503301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06" name="Oval 502"/>
            <p:cNvSpPr>
              <a:spLocks noChangeArrowheads="1"/>
            </p:cNvSpPr>
            <p:nvPr/>
          </p:nvSpPr>
          <p:spPr bwMode="auto">
            <a:xfrm>
              <a:off x="6124528" y="2152168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07" name="Oval 503"/>
            <p:cNvSpPr>
              <a:spLocks noChangeArrowheads="1"/>
            </p:cNvSpPr>
            <p:nvPr/>
          </p:nvSpPr>
          <p:spPr bwMode="auto">
            <a:xfrm>
              <a:off x="6420320" y="2152168"/>
              <a:ext cx="48048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08" name="Oval 504"/>
            <p:cNvSpPr>
              <a:spLocks noChangeArrowheads="1"/>
            </p:cNvSpPr>
            <p:nvPr/>
          </p:nvSpPr>
          <p:spPr bwMode="auto">
            <a:xfrm>
              <a:off x="5177091" y="1595098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09" name="Oval 505"/>
            <p:cNvSpPr>
              <a:spLocks noChangeArrowheads="1"/>
            </p:cNvSpPr>
            <p:nvPr/>
          </p:nvSpPr>
          <p:spPr bwMode="auto">
            <a:xfrm>
              <a:off x="5358771" y="1500277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10" name="Oval 506"/>
            <p:cNvSpPr>
              <a:spLocks noChangeArrowheads="1"/>
            </p:cNvSpPr>
            <p:nvPr/>
          </p:nvSpPr>
          <p:spPr bwMode="auto">
            <a:xfrm>
              <a:off x="5801708" y="1257300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11" name="Oval 507"/>
            <p:cNvSpPr>
              <a:spLocks noChangeArrowheads="1"/>
            </p:cNvSpPr>
            <p:nvPr/>
          </p:nvSpPr>
          <p:spPr bwMode="auto">
            <a:xfrm>
              <a:off x="3226662" y="1775850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12" name="Oval 508"/>
            <p:cNvSpPr>
              <a:spLocks noChangeArrowheads="1"/>
            </p:cNvSpPr>
            <p:nvPr/>
          </p:nvSpPr>
          <p:spPr bwMode="auto">
            <a:xfrm>
              <a:off x="3304739" y="1981788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13" name="Oval 509"/>
            <p:cNvSpPr>
              <a:spLocks noChangeArrowheads="1"/>
            </p:cNvSpPr>
            <p:nvPr/>
          </p:nvSpPr>
          <p:spPr bwMode="auto">
            <a:xfrm>
              <a:off x="2932371" y="2623308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14" name="Oval 510"/>
            <p:cNvSpPr>
              <a:spLocks noChangeArrowheads="1"/>
            </p:cNvSpPr>
            <p:nvPr/>
          </p:nvSpPr>
          <p:spPr bwMode="auto">
            <a:xfrm>
              <a:off x="2588530" y="2586269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15" name="Oval 511"/>
            <p:cNvSpPr>
              <a:spLocks noChangeArrowheads="1"/>
            </p:cNvSpPr>
            <p:nvPr/>
          </p:nvSpPr>
          <p:spPr bwMode="auto">
            <a:xfrm>
              <a:off x="2498441" y="2793689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16" name="Oval 512"/>
            <p:cNvSpPr>
              <a:spLocks noChangeArrowheads="1"/>
            </p:cNvSpPr>
            <p:nvPr/>
          </p:nvSpPr>
          <p:spPr bwMode="auto">
            <a:xfrm>
              <a:off x="1963912" y="2793689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17" name="Oval 513"/>
            <p:cNvSpPr>
              <a:spLocks noChangeArrowheads="1"/>
            </p:cNvSpPr>
            <p:nvPr/>
          </p:nvSpPr>
          <p:spPr bwMode="auto">
            <a:xfrm>
              <a:off x="2267212" y="3014442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18" name="Oval 514"/>
            <p:cNvSpPr>
              <a:spLocks noChangeArrowheads="1"/>
            </p:cNvSpPr>
            <p:nvPr/>
          </p:nvSpPr>
          <p:spPr bwMode="auto">
            <a:xfrm>
              <a:off x="2738678" y="3081113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19" name="Oval 515"/>
            <p:cNvSpPr>
              <a:spLocks noChangeArrowheads="1"/>
            </p:cNvSpPr>
            <p:nvPr/>
          </p:nvSpPr>
          <p:spPr bwMode="auto">
            <a:xfrm>
              <a:off x="2935373" y="2888509"/>
              <a:ext cx="48048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20" name="Oval 516"/>
            <p:cNvSpPr>
              <a:spLocks noChangeArrowheads="1"/>
            </p:cNvSpPr>
            <p:nvPr/>
          </p:nvSpPr>
          <p:spPr bwMode="auto">
            <a:xfrm>
              <a:off x="3217653" y="266479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21" name="Oval 517"/>
            <p:cNvSpPr>
              <a:spLocks noChangeArrowheads="1"/>
            </p:cNvSpPr>
            <p:nvPr/>
          </p:nvSpPr>
          <p:spPr bwMode="auto">
            <a:xfrm>
              <a:off x="3247682" y="2910732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22" name="Oval 518"/>
            <p:cNvSpPr>
              <a:spLocks noChangeArrowheads="1"/>
            </p:cNvSpPr>
            <p:nvPr/>
          </p:nvSpPr>
          <p:spPr bwMode="auto">
            <a:xfrm>
              <a:off x="3217653" y="3187786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23" name="Oval 519"/>
            <p:cNvSpPr>
              <a:spLocks noChangeArrowheads="1"/>
            </p:cNvSpPr>
            <p:nvPr/>
          </p:nvSpPr>
          <p:spPr bwMode="auto">
            <a:xfrm>
              <a:off x="2672613" y="3269272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24" name="Oval 520"/>
            <p:cNvSpPr>
              <a:spLocks noChangeArrowheads="1"/>
            </p:cNvSpPr>
            <p:nvPr/>
          </p:nvSpPr>
          <p:spPr bwMode="auto">
            <a:xfrm>
              <a:off x="2448892" y="3430764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25" name="Oval 521"/>
            <p:cNvSpPr>
              <a:spLocks noChangeArrowheads="1"/>
            </p:cNvSpPr>
            <p:nvPr/>
          </p:nvSpPr>
          <p:spPr bwMode="auto">
            <a:xfrm>
              <a:off x="3142578" y="3655962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26" name="Oval 522"/>
            <p:cNvSpPr>
              <a:spLocks noChangeArrowheads="1"/>
            </p:cNvSpPr>
            <p:nvPr/>
          </p:nvSpPr>
          <p:spPr bwMode="auto">
            <a:xfrm>
              <a:off x="3591522" y="3655962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27" name="Oval 523"/>
            <p:cNvSpPr>
              <a:spLocks noChangeArrowheads="1"/>
            </p:cNvSpPr>
            <p:nvPr/>
          </p:nvSpPr>
          <p:spPr bwMode="auto">
            <a:xfrm>
              <a:off x="3848277" y="3790785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28" name="Oval 524"/>
            <p:cNvSpPr>
              <a:spLocks noChangeArrowheads="1"/>
            </p:cNvSpPr>
            <p:nvPr/>
          </p:nvSpPr>
          <p:spPr bwMode="auto">
            <a:xfrm>
              <a:off x="4186110" y="3931534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29" name="Oval 525"/>
            <p:cNvSpPr>
              <a:spLocks noChangeArrowheads="1"/>
            </p:cNvSpPr>
            <p:nvPr/>
          </p:nvSpPr>
          <p:spPr bwMode="auto">
            <a:xfrm>
              <a:off x="3789718" y="3999687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30" name="Oval 526"/>
            <p:cNvSpPr>
              <a:spLocks noChangeArrowheads="1"/>
            </p:cNvSpPr>
            <p:nvPr/>
          </p:nvSpPr>
          <p:spPr bwMode="auto">
            <a:xfrm>
              <a:off x="3544977" y="3835232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31" name="Oval 527"/>
            <p:cNvSpPr>
              <a:spLocks noChangeArrowheads="1"/>
            </p:cNvSpPr>
            <p:nvPr/>
          </p:nvSpPr>
          <p:spPr bwMode="auto">
            <a:xfrm>
              <a:off x="3382816" y="3867826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32" name="Oval 528"/>
            <p:cNvSpPr>
              <a:spLocks noChangeArrowheads="1"/>
            </p:cNvSpPr>
            <p:nvPr/>
          </p:nvSpPr>
          <p:spPr bwMode="auto">
            <a:xfrm>
              <a:off x="3217653" y="3867826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33" name="Oval 529"/>
            <p:cNvSpPr>
              <a:spLocks noChangeArrowheads="1"/>
            </p:cNvSpPr>
            <p:nvPr/>
          </p:nvSpPr>
          <p:spPr bwMode="auto">
            <a:xfrm>
              <a:off x="3186121" y="3975982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34" name="Oval 530"/>
            <p:cNvSpPr>
              <a:spLocks noChangeArrowheads="1"/>
            </p:cNvSpPr>
            <p:nvPr/>
          </p:nvSpPr>
          <p:spPr bwMode="auto">
            <a:xfrm>
              <a:off x="3382816" y="4026355"/>
              <a:ext cx="43544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35" name="Oval 531"/>
            <p:cNvSpPr>
              <a:spLocks noChangeArrowheads="1"/>
            </p:cNvSpPr>
            <p:nvPr/>
          </p:nvSpPr>
          <p:spPr bwMode="auto">
            <a:xfrm>
              <a:off x="3570501" y="4026355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36" name="Oval 532"/>
            <p:cNvSpPr>
              <a:spLocks noChangeArrowheads="1"/>
            </p:cNvSpPr>
            <p:nvPr/>
          </p:nvSpPr>
          <p:spPr bwMode="auto">
            <a:xfrm>
              <a:off x="3654584" y="441008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37" name="Oval 533"/>
            <p:cNvSpPr>
              <a:spLocks noChangeArrowheads="1"/>
            </p:cNvSpPr>
            <p:nvPr/>
          </p:nvSpPr>
          <p:spPr bwMode="auto">
            <a:xfrm>
              <a:off x="3920348" y="4341929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38" name="Oval 534"/>
            <p:cNvSpPr>
              <a:spLocks noChangeArrowheads="1"/>
            </p:cNvSpPr>
            <p:nvPr/>
          </p:nvSpPr>
          <p:spPr bwMode="auto">
            <a:xfrm>
              <a:off x="4264187" y="4331558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39" name="Oval 535"/>
            <p:cNvSpPr>
              <a:spLocks noChangeArrowheads="1"/>
            </p:cNvSpPr>
            <p:nvPr/>
          </p:nvSpPr>
          <p:spPr bwMode="auto">
            <a:xfrm>
              <a:off x="4330253" y="4538978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40" name="Oval 536"/>
            <p:cNvSpPr>
              <a:spLocks noChangeArrowheads="1"/>
            </p:cNvSpPr>
            <p:nvPr/>
          </p:nvSpPr>
          <p:spPr bwMode="auto">
            <a:xfrm>
              <a:off x="4429351" y="4706395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41" name="Oval 537"/>
            <p:cNvSpPr>
              <a:spLocks noChangeArrowheads="1"/>
            </p:cNvSpPr>
            <p:nvPr/>
          </p:nvSpPr>
          <p:spPr bwMode="auto">
            <a:xfrm>
              <a:off x="4330253" y="4876776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42" name="Oval 538"/>
            <p:cNvSpPr>
              <a:spLocks noChangeArrowheads="1"/>
            </p:cNvSpPr>
            <p:nvPr/>
          </p:nvSpPr>
          <p:spPr bwMode="auto">
            <a:xfrm>
              <a:off x="4507428" y="4835292"/>
              <a:ext cx="48048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43" name="Oval 539"/>
            <p:cNvSpPr>
              <a:spLocks noChangeArrowheads="1"/>
            </p:cNvSpPr>
            <p:nvPr/>
          </p:nvSpPr>
          <p:spPr bwMode="auto">
            <a:xfrm>
              <a:off x="4258182" y="4987893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44" name="Oval 540"/>
            <p:cNvSpPr>
              <a:spLocks noChangeArrowheads="1"/>
            </p:cNvSpPr>
            <p:nvPr/>
          </p:nvSpPr>
          <p:spPr bwMode="auto">
            <a:xfrm>
              <a:off x="4105030" y="5339026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45" name="Oval 541"/>
            <p:cNvSpPr>
              <a:spLocks noChangeArrowheads="1"/>
            </p:cNvSpPr>
            <p:nvPr/>
          </p:nvSpPr>
          <p:spPr bwMode="auto">
            <a:xfrm>
              <a:off x="3851280" y="5158274"/>
              <a:ext cx="46547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46" name="Oval 542"/>
            <p:cNvSpPr>
              <a:spLocks noChangeArrowheads="1"/>
            </p:cNvSpPr>
            <p:nvPr/>
          </p:nvSpPr>
          <p:spPr bwMode="auto">
            <a:xfrm>
              <a:off x="3773202" y="5482738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47" name="Oval 543"/>
            <p:cNvSpPr>
              <a:spLocks noChangeArrowheads="1"/>
            </p:cNvSpPr>
            <p:nvPr/>
          </p:nvSpPr>
          <p:spPr bwMode="auto">
            <a:xfrm>
              <a:off x="3966893" y="5404215"/>
              <a:ext cx="48048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48" name="Oval 544"/>
            <p:cNvSpPr>
              <a:spLocks noChangeArrowheads="1"/>
            </p:cNvSpPr>
            <p:nvPr/>
          </p:nvSpPr>
          <p:spPr bwMode="auto">
            <a:xfrm>
              <a:off x="3585516" y="5479775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49" name="Oval 545"/>
            <p:cNvSpPr>
              <a:spLocks noChangeArrowheads="1"/>
            </p:cNvSpPr>
            <p:nvPr/>
          </p:nvSpPr>
          <p:spPr bwMode="auto">
            <a:xfrm>
              <a:off x="3752181" y="5946470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50" name="Oval 546"/>
            <p:cNvSpPr>
              <a:spLocks noChangeArrowheads="1"/>
            </p:cNvSpPr>
            <p:nvPr/>
          </p:nvSpPr>
          <p:spPr bwMode="auto">
            <a:xfrm>
              <a:off x="3902330" y="5949433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51" name="Oval 547"/>
            <p:cNvSpPr>
              <a:spLocks noChangeArrowheads="1"/>
            </p:cNvSpPr>
            <p:nvPr/>
          </p:nvSpPr>
          <p:spPr bwMode="auto">
            <a:xfrm>
              <a:off x="4096021" y="6078329"/>
              <a:ext cx="46547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52" name="Oval 548"/>
            <p:cNvSpPr>
              <a:spLocks noChangeArrowheads="1"/>
            </p:cNvSpPr>
            <p:nvPr/>
          </p:nvSpPr>
          <p:spPr bwMode="auto">
            <a:xfrm>
              <a:off x="4651571" y="4316743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53" name="Oval 549"/>
            <p:cNvSpPr>
              <a:spLocks noChangeArrowheads="1"/>
            </p:cNvSpPr>
            <p:nvPr/>
          </p:nvSpPr>
          <p:spPr bwMode="auto">
            <a:xfrm>
              <a:off x="4417339" y="4164140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54" name="Oval 550"/>
            <p:cNvSpPr>
              <a:spLocks noChangeArrowheads="1"/>
            </p:cNvSpPr>
            <p:nvPr/>
          </p:nvSpPr>
          <p:spPr bwMode="auto">
            <a:xfrm>
              <a:off x="3897825" y="4770103"/>
              <a:ext cx="45045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55" name="Oval 551"/>
            <p:cNvSpPr>
              <a:spLocks noChangeArrowheads="1"/>
            </p:cNvSpPr>
            <p:nvPr/>
          </p:nvSpPr>
          <p:spPr bwMode="auto">
            <a:xfrm>
              <a:off x="3570501" y="499974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56" name="Oval 552"/>
            <p:cNvSpPr>
              <a:spLocks noChangeArrowheads="1"/>
            </p:cNvSpPr>
            <p:nvPr/>
          </p:nvSpPr>
          <p:spPr bwMode="auto">
            <a:xfrm>
              <a:off x="3897825" y="4964188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57" name="Oval 553"/>
            <p:cNvSpPr>
              <a:spLocks noChangeArrowheads="1"/>
            </p:cNvSpPr>
            <p:nvPr/>
          </p:nvSpPr>
          <p:spPr bwMode="auto">
            <a:xfrm>
              <a:off x="3501433" y="4685653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58" name="Oval 554"/>
            <p:cNvSpPr>
              <a:spLocks noChangeArrowheads="1"/>
            </p:cNvSpPr>
            <p:nvPr/>
          </p:nvSpPr>
          <p:spPr bwMode="auto">
            <a:xfrm>
              <a:off x="3513445" y="4207106"/>
              <a:ext cx="45045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59" name="Oval 555"/>
            <p:cNvSpPr>
              <a:spLocks noChangeArrowheads="1"/>
            </p:cNvSpPr>
            <p:nvPr/>
          </p:nvSpPr>
          <p:spPr bwMode="auto">
            <a:xfrm>
              <a:off x="3166602" y="4187846"/>
              <a:ext cx="48048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60" name="Oval 556"/>
            <p:cNvSpPr>
              <a:spLocks noChangeArrowheads="1"/>
            </p:cNvSpPr>
            <p:nvPr/>
          </p:nvSpPr>
          <p:spPr bwMode="auto">
            <a:xfrm>
              <a:off x="3252186" y="4410081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61" name="Oval 557"/>
            <p:cNvSpPr>
              <a:spLocks noChangeArrowheads="1"/>
            </p:cNvSpPr>
            <p:nvPr/>
          </p:nvSpPr>
          <p:spPr bwMode="auto">
            <a:xfrm>
              <a:off x="2998436" y="3392243"/>
              <a:ext cx="43544" cy="414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62" name="Oval 558"/>
            <p:cNvSpPr>
              <a:spLocks noChangeArrowheads="1"/>
            </p:cNvSpPr>
            <p:nvPr/>
          </p:nvSpPr>
          <p:spPr bwMode="auto">
            <a:xfrm>
              <a:off x="2523967" y="1658806"/>
              <a:ext cx="43544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63" name="Oval 559"/>
            <p:cNvSpPr>
              <a:spLocks noChangeArrowheads="1"/>
            </p:cNvSpPr>
            <p:nvPr/>
          </p:nvSpPr>
          <p:spPr bwMode="auto">
            <a:xfrm>
              <a:off x="2833272" y="1888449"/>
              <a:ext cx="43544" cy="429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64" name="Oval 560"/>
            <p:cNvSpPr>
              <a:spLocks noChangeArrowheads="1"/>
            </p:cNvSpPr>
            <p:nvPr/>
          </p:nvSpPr>
          <p:spPr bwMode="auto">
            <a:xfrm>
              <a:off x="2801741" y="1638064"/>
              <a:ext cx="46547" cy="444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  <p:sp>
          <p:nvSpPr>
            <p:cNvPr id="565" name="Oval 561"/>
            <p:cNvSpPr>
              <a:spLocks noChangeArrowheads="1"/>
            </p:cNvSpPr>
            <p:nvPr/>
          </p:nvSpPr>
          <p:spPr bwMode="auto">
            <a:xfrm>
              <a:off x="2429372" y="1750663"/>
              <a:ext cx="46547" cy="459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404040"/>
                </a:solidFill>
              </a:endParaRPr>
            </a:p>
          </p:txBody>
        </p:sp>
      </p:grpSp>
      <p:pic>
        <p:nvPicPr>
          <p:cNvPr id="566" name="图片 56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079" y="325478"/>
            <a:ext cx="1785937" cy="263996"/>
          </a:xfrm>
          <a:prstGeom prst="rect">
            <a:avLst/>
          </a:prstGeom>
        </p:spPr>
      </p:pic>
      <p:cxnSp>
        <p:nvCxnSpPr>
          <p:cNvPr id="3" name="直接连接符 2"/>
          <p:cNvCxnSpPr/>
          <p:nvPr/>
        </p:nvCxnSpPr>
        <p:spPr>
          <a:xfrm>
            <a:off x="603005" y="3609000"/>
            <a:ext cx="109859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4" name="直接连接符 283"/>
          <p:cNvCxnSpPr/>
          <p:nvPr userDrawn="1"/>
        </p:nvCxnSpPr>
        <p:spPr>
          <a:xfrm flipV="1">
            <a:off x="319088" y="752476"/>
            <a:ext cx="11553825" cy="2"/>
          </a:xfrm>
          <a:prstGeom prst="line">
            <a:avLst/>
          </a:prstGeom>
          <a:ln w="28575">
            <a:solidFill>
              <a:srgbClr val="005B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5" name="图片 284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079" y="325479"/>
            <a:ext cx="1785937" cy="263996"/>
          </a:xfrm>
          <a:prstGeom prst="rect">
            <a:avLst/>
          </a:prstGeom>
        </p:spPr>
      </p:pic>
      <p:sp>
        <p:nvSpPr>
          <p:cNvPr id="286" name="文本框 285"/>
          <p:cNvSpPr txBox="1"/>
          <p:nvPr userDrawn="1"/>
        </p:nvSpPr>
        <p:spPr>
          <a:xfrm>
            <a:off x="250780" y="6316739"/>
            <a:ext cx="16373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140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en-US" altLang="zh-CN" dirty="0">
                <a:solidFill>
                  <a:prstClr val="white">
                    <a:lumMod val="75000"/>
                  </a:prstClr>
                </a:solidFill>
              </a:rPr>
              <a:t>www.avc-mr.com</a:t>
            </a:r>
            <a:endParaRPr lang="zh-CN" altLang="en-US" dirty="0">
              <a:solidFill>
                <a:prstClr val="white">
                  <a:lumMod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hf hdr="0" dt="0"/>
  <p:txStyles>
    <p:titleStyle>
      <a:lvl1pPr algn="l" defTabSz="325120" rtl="0" eaLnBrk="1" latinLnBrk="0" hangingPunct="1">
        <a:lnSpc>
          <a:spcPct val="90000"/>
        </a:lnSpc>
        <a:spcBef>
          <a:spcPct val="0"/>
        </a:spcBef>
        <a:buNone/>
        <a:defRPr sz="710" b="1" kern="1200">
          <a:solidFill>
            <a:schemeClr val="tx1"/>
          </a:solidFill>
          <a:latin typeface="方正准圆简体" panose="02000500000000000000" charset="-122"/>
          <a:ea typeface="方正准圆简体" panose="02000500000000000000" charset="-122"/>
          <a:cs typeface="+mj-cs"/>
        </a:defRPr>
      </a:lvl1pPr>
    </p:titleStyle>
    <p:bodyStyle>
      <a:lvl1pPr marL="81280" indent="-81280" algn="l" defTabSz="325120" rtl="0" eaLnBrk="1" latinLnBrk="0" hangingPunct="1">
        <a:lnSpc>
          <a:spcPct val="90000"/>
        </a:lnSpc>
        <a:spcBef>
          <a:spcPts val="355"/>
        </a:spcBef>
        <a:buFont typeface="Arial" panose="020B0604020202020204" pitchFamily="34" charset="0"/>
        <a:buChar char="•"/>
        <a:defRPr sz="995" kern="1200">
          <a:solidFill>
            <a:schemeClr val="tx1"/>
          </a:solidFill>
          <a:latin typeface="+mn-lt"/>
          <a:ea typeface="+mn-ea"/>
          <a:cs typeface="+mn-cs"/>
        </a:defRPr>
      </a:lvl1pPr>
      <a:lvl2pPr marL="243840" indent="-81280" algn="l" defTabSz="325120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855" kern="1200">
          <a:solidFill>
            <a:schemeClr val="tx1"/>
          </a:solidFill>
          <a:latin typeface="+mn-lt"/>
          <a:ea typeface="+mn-ea"/>
          <a:cs typeface="+mn-cs"/>
        </a:defRPr>
      </a:lvl2pPr>
      <a:lvl3pPr marL="406400" indent="-81280" algn="l" defTabSz="325120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710" kern="1200">
          <a:solidFill>
            <a:schemeClr val="tx1"/>
          </a:solidFill>
          <a:latin typeface="+mn-lt"/>
          <a:ea typeface="+mn-ea"/>
          <a:cs typeface="+mn-cs"/>
        </a:defRPr>
      </a:lvl3pPr>
      <a:lvl4pPr marL="568960" indent="-81280" algn="l" defTabSz="325120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40" kern="1200">
          <a:solidFill>
            <a:schemeClr val="tx1"/>
          </a:solidFill>
          <a:latin typeface="+mn-lt"/>
          <a:ea typeface="+mn-ea"/>
          <a:cs typeface="+mn-cs"/>
        </a:defRPr>
      </a:lvl4pPr>
      <a:lvl5pPr marL="731520" indent="-81280" algn="l" defTabSz="325120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40" kern="1200">
          <a:solidFill>
            <a:schemeClr val="tx1"/>
          </a:solidFill>
          <a:latin typeface="+mn-lt"/>
          <a:ea typeface="+mn-ea"/>
          <a:cs typeface="+mn-cs"/>
        </a:defRPr>
      </a:lvl5pPr>
      <a:lvl6pPr marL="894080" indent="-81280" algn="l" defTabSz="325120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40" kern="1200">
          <a:solidFill>
            <a:schemeClr val="tx1"/>
          </a:solidFill>
          <a:latin typeface="+mn-lt"/>
          <a:ea typeface="+mn-ea"/>
          <a:cs typeface="+mn-cs"/>
        </a:defRPr>
      </a:lvl6pPr>
      <a:lvl7pPr marL="1056640" indent="-81280" algn="l" defTabSz="325120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40" kern="1200">
          <a:solidFill>
            <a:schemeClr val="tx1"/>
          </a:solidFill>
          <a:latin typeface="+mn-lt"/>
          <a:ea typeface="+mn-ea"/>
          <a:cs typeface="+mn-cs"/>
        </a:defRPr>
      </a:lvl7pPr>
      <a:lvl8pPr marL="1219200" indent="-81280" algn="l" defTabSz="325120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40" kern="1200">
          <a:solidFill>
            <a:schemeClr val="tx1"/>
          </a:solidFill>
          <a:latin typeface="+mn-lt"/>
          <a:ea typeface="+mn-ea"/>
          <a:cs typeface="+mn-cs"/>
        </a:defRPr>
      </a:lvl8pPr>
      <a:lvl9pPr marL="1381760" indent="-81280" algn="l" defTabSz="325120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325120" rtl="0" eaLnBrk="1" latinLnBrk="0" hangingPunct="1">
        <a:defRPr sz="640" kern="1200">
          <a:solidFill>
            <a:schemeClr val="tx1"/>
          </a:solidFill>
          <a:latin typeface="+mn-lt"/>
          <a:ea typeface="+mn-ea"/>
          <a:cs typeface="+mn-cs"/>
        </a:defRPr>
      </a:lvl1pPr>
      <a:lvl2pPr marL="162560" algn="l" defTabSz="325120" rtl="0" eaLnBrk="1" latinLnBrk="0" hangingPunct="1">
        <a:defRPr sz="640" kern="1200">
          <a:solidFill>
            <a:schemeClr val="tx1"/>
          </a:solidFill>
          <a:latin typeface="+mn-lt"/>
          <a:ea typeface="+mn-ea"/>
          <a:cs typeface="+mn-cs"/>
        </a:defRPr>
      </a:lvl2pPr>
      <a:lvl3pPr marL="325120" algn="l" defTabSz="325120" rtl="0" eaLnBrk="1" latinLnBrk="0" hangingPunct="1">
        <a:defRPr sz="640" kern="1200">
          <a:solidFill>
            <a:schemeClr val="tx1"/>
          </a:solidFill>
          <a:latin typeface="+mn-lt"/>
          <a:ea typeface="+mn-ea"/>
          <a:cs typeface="+mn-cs"/>
        </a:defRPr>
      </a:lvl3pPr>
      <a:lvl4pPr marL="487680" algn="l" defTabSz="325120" rtl="0" eaLnBrk="1" latinLnBrk="0" hangingPunct="1">
        <a:defRPr sz="640" kern="1200">
          <a:solidFill>
            <a:schemeClr val="tx1"/>
          </a:solidFill>
          <a:latin typeface="+mn-lt"/>
          <a:ea typeface="+mn-ea"/>
          <a:cs typeface="+mn-cs"/>
        </a:defRPr>
      </a:lvl4pPr>
      <a:lvl5pPr marL="650240" algn="l" defTabSz="325120" rtl="0" eaLnBrk="1" latinLnBrk="0" hangingPunct="1">
        <a:defRPr sz="640" kern="1200">
          <a:solidFill>
            <a:schemeClr val="tx1"/>
          </a:solidFill>
          <a:latin typeface="+mn-lt"/>
          <a:ea typeface="+mn-ea"/>
          <a:cs typeface="+mn-cs"/>
        </a:defRPr>
      </a:lvl5pPr>
      <a:lvl6pPr marL="812800" algn="l" defTabSz="325120" rtl="0" eaLnBrk="1" latinLnBrk="0" hangingPunct="1">
        <a:defRPr sz="640" kern="1200">
          <a:solidFill>
            <a:schemeClr val="tx1"/>
          </a:solidFill>
          <a:latin typeface="+mn-lt"/>
          <a:ea typeface="+mn-ea"/>
          <a:cs typeface="+mn-cs"/>
        </a:defRPr>
      </a:lvl6pPr>
      <a:lvl7pPr marL="975360" algn="l" defTabSz="325120" rtl="0" eaLnBrk="1" latinLnBrk="0" hangingPunct="1">
        <a:defRPr sz="640" kern="1200">
          <a:solidFill>
            <a:schemeClr val="tx1"/>
          </a:solidFill>
          <a:latin typeface="+mn-lt"/>
          <a:ea typeface="+mn-ea"/>
          <a:cs typeface="+mn-cs"/>
        </a:defRPr>
      </a:lvl7pPr>
      <a:lvl8pPr marL="1137920" algn="l" defTabSz="325120" rtl="0" eaLnBrk="1" latinLnBrk="0" hangingPunct="1">
        <a:defRPr sz="640" kern="1200">
          <a:solidFill>
            <a:schemeClr val="tx1"/>
          </a:solidFill>
          <a:latin typeface="+mn-lt"/>
          <a:ea typeface="+mn-ea"/>
          <a:cs typeface="+mn-cs"/>
        </a:defRPr>
      </a:lvl8pPr>
      <a:lvl9pPr marL="1300480" algn="l" defTabSz="325120" rtl="0" eaLnBrk="1" latinLnBrk="0" hangingPunct="1">
        <a:defRPr sz="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矩形 283"/>
          <p:cNvSpPr/>
          <p:nvPr userDrawn="1"/>
        </p:nvSpPr>
        <p:spPr>
          <a:xfrm>
            <a:off x="0" y="5727701"/>
            <a:ext cx="12192000" cy="11302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  <a:latin typeface="方正准圆简体" panose="02000500000000000000" charset="-122"/>
              <a:ea typeface="方正准圆简体" panose="02000500000000000000" charset="-122"/>
              <a:cs typeface="方正准圆简体" panose="020005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6" t="51472" r="55266" b="6067"/>
          <a:stretch>
            <a:fillRect/>
          </a:stretch>
        </p:blipFill>
        <p:spPr>
          <a:xfrm>
            <a:off x="8996364" y="4891089"/>
            <a:ext cx="3085747" cy="188073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451" y="6082569"/>
            <a:ext cx="3047663" cy="450505"/>
          </a:xfrm>
          <a:prstGeom prst="rect">
            <a:avLst/>
          </a:prstGeom>
        </p:spPr>
      </p:pic>
      <p:sp>
        <p:nvSpPr>
          <p:cNvPr id="5" name="文本框 4"/>
          <p:cNvSpPr txBox="1"/>
          <p:nvPr userDrawn="1"/>
        </p:nvSpPr>
        <p:spPr>
          <a:xfrm>
            <a:off x="5187701" y="1154021"/>
            <a:ext cx="21852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algn="ctr">
              <a:defRPr sz="11500">
                <a:gradFill>
                  <a:gsLst>
                    <a:gs pos="14000">
                      <a:schemeClr val="accent2"/>
                    </a:gs>
                    <a:gs pos="69000">
                      <a:schemeClr val="accent1"/>
                    </a:gs>
                  </a:gsLst>
                  <a:path path="circle">
                    <a:fillToRect r="100000" b="100000"/>
                  </a:path>
                </a:gradFill>
                <a:latin typeface="江城斜宋体 900W" panose="02020900000000000000" pitchFamily="18" charset="-122"/>
                <a:ea typeface="江城斜宋体 900W" panose="02020900000000000000" pitchFamily="18" charset="-122"/>
              </a:defRPr>
            </a:lvl1pPr>
          </a:lstStyle>
          <a:p>
            <a:r>
              <a:rPr lang="zh-CN" altLang="en-US" sz="4800" b="1" dirty="0">
                <a:solidFill>
                  <a:schemeClr val="bg1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rPr>
              <a:t>谢 谢！</a:t>
            </a:r>
          </a:p>
        </p:txBody>
      </p:sp>
      <p:sp>
        <p:nvSpPr>
          <p:cNvPr id="6" name="矩形 5"/>
          <p:cNvSpPr/>
          <p:nvPr userDrawn="1"/>
        </p:nvSpPr>
        <p:spPr>
          <a:xfrm>
            <a:off x="4243387" y="4469838"/>
            <a:ext cx="3705225" cy="66890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800" i="0" u="none" strike="noStrike" baseline="0" dirty="0">
                <a:solidFill>
                  <a:schemeClr val="bg1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rPr>
              <a:t>助力企业增长</a:t>
            </a:r>
            <a:endParaRPr lang="en-US" altLang="zh-CN" sz="1800" i="0" u="none" strike="noStrike" baseline="0" dirty="0">
              <a:solidFill>
                <a:schemeClr val="bg1"/>
              </a:solidFill>
              <a:latin typeface="方正准圆简体" panose="02000500000000000000" charset="-122"/>
              <a:ea typeface="方正准圆简体" panose="02000500000000000000" charset="-122"/>
              <a:cs typeface="方正准圆简体" panose="02000500000000000000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800" i="0" u="none" strike="noStrike" baseline="0" dirty="0">
                <a:solidFill>
                  <a:schemeClr val="bg1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rPr>
              <a:t>让营销更精准   让决策更智慧</a:t>
            </a:r>
            <a:endParaRPr lang="en-US" altLang="zh-CN" sz="1800" dirty="0">
              <a:solidFill>
                <a:schemeClr val="bg1"/>
              </a:solidFill>
              <a:latin typeface="方正准圆简体" panose="02000500000000000000" charset="-122"/>
              <a:ea typeface="方正准圆简体" panose="02000500000000000000" charset="-122"/>
              <a:cs typeface="方正准圆简体" panose="02000500000000000000" charset="-122"/>
            </a:endParaRPr>
          </a:p>
        </p:txBody>
      </p:sp>
      <p:pic>
        <p:nvPicPr>
          <p:cNvPr id="285" name="图片 28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7701" y="2261332"/>
            <a:ext cx="1816598" cy="1816598"/>
          </a:xfrm>
          <a:prstGeom prst="roundRect">
            <a:avLst>
              <a:gd name="adj" fmla="val 50000"/>
            </a:avLst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6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8.xml"/><Relationship Id="rId4" Type="http://schemas.openxmlformats.org/officeDocument/2006/relationships/chart" Target="../charts/char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4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4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3.xml"/><Relationship Id="rId3" Type="http://schemas.openxmlformats.org/officeDocument/2006/relationships/tags" Target="../tags/tag9.xml"/><Relationship Id="rId7" Type="http://schemas.openxmlformats.org/officeDocument/2006/relationships/chart" Target="../charts/chart22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43.xml"/><Relationship Id="rId10" Type="http://schemas.openxmlformats.org/officeDocument/2006/relationships/chart" Target="../charts/chart25.xml"/><Relationship Id="rId4" Type="http://schemas.openxmlformats.org/officeDocument/2006/relationships/tags" Target="../tags/tag10.xml"/><Relationship Id="rId9" Type="http://schemas.openxmlformats.org/officeDocument/2006/relationships/chart" Target="../charts/chart2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18.xml"/><Relationship Id="rId13" Type="http://schemas.openxmlformats.org/officeDocument/2006/relationships/chart" Target="../charts/chart26.xml"/><Relationship Id="rId18" Type="http://schemas.openxmlformats.org/officeDocument/2006/relationships/chart" Target="../charts/chart30.xml"/><Relationship Id="rId3" Type="http://schemas.openxmlformats.org/officeDocument/2006/relationships/tags" Target="../tags/tag13.xml"/><Relationship Id="rId21" Type="http://schemas.openxmlformats.org/officeDocument/2006/relationships/image" Target="../media/image21.jpeg"/><Relationship Id="rId7" Type="http://schemas.openxmlformats.org/officeDocument/2006/relationships/tags" Target="../tags/tag17.xml"/><Relationship Id="rId12" Type="http://schemas.openxmlformats.org/officeDocument/2006/relationships/slideLayout" Target="../slideLayouts/slideLayout59.xml"/><Relationship Id="rId17" Type="http://schemas.openxmlformats.org/officeDocument/2006/relationships/chart" Target="../charts/chart29.xml"/><Relationship Id="rId2" Type="http://schemas.openxmlformats.org/officeDocument/2006/relationships/tags" Target="../tags/tag12.xml"/><Relationship Id="rId16" Type="http://schemas.openxmlformats.org/officeDocument/2006/relationships/image" Target="../media/image18.jpeg"/><Relationship Id="rId20" Type="http://schemas.openxmlformats.org/officeDocument/2006/relationships/image" Target="../media/image20.jpeg"/><Relationship Id="rId1" Type="http://schemas.openxmlformats.org/officeDocument/2006/relationships/tags" Target="../tags/tag11.xml"/><Relationship Id="rId6" Type="http://schemas.openxmlformats.org/officeDocument/2006/relationships/tags" Target="../tags/tag16.xml"/><Relationship Id="rId11" Type="http://schemas.openxmlformats.org/officeDocument/2006/relationships/tags" Target="../tags/tag21.xml"/><Relationship Id="rId5" Type="http://schemas.openxmlformats.org/officeDocument/2006/relationships/tags" Target="../tags/tag15.xml"/><Relationship Id="rId15" Type="http://schemas.openxmlformats.org/officeDocument/2006/relationships/chart" Target="../charts/chart28.xml"/><Relationship Id="rId10" Type="http://schemas.openxmlformats.org/officeDocument/2006/relationships/tags" Target="../tags/tag20.xml"/><Relationship Id="rId19" Type="http://schemas.openxmlformats.org/officeDocument/2006/relationships/image" Target="../media/image19.jpeg"/><Relationship Id="rId4" Type="http://schemas.openxmlformats.org/officeDocument/2006/relationships/tags" Target="../tags/tag14.xml"/><Relationship Id="rId9" Type="http://schemas.openxmlformats.org/officeDocument/2006/relationships/tags" Target="../tags/tag19.xml"/><Relationship Id="rId14" Type="http://schemas.openxmlformats.org/officeDocument/2006/relationships/chart" Target="../charts/chart27.xml"/><Relationship Id="rId22" Type="http://schemas.openxmlformats.org/officeDocument/2006/relationships/chart" Target="../charts/chart3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64.xml"/><Relationship Id="rId4" Type="http://schemas.openxmlformats.org/officeDocument/2006/relationships/chart" Target="../charts/chart3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7.xml"/><Relationship Id="rId2" Type="http://schemas.openxmlformats.org/officeDocument/2006/relationships/chart" Target="../charts/chart36.xml"/><Relationship Id="rId1" Type="http://schemas.openxmlformats.org/officeDocument/2006/relationships/slideLayout" Target="../slideLayouts/slideLayout64.xml"/><Relationship Id="rId5" Type="http://schemas.openxmlformats.org/officeDocument/2006/relationships/chart" Target="../charts/chart39.xml"/><Relationship Id="rId4" Type="http://schemas.openxmlformats.org/officeDocument/2006/relationships/chart" Target="../charts/chart3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0.xml"/><Relationship Id="rId1" Type="http://schemas.openxmlformats.org/officeDocument/2006/relationships/slideLayout" Target="../slideLayouts/slideLayout6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5.xml"/><Relationship Id="rId13" Type="http://schemas.openxmlformats.org/officeDocument/2006/relationships/image" Target="../media/image24.png"/><Relationship Id="rId3" Type="http://schemas.openxmlformats.org/officeDocument/2006/relationships/chart" Target="../charts/chart41.xml"/><Relationship Id="rId7" Type="http://schemas.openxmlformats.org/officeDocument/2006/relationships/chart" Target="../charts/chart44.xml"/><Relationship Id="rId12" Type="http://schemas.openxmlformats.org/officeDocument/2006/relationships/chart" Target="../charts/chart49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4.xml"/><Relationship Id="rId6" Type="http://schemas.openxmlformats.org/officeDocument/2006/relationships/chart" Target="../charts/chart43.xml"/><Relationship Id="rId11" Type="http://schemas.openxmlformats.org/officeDocument/2006/relationships/chart" Target="../charts/chart48.xml"/><Relationship Id="rId5" Type="http://schemas.openxmlformats.org/officeDocument/2006/relationships/chart" Target="../charts/chart42.xml"/><Relationship Id="rId10" Type="http://schemas.openxmlformats.org/officeDocument/2006/relationships/chart" Target="../charts/chart47.xml"/><Relationship Id="rId4" Type="http://schemas.openxmlformats.org/officeDocument/2006/relationships/image" Target="../media/image23.png"/><Relationship Id="rId9" Type="http://schemas.openxmlformats.org/officeDocument/2006/relationships/chart" Target="../charts/chart46.xml"/><Relationship Id="rId1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1.xml"/><Relationship Id="rId2" Type="http://schemas.openxmlformats.org/officeDocument/2006/relationships/chart" Target="../charts/chart50.xml"/><Relationship Id="rId1" Type="http://schemas.openxmlformats.org/officeDocument/2006/relationships/slideLayout" Target="../slideLayouts/slideLayout64.xml"/><Relationship Id="rId4" Type="http://schemas.openxmlformats.org/officeDocument/2006/relationships/chart" Target="../charts/chart5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chart" Target="../charts/chart54.xml"/><Relationship Id="rId7" Type="http://schemas.openxmlformats.org/officeDocument/2006/relationships/image" Target="../media/image29.png"/><Relationship Id="rId2" Type="http://schemas.openxmlformats.org/officeDocument/2006/relationships/chart" Target="../charts/chart53.xml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6.xml"/><Relationship Id="rId2" Type="http://schemas.openxmlformats.org/officeDocument/2006/relationships/chart" Target="../charts/chart55.xml"/><Relationship Id="rId1" Type="http://schemas.openxmlformats.org/officeDocument/2006/relationships/slideLayout" Target="../slideLayouts/slideLayout64.xml"/><Relationship Id="rId5" Type="http://schemas.openxmlformats.org/officeDocument/2006/relationships/chart" Target="../charts/chart58.xml"/><Relationship Id="rId4" Type="http://schemas.openxmlformats.org/officeDocument/2006/relationships/chart" Target="../charts/chart5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9.xml"/><Relationship Id="rId1" Type="http://schemas.openxmlformats.org/officeDocument/2006/relationships/slideLayout" Target="../slideLayouts/slideLayout6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0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9.xml"/><Relationship Id="rId4" Type="http://schemas.openxmlformats.org/officeDocument/2006/relationships/chart" Target="../charts/chart6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1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slideLayout" Target="../slideLayouts/slideLayout61.xml"/><Relationship Id="rId1" Type="http://schemas.openxmlformats.org/officeDocument/2006/relationships/tags" Target="../tags/tag6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0.xml"/><Relationship Id="rId4" Type="http://schemas.openxmlformats.org/officeDocument/2006/relationships/chart" Target="../charts/char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6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797411" y="1600704"/>
            <a:ext cx="10241279" cy="1281953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altLang="zh-CN" sz="3200" dirty="0"/>
              <a:t>2026</a:t>
            </a:r>
            <a:r>
              <a:rPr lang="zh-CN" altLang="en-US" sz="3200" dirty="0"/>
              <a:t>年家用制冷市场分析及展望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311120" y="3213100"/>
            <a:ext cx="11423650" cy="431800"/>
          </a:xfrm>
        </p:spPr>
        <p:txBody>
          <a:bodyPr/>
          <a:lstStyle/>
          <a:p>
            <a:r>
              <a:rPr lang="zh-CN" altLang="en-US" dirty="0"/>
              <a:t>奥维云网（</a:t>
            </a:r>
            <a:r>
              <a:rPr lang="en-US" altLang="zh-CN" dirty="0"/>
              <a:t>AVC</a:t>
            </a:r>
            <a:r>
              <a:rPr lang="zh-CN" altLang="en-US" dirty="0"/>
              <a:t>）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>
          <a:xfrm>
            <a:off x="206226" y="3801061"/>
            <a:ext cx="11423650" cy="431800"/>
          </a:xfrm>
        </p:spPr>
        <p:txBody>
          <a:bodyPr/>
          <a:lstStyle/>
          <a:p>
            <a:r>
              <a:rPr lang="en-US" altLang="zh-CN" dirty="0"/>
              <a:t>2026.05</a:t>
            </a:r>
            <a:endParaRPr lang="zh-CN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7855A3-E325-D0A5-B4AF-C75FFB2311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EFF6DB-9607-429D-4ADA-A65A3E14A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近</a:t>
            </a:r>
            <a:r>
              <a:rPr lang="en-US" altLang="zh-CN" dirty="0"/>
              <a:t>3</a:t>
            </a:r>
            <a:r>
              <a:rPr lang="zh-CN" altLang="en-US" dirty="0"/>
              <a:t>年看：空调在前期的国补中需求透支最大，</a:t>
            </a:r>
            <a:r>
              <a:rPr lang="en-US" altLang="zh-CN" dirty="0"/>
              <a:t>26</a:t>
            </a:r>
            <a:r>
              <a:rPr lang="zh-CN" altLang="en-US" dirty="0"/>
              <a:t>年的降幅也最大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FDDCDB6-B8E8-4E1C-6C6F-B0DCC63C5B5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数据来源：奥维云网（</a:t>
            </a:r>
            <a:r>
              <a:rPr lang="en-US" altLang="zh-CN" dirty="0"/>
              <a:t>AVC</a:t>
            </a:r>
            <a:r>
              <a:rPr lang="zh-CN" altLang="en-US" dirty="0"/>
              <a:t>）推总数据</a:t>
            </a:r>
          </a:p>
        </p:txBody>
      </p:sp>
      <p:graphicFrame>
        <p:nvGraphicFramePr>
          <p:cNvPr id="6" name="图表 5">
            <a:extLst>
              <a:ext uri="{FF2B5EF4-FFF2-40B4-BE49-F238E27FC236}">
                <a16:creationId xmlns:a16="http://schemas.microsoft.com/office/drawing/2014/main" id="{B7F77989-5957-C567-3CD2-03105FE87BBB}"/>
              </a:ext>
            </a:extLst>
          </p:cNvPr>
          <p:cNvGraphicFramePr/>
          <p:nvPr/>
        </p:nvGraphicFramePr>
        <p:xfrm>
          <a:off x="469900" y="1879600"/>
          <a:ext cx="11226800" cy="42587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椭圆 6">
            <a:extLst>
              <a:ext uri="{FF2B5EF4-FFF2-40B4-BE49-F238E27FC236}">
                <a16:creationId xmlns:a16="http://schemas.microsoft.com/office/drawing/2014/main" id="{D2BD4715-A549-9947-2863-9372C7599A04}"/>
              </a:ext>
            </a:extLst>
          </p:cNvPr>
          <p:cNvSpPr/>
          <p:nvPr/>
        </p:nvSpPr>
        <p:spPr>
          <a:xfrm rot="19406848">
            <a:off x="1974848" y="2400302"/>
            <a:ext cx="1670050" cy="8572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C19435D8-73C2-C7C7-CE97-B5E27BDC94B7}"/>
              </a:ext>
            </a:extLst>
          </p:cNvPr>
          <p:cNvSpPr txBox="1"/>
          <p:nvPr/>
        </p:nvSpPr>
        <p:spPr>
          <a:xfrm>
            <a:off x="679450" y="1238250"/>
            <a:ext cx="10833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分阶段刚需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8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大品类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零售量同比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走势</a:t>
            </a:r>
          </a:p>
        </p:txBody>
      </p:sp>
    </p:spTree>
    <p:extLst>
      <p:ext uri="{BB962C8B-B14F-4D97-AF65-F5344CB8AC3E}">
        <p14:creationId xmlns:p14="http://schemas.microsoft.com/office/powerpoint/2010/main" val="33763778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标题 2"/>
          <p:cNvSpPr>
            <a:spLocks noGrp="1"/>
          </p:cNvSpPr>
          <p:nvPr>
            <p:ph type="title"/>
          </p:nvPr>
        </p:nvSpPr>
        <p:spPr>
          <a:xfrm>
            <a:off x="266888" y="323851"/>
            <a:ext cx="10851962" cy="342900"/>
          </a:xfrm>
        </p:spPr>
        <p:txBody>
          <a:bodyPr vert="horz" wrap="square" lIns="91440" tIns="45720" rIns="91440" bIns="45720" rtlCol="0" anchor="ctr">
            <a:noAutofit/>
          </a:bodyPr>
          <a:lstStyle/>
          <a:p>
            <a:pPr lvl="0"/>
            <a:r>
              <a:rPr lang="zh-CN" altLang="en-US" sz="1800" dirty="0">
                <a:latin typeface="+mn-lt"/>
                <a:ea typeface="+mn-ea"/>
                <a:cs typeface="+mn-ea"/>
                <a:sym typeface="+mn-lt"/>
              </a:rPr>
              <a:t>空调行业</a:t>
            </a:r>
            <a:r>
              <a:rPr lang="en-US" altLang="zh-CN" sz="1800" dirty="0">
                <a:latin typeface="+mn-lt"/>
                <a:ea typeface="+mn-ea"/>
                <a:cs typeface="+mn-ea"/>
                <a:sym typeface="+mn-lt"/>
              </a:rPr>
              <a:t>：Q1</a:t>
            </a:r>
            <a:r>
              <a:rPr lang="zh-CN" altLang="en-US" sz="1800" dirty="0">
                <a:latin typeface="+mn-lt"/>
                <a:ea typeface="+mn-ea"/>
                <a:cs typeface="+mn-ea"/>
                <a:sym typeface="+mn-lt"/>
              </a:rPr>
              <a:t>行业下滑</a:t>
            </a:r>
            <a:r>
              <a:rPr lang="en-US" altLang="zh-CN" sz="1800" dirty="0">
                <a:latin typeface="+mn-lt"/>
                <a:ea typeface="+mn-ea"/>
                <a:cs typeface="+mn-ea"/>
                <a:sym typeface="+mn-lt"/>
              </a:rPr>
              <a:t>13.8%</a:t>
            </a:r>
            <a:r>
              <a:rPr lang="zh-CN" altLang="en-US" sz="1800" dirty="0">
                <a:latin typeface="+mn-lt"/>
                <a:ea typeface="+mn-ea"/>
                <a:cs typeface="+mn-ea"/>
                <a:sym typeface="+mn-lt"/>
              </a:rPr>
              <a:t>，进入</a:t>
            </a:r>
            <a:r>
              <a:rPr lang="en-US" altLang="zh-CN" sz="1800" dirty="0">
                <a:latin typeface="+mn-lt"/>
                <a:ea typeface="+mn-ea"/>
                <a:cs typeface="+mn-ea"/>
                <a:sym typeface="+mn-lt"/>
              </a:rPr>
              <a:t>3</a:t>
            </a:r>
            <a:r>
              <a:rPr lang="zh-CN" altLang="en-US" sz="1800" dirty="0">
                <a:latin typeface="+mn-lt"/>
                <a:ea typeface="+mn-ea"/>
                <a:cs typeface="+mn-ea"/>
                <a:sym typeface="+mn-lt"/>
              </a:rPr>
              <a:t>月市场下滑持续扩大，价格提升也遭遇压力位断崖式回落</a:t>
            </a:r>
          </a:p>
        </p:txBody>
      </p:sp>
      <p:graphicFrame>
        <p:nvGraphicFramePr>
          <p:cNvPr id="77" name="图表 76"/>
          <p:cNvGraphicFramePr/>
          <p:nvPr/>
        </p:nvGraphicFramePr>
        <p:xfrm>
          <a:off x="572878" y="1627181"/>
          <a:ext cx="11026456" cy="21032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8" name="文本框 77"/>
          <p:cNvSpPr txBox="1"/>
          <p:nvPr/>
        </p:nvSpPr>
        <p:spPr>
          <a:xfrm>
            <a:off x="4296643" y="1159455"/>
            <a:ext cx="34859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4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charset="-122"/>
                <a:ea typeface="方正准圆简体" panose="02000500000000000000" charset="-122"/>
                <a:cs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方正准圆简体" panose="02000500000000000000"/>
                <a:sym typeface="+mn-lt"/>
              </a:rPr>
              <a:t>国内市场连续年度空调市场销额及同比</a:t>
            </a:r>
          </a:p>
        </p:txBody>
      </p:sp>
      <p:graphicFrame>
        <p:nvGraphicFramePr>
          <p:cNvPr id="4" name="图表 3"/>
          <p:cNvGraphicFramePr/>
          <p:nvPr/>
        </p:nvGraphicFramePr>
        <p:xfrm>
          <a:off x="881349" y="3905439"/>
          <a:ext cx="10717984" cy="22330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矩形 4"/>
          <p:cNvSpPr/>
          <p:nvPr/>
        </p:nvSpPr>
        <p:spPr>
          <a:xfrm>
            <a:off x="4050767" y="3745490"/>
            <a:ext cx="35722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方正准圆简体" panose="02000500000000000000"/>
                <a:cs typeface="+mn-ea"/>
                <a:sym typeface="+mn-lt"/>
              </a:rPr>
              <a:t>国内市场</a:t>
            </a:r>
            <a:r>
              <a:rPr kumimoji="0" lang="zh-CN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方正准圆简体" panose="02000500000000000000"/>
                <a:cs typeface="+mn-ea"/>
                <a:sym typeface="+mn-lt"/>
              </a:rPr>
              <a:t>连续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方正准圆简体" panose="02000500000000000000"/>
                <a:cs typeface="+mn-ea"/>
                <a:sym typeface="+mn-lt"/>
              </a:rPr>
              <a:t>年度空调</a:t>
            </a:r>
            <a:r>
              <a:rPr kumimoji="0" lang="zh-CN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方正准圆简体" panose="02000500000000000000"/>
                <a:cs typeface="+mn-ea"/>
                <a:sym typeface="+mn-lt"/>
              </a:rPr>
              <a:t>市场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方正准圆简体" panose="02000500000000000000"/>
                <a:cs typeface="+mn-ea"/>
                <a:sym typeface="+mn-lt"/>
              </a:rPr>
              <a:t>均价走势</a:t>
            </a:r>
            <a:endParaRPr kumimoji="0" lang="zh-CN" altLang="zh-CN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方正准圆简体" panose="02000500000000000000"/>
              <a:cs typeface="+mn-ea"/>
              <a:sym typeface="+mn-lt"/>
            </a:endParaRPr>
          </a:p>
        </p:txBody>
      </p:sp>
      <p:sp>
        <p:nvSpPr>
          <p:cNvPr id="2" name="文本占位符 3"/>
          <p:cNvSpPr>
            <a:spLocks noGrp="1"/>
          </p:cNvSpPr>
          <p:nvPr>
            <p:ph type="body" sz="quarter" idx="14"/>
          </p:nvPr>
        </p:nvSpPr>
        <p:spPr>
          <a:xfrm>
            <a:off x="4709898" y="6359814"/>
            <a:ext cx="6552286" cy="215444"/>
          </a:xfrm>
        </p:spPr>
        <p:txBody>
          <a:bodyPr/>
          <a:lstStyle/>
          <a:p>
            <a:r>
              <a:rPr lang="zh-CN" altLang="en-US" dirty="0">
                <a:latin typeface="+mn-lt"/>
                <a:ea typeface="+mn-ea"/>
                <a:cs typeface="+mn-ea"/>
                <a:sym typeface="+mn-lt"/>
              </a:rPr>
              <a:t>数据来源：奥维云网（</a:t>
            </a:r>
            <a:r>
              <a:rPr lang="en-US" altLang="zh-CN" dirty="0">
                <a:latin typeface="+mn-lt"/>
                <a:ea typeface="+mn-ea"/>
                <a:cs typeface="+mn-ea"/>
                <a:sym typeface="+mn-lt"/>
              </a:rPr>
              <a:t>AVC</a:t>
            </a:r>
            <a:r>
              <a:rPr lang="zh-CN" altLang="en-US" dirty="0">
                <a:latin typeface="+mn-lt"/>
                <a:ea typeface="+mn-ea"/>
                <a:cs typeface="+mn-ea"/>
                <a:sym typeface="+mn-lt"/>
              </a:rPr>
              <a:t>）推总数据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357562" y="5265841"/>
            <a:ext cx="36664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A58EA"/>
                </a:solidFill>
                <a:effectLst/>
                <a:uLnTx/>
                <a:uFillTx/>
                <a:latin typeface="Arial" panose="020B0604020202020204"/>
                <a:ea typeface="方正准圆简体" panose="02000500000000000000"/>
                <a:cs typeface="+mn-ea"/>
                <a:sym typeface="+mn-lt"/>
              </a:rPr>
              <a:t>黄金发展时期：</a:t>
            </a:r>
            <a:endParaRPr kumimoji="0" lang="en-US" altLang="zh-CN" sz="1200" b="1" i="0" u="none" strike="noStrike" kern="1200" cap="none" spc="0" normalizeH="0" baseline="0" noProof="0" dirty="0">
              <a:ln>
                <a:noFill/>
              </a:ln>
              <a:solidFill>
                <a:srgbClr val="2A58EA"/>
              </a:solidFill>
              <a:effectLst/>
              <a:uLnTx/>
              <a:uFillTx/>
              <a:latin typeface="Arial" panose="020B0604020202020204"/>
              <a:ea typeface="方正准圆简体" panose="0200050000000000000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A58EA"/>
                </a:solidFill>
                <a:effectLst/>
                <a:uLnTx/>
                <a:uFillTx/>
                <a:latin typeface="Arial" panose="020B0604020202020204"/>
                <a:ea typeface="方正准圆简体" panose="02000500000000000000"/>
                <a:cs typeface="+mn-ea"/>
                <a:sym typeface="+mn-lt"/>
              </a:rPr>
              <a:t>城镇化、地产、电商红利期，保有量从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2A58EA"/>
                </a:solidFill>
                <a:effectLst/>
                <a:uLnTx/>
                <a:uFillTx/>
                <a:latin typeface="Arial" panose="020B0604020202020204"/>
                <a:ea typeface="方正准圆简体" panose="02000500000000000000"/>
                <a:cs typeface="+mn-ea"/>
                <a:sym typeface="+mn-lt"/>
              </a:rPr>
              <a:t>70</a:t>
            </a: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A58EA"/>
                </a:solidFill>
                <a:effectLst/>
                <a:uLnTx/>
                <a:uFillTx/>
                <a:latin typeface="Arial" panose="020B0604020202020204"/>
                <a:ea typeface="方正准圆简体" panose="02000500000000000000"/>
                <a:cs typeface="+mn-ea"/>
                <a:sym typeface="+mn-lt"/>
              </a:rPr>
              <a:t>到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2A58EA"/>
                </a:solidFill>
                <a:effectLst/>
                <a:uLnTx/>
                <a:uFillTx/>
                <a:latin typeface="Arial" panose="020B0604020202020204"/>
                <a:ea typeface="方正准圆简体" panose="02000500000000000000"/>
                <a:cs typeface="+mn-ea"/>
                <a:sym typeface="+mn-lt"/>
              </a:rPr>
              <a:t>116</a:t>
            </a:r>
            <a:endParaRPr kumimoji="0" lang="zh-CN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2A58EA"/>
              </a:solidFill>
              <a:effectLst/>
              <a:uLnTx/>
              <a:uFillTx/>
              <a:latin typeface="Arial" panose="020B0604020202020204"/>
              <a:ea typeface="方正准圆简体" panose="02000500000000000000"/>
              <a:cs typeface="+mn-ea"/>
              <a:sym typeface="+mn-lt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5322735" y="4230477"/>
            <a:ext cx="0" cy="14970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6637641" y="5265841"/>
            <a:ext cx="1970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A58EA"/>
                </a:solidFill>
                <a:effectLst/>
                <a:uLnTx/>
                <a:uFillTx/>
                <a:latin typeface="Arial" panose="020B0604020202020204"/>
                <a:ea typeface="方正准圆简体" panose="02000500000000000000"/>
                <a:cs typeface="+mn-ea"/>
                <a:sym typeface="+mn-lt"/>
              </a:rPr>
              <a:t>增量转存量时期：</a:t>
            </a:r>
            <a:endParaRPr kumimoji="0" lang="en-US" altLang="zh-CN" sz="1200" b="1" i="0" u="none" strike="noStrike" kern="1200" cap="none" spc="0" normalizeH="0" baseline="0" noProof="0" dirty="0">
              <a:ln>
                <a:noFill/>
              </a:ln>
              <a:solidFill>
                <a:srgbClr val="2A58EA"/>
              </a:solidFill>
              <a:effectLst/>
              <a:uLnTx/>
              <a:uFillTx/>
              <a:latin typeface="Arial" panose="020B0604020202020204"/>
              <a:ea typeface="方正准圆简体" panose="0200050000000000000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A58EA"/>
                </a:solidFill>
                <a:effectLst/>
                <a:uLnTx/>
                <a:uFillTx/>
                <a:latin typeface="Arial" panose="020B0604020202020204"/>
                <a:ea typeface="方正准圆简体" panose="02000500000000000000"/>
                <a:cs typeface="+mn-ea"/>
                <a:sym typeface="+mn-lt"/>
              </a:rPr>
              <a:t>疫情、价格战</a:t>
            </a:r>
          </a:p>
        </p:txBody>
      </p:sp>
      <p:cxnSp>
        <p:nvCxnSpPr>
          <p:cNvPr id="10" name="直接连接符 9"/>
          <p:cNvCxnSpPr/>
          <p:nvPr/>
        </p:nvCxnSpPr>
        <p:spPr>
          <a:xfrm>
            <a:off x="9361851" y="4153359"/>
            <a:ext cx="0" cy="15741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库存变化：行业库存水位高企，进入</a:t>
            </a:r>
            <a:r>
              <a:rPr lang="en-US" altLang="zh-CN" dirty="0"/>
              <a:t>4</a:t>
            </a:r>
            <a:r>
              <a:rPr lang="zh-CN" altLang="en-US" dirty="0"/>
              <a:t>月后，全渠道提价受阻，线上均价环比回落高于线下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数据来源：奥维云网（</a:t>
            </a:r>
            <a:r>
              <a:rPr lang="en-US" altLang="zh-CN" dirty="0"/>
              <a:t>AVC</a:t>
            </a:r>
            <a:r>
              <a:rPr lang="zh-CN" altLang="en-US" dirty="0"/>
              <a:t>）推总数据</a:t>
            </a:r>
          </a:p>
        </p:txBody>
      </p:sp>
      <p:graphicFrame>
        <p:nvGraphicFramePr>
          <p:cNvPr id="6" name="图表 5"/>
          <p:cNvGraphicFramePr/>
          <p:nvPr/>
        </p:nvGraphicFramePr>
        <p:xfrm>
          <a:off x="6177830" y="1103870"/>
          <a:ext cx="5750010" cy="5000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图表 3"/>
          <p:cNvGraphicFramePr/>
          <p:nvPr/>
        </p:nvGraphicFramePr>
        <p:xfrm>
          <a:off x="288321" y="1103870"/>
          <a:ext cx="5750010" cy="5000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8765247"/>
              </p:ext>
            </p:extLst>
          </p:nvPr>
        </p:nvGraphicFramePr>
        <p:xfrm>
          <a:off x="1493276" y="1883162"/>
          <a:ext cx="3340100" cy="533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58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0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0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0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78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charset="-122"/>
                        <a:ea typeface="等线" panose="02010600030101010101" charset="-12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u="none" strike="noStrike" dirty="0">
                          <a:effectLst/>
                        </a:rPr>
                        <a:t>工厂库存</a:t>
                      </a:r>
                      <a:endParaRPr lang="zh-CN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charset="-122"/>
                        <a:ea typeface="等线" panose="02010600030101010101" charset="-12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u="none" strike="noStrike">
                          <a:effectLst/>
                        </a:rPr>
                        <a:t>渠道库存</a:t>
                      </a:r>
                      <a:endParaRPr lang="zh-CN" altLang="en-US" sz="1100" b="1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charset="-122"/>
                        <a:ea typeface="等线" panose="02010600030101010101" charset="-12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u="none" strike="noStrike">
                          <a:effectLst/>
                        </a:rPr>
                        <a:t>总库存</a:t>
                      </a:r>
                      <a:endParaRPr lang="zh-CN" altLang="en-US" sz="1100" b="1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charset="-122"/>
                        <a:ea typeface="等线" panose="02010600030101010101" charset="-122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Q1</a:t>
                      </a:r>
                      <a:r>
                        <a:rPr lang="zh-CN" altLang="en-US" sz="1100" u="none" strike="noStrike">
                          <a:effectLst/>
                        </a:rPr>
                        <a:t>库存环比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charset="-122"/>
                        <a:ea typeface="等线" panose="02010600030101010101" charset="-12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2.4%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charset="-122"/>
                        <a:ea typeface="等线" panose="02010600030101010101" charset="-12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 dirty="0">
                          <a:effectLst/>
                        </a:rPr>
                        <a:t>0.5%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charset="-122"/>
                        <a:ea typeface="等线" panose="02010600030101010101" charset="-12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1.3%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charset="-122"/>
                        <a:ea typeface="等线" panose="02010600030101010101" charset="-122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Q1</a:t>
                      </a:r>
                      <a:r>
                        <a:rPr lang="zh-CN" altLang="en-US" sz="1100" u="none" strike="noStrike">
                          <a:effectLst/>
                        </a:rPr>
                        <a:t>库存同比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charset="-122"/>
                        <a:ea typeface="等线" panose="02010600030101010101" charset="-12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24.9%</a:t>
                      </a:r>
                      <a:endParaRPr lang="en-US" altLang="zh-CN" sz="1100" b="0" i="0" u="none" strike="noStrike" dirty="0">
                        <a:solidFill>
                          <a:srgbClr val="FF0000"/>
                        </a:solidFill>
                        <a:effectLst/>
                        <a:latin typeface="等线" panose="02010600030101010101" charset="-122"/>
                        <a:ea typeface="等线" panose="02010600030101010101" charset="-12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8.9%</a:t>
                      </a:r>
                      <a:endParaRPr lang="en-US" altLang="zh-CN" sz="1100" b="0" i="0" u="none" strike="noStrike" dirty="0">
                        <a:solidFill>
                          <a:srgbClr val="FF0000"/>
                        </a:solidFill>
                        <a:effectLst/>
                        <a:latin typeface="等线" panose="02010600030101010101" charset="-122"/>
                        <a:ea typeface="等线" panose="02010600030101010101" charset="-12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14.8%</a:t>
                      </a:r>
                      <a:endParaRPr lang="en-US" altLang="zh-CN" sz="1100" b="0" i="0" u="none" strike="noStrike" dirty="0">
                        <a:solidFill>
                          <a:srgbClr val="FF0000"/>
                        </a:solidFill>
                        <a:effectLst/>
                        <a:latin typeface="等线" panose="02010600030101010101" charset="-122"/>
                        <a:ea typeface="等线" panose="02010600030101010101" charset="-122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45818-338F-04A2-A89B-D698FB9594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D66E722-DAA9-BB6A-AC3C-A419FD21A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渠道表现：市场供需不平衡的挑战，区域结构性分化的机会显现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93C963B-707C-6507-BA0E-D267C7C2070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数据来源：奥维云网（</a:t>
            </a:r>
            <a:r>
              <a:rPr lang="en-US" altLang="zh-CN" dirty="0"/>
              <a:t>AVC</a:t>
            </a:r>
            <a:r>
              <a:rPr lang="zh-CN" altLang="en-US" dirty="0"/>
              <a:t>）推总数据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068E376-5140-C9A8-E44A-737ECA1FC2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0838892"/>
              </p:ext>
            </p:extLst>
          </p:nvPr>
        </p:nvGraphicFramePr>
        <p:xfrm>
          <a:off x="579336" y="4064465"/>
          <a:ext cx="4438433" cy="1747766"/>
        </p:xfrm>
        <a:graphic>
          <a:graphicData uri="http://schemas.openxmlformats.org/drawingml/2006/table">
            <a:tbl>
              <a:tblPr firstRow="1" bandRow="1"/>
              <a:tblGrid>
                <a:gridCol w="1625597">
                  <a:extLst>
                    <a:ext uri="{9D8B030D-6E8A-4147-A177-3AD203B41FA5}">
                      <a16:colId xmlns:a16="http://schemas.microsoft.com/office/drawing/2014/main" val="1402670300"/>
                    </a:ext>
                  </a:extLst>
                </a:gridCol>
                <a:gridCol w="937612">
                  <a:extLst>
                    <a:ext uri="{9D8B030D-6E8A-4147-A177-3AD203B41FA5}">
                      <a16:colId xmlns:a16="http://schemas.microsoft.com/office/drawing/2014/main" val="3963240768"/>
                    </a:ext>
                  </a:extLst>
                </a:gridCol>
                <a:gridCol w="937612">
                  <a:extLst>
                    <a:ext uri="{9D8B030D-6E8A-4147-A177-3AD203B41FA5}">
                      <a16:colId xmlns:a16="http://schemas.microsoft.com/office/drawing/2014/main" val="2044387777"/>
                    </a:ext>
                  </a:extLst>
                </a:gridCol>
                <a:gridCol w="937612">
                  <a:extLst>
                    <a:ext uri="{9D8B030D-6E8A-4147-A177-3AD203B41FA5}">
                      <a16:colId xmlns:a16="http://schemas.microsoft.com/office/drawing/2014/main" val="619492565"/>
                    </a:ext>
                  </a:extLst>
                </a:gridCol>
              </a:tblGrid>
              <a:tr h="33971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苹方-简"/>
                          <a:ea typeface="苹方-简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苹方-简"/>
                          <a:ea typeface="苹方-简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苹方-简"/>
                          <a:ea typeface="苹方-简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苹方-简"/>
                          <a:ea typeface="苹方-简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苹方-简"/>
                          <a:ea typeface="苹方-简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苹方-简"/>
                          <a:ea typeface="苹方-简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苹方-简"/>
                          <a:ea typeface="苹方-简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苹方-简"/>
                          <a:ea typeface="苹方-简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苹方-简"/>
                          <a:ea typeface="苹方-简"/>
                        </a:defRPr>
                      </a:lvl9pPr>
                    </a:lstStyle>
                    <a:p>
                      <a:pPr algn="ctr"/>
                      <a:endParaRPr lang="zh-CN" altLang="en-US" sz="1200" dirty="0">
                        <a:solidFill>
                          <a:schemeClr val="bg1"/>
                        </a:solidFill>
                        <a:latin typeface="方正准圆简体" panose="02000500000000000000" pitchFamily="2" charset="-122"/>
                        <a:ea typeface="方正准圆简体" panose="02000500000000000000" pitchFamily="2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74CB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苹方-简"/>
                          <a:ea typeface="苹方-简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苹方-简"/>
                          <a:ea typeface="苹方-简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苹方-简"/>
                          <a:ea typeface="苹方-简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苹方-简"/>
                          <a:ea typeface="苹方-简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苹方-简"/>
                          <a:ea typeface="苹方-简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苹方-简"/>
                          <a:ea typeface="苹方-简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苹方-简"/>
                          <a:ea typeface="苹方-简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苹方-简"/>
                          <a:ea typeface="苹方-简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苹方-简"/>
                          <a:ea typeface="苹方-简"/>
                        </a:defRPr>
                      </a:lvl9pPr>
                    </a:lstStyle>
                    <a:p>
                      <a:pPr algn="ctr"/>
                      <a:r>
                        <a:rPr lang="zh-CN" altLang="en-US" sz="1200" dirty="0">
                          <a:solidFill>
                            <a:schemeClr val="bg1"/>
                          </a:solidFill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整体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74CB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苹方-简"/>
                          <a:ea typeface="苹方-简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苹方-简"/>
                          <a:ea typeface="苹方-简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苹方-简"/>
                          <a:ea typeface="苹方-简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苹方-简"/>
                          <a:ea typeface="苹方-简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苹方-简"/>
                          <a:ea typeface="苹方-简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苹方-简"/>
                          <a:ea typeface="苹方-简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苹方-简"/>
                          <a:ea typeface="苹方-简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苹方-简"/>
                          <a:ea typeface="苹方-简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苹方-简"/>
                          <a:ea typeface="苹方-简"/>
                        </a:defRPr>
                      </a:lvl9pPr>
                    </a:lstStyle>
                    <a:p>
                      <a:pPr algn="ctr"/>
                      <a:r>
                        <a:rPr lang="en-US" altLang="zh-CN" sz="1200" dirty="0">
                          <a:solidFill>
                            <a:schemeClr val="bg1"/>
                          </a:solidFill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1.5P</a:t>
                      </a:r>
                      <a:r>
                        <a:rPr lang="zh-CN" altLang="en-US" sz="1200" dirty="0">
                          <a:solidFill>
                            <a:schemeClr val="bg1"/>
                          </a:solidFill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挂机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74CB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苹方-简"/>
                          <a:ea typeface="苹方-简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苹方-简"/>
                          <a:ea typeface="苹方-简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苹方-简"/>
                          <a:ea typeface="苹方-简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苹方-简"/>
                          <a:ea typeface="苹方-简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苹方-简"/>
                          <a:ea typeface="苹方-简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苹方-简"/>
                          <a:ea typeface="苹方-简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苹方-简"/>
                          <a:ea typeface="苹方-简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苹方-简"/>
                          <a:ea typeface="苹方-简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苹方-简"/>
                          <a:ea typeface="苹方-简"/>
                        </a:defRPr>
                      </a:lvl9pPr>
                    </a:lstStyle>
                    <a:p>
                      <a:pPr algn="ctr"/>
                      <a:r>
                        <a:rPr lang="en-US" altLang="zh-CN" sz="1200" dirty="0">
                          <a:solidFill>
                            <a:schemeClr val="bg1"/>
                          </a:solidFill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3P</a:t>
                      </a:r>
                      <a:r>
                        <a:rPr lang="zh-CN" altLang="en-US" sz="1200" dirty="0">
                          <a:solidFill>
                            <a:schemeClr val="bg1"/>
                          </a:solidFill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柜机</a:t>
                      </a:r>
                      <a:endParaRPr lang="en-US" altLang="zh-CN" sz="1200" dirty="0">
                        <a:solidFill>
                          <a:schemeClr val="bg1"/>
                        </a:solidFill>
                        <a:latin typeface="方正准圆简体" panose="02000500000000000000" pitchFamily="2" charset="-122"/>
                        <a:ea typeface="方正准圆简体" panose="02000500000000000000" pitchFamily="2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874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2110803"/>
                  </a:ext>
                </a:extLst>
              </a:tr>
              <a:tr h="35201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9pPr>
                    </a:lstStyle>
                    <a:p>
                      <a:pPr algn="ctr"/>
                      <a:r>
                        <a:rPr lang="zh-CN" altLang="en-US" sz="1200" dirty="0">
                          <a:solidFill>
                            <a:sysClr val="windowText" lastClr="000000"/>
                          </a:solidFill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线上均价（元）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9pPr>
                    </a:lstStyle>
                    <a:p>
                      <a:pPr algn="ctr"/>
                      <a:r>
                        <a:rPr lang="en-US" altLang="zh-CN" sz="1200" dirty="0">
                          <a:solidFill>
                            <a:sysClr val="windowText" lastClr="000000"/>
                          </a:solidFill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2997</a:t>
                      </a:r>
                      <a:endParaRPr lang="zh-CN" altLang="en-US" sz="1200" dirty="0">
                        <a:solidFill>
                          <a:sysClr val="windowText" lastClr="000000"/>
                        </a:solidFill>
                        <a:latin typeface="方正准圆简体" panose="02000500000000000000" pitchFamily="2" charset="-122"/>
                        <a:ea typeface="方正准圆简体" panose="02000500000000000000" pitchFamily="2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9pPr>
                    </a:lstStyle>
                    <a:p>
                      <a:pPr algn="ctr"/>
                      <a:r>
                        <a:rPr lang="en-US" altLang="zh-CN" sz="1200" dirty="0">
                          <a:solidFill>
                            <a:sysClr val="windowText" lastClr="000000"/>
                          </a:solidFill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2450</a:t>
                      </a:r>
                      <a:endParaRPr lang="zh-CN" altLang="en-US" sz="1200" dirty="0">
                        <a:solidFill>
                          <a:sysClr val="windowText" lastClr="000000"/>
                        </a:solidFill>
                        <a:latin typeface="方正准圆简体" panose="02000500000000000000" pitchFamily="2" charset="-122"/>
                        <a:ea typeface="方正准圆简体" panose="02000500000000000000" pitchFamily="2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9pPr>
                    </a:lstStyle>
                    <a:p>
                      <a:pPr algn="ctr"/>
                      <a:r>
                        <a:rPr lang="en-US" altLang="zh-CN" sz="1200" dirty="0">
                          <a:solidFill>
                            <a:sysClr val="windowText" lastClr="000000"/>
                          </a:solidFill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6044</a:t>
                      </a:r>
                      <a:endParaRPr lang="zh-CN" altLang="en-US" sz="1200" dirty="0">
                        <a:solidFill>
                          <a:sysClr val="windowText" lastClr="000000"/>
                        </a:solidFill>
                        <a:latin typeface="方正准圆简体" panose="02000500000000000000" pitchFamily="2" charset="-122"/>
                        <a:ea typeface="方正准圆简体" panose="02000500000000000000" pitchFamily="2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6778309"/>
                  </a:ext>
                </a:extLst>
              </a:tr>
              <a:tr h="35201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9pPr>
                    </a:lstStyle>
                    <a:p>
                      <a:pPr algn="ctr"/>
                      <a:r>
                        <a:rPr lang="zh-CN" altLang="en-US" sz="1200" dirty="0">
                          <a:solidFill>
                            <a:sysClr val="windowText" lastClr="000000"/>
                          </a:solidFill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线上均价同比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9pPr>
                    </a:lstStyle>
                    <a:p>
                      <a:pPr algn="ctr"/>
                      <a:r>
                        <a:rPr lang="en-US" altLang="zh-CN" sz="1200" dirty="0">
                          <a:solidFill>
                            <a:sysClr val="windowText" lastClr="000000"/>
                          </a:solidFill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+3.0%</a:t>
                      </a:r>
                      <a:endParaRPr lang="zh-CN" altLang="en-US" sz="1200" dirty="0">
                        <a:solidFill>
                          <a:sysClr val="windowText" lastClr="000000"/>
                        </a:solidFill>
                        <a:latin typeface="方正准圆简体" panose="02000500000000000000" pitchFamily="2" charset="-122"/>
                        <a:ea typeface="方正准圆简体" panose="02000500000000000000" pitchFamily="2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9pPr>
                    </a:lstStyle>
                    <a:p>
                      <a:pPr algn="ctr"/>
                      <a:r>
                        <a:rPr lang="en-US" altLang="zh-CN" sz="1200" dirty="0">
                          <a:solidFill>
                            <a:sysClr val="windowText" lastClr="000000"/>
                          </a:solidFill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+1.8%</a:t>
                      </a:r>
                      <a:endParaRPr lang="zh-CN" altLang="en-US" sz="1200" dirty="0">
                        <a:solidFill>
                          <a:sysClr val="windowText" lastClr="000000"/>
                        </a:solidFill>
                        <a:latin typeface="方正准圆简体" panose="02000500000000000000" pitchFamily="2" charset="-122"/>
                        <a:ea typeface="方正准圆简体" panose="02000500000000000000" pitchFamily="2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9pPr>
                    </a:lstStyle>
                    <a:p>
                      <a:pPr algn="ctr"/>
                      <a:r>
                        <a:rPr lang="en-US" altLang="zh-CN" sz="1200" dirty="0">
                          <a:solidFill>
                            <a:sysClr val="windowText" lastClr="000000"/>
                          </a:solidFill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+1.2%</a:t>
                      </a:r>
                      <a:endParaRPr lang="zh-CN" altLang="en-US" sz="1200" dirty="0">
                        <a:solidFill>
                          <a:sysClr val="windowText" lastClr="000000"/>
                        </a:solidFill>
                        <a:latin typeface="方正准圆简体" panose="02000500000000000000" pitchFamily="2" charset="-122"/>
                        <a:ea typeface="方正准圆简体" panose="02000500000000000000" pitchFamily="2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0439814"/>
                  </a:ext>
                </a:extLst>
              </a:tr>
              <a:tr h="35201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9pPr>
                    </a:lstStyle>
                    <a:p>
                      <a:pPr algn="ctr"/>
                      <a:r>
                        <a:rPr lang="zh-CN" altLang="en-US" sz="1200" dirty="0">
                          <a:solidFill>
                            <a:sysClr val="windowText" lastClr="000000"/>
                          </a:solidFill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线下均价（元）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9pPr>
                    </a:lstStyle>
                    <a:p>
                      <a:pPr algn="ctr"/>
                      <a:r>
                        <a:rPr lang="en-US" altLang="zh-CN" sz="1200" dirty="0">
                          <a:solidFill>
                            <a:sysClr val="windowText" lastClr="000000"/>
                          </a:solidFill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4139</a:t>
                      </a:r>
                      <a:endParaRPr lang="zh-CN" altLang="en-US" sz="1200" dirty="0">
                        <a:solidFill>
                          <a:sysClr val="windowText" lastClr="000000"/>
                        </a:solidFill>
                        <a:latin typeface="方正准圆简体" panose="02000500000000000000" pitchFamily="2" charset="-122"/>
                        <a:ea typeface="方正准圆简体" panose="02000500000000000000" pitchFamily="2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9pPr>
                    </a:lstStyle>
                    <a:p>
                      <a:pPr algn="ctr"/>
                      <a:r>
                        <a:rPr lang="en-US" altLang="zh-CN" sz="1200" dirty="0">
                          <a:solidFill>
                            <a:sysClr val="windowText" lastClr="000000"/>
                          </a:solidFill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3237</a:t>
                      </a:r>
                      <a:endParaRPr lang="zh-CN" altLang="en-US" sz="1200" dirty="0">
                        <a:solidFill>
                          <a:sysClr val="windowText" lastClr="000000"/>
                        </a:solidFill>
                        <a:latin typeface="方正准圆简体" panose="02000500000000000000" pitchFamily="2" charset="-122"/>
                        <a:ea typeface="方正准圆简体" panose="02000500000000000000" pitchFamily="2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9pPr>
                    </a:lstStyle>
                    <a:p>
                      <a:pPr algn="ctr"/>
                      <a:r>
                        <a:rPr lang="en-US" altLang="zh-CN" sz="1200" dirty="0">
                          <a:solidFill>
                            <a:sysClr val="windowText" lastClr="000000"/>
                          </a:solidFill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7885</a:t>
                      </a:r>
                      <a:endParaRPr lang="zh-CN" altLang="en-US" sz="1200" dirty="0">
                        <a:solidFill>
                          <a:sysClr val="windowText" lastClr="000000"/>
                        </a:solidFill>
                        <a:latin typeface="方正准圆简体" panose="02000500000000000000" pitchFamily="2" charset="-122"/>
                        <a:ea typeface="方正准圆简体" panose="02000500000000000000" pitchFamily="2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416811"/>
                  </a:ext>
                </a:extLst>
              </a:tr>
              <a:tr h="35201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9pPr>
                    </a:lstStyle>
                    <a:p>
                      <a:pPr algn="ctr"/>
                      <a:r>
                        <a:rPr lang="zh-CN" altLang="en-US" sz="1200" dirty="0">
                          <a:solidFill>
                            <a:sysClr val="windowText" lastClr="000000"/>
                          </a:solidFill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线下均价同比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9pPr>
                    </a:lstStyle>
                    <a:p>
                      <a:pPr algn="ctr"/>
                      <a:r>
                        <a:rPr lang="en-US" altLang="zh-CN" sz="1200" dirty="0">
                          <a:solidFill>
                            <a:sysClr val="windowText" lastClr="000000"/>
                          </a:solidFill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-4.9%</a:t>
                      </a:r>
                      <a:endParaRPr lang="zh-CN" altLang="en-US" sz="1200" dirty="0">
                        <a:solidFill>
                          <a:sysClr val="windowText" lastClr="000000"/>
                        </a:solidFill>
                        <a:latin typeface="方正准圆简体" panose="02000500000000000000" pitchFamily="2" charset="-122"/>
                        <a:ea typeface="方正准圆简体" panose="02000500000000000000" pitchFamily="2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9pPr>
                    </a:lstStyle>
                    <a:p>
                      <a:pPr algn="ctr"/>
                      <a:r>
                        <a:rPr lang="en-US" altLang="zh-CN" sz="1200" dirty="0">
                          <a:solidFill>
                            <a:sysClr val="windowText" lastClr="000000"/>
                          </a:solidFill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-5.2%</a:t>
                      </a:r>
                      <a:endParaRPr lang="zh-CN" altLang="en-US" sz="1200" dirty="0">
                        <a:solidFill>
                          <a:sysClr val="windowText" lastClr="000000"/>
                        </a:solidFill>
                        <a:latin typeface="方正准圆简体" panose="02000500000000000000" pitchFamily="2" charset="-122"/>
                        <a:ea typeface="方正准圆简体" panose="02000500000000000000" pitchFamily="2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苹方-简"/>
                          <a:ea typeface="苹方-简"/>
                        </a:defRPr>
                      </a:lvl9pPr>
                    </a:lstStyle>
                    <a:p>
                      <a:pPr algn="ctr"/>
                      <a:r>
                        <a:rPr lang="en-US" altLang="zh-CN" sz="1200" dirty="0">
                          <a:solidFill>
                            <a:sysClr val="windowText" lastClr="000000"/>
                          </a:solidFill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-6.5%</a:t>
                      </a:r>
                      <a:endParaRPr lang="zh-CN" altLang="en-US" sz="1200" dirty="0">
                        <a:solidFill>
                          <a:sysClr val="windowText" lastClr="000000"/>
                        </a:solidFill>
                        <a:latin typeface="方正准圆简体" panose="02000500000000000000" pitchFamily="2" charset="-122"/>
                        <a:ea typeface="方正准圆简体" panose="02000500000000000000" pitchFamily="2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9964096"/>
                  </a:ext>
                </a:extLst>
              </a:tr>
            </a:tbl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id="{602F35A5-D301-F51A-57DE-8EDB6808D6B0}"/>
              </a:ext>
            </a:extLst>
          </p:cNvPr>
          <p:cNvSpPr txBox="1"/>
          <p:nvPr/>
        </p:nvSpPr>
        <p:spPr>
          <a:xfrm>
            <a:off x="579336" y="3660184"/>
            <a:ext cx="44384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>
              <a:defRPr/>
            </a:pPr>
            <a:r>
              <a:rPr lang="en-US" altLang="zh-CN" sz="1600" b="1" dirty="0">
                <a:solidFill>
                  <a:srgbClr val="000000"/>
                </a:solidFill>
                <a:cs typeface="+mn-ea"/>
                <a:sym typeface="+mn-lt"/>
              </a:rPr>
              <a:t>2026Q1</a:t>
            </a:r>
            <a:r>
              <a:rPr lang="zh-CN" altLang="en-US" sz="1600" b="1" dirty="0">
                <a:solidFill>
                  <a:srgbClr val="000000"/>
                </a:solidFill>
                <a:cs typeface="+mn-ea"/>
                <a:sym typeface="+mn-lt"/>
              </a:rPr>
              <a:t>空调均价及同比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C1C3A13A-D619-3F4B-CA30-E03A046036C1}"/>
              </a:ext>
            </a:extLst>
          </p:cNvPr>
          <p:cNvSpPr txBox="1"/>
          <p:nvPr/>
        </p:nvSpPr>
        <p:spPr>
          <a:xfrm>
            <a:off x="576603" y="1213174"/>
            <a:ext cx="42526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增量时代：供给杠杆长，供给决定价格</a:t>
            </a:r>
            <a:endParaRPr kumimoji="0" lang="en-US" altLang="zh-CN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存量时代：需求杠杆长，需求决定价格</a:t>
            </a:r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24BDB716-FCF2-DC40-1A02-C5D51187DFF2}"/>
              </a:ext>
            </a:extLst>
          </p:cNvPr>
          <p:cNvGrpSpPr/>
          <p:nvPr/>
        </p:nvGrpSpPr>
        <p:grpSpPr>
          <a:xfrm>
            <a:off x="5142978" y="1268730"/>
            <a:ext cx="6744222" cy="4834890"/>
            <a:chOff x="1232088" y="2148808"/>
            <a:chExt cx="11330442" cy="3854481"/>
          </a:xfrm>
        </p:grpSpPr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5BF796F2-3660-560B-C78E-F43E6FE0AF0C}"/>
                </a:ext>
              </a:extLst>
            </p:cNvPr>
            <p:cNvSpPr txBox="1"/>
            <p:nvPr/>
          </p:nvSpPr>
          <p:spPr>
            <a:xfrm>
              <a:off x="1232088" y="2148808"/>
              <a:ext cx="1119486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rPr>
                <a:t>2026Q1</a:t>
              </a:r>
              <a:r>
                <a:rPr kumimoji="1" lang="zh-CN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rPr>
                <a:t>空调市场分地区</a:t>
              </a:r>
              <a:r>
                <a:rPr kumimoji="1" lang="en-US" altLang="en-US" sz="16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rPr>
                <a:t>规模同比</a:t>
              </a:r>
              <a:endParaRPr kumimoji="1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graphicFrame>
          <p:nvGraphicFramePr>
            <p:cNvPr id="19" name="图表 18">
              <a:extLst>
                <a:ext uri="{FF2B5EF4-FFF2-40B4-BE49-F238E27FC236}">
                  <a16:creationId xmlns:a16="http://schemas.microsoft.com/office/drawing/2014/main" id="{150FD8FA-0837-9DD6-DE92-211AD603484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486757519"/>
                </p:ext>
              </p:extLst>
            </p:nvPr>
          </p:nvGraphicFramePr>
          <p:xfrm>
            <a:off x="1591707" y="2548065"/>
            <a:ext cx="10770066" cy="148700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52DC4169-2D76-AD47-AD02-A674F8D9E333}"/>
                </a:ext>
              </a:extLst>
            </p:cNvPr>
            <p:cNvSpPr txBox="1"/>
            <p:nvPr/>
          </p:nvSpPr>
          <p:spPr>
            <a:xfrm>
              <a:off x="1744364" y="2594271"/>
              <a:ext cx="220418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88303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100" b="0" i="1" u="none" strike="noStrike" kern="0" cap="none" spc="0" normalizeH="0" baseline="0" noProof="0" dirty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</a:rPr>
                <a:t>黑龙江省</a:t>
              </a:r>
              <a:r>
                <a:rPr kumimoji="0" lang="en-US" altLang="zh-CN" sz="1100" b="0" i="1" u="none" strike="noStrike" kern="0" cap="none" spc="0" normalizeH="0" baseline="0" noProof="0" dirty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</a:rPr>
                <a:t>+98.4%</a:t>
              </a:r>
              <a:endParaRPr kumimoji="0" lang="zh-CN" altLang="en-US" sz="1100" b="0" i="1" u="none" strike="noStrike" kern="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</a:endParaRPr>
            </a:p>
          </p:txBody>
        </p:sp>
        <p:graphicFrame>
          <p:nvGraphicFramePr>
            <p:cNvPr id="21" name="图表 20">
              <a:extLst>
                <a:ext uri="{FF2B5EF4-FFF2-40B4-BE49-F238E27FC236}">
                  <a16:creationId xmlns:a16="http://schemas.microsoft.com/office/drawing/2014/main" id="{66D1B4AE-EC35-0908-2C44-936C496C64E1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00452002"/>
                </p:ext>
              </p:extLst>
            </p:nvPr>
          </p:nvGraphicFramePr>
          <p:xfrm>
            <a:off x="1347330" y="4429125"/>
            <a:ext cx="11215200" cy="157416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EE7EA28F-3F4A-9EC0-7D29-C8FC4124ADE5}"/>
                </a:ext>
              </a:extLst>
            </p:cNvPr>
            <p:cNvSpPr txBox="1"/>
            <p:nvPr/>
          </p:nvSpPr>
          <p:spPr>
            <a:xfrm>
              <a:off x="1232088" y="4087859"/>
              <a:ext cx="1119486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rPr>
                <a:t>2024</a:t>
              </a:r>
              <a:r>
                <a:rPr kumimoji="1" lang="zh-CN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rPr>
                <a:t>年空调各地区保有量</a:t>
              </a:r>
            </a:p>
          </p:txBody>
        </p:sp>
      </p:grpSp>
      <p:grpSp>
        <p:nvGrpSpPr>
          <p:cNvPr id="53" name="组合 52">
            <a:extLst>
              <a:ext uri="{FF2B5EF4-FFF2-40B4-BE49-F238E27FC236}">
                <a16:creationId xmlns:a16="http://schemas.microsoft.com/office/drawing/2014/main" id="{6A61645B-9780-CC32-6E25-F6A11B0C291D}"/>
              </a:ext>
            </a:extLst>
          </p:cNvPr>
          <p:cNvGrpSpPr/>
          <p:nvPr/>
        </p:nvGrpSpPr>
        <p:grpSpPr>
          <a:xfrm>
            <a:off x="1082283" y="2344372"/>
            <a:ext cx="3241282" cy="1197402"/>
            <a:chOff x="4475359" y="4849577"/>
            <a:chExt cx="3241282" cy="1386123"/>
          </a:xfrm>
        </p:grpSpPr>
        <p:sp>
          <p:nvSpPr>
            <p:cNvPr id="6" name="任意多边形: 形状 5">
              <a:extLst>
                <a:ext uri="{FF2B5EF4-FFF2-40B4-BE49-F238E27FC236}">
                  <a16:creationId xmlns:a16="http://schemas.microsoft.com/office/drawing/2014/main" id="{D1CED38B-6A0F-0B83-FBAB-238ADEEB30A2}"/>
                </a:ext>
              </a:extLst>
            </p:cNvPr>
            <p:cNvSpPr/>
            <p:nvPr/>
          </p:nvSpPr>
          <p:spPr>
            <a:xfrm>
              <a:off x="4475359" y="5130836"/>
              <a:ext cx="3241282" cy="825498"/>
            </a:xfrm>
            <a:custGeom>
              <a:avLst/>
              <a:gdLst>
                <a:gd name="connsiteX0" fmla="*/ 1171289 w 1200150"/>
                <a:gd name="connsiteY0" fmla="*/ 0 h 305657"/>
                <a:gd name="connsiteX1" fmla="*/ 792956 w 1200150"/>
                <a:gd name="connsiteY1" fmla="*/ 0 h 305657"/>
                <a:gd name="connsiteX2" fmla="*/ 764096 w 1200150"/>
                <a:gd name="connsiteY2" fmla="*/ 28861 h 305657"/>
                <a:gd name="connsiteX3" fmla="*/ 792956 w 1200150"/>
                <a:gd name="connsiteY3" fmla="*/ 57722 h 305657"/>
                <a:gd name="connsiteX4" fmla="*/ 922496 w 1200150"/>
                <a:gd name="connsiteY4" fmla="*/ 57722 h 305657"/>
                <a:gd name="connsiteX5" fmla="*/ 922496 w 1200150"/>
                <a:gd name="connsiteY5" fmla="*/ 70771 h 305657"/>
                <a:gd name="connsiteX6" fmla="*/ 892397 w 1200150"/>
                <a:gd name="connsiteY6" fmla="*/ 111157 h 305657"/>
                <a:gd name="connsiteX7" fmla="*/ 844296 w 1200150"/>
                <a:gd name="connsiteY7" fmla="*/ 148114 h 305657"/>
                <a:gd name="connsiteX8" fmla="*/ 759238 w 1200150"/>
                <a:gd name="connsiteY8" fmla="*/ 160877 h 305657"/>
                <a:gd name="connsiteX9" fmla="*/ 682181 w 1200150"/>
                <a:gd name="connsiteY9" fmla="*/ 148114 h 305657"/>
                <a:gd name="connsiteX10" fmla="*/ 682181 w 1200150"/>
                <a:gd name="connsiteY10" fmla="*/ 133160 h 305657"/>
                <a:gd name="connsiteX11" fmla="*/ 651415 w 1200150"/>
                <a:gd name="connsiteY11" fmla="*/ 98679 h 305657"/>
                <a:gd name="connsiteX12" fmla="*/ 612172 w 1200150"/>
                <a:gd name="connsiteY12" fmla="*/ 85725 h 305657"/>
                <a:gd name="connsiteX13" fmla="*/ 600075 w 1200150"/>
                <a:gd name="connsiteY13" fmla="*/ 18669 h 305657"/>
                <a:gd name="connsiteX14" fmla="*/ 587978 w 1200150"/>
                <a:gd name="connsiteY14" fmla="*/ 85725 h 305657"/>
                <a:gd name="connsiteX15" fmla="*/ 548831 w 1200150"/>
                <a:gd name="connsiteY15" fmla="*/ 98774 h 305657"/>
                <a:gd name="connsiteX16" fmla="*/ 518065 w 1200150"/>
                <a:gd name="connsiteY16" fmla="*/ 133255 h 305657"/>
                <a:gd name="connsiteX17" fmla="*/ 518065 w 1200150"/>
                <a:gd name="connsiteY17" fmla="*/ 148209 h 305657"/>
                <a:gd name="connsiteX18" fmla="*/ 441008 w 1200150"/>
                <a:gd name="connsiteY18" fmla="*/ 160973 h 305657"/>
                <a:gd name="connsiteX19" fmla="*/ 355949 w 1200150"/>
                <a:gd name="connsiteY19" fmla="*/ 148209 h 305657"/>
                <a:gd name="connsiteX20" fmla="*/ 307848 w 1200150"/>
                <a:gd name="connsiteY20" fmla="*/ 111252 h 305657"/>
                <a:gd name="connsiteX21" fmla="*/ 277749 w 1200150"/>
                <a:gd name="connsiteY21" fmla="*/ 70866 h 305657"/>
                <a:gd name="connsiteX22" fmla="*/ 277749 w 1200150"/>
                <a:gd name="connsiteY22" fmla="*/ 57817 h 305657"/>
                <a:gd name="connsiteX23" fmla="*/ 407289 w 1200150"/>
                <a:gd name="connsiteY23" fmla="*/ 57817 h 305657"/>
                <a:gd name="connsiteX24" fmla="*/ 436150 w 1200150"/>
                <a:gd name="connsiteY24" fmla="*/ 28956 h 305657"/>
                <a:gd name="connsiteX25" fmla="*/ 407194 w 1200150"/>
                <a:gd name="connsiteY25" fmla="*/ 0 h 305657"/>
                <a:gd name="connsiteX26" fmla="*/ 28861 w 1200150"/>
                <a:gd name="connsiteY26" fmla="*/ 0 h 305657"/>
                <a:gd name="connsiteX27" fmla="*/ 0 w 1200150"/>
                <a:gd name="connsiteY27" fmla="*/ 28861 h 305657"/>
                <a:gd name="connsiteX28" fmla="*/ 28861 w 1200150"/>
                <a:gd name="connsiteY28" fmla="*/ 57722 h 305657"/>
                <a:gd name="connsiteX29" fmla="*/ 157829 w 1200150"/>
                <a:gd name="connsiteY29" fmla="*/ 57722 h 305657"/>
                <a:gd name="connsiteX30" fmla="*/ 176975 w 1200150"/>
                <a:gd name="connsiteY30" fmla="*/ 67532 h 305657"/>
                <a:gd name="connsiteX31" fmla="*/ 215075 w 1200150"/>
                <a:gd name="connsiteY31" fmla="*/ 112109 h 305657"/>
                <a:gd name="connsiteX32" fmla="*/ 251555 w 1200150"/>
                <a:gd name="connsiteY32" fmla="*/ 156591 h 305657"/>
                <a:gd name="connsiteX33" fmla="*/ 290227 w 1200150"/>
                <a:gd name="connsiteY33" fmla="*/ 191548 h 305657"/>
                <a:gd name="connsiteX34" fmla="*/ 523685 w 1200150"/>
                <a:gd name="connsiteY34" fmla="*/ 217646 h 305657"/>
                <a:gd name="connsiteX35" fmla="*/ 523685 w 1200150"/>
                <a:gd name="connsiteY35" fmla="*/ 305657 h 305657"/>
                <a:gd name="connsiteX36" fmla="*/ 600075 w 1200150"/>
                <a:gd name="connsiteY36" fmla="*/ 305657 h 305657"/>
                <a:gd name="connsiteX37" fmla="*/ 676465 w 1200150"/>
                <a:gd name="connsiteY37" fmla="*/ 305657 h 305657"/>
                <a:gd name="connsiteX38" fmla="*/ 676465 w 1200150"/>
                <a:gd name="connsiteY38" fmla="*/ 217646 h 305657"/>
                <a:gd name="connsiteX39" fmla="*/ 909923 w 1200150"/>
                <a:gd name="connsiteY39" fmla="*/ 191548 h 305657"/>
                <a:gd name="connsiteX40" fmla="*/ 948595 w 1200150"/>
                <a:gd name="connsiteY40" fmla="*/ 156591 h 305657"/>
                <a:gd name="connsiteX41" fmla="*/ 985076 w 1200150"/>
                <a:gd name="connsiteY41" fmla="*/ 112109 h 305657"/>
                <a:gd name="connsiteX42" fmla="*/ 1023176 w 1200150"/>
                <a:gd name="connsiteY42" fmla="*/ 67532 h 305657"/>
                <a:gd name="connsiteX43" fmla="*/ 1042321 w 1200150"/>
                <a:gd name="connsiteY43" fmla="*/ 57722 h 305657"/>
                <a:gd name="connsiteX44" fmla="*/ 1171289 w 1200150"/>
                <a:gd name="connsiteY44" fmla="*/ 57722 h 305657"/>
                <a:gd name="connsiteX45" fmla="*/ 1200150 w 1200150"/>
                <a:gd name="connsiteY45" fmla="*/ 28861 h 305657"/>
                <a:gd name="connsiteX46" fmla="*/ 1171289 w 1200150"/>
                <a:gd name="connsiteY46" fmla="*/ 0 h 305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200150" h="305657">
                  <a:moveTo>
                    <a:pt x="1171289" y="0"/>
                  </a:moveTo>
                  <a:lnTo>
                    <a:pt x="792956" y="0"/>
                  </a:lnTo>
                  <a:cubicBezTo>
                    <a:pt x="777050" y="0"/>
                    <a:pt x="764096" y="12954"/>
                    <a:pt x="764096" y="28861"/>
                  </a:cubicBezTo>
                  <a:cubicBezTo>
                    <a:pt x="764096" y="44768"/>
                    <a:pt x="777050" y="57722"/>
                    <a:pt x="792956" y="57722"/>
                  </a:cubicBezTo>
                  <a:lnTo>
                    <a:pt x="922496" y="57722"/>
                  </a:lnTo>
                  <a:lnTo>
                    <a:pt x="922496" y="70771"/>
                  </a:lnTo>
                  <a:cubicBezTo>
                    <a:pt x="915924" y="82296"/>
                    <a:pt x="906304" y="96679"/>
                    <a:pt x="892397" y="111157"/>
                  </a:cubicBezTo>
                  <a:cubicBezTo>
                    <a:pt x="875062" y="129159"/>
                    <a:pt x="857440" y="140780"/>
                    <a:pt x="844296" y="148114"/>
                  </a:cubicBezTo>
                  <a:cubicBezTo>
                    <a:pt x="824865" y="154400"/>
                    <a:pt x="795338" y="161449"/>
                    <a:pt x="759238" y="160877"/>
                  </a:cubicBezTo>
                  <a:cubicBezTo>
                    <a:pt x="727043" y="160401"/>
                    <a:pt x="700564" y="154019"/>
                    <a:pt x="682181" y="148114"/>
                  </a:cubicBezTo>
                  <a:cubicBezTo>
                    <a:pt x="682181" y="143161"/>
                    <a:pt x="682181" y="138208"/>
                    <a:pt x="682181" y="133160"/>
                  </a:cubicBezTo>
                  <a:cubicBezTo>
                    <a:pt x="678752" y="126111"/>
                    <a:pt x="669893" y="110395"/>
                    <a:pt x="651415" y="98679"/>
                  </a:cubicBezTo>
                  <a:cubicBezTo>
                    <a:pt x="635318" y="88583"/>
                    <a:pt x="619887" y="86297"/>
                    <a:pt x="612172" y="85725"/>
                  </a:cubicBezTo>
                  <a:cubicBezTo>
                    <a:pt x="608171" y="63341"/>
                    <a:pt x="604076" y="40958"/>
                    <a:pt x="600075" y="18669"/>
                  </a:cubicBezTo>
                  <a:cubicBezTo>
                    <a:pt x="596075" y="40958"/>
                    <a:pt x="591979" y="63341"/>
                    <a:pt x="587978" y="85725"/>
                  </a:cubicBezTo>
                  <a:cubicBezTo>
                    <a:pt x="580263" y="86297"/>
                    <a:pt x="564833" y="88583"/>
                    <a:pt x="548831" y="98774"/>
                  </a:cubicBezTo>
                  <a:cubicBezTo>
                    <a:pt x="530352" y="110490"/>
                    <a:pt x="521494" y="126206"/>
                    <a:pt x="518065" y="133255"/>
                  </a:cubicBezTo>
                  <a:cubicBezTo>
                    <a:pt x="518065" y="138208"/>
                    <a:pt x="518065" y="143161"/>
                    <a:pt x="518065" y="148209"/>
                  </a:cubicBezTo>
                  <a:cubicBezTo>
                    <a:pt x="499682" y="154115"/>
                    <a:pt x="473297" y="160496"/>
                    <a:pt x="441008" y="160973"/>
                  </a:cubicBezTo>
                  <a:cubicBezTo>
                    <a:pt x="404813" y="161544"/>
                    <a:pt x="375380" y="154496"/>
                    <a:pt x="355949" y="148209"/>
                  </a:cubicBezTo>
                  <a:cubicBezTo>
                    <a:pt x="342710" y="140875"/>
                    <a:pt x="325088" y="129254"/>
                    <a:pt x="307848" y="111252"/>
                  </a:cubicBezTo>
                  <a:cubicBezTo>
                    <a:pt x="293942" y="96774"/>
                    <a:pt x="284321" y="82391"/>
                    <a:pt x="277749" y="70866"/>
                  </a:cubicBezTo>
                  <a:lnTo>
                    <a:pt x="277749" y="57817"/>
                  </a:lnTo>
                  <a:lnTo>
                    <a:pt x="407289" y="57817"/>
                  </a:lnTo>
                  <a:cubicBezTo>
                    <a:pt x="423196" y="57817"/>
                    <a:pt x="436150" y="44863"/>
                    <a:pt x="436150" y="28956"/>
                  </a:cubicBezTo>
                  <a:cubicBezTo>
                    <a:pt x="436150" y="13049"/>
                    <a:pt x="423100" y="0"/>
                    <a:pt x="407194" y="0"/>
                  </a:cubicBezTo>
                  <a:lnTo>
                    <a:pt x="28861" y="0"/>
                  </a:lnTo>
                  <a:cubicBezTo>
                    <a:pt x="12954" y="0"/>
                    <a:pt x="0" y="12954"/>
                    <a:pt x="0" y="28861"/>
                  </a:cubicBezTo>
                  <a:cubicBezTo>
                    <a:pt x="0" y="44768"/>
                    <a:pt x="12954" y="57722"/>
                    <a:pt x="28861" y="57722"/>
                  </a:cubicBezTo>
                  <a:lnTo>
                    <a:pt x="157829" y="57722"/>
                  </a:lnTo>
                  <a:cubicBezTo>
                    <a:pt x="163830" y="60008"/>
                    <a:pt x="170307" y="63151"/>
                    <a:pt x="176975" y="67532"/>
                  </a:cubicBezTo>
                  <a:cubicBezTo>
                    <a:pt x="200025" y="82582"/>
                    <a:pt x="210788" y="102775"/>
                    <a:pt x="215075" y="112109"/>
                  </a:cubicBezTo>
                  <a:cubicBezTo>
                    <a:pt x="223456" y="124206"/>
                    <a:pt x="235458" y="139827"/>
                    <a:pt x="251555" y="156591"/>
                  </a:cubicBezTo>
                  <a:cubicBezTo>
                    <a:pt x="251555" y="156591"/>
                    <a:pt x="270796" y="176689"/>
                    <a:pt x="290227" y="191548"/>
                  </a:cubicBezTo>
                  <a:cubicBezTo>
                    <a:pt x="323088" y="216694"/>
                    <a:pt x="411766" y="230791"/>
                    <a:pt x="523685" y="217646"/>
                  </a:cubicBezTo>
                  <a:cubicBezTo>
                    <a:pt x="523685" y="246983"/>
                    <a:pt x="523685" y="276320"/>
                    <a:pt x="523685" y="305657"/>
                  </a:cubicBezTo>
                  <a:lnTo>
                    <a:pt x="600075" y="305657"/>
                  </a:lnTo>
                  <a:lnTo>
                    <a:pt x="676465" y="305657"/>
                  </a:lnTo>
                  <a:cubicBezTo>
                    <a:pt x="676465" y="276320"/>
                    <a:pt x="676465" y="246983"/>
                    <a:pt x="676465" y="217646"/>
                  </a:cubicBezTo>
                  <a:cubicBezTo>
                    <a:pt x="788384" y="230791"/>
                    <a:pt x="877062" y="216694"/>
                    <a:pt x="909923" y="191548"/>
                  </a:cubicBezTo>
                  <a:cubicBezTo>
                    <a:pt x="929354" y="176689"/>
                    <a:pt x="948595" y="156591"/>
                    <a:pt x="948595" y="156591"/>
                  </a:cubicBezTo>
                  <a:cubicBezTo>
                    <a:pt x="964692" y="139827"/>
                    <a:pt x="976598" y="124206"/>
                    <a:pt x="985076" y="112109"/>
                  </a:cubicBezTo>
                  <a:cubicBezTo>
                    <a:pt x="989362" y="102870"/>
                    <a:pt x="1000125" y="82582"/>
                    <a:pt x="1023176" y="67532"/>
                  </a:cubicBezTo>
                  <a:cubicBezTo>
                    <a:pt x="1029843" y="63151"/>
                    <a:pt x="1036320" y="60103"/>
                    <a:pt x="1042321" y="57722"/>
                  </a:cubicBezTo>
                  <a:lnTo>
                    <a:pt x="1171289" y="57722"/>
                  </a:lnTo>
                  <a:cubicBezTo>
                    <a:pt x="1187196" y="57722"/>
                    <a:pt x="1200150" y="44768"/>
                    <a:pt x="1200150" y="28861"/>
                  </a:cubicBezTo>
                  <a:cubicBezTo>
                    <a:pt x="1200150" y="12954"/>
                    <a:pt x="1187196" y="0"/>
                    <a:pt x="1171289" y="0"/>
                  </a:cubicBezTo>
                  <a:close/>
                </a:path>
              </a:pathLst>
            </a:custGeom>
            <a:solidFill>
              <a:schemeClr val="tx2">
                <a:alpha val="49804"/>
              </a:scheme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/>
            </a:p>
          </p:txBody>
        </p:sp>
        <p:sp>
          <p:nvSpPr>
            <p:cNvPr id="7" name="任意多边形: 形状 6">
              <a:extLst>
                <a:ext uri="{FF2B5EF4-FFF2-40B4-BE49-F238E27FC236}">
                  <a16:creationId xmlns:a16="http://schemas.microsoft.com/office/drawing/2014/main" id="{05FB73CC-6B6D-94F1-255E-DAAD03E15C0E}"/>
                </a:ext>
              </a:extLst>
            </p:cNvPr>
            <p:cNvSpPr/>
            <p:nvPr/>
          </p:nvSpPr>
          <p:spPr>
            <a:xfrm>
              <a:off x="5741002" y="5981286"/>
              <a:ext cx="709995" cy="126049"/>
            </a:xfrm>
            <a:custGeom>
              <a:avLst/>
              <a:gdLst>
                <a:gd name="connsiteX0" fmla="*/ 239554 w 262890"/>
                <a:gd name="connsiteY0" fmla="*/ 46672 h 46672"/>
                <a:gd name="connsiteX1" fmla="*/ 23336 w 262890"/>
                <a:gd name="connsiteY1" fmla="*/ 46672 h 46672"/>
                <a:gd name="connsiteX2" fmla="*/ 0 w 262890"/>
                <a:gd name="connsiteY2" fmla="*/ 23336 h 46672"/>
                <a:gd name="connsiteX3" fmla="*/ 0 w 262890"/>
                <a:gd name="connsiteY3" fmla="*/ 23336 h 46672"/>
                <a:gd name="connsiteX4" fmla="*/ 23336 w 262890"/>
                <a:gd name="connsiteY4" fmla="*/ 0 h 46672"/>
                <a:gd name="connsiteX5" fmla="*/ 239554 w 262890"/>
                <a:gd name="connsiteY5" fmla="*/ 0 h 46672"/>
                <a:gd name="connsiteX6" fmla="*/ 262890 w 262890"/>
                <a:gd name="connsiteY6" fmla="*/ 23336 h 46672"/>
                <a:gd name="connsiteX7" fmla="*/ 262890 w 262890"/>
                <a:gd name="connsiteY7" fmla="*/ 23336 h 46672"/>
                <a:gd name="connsiteX8" fmla="*/ 239554 w 262890"/>
                <a:gd name="connsiteY8" fmla="*/ 46672 h 46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2890" h="46672">
                  <a:moveTo>
                    <a:pt x="239554" y="46672"/>
                  </a:moveTo>
                  <a:lnTo>
                    <a:pt x="23336" y="46672"/>
                  </a:lnTo>
                  <a:cubicBezTo>
                    <a:pt x="10477" y="46672"/>
                    <a:pt x="0" y="36290"/>
                    <a:pt x="0" y="23336"/>
                  </a:cubicBezTo>
                  <a:lnTo>
                    <a:pt x="0" y="23336"/>
                  </a:lnTo>
                  <a:cubicBezTo>
                    <a:pt x="0" y="10477"/>
                    <a:pt x="10382" y="0"/>
                    <a:pt x="23336" y="0"/>
                  </a:cubicBezTo>
                  <a:lnTo>
                    <a:pt x="239554" y="0"/>
                  </a:lnTo>
                  <a:cubicBezTo>
                    <a:pt x="252412" y="0"/>
                    <a:pt x="262890" y="10382"/>
                    <a:pt x="262890" y="23336"/>
                  </a:cubicBezTo>
                  <a:lnTo>
                    <a:pt x="262890" y="23336"/>
                  </a:lnTo>
                  <a:cubicBezTo>
                    <a:pt x="262795" y="36195"/>
                    <a:pt x="252412" y="46672"/>
                    <a:pt x="239554" y="46672"/>
                  </a:cubicBez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" name="任意多边形: 形状 3">
              <a:extLst>
                <a:ext uri="{FF2B5EF4-FFF2-40B4-BE49-F238E27FC236}">
                  <a16:creationId xmlns:a16="http://schemas.microsoft.com/office/drawing/2014/main" id="{867F1FD8-625E-23B8-C820-0806D9BF8F39}"/>
                </a:ext>
              </a:extLst>
            </p:cNvPr>
            <p:cNvSpPr/>
            <p:nvPr/>
          </p:nvSpPr>
          <p:spPr>
            <a:xfrm>
              <a:off x="5587425" y="6132289"/>
              <a:ext cx="1016887" cy="103411"/>
            </a:xfrm>
            <a:custGeom>
              <a:avLst/>
              <a:gdLst>
                <a:gd name="connsiteX0" fmla="*/ 357473 w 376523"/>
                <a:gd name="connsiteY0" fmla="*/ 38291 h 38290"/>
                <a:gd name="connsiteX1" fmla="*/ 19145 w 376523"/>
                <a:gd name="connsiteY1" fmla="*/ 38291 h 38290"/>
                <a:gd name="connsiteX2" fmla="*/ 0 w 376523"/>
                <a:gd name="connsiteY2" fmla="*/ 19145 h 38290"/>
                <a:gd name="connsiteX3" fmla="*/ 0 w 376523"/>
                <a:gd name="connsiteY3" fmla="*/ 19145 h 38290"/>
                <a:gd name="connsiteX4" fmla="*/ 19145 w 376523"/>
                <a:gd name="connsiteY4" fmla="*/ 0 h 38290"/>
                <a:gd name="connsiteX5" fmla="*/ 357378 w 376523"/>
                <a:gd name="connsiteY5" fmla="*/ 0 h 38290"/>
                <a:gd name="connsiteX6" fmla="*/ 376523 w 376523"/>
                <a:gd name="connsiteY6" fmla="*/ 19145 h 38290"/>
                <a:gd name="connsiteX7" fmla="*/ 376523 w 376523"/>
                <a:gd name="connsiteY7" fmla="*/ 19145 h 38290"/>
                <a:gd name="connsiteX8" fmla="*/ 357473 w 376523"/>
                <a:gd name="connsiteY8" fmla="*/ 38291 h 38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6523" h="38290">
                  <a:moveTo>
                    <a:pt x="357473" y="38291"/>
                  </a:moveTo>
                  <a:lnTo>
                    <a:pt x="19145" y="38291"/>
                  </a:lnTo>
                  <a:cubicBezTo>
                    <a:pt x="8573" y="38291"/>
                    <a:pt x="0" y="29718"/>
                    <a:pt x="0" y="19145"/>
                  </a:cubicBezTo>
                  <a:lnTo>
                    <a:pt x="0" y="19145"/>
                  </a:lnTo>
                  <a:cubicBezTo>
                    <a:pt x="0" y="8573"/>
                    <a:pt x="8573" y="0"/>
                    <a:pt x="19145" y="0"/>
                  </a:cubicBezTo>
                  <a:lnTo>
                    <a:pt x="357378" y="0"/>
                  </a:lnTo>
                  <a:cubicBezTo>
                    <a:pt x="367951" y="0"/>
                    <a:pt x="376523" y="8573"/>
                    <a:pt x="376523" y="19145"/>
                  </a:cubicBezTo>
                  <a:lnTo>
                    <a:pt x="376523" y="19145"/>
                  </a:lnTo>
                  <a:cubicBezTo>
                    <a:pt x="376523" y="29718"/>
                    <a:pt x="367951" y="38291"/>
                    <a:pt x="357473" y="38291"/>
                  </a:cubicBezTo>
                  <a:close/>
                </a:path>
              </a:pathLst>
            </a:custGeom>
            <a:solidFill>
              <a:schemeClr val="tx2">
                <a:alpha val="49804"/>
              </a:scheme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/>
            </a:p>
          </p:txBody>
        </p:sp>
        <p:sp>
          <p:nvSpPr>
            <p:cNvPr id="44" name="任意多边形: 形状 43">
              <a:extLst>
                <a:ext uri="{FF2B5EF4-FFF2-40B4-BE49-F238E27FC236}">
                  <a16:creationId xmlns:a16="http://schemas.microsoft.com/office/drawing/2014/main" id="{ACCEEFAB-97EE-E8B3-55AE-B166DF7EC0A1}"/>
                </a:ext>
              </a:extLst>
            </p:cNvPr>
            <p:cNvSpPr/>
            <p:nvPr/>
          </p:nvSpPr>
          <p:spPr>
            <a:xfrm>
              <a:off x="4621477" y="4849578"/>
              <a:ext cx="913997" cy="210607"/>
            </a:xfrm>
            <a:custGeom>
              <a:avLst/>
              <a:gdLst>
                <a:gd name="connsiteX0" fmla="*/ 703390 w 913997"/>
                <a:gd name="connsiteY0" fmla="*/ 0 h 210607"/>
                <a:gd name="connsiteX1" fmla="*/ 913997 w 913997"/>
                <a:gd name="connsiteY1" fmla="*/ 0 h 210607"/>
                <a:gd name="connsiteX2" fmla="*/ 913997 w 913997"/>
                <a:gd name="connsiteY2" fmla="*/ 210607 h 210607"/>
                <a:gd name="connsiteX3" fmla="*/ 703390 w 913997"/>
                <a:gd name="connsiteY3" fmla="*/ 210607 h 210607"/>
                <a:gd name="connsiteX4" fmla="*/ 351694 w 913997"/>
                <a:gd name="connsiteY4" fmla="*/ 0 h 210607"/>
                <a:gd name="connsiteX5" fmla="*/ 562301 w 913997"/>
                <a:gd name="connsiteY5" fmla="*/ 0 h 210607"/>
                <a:gd name="connsiteX6" fmla="*/ 562301 w 913997"/>
                <a:gd name="connsiteY6" fmla="*/ 210607 h 210607"/>
                <a:gd name="connsiteX7" fmla="*/ 351694 w 913997"/>
                <a:gd name="connsiteY7" fmla="*/ 210607 h 210607"/>
                <a:gd name="connsiteX8" fmla="*/ 0 w 913997"/>
                <a:gd name="connsiteY8" fmla="*/ 0 h 210607"/>
                <a:gd name="connsiteX9" fmla="*/ 210607 w 913997"/>
                <a:gd name="connsiteY9" fmla="*/ 0 h 210607"/>
                <a:gd name="connsiteX10" fmla="*/ 210607 w 913997"/>
                <a:gd name="connsiteY10" fmla="*/ 210607 h 210607"/>
                <a:gd name="connsiteX11" fmla="*/ 0 w 913997"/>
                <a:gd name="connsiteY11" fmla="*/ 210607 h 210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13997" h="210607">
                  <a:moveTo>
                    <a:pt x="703390" y="0"/>
                  </a:moveTo>
                  <a:lnTo>
                    <a:pt x="913997" y="0"/>
                  </a:lnTo>
                  <a:lnTo>
                    <a:pt x="913997" y="210607"/>
                  </a:lnTo>
                  <a:lnTo>
                    <a:pt x="703390" y="210607"/>
                  </a:lnTo>
                  <a:close/>
                  <a:moveTo>
                    <a:pt x="351694" y="0"/>
                  </a:moveTo>
                  <a:lnTo>
                    <a:pt x="562301" y="0"/>
                  </a:lnTo>
                  <a:lnTo>
                    <a:pt x="562301" y="210607"/>
                  </a:lnTo>
                  <a:lnTo>
                    <a:pt x="351694" y="210607"/>
                  </a:lnTo>
                  <a:close/>
                  <a:moveTo>
                    <a:pt x="0" y="0"/>
                  </a:moveTo>
                  <a:lnTo>
                    <a:pt x="210607" y="0"/>
                  </a:lnTo>
                  <a:lnTo>
                    <a:pt x="210607" y="210607"/>
                  </a:lnTo>
                  <a:lnTo>
                    <a:pt x="0" y="21060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5" name="任意多边形: 形状 44">
              <a:extLst>
                <a:ext uri="{FF2B5EF4-FFF2-40B4-BE49-F238E27FC236}">
                  <a16:creationId xmlns:a16="http://schemas.microsoft.com/office/drawing/2014/main" id="{09CEE75E-0113-D413-12CD-5D8CBD0F7D49}"/>
                </a:ext>
              </a:extLst>
            </p:cNvPr>
            <p:cNvSpPr/>
            <p:nvPr/>
          </p:nvSpPr>
          <p:spPr>
            <a:xfrm>
              <a:off x="6656526" y="4849577"/>
              <a:ext cx="921910" cy="210608"/>
            </a:xfrm>
            <a:custGeom>
              <a:avLst/>
              <a:gdLst>
                <a:gd name="connsiteX0" fmla="*/ 816606 w 921910"/>
                <a:gd name="connsiteY0" fmla="*/ 0 h 210608"/>
                <a:gd name="connsiteX1" fmla="*/ 921910 w 921910"/>
                <a:gd name="connsiteY1" fmla="*/ 105304 h 210608"/>
                <a:gd name="connsiteX2" fmla="*/ 816606 w 921910"/>
                <a:gd name="connsiteY2" fmla="*/ 210608 h 210608"/>
                <a:gd name="connsiteX3" fmla="*/ 711302 w 921910"/>
                <a:gd name="connsiteY3" fmla="*/ 105304 h 210608"/>
                <a:gd name="connsiteX4" fmla="*/ 816606 w 921910"/>
                <a:gd name="connsiteY4" fmla="*/ 0 h 210608"/>
                <a:gd name="connsiteX5" fmla="*/ 460955 w 921910"/>
                <a:gd name="connsiteY5" fmla="*/ 0 h 210608"/>
                <a:gd name="connsiteX6" fmla="*/ 566259 w 921910"/>
                <a:gd name="connsiteY6" fmla="*/ 105304 h 210608"/>
                <a:gd name="connsiteX7" fmla="*/ 460955 w 921910"/>
                <a:gd name="connsiteY7" fmla="*/ 210608 h 210608"/>
                <a:gd name="connsiteX8" fmla="*/ 355651 w 921910"/>
                <a:gd name="connsiteY8" fmla="*/ 105304 h 210608"/>
                <a:gd name="connsiteX9" fmla="*/ 460955 w 921910"/>
                <a:gd name="connsiteY9" fmla="*/ 0 h 210608"/>
                <a:gd name="connsiteX10" fmla="*/ 105304 w 921910"/>
                <a:gd name="connsiteY10" fmla="*/ 0 h 210608"/>
                <a:gd name="connsiteX11" fmla="*/ 210608 w 921910"/>
                <a:gd name="connsiteY11" fmla="*/ 105304 h 210608"/>
                <a:gd name="connsiteX12" fmla="*/ 105304 w 921910"/>
                <a:gd name="connsiteY12" fmla="*/ 210608 h 210608"/>
                <a:gd name="connsiteX13" fmla="*/ 0 w 921910"/>
                <a:gd name="connsiteY13" fmla="*/ 105304 h 210608"/>
                <a:gd name="connsiteX14" fmla="*/ 105304 w 921910"/>
                <a:gd name="connsiteY14" fmla="*/ 0 h 210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21910" h="210608">
                  <a:moveTo>
                    <a:pt x="816606" y="0"/>
                  </a:moveTo>
                  <a:cubicBezTo>
                    <a:pt x="874764" y="0"/>
                    <a:pt x="921910" y="47146"/>
                    <a:pt x="921910" y="105304"/>
                  </a:cubicBezTo>
                  <a:cubicBezTo>
                    <a:pt x="921910" y="163462"/>
                    <a:pt x="874764" y="210608"/>
                    <a:pt x="816606" y="210608"/>
                  </a:cubicBezTo>
                  <a:cubicBezTo>
                    <a:pt x="758448" y="210608"/>
                    <a:pt x="711302" y="163462"/>
                    <a:pt x="711302" y="105304"/>
                  </a:cubicBezTo>
                  <a:cubicBezTo>
                    <a:pt x="711302" y="47146"/>
                    <a:pt x="758448" y="0"/>
                    <a:pt x="816606" y="0"/>
                  </a:cubicBezTo>
                  <a:close/>
                  <a:moveTo>
                    <a:pt x="460955" y="0"/>
                  </a:moveTo>
                  <a:cubicBezTo>
                    <a:pt x="519113" y="0"/>
                    <a:pt x="566259" y="47146"/>
                    <a:pt x="566259" y="105304"/>
                  </a:cubicBezTo>
                  <a:cubicBezTo>
                    <a:pt x="566259" y="163462"/>
                    <a:pt x="519113" y="210608"/>
                    <a:pt x="460955" y="210608"/>
                  </a:cubicBezTo>
                  <a:cubicBezTo>
                    <a:pt x="402797" y="210608"/>
                    <a:pt x="355651" y="163462"/>
                    <a:pt x="355651" y="105304"/>
                  </a:cubicBezTo>
                  <a:cubicBezTo>
                    <a:pt x="355651" y="47146"/>
                    <a:pt x="402797" y="0"/>
                    <a:pt x="460955" y="0"/>
                  </a:cubicBezTo>
                  <a:close/>
                  <a:moveTo>
                    <a:pt x="105304" y="0"/>
                  </a:moveTo>
                  <a:cubicBezTo>
                    <a:pt x="163462" y="0"/>
                    <a:pt x="210608" y="47146"/>
                    <a:pt x="210608" y="105304"/>
                  </a:cubicBezTo>
                  <a:cubicBezTo>
                    <a:pt x="210608" y="163462"/>
                    <a:pt x="163462" y="210608"/>
                    <a:pt x="105304" y="210608"/>
                  </a:cubicBezTo>
                  <a:cubicBezTo>
                    <a:pt x="47146" y="210608"/>
                    <a:pt x="0" y="163462"/>
                    <a:pt x="0" y="105304"/>
                  </a:cubicBezTo>
                  <a:cubicBezTo>
                    <a:pt x="0" y="47146"/>
                    <a:pt x="47146" y="0"/>
                    <a:pt x="1053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4" name="文本框 23">
            <a:extLst>
              <a:ext uri="{FF2B5EF4-FFF2-40B4-BE49-F238E27FC236}">
                <a16:creationId xmlns:a16="http://schemas.microsoft.com/office/drawing/2014/main" id="{62B1D5F4-1674-EDB6-2B55-D603ECB3846E}"/>
              </a:ext>
            </a:extLst>
          </p:cNvPr>
          <p:cNvSpPr txBox="1"/>
          <p:nvPr/>
        </p:nvSpPr>
        <p:spPr>
          <a:xfrm>
            <a:off x="1149829" y="1953486"/>
            <a:ext cx="104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苹方-简"/>
                <a:cs typeface="+mn-cs"/>
              </a:rPr>
              <a:t>供给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DEE0C2B2-89C4-4F8A-39BA-25800754D441}"/>
              </a:ext>
            </a:extLst>
          </p:cNvPr>
          <p:cNvSpPr txBox="1"/>
          <p:nvPr/>
        </p:nvSpPr>
        <p:spPr>
          <a:xfrm>
            <a:off x="3227456" y="1989050"/>
            <a:ext cx="104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苹方-简"/>
                <a:cs typeface="+mn-cs"/>
              </a:rPr>
              <a:t>需求</a:t>
            </a:r>
          </a:p>
        </p:txBody>
      </p:sp>
    </p:spTree>
    <p:extLst>
      <p:ext uri="{BB962C8B-B14F-4D97-AF65-F5344CB8AC3E}">
        <p14:creationId xmlns:p14="http://schemas.microsoft.com/office/powerpoint/2010/main" val="20739942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66888" y="323851"/>
            <a:ext cx="10652396" cy="334434"/>
          </a:xfrm>
        </p:spPr>
        <p:txBody>
          <a:bodyPr/>
          <a:lstStyle/>
          <a:p>
            <a:r>
              <a:rPr lang="zh-CN" altLang="en-US" dirty="0">
                <a:latin typeface="+mn-lt"/>
                <a:ea typeface="+mn-ea"/>
                <a:cs typeface="+mn-ea"/>
                <a:sym typeface="+mn-lt"/>
              </a:rPr>
              <a:t>品牌结构：线上长尾份额增长，子品牌及新兴品牌爆发力强，线下进一步向头部集中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>
                <a:sym typeface="+mn-ea"/>
              </a:rPr>
              <a:t>数据来源：奥维云网（</a:t>
            </a:r>
            <a:r>
              <a:rPr lang="en-US" altLang="zh-CN">
                <a:sym typeface="+mn-ea"/>
              </a:rPr>
              <a:t>AVC</a:t>
            </a:r>
            <a:r>
              <a:rPr lang="zh-CN" altLang="en-US">
                <a:sym typeface="+mn-ea"/>
              </a:rPr>
              <a:t>）线上线下监测数据</a:t>
            </a:r>
            <a:endParaRPr lang="zh-CN" altLang="en-US" dirty="0"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390939" y="3621482"/>
            <a:ext cx="5778855" cy="2810122"/>
            <a:chOff x="390939" y="3621482"/>
            <a:chExt cx="11400008" cy="2810122"/>
          </a:xfrm>
        </p:grpSpPr>
        <p:graphicFrame>
          <p:nvGraphicFramePr>
            <p:cNvPr id="18" name="图表 17"/>
            <p:cNvGraphicFramePr/>
            <p:nvPr>
              <p:custDataLst>
                <p:tags r:id="rId4"/>
              </p:custDataLst>
            </p:nvPr>
          </p:nvGraphicFramePr>
          <p:xfrm>
            <a:off x="390939" y="4012532"/>
            <a:ext cx="11400008" cy="241907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6" name="文本框 5"/>
            <p:cNvSpPr txBox="1"/>
            <p:nvPr/>
          </p:nvSpPr>
          <p:spPr>
            <a:xfrm>
              <a:off x="2440015" y="3621482"/>
              <a:ext cx="73018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1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准圆简体" panose="02000500000000000000" charset="-122"/>
                  <a:ea typeface="方正准圆简体" panose="02000500000000000000" charset="-122"/>
                  <a:cs typeface="+mn-ea"/>
                  <a:sym typeface="+mn-lt"/>
                </a:rPr>
                <a:t>2024-2026</a:t>
              </a:r>
              <a:r>
                <a:rPr kumimoji="1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准圆简体" panose="02000500000000000000" charset="-122"/>
                  <a:ea typeface="方正准圆简体" panose="02000500000000000000" charset="-122"/>
                  <a:cs typeface="+mn-ea"/>
                  <a:sym typeface="+mn-lt"/>
                </a:rPr>
                <a:t>线上空调市场</a:t>
              </a:r>
              <a:r>
                <a:rPr kumimoji="1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准圆简体" panose="02000500000000000000" charset="-122"/>
                  <a:ea typeface="方正准圆简体" panose="02000500000000000000" charset="-122"/>
                  <a:cs typeface="+mn-ea"/>
                  <a:sym typeface="+mn-lt"/>
                </a:rPr>
                <a:t>TOP</a:t>
              </a:r>
              <a:r>
                <a:rPr kumimoji="1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准圆简体" panose="02000500000000000000" charset="-122"/>
                  <a:ea typeface="方正准圆简体" panose="02000500000000000000" charset="-122"/>
                  <a:cs typeface="+mn-ea"/>
                  <a:sym typeface="+mn-lt"/>
                </a:rPr>
                <a:t>品牌均价走势</a:t>
              </a:r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10706735" y="667575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方正准圆简体" panose="02000500000000000000"/>
              <a:cs typeface="+mn-cs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390939" y="909095"/>
            <a:ext cx="5778855" cy="2670301"/>
            <a:chOff x="390939" y="909095"/>
            <a:chExt cx="6144615" cy="2670301"/>
          </a:xfrm>
        </p:grpSpPr>
        <p:graphicFrame>
          <p:nvGraphicFramePr>
            <p:cNvPr id="9" name="图表 8"/>
            <p:cNvGraphicFramePr/>
            <p:nvPr>
              <p:custDataLst>
                <p:tags r:id="rId3"/>
              </p:custDataLst>
            </p:nvPr>
          </p:nvGraphicFramePr>
          <p:xfrm>
            <a:off x="390939" y="1258958"/>
            <a:ext cx="6144615" cy="232043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  <p:sp>
          <p:nvSpPr>
            <p:cNvPr id="4" name="文本框 3"/>
            <p:cNvSpPr txBox="1"/>
            <p:nvPr/>
          </p:nvSpPr>
          <p:spPr>
            <a:xfrm>
              <a:off x="4234176" y="2089945"/>
              <a:ext cx="735503" cy="261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/>
                  <a:ea typeface="方正准圆简体" panose="02000500000000000000"/>
                  <a:cs typeface="+mn-cs"/>
                </a:rPr>
                <a:t>+3.2%</a:t>
              </a: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方正准圆简体" panose="02000500000000000000"/>
                <a:cs typeface="+mn-cs"/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581570" y="909095"/>
              <a:ext cx="38077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1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准圆简体" panose="02000500000000000000" charset="-122"/>
                  <a:ea typeface="方正准圆简体" panose="02000500000000000000" charset="-122"/>
                  <a:cs typeface="+mn-ea"/>
                  <a:sym typeface="+mn-lt"/>
                </a:rPr>
                <a:t>2024-2026</a:t>
              </a:r>
              <a:r>
                <a:rPr kumimoji="1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准圆简体" panose="02000500000000000000" charset="-122"/>
                  <a:ea typeface="方正准圆简体" panose="02000500000000000000" charset="-122"/>
                  <a:cs typeface="+mn-ea"/>
                  <a:sym typeface="+mn-lt"/>
                </a:rPr>
                <a:t>线上空调市场</a:t>
              </a:r>
              <a:r>
                <a:rPr kumimoji="1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准圆简体" panose="02000500000000000000" charset="-122"/>
                  <a:ea typeface="方正准圆简体" panose="02000500000000000000" charset="-122"/>
                  <a:cs typeface="+mn-ea"/>
                  <a:sym typeface="+mn-lt"/>
                </a:rPr>
                <a:t>TOP</a:t>
              </a:r>
              <a:r>
                <a:rPr kumimoji="1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准圆简体" panose="02000500000000000000" charset="-122"/>
                  <a:ea typeface="方正准圆简体" panose="02000500000000000000" charset="-122"/>
                  <a:cs typeface="+mn-ea"/>
                  <a:sym typeface="+mn-lt"/>
                </a:rPr>
                <a:t>品牌规模份额</a:t>
              </a: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234176" y="1765120"/>
              <a:ext cx="735503" cy="261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/>
                  <a:ea typeface="方正准圆简体" panose="02000500000000000000"/>
                  <a:cs typeface="+mn-cs"/>
                </a:rPr>
                <a:t>+4.8%</a:t>
              </a: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方正准圆简体" panose="02000500000000000000"/>
                <a:cs typeface="+mn-cs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4234176" y="2365793"/>
              <a:ext cx="60065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/>
                  <a:ea typeface="方正准圆简体" panose="02000500000000000000"/>
                  <a:cs typeface="+mn-cs"/>
                </a:rPr>
                <a:t>-8.6%</a:t>
              </a: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方正准圆简体" panose="02000500000000000000"/>
                <a:cs typeface="+mn-cs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6169794" y="902436"/>
            <a:ext cx="5778855" cy="2670301"/>
            <a:chOff x="390939" y="909095"/>
            <a:chExt cx="6144615" cy="2670301"/>
          </a:xfrm>
        </p:grpSpPr>
        <p:graphicFrame>
          <p:nvGraphicFramePr>
            <p:cNvPr id="14" name="图表 13"/>
            <p:cNvGraphicFramePr/>
            <p:nvPr>
              <p:custDataLst>
                <p:tags r:id="rId2"/>
              </p:custDataLst>
            </p:nvPr>
          </p:nvGraphicFramePr>
          <p:xfrm>
            <a:off x="390939" y="1258958"/>
            <a:ext cx="6144615" cy="232043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9"/>
            </a:graphicData>
          </a:graphic>
        </p:graphicFrame>
        <p:sp>
          <p:nvSpPr>
            <p:cNvPr id="16" name="文本框 15"/>
            <p:cNvSpPr txBox="1"/>
            <p:nvPr/>
          </p:nvSpPr>
          <p:spPr>
            <a:xfrm>
              <a:off x="1581570" y="909095"/>
              <a:ext cx="38077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1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准圆简体" panose="02000500000000000000" charset="-122"/>
                  <a:ea typeface="方正准圆简体" panose="02000500000000000000" charset="-122"/>
                  <a:cs typeface="+mn-ea"/>
                  <a:sym typeface="+mn-lt"/>
                </a:rPr>
                <a:t>2024-2026</a:t>
              </a:r>
              <a:r>
                <a:rPr kumimoji="1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准圆简体" panose="02000500000000000000" charset="-122"/>
                  <a:ea typeface="方正准圆简体" panose="02000500000000000000" charset="-122"/>
                  <a:cs typeface="+mn-ea"/>
                  <a:sym typeface="+mn-lt"/>
                </a:rPr>
                <a:t>线下空调市场</a:t>
              </a:r>
              <a:r>
                <a:rPr kumimoji="1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准圆简体" panose="02000500000000000000" charset="-122"/>
                  <a:ea typeface="方正准圆简体" panose="02000500000000000000" charset="-122"/>
                  <a:cs typeface="+mn-ea"/>
                  <a:sym typeface="+mn-lt"/>
                </a:rPr>
                <a:t>TOP</a:t>
              </a:r>
              <a:r>
                <a:rPr kumimoji="1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准圆简体" panose="02000500000000000000" charset="-122"/>
                  <a:ea typeface="方正准圆简体" panose="02000500000000000000" charset="-122"/>
                  <a:cs typeface="+mn-ea"/>
                  <a:sym typeface="+mn-lt"/>
                </a:rPr>
                <a:t>品牌规模份额</a:t>
              </a: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4234176" y="2630074"/>
              <a:ext cx="60065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/>
                  <a:ea typeface="方正准圆简体" panose="02000500000000000000"/>
                  <a:cs typeface="+mn-cs"/>
                </a:rPr>
                <a:t>4.0%</a:t>
              </a: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方正准圆简体" panose="02000500000000000000"/>
                <a:cs typeface="+mn-cs"/>
              </a:endParaRPr>
            </a:p>
          </p:txBody>
        </p:sp>
      </p:grpSp>
      <p:sp>
        <p:nvSpPr>
          <p:cNvPr id="20" name="文本框 19"/>
          <p:cNvSpPr txBox="1"/>
          <p:nvPr/>
        </p:nvSpPr>
        <p:spPr>
          <a:xfrm>
            <a:off x="9747764" y="2186475"/>
            <a:ext cx="5649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方正准圆简体" panose="02000500000000000000"/>
                <a:cs typeface="+mn-cs"/>
              </a:rPr>
              <a:t>-3.6%</a:t>
            </a: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/>
              <a:ea typeface="方正准圆简体" panose="02000500000000000000"/>
              <a:cs typeface="+mn-cs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6113655" y="3621482"/>
            <a:ext cx="5778855" cy="2810122"/>
            <a:chOff x="390939" y="3621482"/>
            <a:chExt cx="11400008" cy="2810122"/>
          </a:xfrm>
        </p:grpSpPr>
        <p:graphicFrame>
          <p:nvGraphicFramePr>
            <p:cNvPr id="23" name="图表 22"/>
            <p:cNvGraphicFramePr/>
            <p:nvPr>
              <p:custDataLst>
                <p:tags r:id="rId1"/>
              </p:custDataLst>
            </p:nvPr>
          </p:nvGraphicFramePr>
          <p:xfrm>
            <a:off x="390939" y="4012532"/>
            <a:ext cx="11400008" cy="241907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0"/>
            </a:graphicData>
          </a:graphic>
        </p:graphicFrame>
        <p:sp>
          <p:nvSpPr>
            <p:cNvPr id="24" name="文本框 23"/>
            <p:cNvSpPr txBox="1"/>
            <p:nvPr/>
          </p:nvSpPr>
          <p:spPr>
            <a:xfrm>
              <a:off x="2440015" y="3621482"/>
              <a:ext cx="73018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1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准圆简体" panose="02000500000000000000" charset="-122"/>
                  <a:ea typeface="方正准圆简体" panose="02000500000000000000" charset="-122"/>
                  <a:cs typeface="+mn-ea"/>
                  <a:sym typeface="+mn-lt"/>
                </a:rPr>
                <a:t>2024-2026</a:t>
              </a:r>
              <a:r>
                <a:rPr kumimoji="1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准圆简体" panose="02000500000000000000" charset="-122"/>
                  <a:ea typeface="方正准圆简体" panose="02000500000000000000" charset="-122"/>
                  <a:cs typeface="+mn-ea"/>
                  <a:sym typeface="+mn-lt"/>
                </a:rPr>
                <a:t>线下空调市场</a:t>
              </a:r>
              <a:r>
                <a:rPr kumimoji="1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准圆简体" panose="02000500000000000000" charset="-122"/>
                  <a:ea typeface="方正准圆简体" panose="02000500000000000000" charset="-122"/>
                  <a:cs typeface="+mn-ea"/>
                  <a:sym typeface="+mn-lt"/>
                </a:rPr>
                <a:t>TOP</a:t>
              </a:r>
              <a:r>
                <a:rPr kumimoji="1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准圆简体" panose="02000500000000000000" charset="-122"/>
                  <a:ea typeface="方正准圆简体" panose="02000500000000000000" charset="-122"/>
                  <a:cs typeface="+mn-ea"/>
                  <a:sym typeface="+mn-lt"/>
                </a:rPr>
                <a:t>品牌均价走势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348344" y="931491"/>
            <a:ext cx="2324243" cy="5388710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方正准圆简体" panose="02000500000000000000"/>
              <a:cs typeface="+mn-ea"/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641111" y="931491"/>
            <a:ext cx="2324243" cy="5388710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方正准圆简体" panose="02000500000000000000"/>
              <a:cs typeface="+mn-ea"/>
              <a:sym typeface="+mn-lt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933878" y="931491"/>
            <a:ext cx="2324243" cy="5388710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方正准圆简体" panose="02000500000000000000"/>
              <a:cs typeface="+mn-ea"/>
              <a:sym typeface="+mn-lt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7226645" y="934524"/>
            <a:ext cx="2324243" cy="5388710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方正准圆简体" panose="02000500000000000000"/>
              <a:cs typeface="+mn-ea"/>
              <a:sym typeface="+mn-lt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9519413" y="931491"/>
            <a:ext cx="2324243" cy="5388710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方正准圆简体" panose="02000500000000000000"/>
              <a:cs typeface="+mn-ea"/>
              <a:sym typeface="+mn-lt"/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266887" y="323851"/>
            <a:ext cx="10589732" cy="307377"/>
          </a:xfrm>
        </p:spPr>
        <p:txBody>
          <a:bodyPr>
            <a:normAutofit fontScale="90000"/>
          </a:bodyPr>
          <a:lstStyle/>
          <a:p>
            <a:r>
              <a:rPr lang="zh-CN" altLang="en-US" dirty="0">
                <a:latin typeface="+mn-lt"/>
                <a:ea typeface="+mn-ea"/>
                <a:cs typeface="+mn-ea"/>
                <a:sym typeface="+mn-lt"/>
              </a:rPr>
              <a:t>产品趋势：</a:t>
            </a:r>
            <a:r>
              <a:rPr lang="en-US" altLang="zh-CN" dirty="0">
                <a:latin typeface="+mn-lt"/>
                <a:ea typeface="+mn-ea"/>
                <a:cs typeface="+mn-ea"/>
                <a:sym typeface="+mn-lt"/>
              </a:rPr>
              <a:t>1+4</a:t>
            </a:r>
            <a:r>
              <a:rPr lang="zh-CN" altLang="en-US" dirty="0">
                <a:latin typeface="+mn-lt"/>
                <a:ea typeface="+mn-ea"/>
                <a:cs typeface="+mn-ea"/>
                <a:sym typeface="+mn-lt"/>
              </a:rPr>
              <a:t>，节能提效、舒适风感、健康空气、空间美学、智能语音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>
                <a:latin typeface="+mn-lt"/>
                <a:ea typeface="+mn-ea"/>
                <a:cs typeface="+mn-ea"/>
                <a:sym typeface="+mn-lt"/>
              </a:rPr>
              <a:t>数据来源：奥维云网（</a:t>
            </a:r>
            <a:r>
              <a:rPr lang="en-US" altLang="zh-CN" dirty="0">
                <a:latin typeface="+mn-lt"/>
                <a:ea typeface="+mn-ea"/>
                <a:cs typeface="+mn-ea"/>
                <a:sym typeface="+mn-lt"/>
              </a:rPr>
              <a:t>AVC</a:t>
            </a:r>
            <a:r>
              <a:rPr lang="zh-CN" altLang="en-US" dirty="0">
                <a:latin typeface="+mn-lt"/>
                <a:ea typeface="+mn-ea"/>
                <a:cs typeface="+mn-ea"/>
                <a:sym typeface="+mn-lt"/>
              </a:rPr>
              <a:t>）监测数据</a:t>
            </a:r>
          </a:p>
        </p:txBody>
      </p:sp>
      <p:graphicFrame>
        <p:nvGraphicFramePr>
          <p:cNvPr id="8" name="图表 7"/>
          <p:cNvGraphicFramePr/>
          <p:nvPr>
            <p:custDataLst>
              <p:tags r:id="rId1"/>
            </p:custDataLst>
          </p:nvPr>
        </p:nvGraphicFramePr>
        <p:xfrm>
          <a:off x="443629" y="2123094"/>
          <a:ext cx="2228957" cy="20777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379820" y="1650528"/>
            <a:ext cx="2292766" cy="411733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方正准圆简体" panose="02000500000000000000"/>
                <a:cs typeface="+mn-ea"/>
                <a:sym typeface="+mn-lt"/>
              </a:rPr>
              <a:t>2023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方正准圆简体" panose="02000500000000000000"/>
                <a:cs typeface="+mn-ea"/>
                <a:sym typeface="+mn-lt"/>
              </a:rPr>
              <a:t>年至今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方正准圆简体" panose="0200050000000000000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方正准圆简体" panose="02000500000000000000"/>
                <a:cs typeface="+mn-ea"/>
                <a:sym typeface="+mn-lt"/>
              </a:rPr>
              <a:t>高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方正准圆简体" panose="02000500000000000000"/>
                <a:cs typeface="+mn-ea"/>
                <a:sym typeface="+mn-lt"/>
              </a:rPr>
              <a:t>APF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方正准圆简体" panose="02000500000000000000"/>
                <a:cs typeface="+mn-ea"/>
                <a:sym typeface="+mn-lt"/>
              </a:rPr>
              <a:t>机型销量占比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方正准圆简体" panose="02000500000000000000"/>
              <a:cs typeface="+mn-ea"/>
              <a:sym typeface="+mn-lt"/>
            </a:endParaRPr>
          </a:p>
        </p:txBody>
      </p:sp>
      <p:sp>
        <p:nvSpPr>
          <p:cNvPr id="14" name="文本框 13"/>
          <p:cNvSpPr txBox="1"/>
          <p:nvPr>
            <p:custDataLst>
              <p:tags r:id="rId3"/>
            </p:custDataLst>
          </p:nvPr>
        </p:nvSpPr>
        <p:spPr>
          <a:xfrm>
            <a:off x="1285723" y="3964064"/>
            <a:ext cx="8690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方正准圆简体" panose="02000500000000000000"/>
                <a:cs typeface="+mn-ea"/>
                <a:sym typeface="+mn-lt"/>
              </a:rPr>
              <a:t>挂机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方正准圆简体" panose="02000500000000000000"/>
                <a:cs typeface="+mn-ea"/>
                <a:sym typeface="+mn-lt"/>
              </a:rPr>
              <a:t>&gt;5.3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方正准圆简体" panose="02000500000000000000"/>
              <a:cs typeface="+mn-ea"/>
              <a:sym typeface="+mn-lt"/>
            </a:endParaRPr>
          </a:p>
        </p:txBody>
      </p:sp>
      <p:sp>
        <p:nvSpPr>
          <p:cNvPr id="20" name="文本框 19"/>
          <p:cNvSpPr txBox="1"/>
          <p:nvPr>
            <p:custDataLst>
              <p:tags r:id="rId4"/>
            </p:custDataLst>
          </p:nvPr>
        </p:nvSpPr>
        <p:spPr>
          <a:xfrm>
            <a:off x="1123601" y="5994864"/>
            <a:ext cx="8690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方正准圆简体" panose="02000500000000000000"/>
                <a:cs typeface="+mn-ea"/>
                <a:sym typeface="+mn-lt"/>
              </a:rPr>
              <a:t>柜机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方正准圆简体" panose="02000500000000000000"/>
                <a:cs typeface="+mn-ea"/>
                <a:sym typeface="+mn-lt"/>
              </a:rPr>
              <a:t>&gt;4.5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方正准圆简体" panose="02000500000000000000"/>
              <a:cs typeface="+mn-ea"/>
              <a:sym typeface="+mn-lt"/>
            </a:endParaRPr>
          </a:p>
        </p:txBody>
      </p:sp>
      <p:graphicFrame>
        <p:nvGraphicFramePr>
          <p:cNvPr id="13" name="图表 12"/>
          <p:cNvGraphicFramePr/>
          <p:nvPr>
            <p:custDataLst>
              <p:tags r:id="rId5"/>
            </p:custDataLst>
          </p:nvPr>
        </p:nvGraphicFramePr>
        <p:xfrm>
          <a:off x="348343" y="4259276"/>
          <a:ext cx="2292767" cy="20777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sp>
        <p:nvSpPr>
          <p:cNvPr id="16" name="文本框 15"/>
          <p:cNvSpPr txBox="1"/>
          <p:nvPr/>
        </p:nvSpPr>
        <p:spPr>
          <a:xfrm>
            <a:off x="379819" y="985984"/>
            <a:ext cx="22612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400" b="1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节能是“刚需”</a:t>
            </a:r>
            <a:endParaRPr lang="en-US" altLang="zh-CN" sz="1400" b="1" dirty="0">
              <a:solidFill>
                <a:srgbClr val="0070C0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/>
            <a:r>
              <a:rPr lang="zh-CN" altLang="en-US" sz="1400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高能效挂机</a:t>
            </a:r>
            <a:r>
              <a:rPr lang="zh-CN" altLang="en-US" sz="1400" dirty="0">
                <a:solidFill>
                  <a:srgbClr val="0070C0"/>
                </a:solidFill>
                <a:cs typeface="+mn-ea"/>
                <a:sym typeface="+mn-lt"/>
              </a:rPr>
              <a:t>占比持续提升</a:t>
            </a:r>
            <a:endParaRPr lang="zh-CN" altLang="en-US" sz="1400" dirty="0">
              <a:solidFill>
                <a:srgbClr val="0070C0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656848" y="985984"/>
            <a:ext cx="22612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400" b="1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舒适风是“次刚需”</a:t>
            </a:r>
            <a:endParaRPr lang="en-US" altLang="zh-CN" sz="1400" b="1" dirty="0">
              <a:solidFill>
                <a:srgbClr val="0070C0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/>
            <a:r>
              <a:rPr lang="zh-CN" altLang="en-US" sz="1400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技术逐渐向柜机迁移迭代</a:t>
            </a:r>
            <a:endParaRPr lang="zh-CN" altLang="en-US" sz="1400" dirty="0">
              <a:solidFill>
                <a:srgbClr val="0070C0"/>
              </a:solidFill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2672586" y="1720312"/>
            <a:ext cx="2261291" cy="2243752"/>
            <a:chOff x="6531477" y="1062019"/>
            <a:chExt cx="2637188" cy="2562360"/>
          </a:xfrm>
        </p:grpSpPr>
        <p:sp>
          <p:nvSpPr>
            <p:cNvPr id="19" name="文本框 18"/>
            <p:cNvSpPr txBox="1"/>
            <p:nvPr>
              <p:custDataLst>
                <p:tags r:id="rId8"/>
              </p:custDataLst>
            </p:nvPr>
          </p:nvSpPr>
          <p:spPr>
            <a:xfrm>
              <a:off x="6695393" y="1062019"/>
              <a:ext cx="2311447" cy="35058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方正准圆简体" panose="02000500000000000000"/>
                  <a:cs typeface="+mn-ea"/>
                  <a:sym typeface="+mn-lt"/>
                </a:rPr>
                <a:t>26Q1</a:t>
              </a: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方正准圆简体" panose="02000500000000000000"/>
                  <a:cs typeface="+mn-ea"/>
                  <a:sym typeface="+mn-lt"/>
                </a:rPr>
                <a:t>舒适风产品规模环比</a:t>
              </a:r>
              <a:endPara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方正准圆简体" panose="02000500000000000000"/>
                <a:cs typeface="+mn-ea"/>
                <a:sym typeface="+mn-lt"/>
              </a:endParaRPr>
            </a:p>
          </p:txBody>
        </p:sp>
        <p:grpSp>
          <p:nvGrpSpPr>
            <p:cNvPr id="22" name="组合 21"/>
            <p:cNvGrpSpPr/>
            <p:nvPr/>
          </p:nvGrpSpPr>
          <p:grpSpPr>
            <a:xfrm>
              <a:off x="6531477" y="1506410"/>
              <a:ext cx="2637188" cy="2117969"/>
              <a:chOff x="6531477" y="1506410"/>
              <a:chExt cx="5010113" cy="2117969"/>
            </a:xfrm>
          </p:grpSpPr>
          <p:graphicFrame>
            <p:nvGraphicFramePr>
              <p:cNvPr id="26" name="图表 25"/>
              <p:cNvGraphicFramePr/>
              <p:nvPr>
                <p:custDataLst>
                  <p:tags r:id="rId9"/>
                </p:custDataLst>
              </p:nvPr>
            </p:nvGraphicFramePr>
            <p:xfrm>
              <a:off x="6531477" y="1506410"/>
              <a:ext cx="5010113" cy="2077779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15"/>
              </a:graphicData>
            </a:graphic>
          </p:graphicFrame>
          <p:sp>
            <p:nvSpPr>
              <p:cNvPr id="28" name="文本框 27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7198230" y="3347380"/>
                <a:ext cx="104435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方正准圆简体" panose="02000500000000000000"/>
                    <a:cs typeface="+mn-ea"/>
                    <a:sym typeface="+mn-lt"/>
                  </a:rPr>
                  <a:t>挂机</a:t>
                </a:r>
              </a:p>
            </p:txBody>
          </p:sp>
          <p:sp>
            <p:nvSpPr>
              <p:cNvPr id="29" name="文本框 28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9625299" y="3347380"/>
                <a:ext cx="104435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方正准圆简体" panose="02000500000000000000"/>
                    <a:cs typeface="+mn-ea"/>
                    <a:sym typeface="+mn-lt"/>
                  </a:rPr>
                  <a:t>柜机</a:t>
                </a:r>
              </a:p>
            </p:txBody>
          </p:sp>
        </p:grpSp>
      </p:grpSp>
      <p:pic>
        <p:nvPicPr>
          <p:cNvPr id="31" name="图片 3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8326" y="4356857"/>
            <a:ext cx="2245551" cy="1807360"/>
          </a:xfrm>
          <a:prstGeom prst="rect">
            <a:avLst/>
          </a:prstGeom>
        </p:spPr>
      </p:pic>
      <p:sp>
        <p:nvSpPr>
          <p:cNvPr id="30" name="文本框 29"/>
          <p:cNvSpPr txBox="1"/>
          <p:nvPr>
            <p:custDataLst>
              <p:tags r:id="rId6"/>
            </p:custDataLst>
          </p:nvPr>
        </p:nvSpPr>
        <p:spPr>
          <a:xfrm>
            <a:off x="3168742" y="4550202"/>
            <a:ext cx="1268979" cy="142067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方正准圆简体" panose="02000500000000000000"/>
                <a:cs typeface="+mn-ea"/>
                <a:sym typeface="+mn-lt"/>
              </a:rPr>
              <a:t>美的纤白二代</a:t>
            </a:r>
            <a:endParaRPr kumimoji="0" lang="en-US" altLang="zh-CN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方正准圆简体" panose="0200050000000000000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200" b="1" dirty="0">
              <a:solidFill>
                <a:prstClr val="black"/>
              </a:solidFill>
              <a:latin typeface="Arial" panose="020B0604020202020204"/>
              <a:ea typeface="方正准圆简体" panose="0200050000000000000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方正准圆简体" panose="02000500000000000000"/>
                <a:cs typeface="+mn-ea"/>
                <a:sym typeface="+mn-lt"/>
              </a:rPr>
              <a:t>左右双风口</a:t>
            </a:r>
            <a:endParaRPr kumimoji="0" lang="en-US" altLang="zh-CN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方正准圆简体" panose="0200050000000000000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方正准圆简体" panose="02000500000000000000"/>
                <a:cs typeface="+mn-ea"/>
                <a:sym typeface="+mn-lt"/>
              </a:rPr>
              <a:t>无风感设计</a:t>
            </a:r>
            <a:endParaRPr kumimoji="0" lang="en-US" altLang="zh-CN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方正准圆简体" panose="0200050000000000000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200" b="1" dirty="0">
              <a:solidFill>
                <a:prstClr val="black"/>
              </a:solidFill>
              <a:latin typeface="Arial" panose="020B0604020202020204"/>
              <a:ea typeface="方正准圆简体" panose="0200050000000000000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方正准圆简体" panose="02000500000000000000"/>
                <a:cs typeface="+mn-ea"/>
                <a:sym typeface="+mn-lt"/>
              </a:rPr>
              <a:t>风随人动</a:t>
            </a:r>
            <a:endParaRPr kumimoji="0" lang="en-US" altLang="zh-CN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方正准圆简体" panose="0200050000000000000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b="1" dirty="0">
                <a:solidFill>
                  <a:prstClr val="black"/>
                </a:solidFill>
                <a:latin typeface="Arial" panose="020B0604020202020204"/>
                <a:ea typeface="方正准圆简体" panose="02000500000000000000"/>
                <a:cs typeface="+mn-ea"/>
                <a:sym typeface="+mn-lt"/>
              </a:rPr>
              <a:t>多人识别</a:t>
            </a:r>
            <a:endParaRPr kumimoji="0" lang="en-US" altLang="zh-CN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方正准圆简体" panose="02000500000000000000"/>
              <a:cs typeface="+mn-ea"/>
              <a:sym typeface="+mn-lt"/>
            </a:endParaRPr>
          </a:p>
        </p:txBody>
      </p:sp>
      <p:grpSp>
        <p:nvGrpSpPr>
          <p:cNvPr id="35" name="组合 34"/>
          <p:cNvGrpSpPr/>
          <p:nvPr/>
        </p:nvGrpSpPr>
        <p:grpSpPr>
          <a:xfrm>
            <a:off x="4981093" y="1679685"/>
            <a:ext cx="2277028" cy="2220849"/>
            <a:chOff x="4795118" y="1679685"/>
            <a:chExt cx="2836816" cy="2704515"/>
          </a:xfrm>
        </p:grpSpPr>
        <p:sp>
          <p:nvSpPr>
            <p:cNvPr id="32" name="文本框 31"/>
            <p:cNvSpPr txBox="1"/>
            <p:nvPr/>
          </p:nvSpPr>
          <p:spPr>
            <a:xfrm>
              <a:off x="5096608" y="1679685"/>
              <a:ext cx="2223300" cy="337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方正准圆简体" panose="02000500000000000000"/>
                  <a:cs typeface="+mn-ea"/>
                  <a:sym typeface="+mn-lt"/>
                </a:rPr>
                <a:t>净化空调销量渗透变化</a:t>
              </a:r>
            </a:p>
          </p:txBody>
        </p:sp>
        <p:graphicFrame>
          <p:nvGraphicFramePr>
            <p:cNvPr id="33" name="图表 32"/>
            <p:cNvGraphicFramePr/>
            <p:nvPr/>
          </p:nvGraphicFramePr>
          <p:xfrm>
            <a:off x="4795118" y="2185497"/>
            <a:ext cx="2836816" cy="219870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7"/>
            </a:graphicData>
          </a:graphic>
        </p:graphicFrame>
        <p:sp>
          <p:nvSpPr>
            <p:cNvPr id="34" name="矩形 33"/>
            <p:cNvSpPr/>
            <p:nvPr/>
          </p:nvSpPr>
          <p:spPr>
            <a:xfrm>
              <a:off x="4855761" y="2927223"/>
              <a:ext cx="697256" cy="1432173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</p:grpSp>
      <p:sp>
        <p:nvSpPr>
          <p:cNvPr id="36" name="文本框 35"/>
          <p:cNvSpPr txBox="1"/>
          <p:nvPr/>
        </p:nvSpPr>
        <p:spPr>
          <a:xfrm>
            <a:off x="4959534" y="990659"/>
            <a:ext cx="22612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400" b="1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健康需要“可视”</a:t>
            </a:r>
          </a:p>
          <a:p>
            <a:pPr algn="ctr"/>
            <a:r>
              <a:rPr lang="zh-CN" altLang="en-US" sz="1400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细分场景存突破机会</a:t>
            </a:r>
            <a:endParaRPr lang="zh-CN" altLang="en-US" sz="1400" dirty="0">
              <a:solidFill>
                <a:srgbClr val="0070C0"/>
              </a:solidFill>
            </a:endParaRPr>
          </a:p>
        </p:txBody>
      </p:sp>
      <p:sp>
        <p:nvSpPr>
          <p:cNvPr id="37" name="文本框 36"/>
          <p:cNvSpPr txBox="1"/>
          <p:nvPr>
            <p:custDataLst>
              <p:tags r:id="rId7"/>
            </p:custDataLst>
          </p:nvPr>
        </p:nvSpPr>
        <p:spPr>
          <a:xfrm>
            <a:off x="4981093" y="4348014"/>
            <a:ext cx="2214075" cy="19438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方正准圆简体" panose="02000500000000000000"/>
                <a:cs typeface="+mn-ea"/>
                <a:sym typeface="+mn-lt"/>
              </a:rPr>
              <a:t>行业更新健康空气体验标准</a:t>
            </a:r>
            <a:endParaRPr lang="en-US" altLang="zh-CN" sz="1100" b="1" dirty="0">
              <a:solidFill>
                <a:prstClr val="black"/>
              </a:solidFill>
              <a:latin typeface="Arial" panose="020B0604020202020204"/>
              <a:ea typeface="方正准圆简体" panose="0200050000000000000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方正准圆简体" panose="02000500000000000000"/>
                <a:cs typeface="+mn-ea"/>
                <a:sym typeface="+mn-lt"/>
              </a:rPr>
              <a:t>聚焦轻音新风</a:t>
            </a:r>
            <a:endParaRPr kumimoji="0" lang="en-US" altLang="zh-CN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方正准圆简体" panose="0200050000000000000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方正准圆简体" panose="0200050000000000000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方正准圆简体" panose="02000500000000000000"/>
                <a:cs typeface="+mn-ea"/>
                <a:sym typeface="+mn-lt"/>
              </a:rPr>
              <a:t>华为联合</a:t>
            </a:r>
            <a:r>
              <a:rPr kumimoji="0" lang="en-US" altLang="zh-CN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方正准圆简体" panose="02000500000000000000"/>
                <a:cs typeface="+mn-ea"/>
                <a:sym typeface="+mn-lt"/>
              </a:rPr>
              <a:t>MEIPONT</a:t>
            </a:r>
            <a:r>
              <a:rPr kumimoji="0" lang="zh-CN" altLang="en-US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方正准圆简体" panose="02000500000000000000"/>
                <a:cs typeface="+mn-ea"/>
                <a:sym typeface="+mn-lt"/>
              </a:rPr>
              <a:t>基于</a:t>
            </a:r>
            <a:r>
              <a:rPr kumimoji="0" lang="en-US" altLang="zh-CN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方正准圆简体" panose="02000500000000000000"/>
                <a:cs typeface="+mn-ea"/>
                <a:sym typeface="+mn-lt"/>
              </a:rPr>
              <a:t>《</a:t>
            </a:r>
            <a:r>
              <a:rPr kumimoji="0" lang="zh-CN" altLang="en-US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方正准圆简体" panose="02000500000000000000"/>
                <a:cs typeface="+mn-ea"/>
                <a:sym typeface="+mn-lt"/>
              </a:rPr>
              <a:t>华为鸿蒙智家健康空气体验标准</a:t>
            </a:r>
            <a:r>
              <a:rPr kumimoji="0" lang="en-US" altLang="zh-CN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方正准圆简体" panose="02000500000000000000"/>
                <a:cs typeface="+mn-ea"/>
                <a:sym typeface="+mn-lt"/>
              </a:rPr>
              <a:t>》</a:t>
            </a:r>
            <a:r>
              <a:rPr kumimoji="0" lang="zh-CN" altLang="en-US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方正准圆简体" panose="02000500000000000000"/>
                <a:cs typeface="+mn-ea"/>
                <a:sym typeface="+mn-lt"/>
              </a:rPr>
              <a:t>，首次定义了睡眠场景下的“真新风”标准</a:t>
            </a:r>
            <a:r>
              <a:rPr kumimoji="0" lang="en-US" altLang="zh-CN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方正准圆简体" panose="02000500000000000000"/>
                <a:cs typeface="+mn-ea"/>
                <a:sym typeface="+mn-lt"/>
              </a:rPr>
              <a:t>——</a:t>
            </a:r>
            <a:r>
              <a:rPr kumimoji="0" lang="zh-CN" altLang="en-US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方正准圆简体" panose="02000500000000000000"/>
                <a:cs typeface="+mn-ea"/>
                <a:sym typeface="+mn-lt"/>
              </a:rPr>
              <a:t>双</a:t>
            </a:r>
            <a:r>
              <a:rPr kumimoji="0" lang="en-US" altLang="zh-CN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方正准圆简体" panose="02000500000000000000"/>
                <a:cs typeface="+mn-ea"/>
                <a:sym typeface="+mn-lt"/>
              </a:rPr>
              <a:t>37</a:t>
            </a:r>
            <a:r>
              <a:rPr kumimoji="0" lang="zh-CN" altLang="en-US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方正准圆简体" panose="02000500000000000000"/>
                <a:cs typeface="+mn-ea"/>
                <a:sym typeface="+mn-lt"/>
              </a:rPr>
              <a:t>黄金平衡点，即在</a:t>
            </a:r>
            <a:r>
              <a:rPr kumimoji="0" lang="en-US" altLang="zh-CN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方正准圆简体" panose="02000500000000000000"/>
                <a:cs typeface="+mn-ea"/>
                <a:sym typeface="+mn-lt"/>
              </a:rPr>
              <a:t>37</a:t>
            </a:r>
            <a:r>
              <a:rPr kumimoji="0" lang="zh-CN" altLang="en-US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方正准圆简体" panose="02000500000000000000"/>
                <a:cs typeface="+mn-ea"/>
                <a:sym typeface="+mn-lt"/>
              </a:rPr>
              <a:t>分贝的状态下，新风量可以达到</a:t>
            </a:r>
            <a:r>
              <a:rPr kumimoji="0" lang="en-US" altLang="zh-CN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方正准圆简体" panose="02000500000000000000"/>
                <a:cs typeface="+mn-ea"/>
                <a:sym typeface="+mn-lt"/>
              </a:rPr>
              <a:t>37m³/h</a:t>
            </a:r>
            <a:r>
              <a:rPr kumimoji="0" lang="zh-CN" altLang="en-US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方正准圆简体" panose="02000500000000000000"/>
                <a:cs typeface="+mn-ea"/>
                <a:sym typeface="+mn-lt"/>
              </a:rPr>
              <a:t>。鸿蒙真新风挂机优化降噪体验，首创双新风系统，将噪音控制在</a:t>
            </a:r>
            <a:r>
              <a:rPr kumimoji="0" lang="en-US" altLang="zh-CN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方正准圆简体" panose="02000500000000000000"/>
                <a:cs typeface="+mn-ea"/>
                <a:sym typeface="+mn-lt"/>
              </a:rPr>
              <a:t>37</a:t>
            </a:r>
            <a:r>
              <a:rPr kumimoji="0" lang="zh-CN" altLang="en-US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方正准圆简体" panose="02000500000000000000"/>
                <a:cs typeface="+mn-ea"/>
                <a:sym typeface="+mn-lt"/>
              </a:rPr>
              <a:t>分贝</a:t>
            </a:r>
            <a:endParaRPr kumimoji="0" lang="en-US" altLang="zh-CN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方正准圆简体" panose="02000500000000000000"/>
              <a:cs typeface="+mn-ea"/>
              <a:sym typeface="+mn-lt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7272898" y="993692"/>
            <a:ext cx="22612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400" b="1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形态融合，空间美学</a:t>
            </a:r>
          </a:p>
          <a:p>
            <a:pPr algn="ctr"/>
            <a:r>
              <a:rPr lang="zh-CN" altLang="en-US" sz="1400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线下跨界形态出现</a:t>
            </a:r>
            <a:endParaRPr lang="zh-CN" altLang="en-US" sz="1400" dirty="0">
              <a:solidFill>
                <a:srgbClr val="0070C0"/>
              </a:solidFill>
            </a:endParaRPr>
          </a:p>
        </p:txBody>
      </p:sp>
      <p:grpSp>
        <p:nvGrpSpPr>
          <p:cNvPr id="42" name="组合 41"/>
          <p:cNvGrpSpPr/>
          <p:nvPr/>
        </p:nvGrpSpPr>
        <p:grpSpPr>
          <a:xfrm>
            <a:off x="7246481" y="1679685"/>
            <a:ext cx="2267111" cy="2125550"/>
            <a:chOff x="6239750" y="1249253"/>
            <a:chExt cx="5508621" cy="2555982"/>
          </a:xfrm>
        </p:grpSpPr>
        <p:sp>
          <p:nvSpPr>
            <p:cNvPr id="39" name="文本框 38"/>
            <p:cNvSpPr txBox="1"/>
            <p:nvPr/>
          </p:nvSpPr>
          <p:spPr>
            <a:xfrm>
              <a:off x="6674685" y="1249253"/>
              <a:ext cx="4587028" cy="3798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准圆简体" panose="02000500000000000000" charset="-122"/>
                  <a:ea typeface="方正准圆简体" panose="02000500000000000000" charset="-122"/>
                  <a:cs typeface="+mn-ea"/>
                  <a:sym typeface="方正准圆简体" panose="02000500000000000000" charset="-122"/>
                </a:rPr>
                <a:t>逐年</a:t>
              </a:r>
              <a:r>
                <a:rPr kumimoji="0" lang="en-US" altLang="zh-CN" sz="11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方正准圆简体" panose="02000500000000000000" charset="-122"/>
                  <a:ea typeface="方正准圆简体" panose="02000500000000000000" charset="-122"/>
                  <a:cs typeface="+mn-ea"/>
                  <a:sym typeface="方正准圆简体" panose="02000500000000000000" charset="-122"/>
                </a:rPr>
                <a:t>线上</a:t>
              </a:r>
              <a:r>
                <a:rPr kumimoji="0" lang="en-US" altLang="zh-CN" sz="11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准圆简体" panose="02000500000000000000" charset="-122"/>
                  <a:ea typeface="方正准圆简体" panose="02000500000000000000" charset="-122"/>
                  <a:cs typeface="+mn-ea"/>
                  <a:sym typeface="方正准圆简体" panose="02000500000000000000" charset="-122"/>
                </a:rPr>
                <a:t>大匹挂</a:t>
              </a:r>
              <a:r>
                <a:rPr kumimoji="0" lang="zh-CN" alt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准圆简体" panose="02000500000000000000" charset="-122"/>
                  <a:ea typeface="方正准圆简体" panose="02000500000000000000" charset="-122"/>
                  <a:cs typeface="+mn-ea"/>
                  <a:sym typeface="方正准圆简体" panose="02000500000000000000" charset="-122"/>
                </a:rPr>
                <a:t>销量渗透率</a:t>
              </a:r>
              <a:endPara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准圆简体" panose="02000500000000000000" charset="-122"/>
                <a:ea typeface="方正准圆简体" panose="02000500000000000000" charset="-122"/>
                <a:cs typeface="+mn-ea"/>
                <a:sym typeface="方正准圆简体" panose="02000500000000000000" charset="-122"/>
              </a:endParaRPr>
            </a:p>
          </p:txBody>
        </p:sp>
        <p:graphicFrame>
          <p:nvGraphicFramePr>
            <p:cNvPr id="40" name="图表 39"/>
            <p:cNvGraphicFramePr/>
            <p:nvPr/>
          </p:nvGraphicFramePr>
          <p:xfrm>
            <a:off x="6239750" y="1629096"/>
            <a:ext cx="5508621" cy="217613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8"/>
            </a:graphicData>
          </a:graphic>
        </p:graphicFrame>
        <p:sp>
          <p:nvSpPr>
            <p:cNvPr id="41" name="文本框 40"/>
            <p:cNvSpPr txBox="1"/>
            <p:nvPr/>
          </p:nvSpPr>
          <p:spPr>
            <a:xfrm>
              <a:off x="6768834" y="2584456"/>
              <a:ext cx="4226135" cy="49963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准圆简体" panose="02000500000000000000"/>
                  <a:ea typeface="方正准圆简体" panose="02000500000000000000" charset="-122"/>
                  <a:cs typeface="+mn-cs"/>
                </a:rPr>
                <a:t>小客厅</a:t>
              </a:r>
              <a:r>
                <a:rPr kumimoji="0" lang="en-US" altLang="zh-CN" sz="1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准圆简体" panose="02000500000000000000"/>
                  <a:ea typeface="方正准圆简体" panose="02000500000000000000" charset="-122"/>
                  <a:cs typeface="+mn-cs"/>
                </a:rPr>
                <a:t>/</a:t>
              </a:r>
              <a:r>
                <a:rPr kumimoji="0" lang="zh-CN" altLang="en-US" sz="1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准圆简体" panose="02000500000000000000"/>
                  <a:ea typeface="方正准圆简体" panose="02000500000000000000" charset="-122"/>
                  <a:cs typeface="+mn-cs"/>
                </a:rPr>
                <a:t>大卧室多场景</a:t>
              </a:r>
              <a:endParaRPr kumimoji="0" lang="en-US" altLang="zh-CN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准圆简体" panose="02000500000000000000"/>
                <a:ea typeface="方正准圆简体" panose="02000500000000000000" charset="-122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准圆简体" panose="02000500000000000000"/>
                  <a:ea typeface="方正准圆简体" panose="02000500000000000000" charset="-122"/>
                  <a:cs typeface="+mn-cs"/>
                </a:rPr>
                <a:t>驱动大匹挂渗透持续提升</a:t>
              </a:r>
            </a:p>
          </p:txBody>
        </p:sp>
      </p:grpSp>
      <p:pic>
        <p:nvPicPr>
          <p:cNvPr id="43" name="图片 4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9264" y="4507839"/>
            <a:ext cx="953015" cy="1656379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9954" y="4507838"/>
            <a:ext cx="1270934" cy="1656379"/>
          </a:xfrm>
          <a:prstGeom prst="rect">
            <a:avLst/>
          </a:prstGeom>
        </p:spPr>
      </p:pic>
      <p:sp>
        <p:nvSpPr>
          <p:cNvPr id="46" name="文本框 45"/>
          <p:cNvSpPr txBox="1"/>
          <p:nvPr/>
        </p:nvSpPr>
        <p:spPr>
          <a:xfrm>
            <a:off x="7296873" y="3915239"/>
            <a:ext cx="22854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柜挂跨界产品兴起</a:t>
            </a:r>
            <a:endParaRPr lang="en-US" altLang="zh-CN" sz="1200" dirty="0">
              <a:solidFill>
                <a:schemeClr val="tx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/>
            <a:r>
              <a:rPr lang="zh-CN" altLang="en-US" sz="1200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追觅</a:t>
            </a:r>
            <a:r>
              <a:rPr lang="en-US" altLang="zh-CN" sz="1200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/COLMO/</a:t>
            </a:r>
            <a:r>
              <a:rPr lang="zh-CN" altLang="en-US" sz="1200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大金悬角柜机</a:t>
            </a:r>
          </a:p>
        </p:txBody>
      </p:sp>
      <p:pic>
        <p:nvPicPr>
          <p:cNvPr id="47" name="Picture 2" descr="AWE2026｜海尔发布L4级智能体空调，实现出风因人而异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3303" y="4507838"/>
            <a:ext cx="2163137" cy="1656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文本框 47"/>
          <p:cNvSpPr txBox="1"/>
          <p:nvPr/>
        </p:nvSpPr>
        <p:spPr>
          <a:xfrm>
            <a:off x="9633303" y="4886944"/>
            <a:ext cx="2140126" cy="276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准圆简体" panose="02000500000000000000"/>
                <a:ea typeface="方正准圆简体" panose="02000500000000000000" charset="-122"/>
                <a:cs typeface="+mn-cs"/>
              </a:rPr>
              <a:t>海尔</a:t>
            </a:r>
            <a:r>
              <a:rPr kumimoji="0" lang="en-US" altLang="zh-CN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准圆简体" panose="02000500000000000000"/>
                <a:ea typeface="方正准圆简体" panose="02000500000000000000" charset="-122"/>
                <a:cs typeface="+mn-cs"/>
              </a:rPr>
              <a:t>L4</a:t>
            </a:r>
            <a:r>
              <a:rPr kumimoji="0" lang="zh-CN" altLang="en-US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准圆简体" panose="02000500000000000000"/>
                <a:ea typeface="方正准圆简体" panose="02000500000000000000" charset="-122"/>
                <a:cs typeface="+mn-cs"/>
              </a:rPr>
              <a:t>级智能</a:t>
            </a:r>
            <a:r>
              <a:rPr kumimoji="0" lang="en-US" altLang="zh-CN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准圆简体" panose="02000500000000000000"/>
                <a:ea typeface="方正准圆简体" panose="02000500000000000000" charset="-122"/>
                <a:cs typeface="+mn-cs"/>
              </a:rPr>
              <a:t>seeker</a:t>
            </a:r>
            <a:r>
              <a:rPr kumimoji="0" lang="zh-CN" altLang="en-US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准圆简体" panose="02000500000000000000"/>
                <a:ea typeface="方正准圆简体" panose="02000500000000000000" charset="-122"/>
                <a:cs typeface="+mn-cs"/>
              </a:rPr>
              <a:t>洗空气</a:t>
            </a:r>
          </a:p>
        </p:txBody>
      </p:sp>
      <p:grpSp>
        <p:nvGrpSpPr>
          <p:cNvPr id="49" name="组合 48"/>
          <p:cNvGrpSpPr/>
          <p:nvPr/>
        </p:nvGrpSpPr>
        <p:grpSpPr>
          <a:xfrm>
            <a:off x="9533428" y="1720312"/>
            <a:ext cx="2310227" cy="2376614"/>
            <a:chOff x="359992" y="1081937"/>
            <a:chExt cx="5736008" cy="2761700"/>
          </a:xfrm>
        </p:grpSpPr>
        <p:sp>
          <p:nvSpPr>
            <p:cNvPr id="50" name="文本框 49"/>
            <p:cNvSpPr txBox="1"/>
            <p:nvPr/>
          </p:nvSpPr>
          <p:spPr>
            <a:xfrm>
              <a:off x="895150" y="1081937"/>
              <a:ext cx="4587028" cy="3798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方正准圆简体" panose="02000500000000000000" charset="-122"/>
                  <a:ea typeface="方正准圆简体" panose="02000500000000000000" charset="-122"/>
                  <a:cs typeface="+mn-ea"/>
                  <a:sym typeface="方正准圆简体" panose="02000500000000000000" charset="-122"/>
                </a:rPr>
                <a:t>逐年</a:t>
              </a:r>
              <a:r>
                <a:rPr kumimoji="0" lang="en-US" altLang="zh-CN" sz="12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方正准圆简体" panose="02000500000000000000" charset="-122"/>
                  <a:ea typeface="方正准圆简体" panose="02000500000000000000" charset="-122"/>
                  <a:cs typeface="+mn-ea"/>
                  <a:sym typeface="方正准圆简体" panose="02000500000000000000" charset="-122"/>
                </a:rPr>
                <a:t>线上</a:t>
              </a: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方正准圆简体" panose="02000500000000000000" charset="-122"/>
                  <a:ea typeface="方正准圆简体" panose="02000500000000000000" charset="-122"/>
                  <a:cs typeface="+mn-ea"/>
                  <a:sym typeface="方正准圆简体" panose="02000500000000000000" charset="-122"/>
                </a:rPr>
                <a:t>&amp;</a:t>
              </a: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方正准圆简体" panose="02000500000000000000" charset="-122"/>
                  <a:ea typeface="方正准圆简体" panose="02000500000000000000" charset="-122"/>
                  <a:cs typeface="+mn-ea"/>
                  <a:sym typeface="方正准圆简体" panose="02000500000000000000" charset="-122"/>
                </a:rPr>
                <a:t>线下语音空调销量渗透率</a:t>
              </a:r>
              <a:r>
                <a:rPr kumimoji="0" lang="en-US" altLang="zh-CN" sz="12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方正准圆简体" panose="02000500000000000000" charset="-122"/>
                  <a:ea typeface="方正准圆简体" panose="02000500000000000000" charset="-122"/>
                  <a:cs typeface="+mn-ea"/>
                  <a:sym typeface="方正准圆简体" panose="02000500000000000000" charset="-122"/>
                </a:rPr>
                <a:t>变化情况</a:t>
              </a:r>
              <a:endPara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方正准圆简体" panose="02000500000000000000" charset="-122"/>
                <a:ea typeface="方正准圆简体" panose="02000500000000000000" charset="-122"/>
                <a:cs typeface="+mn-ea"/>
                <a:sym typeface="方正准圆简体" panose="02000500000000000000" charset="-122"/>
              </a:endParaRPr>
            </a:p>
          </p:txBody>
        </p:sp>
        <p:graphicFrame>
          <p:nvGraphicFramePr>
            <p:cNvPr id="51" name="图表 50"/>
            <p:cNvGraphicFramePr/>
            <p:nvPr/>
          </p:nvGraphicFramePr>
          <p:xfrm>
            <a:off x="359992" y="1577325"/>
            <a:ext cx="5736008" cy="219870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2"/>
            </a:graphicData>
          </a:graphic>
        </p:graphicFrame>
        <p:sp>
          <p:nvSpPr>
            <p:cNvPr id="52" name="矩形 51"/>
            <p:cNvSpPr/>
            <p:nvPr/>
          </p:nvSpPr>
          <p:spPr>
            <a:xfrm>
              <a:off x="4468333" y="1902313"/>
              <a:ext cx="1335703" cy="1941324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</p:grpSp>
      <p:sp>
        <p:nvSpPr>
          <p:cNvPr id="53" name="文本框 52"/>
          <p:cNvSpPr txBox="1"/>
          <p:nvPr/>
        </p:nvSpPr>
        <p:spPr>
          <a:xfrm>
            <a:off x="9533428" y="993692"/>
            <a:ext cx="22612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AI</a:t>
            </a:r>
            <a:r>
              <a:rPr lang="zh-CN" altLang="en-US" sz="1400" b="1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空调语音交互</a:t>
            </a:r>
            <a:endParaRPr lang="en-US" altLang="zh-CN" sz="1400" dirty="0">
              <a:solidFill>
                <a:srgbClr val="0070C0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/>
            <a:r>
              <a:rPr lang="zh-CN" altLang="en-US" sz="1400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车家融合生态协同突破</a:t>
            </a:r>
            <a:endParaRPr lang="zh-CN" altLang="en-US" sz="1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411FE-A905-5679-3A6C-F761D62C62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452C9AC7-7D0C-7208-B7F5-53EF84C04465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zh-CN" altLang="en-US" dirty="0">
                <a:latin typeface="+mn-lt"/>
                <a:ea typeface="+mn-ea"/>
                <a:cs typeface="+mn-ea"/>
                <a:sym typeface="+mn-lt"/>
              </a:rPr>
              <a:t>未来的</a:t>
            </a:r>
            <a:r>
              <a:rPr lang="en-US" altLang="zh-CN" dirty="0">
                <a:latin typeface="+mn-lt"/>
                <a:ea typeface="+mn-ea"/>
                <a:cs typeface="+mn-ea"/>
                <a:sym typeface="+mn-lt"/>
              </a:rPr>
              <a:t>AI</a:t>
            </a:r>
            <a:r>
              <a:rPr lang="zh-CN" altLang="en-US" dirty="0">
                <a:latin typeface="+mn-lt"/>
                <a:ea typeface="+mn-ea"/>
                <a:cs typeface="+mn-ea"/>
                <a:sym typeface="+mn-lt"/>
              </a:rPr>
              <a:t>空调产业，竞争格局和商业模式会迎来重构</a:t>
            </a:r>
            <a:endParaRPr lang="zh-CN" altLang="en-US" sz="2000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1" name="文本占位符 3">
            <a:extLst>
              <a:ext uri="{FF2B5EF4-FFF2-40B4-BE49-F238E27FC236}">
                <a16:creationId xmlns:a16="http://schemas.microsoft.com/office/drawing/2014/main" id="{A3CB682A-2ED4-0DE4-1075-EB25F80F578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>
                <a:latin typeface="+mn-lt"/>
                <a:ea typeface="+mn-ea"/>
                <a:cs typeface="+mn-ea"/>
                <a:sym typeface="+mn-lt"/>
              </a:rPr>
              <a:t>数据来源：奥维云网（</a:t>
            </a:r>
            <a:r>
              <a:rPr lang="en-US" altLang="zh-CN" dirty="0">
                <a:latin typeface="+mn-lt"/>
                <a:ea typeface="+mn-ea"/>
                <a:cs typeface="+mn-ea"/>
                <a:sym typeface="+mn-lt"/>
              </a:rPr>
              <a:t>AVC</a:t>
            </a:r>
            <a:r>
              <a:rPr lang="zh-CN" altLang="en-US" dirty="0">
                <a:latin typeface="+mn-lt"/>
                <a:ea typeface="+mn-ea"/>
                <a:cs typeface="+mn-ea"/>
                <a:sym typeface="+mn-lt"/>
              </a:rPr>
              <a:t>）预测数据</a:t>
            </a: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157B5BA5-2541-D0F8-B959-D35F81C456CC}"/>
              </a:ext>
            </a:extLst>
          </p:cNvPr>
          <p:cNvGrpSpPr/>
          <p:nvPr/>
        </p:nvGrpSpPr>
        <p:grpSpPr>
          <a:xfrm>
            <a:off x="1189965" y="2331018"/>
            <a:ext cx="3465778" cy="2849335"/>
            <a:chOff x="1812266" y="2591345"/>
            <a:chExt cx="3850617" cy="3165724"/>
          </a:xfrm>
        </p:grpSpPr>
        <p:sp>
          <p:nvSpPr>
            <p:cNvPr id="7" name="椭圆 6">
              <a:extLst>
                <a:ext uri="{FF2B5EF4-FFF2-40B4-BE49-F238E27FC236}">
                  <a16:creationId xmlns:a16="http://schemas.microsoft.com/office/drawing/2014/main" id="{CA186469-C11F-53DD-B406-650DA3CB74A9}"/>
                </a:ext>
              </a:extLst>
            </p:cNvPr>
            <p:cNvSpPr/>
            <p:nvPr/>
          </p:nvSpPr>
          <p:spPr>
            <a:xfrm>
              <a:off x="2904137" y="2591345"/>
              <a:ext cx="1666875" cy="1666875"/>
            </a:xfrm>
            <a:prstGeom prst="ellipse">
              <a:avLst/>
            </a:prstGeom>
            <a:solidFill>
              <a:srgbClr val="4874CB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方正准圆简体" panose="02000500000000000000" pitchFamily="2" charset="-122"/>
                  <a:cs typeface="+mn-cs"/>
                </a:rPr>
                <a:t>“苹果型”</a:t>
              </a:r>
              <a:endPara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方正准圆简体" panose="02000500000000000000" pitchFamily="2" charset="-122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方正准圆简体" panose="02000500000000000000" pitchFamily="2" charset="-122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方正准圆简体" panose="02000500000000000000" pitchFamily="2" charset="-122"/>
                  <a:cs typeface="+mn-cs"/>
                </a:rPr>
                <a:t>全链自主</a:t>
              </a:r>
            </a:p>
          </p:txBody>
        </p:sp>
        <p:sp>
          <p:nvSpPr>
            <p:cNvPr id="8" name="椭圆 7">
              <a:extLst>
                <a:ext uri="{FF2B5EF4-FFF2-40B4-BE49-F238E27FC236}">
                  <a16:creationId xmlns:a16="http://schemas.microsoft.com/office/drawing/2014/main" id="{AC4DE4FB-C6D7-7DDC-8C74-7281ED012F55}"/>
                </a:ext>
              </a:extLst>
            </p:cNvPr>
            <p:cNvSpPr/>
            <p:nvPr/>
          </p:nvSpPr>
          <p:spPr>
            <a:xfrm>
              <a:off x="1812266" y="4090194"/>
              <a:ext cx="1666875" cy="1666875"/>
            </a:xfrm>
            <a:prstGeom prst="ellipse">
              <a:avLst/>
            </a:prstGeom>
            <a:solidFill>
              <a:srgbClr val="4874CB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方正准圆简体" panose="02000500000000000000" pitchFamily="2" charset="-122"/>
                  <a:cs typeface="+mn-cs"/>
                </a:rPr>
                <a:t>“谷歌型”</a:t>
              </a:r>
              <a:endPara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方正准圆简体" panose="02000500000000000000" pitchFamily="2" charset="-122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方正准圆简体" panose="02000500000000000000" pitchFamily="2" charset="-122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方正准圆简体" panose="02000500000000000000" pitchFamily="2" charset="-122"/>
                  <a:cs typeface="+mn-cs"/>
                </a:rPr>
                <a:t>生态平台</a:t>
              </a:r>
            </a:p>
          </p:txBody>
        </p:sp>
        <p:sp>
          <p:nvSpPr>
            <p:cNvPr id="9" name="椭圆 8">
              <a:extLst>
                <a:ext uri="{FF2B5EF4-FFF2-40B4-BE49-F238E27FC236}">
                  <a16:creationId xmlns:a16="http://schemas.microsoft.com/office/drawing/2014/main" id="{60545CB2-3CDF-825D-6A19-15C8127BAFDD}"/>
                </a:ext>
              </a:extLst>
            </p:cNvPr>
            <p:cNvSpPr/>
            <p:nvPr/>
          </p:nvSpPr>
          <p:spPr>
            <a:xfrm>
              <a:off x="3996008" y="4085000"/>
              <a:ext cx="1666875" cy="1666875"/>
            </a:xfrm>
            <a:prstGeom prst="ellipse">
              <a:avLst/>
            </a:prstGeom>
            <a:solidFill>
              <a:srgbClr val="4874CB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方正准圆简体" panose="02000500000000000000" pitchFamily="2" charset="-122"/>
                  <a:cs typeface="+mn-cs"/>
                </a:rPr>
                <a:t>“普通型”</a:t>
              </a:r>
              <a:endPara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方正准圆简体" panose="02000500000000000000" pitchFamily="2" charset="-122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方正准圆简体" panose="02000500000000000000" pitchFamily="2" charset="-122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方正准圆简体" panose="02000500000000000000" pitchFamily="2" charset="-122"/>
                  <a:cs typeface="+mn-cs"/>
                </a:rPr>
                <a:t>硬件主导</a:t>
              </a:r>
            </a:p>
          </p:txBody>
        </p:sp>
      </p:grpSp>
      <p:sp>
        <p:nvSpPr>
          <p:cNvPr id="10" name="文本框 9">
            <a:extLst>
              <a:ext uri="{FF2B5EF4-FFF2-40B4-BE49-F238E27FC236}">
                <a16:creationId xmlns:a16="http://schemas.microsoft.com/office/drawing/2014/main" id="{6827D5C8-FCE9-AD83-65E4-D6263C3DA7AE}"/>
              </a:ext>
            </a:extLst>
          </p:cNvPr>
          <p:cNvSpPr txBox="1"/>
          <p:nvPr/>
        </p:nvSpPr>
        <p:spPr>
          <a:xfrm>
            <a:off x="558798" y="1806598"/>
            <a:ext cx="4886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solidFill>
                  <a:prstClr val="black"/>
                </a:solidFill>
                <a:latin typeface="方正准圆简体" panose="02000500000000000000" pitchFamily="2" charset="-122"/>
              </a:rPr>
              <a:t>类比手机：未来会有三类企业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5764DA8-5E72-28DC-F37E-31B8E21088E3}"/>
              </a:ext>
            </a:extLst>
          </p:cNvPr>
          <p:cNvSpPr txBox="1"/>
          <p:nvPr/>
        </p:nvSpPr>
        <p:spPr>
          <a:xfrm>
            <a:off x="6174105" y="1806598"/>
            <a:ext cx="4886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solidFill>
                  <a:prstClr val="black"/>
                </a:solidFill>
                <a:latin typeface="方正准圆简体" panose="02000500000000000000" pitchFamily="2" charset="-122"/>
              </a:rPr>
              <a:t>类比手机：未来会有四种商业模式</a:t>
            </a:r>
          </a:p>
        </p:txBody>
      </p:sp>
      <p:graphicFrame>
        <p:nvGraphicFramePr>
          <p:cNvPr id="13" name="图表 12">
            <a:extLst>
              <a:ext uri="{FF2B5EF4-FFF2-40B4-BE49-F238E27FC236}">
                <a16:creationId xmlns:a16="http://schemas.microsoft.com/office/drawing/2014/main" id="{19652BF6-E8B1-4E97-7E27-AFCC55DAAE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46629765"/>
              </p:ext>
            </p:extLst>
          </p:nvPr>
        </p:nvGraphicFramePr>
        <p:xfrm>
          <a:off x="5696322" y="2331018"/>
          <a:ext cx="5535558" cy="28446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177018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本占位符 24"/>
          <p:cNvSpPr>
            <a:spLocks noGrp="1"/>
          </p:cNvSpPr>
          <p:nvPr>
            <p:ph type="body" sz="quarter" idx="10"/>
          </p:nvPr>
        </p:nvSpPr>
        <p:spPr/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dirty="0">
                <a:cs typeface="+mn-ea"/>
                <a:sym typeface="+mn-lt"/>
              </a:rPr>
              <a:t>冰箱：产品趋同下的功能突围，着重寻找细分增长</a:t>
            </a:r>
          </a:p>
        </p:txBody>
      </p:sp>
      <p:sp>
        <p:nvSpPr>
          <p:cNvPr id="2" name="文本占位符 1"/>
          <p:cNvSpPr txBox="1"/>
          <p:nvPr/>
        </p:nvSpPr>
        <p:spPr>
          <a:xfrm>
            <a:off x="488004" y="3642023"/>
            <a:ext cx="11215989" cy="63023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tx1"/>
                </a:solidFill>
                <a:latin typeface="方正准圆简体" panose="02000500000000000000" charset="-122"/>
                <a:ea typeface="方正准圆简体" panose="02000500000000000000" charset="-122"/>
                <a:cs typeface="方正准圆简体" panose="02000500000000000000" charset="-12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方正准圆简体" panose="02000500000000000000" charset="-122"/>
                <a:ea typeface="方正准圆简体" panose="02000500000000000000" charset="-122"/>
              </a:rPr>
              <a:t>行业运行预期承压，线上与下沉成主要支撑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72164-2D1A-6B57-F443-56B98D5242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4CCA2C4-F868-0955-F5DA-500346B57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长周期看：</a:t>
            </a:r>
            <a:r>
              <a:rPr lang="en-US" altLang="zh-CN" dirty="0"/>
              <a:t>25</a:t>
            </a:r>
            <a:r>
              <a:rPr lang="zh-CN" altLang="en-US" dirty="0"/>
              <a:t>年出现近</a:t>
            </a:r>
            <a:r>
              <a:rPr lang="en-US" altLang="zh-CN" dirty="0"/>
              <a:t>10</a:t>
            </a:r>
            <a:r>
              <a:rPr lang="zh-CN" altLang="en-US" dirty="0"/>
              <a:t>年规模的首次下滑、近</a:t>
            </a:r>
            <a:r>
              <a:rPr lang="en-US" altLang="zh-CN" dirty="0"/>
              <a:t>6</a:t>
            </a:r>
            <a:r>
              <a:rPr lang="zh-CN" altLang="en-US" dirty="0"/>
              <a:t>年均价的首次下滑，产品红利支撑不足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7D07F48-652C-A802-FC03-7DC5DD60DC3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数据来源：奥维云网（</a:t>
            </a:r>
            <a:r>
              <a:rPr lang="en-US" altLang="zh-CN" dirty="0"/>
              <a:t>AVC</a:t>
            </a:r>
            <a:r>
              <a:rPr lang="zh-CN" altLang="en-US" dirty="0"/>
              <a:t>）调研数据</a:t>
            </a:r>
          </a:p>
        </p:txBody>
      </p:sp>
      <p:graphicFrame>
        <p:nvGraphicFramePr>
          <p:cNvPr id="8" name="图表 7">
            <a:extLst>
              <a:ext uri="{FF2B5EF4-FFF2-40B4-BE49-F238E27FC236}">
                <a16:creationId xmlns:a16="http://schemas.microsoft.com/office/drawing/2014/main" id="{7F134AC4-23C3-5FAF-2AD6-C75B2B77A5C5}"/>
              </a:ext>
            </a:extLst>
          </p:cNvPr>
          <p:cNvGraphicFramePr/>
          <p:nvPr/>
        </p:nvGraphicFramePr>
        <p:xfrm>
          <a:off x="482489" y="1478569"/>
          <a:ext cx="8625226" cy="15969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图表 8">
            <a:extLst>
              <a:ext uri="{FF2B5EF4-FFF2-40B4-BE49-F238E27FC236}">
                <a16:creationId xmlns:a16="http://schemas.microsoft.com/office/drawing/2014/main" id="{425422E7-4A06-69F1-0B52-11B1B4D6D12D}"/>
              </a:ext>
            </a:extLst>
          </p:cNvPr>
          <p:cNvGraphicFramePr/>
          <p:nvPr/>
        </p:nvGraphicFramePr>
        <p:xfrm>
          <a:off x="482489" y="3070541"/>
          <a:ext cx="8625226" cy="14833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文本框 9">
            <a:extLst>
              <a:ext uri="{FF2B5EF4-FFF2-40B4-BE49-F238E27FC236}">
                <a16:creationId xmlns:a16="http://schemas.microsoft.com/office/drawing/2014/main" id="{365AC8A4-4B29-DB40-BEF9-5C78E55E52E2}"/>
              </a:ext>
            </a:extLst>
          </p:cNvPr>
          <p:cNvSpPr txBox="1"/>
          <p:nvPr/>
        </p:nvSpPr>
        <p:spPr>
          <a:xfrm>
            <a:off x="1968364" y="1134938"/>
            <a:ext cx="6286648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ea"/>
                <a:sym typeface="方正准圆简体" panose="02000500000000000000" pitchFamily="2" charset="-122"/>
              </a:rPr>
              <a:t>2016-2025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ea"/>
                <a:sym typeface="方正准圆简体" panose="02000500000000000000" pitchFamily="2" charset="-122"/>
              </a:rPr>
              <a:t>年中国冰箱市场零售规模及均价走势</a:t>
            </a:r>
          </a:p>
        </p:txBody>
      </p:sp>
      <p:graphicFrame>
        <p:nvGraphicFramePr>
          <p:cNvPr id="13" name="图表 12">
            <a:extLst>
              <a:ext uri="{FF2B5EF4-FFF2-40B4-BE49-F238E27FC236}">
                <a16:creationId xmlns:a16="http://schemas.microsoft.com/office/drawing/2014/main" id="{0CFBB651-9053-0EC8-C217-9D7E9A4A4294}"/>
              </a:ext>
            </a:extLst>
          </p:cNvPr>
          <p:cNvGraphicFramePr/>
          <p:nvPr/>
        </p:nvGraphicFramePr>
        <p:xfrm>
          <a:off x="482489" y="4695371"/>
          <a:ext cx="8625225" cy="14833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992F32D4-3886-909D-F69D-05325DBF8FF8}"/>
              </a:ext>
            </a:extLst>
          </p:cNvPr>
          <p:cNvCxnSpPr>
            <a:cxnSpLocks/>
          </p:cNvCxnSpPr>
          <p:nvPr/>
        </p:nvCxnSpPr>
        <p:spPr>
          <a:xfrm>
            <a:off x="3889828" y="1635734"/>
            <a:ext cx="0" cy="4542971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箭头: 右 17">
            <a:extLst>
              <a:ext uri="{FF2B5EF4-FFF2-40B4-BE49-F238E27FC236}">
                <a16:creationId xmlns:a16="http://schemas.microsoft.com/office/drawing/2014/main" id="{1DA0C85E-6FD7-4575-7D1A-4F8AD587ADCA}"/>
              </a:ext>
            </a:extLst>
          </p:cNvPr>
          <p:cNvSpPr/>
          <p:nvPr/>
        </p:nvSpPr>
        <p:spPr>
          <a:xfrm>
            <a:off x="9474312" y="3212338"/>
            <a:ext cx="2365828" cy="1457915"/>
          </a:xfrm>
          <a:prstGeom prst="rightArrow">
            <a:avLst>
              <a:gd name="adj1" fmla="val 68473"/>
              <a:gd name="adj2" fmla="val 50000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近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5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年主导需求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方正准圆简体" panose="02000500000000000000" pitchFamily="2" charset="-122"/>
              <a:ea typeface="方正准圆简体" panose="02000500000000000000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方正准圆简体" panose="02000500000000000000" pitchFamily="2" charset="-122"/>
              <a:ea typeface="方正准圆简体" panose="02000500000000000000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08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家电下乡后的换新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+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疫情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&amp;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国补透支</a:t>
            </a:r>
          </a:p>
        </p:txBody>
      </p:sp>
      <p:sp>
        <p:nvSpPr>
          <p:cNvPr id="20" name="箭头: 右 19">
            <a:extLst>
              <a:ext uri="{FF2B5EF4-FFF2-40B4-BE49-F238E27FC236}">
                <a16:creationId xmlns:a16="http://schemas.microsoft.com/office/drawing/2014/main" id="{BDFBADFC-823C-C137-CCA8-9488650042F0}"/>
              </a:ext>
            </a:extLst>
          </p:cNvPr>
          <p:cNvSpPr/>
          <p:nvPr/>
        </p:nvSpPr>
        <p:spPr>
          <a:xfrm>
            <a:off x="9474312" y="4766269"/>
            <a:ext cx="2499974" cy="1457915"/>
          </a:xfrm>
          <a:prstGeom prst="rightArrow">
            <a:avLst>
              <a:gd name="adj1" fmla="val 68473"/>
              <a:gd name="adj2" fmla="val 50000"/>
            </a:avLst>
          </a:prstGeom>
          <a:solidFill>
            <a:srgbClr val="FF0000">
              <a:alpha val="40000"/>
            </a:srgb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近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5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年均价：增长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10%+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方正准圆简体" panose="02000500000000000000" pitchFamily="2" charset="-122"/>
              <a:ea typeface="方正准圆简体" panose="02000500000000000000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大容量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/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平嵌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/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门体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显性卖点支撑</a:t>
            </a:r>
          </a:p>
        </p:txBody>
      </p:sp>
      <p:sp>
        <p:nvSpPr>
          <p:cNvPr id="21" name="箭头: 右 20">
            <a:extLst>
              <a:ext uri="{FF2B5EF4-FFF2-40B4-BE49-F238E27FC236}">
                <a16:creationId xmlns:a16="http://schemas.microsoft.com/office/drawing/2014/main" id="{D703B2D1-BBEA-F31B-84D4-9DD5EDBF7F50}"/>
              </a:ext>
            </a:extLst>
          </p:cNvPr>
          <p:cNvSpPr/>
          <p:nvPr/>
        </p:nvSpPr>
        <p:spPr>
          <a:xfrm>
            <a:off x="9474312" y="1658407"/>
            <a:ext cx="2365828" cy="1457915"/>
          </a:xfrm>
          <a:prstGeom prst="rightArrow">
            <a:avLst>
              <a:gd name="adj1" fmla="val 68473"/>
              <a:gd name="adj2" fmla="val 50000"/>
            </a:avLst>
          </a:prstGeom>
          <a:solidFill>
            <a:schemeClr val="accent1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近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5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年规模：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1200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亿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+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方正准圆简体" panose="02000500000000000000" pitchFamily="2" charset="-122"/>
              <a:ea typeface="方正准圆简体" panose="02000500000000000000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大容量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/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平嵌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/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门体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方正准圆简体" panose="02000500000000000000" pitchFamily="2" charset="-122"/>
              <a:ea typeface="方正准圆简体" panose="02000500000000000000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显性卖点支撑</a:t>
            </a:r>
          </a:p>
        </p:txBody>
      </p:sp>
    </p:spTree>
    <p:extLst>
      <p:ext uri="{BB962C8B-B14F-4D97-AF65-F5344CB8AC3E}">
        <p14:creationId xmlns:p14="http://schemas.microsoft.com/office/powerpoint/2010/main" val="23605985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>
            <a:extLst>
              <a:ext uri="{FF2B5EF4-FFF2-40B4-BE49-F238E27FC236}">
                <a16:creationId xmlns:a16="http://schemas.microsoft.com/office/drawing/2014/main" id="{602314AC-F456-9F76-824C-E2E7B9C5E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近</a:t>
            </a:r>
            <a:r>
              <a:rPr lang="en-US" altLang="zh-CN" dirty="0"/>
              <a:t>3</a:t>
            </a:r>
            <a:r>
              <a:rPr lang="zh-CN" altLang="en-US" dirty="0"/>
              <a:t>年看：</a:t>
            </a:r>
            <a:r>
              <a:rPr lang="en-US" altLang="zh-CN" dirty="0"/>
              <a:t>24</a:t>
            </a:r>
            <a:r>
              <a:rPr lang="zh-CN" altLang="en-US" dirty="0"/>
              <a:t>年国补透支结构红利，</a:t>
            </a:r>
            <a:r>
              <a:rPr lang="en-US" altLang="zh-CN" dirty="0"/>
              <a:t>25-26</a:t>
            </a:r>
            <a:r>
              <a:rPr lang="zh-CN" altLang="en-US" dirty="0"/>
              <a:t>年价格下行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6476541-AF6D-E644-2FCA-2BB9A5E52F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数据来源：奥维云网（</a:t>
            </a:r>
            <a:r>
              <a:rPr lang="en-US" altLang="zh-CN" dirty="0"/>
              <a:t>AVC</a:t>
            </a:r>
            <a:r>
              <a:rPr lang="zh-CN" altLang="en-US" dirty="0"/>
              <a:t>）监测数据</a:t>
            </a:r>
          </a:p>
        </p:txBody>
      </p:sp>
      <p:graphicFrame>
        <p:nvGraphicFramePr>
          <p:cNvPr id="8" name="图表 7">
            <a:extLst>
              <a:ext uri="{FF2B5EF4-FFF2-40B4-BE49-F238E27FC236}">
                <a16:creationId xmlns:a16="http://schemas.microsoft.com/office/drawing/2014/main" id="{9B625775-8C86-5E28-D0A3-AACE7E99C7F7}"/>
              </a:ext>
            </a:extLst>
          </p:cNvPr>
          <p:cNvGraphicFramePr/>
          <p:nvPr/>
        </p:nvGraphicFramePr>
        <p:xfrm>
          <a:off x="412930" y="2002228"/>
          <a:ext cx="2778987" cy="39758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图表 11">
            <a:extLst>
              <a:ext uri="{FF2B5EF4-FFF2-40B4-BE49-F238E27FC236}">
                <a16:creationId xmlns:a16="http://schemas.microsoft.com/office/drawing/2014/main" id="{DAD95F6A-62DC-135C-85EB-937F62080A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69164665"/>
              </p:ext>
            </p:extLst>
          </p:nvPr>
        </p:nvGraphicFramePr>
        <p:xfrm>
          <a:off x="3191917" y="2002228"/>
          <a:ext cx="2778987" cy="39758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图表 15">
            <a:extLst>
              <a:ext uri="{FF2B5EF4-FFF2-40B4-BE49-F238E27FC236}">
                <a16:creationId xmlns:a16="http://schemas.microsoft.com/office/drawing/2014/main" id="{37CDDD81-9829-A4C1-3B72-74D6E50165D7}"/>
              </a:ext>
            </a:extLst>
          </p:cNvPr>
          <p:cNvGraphicFramePr/>
          <p:nvPr/>
        </p:nvGraphicFramePr>
        <p:xfrm>
          <a:off x="6199325" y="2002228"/>
          <a:ext cx="2778987" cy="39758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图表 16">
            <a:extLst>
              <a:ext uri="{FF2B5EF4-FFF2-40B4-BE49-F238E27FC236}">
                <a16:creationId xmlns:a16="http://schemas.microsoft.com/office/drawing/2014/main" id="{040ED49B-689C-B3C0-307C-6DAC06355637}"/>
              </a:ext>
            </a:extLst>
          </p:cNvPr>
          <p:cNvGraphicFramePr/>
          <p:nvPr/>
        </p:nvGraphicFramePr>
        <p:xfrm>
          <a:off x="8978312" y="2002228"/>
          <a:ext cx="2778987" cy="39758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32C8AB80-74D2-C960-37D9-147D324566A3}"/>
              </a:ext>
            </a:extLst>
          </p:cNvPr>
          <p:cNvSpPr/>
          <p:nvPr/>
        </p:nvSpPr>
        <p:spPr>
          <a:xfrm>
            <a:off x="1603829" y="2873829"/>
            <a:ext cx="384628" cy="310421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F185E305-A26B-8F8B-B176-78B2043E0ACB}"/>
              </a:ext>
            </a:extLst>
          </p:cNvPr>
          <p:cNvCxnSpPr>
            <a:cxnSpLocks/>
          </p:cNvCxnSpPr>
          <p:nvPr/>
        </p:nvCxnSpPr>
        <p:spPr>
          <a:xfrm flipV="1">
            <a:off x="502668" y="3613219"/>
            <a:ext cx="1299756" cy="87895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矩形: 圆角 21">
            <a:extLst>
              <a:ext uri="{FF2B5EF4-FFF2-40B4-BE49-F238E27FC236}">
                <a16:creationId xmlns:a16="http://schemas.microsoft.com/office/drawing/2014/main" id="{809BF79A-BF20-0573-B576-8C772F646634}"/>
              </a:ext>
            </a:extLst>
          </p:cNvPr>
          <p:cNvSpPr/>
          <p:nvPr/>
        </p:nvSpPr>
        <p:spPr>
          <a:xfrm>
            <a:off x="4361045" y="2855686"/>
            <a:ext cx="384628" cy="310421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23" name="矩形: 圆角 22">
            <a:extLst>
              <a:ext uri="{FF2B5EF4-FFF2-40B4-BE49-F238E27FC236}">
                <a16:creationId xmlns:a16="http://schemas.microsoft.com/office/drawing/2014/main" id="{97255524-9D58-FC38-B0CE-094F30D24411}"/>
              </a:ext>
            </a:extLst>
          </p:cNvPr>
          <p:cNvSpPr/>
          <p:nvPr/>
        </p:nvSpPr>
        <p:spPr>
          <a:xfrm>
            <a:off x="10175491" y="2855686"/>
            <a:ext cx="384628" cy="310421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A0E2EF3F-597A-214C-0FE2-D075D2A4DEA4}"/>
              </a:ext>
            </a:extLst>
          </p:cNvPr>
          <p:cNvCxnSpPr>
            <a:cxnSpLocks/>
          </p:cNvCxnSpPr>
          <p:nvPr/>
        </p:nvCxnSpPr>
        <p:spPr>
          <a:xfrm flipV="1">
            <a:off x="3281654" y="3222171"/>
            <a:ext cx="1356243" cy="64630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箭头连接符 25">
            <a:extLst>
              <a:ext uri="{FF2B5EF4-FFF2-40B4-BE49-F238E27FC236}">
                <a16:creationId xmlns:a16="http://schemas.microsoft.com/office/drawing/2014/main" id="{B94B396B-3986-189B-EEF1-B4391D256446}"/>
              </a:ext>
            </a:extLst>
          </p:cNvPr>
          <p:cNvCxnSpPr>
            <a:cxnSpLocks/>
          </p:cNvCxnSpPr>
          <p:nvPr/>
        </p:nvCxnSpPr>
        <p:spPr>
          <a:xfrm flipV="1">
            <a:off x="9100457" y="3429000"/>
            <a:ext cx="1354309" cy="3302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箭头连接符 31">
            <a:extLst>
              <a:ext uri="{FF2B5EF4-FFF2-40B4-BE49-F238E27FC236}">
                <a16:creationId xmlns:a16="http://schemas.microsoft.com/office/drawing/2014/main" id="{8DFC262C-C84B-FB78-24E3-471BBA3F8206}"/>
              </a:ext>
            </a:extLst>
          </p:cNvPr>
          <p:cNvCxnSpPr>
            <a:cxnSpLocks/>
          </p:cNvCxnSpPr>
          <p:nvPr/>
        </p:nvCxnSpPr>
        <p:spPr>
          <a:xfrm flipV="1">
            <a:off x="4637897" y="3222171"/>
            <a:ext cx="1169128" cy="5121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箭头连接符 33">
            <a:extLst>
              <a:ext uri="{FF2B5EF4-FFF2-40B4-BE49-F238E27FC236}">
                <a16:creationId xmlns:a16="http://schemas.microsoft.com/office/drawing/2014/main" id="{E2F4C581-5F9C-5B18-3010-A8536CA82EA8}"/>
              </a:ext>
            </a:extLst>
          </p:cNvPr>
          <p:cNvCxnSpPr>
            <a:cxnSpLocks/>
          </p:cNvCxnSpPr>
          <p:nvPr/>
        </p:nvCxnSpPr>
        <p:spPr>
          <a:xfrm>
            <a:off x="1836756" y="3636456"/>
            <a:ext cx="1169128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箭头连接符 35">
            <a:extLst>
              <a:ext uri="{FF2B5EF4-FFF2-40B4-BE49-F238E27FC236}">
                <a16:creationId xmlns:a16="http://schemas.microsoft.com/office/drawing/2014/main" id="{9AF1C33E-6B60-EC2C-EA0B-4AE22C83A15D}"/>
              </a:ext>
            </a:extLst>
          </p:cNvPr>
          <p:cNvCxnSpPr>
            <a:cxnSpLocks/>
          </p:cNvCxnSpPr>
          <p:nvPr/>
        </p:nvCxnSpPr>
        <p:spPr>
          <a:xfrm>
            <a:off x="10454766" y="3429000"/>
            <a:ext cx="1113120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矩形: 圆角 38">
            <a:extLst>
              <a:ext uri="{FF2B5EF4-FFF2-40B4-BE49-F238E27FC236}">
                <a16:creationId xmlns:a16="http://schemas.microsoft.com/office/drawing/2014/main" id="{D112E12B-9D4F-5515-77BC-7EC328F8A7B9}"/>
              </a:ext>
            </a:extLst>
          </p:cNvPr>
          <p:cNvSpPr/>
          <p:nvPr/>
        </p:nvSpPr>
        <p:spPr>
          <a:xfrm>
            <a:off x="1081314" y="1784452"/>
            <a:ext cx="1632857" cy="342896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线上</a:t>
            </a:r>
          </a:p>
        </p:txBody>
      </p:sp>
      <p:sp>
        <p:nvSpPr>
          <p:cNvPr id="40" name="矩形: 圆角 39">
            <a:extLst>
              <a:ext uri="{FF2B5EF4-FFF2-40B4-BE49-F238E27FC236}">
                <a16:creationId xmlns:a16="http://schemas.microsoft.com/office/drawing/2014/main" id="{FF02316F-8624-EB6A-E69F-7FFD5D728807}"/>
              </a:ext>
            </a:extLst>
          </p:cNvPr>
          <p:cNvSpPr/>
          <p:nvPr/>
        </p:nvSpPr>
        <p:spPr>
          <a:xfrm>
            <a:off x="3764982" y="1784452"/>
            <a:ext cx="1632857" cy="342896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线下</a:t>
            </a:r>
          </a:p>
        </p:txBody>
      </p:sp>
      <p:sp>
        <p:nvSpPr>
          <p:cNvPr id="41" name="矩形: 圆角 40">
            <a:extLst>
              <a:ext uri="{FF2B5EF4-FFF2-40B4-BE49-F238E27FC236}">
                <a16:creationId xmlns:a16="http://schemas.microsoft.com/office/drawing/2014/main" id="{AE4CB23D-73C7-0DC9-C987-15FB15AEAA28}"/>
              </a:ext>
            </a:extLst>
          </p:cNvPr>
          <p:cNvSpPr/>
          <p:nvPr/>
        </p:nvSpPr>
        <p:spPr>
          <a:xfrm>
            <a:off x="6859351" y="1784452"/>
            <a:ext cx="1632857" cy="342896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线上</a:t>
            </a:r>
          </a:p>
        </p:txBody>
      </p:sp>
      <p:sp>
        <p:nvSpPr>
          <p:cNvPr id="42" name="矩形: 圆角 41">
            <a:extLst>
              <a:ext uri="{FF2B5EF4-FFF2-40B4-BE49-F238E27FC236}">
                <a16:creationId xmlns:a16="http://schemas.microsoft.com/office/drawing/2014/main" id="{B1B775FC-C6CF-0CE6-C4AA-EDDEB8F69518}"/>
              </a:ext>
            </a:extLst>
          </p:cNvPr>
          <p:cNvSpPr/>
          <p:nvPr/>
        </p:nvSpPr>
        <p:spPr>
          <a:xfrm>
            <a:off x="9543019" y="1784452"/>
            <a:ext cx="1632857" cy="342896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线下</a:t>
            </a: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DCDC36AE-BC53-C5D7-7EF1-AE0F823FA0EC}"/>
              </a:ext>
            </a:extLst>
          </p:cNvPr>
          <p:cNvSpPr txBox="1"/>
          <p:nvPr/>
        </p:nvSpPr>
        <p:spPr>
          <a:xfrm>
            <a:off x="412930" y="1262891"/>
            <a:ext cx="55579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2023-2026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年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多门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冰箱零售量占比走势</a:t>
            </a: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613BF2B3-6EEB-6BFA-FCBA-4DE730CB4DCF}"/>
              </a:ext>
            </a:extLst>
          </p:cNvPr>
          <p:cNvSpPr txBox="1"/>
          <p:nvPr/>
        </p:nvSpPr>
        <p:spPr>
          <a:xfrm>
            <a:off x="6199325" y="1262891"/>
            <a:ext cx="55579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2023-2026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年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大容量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冰箱零售量占比走势</a:t>
            </a:r>
          </a:p>
        </p:txBody>
      </p:sp>
    </p:spTree>
    <p:extLst>
      <p:ext uri="{BB962C8B-B14F-4D97-AF65-F5344CB8AC3E}">
        <p14:creationId xmlns:p14="http://schemas.microsoft.com/office/powerpoint/2010/main" val="980384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3D44C7-3432-818B-B910-25D5A5D5E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占位符 1">
            <a:extLst>
              <a:ext uri="{FF2B5EF4-FFF2-40B4-BE49-F238E27FC236}">
                <a16:creationId xmlns:a16="http://schemas.microsoft.com/office/drawing/2014/main" id="{2EF15543-3C91-28E0-F892-ED5D730212F8}"/>
              </a:ext>
            </a:extLst>
          </p:cNvPr>
          <p:cNvSpPr>
            <a:spLocks noGrp="1"/>
          </p:cNvSpPr>
          <p:nvPr/>
        </p:nvSpPr>
        <p:spPr>
          <a:xfrm>
            <a:off x="469584" y="3022636"/>
            <a:ext cx="11522075" cy="630236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50" b="1" kern="1200">
                <a:solidFill>
                  <a:schemeClr val="tx1"/>
                </a:solidFill>
                <a:latin typeface="方正准圆简体" panose="02000500000000000000" charset="-122"/>
                <a:ea typeface="方正准圆简体" panose="02000500000000000000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83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285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方正准圆简体" panose="02000500000000000000" charset="-122"/>
                <a:ea typeface="方正准圆简体" panose="02000500000000000000" charset="-122"/>
                <a:cs typeface="+mn-cs"/>
                <a:sym typeface="+mn-ea"/>
              </a:rPr>
              <a:t>宏观市场表现</a:t>
            </a:r>
          </a:p>
        </p:txBody>
      </p:sp>
    </p:spTree>
    <p:extLst>
      <p:ext uri="{BB962C8B-B14F-4D97-AF65-F5344CB8AC3E}">
        <p14:creationId xmlns:p14="http://schemas.microsoft.com/office/powerpoint/2010/main" val="308068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D8F3F-32C3-6C60-0686-8CFAA68645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>
            <a:extLst>
              <a:ext uri="{FF2B5EF4-FFF2-40B4-BE49-F238E27FC236}">
                <a16:creationId xmlns:a16="http://schemas.microsoft.com/office/drawing/2014/main" id="{70D0B462-2E49-6564-B3AE-084545D09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新能效：导入不及预期，主要受成本压力、老一级能效仍享国补及库存去化需求制约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C86DF4A3-C55E-D668-403F-66056F4F993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数据来源：奥维云网（</a:t>
            </a:r>
            <a:r>
              <a:rPr lang="en-US" altLang="zh-CN" dirty="0"/>
              <a:t>AVC</a:t>
            </a:r>
            <a:r>
              <a:rPr lang="zh-CN" altLang="en-US" dirty="0"/>
              <a:t>）研究整理</a:t>
            </a: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DEDD37D4-6E0A-EA47-62E3-4619AD59E22D}"/>
              </a:ext>
            </a:extLst>
          </p:cNvPr>
          <p:cNvGrpSpPr/>
          <p:nvPr/>
        </p:nvGrpSpPr>
        <p:grpSpPr>
          <a:xfrm>
            <a:off x="466512" y="3271520"/>
            <a:ext cx="11258976" cy="2589348"/>
            <a:chOff x="1050629" y="2313673"/>
            <a:chExt cx="10219100" cy="2359606"/>
          </a:xfrm>
        </p:grpSpPr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C7B39928-7357-C3A7-B026-A1B5EB80F26E}"/>
                </a:ext>
              </a:extLst>
            </p:cNvPr>
            <p:cNvSpPr/>
            <p:nvPr/>
          </p:nvSpPr>
          <p:spPr>
            <a:xfrm>
              <a:off x="1072485" y="2313673"/>
              <a:ext cx="3234066" cy="39924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+mn-cs"/>
                </a:rPr>
                <a:t>材料成本压力</a:t>
              </a:r>
            </a:p>
          </p:txBody>
        </p:sp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33EB485B-8BE7-341C-5425-2ABEFE9AD448}"/>
                </a:ext>
              </a:extLst>
            </p:cNvPr>
            <p:cNvSpPr/>
            <p:nvPr/>
          </p:nvSpPr>
          <p:spPr>
            <a:xfrm>
              <a:off x="4554074" y="2313673"/>
              <a:ext cx="3234066" cy="39924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+mn-cs"/>
                </a:rPr>
                <a:t>国补政策影响</a:t>
              </a:r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09BD5A12-CC9B-406F-EC8E-0A73651FE2C7}"/>
                </a:ext>
              </a:extLst>
            </p:cNvPr>
            <p:cNvSpPr/>
            <p:nvPr/>
          </p:nvSpPr>
          <p:spPr>
            <a:xfrm>
              <a:off x="8035663" y="2313673"/>
              <a:ext cx="3234066" cy="39924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+mn-cs"/>
                </a:rPr>
                <a:t>市场去库存</a:t>
              </a:r>
            </a:p>
          </p:txBody>
        </p:sp>
        <p:sp>
          <p:nvSpPr>
            <p:cNvPr id="7" name="iŝḻidê">
              <a:extLst>
                <a:ext uri="{FF2B5EF4-FFF2-40B4-BE49-F238E27FC236}">
                  <a16:creationId xmlns:a16="http://schemas.microsoft.com/office/drawing/2014/main" id="{82122C42-D75B-C473-2560-279ADC119A99}"/>
                </a:ext>
              </a:extLst>
            </p:cNvPr>
            <p:cNvSpPr/>
            <p:nvPr/>
          </p:nvSpPr>
          <p:spPr>
            <a:xfrm>
              <a:off x="8035662" y="2761664"/>
              <a:ext cx="3234066" cy="1845784"/>
            </a:xfrm>
            <a:prstGeom prst="rect">
              <a:avLst/>
            </a:prstGeom>
            <a:solidFill>
              <a:schemeClr val="bg1"/>
            </a:solidFill>
            <a:ln w="12700" cap="rnd">
              <a:noFill/>
              <a:prstDash val="solid"/>
              <a:round/>
            </a:ln>
            <a:effectLst>
              <a:outerShdw blurRad="254000" dist="127000" algn="ctr" rotWithShape="0">
                <a:schemeClr val="bg1">
                  <a:lumMod val="65000"/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marL="285750" marR="0" lvl="0" indent="-285750" algn="l" defTabSz="914400" rtl="0" eaLnBrk="1" fontAlgn="auto" latinLnBrk="0" hangingPunct="1">
                <a:lnSpc>
                  <a:spcPct val="17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563C1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+mn-cs"/>
                  <a:sym typeface="微软雅黑" panose="020B0503020204020204" pitchFamily="34" charset="-122"/>
                </a:rPr>
                <a:t>库存高企：</a:t>
              </a: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+mn-cs"/>
                  <a:sym typeface="微软雅黑" panose="020B0503020204020204" pitchFamily="34" charset="-122"/>
                </a:rPr>
                <a:t>当前冰箱等家电的渠道库存处于高位，</a:t>
              </a: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+mn-cs"/>
                  <a:sym typeface="微软雅黑" panose="020B0503020204020204" pitchFamily="34" charset="-122"/>
                </a:rPr>
                <a:t>2025</a:t>
              </a: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+mn-cs"/>
                  <a:sym typeface="微软雅黑" panose="020B0503020204020204" pitchFamily="34" charset="-122"/>
                </a:rPr>
                <a:t>年底至</a:t>
              </a: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+mn-cs"/>
                  <a:sym typeface="微软雅黑" panose="020B0503020204020204" pitchFamily="34" charset="-122"/>
                </a:rPr>
                <a:t>2026</a:t>
              </a: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+mn-cs"/>
                  <a:sym typeface="微软雅黑" panose="020B0503020204020204" pitchFamily="34" charset="-122"/>
                </a:rPr>
                <a:t>年初，去库存是厂商的首要任务</a:t>
              </a:r>
              <a:endPara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  <a:sym typeface="微软雅黑" panose="020B0503020204020204" pitchFamily="34" charset="-122"/>
              </a:endParaRPr>
            </a:p>
            <a:p>
              <a:pPr marL="285750" marR="0" lvl="0" indent="-285750" algn="l" defTabSz="914400" rtl="0" eaLnBrk="1" fontAlgn="auto" latinLnBrk="0" hangingPunct="1">
                <a:lnSpc>
                  <a:spcPct val="17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563C1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+mn-cs"/>
                  <a:sym typeface="微软雅黑" panose="020B0503020204020204" pitchFamily="34" charset="-122"/>
                </a:rPr>
                <a:t>甩货压力：</a:t>
              </a: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+mn-cs"/>
                  <a:sym typeface="微软雅黑" panose="020B0503020204020204" pitchFamily="34" charset="-122"/>
                </a:rPr>
                <a:t>大量的旧能效标准库存需要时间消化。如果立即全面执行新国标，这些产品将面临无法销售的风险。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  <a:sym typeface="微软雅黑" panose="020B0503020204020204" pitchFamily="34" charset="-122"/>
              </a:endParaRPr>
            </a:p>
          </p:txBody>
        </p:sp>
        <p:sp>
          <p:nvSpPr>
            <p:cNvPr id="8" name="iŝḻidê">
              <a:extLst>
                <a:ext uri="{FF2B5EF4-FFF2-40B4-BE49-F238E27FC236}">
                  <a16:creationId xmlns:a16="http://schemas.microsoft.com/office/drawing/2014/main" id="{B9F96F7D-F143-C139-30C0-C80A08533DE1}"/>
                </a:ext>
              </a:extLst>
            </p:cNvPr>
            <p:cNvSpPr/>
            <p:nvPr/>
          </p:nvSpPr>
          <p:spPr>
            <a:xfrm>
              <a:off x="4554074" y="2771687"/>
              <a:ext cx="3234066" cy="1845784"/>
            </a:xfrm>
            <a:prstGeom prst="rect">
              <a:avLst/>
            </a:prstGeom>
            <a:solidFill>
              <a:schemeClr val="bg1"/>
            </a:solidFill>
            <a:ln w="12700" cap="rnd">
              <a:noFill/>
              <a:prstDash val="solid"/>
              <a:round/>
            </a:ln>
            <a:effectLst>
              <a:outerShdw blurRad="254000" dist="127000" algn="ctr" rotWithShape="0">
                <a:schemeClr val="bg1">
                  <a:lumMod val="65000"/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 fontScale="925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marL="285750" marR="0" lvl="0" indent="-285750" algn="l" defTabSz="914400" rtl="0" eaLnBrk="1" fontAlgn="auto" latinLnBrk="0" hangingPunct="1">
                <a:lnSpc>
                  <a:spcPct val="17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563C1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+mn-cs"/>
                  <a:sym typeface="微软雅黑" panose="020B0503020204020204" pitchFamily="34" charset="-122"/>
                </a:rPr>
                <a:t>旧机仍可享受补贴：</a:t>
              </a: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+mn-cs"/>
                  <a:sym typeface="微软雅黑" panose="020B0503020204020204" pitchFamily="34" charset="-122"/>
                </a:rPr>
                <a:t>2026</a:t>
              </a: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+mn-cs"/>
                  <a:sym typeface="微软雅黑" panose="020B0503020204020204" pitchFamily="34" charset="-122"/>
                </a:rPr>
                <a:t>年“国补”政策将支持范围收窄，仅限能效等级最高的</a:t>
              </a: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+mn-cs"/>
                  <a:sym typeface="微软雅黑" panose="020B0503020204020204" pitchFamily="34" charset="-122"/>
                </a:rPr>
                <a:t>1</a:t>
              </a: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+mn-cs"/>
                  <a:sym typeface="微软雅黑" panose="020B0503020204020204" pitchFamily="34" charset="-122"/>
                </a:rPr>
                <a:t>级产品才能享受售价</a:t>
              </a: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+mn-cs"/>
                  <a:sym typeface="微软雅黑" panose="020B0503020204020204" pitchFamily="34" charset="-122"/>
                </a:rPr>
                <a:t>15%</a:t>
              </a: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+mn-cs"/>
                  <a:sym typeface="微软雅黑" panose="020B0503020204020204" pitchFamily="34" charset="-122"/>
                </a:rPr>
                <a:t>的补贴。</a:t>
              </a:r>
              <a:endPara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  <a:sym typeface="微软雅黑" panose="020B0503020204020204" pitchFamily="34" charset="-122"/>
              </a:endParaRPr>
            </a:p>
            <a:p>
              <a:pPr marL="285750" marR="0" lvl="0" indent="-285750" algn="l" defTabSz="914400" rtl="0" eaLnBrk="1" fontAlgn="auto" latinLnBrk="0" hangingPunct="1">
                <a:lnSpc>
                  <a:spcPct val="17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563C1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+mn-cs"/>
                  <a:sym typeface="微软雅黑" panose="020B0503020204020204" pitchFamily="34" charset="-122"/>
                </a:rPr>
                <a:t>新机研发吸引力下降：</a:t>
              </a: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+mn-cs"/>
                  <a:sym typeface="微软雅黑" panose="020B0503020204020204" pitchFamily="34" charset="-122"/>
                </a:rPr>
                <a:t>事实上政策仅降低了对老款</a:t>
              </a: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+mn-cs"/>
                  <a:sym typeface="微软雅黑" panose="020B0503020204020204" pitchFamily="34" charset="-122"/>
                </a:rPr>
                <a:t>2</a:t>
              </a: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+mn-cs"/>
                  <a:sym typeface="微软雅黑" panose="020B0503020204020204" pitchFamily="34" charset="-122"/>
                </a:rPr>
                <a:t>级能效产品的政策优惠力度，使得企业换新机（从而申请</a:t>
              </a: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+mn-cs"/>
                  <a:sym typeface="微软雅黑" panose="020B0503020204020204" pitchFamily="34" charset="-122"/>
                </a:rPr>
                <a:t>1</a:t>
              </a: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+mn-cs"/>
                  <a:sym typeface="微软雅黑" panose="020B0503020204020204" pitchFamily="34" charset="-122"/>
                </a:rPr>
                <a:t>级能效）的吸引力相对减弱，不如继续销售现有的</a:t>
              </a: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+mn-cs"/>
                  <a:sym typeface="微软雅黑" panose="020B0503020204020204" pitchFamily="34" charset="-122"/>
                </a:rPr>
                <a:t>1</a:t>
              </a: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+mn-cs"/>
                  <a:sym typeface="微软雅黑" panose="020B0503020204020204" pitchFamily="34" charset="-122"/>
                </a:rPr>
                <a:t>级能效库存。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  <a:sym typeface="微软雅黑" panose="020B0503020204020204" pitchFamily="34" charset="-122"/>
              </a:endParaRPr>
            </a:p>
          </p:txBody>
        </p:sp>
        <p:sp>
          <p:nvSpPr>
            <p:cNvPr id="9" name="iŝḻidê">
              <a:extLst>
                <a:ext uri="{FF2B5EF4-FFF2-40B4-BE49-F238E27FC236}">
                  <a16:creationId xmlns:a16="http://schemas.microsoft.com/office/drawing/2014/main" id="{FCE8F0D9-7C8B-C2A6-CB59-333341E34840}"/>
                </a:ext>
              </a:extLst>
            </p:cNvPr>
            <p:cNvSpPr/>
            <p:nvPr/>
          </p:nvSpPr>
          <p:spPr>
            <a:xfrm>
              <a:off x="1050629" y="2827495"/>
              <a:ext cx="3234066" cy="1845784"/>
            </a:xfrm>
            <a:prstGeom prst="rect">
              <a:avLst/>
            </a:prstGeom>
            <a:solidFill>
              <a:schemeClr val="bg1"/>
            </a:solidFill>
            <a:ln w="12700" cap="rnd">
              <a:noFill/>
              <a:prstDash val="solid"/>
              <a:round/>
            </a:ln>
            <a:effectLst>
              <a:outerShdw blurRad="254000" dist="127000" algn="ctr" rotWithShape="0">
                <a:schemeClr val="bg1">
                  <a:lumMod val="65000"/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 fontScale="925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marL="285750" marR="0" lvl="0" indent="-285750" algn="l" defTabSz="914400" rtl="0" eaLnBrk="1" fontAlgn="auto" latinLnBrk="0" hangingPunct="1">
                <a:lnSpc>
                  <a:spcPct val="17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563C1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+mn-cs"/>
                  <a:sym typeface="微软雅黑" panose="020B0503020204020204" pitchFamily="34" charset="-122"/>
                </a:rPr>
                <a:t>成本飙升：</a:t>
              </a: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+mn-cs"/>
                  <a:sym typeface="微软雅黑" panose="020B0503020204020204" pitchFamily="34" charset="-122"/>
                </a:rPr>
                <a:t>近期铜价涨幅超</a:t>
              </a: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+mn-cs"/>
                  <a:sym typeface="微软雅黑" panose="020B0503020204020204" pitchFamily="34" charset="-122"/>
                </a:rPr>
                <a:t>33%</a:t>
              </a: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+mn-cs"/>
                  <a:sym typeface="微软雅黑" panose="020B0503020204020204" pitchFamily="34" charset="-122"/>
                </a:rPr>
                <a:t>，</a:t>
              </a: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+mn-cs"/>
                  <a:sym typeface="微软雅黑" panose="020B0503020204020204" pitchFamily="34" charset="-122"/>
                </a:rPr>
                <a:t>ABS</a:t>
              </a: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+mn-cs"/>
                  <a:sym typeface="微软雅黑" panose="020B0503020204020204" pitchFamily="34" charset="-122"/>
                </a:rPr>
                <a:t>塑料涨幅更是超过</a:t>
              </a: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+mn-cs"/>
                  <a:sym typeface="微软雅黑" panose="020B0503020204020204" pitchFamily="34" charset="-122"/>
                </a:rPr>
                <a:t>50%</a:t>
              </a: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+mn-cs"/>
                  <a:sym typeface="微软雅黑" panose="020B0503020204020204" pitchFamily="34" charset="-122"/>
                </a:rPr>
                <a:t>，导致冰箱单台生产成本普遍上涨</a:t>
              </a: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+mn-cs"/>
                  <a:sym typeface="微软雅黑" panose="020B0503020204020204" pitchFamily="34" charset="-122"/>
                </a:rPr>
                <a:t>8%-10%</a:t>
              </a: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+mn-cs"/>
                  <a:sym typeface="微软雅黑" panose="020B0503020204020204" pitchFamily="34" charset="-122"/>
                </a:rPr>
                <a:t>。</a:t>
              </a:r>
              <a:endPara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  <a:sym typeface="微软雅黑" panose="020B0503020204020204" pitchFamily="34" charset="-122"/>
              </a:endParaRPr>
            </a:p>
            <a:p>
              <a:pPr marL="285750" marR="0" lvl="0" indent="-285750" algn="l" defTabSz="914400" rtl="0" eaLnBrk="1" fontAlgn="auto" latinLnBrk="0" hangingPunct="1">
                <a:lnSpc>
                  <a:spcPct val="17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563C1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+mn-cs"/>
                  <a:sym typeface="微软雅黑" panose="020B0503020204020204" pitchFamily="34" charset="-122"/>
                </a:rPr>
                <a:t>涨价两难：</a:t>
              </a: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+mn-cs"/>
                  <a:sym typeface="微软雅黑" panose="020B0503020204020204" pitchFamily="34" charset="-122"/>
                </a:rPr>
                <a:t>成本压力迫使主流品牌宣布</a:t>
              </a: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+mn-cs"/>
                  <a:sym typeface="微软雅黑" panose="020B0503020204020204" pitchFamily="34" charset="-122"/>
                </a:rPr>
                <a:t>4</a:t>
              </a: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+mn-cs"/>
                  <a:sym typeface="微软雅黑" panose="020B0503020204020204" pitchFamily="34" charset="-122"/>
                </a:rPr>
                <a:t>月起涨价，涨幅在</a:t>
              </a: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+mn-cs"/>
                  <a:sym typeface="微软雅黑" panose="020B0503020204020204" pitchFamily="34" charset="-122"/>
                </a:rPr>
                <a:t>2%</a:t>
              </a: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+mn-cs"/>
                  <a:sym typeface="微软雅黑" panose="020B0503020204020204" pitchFamily="34" charset="-122"/>
                </a:rPr>
                <a:t>至</a:t>
              </a: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+mn-cs"/>
                  <a:sym typeface="微软雅黑" panose="020B0503020204020204" pitchFamily="34" charset="-122"/>
                </a:rPr>
                <a:t>10%</a:t>
              </a: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+mn-cs"/>
                  <a:sym typeface="微软雅黑" panose="020B0503020204020204" pitchFamily="34" charset="-122"/>
                </a:rPr>
                <a:t>不等。但市场需求疲软，企业害怕提价进一步抑制消费，陷入了 “提价怕丢市场，不提价无法承受成本”的博弈困境。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CB1251B2-AE61-7CAC-FBCA-44AE1F7848AB}"/>
              </a:ext>
            </a:extLst>
          </p:cNvPr>
          <p:cNvGrpSpPr/>
          <p:nvPr/>
        </p:nvGrpSpPr>
        <p:grpSpPr>
          <a:xfrm>
            <a:off x="375920" y="889247"/>
            <a:ext cx="11325488" cy="2079825"/>
            <a:chOff x="618185" y="846772"/>
            <a:chExt cx="5821251" cy="2748678"/>
          </a:xfrm>
        </p:grpSpPr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7390B66F-CBE0-7981-B1B2-CE99F6B9CB22}"/>
                </a:ext>
              </a:extLst>
            </p:cNvPr>
            <p:cNvSpPr txBox="1"/>
            <p:nvPr/>
          </p:nvSpPr>
          <p:spPr>
            <a:xfrm>
              <a:off x="864781" y="846772"/>
              <a:ext cx="5183005" cy="4474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ea"/>
                  <a:sym typeface="+mn-lt"/>
                </a:rPr>
                <a:t>2012-2025</a:t>
              </a:r>
              <a:r>
                <a: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ea"/>
                  <a:sym typeface="+mn-lt"/>
                </a:rPr>
                <a:t>年连续年度线下大家电品类一级能效销额占比</a:t>
              </a:r>
            </a:p>
          </p:txBody>
        </p:sp>
        <p:graphicFrame>
          <p:nvGraphicFramePr>
            <p:cNvPr id="12" name="图表 11">
              <a:extLst>
                <a:ext uri="{FF2B5EF4-FFF2-40B4-BE49-F238E27FC236}">
                  <a16:creationId xmlns:a16="http://schemas.microsoft.com/office/drawing/2014/main" id="{AD687DF5-8A6F-1D8E-13F9-4A69562814D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753289198"/>
                </p:ext>
              </p:extLst>
            </p:nvPr>
          </p:nvGraphicFramePr>
          <p:xfrm>
            <a:off x="618185" y="1460368"/>
            <a:ext cx="5821251" cy="213508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9294490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6EA99-06D1-0728-BBCF-101948D6CC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5A3271A-F271-3B4C-3372-C669F834D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细分门体：四门占据主流</a:t>
            </a:r>
            <a:r>
              <a:rPr lang="zh-CN" altLang="en-US" dirty="0">
                <a:solidFill>
                  <a:srgbClr val="404040"/>
                </a:solidFill>
              </a:rPr>
              <a:t>，六门独立制冰成为超高端新方向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99A5C1F-CFD4-7084-729C-151E407FDE0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数据来源：奥维云网（</a:t>
            </a:r>
            <a:r>
              <a:rPr lang="en-US" altLang="zh-CN" dirty="0"/>
              <a:t>AVC</a:t>
            </a:r>
            <a:r>
              <a:rPr lang="zh-CN" altLang="en-US" dirty="0"/>
              <a:t>）监测数据</a:t>
            </a:r>
          </a:p>
        </p:txBody>
      </p:sp>
      <p:sp>
        <p:nvSpPr>
          <p:cNvPr id="4" name="iŝḻidê">
            <a:extLst>
              <a:ext uri="{FF2B5EF4-FFF2-40B4-BE49-F238E27FC236}">
                <a16:creationId xmlns:a16="http://schemas.microsoft.com/office/drawing/2014/main" id="{94B2BC85-355E-6D05-CCCE-DE27DF63A3FF}"/>
              </a:ext>
            </a:extLst>
          </p:cNvPr>
          <p:cNvSpPr/>
          <p:nvPr/>
        </p:nvSpPr>
        <p:spPr>
          <a:xfrm>
            <a:off x="578506" y="853429"/>
            <a:ext cx="11188446" cy="3058315"/>
          </a:xfrm>
          <a:prstGeom prst="rect">
            <a:avLst/>
          </a:prstGeom>
          <a:solidFill>
            <a:schemeClr val="bg1"/>
          </a:solidFill>
          <a:ln w="12700" cap="rnd">
            <a:noFill/>
            <a:prstDash val="solid"/>
            <a:round/>
          </a:ln>
          <a:effectLst>
            <a:outerShdw blurRad="254000" dist="127000" algn="ctr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方正准圆简体" panose="02000500000000000000" pitchFamily="2" charset="-122"/>
              <a:ea typeface="方正准圆简体" panose="02000500000000000000" pitchFamily="2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5" name="iŝḻidê">
            <a:extLst>
              <a:ext uri="{FF2B5EF4-FFF2-40B4-BE49-F238E27FC236}">
                <a16:creationId xmlns:a16="http://schemas.microsoft.com/office/drawing/2014/main" id="{1CAD6427-1D27-FD30-F600-A2692F879AAC}"/>
              </a:ext>
            </a:extLst>
          </p:cNvPr>
          <p:cNvSpPr/>
          <p:nvPr/>
        </p:nvSpPr>
        <p:spPr>
          <a:xfrm>
            <a:off x="454093" y="3999898"/>
            <a:ext cx="2780520" cy="2322595"/>
          </a:xfrm>
          <a:prstGeom prst="rect">
            <a:avLst/>
          </a:prstGeom>
          <a:solidFill>
            <a:schemeClr val="bg1"/>
          </a:solidFill>
          <a:ln w="12700" cap="rnd">
            <a:noFill/>
            <a:prstDash val="solid"/>
            <a:round/>
          </a:ln>
          <a:effectLst>
            <a:outerShdw blurRad="254000" dist="127000" algn="ctr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方正准圆简体" panose="02000500000000000000" pitchFamily="2" charset="-122"/>
              <a:ea typeface="方正准圆简体" panose="02000500000000000000" pitchFamily="2" charset="-122"/>
              <a:cs typeface="+mn-cs"/>
              <a:sym typeface="微软雅黑" panose="020B0503020204020204" pitchFamily="34" charset="-122"/>
            </a:endParaRPr>
          </a:p>
        </p:txBody>
      </p:sp>
      <p:pic>
        <p:nvPicPr>
          <p:cNvPr id="6" name="图片 5" descr="冰箱门上&#10;&#10;AI 生成的内容可能不正确。">
            <a:extLst>
              <a:ext uri="{FF2B5EF4-FFF2-40B4-BE49-F238E27FC236}">
                <a16:creationId xmlns:a16="http://schemas.microsoft.com/office/drawing/2014/main" id="{93636201-BC71-5F38-132D-B71CE9284C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773" y="4581695"/>
            <a:ext cx="744891" cy="1422876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11256311-F495-FB57-84BD-E4DA8849CE0E}"/>
              </a:ext>
            </a:extLst>
          </p:cNvPr>
          <p:cNvSpPr txBox="1"/>
          <p:nvPr/>
        </p:nvSpPr>
        <p:spPr>
          <a:xfrm>
            <a:off x="454092" y="4006891"/>
            <a:ext cx="2780521" cy="307777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T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形门体：日渐式微</a:t>
            </a:r>
          </a:p>
        </p:txBody>
      </p:sp>
      <p:graphicFrame>
        <p:nvGraphicFramePr>
          <p:cNvPr id="8" name="图表 7">
            <a:extLst>
              <a:ext uri="{FF2B5EF4-FFF2-40B4-BE49-F238E27FC236}">
                <a16:creationId xmlns:a16="http://schemas.microsoft.com/office/drawing/2014/main" id="{70AE3602-B56A-3A7B-5F0F-67A51FB22C6E}"/>
              </a:ext>
            </a:extLst>
          </p:cNvPr>
          <p:cNvGraphicFramePr/>
          <p:nvPr/>
        </p:nvGraphicFramePr>
        <p:xfrm>
          <a:off x="1450378" y="879903"/>
          <a:ext cx="10163116" cy="17618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表格 8">
            <a:extLst>
              <a:ext uri="{FF2B5EF4-FFF2-40B4-BE49-F238E27FC236}">
                <a16:creationId xmlns:a16="http://schemas.microsoft.com/office/drawing/2014/main" id="{C0F5353B-70DC-A62B-E761-988532BF9201}"/>
              </a:ext>
            </a:extLst>
          </p:cNvPr>
          <p:cNvGraphicFramePr>
            <a:graphicFrameLocks noGrp="1"/>
          </p:cNvGraphicFramePr>
          <p:nvPr/>
        </p:nvGraphicFramePr>
        <p:xfrm>
          <a:off x="833537" y="2476799"/>
          <a:ext cx="10662845" cy="13531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7957">
                  <a:extLst>
                    <a:ext uri="{9D8B030D-6E8A-4147-A177-3AD203B41FA5}">
                      <a16:colId xmlns:a16="http://schemas.microsoft.com/office/drawing/2014/main" val="3602425879"/>
                    </a:ext>
                  </a:extLst>
                </a:gridCol>
                <a:gridCol w="717492">
                  <a:extLst>
                    <a:ext uri="{9D8B030D-6E8A-4147-A177-3AD203B41FA5}">
                      <a16:colId xmlns:a16="http://schemas.microsoft.com/office/drawing/2014/main" val="2581750770"/>
                    </a:ext>
                  </a:extLst>
                </a:gridCol>
                <a:gridCol w="717492">
                  <a:extLst>
                    <a:ext uri="{9D8B030D-6E8A-4147-A177-3AD203B41FA5}">
                      <a16:colId xmlns:a16="http://schemas.microsoft.com/office/drawing/2014/main" val="3210894536"/>
                    </a:ext>
                  </a:extLst>
                </a:gridCol>
                <a:gridCol w="717492">
                  <a:extLst>
                    <a:ext uri="{9D8B030D-6E8A-4147-A177-3AD203B41FA5}">
                      <a16:colId xmlns:a16="http://schemas.microsoft.com/office/drawing/2014/main" val="929466313"/>
                    </a:ext>
                  </a:extLst>
                </a:gridCol>
                <a:gridCol w="717492">
                  <a:extLst>
                    <a:ext uri="{9D8B030D-6E8A-4147-A177-3AD203B41FA5}">
                      <a16:colId xmlns:a16="http://schemas.microsoft.com/office/drawing/2014/main" val="2532803756"/>
                    </a:ext>
                  </a:extLst>
                </a:gridCol>
                <a:gridCol w="717492">
                  <a:extLst>
                    <a:ext uri="{9D8B030D-6E8A-4147-A177-3AD203B41FA5}">
                      <a16:colId xmlns:a16="http://schemas.microsoft.com/office/drawing/2014/main" val="2833729185"/>
                    </a:ext>
                  </a:extLst>
                </a:gridCol>
                <a:gridCol w="717492">
                  <a:extLst>
                    <a:ext uri="{9D8B030D-6E8A-4147-A177-3AD203B41FA5}">
                      <a16:colId xmlns:a16="http://schemas.microsoft.com/office/drawing/2014/main" val="4125588377"/>
                    </a:ext>
                  </a:extLst>
                </a:gridCol>
                <a:gridCol w="717492">
                  <a:extLst>
                    <a:ext uri="{9D8B030D-6E8A-4147-A177-3AD203B41FA5}">
                      <a16:colId xmlns:a16="http://schemas.microsoft.com/office/drawing/2014/main" val="1192197592"/>
                    </a:ext>
                  </a:extLst>
                </a:gridCol>
                <a:gridCol w="717492">
                  <a:extLst>
                    <a:ext uri="{9D8B030D-6E8A-4147-A177-3AD203B41FA5}">
                      <a16:colId xmlns:a16="http://schemas.microsoft.com/office/drawing/2014/main" val="2199909342"/>
                    </a:ext>
                  </a:extLst>
                </a:gridCol>
                <a:gridCol w="717492">
                  <a:extLst>
                    <a:ext uri="{9D8B030D-6E8A-4147-A177-3AD203B41FA5}">
                      <a16:colId xmlns:a16="http://schemas.microsoft.com/office/drawing/2014/main" val="2850824340"/>
                    </a:ext>
                  </a:extLst>
                </a:gridCol>
                <a:gridCol w="717492">
                  <a:extLst>
                    <a:ext uri="{9D8B030D-6E8A-4147-A177-3AD203B41FA5}">
                      <a16:colId xmlns:a16="http://schemas.microsoft.com/office/drawing/2014/main" val="2981651896"/>
                    </a:ext>
                  </a:extLst>
                </a:gridCol>
                <a:gridCol w="717492">
                  <a:extLst>
                    <a:ext uri="{9D8B030D-6E8A-4147-A177-3AD203B41FA5}">
                      <a16:colId xmlns:a16="http://schemas.microsoft.com/office/drawing/2014/main" val="829523918"/>
                    </a:ext>
                  </a:extLst>
                </a:gridCol>
                <a:gridCol w="717492">
                  <a:extLst>
                    <a:ext uri="{9D8B030D-6E8A-4147-A177-3AD203B41FA5}">
                      <a16:colId xmlns:a16="http://schemas.microsoft.com/office/drawing/2014/main" val="2198456610"/>
                    </a:ext>
                  </a:extLst>
                </a:gridCol>
                <a:gridCol w="717492">
                  <a:extLst>
                    <a:ext uri="{9D8B030D-6E8A-4147-A177-3AD203B41FA5}">
                      <a16:colId xmlns:a16="http://schemas.microsoft.com/office/drawing/2014/main" val="3277964876"/>
                    </a:ext>
                  </a:extLst>
                </a:gridCol>
                <a:gridCol w="717492">
                  <a:extLst>
                    <a:ext uri="{9D8B030D-6E8A-4147-A177-3AD203B41FA5}">
                      <a16:colId xmlns:a16="http://schemas.microsoft.com/office/drawing/2014/main" val="3260516340"/>
                    </a:ext>
                  </a:extLst>
                </a:gridCol>
              </a:tblGrid>
              <a:tr h="269713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>
                          <a:solidFill>
                            <a:schemeClr val="tx1"/>
                          </a:solidFill>
                        </a:rPr>
                        <a:t>门体</a:t>
                      </a:r>
                    </a:p>
                  </a:txBody>
                  <a:tcPr anchor="ctr">
                    <a:lnT w="190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F+</a:t>
                      </a:r>
                    </a:p>
                  </a:txBody>
                  <a:tcPr marL="4763" marR="4763" marT="4763" marB="0" anchor="ctr">
                    <a:lnT w="190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T</a:t>
                      </a:r>
                      <a:r>
                        <a:rPr lang="zh-CN" alt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型门</a:t>
                      </a:r>
                    </a:p>
                  </a:txBody>
                  <a:tcPr marL="4763" marR="4763" marT="4763" marB="0" anchor="ctr">
                    <a:lnT w="190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常规对开</a:t>
                      </a:r>
                    </a:p>
                  </a:txBody>
                  <a:tcPr marL="4763" marR="4763" marT="4763" marB="0" anchor="ctr">
                    <a:lnT w="190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常规三门</a:t>
                      </a:r>
                    </a:p>
                  </a:txBody>
                  <a:tcPr marL="4763" marR="4763" marT="4763" marB="0" anchor="ctr">
                    <a:lnT w="190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b="1" i="0" u="none" strike="noStrike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单门</a:t>
                      </a:r>
                    </a:p>
                  </a:txBody>
                  <a:tcPr marL="4763" marR="4763" marT="4763" marB="0" anchor="ctr">
                    <a:lnT w="190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b="1" i="0" u="none" strike="noStrike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法式四门</a:t>
                      </a:r>
                    </a:p>
                  </a:txBody>
                  <a:tcPr marL="4763" marR="4763" marT="4763" marB="0" anchor="ctr">
                    <a:lnT w="190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b="1" i="0" u="none" strike="noStrike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法式五门</a:t>
                      </a:r>
                    </a:p>
                  </a:txBody>
                  <a:tcPr marL="4763" marR="4763" marT="4763" marB="0" anchor="ctr">
                    <a:lnT w="190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两门</a:t>
                      </a:r>
                    </a:p>
                  </a:txBody>
                  <a:tcPr marL="4763" marR="4763" marT="4763" marB="0" anchor="ctr">
                    <a:lnT w="190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b="1" i="0" u="none" strike="noStrike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六门</a:t>
                      </a:r>
                    </a:p>
                  </a:txBody>
                  <a:tcPr marL="4763" marR="4763" marT="4763" marB="0" anchor="ctr">
                    <a:lnT w="190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十字</a:t>
                      </a:r>
                      <a:r>
                        <a:rPr lang="en-US" altLang="zh-CN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</a:t>
                      </a:r>
                      <a:r>
                        <a:rPr lang="zh-CN" alt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门</a:t>
                      </a:r>
                    </a:p>
                  </a:txBody>
                  <a:tcPr marL="4763" marR="4763" marT="4763" marB="0" anchor="ctr">
                    <a:lnT w="190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意式三门</a:t>
                      </a:r>
                    </a:p>
                  </a:txBody>
                  <a:tcPr marL="4763" marR="4763" marT="4763" marB="0" anchor="ctr">
                    <a:lnT w="190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意式四门</a:t>
                      </a:r>
                    </a:p>
                  </a:txBody>
                  <a:tcPr marL="4763" marR="4763" marT="4763" marB="0" anchor="ctr">
                    <a:lnT w="190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中式对开</a:t>
                      </a:r>
                    </a:p>
                  </a:txBody>
                  <a:tcPr marL="4763" marR="4763" marT="4763" marB="0" anchor="ctr">
                    <a:lnT w="190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中字门</a:t>
                      </a:r>
                    </a:p>
                  </a:txBody>
                  <a:tcPr marL="4763" marR="4763" marT="4763" marB="0" anchor="ctr">
                    <a:lnT w="190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3914043"/>
                  </a:ext>
                </a:extLst>
              </a:tr>
              <a:tr h="26971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CR3</a:t>
                      </a:r>
                      <a:endParaRPr lang="zh-CN" altLang="en-US" sz="1100" b="0" dirty="0">
                        <a:solidFill>
                          <a:schemeClr val="tx1"/>
                        </a:solidFill>
                        <a:latin typeface="方正准圆简体" panose="02000500000000000000" pitchFamily="2" charset="-122"/>
                        <a:ea typeface="方正准圆简体" panose="02000500000000000000" pitchFamily="2" charset="-122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85.2%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77.8%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55.4%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56.7%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73.9%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61.5%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87.1%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52.9%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98.7%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66.1%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90.5%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100.0%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95.5%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zh-CN" altLang="en-US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+mn-cs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8482528"/>
                  </a:ext>
                </a:extLst>
              </a:tr>
              <a:tr h="269713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b="0" dirty="0">
                          <a:solidFill>
                            <a:schemeClr val="tx1"/>
                          </a:solidFill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均价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7091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10418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2356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1325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1047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4433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6747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827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17208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3494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2496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7220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12699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-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712941"/>
                  </a:ext>
                </a:extLst>
              </a:tr>
              <a:tr h="26971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CR3</a:t>
                      </a:r>
                      <a:endParaRPr lang="zh-CN" altLang="en-US" sz="1100" b="0" dirty="0">
                        <a:solidFill>
                          <a:schemeClr val="tx1"/>
                        </a:solidFill>
                        <a:latin typeface="方正准圆简体" panose="02000500000000000000" pitchFamily="2" charset="-122"/>
                        <a:ea typeface="方正准圆简体" panose="02000500000000000000" pitchFamily="2" charset="-122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88.1%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88.9%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60.9%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67.2%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84.0%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64.5%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87.8%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60.7%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99.5%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57.1%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89.7%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100.0%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85.4%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91.9%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7838744"/>
                  </a:ext>
                </a:extLst>
              </a:tr>
              <a:tr h="269713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b="0" dirty="0">
                          <a:solidFill>
                            <a:schemeClr val="tx1"/>
                          </a:solidFill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均价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11812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14022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3902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2025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5123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8505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9608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2702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19634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6985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5901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8408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8396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7951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6833064"/>
                  </a:ext>
                </a:extLst>
              </a:tr>
            </a:tbl>
          </a:graphicData>
        </a:graphic>
      </p:graphicFrame>
      <p:sp>
        <p:nvSpPr>
          <p:cNvPr id="10" name="矩形 9">
            <a:extLst>
              <a:ext uri="{FF2B5EF4-FFF2-40B4-BE49-F238E27FC236}">
                <a16:creationId xmlns:a16="http://schemas.microsoft.com/office/drawing/2014/main" id="{2D98D0CF-BB75-87E9-C4AA-F6429533A639}"/>
              </a:ext>
            </a:extLst>
          </p:cNvPr>
          <p:cNvSpPr/>
          <p:nvPr/>
        </p:nvSpPr>
        <p:spPr>
          <a:xfrm>
            <a:off x="472752" y="2736982"/>
            <a:ext cx="360785" cy="52873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线上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390158E6-DDF2-9590-0A0C-D8B763A6F651}"/>
              </a:ext>
            </a:extLst>
          </p:cNvPr>
          <p:cNvSpPr/>
          <p:nvPr/>
        </p:nvSpPr>
        <p:spPr>
          <a:xfrm>
            <a:off x="472752" y="3296817"/>
            <a:ext cx="360785" cy="52873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线下</a:t>
            </a:r>
          </a:p>
        </p:txBody>
      </p:sp>
      <p:sp>
        <p:nvSpPr>
          <p:cNvPr id="12" name="iŝḻidê">
            <a:extLst>
              <a:ext uri="{FF2B5EF4-FFF2-40B4-BE49-F238E27FC236}">
                <a16:creationId xmlns:a16="http://schemas.microsoft.com/office/drawing/2014/main" id="{7D05419C-30A1-1E6A-5BB2-E81516EC0F45}"/>
              </a:ext>
            </a:extLst>
          </p:cNvPr>
          <p:cNvSpPr/>
          <p:nvPr/>
        </p:nvSpPr>
        <p:spPr>
          <a:xfrm>
            <a:off x="3296820" y="3999898"/>
            <a:ext cx="2780520" cy="2322595"/>
          </a:xfrm>
          <a:prstGeom prst="rect">
            <a:avLst/>
          </a:prstGeom>
          <a:solidFill>
            <a:schemeClr val="bg1"/>
          </a:solidFill>
          <a:ln w="12700" cap="rnd">
            <a:noFill/>
            <a:prstDash val="solid"/>
            <a:round/>
          </a:ln>
          <a:effectLst>
            <a:outerShdw blurRad="254000" dist="127000" algn="ctr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方正准圆简体" panose="02000500000000000000" pitchFamily="2" charset="-122"/>
              <a:ea typeface="方正准圆简体" panose="02000500000000000000" pitchFamily="2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E50EEB87-7A46-3918-E924-0E890F548D8E}"/>
              </a:ext>
            </a:extLst>
          </p:cNvPr>
          <p:cNvSpPr txBox="1"/>
          <p:nvPr/>
        </p:nvSpPr>
        <p:spPr>
          <a:xfrm>
            <a:off x="3296819" y="4006891"/>
            <a:ext cx="2780521" cy="307777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F+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形门体：波动增长</a:t>
            </a:r>
          </a:p>
        </p:txBody>
      </p:sp>
      <p:sp>
        <p:nvSpPr>
          <p:cNvPr id="14" name="iŝḻidê">
            <a:extLst>
              <a:ext uri="{FF2B5EF4-FFF2-40B4-BE49-F238E27FC236}">
                <a16:creationId xmlns:a16="http://schemas.microsoft.com/office/drawing/2014/main" id="{5F12D064-93FD-ADB8-556D-B0433B59441C}"/>
              </a:ext>
            </a:extLst>
          </p:cNvPr>
          <p:cNvSpPr/>
          <p:nvPr/>
        </p:nvSpPr>
        <p:spPr>
          <a:xfrm>
            <a:off x="6143705" y="3999898"/>
            <a:ext cx="2780520" cy="2322595"/>
          </a:xfrm>
          <a:prstGeom prst="rect">
            <a:avLst/>
          </a:prstGeom>
          <a:solidFill>
            <a:schemeClr val="bg1"/>
          </a:solidFill>
          <a:ln w="12700" cap="rnd">
            <a:noFill/>
            <a:prstDash val="solid"/>
            <a:round/>
          </a:ln>
          <a:effectLst>
            <a:outerShdw blurRad="254000" dist="127000" algn="ctr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方正准圆简体" panose="02000500000000000000" pitchFamily="2" charset="-122"/>
              <a:ea typeface="方正准圆简体" panose="02000500000000000000" pitchFamily="2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CF264BA4-BABB-FB52-7D34-38CB27BFF3AA}"/>
              </a:ext>
            </a:extLst>
          </p:cNvPr>
          <p:cNvSpPr txBox="1"/>
          <p:nvPr/>
        </p:nvSpPr>
        <p:spPr>
          <a:xfrm>
            <a:off x="6143704" y="4006891"/>
            <a:ext cx="2780521" cy="307777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意式三门：线上快速增长</a:t>
            </a:r>
          </a:p>
        </p:txBody>
      </p:sp>
      <p:sp>
        <p:nvSpPr>
          <p:cNvPr id="16" name="iŝḻidê">
            <a:extLst>
              <a:ext uri="{FF2B5EF4-FFF2-40B4-BE49-F238E27FC236}">
                <a16:creationId xmlns:a16="http://schemas.microsoft.com/office/drawing/2014/main" id="{9E2D0E16-E118-387C-0134-87122E464617}"/>
              </a:ext>
            </a:extLst>
          </p:cNvPr>
          <p:cNvSpPr/>
          <p:nvPr/>
        </p:nvSpPr>
        <p:spPr>
          <a:xfrm>
            <a:off x="8986432" y="3999898"/>
            <a:ext cx="2780520" cy="2322595"/>
          </a:xfrm>
          <a:prstGeom prst="rect">
            <a:avLst/>
          </a:prstGeom>
          <a:solidFill>
            <a:schemeClr val="bg1"/>
          </a:solidFill>
          <a:ln w="12700" cap="rnd">
            <a:noFill/>
            <a:prstDash val="solid"/>
            <a:round/>
          </a:ln>
          <a:effectLst>
            <a:outerShdw blurRad="254000" dist="127000" algn="ctr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方正准圆简体" panose="02000500000000000000" pitchFamily="2" charset="-122"/>
              <a:ea typeface="方正准圆简体" panose="02000500000000000000" pitchFamily="2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9E80BBC4-AB9E-CF3B-C618-BACF1DC552A0}"/>
              </a:ext>
            </a:extLst>
          </p:cNvPr>
          <p:cNvSpPr txBox="1"/>
          <p:nvPr/>
        </p:nvSpPr>
        <p:spPr>
          <a:xfrm>
            <a:off x="8986431" y="4006891"/>
            <a:ext cx="2780521" cy="307777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六门门体：超高端新方向</a:t>
            </a:r>
          </a:p>
        </p:txBody>
      </p:sp>
      <p:pic>
        <p:nvPicPr>
          <p:cNvPr id="18" name="图片 17" descr="白板&#10;&#10;AI 生成的内容可能不正确。">
            <a:extLst>
              <a:ext uri="{FF2B5EF4-FFF2-40B4-BE49-F238E27FC236}">
                <a16:creationId xmlns:a16="http://schemas.microsoft.com/office/drawing/2014/main" id="{ACBEF194-8DA4-4C0E-84BE-850FCDD3A8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7044" y="4612621"/>
            <a:ext cx="745986" cy="1688496"/>
          </a:xfrm>
          <a:prstGeom prst="rect">
            <a:avLst/>
          </a:prstGeom>
        </p:spPr>
      </p:pic>
      <p:graphicFrame>
        <p:nvGraphicFramePr>
          <p:cNvPr id="19" name="图表 18">
            <a:extLst>
              <a:ext uri="{FF2B5EF4-FFF2-40B4-BE49-F238E27FC236}">
                <a16:creationId xmlns:a16="http://schemas.microsoft.com/office/drawing/2014/main" id="{D2C97598-7912-08AD-4414-536F1D4C3E8D}"/>
              </a:ext>
            </a:extLst>
          </p:cNvPr>
          <p:cNvGraphicFramePr/>
          <p:nvPr/>
        </p:nvGraphicFramePr>
        <p:xfrm>
          <a:off x="1312510" y="4408502"/>
          <a:ext cx="1852257" cy="918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图表 19">
            <a:extLst>
              <a:ext uri="{FF2B5EF4-FFF2-40B4-BE49-F238E27FC236}">
                <a16:creationId xmlns:a16="http://schemas.microsoft.com/office/drawing/2014/main" id="{67DE40DF-1C63-AF18-A75D-4FA6C5FBC608}"/>
              </a:ext>
            </a:extLst>
          </p:cNvPr>
          <p:cNvGraphicFramePr/>
          <p:nvPr/>
        </p:nvGraphicFramePr>
        <p:xfrm>
          <a:off x="1312510" y="5407125"/>
          <a:ext cx="1852257" cy="918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1" name="图表 20">
            <a:extLst>
              <a:ext uri="{FF2B5EF4-FFF2-40B4-BE49-F238E27FC236}">
                <a16:creationId xmlns:a16="http://schemas.microsoft.com/office/drawing/2014/main" id="{6AABEF34-758A-5880-4BD3-3FC9B8B332C8}"/>
              </a:ext>
            </a:extLst>
          </p:cNvPr>
          <p:cNvGraphicFramePr/>
          <p:nvPr/>
        </p:nvGraphicFramePr>
        <p:xfrm>
          <a:off x="4143254" y="4399360"/>
          <a:ext cx="1852257" cy="918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2" name="图表 21">
            <a:extLst>
              <a:ext uri="{FF2B5EF4-FFF2-40B4-BE49-F238E27FC236}">
                <a16:creationId xmlns:a16="http://schemas.microsoft.com/office/drawing/2014/main" id="{389F5830-443E-0F90-CB9F-C7D76E488D80}"/>
              </a:ext>
            </a:extLst>
          </p:cNvPr>
          <p:cNvGraphicFramePr/>
          <p:nvPr/>
        </p:nvGraphicFramePr>
        <p:xfrm>
          <a:off x="4143254" y="5397983"/>
          <a:ext cx="1852257" cy="918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23" name="图表 22">
            <a:extLst>
              <a:ext uri="{FF2B5EF4-FFF2-40B4-BE49-F238E27FC236}">
                <a16:creationId xmlns:a16="http://schemas.microsoft.com/office/drawing/2014/main" id="{D31C51B5-DFFD-AF52-E670-395FFC57734D}"/>
              </a:ext>
            </a:extLst>
          </p:cNvPr>
          <p:cNvGraphicFramePr/>
          <p:nvPr/>
        </p:nvGraphicFramePr>
        <p:xfrm>
          <a:off x="7071968" y="4408502"/>
          <a:ext cx="1852257" cy="918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24" name="图表 23">
            <a:extLst>
              <a:ext uri="{FF2B5EF4-FFF2-40B4-BE49-F238E27FC236}">
                <a16:creationId xmlns:a16="http://schemas.microsoft.com/office/drawing/2014/main" id="{1FDFF4BF-FD99-F165-E457-C6440E5B36BB}"/>
              </a:ext>
            </a:extLst>
          </p:cNvPr>
          <p:cNvGraphicFramePr/>
          <p:nvPr/>
        </p:nvGraphicFramePr>
        <p:xfrm>
          <a:off x="7071968" y="5407125"/>
          <a:ext cx="1852257" cy="918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25" name="图表 24">
            <a:extLst>
              <a:ext uri="{FF2B5EF4-FFF2-40B4-BE49-F238E27FC236}">
                <a16:creationId xmlns:a16="http://schemas.microsoft.com/office/drawing/2014/main" id="{28FDACBB-5F34-D60B-FDA7-5C042E9C9CE1}"/>
              </a:ext>
            </a:extLst>
          </p:cNvPr>
          <p:cNvGraphicFramePr/>
          <p:nvPr/>
        </p:nvGraphicFramePr>
        <p:xfrm>
          <a:off x="9866991" y="4428300"/>
          <a:ext cx="1852257" cy="918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26" name="图表 25">
            <a:extLst>
              <a:ext uri="{FF2B5EF4-FFF2-40B4-BE49-F238E27FC236}">
                <a16:creationId xmlns:a16="http://schemas.microsoft.com/office/drawing/2014/main" id="{66DB94C2-41DE-7C04-89F0-CE6AE3BF0CBF}"/>
              </a:ext>
            </a:extLst>
          </p:cNvPr>
          <p:cNvGraphicFramePr/>
          <p:nvPr/>
        </p:nvGraphicFramePr>
        <p:xfrm>
          <a:off x="9866991" y="5426923"/>
          <a:ext cx="1852257" cy="918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pic>
        <p:nvPicPr>
          <p:cNvPr id="27" name="图片 26" descr="冰箱在厨房里&#10;&#10;AI 生成的内容可能不正确。">
            <a:extLst>
              <a:ext uri="{FF2B5EF4-FFF2-40B4-BE49-F238E27FC236}">
                <a16:creationId xmlns:a16="http://schemas.microsoft.com/office/drawing/2014/main" id="{B2FB5FF6-BB3D-19AB-DC8A-A0570B2897F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165370" y="4536085"/>
            <a:ext cx="667496" cy="1712751"/>
          </a:xfrm>
          <a:prstGeom prst="rect">
            <a:avLst/>
          </a:prstGeom>
        </p:spPr>
      </p:pic>
      <p:pic>
        <p:nvPicPr>
          <p:cNvPr id="28" name="图片 27" descr="文本, 白板&#10;&#10;AI 生成的内容可能不正确。">
            <a:extLst>
              <a:ext uri="{FF2B5EF4-FFF2-40B4-BE49-F238E27FC236}">
                <a16:creationId xmlns:a16="http://schemas.microsoft.com/office/drawing/2014/main" id="{0F8E1A73-0ED4-F786-CF33-7192A501D2B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92130" y="4536085"/>
            <a:ext cx="583939" cy="172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4471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>
            <a:extLst>
              <a:ext uri="{FF2B5EF4-FFF2-40B4-BE49-F238E27FC236}">
                <a16:creationId xmlns:a16="http://schemas.microsoft.com/office/drawing/2014/main" id="{E8ECD888-3E4D-6AC6-EB29-8DE547D40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大冷冻容积：整体冰箱容量难以继续增长，冷藏与冷冻的结构再次分配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611DEECD-1960-0433-5092-3ED238786C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数据来源：奥维云网（</a:t>
            </a:r>
            <a:r>
              <a:rPr lang="en-US" altLang="zh-CN" dirty="0"/>
              <a:t>AVC</a:t>
            </a:r>
            <a:r>
              <a:rPr lang="zh-CN" altLang="en-US" dirty="0"/>
              <a:t>）监测数据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A7F110B7-0967-52A7-2594-DAE9B27E6E70}"/>
              </a:ext>
            </a:extLst>
          </p:cNvPr>
          <p:cNvSpPr/>
          <p:nvPr/>
        </p:nvSpPr>
        <p:spPr>
          <a:xfrm>
            <a:off x="6090859" y="1244731"/>
            <a:ext cx="5355595" cy="2617345"/>
          </a:xfrm>
          <a:prstGeom prst="rect">
            <a:avLst/>
          </a:prstGeom>
          <a:solidFill>
            <a:sysClr val="window" lastClr="FFFFFF">
              <a:lumMod val="95000"/>
              <a:alpha val="85000"/>
            </a:sysClr>
          </a:solidFill>
          <a:ln w="6350" cap="flat" cmpd="sng" algn="ctr">
            <a:noFill/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方正准圆简体" panose="02000500000000000000" pitchFamily="2" charset="-122"/>
              <a:ea typeface="方正准圆简体" panose="02000500000000000000" pitchFamily="2" charset="-122"/>
              <a:cs typeface="+mn-cs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9662D7A-984B-5F9C-7542-3A9B432E6F54}"/>
              </a:ext>
            </a:extLst>
          </p:cNvPr>
          <p:cNvSpPr/>
          <p:nvPr/>
        </p:nvSpPr>
        <p:spPr>
          <a:xfrm>
            <a:off x="485574" y="859188"/>
            <a:ext cx="5337081" cy="342900"/>
          </a:xfrm>
          <a:prstGeom prst="rect">
            <a:avLst/>
          </a:prstGeom>
          <a:solidFill>
            <a:srgbClr val="0563C1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线上大冷冻产品规模波动上行</a:t>
            </a:r>
            <a:endParaRPr kumimoji="0" lang="en-US" altLang="zh-CN" sz="1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方正准圆简体" panose="02000500000000000000" pitchFamily="2" charset="-122"/>
              <a:ea typeface="方正准圆简体" panose="02000500000000000000" pitchFamily="2" charset="-122"/>
              <a:cs typeface="+mn-cs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A7A6A16-A7D4-DB09-22F2-001CB890B09D}"/>
              </a:ext>
            </a:extLst>
          </p:cNvPr>
          <p:cNvSpPr/>
          <p:nvPr/>
        </p:nvSpPr>
        <p:spPr>
          <a:xfrm>
            <a:off x="6096000" y="859188"/>
            <a:ext cx="5337081" cy="342900"/>
          </a:xfrm>
          <a:prstGeom prst="rect">
            <a:avLst/>
          </a:prstGeom>
          <a:solidFill>
            <a:srgbClr val="0563C1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线下大冷冻成中高端产品配置亮点之一</a:t>
            </a:r>
            <a:endParaRPr kumimoji="0" lang="en-US" altLang="zh-CN" sz="1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方正准圆简体" panose="02000500000000000000" pitchFamily="2" charset="-122"/>
              <a:ea typeface="方正准圆简体" panose="02000500000000000000" pitchFamily="2" charset="-122"/>
              <a:cs typeface="+mn-cs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63BEA31C-8720-1EF8-4F85-3A599A6071CD}"/>
              </a:ext>
            </a:extLst>
          </p:cNvPr>
          <p:cNvSpPr/>
          <p:nvPr/>
        </p:nvSpPr>
        <p:spPr>
          <a:xfrm>
            <a:off x="467060" y="1261912"/>
            <a:ext cx="5355595" cy="2617345"/>
          </a:xfrm>
          <a:prstGeom prst="rect">
            <a:avLst/>
          </a:prstGeom>
          <a:solidFill>
            <a:sysClr val="window" lastClr="FFFFFF">
              <a:lumMod val="95000"/>
              <a:alpha val="85000"/>
            </a:sysClr>
          </a:solidFill>
          <a:ln w="6350" cap="flat" cmpd="sng" algn="ctr">
            <a:noFill/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方正准圆简体" panose="02000500000000000000" pitchFamily="2" charset="-122"/>
              <a:ea typeface="方正准圆简体" panose="02000500000000000000" pitchFamily="2" charset="-122"/>
              <a:cs typeface="+mn-cs"/>
            </a:endParaRPr>
          </a:p>
        </p:txBody>
      </p:sp>
      <p:graphicFrame>
        <p:nvGraphicFramePr>
          <p:cNvPr id="10" name="图表 9">
            <a:extLst>
              <a:ext uri="{FF2B5EF4-FFF2-40B4-BE49-F238E27FC236}">
                <a16:creationId xmlns:a16="http://schemas.microsoft.com/office/drawing/2014/main" id="{138F674B-EA0A-2EAF-5ADF-028FE41CEC7F}"/>
              </a:ext>
            </a:extLst>
          </p:cNvPr>
          <p:cNvGraphicFramePr/>
          <p:nvPr/>
        </p:nvGraphicFramePr>
        <p:xfrm>
          <a:off x="6132406" y="1537484"/>
          <a:ext cx="5612680" cy="23543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图表 10">
            <a:extLst>
              <a:ext uri="{FF2B5EF4-FFF2-40B4-BE49-F238E27FC236}">
                <a16:creationId xmlns:a16="http://schemas.microsoft.com/office/drawing/2014/main" id="{E68C2155-6B83-B35B-7D7A-D50706A5F268}"/>
              </a:ext>
            </a:extLst>
          </p:cNvPr>
          <p:cNvGraphicFramePr/>
          <p:nvPr/>
        </p:nvGraphicFramePr>
        <p:xfrm>
          <a:off x="467060" y="1556139"/>
          <a:ext cx="5612680" cy="22684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文本框 11">
            <a:extLst>
              <a:ext uri="{FF2B5EF4-FFF2-40B4-BE49-F238E27FC236}">
                <a16:creationId xmlns:a16="http://schemas.microsoft.com/office/drawing/2014/main" id="{0D5B21BE-2833-A1CB-46F9-6F5187CBF92B}"/>
              </a:ext>
            </a:extLst>
          </p:cNvPr>
          <p:cNvSpPr txBox="1"/>
          <p:nvPr/>
        </p:nvSpPr>
        <p:spPr>
          <a:xfrm>
            <a:off x="6689035" y="1296539"/>
            <a:ext cx="47277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2023-2025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年线下</a:t>
            </a:r>
            <a:r>
              <a: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冰箱产品冷冻容积结构占比（单位：</a:t>
            </a:r>
            <a:r>
              <a:rPr kumimoji="0" lang="en-US" altLang="zh-CN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%</a:t>
            </a:r>
            <a:r>
              <a: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）</a:t>
            </a:r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方正准圆简体" panose="02000500000000000000" pitchFamily="2" charset="-122"/>
              <a:ea typeface="方正准圆简体" panose="02000500000000000000" pitchFamily="2" charset="-122"/>
              <a:cs typeface="+mn-cs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34081299-5695-1D2B-EEEE-06C60CB49058}"/>
              </a:ext>
            </a:extLst>
          </p:cNvPr>
          <p:cNvSpPr txBox="1"/>
          <p:nvPr/>
        </p:nvSpPr>
        <p:spPr>
          <a:xfrm>
            <a:off x="1039948" y="1275975"/>
            <a:ext cx="47277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2023-2025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年线上</a:t>
            </a:r>
            <a:r>
              <a: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冰箱产品冷冻容积结构占比（单位：</a:t>
            </a:r>
            <a:r>
              <a:rPr kumimoji="0" lang="en-US" altLang="zh-CN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%</a:t>
            </a:r>
            <a:r>
              <a: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）</a:t>
            </a:r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方正准圆简体" panose="02000500000000000000" pitchFamily="2" charset="-122"/>
              <a:ea typeface="方正准圆简体" panose="02000500000000000000" pitchFamily="2" charset="-122"/>
              <a:cs typeface="+mn-cs"/>
            </a:endParaRPr>
          </a:p>
        </p:txBody>
      </p:sp>
      <p:graphicFrame>
        <p:nvGraphicFramePr>
          <p:cNvPr id="14" name="表格 13">
            <a:extLst>
              <a:ext uri="{FF2B5EF4-FFF2-40B4-BE49-F238E27FC236}">
                <a16:creationId xmlns:a16="http://schemas.microsoft.com/office/drawing/2014/main" id="{B94F8B21-668B-807B-C5CD-601317F7155C}"/>
              </a:ext>
            </a:extLst>
          </p:cNvPr>
          <p:cNvGraphicFramePr>
            <a:graphicFrameLocks noGrp="1"/>
          </p:cNvGraphicFramePr>
          <p:nvPr/>
        </p:nvGraphicFramePr>
        <p:xfrm>
          <a:off x="6096000" y="4187299"/>
          <a:ext cx="5547851" cy="21804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4997">
                  <a:extLst>
                    <a:ext uri="{9D8B030D-6E8A-4147-A177-3AD203B41FA5}">
                      <a16:colId xmlns:a16="http://schemas.microsoft.com/office/drawing/2014/main" val="2086795087"/>
                    </a:ext>
                  </a:extLst>
                </a:gridCol>
                <a:gridCol w="1985560">
                  <a:extLst>
                    <a:ext uri="{9D8B030D-6E8A-4147-A177-3AD203B41FA5}">
                      <a16:colId xmlns:a16="http://schemas.microsoft.com/office/drawing/2014/main" val="3109139377"/>
                    </a:ext>
                  </a:extLst>
                </a:gridCol>
                <a:gridCol w="881269">
                  <a:extLst>
                    <a:ext uri="{9D8B030D-6E8A-4147-A177-3AD203B41FA5}">
                      <a16:colId xmlns:a16="http://schemas.microsoft.com/office/drawing/2014/main" val="3268199974"/>
                    </a:ext>
                  </a:extLst>
                </a:gridCol>
                <a:gridCol w="1020417">
                  <a:extLst>
                    <a:ext uri="{9D8B030D-6E8A-4147-A177-3AD203B41FA5}">
                      <a16:colId xmlns:a16="http://schemas.microsoft.com/office/drawing/2014/main" val="80871897"/>
                    </a:ext>
                  </a:extLst>
                </a:gridCol>
                <a:gridCol w="1015608">
                  <a:extLst>
                    <a:ext uri="{9D8B030D-6E8A-4147-A177-3AD203B41FA5}">
                      <a16:colId xmlns:a16="http://schemas.microsoft.com/office/drawing/2014/main" val="2602028143"/>
                    </a:ext>
                  </a:extLst>
                </a:gridCol>
              </a:tblGrid>
              <a:tr h="36341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>
                          <a:solidFill>
                            <a:schemeClr val="tx1"/>
                          </a:solidFill>
                        </a:rPr>
                        <a:t>排名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>
                          <a:solidFill>
                            <a:schemeClr val="tx1"/>
                          </a:solidFill>
                        </a:rPr>
                        <a:t>机型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>
                          <a:solidFill>
                            <a:schemeClr val="tx1"/>
                          </a:solidFill>
                        </a:rPr>
                        <a:t>品牌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>
                          <a:solidFill>
                            <a:schemeClr val="tx1"/>
                          </a:solidFill>
                        </a:rPr>
                        <a:t>机型份额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>
                          <a:solidFill>
                            <a:schemeClr val="tx1"/>
                          </a:solidFill>
                        </a:rPr>
                        <a:t>单价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9611632"/>
                  </a:ext>
                </a:extLst>
              </a:tr>
              <a:tr h="36341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>
                          <a:latin typeface="+mn-ea"/>
                          <a:ea typeface="+mn-ea"/>
                        </a:rPr>
                        <a:t>1</a:t>
                      </a:r>
                      <a:endParaRPr lang="zh-CN" altLang="en-US" sz="1200" dirty="0">
                        <a:latin typeface="+mn-ea"/>
                        <a:ea typeface="+mn-ea"/>
                      </a:endParaRPr>
                    </a:p>
                  </a:txBody>
                  <a:tcPr>
                    <a:lnR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BCD-625WLHTD2BW4U1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海尔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3.64%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13634 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0754027"/>
                  </a:ext>
                </a:extLst>
              </a:tr>
              <a:tr h="36341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>
                          <a:latin typeface="+mn-ea"/>
                          <a:ea typeface="+mn-ea"/>
                        </a:rPr>
                        <a:t>2</a:t>
                      </a:r>
                      <a:endParaRPr lang="zh-CN" altLang="en-US" sz="1200" dirty="0">
                        <a:latin typeface="+mn-ea"/>
                        <a:ea typeface="+mn-ea"/>
                      </a:endParaRPr>
                    </a:p>
                  </a:txBody>
                  <a:tcPr>
                    <a:lnR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BCD-550WGCFDMGZHU1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卡萨帝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2.78%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12726 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9061196"/>
                  </a:ext>
                </a:extLst>
              </a:tr>
              <a:tr h="36341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>
                          <a:latin typeface="+mn-ea"/>
                          <a:ea typeface="+mn-ea"/>
                        </a:rPr>
                        <a:t>3</a:t>
                      </a:r>
                      <a:endParaRPr lang="zh-CN" altLang="en-US" sz="1200" dirty="0">
                        <a:latin typeface="+mn-ea"/>
                        <a:ea typeface="+mn-ea"/>
                      </a:endParaRPr>
                    </a:p>
                  </a:txBody>
                  <a:tcPr>
                    <a:lnR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BCD-515WGHFD1BY6U1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海尔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2.20%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7861 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2351959"/>
                  </a:ext>
                </a:extLst>
              </a:tr>
              <a:tr h="36341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>
                          <a:latin typeface="+mn-ea"/>
                          <a:ea typeface="+mn-ea"/>
                        </a:rPr>
                        <a:t>4</a:t>
                      </a:r>
                      <a:endParaRPr lang="zh-CN" altLang="en-US" sz="1200" dirty="0">
                        <a:latin typeface="+mn-ea"/>
                        <a:ea typeface="+mn-ea"/>
                      </a:endParaRPr>
                    </a:p>
                  </a:txBody>
                  <a:tcPr>
                    <a:lnR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BCD-521WUSGPZM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美的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2.02%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7723 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7941362"/>
                  </a:ext>
                </a:extLst>
              </a:tr>
              <a:tr h="36341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>
                          <a:latin typeface="+mn-ea"/>
                          <a:ea typeface="+mn-ea"/>
                        </a:rPr>
                        <a:t>5</a:t>
                      </a:r>
                      <a:endParaRPr lang="zh-CN" altLang="en-US" sz="1200" dirty="0">
                        <a:latin typeface="+mn-ea"/>
                        <a:ea typeface="+mn-ea"/>
                      </a:endParaRPr>
                    </a:p>
                  </a:txBody>
                  <a:tcPr>
                    <a:lnR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BCD-518WKM1MPGZA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容声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1.98%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8443 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8319224"/>
                  </a:ext>
                </a:extLst>
              </a:tr>
            </a:tbl>
          </a:graphicData>
        </a:graphic>
      </p:graphicFrame>
      <p:sp>
        <p:nvSpPr>
          <p:cNvPr id="15" name="文本框 14">
            <a:extLst>
              <a:ext uri="{FF2B5EF4-FFF2-40B4-BE49-F238E27FC236}">
                <a16:creationId xmlns:a16="http://schemas.microsoft.com/office/drawing/2014/main" id="{786EF116-CCAA-3724-4767-F1FDE3EC3C94}"/>
              </a:ext>
            </a:extLst>
          </p:cNvPr>
          <p:cNvSpPr txBox="1"/>
          <p:nvPr/>
        </p:nvSpPr>
        <p:spPr>
          <a:xfrm>
            <a:off x="790257" y="3903144"/>
            <a:ext cx="47277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2022-2025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年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170L+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冷冻容积产品均价走势</a:t>
            </a:r>
            <a:r>
              <a: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（单位：元</a:t>
            </a:r>
            <a:r>
              <a:rPr kumimoji="0" lang="en-US" altLang="zh-CN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/</a:t>
            </a:r>
            <a:r>
              <a: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台）</a:t>
            </a:r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方正准圆简体" panose="02000500000000000000" pitchFamily="2" charset="-122"/>
              <a:ea typeface="方正准圆简体" panose="02000500000000000000" pitchFamily="2" charset="-122"/>
              <a:cs typeface="+mn-cs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90AD9463-8117-BEA2-7F38-829977E32539}"/>
              </a:ext>
            </a:extLst>
          </p:cNvPr>
          <p:cNvSpPr txBox="1"/>
          <p:nvPr/>
        </p:nvSpPr>
        <p:spPr>
          <a:xfrm>
            <a:off x="6233642" y="3885689"/>
            <a:ext cx="55478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2025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年线下渠道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170L+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冷冻容积产品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TOP5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机型</a:t>
            </a:r>
            <a:r>
              <a: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（单位：</a:t>
            </a:r>
            <a:r>
              <a:rPr kumimoji="0" lang="en-US" altLang="zh-CN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%</a:t>
            </a:r>
            <a:r>
              <a: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，元</a:t>
            </a:r>
            <a:r>
              <a:rPr kumimoji="0" lang="en-US" altLang="zh-CN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/</a:t>
            </a:r>
            <a:r>
              <a: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台）</a:t>
            </a:r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方正准圆简体" panose="02000500000000000000" pitchFamily="2" charset="-122"/>
              <a:ea typeface="方正准圆简体" panose="02000500000000000000" pitchFamily="2" charset="-122"/>
              <a:cs typeface="+mn-cs"/>
            </a:endParaRPr>
          </a:p>
        </p:txBody>
      </p:sp>
      <p:graphicFrame>
        <p:nvGraphicFramePr>
          <p:cNvPr id="17" name="图表 16">
            <a:extLst>
              <a:ext uri="{FF2B5EF4-FFF2-40B4-BE49-F238E27FC236}">
                <a16:creationId xmlns:a16="http://schemas.microsoft.com/office/drawing/2014/main" id="{CD1EDDDA-1EB7-1983-DD8C-3622081B342A}"/>
              </a:ext>
            </a:extLst>
          </p:cNvPr>
          <p:cNvGraphicFramePr/>
          <p:nvPr/>
        </p:nvGraphicFramePr>
        <p:xfrm>
          <a:off x="312706" y="4221355"/>
          <a:ext cx="5205265" cy="22513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矩形 1">
            <a:extLst>
              <a:ext uri="{FF2B5EF4-FFF2-40B4-BE49-F238E27FC236}">
                <a16:creationId xmlns:a16="http://schemas.microsoft.com/office/drawing/2014/main" id="{6D833469-019D-53A7-436C-870C14F5D124}"/>
              </a:ext>
            </a:extLst>
          </p:cNvPr>
          <p:cNvSpPr/>
          <p:nvPr/>
        </p:nvSpPr>
        <p:spPr>
          <a:xfrm>
            <a:off x="497540" y="1828800"/>
            <a:ext cx="5300602" cy="964686"/>
          </a:xfrm>
          <a:prstGeom prst="rect">
            <a:avLst/>
          </a:prstGeom>
          <a:noFill/>
          <a:ln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B37B93E4-7C9F-B140-506D-5E6B4B1F2FFE}"/>
              </a:ext>
            </a:extLst>
          </p:cNvPr>
          <p:cNvSpPr/>
          <p:nvPr/>
        </p:nvSpPr>
        <p:spPr>
          <a:xfrm>
            <a:off x="6054452" y="1958367"/>
            <a:ext cx="5300602" cy="807230"/>
          </a:xfrm>
          <a:prstGeom prst="rect">
            <a:avLst/>
          </a:prstGeom>
          <a:noFill/>
          <a:ln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17483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34F15-4ED5-953C-977B-C44AF3514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>
            <a:extLst>
              <a:ext uri="{FF2B5EF4-FFF2-40B4-BE49-F238E27FC236}">
                <a16:creationId xmlns:a16="http://schemas.microsoft.com/office/drawing/2014/main" id="{09E026D9-692F-B96A-D3F6-98E541418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制冰机：新兴场景扩容与生活方式迭代共同推动，市场渗透率持续上行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6B6380E7-4A3D-36CA-FFB3-CAE1C9CF5F6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数据来源：奥维云网（</a:t>
            </a:r>
            <a:r>
              <a:rPr lang="en-US" altLang="zh-CN" dirty="0"/>
              <a:t>AVC</a:t>
            </a:r>
            <a:r>
              <a:rPr lang="zh-CN" altLang="en-US" dirty="0"/>
              <a:t>）监测数据</a:t>
            </a:r>
          </a:p>
        </p:txBody>
      </p:sp>
      <p:sp>
        <p:nvSpPr>
          <p:cNvPr id="2" name="iŝḻidê">
            <a:extLst>
              <a:ext uri="{FF2B5EF4-FFF2-40B4-BE49-F238E27FC236}">
                <a16:creationId xmlns:a16="http://schemas.microsoft.com/office/drawing/2014/main" id="{C90531E5-9A75-CA04-548C-D01E5E90AA99}"/>
              </a:ext>
            </a:extLst>
          </p:cNvPr>
          <p:cNvSpPr/>
          <p:nvPr/>
        </p:nvSpPr>
        <p:spPr>
          <a:xfrm>
            <a:off x="512146" y="2847593"/>
            <a:ext cx="5836121" cy="1474203"/>
          </a:xfrm>
          <a:prstGeom prst="rect">
            <a:avLst/>
          </a:prstGeom>
          <a:solidFill>
            <a:schemeClr val="bg1"/>
          </a:solidFill>
          <a:ln w="12700" cap="rnd">
            <a:noFill/>
            <a:prstDash val="solid"/>
            <a:round/>
          </a:ln>
          <a:effectLst>
            <a:outerShdw blurRad="254000" dist="127000" algn="ctr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方正准圆简体" panose="02000500000000000000" pitchFamily="2" charset="-122"/>
              <a:ea typeface="方正准圆简体" panose="02000500000000000000" pitchFamily="2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3" name="iŝḻidê">
            <a:extLst>
              <a:ext uri="{FF2B5EF4-FFF2-40B4-BE49-F238E27FC236}">
                <a16:creationId xmlns:a16="http://schemas.microsoft.com/office/drawing/2014/main" id="{7CDA1566-2FAF-8620-52EF-A3A6F094A8BD}"/>
              </a:ext>
            </a:extLst>
          </p:cNvPr>
          <p:cNvSpPr/>
          <p:nvPr/>
        </p:nvSpPr>
        <p:spPr>
          <a:xfrm>
            <a:off x="560166" y="4406425"/>
            <a:ext cx="5788102" cy="1474203"/>
          </a:xfrm>
          <a:prstGeom prst="rect">
            <a:avLst/>
          </a:prstGeom>
          <a:solidFill>
            <a:schemeClr val="bg1"/>
          </a:solidFill>
          <a:ln w="12700" cap="rnd">
            <a:noFill/>
            <a:prstDash val="solid"/>
            <a:round/>
          </a:ln>
          <a:effectLst>
            <a:outerShdw blurRad="254000" dist="127000" algn="ctr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方正准圆简体" panose="02000500000000000000" pitchFamily="2" charset="-122"/>
              <a:ea typeface="方正准圆简体" panose="02000500000000000000" pitchFamily="2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6" name="iŝḻidê">
            <a:extLst>
              <a:ext uri="{FF2B5EF4-FFF2-40B4-BE49-F238E27FC236}">
                <a16:creationId xmlns:a16="http://schemas.microsoft.com/office/drawing/2014/main" id="{39179A9A-08BB-EFD0-1048-39CE18105287}"/>
              </a:ext>
            </a:extLst>
          </p:cNvPr>
          <p:cNvSpPr/>
          <p:nvPr/>
        </p:nvSpPr>
        <p:spPr>
          <a:xfrm>
            <a:off x="512146" y="1286099"/>
            <a:ext cx="5836121" cy="1474203"/>
          </a:xfrm>
          <a:prstGeom prst="rect">
            <a:avLst/>
          </a:prstGeom>
          <a:solidFill>
            <a:schemeClr val="bg1"/>
          </a:solidFill>
          <a:ln w="12700" cap="rnd">
            <a:noFill/>
            <a:prstDash val="solid"/>
            <a:round/>
          </a:ln>
          <a:effectLst>
            <a:outerShdw blurRad="254000" dist="127000" algn="ctr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方正准圆简体" panose="02000500000000000000" pitchFamily="2" charset="-122"/>
              <a:ea typeface="方正准圆简体" panose="02000500000000000000" pitchFamily="2" charset="-122"/>
              <a:cs typeface="+mn-cs"/>
              <a:sym typeface="微软雅黑" panose="020B0503020204020204" pitchFamily="34" charset="-122"/>
            </a:endParaRPr>
          </a:p>
        </p:txBody>
      </p:sp>
      <p:graphicFrame>
        <p:nvGraphicFramePr>
          <p:cNvPr id="7" name="图表 6">
            <a:extLst>
              <a:ext uri="{FF2B5EF4-FFF2-40B4-BE49-F238E27FC236}">
                <a16:creationId xmlns:a16="http://schemas.microsoft.com/office/drawing/2014/main" id="{4F595858-8052-29ED-020A-EA6A0627916F}"/>
              </a:ext>
            </a:extLst>
          </p:cNvPr>
          <p:cNvGraphicFramePr/>
          <p:nvPr/>
        </p:nvGraphicFramePr>
        <p:xfrm>
          <a:off x="6133642" y="1585553"/>
          <a:ext cx="5163061" cy="2204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id="{79E341EA-3D35-DA7C-906B-3363791B7CAC}"/>
              </a:ext>
            </a:extLst>
          </p:cNvPr>
          <p:cNvSpPr txBox="1"/>
          <p:nvPr/>
        </p:nvSpPr>
        <p:spPr>
          <a:xfrm>
            <a:off x="6457737" y="1266907"/>
            <a:ext cx="47181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2024-2026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年制冰机零售量渗透率规模走势（单位：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%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）</a:t>
            </a:r>
          </a:p>
        </p:txBody>
      </p:sp>
      <p:graphicFrame>
        <p:nvGraphicFramePr>
          <p:cNvPr id="9" name="图表 8">
            <a:extLst>
              <a:ext uri="{FF2B5EF4-FFF2-40B4-BE49-F238E27FC236}">
                <a16:creationId xmlns:a16="http://schemas.microsoft.com/office/drawing/2014/main" id="{3D2A7612-C492-278B-6F04-5ECC02B9BC3A}"/>
              </a:ext>
            </a:extLst>
          </p:cNvPr>
          <p:cNvGraphicFramePr/>
          <p:nvPr/>
        </p:nvGraphicFramePr>
        <p:xfrm>
          <a:off x="6348266" y="4181076"/>
          <a:ext cx="5039955" cy="18045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" name="图片 9">
            <a:extLst>
              <a:ext uri="{FF2B5EF4-FFF2-40B4-BE49-F238E27FC236}">
                <a16:creationId xmlns:a16="http://schemas.microsoft.com/office/drawing/2014/main" id="{3354187A-94D1-CE38-AE5C-4D02472326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7092" y="1846676"/>
            <a:ext cx="1454465" cy="82238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3E7F744-951E-E0BD-F16A-743A74F036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3106" y="3343860"/>
            <a:ext cx="1503851" cy="81646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3A41EEF6-85F5-D88D-41C7-07A4921FAE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7080" y="1846159"/>
            <a:ext cx="1328685" cy="799912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2BA4BF0A-DAF1-E0F8-62ED-12ED3D4966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69450" y="3343860"/>
            <a:ext cx="1426315" cy="816470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DFC34F50-A332-D8C4-29DF-8373F98BDE66}"/>
              </a:ext>
            </a:extLst>
          </p:cNvPr>
          <p:cNvSpPr/>
          <p:nvPr/>
        </p:nvSpPr>
        <p:spPr>
          <a:xfrm>
            <a:off x="665188" y="1406500"/>
            <a:ext cx="5567966" cy="320491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高温天气催生“清凉经济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7F6D2BD8-E8C0-6371-D913-2E0EFD346D24}"/>
              </a:ext>
            </a:extLst>
          </p:cNvPr>
          <p:cNvSpPr/>
          <p:nvPr/>
        </p:nvSpPr>
        <p:spPr>
          <a:xfrm>
            <a:off x="665188" y="2872865"/>
            <a:ext cx="5567966" cy="320491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新生活方式创造持续需求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2B84023F-1532-2CFB-0CAE-B86B7F4160F1}"/>
              </a:ext>
            </a:extLst>
          </p:cNvPr>
          <p:cNvSpPr txBox="1"/>
          <p:nvPr/>
        </p:nvSpPr>
        <p:spPr>
          <a:xfrm>
            <a:off x="665188" y="1783432"/>
            <a:ext cx="2660959" cy="988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全球变暖背景下，催生了庞大的清凉经济需求，不仅刺激了空调、冰箱等传统大家电的销量，同时也直接带动了制冰机等新兴清凉小家电的增长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444C1142-3E28-A1B1-2AA8-3318A4D82521}"/>
              </a:ext>
            </a:extLst>
          </p:cNvPr>
          <p:cNvSpPr txBox="1"/>
          <p:nvPr/>
        </p:nvSpPr>
        <p:spPr>
          <a:xfrm>
            <a:off x="512146" y="3236772"/>
            <a:ext cx="2660959" cy="1106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早</a:t>
            </a:r>
            <a:r>
              <a:rPr kumimoji="0" lang="en-US" altLang="zh-CN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C</a:t>
            </a:r>
            <a:r>
              <a:rPr kumimoji="0" lang="zh-CN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晚</a:t>
            </a:r>
            <a:r>
              <a:rPr kumimoji="0" lang="en-US" altLang="zh-CN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A</a:t>
            </a:r>
            <a:r>
              <a:rPr kumimoji="0" lang="zh-CN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（早上</a:t>
            </a:r>
            <a:r>
              <a:rPr kumimoji="0" lang="en-US" altLang="zh-CN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Coffee</a:t>
            </a:r>
            <a:r>
              <a:rPr kumimoji="0" lang="zh-CN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咖啡</a:t>
            </a:r>
            <a:r>
              <a:rPr kumimoji="0" lang="en-US" altLang="zh-CN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,</a:t>
            </a:r>
            <a:r>
              <a:rPr kumimoji="0" lang="zh-CN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晚上</a:t>
            </a:r>
            <a:r>
              <a:rPr kumimoji="0" lang="en-US" altLang="zh-CN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Alcohol</a:t>
            </a:r>
            <a:r>
              <a:rPr kumimoji="0" lang="zh-CN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酒精）</a:t>
            </a:r>
            <a:r>
              <a: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”的生活方式在年轻人中流行，家庭咖啡角和居家小酒馆成为新时尚。同时，户外露营和野餐等新兴场景的兴起为制冰机带来了持续的消费需求。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0DBBC749-D059-FF30-53D9-942B4441ACC4}"/>
              </a:ext>
            </a:extLst>
          </p:cNvPr>
          <p:cNvSpPr/>
          <p:nvPr/>
        </p:nvSpPr>
        <p:spPr>
          <a:xfrm>
            <a:off x="694243" y="4436348"/>
            <a:ext cx="5567966" cy="320491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国补政策促进消费升级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12FDCA27-7313-9F57-1EDD-9A826698C874}"/>
              </a:ext>
            </a:extLst>
          </p:cNvPr>
          <p:cNvSpPr txBox="1"/>
          <p:nvPr/>
        </p:nvSpPr>
        <p:spPr>
          <a:xfrm>
            <a:off x="665188" y="4786762"/>
            <a:ext cx="2478862" cy="103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全国家电“以旧换新”等补贴政策持续落地，让更多消费者有机会以更优惠的价格购入改善型家电产品，制冰机也借此迎来新一轮增长机遇。</a:t>
            </a: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4F7642EB-E832-247F-21D7-3065094BB1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39080" y="4811129"/>
            <a:ext cx="1456685" cy="96611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BD7190AA-CD07-972B-8C2D-B264BA5899E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48960" y="4837301"/>
            <a:ext cx="1663510" cy="977257"/>
          </a:xfrm>
          <a:prstGeom prst="rect">
            <a:avLst/>
          </a:prstGeom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EC4B735C-ECA8-54F6-3C62-323FF0BE8860}"/>
              </a:ext>
            </a:extLst>
          </p:cNvPr>
          <p:cNvSpPr txBox="1"/>
          <p:nvPr/>
        </p:nvSpPr>
        <p:spPr>
          <a:xfrm>
            <a:off x="6595915" y="3825311"/>
            <a:ext cx="48676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2022-2026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年制冰机产品分渠道产品均价走势（单位：元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/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台）</a:t>
            </a:r>
          </a:p>
        </p:txBody>
      </p:sp>
    </p:spTree>
    <p:extLst>
      <p:ext uri="{BB962C8B-B14F-4D97-AF65-F5344CB8AC3E}">
        <p14:creationId xmlns:p14="http://schemas.microsoft.com/office/powerpoint/2010/main" val="16864201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5C6865-4881-E033-8A7A-F2FB422860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7BEA533-2745-8D03-7590-1463D04D8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多系统专业存储：短期内从高端向中高端普及辐射，独立蒸发器成为支撑溢价的重要趋势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B6934D4-C20C-77E9-A2FA-2ABC09289F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数据来源：奥维云网（</a:t>
            </a:r>
            <a:r>
              <a:rPr lang="en-US" altLang="zh-CN" dirty="0"/>
              <a:t>AVC</a:t>
            </a:r>
            <a:r>
              <a:rPr lang="zh-CN" altLang="en-US" dirty="0"/>
              <a:t>）调研数据</a:t>
            </a:r>
          </a:p>
        </p:txBody>
      </p:sp>
      <p:graphicFrame>
        <p:nvGraphicFramePr>
          <p:cNvPr id="6" name="图表 5">
            <a:extLst>
              <a:ext uri="{FF2B5EF4-FFF2-40B4-BE49-F238E27FC236}">
                <a16:creationId xmlns:a16="http://schemas.microsoft.com/office/drawing/2014/main" id="{F820E204-E18A-7FDA-DDFE-6D153698B657}"/>
              </a:ext>
            </a:extLst>
          </p:cNvPr>
          <p:cNvGraphicFramePr/>
          <p:nvPr/>
        </p:nvGraphicFramePr>
        <p:xfrm>
          <a:off x="445622" y="4356930"/>
          <a:ext cx="5575916" cy="1875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文本框 6">
            <a:extLst>
              <a:ext uri="{FF2B5EF4-FFF2-40B4-BE49-F238E27FC236}">
                <a16:creationId xmlns:a16="http://schemas.microsoft.com/office/drawing/2014/main" id="{91A16828-B024-BA67-F3E7-3A530A606E5E}"/>
              </a:ext>
            </a:extLst>
          </p:cNvPr>
          <p:cNvSpPr txBox="1"/>
          <p:nvPr/>
        </p:nvSpPr>
        <p:spPr>
          <a:xfrm>
            <a:off x="1330972" y="4005310"/>
            <a:ext cx="35803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ea"/>
                <a:sym typeface="+mn-lt"/>
              </a:rPr>
              <a:t>2026Q1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ea"/>
                <a:sym typeface="+mn-lt"/>
              </a:rPr>
              <a:t>年多系统冰箱均价同比</a:t>
            </a:r>
          </a:p>
        </p:txBody>
      </p:sp>
      <p:graphicFrame>
        <p:nvGraphicFramePr>
          <p:cNvPr id="9" name="图表 8">
            <a:extLst>
              <a:ext uri="{FF2B5EF4-FFF2-40B4-BE49-F238E27FC236}">
                <a16:creationId xmlns:a16="http://schemas.microsoft.com/office/drawing/2014/main" id="{7ECB512B-812B-9CF4-B393-BEFB336351E8}"/>
              </a:ext>
            </a:extLst>
          </p:cNvPr>
          <p:cNvGraphicFramePr/>
          <p:nvPr/>
        </p:nvGraphicFramePr>
        <p:xfrm>
          <a:off x="6247990" y="1640113"/>
          <a:ext cx="5279756" cy="22688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图表 12">
            <a:extLst>
              <a:ext uri="{FF2B5EF4-FFF2-40B4-BE49-F238E27FC236}">
                <a16:creationId xmlns:a16="http://schemas.microsoft.com/office/drawing/2014/main" id="{968224EB-370F-D976-A302-5E4949A97F82}"/>
              </a:ext>
            </a:extLst>
          </p:cNvPr>
          <p:cNvGraphicFramePr/>
          <p:nvPr/>
        </p:nvGraphicFramePr>
        <p:xfrm>
          <a:off x="6247990" y="4356930"/>
          <a:ext cx="5279756" cy="1875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1" name="矩形 20">
            <a:extLst>
              <a:ext uri="{FF2B5EF4-FFF2-40B4-BE49-F238E27FC236}">
                <a16:creationId xmlns:a16="http://schemas.microsoft.com/office/drawing/2014/main" id="{6E1AFAEC-5959-2919-60B6-7D25E5AE54CC}"/>
              </a:ext>
            </a:extLst>
          </p:cNvPr>
          <p:cNvSpPr/>
          <p:nvPr/>
        </p:nvSpPr>
        <p:spPr>
          <a:xfrm>
            <a:off x="6307359" y="1235981"/>
            <a:ext cx="5279756" cy="307777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  <a:sym typeface="Arial" panose="020B0604020202020204" pitchFamily="34" charset="0"/>
              </a:rPr>
              <a:t>2022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  <a:sym typeface="Arial" panose="020B0604020202020204" pitchFamily="34" charset="0"/>
              </a:rPr>
              <a:t>年至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  <a:sym typeface="Arial" panose="020B0604020202020204" pitchFamily="34" charset="0"/>
              </a:rPr>
              <a:t>2026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  <a:sym typeface="Arial" panose="020B0604020202020204" pitchFamily="34" charset="0"/>
              </a:rPr>
              <a:t>年主流品牌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  <a:sym typeface="Arial" panose="020B0604020202020204" pitchFamily="34" charset="0"/>
              </a:rPr>
              <a:t>线上渠道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  <a:sym typeface="Arial" panose="020B0604020202020204" pitchFamily="34" charset="0"/>
              </a:rPr>
              <a:t>双系统冰箱销额渗透率变化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51F86CD3-6189-160C-3D32-CDB1A81D8C16}"/>
              </a:ext>
            </a:extLst>
          </p:cNvPr>
          <p:cNvSpPr/>
          <p:nvPr/>
        </p:nvSpPr>
        <p:spPr>
          <a:xfrm>
            <a:off x="6247990" y="4005309"/>
            <a:ext cx="5279756" cy="307777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  <a:sym typeface="Arial" panose="020B0604020202020204" pitchFamily="34" charset="0"/>
              </a:rPr>
              <a:t>2022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  <a:sym typeface="Arial" panose="020B0604020202020204" pitchFamily="34" charset="0"/>
              </a:rPr>
              <a:t>年至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  <a:sym typeface="Arial" panose="020B0604020202020204" pitchFamily="34" charset="0"/>
              </a:rPr>
              <a:t>2026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  <a:sym typeface="Arial" panose="020B0604020202020204" pitchFamily="34" charset="0"/>
              </a:rPr>
              <a:t>年主流品牌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  <a:sym typeface="Arial" panose="020B0604020202020204" pitchFamily="34" charset="0"/>
              </a:rPr>
              <a:t>线下渠道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  <a:sym typeface="Arial" panose="020B0604020202020204" pitchFamily="34" charset="0"/>
              </a:rPr>
              <a:t>双系统冰箱销额渗透率变化</a:t>
            </a:r>
          </a:p>
        </p:txBody>
      </p:sp>
      <p:graphicFrame>
        <p:nvGraphicFramePr>
          <p:cNvPr id="23" name="表格 22">
            <a:extLst>
              <a:ext uri="{FF2B5EF4-FFF2-40B4-BE49-F238E27FC236}">
                <a16:creationId xmlns:a16="http://schemas.microsoft.com/office/drawing/2014/main" id="{ACC069DF-EA37-4121-DF0F-6FBDA6F08E0D}"/>
              </a:ext>
            </a:extLst>
          </p:cNvPr>
          <p:cNvGraphicFramePr>
            <a:graphicFrameLocks noGrp="1"/>
          </p:cNvGraphicFramePr>
          <p:nvPr/>
        </p:nvGraphicFramePr>
        <p:xfrm>
          <a:off x="445622" y="5714355"/>
          <a:ext cx="5236270" cy="518160"/>
        </p:xfrm>
        <a:graphic>
          <a:graphicData uri="http://schemas.openxmlformats.org/drawingml/2006/table">
            <a:tbl>
              <a:tblPr firstRow="1" bandRow="1"/>
              <a:tblGrid>
                <a:gridCol w="1067868">
                  <a:extLst>
                    <a:ext uri="{9D8B030D-6E8A-4147-A177-3AD203B41FA5}">
                      <a16:colId xmlns:a16="http://schemas.microsoft.com/office/drawing/2014/main" val="2974315714"/>
                    </a:ext>
                  </a:extLst>
                </a:gridCol>
                <a:gridCol w="1415179">
                  <a:extLst>
                    <a:ext uri="{9D8B030D-6E8A-4147-A177-3AD203B41FA5}">
                      <a16:colId xmlns:a16="http://schemas.microsoft.com/office/drawing/2014/main" val="2543921505"/>
                    </a:ext>
                  </a:extLst>
                </a:gridCol>
                <a:gridCol w="1299418">
                  <a:extLst>
                    <a:ext uri="{9D8B030D-6E8A-4147-A177-3AD203B41FA5}">
                      <a16:colId xmlns:a16="http://schemas.microsoft.com/office/drawing/2014/main" val="3736860594"/>
                    </a:ext>
                  </a:extLst>
                </a:gridCol>
                <a:gridCol w="1453805">
                  <a:extLst>
                    <a:ext uri="{9D8B030D-6E8A-4147-A177-3AD203B41FA5}">
                      <a16:colId xmlns:a16="http://schemas.microsoft.com/office/drawing/2014/main" val="514221062"/>
                    </a:ext>
                  </a:extLst>
                </a:gridCol>
              </a:tblGrid>
              <a:tr h="24603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CN" altLang="en-US" sz="1100" b="1" dirty="0">
                          <a:solidFill>
                            <a:schemeClr val="accent1"/>
                          </a:solidFill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线上均价</a:t>
                      </a:r>
                    </a:p>
                  </a:txBody>
                  <a:tcPr anchor="ctr">
                    <a:lnL w="3175" cap="flat" cmpd="sng" algn="ctr">
                      <a:solidFill>
                        <a:srgbClr val="000000">
                          <a:lumMod val="50000"/>
                          <a:lumOff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>
                          <a:lumMod val="50000"/>
                          <a:lumOff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>
                          <a:lumMod val="50000"/>
                          <a:lumOff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>
                          <a:lumMod val="50000"/>
                          <a:lumOff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2074</a:t>
                      </a:r>
                    </a:p>
                  </a:txBody>
                  <a:tcPr marL="4763" marR="4763" marT="4763" marB="0" anchor="ctr">
                    <a:lnL w="3175" cap="flat" cmpd="sng" algn="ctr">
                      <a:solidFill>
                        <a:srgbClr val="000000">
                          <a:lumMod val="50000"/>
                          <a:lumOff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>
                          <a:lumMod val="50000"/>
                          <a:lumOff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>
                          <a:lumMod val="50000"/>
                          <a:lumOff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>
                          <a:lumMod val="50000"/>
                          <a:lumOff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10904</a:t>
                      </a:r>
                    </a:p>
                  </a:txBody>
                  <a:tcPr marL="4763" marR="4763" marT="4763" marB="0" anchor="ctr">
                    <a:lnL w="3175" cap="flat" cmpd="sng" algn="ctr">
                      <a:solidFill>
                        <a:srgbClr val="000000">
                          <a:lumMod val="50000"/>
                          <a:lumOff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>
                          <a:lumMod val="50000"/>
                          <a:lumOff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>
                          <a:lumMod val="50000"/>
                          <a:lumOff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>
                          <a:lumMod val="50000"/>
                          <a:lumOff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5067</a:t>
                      </a:r>
                    </a:p>
                  </a:txBody>
                  <a:tcPr marL="4763" marR="4763" marT="4763" marB="0" anchor="ctr">
                    <a:lnL w="3175" cap="flat" cmpd="sng" algn="ctr">
                      <a:solidFill>
                        <a:srgbClr val="000000">
                          <a:lumMod val="50000"/>
                          <a:lumOff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>
                          <a:lumMod val="50000"/>
                          <a:lumOff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>
                          <a:lumMod val="50000"/>
                          <a:lumOff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>
                          <a:lumMod val="50000"/>
                          <a:lumOff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7236020"/>
                  </a:ext>
                </a:extLst>
              </a:tr>
              <a:tr h="24603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CN" altLang="en-US" sz="1100" b="1" dirty="0">
                          <a:solidFill>
                            <a:schemeClr val="accent2"/>
                          </a:solidFill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线下均价</a:t>
                      </a:r>
                    </a:p>
                  </a:txBody>
                  <a:tcPr anchor="ctr">
                    <a:lnL w="3175" cap="flat" cmpd="sng" algn="ctr">
                      <a:solidFill>
                        <a:srgbClr val="000000">
                          <a:lumMod val="50000"/>
                          <a:lumOff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>
                          <a:lumMod val="50000"/>
                          <a:lumOff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>
                          <a:lumMod val="50000"/>
                          <a:lumOff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>
                          <a:lumMod val="50000"/>
                          <a:lumOff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5228</a:t>
                      </a:r>
                    </a:p>
                  </a:txBody>
                  <a:tcPr marL="4763" marR="4763" marT="4763" marB="0" anchor="ctr">
                    <a:lnL w="3175" cap="flat" cmpd="sng" algn="ctr">
                      <a:solidFill>
                        <a:srgbClr val="000000">
                          <a:lumMod val="50000"/>
                          <a:lumOff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>
                          <a:lumMod val="50000"/>
                          <a:lumOff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>
                          <a:lumMod val="50000"/>
                          <a:lumOff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>
                          <a:lumMod val="50000"/>
                          <a:lumOff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000" b="0" i="0" u="none" strike="noStrike">
                          <a:solidFill>
                            <a:srgbClr val="000000"/>
                          </a:solidFill>
                          <a:effectLst/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13717</a:t>
                      </a:r>
                    </a:p>
                  </a:txBody>
                  <a:tcPr marL="4763" marR="4763" marT="4763" marB="0" anchor="ctr">
                    <a:lnL w="3175" cap="flat" cmpd="sng" algn="ctr">
                      <a:solidFill>
                        <a:srgbClr val="000000">
                          <a:lumMod val="50000"/>
                          <a:lumOff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>
                          <a:lumMod val="50000"/>
                          <a:lumOff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>
                          <a:lumMod val="50000"/>
                          <a:lumOff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>
                          <a:lumMod val="50000"/>
                          <a:lumOff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9561</a:t>
                      </a:r>
                    </a:p>
                  </a:txBody>
                  <a:tcPr marL="4763" marR="4763" marT="4763" marB="0" anchor="ctr">
                    <a:lnL w="3175" cap="flat" cmpd="sng" algn="ctr">
                      <a:solidFill>
                        <a:srgbClr val="000000">
                          <a:lumMod val="50000"/>
                          <a:lumOff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>
                          <a:lumMod val="50000"/>
                          <a:lumOff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>
                          <a:lumMod val="50000"/>
                          <a:lumOff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>
                          <a:lumMod val="50000"/>
                          <a:lumOff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0934458"/>
                  </a:ext>
                </a:extLst>
              </a:tr>
            </a:tbl>
          </a:graphicData>
        </a:graphic>
      </p:graphicFrame>
      <p:sp>
        <p:nvSpPr>
          <p:cNvPr id="24" name="矩形 23">
            <a:extLst>
              <a:ext uri="{FF2B5EF4-FFF2-40B4-BE49-F238E27FC236}">
                <a16:creationId xmlns:a16="http://schemas.microsoft.com/office/drawing/2014/main" id="{6AA9354D-93B3-3D50-8A97-C28DA485ED7D}"/>
              </a:ext>
            </a:extLst>
          </p:cNvPr>
          <p:cNvSpPr/>
          <p:nvPr/>
        </p:nvSpPr>
        <p:spPr>
          <a:xfrm>
            <a:off x="952738" y="1235982"/>
            <a:ext cx="4844819" cy="307777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  <a:sym typeface="Arial" panose="020B0604020202020204" pitchFamily="34" charset="0"/>
              </a:rPr>
              <a:t>2022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  <a:sym typeface="Arial" panose="020B0604020202020204" pitchFamily="34" charset="0"/>
              </a:rPr>
              <a:t>年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  <a:sym typeface="Arial" panose="020B0604020202020204" pitchFamily="34" charset="0"/>
              </a:rPr>
              <a:t>-2026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  <a:sym typeface="Arial" panose="020B0604020202020204" pitchFamily="34" charset="0"/>
              </a:rPr>
              <a:t>年双系统冰箱零售额渗透率变化走势</a:t>
            </a:r>
          </a:p>
        </p:txBody>
      </p:sp>
      <p:graphicFrame>
        <p:nvGraphicFramePr>
          <p:cNvPr id="25" name="图表 24">
            <a:extLst>
              <a:ext uri="{FF2B5EF4-FFF2-40B4-BE49-F238E27FC236}">
                <a16:creationId xmlns:a16="http://schemas.microsoft.com/office/drawing/2014/main" id="{9300E36E-5FAE-CD5C-327D-F5A8F12FBA47}"/>
              </a:ext>
            </a:extLst>
          </p:cNvPr>
          <p:cNvGraphicFramePr/>
          <p:nvPr/>
        </p:nvGraphicFramePr>
        <p:xfrm>
          <a:off x="445622" y="1640114"/>
          <a:ext cx="5607447" cy="22688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2738226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2C99A6-E7E8-207D-584D-7D5BD5BC72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>
            <a:extLst>
              <a:ext uri="{FF2B5EF4-FFF2-40B4-BE49-F238E27FC236}">
                <a16:creationId xmlns:a16="http://schemas.microsoft.com/office/drawing/2014/main" id="{4134C83B-8D09-E83D-B899-145D68574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AI</a:t>
            </a:r>
            <a:r>
              <a:rPr lang="zh-CN" altLang="en-US" dirty="0"/>
              <a:t>冰箱展望：</a:t>
            </a:r>
            <a:r>
              <a:rPr lang="en-US" altLang="zh-CN" dirty="0"/>
              <a:t>3-5</a:t>
            </a:r>
            <a:r>
              <a:rPr lang="zh-CN" altLang="en-US" dirty="0"/>
              <a:t>年内很难落地，唯有保持上新的速度、规避价格内卷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0FAAA3E-180F-AD76-AEAF-BCA6A820B48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数据来源：奥维云网（</a:t>
            </a:r>
            <a:r>
              <a:rPr lang="en-US" altLang="zh-CN" dirty="0"/>
              <a:t>AVC</a:t>
            </a:r>
            <a:r>
              <a:rPr lang="zh-CN" altLang="en-US" dirty="0"/>
              <a:t>）研究整理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1FEBAB80-1226-2FD9-1C29-4E3F531EA82B}"/>
              </a:ext>
            </a:extLst>
          </p:cNvPr>
          <p:cNvSpPr txBox="1"/>
          <p:nvPr/>
        </p:nvSpPr>
        <p:spPr>
          <a:xfrm>
            <a:off x="370113" y="1145178"/>
            <a:ext cx="115388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AI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冰箱的核心使命是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 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全家膳食管理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563C1"/>
              </a:solidFill>
              <a:effectLst/>
              <a:uLnTx/>
              <a:uFillTx/>
              <a:latin typeface="方正准圆简体" panose="02000500000000000000" pitchFamily="2" charset="-122"/>
              <a:ea typeface="方正准圆简体" panose="02000500000000000000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从一个简单的食物储存容器，转变为家庭的库存管家</a:t>
            </a:r>
            <a:r>
              <a:rPr lang="zh-CN" altLang="en-US" sz="1400" dirty="0">
                <a:solidFill>
                  <a:srgbClr val="0563C1"/>
                </a:solidFill>
                <a:latin typeface="方正准圆简体" panose="02000500000000000000" pitchFamily="2" charset="-122"/>
                <a:ea typeface="方正准圆简体" panose="02000500000000000000" pitchFamily="2" charset="-122"/>
              </a:rPr>
              <a:t>和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营养师</a:t>
            </a:r>
          </a:p>
        </p:txBody>
      </p:sp>
      <p:sp>
        <p:nvSpPr>
          <p:cNvPr id="8" name="AutoShape 4">
            <a:extLst>
              <a:ext uri="{FF2B5EF4-FFF2-40B4-BE49-F238E27FC236}">
                <a16:creationId xmlns:a16="http://schemas.microsoft.com/office/drawing/2014/main" id="{AD749D4E-51AB-27E7-632E-434981606C6D}"/>
              </a:ext>
            </a:extLst>
          </p:cNvPr>
          <p:cNvSpPr/>
          <p:nvPr/>
        </p:nvSpPr>
        <p:spPr>
          <a:xfrm>
            <a:off x="508000" y="1905000"/>
            <a:ext cx="660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Noto Sans SC"/>
                <a:sym typeface="Noto Sans SC"/>
              </a:rPr>
              <a:t>AI冰箱智能成长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Noto Sans SC"/>
                <a:sym typeface="Noto Sans SC"/>
              </a:rPr>
              <a:t>路径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Noto Sans SC"/>
                <a:sym typeface="Noto Sans SC"/>
              </a:rPr>
              <a:t> (L0-L5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Noto Sans SC"/>
                <a:sym typeface="Noto Sans SC"/>
              </a:rPr>
              <a:t>模型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Noto Sans SC"/>
                <a:sym typeface="Noto Sans SC"/>
              </a:rPr>
              <a:t>)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方正准圆简体" panose="02000500000000000000" pitchFamily="2" charset="-122"/>
              <a:ea typeface="方正准圆简体" panose="02000500000000000000" pitchFamily="2" charset="-122"/>
              <a:cs typeface="+mn-cs"/>
            </a:endParaRPr>
          </a:p>
        </p:txBody>
      </p: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E61B405E-CEB1-C5AE-7039-05D2D6F1E5BF}"/>
              </a:ext>
            </a:extLst>
          </p:cNvPr>
          <p:cNvGrpSpPr/>
          <p:nvPr/>
        </p:nvGrpSpPr>
        <p:grpSpPr>
          <a:xfrm>
            <a:off x="508000" y="2540000"/>
            <a:ext cx="6604000" cy="3683000"/>
            <a:chOff x="508000" y="2540000"/>
            <a:chExt cx="6604000" cy="3810000"/>
          </a:xfrm>
        </p:grpSpPr>
        <p:sp>
          <p:nvSpPr>
            <p:cNvPr id="9" name="AutoShape 5">
              <a:extLst>
                <a:ext uri="{FF2B5EF4-FFF2-40B4-BE49-F238E27FC236}">
                  <a16:creationId xmlns:a16="http://schemas.microsoft.com/office/drawing/2014/main" id="{89EE5E12-4DAD-B317-3D83-661E4B4728AC}"/>
                </a:ext>
              </a:extLst>
            </p:cNvPr>
            <p:cNvSpPr/>
            <p:nvPr/>
          </p:nvSpPr>
          <p:spPr>
            <a:xfrm>
              <a:off x="508000" y="2540000"/>
              <a:ext cx="2032000" cy="1778000"/>
            </a:xfrm>
            <a:prstGeom prst="roundRect">
              <a:avLst>
                <a:gd name="adj" fmla="val 7142"/>
              </a:avLst>
            </a:prstGeom>
            <a:solidFill>
              <a:srgbClr val="FFFFFF">
                <a:alpha val="10000"/>
              </a:srgbClr>
            </a:solidFill>
            <a:ln w="12700" cap="flat" cmpd="sng">
              <a:solidFill>
                <a:schemeClr val="accent1"/>
              </a:solidFill>
              <a:prstDash val="solid"/>
              <a:round/>
            </a:ln>
          </p:spPr>
          <p:txBody>
            <a:bodyPr vert="horz" wrap="square" lIns="63500" tIns="63500" rIns="63500" bIns="635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endParaRPr>
            </a:p>
          </p:txBody>
        </p:sp>
        <p:sp>
          <p:nvSpPr>
            <p:cNvPr id="10" name="AutoShape 6">
              <a:extLst>
                <a:ext uri="{FF2B5EF4-FFF2-40B4-BE49-F238E27FC236}">
                  <a16:creationId xmlns:a16="http://schemas.microsoft.com/office/drawing/2014/main" id="{D6EE721E-CB78-3CE7-925C-30FFFEDC7B6E}"/>
                </a:ext>
              </a:extLst>
            </p:cNvPr>
            <p:cNvSpPr/>
            <p:nvPr/>
          </p:nvSpPr>
          <p:spPr>
            <a:xfrm>
              <a:off x="635000" y="2667000"/>
              <a:ext cx="1778000" cy="1524000"/>
            </a:xfrm>
            <a:prstGeom prst="rect">
              <a:avLst/>
            </a:prstGeom>
            <a:noFill/>
            <a:ln w="12700" cap="flat" cmpd="sng">
              <a:noFill/>
              <a:prstDash val="solid"/>
              <a:round/>
            </a:ln>
          </p:spPr>
          <p:txBody>
            <a:bodyPr vert="horz" wrap="square" lIns="0" tIns="0" rIns="0" bIns="0" rtlCol="0" anchor="ctr" anchorCtr="0"/>
            <a:lstStyle/>
            <a:p>
              <a:pPr marL="0" marR="0" lvl="0" indent="0" algn="ctr" defTabSz="914400" rtl="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Noto Sans SC"/>
                  <a:sym typeface="Noto Sans SC"/>
                </a:rPr>
                <a:t>L0 </a:t>
              </a:r>
              <a:r>
                <a:rPr kumimoji="0" lang="en-US" sz="1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Noto Sans SC"/>
                  <a:sym typeface="Noto Sans SC"/>
                </a:rPr>
                <a:t>无智能</a:t>
              </a:r>
              <a:endPara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25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Noto Sans SC"/>
                  <a:sym typeface="Noto Sans SC"/>
                </a:rPr>
                <a:t>（</a:t>
              </a:r>
              <a:r>
                <a:rPr kumimoji="0" lang="en-US" sz="105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Noto Sans SC"/>
                  <a:sym typeface="Noto Sans SC"/>
                </a:rPr>
                <a:t>无星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Noto Sans SC"/>
                  <a:sym typeface="Noto Sans SC"/>
                </a:rPr>
                <a:t>）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Noto Sans SC"/>
                  <a:sym typeface="Noto Sans SC"/>
                </a:rPr>
                <a:t>完全依赖机械或简单电子控制，需用户手动调节温度，无任何自动功能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Noto Sans SC"/>
                  <a:sym typeface="Noto Sans SC"/>
                </a:rPr>
                <a:t>。</a:t>
              </a:r>
            </a:p>
          </p:txBody>
        </p:sp>
        <p:sp>
          <p:nvSpPr>
            <p:cNvPr id="11" name="AutoShape 7">
              <a:extLst>
                <a:ext uri="{FF2B5EF4-FFF2-40B4-BE49-F238E27FC236}">
                  <a16:creationId xmlns:a16="http://schemas.microsoft.com/office/drawing/2014/main" id="{E0FB1C2B-27EE-E69E-486F-A01A63448654}"/>
                </a:ext>
              </a:extLst>
            </p:cNvPr>
            <p:cNvSpPr/>
            <p:nvPr/>
          </p:nvSpPr>
          <p:spPr>
            <a:xfrm>
              <a:off x="2794000" y="2540000"/>
              <a:ext cx="2032000" cy="1778000"/>
            </a:xfrm>
            <a:prstGeom prst="roundRect">
              <a:avLst>
                <a:gd name="adj" fmla="val 7142"/>
              </a:avLst>
            </a:prstGeom>
            <a:solidFill>
              <a:srgbClr val="FFFFFF">
                <a:alpha val="10000"/>
              </a:srgbClr>
            </a:solidFill>
            <a:ln w="12700" cap="flat" cmpd="sng">
              <a:solidFill>
                <a:schemeClr val="accent1"/>
              </a:solidFill>
              <a:prstDash val="solid"/>
              <a:round/>
            </a:ln>
          </p:spPr>
          <p:txBody>
            <a:bodyPr vert="horz" wrap="square" lIns="63500" tIns="63500" rIns="63500" bIns="635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endParaRPr>
            </a:p>
          </p:txBody>
        </p:sp>
        <p:sp>
          <p:nvSpPr>
            <p:cNvPr id="12" name="AutoShape 8">
              <a:extLst>
                <a:ext uri="{FF2B5EF4-FFF2-40B4-BE49-F238E27FC236}">
                  <a16:creationId xmlns:a16="http://schemas.microsoft.com/office/drawing/2014/main" id="{877DE874-2918-F76C-48D7-2058032A052B}"/>
                </a:ext>
              </a:extLst>
            </p:cNvPr>
            <p:cNvSpPr/>
            <p:nvPr/>
          </p:nvSpPr>
          <p:spPr>
            <a:xfrm>
              <a:off x="2921000" y="2667000"/>
              <a:ext cx="1778000" cy="1524000"/>
            </a:xfrm>
            <a:prstGeom prst="rect">
              <a:avLst/>
            </a:prstGeom>
            <a:noFill/>
            <a:ln w="12700" cap="flat" cmpd="sng">
              <a:noFill/>
              <a:prstDash val="solid"/>
              <a:round/>
            </a:ln>
          </p:spPr>
          <p:txBody>
            <a:bodyPr vert="horz" wrap="square" lIns="0" tIns="0" rIns="0" bIns="0" rtlCol="0" anchor="ctr" anchorCtr="0"/>
            <a:lstStyle/>
            <a:p>
              <a:pPr marL="0" marR="0" lvl="0" indent="0" algn="ctr" defTabSz="914400" rtl="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Noto Sans SC"/>
                  <a:sym typeface="Noto Sans SC"/>
                </a:rPr>
                <a:t>L1 </a:t>
              </a:r>
              <a:r>
                <a:rPr kumimoji="0" lang="en-US" sz="1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Noto Sans SC"/>
                  <a:sym typeface="Noto Sans SC"/>
                </a:rPr>
                <a:t>单机遥控</a:t>
              </a:r>
              <a:endPara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25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Noto Sans SC"/>
                  <a:sym typeface="Noto Sans SC"/>
                </a:rPr>
                <a:t>1星 (</a:t>
              </a:r>
              <a:r>
                <a:rPr kumimoji="0" lang="en-US" sz="105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Noto Sans SC"/>
                  <a:sym typeface="Noto Sans SC"/>
                </a:rPr>
                <a:t>基础电子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Noto Sans SC"/>
                  <a:sym typeface="Noto Sans SC"/>
                </a:rPr>
                <a:t>)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Noto Sans SC"/>
                  <a:sym typeface="Noto Sans SC"/>
                </a:rPr>
                <a:t>配备电子控制和显示面板，支持用户按键设定目标温度，操作更精准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Noto Sans SC"/>
                  <a:sym typeface="Noto Sans SC"/>
                </a:rPr>
                <a:t>。</a:t>
              </a:r>
            </a:p>
          </p:txBody>
        </p:sp>
        <p:sp>
          <p:nvSpPr>
            <p:cNvPr id="13" name="AutoShape 9">
              <a:extLst>
                <a:ext uri="{FF2B5EF4-FFF2-40B4-BE49-F238E27FC236}">
                  <a16:creationId xmlns:a16="http://schemas.microsoft.com/office/drawing/2014/main" id="{ACE26502-7177-AE42-39EF-3E11DFCF56F2}"/>
                </a:ext>
              </a:extLst>
            </p:cNvPr>
            <p:cNvSpPr/>
            <p:nvPr/>
          </p:nvSpPr>
          <p:spPr>
            <a:xfrm>
              <a:off x="5080000" y="2540000"/>
              <a:ext cx="2032000" cy="1778000"/>
            </a:xfrm>
            <a:prstGeom prst="roundRect">
              <a:avLst>
                <a:gd name="adj" fmla="val 7142"/>
              </a:avLst>
            </a:prstGeom>
            <a:solidFill>
              <a:srgbClr val="FFFFFF">
                <a:alpha val="10000"/>
              </a:srgbClr>
            </a:solidFill>
            <a:ln w="12700" cap="flat" cmpd="sng">
              <a:solidFill>
                <a:schemeClr val="accent1"/>
              </a:solidFill>
              <a:prstDash val="solid"/>
              <a:round/>
            </a:ln>
          </p:spPr>
          <p:txBody>
            <a:bodyPr vert="horz" wrap="square" lIns="63500" tIns="63500" rIns="63500" bIns="635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endParaRPr>
            </a:p>
          </p:txBody>
        </p:sp>
        <p:sp>
          <p:nvSpPr>
            <p:cNvPr id="14" name="AutoShape 10">
              <a:extLst>
                <a:ext uri="{FF2B5EF4-FFF2-40B4-BE49-F238E27FC236}">
                  <a16:creationId xmlns:a16="http://schemas.microsoft.com/office/drawing/2014/main" id="{78FD2500-52C4-6BB1-76E6-8C9466156DA5}"/>
                </a:ext>
              </a:extLst>
            </p:cNvPr>
            <p:cNvSpPr/>
            <p:nvPr/>
          </p:nvSpPr>
          <p:spPr>
            <a:xfrm>
              <a:off x="5207000" y="2667000"/>
              <a:ext cx="1778000" cy="1524000"/>
            </a:xfrm>
            <a:prstGeom prst="rect">
              <a:avLst/>
            </a:prstGeom>
            <a:noFill/>
            <a:ln w="12700" cap="flat" cmpd="sng">
              <a:noFill/>
              <a:prstDash val="solid"/>
              <a:round/>
            </a:ln>
          </p:spPr>
          <p:txBody>
            <a:bodyPr vert="horz" wrap="square" lIns="0" tIns="0" rIns="0" bIns="0" rtlCol="0" anchor="ctr" anchorCtr="0"/>
            <a:lstStyle/>
            <a:p>
              <a:pPr marL="0" marR="0" lvl="0" indent="0" algn="ctr" defTabSz="914400" rtl="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Noto Sans SC"/>
                  <a:sym typeface="Noto Sans SC"/>
                </a:rPr>
                <a:t>L2 </a:t>
              </a:r>
              <a:r>
                <a:rPr kumimoji="0" lang="en-US" sz="1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Noto Sans SC"/>
                  <a:sym typeface="Noto Sans SC"/>
                </a:rPr>
                <a:t>联网交互</a:t>
              </a:r>
              <a:endPara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25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Noto Sans SC"/>
                  <a:sym typeface="Noto Sans SC"/>
                </a:rPr>
                <a:t> 2星 (</a:t>
              </a:r>
              <a:r>
                <a:rPr kumimoji="0" lang="en-US" sz="105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Noto Sans SC"/>
                  <a:sym typeface="Noto Sans SC"/>
                </a:rPr>
                <a:t>互联感知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Noto Sans SC"/>
                  <a:sym typeface="Noto Sans SC"/>
                </a:rPr>
                <a:t>)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Noto Sans SC"/>
                  <a:sym typeface="Noto Sans SC"/>
                </a:rPr>
                <a:t>接入Wi-Fi，用户可通过手机App远程查看冰箱状态、调节温度，打破物理限制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Noto Sans SC"/>
                  <a:sym typeface="Noto Sans SC"/>
                </a:rPr>
                <a:t>。</a:t>
              </a:r>
            </a:p>
          </p:txBody>
        </p:sp>
        <p:sp>
          <p:nvSpPr>
            <p:cNvPr id="15" name="AutoShape 11">
              <a:extLst>
                <a:ext uri="{FF2B5EF4-FFF2-40B4-BE49-F238E27FC236}">
                  <a16:creationId xmlns:a16="http://schemas.microsoft.com/office/drawing/2014/main" id="{223CC563-2F7C-19B9-BF23-5CAC46B26A3F}"/>
                </a:ext>
              </a:extLst>
            </p:cNvPr>
            <p:cNvSpPr/>
            <p:nvPr/>
          </p:nvSpPr>
          <p:spPr>
            <a:xfrm>
              <a:off x="508000" y="4572000"/>
              <a:ext cx="2032000" cy="1778000"/>
            </a:xfrm>
            <a:prstGeom prst="roundRect">
              <a:avLst>
                <a:gd name="adj" fmla="val 7142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 w="12700" cap="flat" cmpd="sng">
              <a:solidFill>
                <a:schemeClr val="accent1"/>
              </a:solidFill>
              <a:prstDash val="solid"/>
              <a:round/>
            </a:ln>
          </p:spPr>
          <p:txBody>
            <a:bodyPr vert="horz" wrap="square" lIns="63500" tIns="63500" rIns="63500" bIns="635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endParaRPr>
            </a:p>
          </p:txBody>
        </p:sp>
        <p:sp>
          <p:nvSpPr>
            <p:cNvPr id="16" name="AutoShape 12">
              <a:extLst>
                <a:ext uri="{FF2B5EF4-FFF2-40B4-BE49-F238E27FC236}">
                  <a16:creationId xmlns:a16="http://schemas.microsoft.com/office/drawing/2014/main" id="{51FE7047-DD63-0600-CCAF-2CF8253056B1}"/>
                </a:ext>
              </a:extLst>
            </p:cNvPr>
            <p:cNvSpPr/>
            <p:nvPr/>
          </p:nvSpPr>
          <p:spPr>
            <a:xfrm>
              <a:off x="635000" y="4699000"/>
              <a:ext cx="1778000" cy="1524000"/>
            </a:xfrm>
            <a:prstGeom prst="rect">
              <a:avLst/>
            </a:prstGeom>
            <a:noFill/>
            <a:ln w="12700" cap="flat" cmpd="sng">
              <a:noFill/>
              <a:prstDash val="solid"/>
              <a:round/>
            </a:ln>
          </p:spPr>
          <p:txBody>
            <a:bodyPr vert="horz" wrap="square" lIns="0" tIns="0" rIns="0" bIns="0" rtlCol="0" anchor="ctr" anchorCtr="0"/>
            <a:lstStyle/>
            <a:p>
              <a:pPr marL="0" marR="0" lvl="0" indent="0" algn="ctr" defTabSz="914400" rtl="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Noto Sans SC"/>
                  <a:sym typeface="Noto Sans SC"/>
                </a:rPr>
                <a:t>L3 </a:t>
              </a:r>
              <a:r>
                <a:rPr kumimoji="0" lang="en-US" sz="1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Noto Sans SC"/>
                  <a:sym typeface="Noto Sans SC"/>
                </a:rPr>
                <a:t>环境感知</a:t>
              </a:r>
              <a:endPara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25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Noto Sans SC"/>
                  <a:sym typeface="Noto Sans SC"/>
                </a:rPr>
                <a:t> 3星 (</a:t>
              </a:r>
              <a:r>
                <a:rPr kumimoji="0" lang="en-US" sz="105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Noto Sans SC"/>
                  <a:sym typeface="Noto Sans SC"/>
                </a:rPr>
                <a:t>自动响应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Noto Sans SC"/>
                  <a:sym typeface="Noto Sans SC"/>
                </a:rPr>
                <a:t>)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Noto Sans SC"/>
                  <a:sym typeface="Noto Sans SC"/>
                </a:rPr>
                <a:t>搭载温湿度、门开关传感器，能感知环境变化并自主响应，如自动调温、关门提醒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Noto Sans SC"/>
                  <a:sym typeface="Noto Sans SC"/>
                </a:rPr>
                <a:t>。</a:t>
              </a:r>
            </a:p>
          </p:txBody>
        </p:sp>
        <p:sp>
          <p:nvSpPr>
            <p:cNvPr id="17" name="AutoShape 13">
              <a:extLst>
                <a:ext uri="{FF2B5EF4-FFF2-40B4-BE49-F238E27FC236}">
                  <a16:creationId xmlns:a16="http://schemas.microsoft.com/office/drawing/2014/main" id="{45DA2C24-83E9-3B62-C3A0-4165448C69CF}"/>
                </a:ext>
              </a:extLst>
            </p:cNvPr>
            <p:cNvSpPr/>
            <p:nvPr/>
          </p:nvSpPr>
          <p:spPr>
            <a:xfrm>
              <a:off x="2794000" y="4572000"/>
              <a:ext cx="2032000" cy="1778000"/>
            </a:xfrm>
            <a:prstGeom prst="roundRect">
              <a:avLst>
                <a:gd name="adj" fmla="val 7142"/>
              </a:avLst>
            </a:prstGeom>
            <a:solidFill>
              <a:srgbClr val="FFFFFF">
                <a:alpha val="10000"/>
              </a:srgbClr>
            </a:solidFill>
            <a:ln w="12700" cap="flat" cmpd="sng">
              <a:solidFill>
                <a:schemeClr val="accent1"/>
              </a:solidFill>
              <a:prstDash val="solid"/>
              <a:round/>
            </a:ln>
          </p:spPr>
          <p:txBody>
            <a:bodyPr vert="horz" wrap="square" lIns="63500" tIns="63500" rIns="63500" bIns="635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endParaRPr>
            </a:p>
          </p:txBody>
        </p:sp>
        <p:sp>
          <p:nvSpPr>
            <p:cNvPr id="18" name="AutoShape 14">
              <a:extLst>
                <a:ext uri="{FF2B5EF4-FFF2-40B4-BE49-F238E27FC236}">
                  <a16:creationId xmlns:a16="http://schemas.microsoft.com/office/drawing/2014/main" id="{30ECB96D-0EAA-A639-33DB-7FD6F06967A3}"/>
                </a:ext>
              </a:extLst>
            </p:cNvPr>
            <p:cNvSpPr/>
            <p:nvPr/>
          </p:nvSpPr>
          <p:spPr>
            <a:xfrm>
              <a:off x="2921000" y="4699000"/>
              <a:ext cx="1778000" cy="1524000"/>
            </a:xfrm>
            <a:prstGeom prst="rect">
              <a:avLst/>
            </a:prstGeom>
            <a:noFill/>
            <a:ln w="12700" cap="flat" cmpd="sng">
              <a:noFill/>
              <a:prstDash val="solid"/>
              <a:round/>
            </a:ln>
          </p:spPr>
          <p:txBody>
            <a:bodyPr vert="horz" wrap="square" lIns="0" tIns="0" rIns="0" bIns="0" rtlCol="0" anchor="ctr" anchorCtr="0"/>
            <a:lstStyle/>
            <a:p>
              <a:pPr marL="0" marR="0" lvl="0" indent="0" algn="ctr" defTabSz="914400" rtl="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Noto Sans SC"/>
                  <a:sym typeface="Noto Sans SC"/>
                </a:rPr>
                <a:t>L4 </a:t>
              </a:r>
              <a:r>
                <a:rPr kumimoji="0" lang="en-US" sz="1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Noto Sans SC"/>
                  <a:sym typeface="Noto Sans SC"/>
                </a:rPr>
                <a:t>个性认知</a:t>
              </a:r>
              <a:endPara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25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Noto Sans SC"/>
                  <a:sym typeface="Noto Sans SC"/>
                </a:rPr>
                <a:t> 4星 (</a:t>
              </a:r>
              <a:r>
                <a:rPr kumimoji="0" lang="en-US" sz="105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Noto Sans SC"/>
                  <a:sym typeface="Noto Sans SC"/>
                </a:rPr>
                <a:t>主动管家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Noto Sans SC"/>
                  <a:sym typeface="Noto Sans SC"/>
                </a:rPr>
                <a:t>)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Noto Sans SC"/>
                  <a:sym typeface="Noto Sans SC"/>
                </a:rPr>
                <a:t>AI视觉识别食材种类与状态，主动管理库存、推荐菜谱，实现“管家”级主动服务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Noto Sans SC"/>
                  <a:sym typeface="Noto Sans SC"/>
                </a:rPr>
                <a:t>。</a:t>
              </a:r>
            </a:p>
          </p:txBody>
        </p:sp>
        <p:sp>
          <p:nvSpPr>
            <p:cNvPr id="19" name="AutoShape 15">
              <a:extLst>
                <a:ext uri="{FF2B5EF4-FFF2-40B4-BE49-F238E27FC236}">
                  <a16:creationId xmlns:a16="http://schemas.microsoft.com/office/drawing/2014/main" id="{2178FD6D-65CF-1410-564D-8DB73B87DB88}"/>
                </a:ext>
              </a:extLst>
            </p:cNvPr>
            <p:cNvSpPr/>
            <p:nvPr/>
          </p:nvSpPr>
          <p:spPr>
            <a:xfrm>
              <a:off x="5080000" y="4572000"/>
              <a:ext cx="2032000" cy="1778000"/>
            </a:xfrm>
            <a:prstGeom prst="roundRect">
              <a:avLst>
                <a:gd name="adj" fmla="val 7142"/>
              </a:avLst>
            </a:prstGeom>
            <a:solidFill>
              <a:schemeClr val="bg1">
                <a:lumMod val="85000"/>
                <a:alpha val="15000"/>
              </a:schemeClr>
            </a:solidFill>
            <a:ln w="25400" cap="flat" cmpd="sng">
              <a:solidFill>
                <a:schemeClr val="accent1"/>
              </a:solidFill>
              <a:prstDash val="solid"/>
              <a:round/>
            </a:ln>
          </p:spPr>
          <p:txBody>
            <a:bodyPr vert="horz" wrap="square" lIns="63500" tIns="63500" rIns="63500" bIns="635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endParaRPr>
            </a:p>
          </p:txBody>
        </p:sp>
        <p:sp>
          <p:nvSpPr>
            <p:cNvPr id="20" name="AutoShape 16">
              <a:extLst>
                <a:ext uri="{FF2B5EF4-FFF2-40B4-BE49-F238E27FC236}">
                  <a16:creationId xmlns:a16="http://schemas.microsoft.com/office/drawing/2014/main" id="{9AD56322-E3DF-AB87-32E2-57074F96983A}"/>
                </a:ext>
              </a:extLst>
            </p:cNvPr>
            <p:cNvSpPr/>
            <p:nvPr/>
          </p:nvSpPr>
          <p:spPr>
            <a:xfrm>
              <a:off x="5207000" y="4699000"/>
              <a:ext cx="1778000" cy="1524000"/>
            </a:xfrm>
            <a:prstGeom prst="rect">
              <a:avLst/>
            </a:prstGeom>
            <a:noFill/>
            <a:ln w="12700" cap="flat" cmpd="sng">
              <a:noFill/>
              <a:prstDash val="solid"/>
              <a:round/>
            </a:ln>
          </p:spPr>
          <p:txBody>
            <a:bodyPr vert="horz" wrap="square" lIns="0" tIns="0" rIns="0" bIns="0" rtlCol="0" anchor="ctr" anchorCtr="0"/>
            <a:lstStyle/>
            <a:p>
              <a:pPr marL="0" marR="0" lvl="0" indent="0" algn="ctr" defTabSz="914400" rtl="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Noto Sans SC"/>
                  <a:sym typeface="Noto Sans SC"/>
                </a:rPr>
                <a:t>L5 </a:t>
              </a:r>
              <a:r>
                <a:rPr kumimoji="0" lang="en-US" sz="1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Noto Sans SC"/>
                  <a:sym typeface="Noto Sans SC"/>
                </a:rPr>
                <a:t>全能智能体</a:t>
              </a:r>
              <a:endPara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25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Noto Sans SC"/>
                  <a:sym typeface="Noto Sans SC"/>
                </a:rPr>
                <a:t> 5星 (</a:t>
              </a:r>
              <a:r>
                <a:rPr kumimoji="0" lang="en-US" sz="105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Noto Sans SC"/>
                  <a:sym typeface="Noto Sans SC"/>
                </a:rPr>
                <a:t>营养中枢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Noto Sans SC"/>
                  <a:sym typeface="Noto Sans SC"/>
                </a:rPr>
                <a:t>)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Noto Sans SC"/>
                  <a:sym typeface="Noto Sans SC"/>
                </a:rPr>
                <a:t>自我进化的“</a:t>
              </a:r>
              <a:r>
                <a:rPr kumimoji="0" lang="en-US" sz="105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Noto Sans SC"/>
                  <a:sym typeface="Noto Sans SC"/>
                </a:rPr>
                <a:t>家庭营养中心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Noto Sans SC"/>
                  <a:sym typeface="Noto Sans SC"/>
                </a:rPr>
                <a:t>”，</a:t>
              </a:r>
              <a:r>
                <a:rPr kumimoji="0" lang="en-US" sz="105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Noto Sans SC"/>
                  <a:sym typeface="Noto Sans SC"/>
                </a:rPr>
                <a:t>提供全维度个性化营养分析与自动补货闭环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准圆简体" panose="02000500000000000000" pitchFamily="2" charset="-122"/>
                  <a:ea typeface="方正准圆简体" panose="02000500000000000000" pitchFamily="2" charset="-122"/>
                  <a:cs typeface="Noto Sans SC"/>
                  <a:sym typeface="Noto Sans SC"/>
                </a:rPr>
                <a:t>。</a:t>
              </a:r>
            </a:p>
          </p:txBody>
        </p:sp>
      </p:grpSp>
      <p:sp>
        <p:nvSpPr>
          <p:cNvPr id="23" name="AutoShape 20">
            <a:extLst>
              <a:ext uri="{FF2B5EF4-FFF2-40B4-BE49-F238E27FC236}">
                <a16:creationId xmlns:a16="http://schemas.microsoft.com/office/drawing/2014/main" id="{6597AA27-6549-046B-195E-32C7D91FCDA4}"/>
              </a:ext>
            </a:extLst>
          </p:cNvPr>
          <p:cNvSpPr/>
          <p:nvPr/>
        </p:nvSpPr>
        <p:spPr>
          <a:xfrm>
            <a:off x="7366000" y="2540000"/>
            <a:ext cx="4521199" cy="3683000"/>
          </a:xfrm>
          <a:prstGeom prst="roundRect">
            <a:avLst>
              <a:gd name="adj" fmla="val 3859"/>
            </a:avLst>
          </a:prstGeom>
          <a:solidFill>
            <a:schemeClr val="bg1">
              <a:lumMod val="95000"/>
            </a:schemeClr>
          </a:solidFill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Noto Sans SC"/>
                <a:sym typeface="Noto Sans SC"/>
              </a:rPr>
              <a:t>•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Noto Sans SC"/>
                <a:sym typeface="Noto Sans SC"/>
              </a:rPr>
              <a:t>全流程感知难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Noto Sans SC"/>
                <a:sym typeface="Noto Sans SC"/>
              </a:rPr>
              <a:t>：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Noto Sans SC"/>
                <a:sym typeface="Noto Sans SC"/>
              </a:rPr>
              <a:t>食材形态差异大，精准识别与状态分析技术门槛高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Noto Sans SC"/>
                <a:sym typeface="Noto Sans SC"/>
              </a:rPr>
              <a:t>。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Noto Sans SC"/>
                <a:sym typeface="Noto Sans SC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Noto Sans SC"/>
                <a:sym typeface="Noto Sans SC"/>
              </a:rPr>
              <a:t>•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Noto Sans SC"/>
                <a:sym typeface="Noto Sans SC"/>
              </a:rPr>
              <a:t>决策逻辑复杂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Noto Sans SC"/>
                <a:sym typeface="Noto Sans SC"/>
              </a:rPr>
              <a:t>：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Noto Sans SC"/>
                <a:sym typeface="Noto Sans SC"/>
              </a:rPr>
              <a:t>需平衡食材保鲜、膳食管理、用户习惯的多维决策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Noto Sans SC"/>
                <a:sym typeface="Noto Sans SC"/>
              </a:rPr>
              <a:t>。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Noto Sans SC"/>
                <a:sym typeface="Noto Sans SC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Noto Sans SC"/>
                <a:sym typeface="Noto Sans SC"/>
              </a:rPr>
              <a:t>•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Noto Sans SC"/>
                <a:sym typeface="Noto Sans SC"/>
              </a:rPr>
              <a:t>生态联动</a:t>
            </a: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Noto Sans SC"/>
                <a:sym typeface="Noto Sans SC"/>
              </a:rPr>
              <a:t>广泛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Noto Sans SC"/>
                <a:sym typeface="Noto Sans SC"/>
              </a:rPr>
              <a:t>：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Noto Sans SC"/>
                <a:sym typeface="Noto Sans SC"/>
              </a:rPr>
              <a:t>需打通生鲜电商、健康数据、厨电等多领域数据孤岛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Noto Sans SC"/>
                <a:sym typeface="Noto Sans SC"/>
              </a:rPr>
              <a:t>。</a:t>
            </a: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F7059793-5D62-46B9-8A09-50F0CB5BBC17}"/>
              </a:ext>
            </a:extLst>
          </p:cNvPr>
          <p:cNvSpPr txBox="1"/>
          <p:nvPr/>
        </p:nvSpPr>
        <p:spPr>
          <a:xfrm>
            <a:off x="7366000" y="1962158"/>
            <a:ext cx="45211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AI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冰箱的发展的三大难点</a:t>
            </a:r>
          </a:p>
        </p:txBody>
      </p:sp>
    </p:spTree>
    <p:extLst>
      <p:ext uri="{BB962C8B-B14F-4D97-AF65-F5344CB8AC3E}">
        <p14:creationId xmlns:p14="http://schemas.microsoft.com/office/powerpoint/2010/main" val="28710960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>
            <a:extLst>
              <a:ext uri="{FF2B5EF4-FFF2-40B4-BE49-F238E27FC236}">
                <a16:creationId xmlns:a16="http://schemas.microsoft.com/office/drawing/2014/main" id="{94C4B796-A363-8F5E-B576-C733A7E0D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2026</a:t>
            </a:r>
            <a:r>
              <a:rPr lang="zh-CN" altLang="en-US" dirty="0"/>
              <a:t>预测：</a:t>
            </a:r>
            <a:r>
              <a:rPr lang="en-US" altLang="zh-CN" dirty="0"/>
              <a:t>Q2</a:t>
            </a:r>
            <a:r>
              <a:rPr lang="zh-CN" altLang="en-US" dirty="0"/>
              <a:t>预计大盘下滑超</a:t>
            </a:r>
            <a:r>
              <a:rPr lang="en-US" altLang="zh-CN" dirty="0"/>
              <a:t>10%</a:t>
            </a:r>
            <a:r>
              <a:rPr lang="zh-CN" altLang="en-US" dirty="0"/>
              <a:t>、</a:t>
            </a:r>
            <a:r>
              <a:rPr lang="en-US" altLang="zh-CN" dirty="0"/>
              <a:t>H2</a:t>
            </a:r>
            <a:r>
              <a:rPr lang="zh-CN" altLang="en-US" dirty="0"/>
              <a:t>降幅收窄，全年回到</a:t>
            </a:r>
            <a:r>
              <a:rPr lang="en-US" altLang="zh-CN" dirty="0"/>
              <a:t>8400</a:t>
            </a:r>
            <a:r>
              <a:rPr lang="zh-CN" altLang="en-US" dirty="0"/>
              <a:t>亿左右、同比</a:t>
            </a:r>
            <a:r>
              <a:rPr lang="en-US" altLang="zh-CN" dirty="0"/>
              <a:t>-6%</a:t>
            </a:r>
            <a:r>
              <a:rPr lang="zh-CN" altLang="en-US" dirty="0"/>
              <a:t>左右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368FDCD-2844-B52F-67B3-9FD6521D747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数据来源：奥维云网（</a:t>
            </a:r>
            <a:r>
              <a:rPr lang="en-US" altLang="zh-CN" dirty="0"/>
              <a:t>AVC</a:t>
            </a:r>
            <a:r>
              <a:rPr lang="zh-CN" altLang="en-US" dirty="0"/>
              <a:t>）推总预测数据</a:t>
            </a:r>
          </a:p>
        </p:txBody>
      </p:sp>
      <p:graphicFrame>
        <p:nvGraphicFramePr>
          <p:cNvPr id="8" name="图表 7">
            <a:extLst>
              <a:ext uri="{FF2B5EF4-FFF2-40B4-BE49-F238E27FC236}">
                <a16:creationId xmlns:a16="http://schemas.microsoft.com/office/drawing/2014/main" id="{0B5AFDF4-F146-57E9-A7E1-470F09197F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186559"/>
              </p:ext>
            </p:extLst>
          </p:nvPr>
        </p:nvGraphicFramePr>
        <p:xfrm>
          <a:off x="546288" y="1778000"/>
          <a:ext cx="11194862" cy="43539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文本框 8">
            <a:extLst>
              <a:ext uri="{FF2B5EF4-FFF2-40B4-BE49-F238E27FC236}">
                <a16:creationId xmlns:a16="http://schemas.microsoft.com/office/drawing/2014/main" id="{0CC0AF48-0554-7C35-EEFB-F4C2CE40C555}"/>
              </a:ext>
            </a:extLst>
          </p:cNvPr>
          <p:cNvSpPr txBox="1"/>
          <p:nvPr/>
        </p:nvSpPr>
        <p:spPr>
          <a:xfrm>
            <a:off x="546288" y="1270000"/>
            <a:ext cx="111948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各产业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2026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年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Q2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及全年零售额同比预测</a:t>
            </a:r>
          </a:p>
        </p:txBody>
      </p:sp>
    </p:spTree>
    <p:extLst>
      <p:ext uri="{BB962C8B-B14F-4D97-AF65-F5344CB8AC3E}">
        <p14:creationId xmlns:p14="http://schemas.microsoft.com/office/powerpoint/2010/main" val="15809663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家用制冷市场后市预判：稳价格修复中端厚毛利品销售结构，精研价值复利抵御成本扰动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zh-CN" altLang="en-US"/>
          </a:p>
        </p:txBody>
      </p:sp>
      <p:grpSp>
        <p:nvGrpSpPr>
          <p:cNvPr id="12" name="组合 11"/>
          <p:cNvGrpSpPr/>
          <p:nvPr/>
        </p:nvGrpSpPr>
        <p:grpSpPr>
          <a:xfrm>
            <a:off x="314960" y="1264920"/>
            <a:ext cx="2733040" cy="646946"/>
            <a:chOff x="314960" y="1264920"/>
            <a:chExt cx="1940560" cy="646946"/>
          </a:xfrm>
        </p:grpSpPr>
        <p:sp>
          <p:nvSpPr>
            <p:cNvPr id="6" name="矩形 5"/>
            <p:cNvSpPr/>
            <p:nvPr/>
          </p:nvSpPr>
          <p:spPr>
            <a:xfrm>
              <a:off x="355600" y="1264920"/>
              <a:ext cx="1899920" cy="1524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rgbClr val="4874CB"/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314960" y="1542534"/>
              <a:ext cx="19405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b="1" dirty="0">
                  <a:solidFill>
                    <a:srgbClr val="4874CB"/>
                  </a:solidFill>
                </a:rPr>
                <a:t>整体市场承压</a:t>
              </a:r>
            </a:p>
          </p:txBody>
        </p:sp>
      </p:grpSp>
      <p:sp>
        <p:nvSpPr>
          <p:cNvPr id="8" name="矩形 7"/>
          <p:cNvSpPr/>
          <p:nvPr/>
        </p:nvSpPr>
        <p:spPr>
          <a:xfrm>
            <a:off x="266888" y="2062480"/>
            <a:ext cx="2781112" cy="41452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3200400" y="2062480"/>
            <a:ext cx="2781112" cy="41452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6133912" y="2062480"/>
            <a:ext cx="2781112" cy="41452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9067424" y="2062480"/>
            <a:ext cx="2781112" cy="41452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3" name="组合 12"/>
          <p:cNvGrpSpPr/>
          <p:nvPr/>
        </p:nvGrpSpPr>
        <p:grpSpPr>
          <a:xfrm>
            <a:off x="3200400" y="1264920"/>
            <a:ext cx="2733040" cy="646946"/>
            <a:chOff x="314960" y="1264920"/>
            <a:chExt cx="1940560" cy="646946"/>
          </a:xfrm>
        </p:grpSpPr>
        <p:sp>
          <p:nvSpPr>
            <p:cNvPr id="14" name="矩形 13"/>
            <p:cNvSpPr/>
            <p:nvPr/>
          </p:nvSpPr>
          <p:spPr>
            <a:xfrm>
              <a:off x="355600" y="1264920"/>
              <a:ext cx="1899920" cy="1524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rgbClr val="4874CB"/>
                </a:solidFill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314960" y="1542534"/>
              <a:ext cx="19405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b="1" dirty="0">
                  <a:solidFill>
                    <a:srgbClr val="4874CB"/>
                  </a:solidFill>
                </a:rPr>
                <a:t>线上存结构升级空间</a:t>
              </a: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6096000" y="1282773"/>
            <a:ext cx="2733040" cy="646946"/>
            <a:chOff x="314960" y="1264920"/>
            <a:chExt cx="1940560" cy="646946"/>
          </a:xfrm>
        </p:grpSpPr>
        <p:sp>
          <p:nvSpPr>
            <p:cNvPr id="17" name="矩形 16"/>
            <p:cNvSpPr/>
            <p:nvPr/>
          </p:nvSpPr>
          <p:spPr>
            <a:xfrm>
              <a:off x="355600" y="1264920"/>
              <a:ext cx="1899920" cy="1524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rgbClr val="4874CB"/>
                </a:solidFill>
              </a:endParaRP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314960" y="1542534"/>
              <a:ext cx="19405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b="1" dirty="0">
                  <a:solidFill>
                    <a:srgbClr val="4874CB"/>
                  </a:solidFill>
                </a:rPr>
                <a:t>下沉修价值精耕细作</a:t>
              </a: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9038676" y="1282773"/>
            <a:ext cx="2733040" cy="646946"/>
            <a:chOff x="314960" y="1264920"/>
            <a:chExt cx="1940560" cy="646946"/>
          </a:xfrm>
        </p:grpSpPr>
        <p:sp>
          <p:nvSpPr>
            <p:cNvPr id="20" name="矩形 19"/>
            <p:cNvSpPr/>
            <p:nvPr/>
          </p:nvSpPr>
          <p:spPr>
            <a:xfrm>
              <a:off x="355600" y="1264920"/>
              <a:ext cx="1899920" cy="1524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rgbClr val="4874CB"/>
                </a:solidFill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314960" y="1542534"/>
              <a:ext cx="19405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b="1" dirty="0">
                  <a:solidFill>
                    <a:srgbClr val="4874CB"/>
                  </a:solidFill>
                </a:rPr>
                <a:t>提价步履艰难</a:t>
              </a:r>
            </a:p>
          </p:txBody>
        </p:sp>
      </p:grpSp>
      <p:sp>
        <p:nvSpPr>
          <p:cNvPr id="23" name="文本框 22"/>
          <p:cNvSpPr txBox="1"/>
          <p:nvPr/>
        </p:nvSpPr>
        <p:spPr>
          <a:xfrm>
            <a:off x="6153236" y="2248312"/>
            <a:ext cx="276178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b="1" dirty="0">
                <a:effectLst/>
                <a:latin typeface="+mn-ea"/>
                <a:cs typeface="Times New Roman" panose="02020603050405020304" pitchFamily="18" charset="0"/>
              </a:rPr>
              <a:t>价格结构：</a:t>
            </a:r>
            <a:r>
              <a:rPr lang="zh-CN" altLang="zh-CN" sz="1400" dirty="0">
                <a:effectLst/>
                <a:latin typeface="+mn-ea"/>
                <a:cs typeface="Times New Roman" panose="02020603050405020304" pitchFamily="18" charset="0"/>
              </a:rPr>
              <a:t>下沉渠道的价格结构呈现出相对健康的纺锤形，中端机型占比最高</a:t>
            </a:r>
            <a:endParaRPr lang="en-US" altLang="zh-CN" sz="1400" dirty="0">
              <a:effectLst/>
              <a:latin typeface="+mn-ea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1400" dirty="0">
              <a:latin typeface="+mn-ea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市场需求：</a:t>
            </a:r>
            <a:r>
              <a:rPr lang="zh-CN" altLang="en-US" sz="1400" dirty="0">
                <a:latin typeface="+mn-ea"/>
                <a:cs typeface="Times New Roman" panose="02020603050405020304" pitchFamily="18" charset="0"/>
              </a:rPr>
              <a:t>下沉市场空调百户拥有量仍有提升空间</a:t>
            </a:r>
            <a:endParaRPr lang="en-US" altLang="zh-CN" sz="1400" dirty="0">
              <a:latin typeface="+mn-ea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1400" dirty="0">
              <a:effectLst/>
              <a:latin typeface="+mn-ea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b="1" dirty="0">
                <a:effectLst/>
                <a:latin typeface="+mn-ea"/>
                <a:cs typeface="Times New Roman" panose="02020603050405020304" pitchFamily="18" charset="0"/>
              </a:rPr>
              <a:t>政策倾斜：</a:t>
            </a:r>
            <a:r>
              <a:rPr lang="zh-CN" altLang="zh-CN" sz="1400" dirty="0">
                <a:effectLst/>
                <a:latin typeface="+mn-ea"/>
                <a:cs typeface="Times New Roman" panose="02020603050405020304" pitchFamily="18" charset="0"/>
              </a:rPr>
              <a:t>国补资金向线下倾斜后，下沉渠道的换新需求加速释放</a:t>
            </a:r>
            <a:endParaRPr lang="zh-CN" altLang="en-US" sz="1400" dirty="0">
              <a:latin typeface="+mn-ea"/>
            </a:endParaRPr>
          </a:p>
        </p:txBody>
      </p:sp>
      <p:graphicFrame>
        <p:nvGraphicFramePr>
          <p:cNvPr id="24" name="图表 23"/>
          <p:cNvGraphicFramePr/>
          <p:nvPr/>
        </p:nvGraphicFramePr>
        <p:xfrm>
          <a:off x="7186715" y="4841202"/>
          <a:ext cx="1923081" cy="13192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5" name="图表 24"/>
          <p:cNvGraphicFramePr/>
          <p:nvPr/>
        </p:nvGraphicFramePr>
        <p:xfrm>
          <a:off x="6380480" y="4845608"/>
          <a:ext cx="1818640" cy="13605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8" name="矩形 27"/>
          <p:cNvSpPr/>
          <p:nvPr/>
        </p:nvSpPr>
        <p:spPr>
          <a:xfrm>
            <a:off x="6874640" y="4519141"/>
            <a:ext cx="9541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方正准圆简体" panose="02000500000000000000" charset="-122"/>
                <a:ea typeface="方正准圆简体" panose="02000500000000000000" charset="-122"/>
                <a:sym typeface="Arial" panose="020B0604020202020204" pitchFamily="34" charset="0"/>
              </a:rPr>
              <a:t>下沉新零售</a:t>
            </a:r>
            <a:endParaRPr kumimoji="0" lang="zh-CN" alt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准圆简体" panose="02000500000000000000" charset="-122"/>
              <a:ea typeface="方正准圆简体" panose="02000500000000000000" charset="-122"/>
              <a:sym typeface="Arial" panose="020B0604020202020204" pitchFamily="34" charset="0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7799010" y="4517809"/>
            <a:ext cx="80021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方正准圆简体" panose="02000500000000000000" charset="-122"/>
                <a:ea typeface="方正准圆简体" panose="02000500000000000000" charset="-122"/>
                <a:sym typeface="Arial" panose="020B0604020202020204" pitchFamily="34" charset="0"/>
              </a:rPr>
              <a:t>线下渠道</a:t>
            </a:r>
            <a:endParaRPr kumimoji="0" lang="zh-CN" alt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准圆简体" panose="02000500000000000000" charset="-122"/>
              <a:ea typeface="方正准圆简体" panose="02000500000000000000" charset="-122"/>
              <a:sym typeface="Arial" panose="020B0604020202020204" pitchFamily="34" charset="0"/>
            </a:endParaRPr>
          </a:p>
        </p:txBody>
      </p:sp>
      <p:graphicFrame>
        <p:nvGraphicFramePr>
          <p:cNvPr id="32" name="表格 31"/>
          <p:cNvGraphicFramePr>
            <a:graphicFrameLocks noGrp="1"/>
          </p:cNvGraphicFramePr>
          <p:nvPr/>
        </p:nvGraphicFramePr>
        <p:xfrm>
          <a:off x="6228079" y="4833217"/>
          <a:ext cx="732029" cy="13170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20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6341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京东朗正体 玲珑" panose="02000400000000000000" pitchFamily="2" charset="-122"/>
                          <a:sym typeface="Arial" panose="020B0604020202020204" pitchFamily="34" charset="0"/>
                        </a:rPr>
                        <a:t>5K+</a:t>
                      </a:r>
                    </a:p>
                  </a:txBody>
                  <a:tcPr marL="7620" marR="7620" marT="7620" marB="0" anchor="ctr">
                    <a:solidFill>
                      <a:schemeClr val="bg1">
                        <a:lumMod val="95000"/>
                        <a:alpha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341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京东朗正体 玲珑" panose="02000400000000000000" pitchFamily="2" charset="-122"/>
                          <a:sym typeface="Arial" panose="020B0604020202020204" pitchFamily="34" charset="0"/>
                        </a:rPr>
                        <a:t>3-5K</a:t>
                      </a:r>
                    </a:p>
                  </a:txBody>
                  <a:tcPr marL="7620" marR="7620" marT="7620" marB="0" anchor="ctr">
                    <a:solidFill>
                      <a:schemeClr val="bg1">
                        <a:lumMod val="95000"/>
                        <a:alpha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341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京东朗正体 玲珑" panose="02000400000000000000" pitchFamily="2" charset="-122"/>
                          <a:sym typeface="Arial" panose="020B0604020202020204" pitchFamily="34" charset="0"/>
                        </a:rPr>
                        <a:t>2.4-3K</a:t>
                      </a:r>
                      <a:endParaRPr lang="zh-CN" alt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京东朗正体 玲珑" panose="02000400000000000000" pitchFamily="2" charset="-122"/>
                        <a:sym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95000"/>
                        <a:alpha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341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京东朗正体 玲珑" panose="02000400000000000000" pitchFamily="2" charset="-122"/>
                          <a:sym typeface="Arial" panose="020B0604020202020204" pitchFamily="34" charset="0"/>
                        </a:rPr>
                        <a:t>1.8-2.4K</a:t>
                      </a:r>
                    </a:p>
                  </a:txBody>
                  <a:tcPr marL="7620" marR="7620" marT="7620" marB="0" anchor="ctr">
                    <a:solidFill>
                      <a:schemeClr val="bg1">
                        <a:lumMod val="95000"/>
                        <a:alpha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341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京东朗正体 玲珑" panose="02000400000000000000" pitchFamily="2" charset="-122"/>
                          <a:sym typeface="Arial" panose="020B0604020202020204" pitchFamily="34" charset="0"/>
                        </a:rPr>
                        <a:t>1.8K-</a:t>
                      </a:r>
                    </a:p>
                  </a:txBody>
                  <a:tcPr marL="7620" marR="7620" marT="7620" marB="0" anchor="ctr">
                    <a:solidFill>
                      <a:schemeClr val="bg1">
                        <a:lumMod val="95000"/>
                        <a:alpha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6" name="文本框 35"/>
          <p:cNvSpPr txBox="1"/>
          <p:nvPr/>
        </p:nvSpPr>
        <p:spPr>
          <a:xfrm>
            <a:off x="372196" y="2322046"/>
            <a:ext cx="2564044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zh-CN" altLang="en-US" sz="1400" b="1" i="0" dirty="0">
                <a:solidFill>
                  <a:srgbClr val="0F1115"/>
                </a:solidFill>
                <a:effectLst/>
                <a:latin typeface="+mj-ea"/>
                <a:ea typeface="+mj-ea"/>
              </a:rPr>
              <a:t>行业整体承压</a:t>
            </a:r>
            <a:r>
              <a:rPr lang="zh-CN" altLang="en-US" sz="1400" b="0" i="0" dirty="0">
                <a:solidFill>
                  <a:srgbClr val="0F1115"/>
                </a:solidFill>
                <a:effectLst/>
                <a:latin typeface="+mj-ea"/>
                <a:ea typeface="+mj-ea"/>
              </a:rPr>
              <a:t>：一季度财报头部企业普遍营收承压、利润收缩，增长遇阻。</a:t>
            </a:r>
            <a:r>
              <a:rPr lang="en-US" altLang="zh-CN" sz="1400" b="0" i="0" dirty="0">
                <a:solidFill>
                  <a:srgbClr val="0F1115"/>
                </a:solidFill>
                <a:effectLst/>
                <a:latin typeface="+mj-ea"/>
                <a:ea typeface="+mj-ea"/>
              </a:rPr>
              <a:t>4</a:t>
            </a:r>
            <a:r>
              <a:rPr lang="zh-CN" altLang="en-US" sz="1400" b="0" i="0" dirty="0">
                <a:solidFill>
                  <a:srgbClr val="0F1115"/>
                </a:solidFill>
                <a:effectLst/>
                <a:latin typeface="+mj-ea"/>
                <a:ea typeface="+mj-ea"/>
              </a:rPr>
              <a:t>月制冷市场零售全渠道下滑</a:t>
            </a:r>
            <a:endParaRPr lang="en-US" altLang="zh-CN" sz="1400" b="0" i="0" dirty="0">
              <a:solidFill>
                <a:srgbClr val="0F1115"/>
              </a:solidFill>
              <a:effectLst/>
              <a:latin typeface="+mj-ea"/>
              <a:ea typeface="+mj-ea"/>
            </a:endParaRPr>
          </a:p>
          <a:p>
            <a:pPr marL="285750" indent="-285750" algn="l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zh-CN" altLang="en-US" sz="1400" b="1" i="0" dirty="0">
                <a:solidFill>
                  <a:srgbClr val="0F1115"/>
                </a:solidFill>
                <a:effectLst/>
                <a:latin typeface="+mj-ea"/>
                <a:ea typeface="+mj-ea"/>
              </a:rPr>
              <a:t>线上压力大于线下</a:t>
            </a:r>
            <a:r>
              <a:rPr lang="zh-CN" altLang="en-US" sz="1400" b="0" i="0" dirty="0">
                <a:solidFill>
                  <a:srgbClr val="0F1115"/>
                </a:solidFill>
                <a:effectLst/>
                <a:latin typeface="+mj-ea"/>
                <a:ea typeface="+mj-ea"/>
              </a:rPr>
              <a:t>：去年同期的高基数效应线上承压更大，今年政策利好线下，线上跌幅更明显</a:t>
            </a:r>
            <a:endParaRPr lang="en-US" altLang="zh-CN" sz="1400" b="0" i="0" dirty="0">
              <a:solidFill>
                <a:srgbClr val="0F1115"/>
              </a:solidFill>
              <a:effectLst/>
              <a:latin typeface="+mj-ea"/>
              <a:ea typeface="+mj-ea"/>
            </a:endParaRPr>
          </a:p>
          <a:p>
            <a:pPr marL="285750" indent="-285750" algn="l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zh-CN" altLang="en-US" sz="1400" b="1" i="0" dirty="0">
                <a:solidFill>
                  <a:srgbClr val="0F1115"/>
                </a:solidFill>
                <a:effectLst/>
                <a:latin typeface="+mj-ea"/>
                <a:ea typeface="+mj-ea"/>
              </a:rPr>
              <a:t>必须提前抢量</a:t>
            </a:r>
            <a:r>
              <a:rPr lang="zh-CN" altLang="en-US" sz="1400" b="0" i="0" dirty="0">
                <a:solidFill>
                  <a:srgbClr val="0F1115"/>
                </a:solidFill>
                <a:effectLst/>
                <a:latin typeface="+mj-ea"/>
                <a:ea typeface="+mj-ea"/>
              </a:rPr>
              <a:t>：存量竞争特征更加明显，“抢跑”成为共识，</a:t>
            </a:r>
            <a:r>
              <a:rPr lang="en-US" altLang="zh-CN" sz="1400" b="0" i="0" dirty="0">
                <a:solidFill>
                  <a:srgbClr val="0F1115"/>
                </a:solidFill>
                <a:effectLst/>
                <a:latin typeface="+mj-ea"/>
                <a:ea typeface="+mj-ea"/>
              </a:rPr>
              <a:t>618</a:t>
            </a:r>
            <a:r>
              <a:rPr lang="zh-CN" altLang="en-US" sz="1400" b="0" i="0" dirty="0">
                <a:solidFill>
                  <a:srgbClr val="0F1115"/>
                </a:solidFill>
                <a:effectLst/>
                <a:latin typeface="+mj-ea"/>
                <a:ea typeface="+mj-ea"/>
              </a:rPr>
              <a:t>必须提前抢跑截留订单</a:t>
            </a:r>
          </a:p>
        </p:txBody>
      </p:sp>
      <p:sp>
        <p:nvSpPr>
          <p:cNvPr id="38" name="文本框 37"/>
          <p:cNvSpPr txBox="1"/>
          <p:nvPr/>
        </p:nvSpPr>
        <p:spPr>
          <a:xfrm>
            <a:off x="3215194" y="2307722"/>
            <a:ext cx="2766318" cy="2680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zh-CN" altLang="en-US" sz="1400" b="1" i="0" dirty="0">
                <a:solidFill>
                  <a:srgbClr val="0F1115"/>
                </a:solidFill>
                <a:effectLst/>
                <a:latin typeface="quote-cjk-patch"/>
              </a:rPr>
              <a:t>消费分层</a:t>
            </a:r>
            <a:r>
              <a:rPr lang="en-US" altLang="zh-CN" sz="1400" b="0" i="0" dirty="0">
                <a:solidFill>
                  <a:srgbClr val="0F1115"/>
                </a:solidFill>
                <a:effectLst/>
                <a:latin typeface="quote-cjk-patch"/>
              </a:rPr>
              <a:t>: </a:t>
            </a:r>
            <a:r>
              <a:rPr lang="zh-CN" altLang="en-US" sz="1400" b="0" i="0" dirty="0">
                <a:solidFill>
                  <a:srgbClr val="0F1115"/>
                </a:solidFill>
                <a:effectLst/>
                <a:latin typeface="quote-cjk-patch"/>
              </a:rPr>
              <a:t>线上价格结构</a:t>
            </a:r>
            <a:r>
              <a:rPr lang="en-US" altLang="zh-CN" sz="1400" b="0" i="0" dirty="0">
                <a:solidFill>
                  <a:srgbClr val="0F1115"/>
                </a:solidFill>
                <a:effectLst/>
                <a:latin typeface="quote-cjk-patch"/>
              </a:rPr>
              <a:t>K</a:t>
            </a:r>
            <a:r>
              <a:rPr lang="zh-CN" altLang="en-US" sz="1400" b="0" i="0" dirty="0">
                <a:solidFill>
                  <a:srgbClr val="0F1115"/>
                </a:solidFill>
                <a:effectLst/>
                <a:latin typeface="quote-cjk-patch"/>
              </a:rPr>
              <a:t>型分化，消费需求出现明显的结构性分层，高性价比刚需与高端智能节能需求并存</a:t>
            </a:r>
          </a:p>
          <a:p>
            <a:pPr marL="285750" indent="-285750" algn="l">
              <a:spcBef>
                <a:spcPts val="45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zh-CN" altLang="en-US" sz="1400" b="1" i="0" dirty="0">
                <a:solidFill>
                  <a:srgbClr val="0F1115"/>
                </a:solidFill>
                <a:effectLst/>
                <a:latin typeface="quote-cjk-patch"/>
              </a:rPr>
              <a:t>趋势锚定</a:t>
            </a:r>
            <a:r>
              <a:rPr lang="en-US" altLang="zh-CN" sz="1400" b="0" i="0" dirty="0">
                <a:solidFill>
                  <a:srgbClr val="0F1115"/>
                </a:solidFill>
                <a:effectLst/>
                <a:latin typeface="quote-cjk-patch"/>
              </a:rPr>
              <a:t>: AI</a:t>
            </a:r>
            <a:r>
              <a:rPr lang="zh-CN" altLang="en-US" sz="1400" b="0" i="0" dirty="0">
                <a:solidFill>
                  <a:srgbClr val="0F1115"/>
                </a:solidFill>
                <a:effectLst/>
                <a:latin typeface="quote-cjk-patch"/>
              </a:rPr>
              <a:t>智能家电无疑是当前最确定的结构升级主线。线上渠道年轻用户的高占比大幅降低了对</a:t>
            </a:r>
            <a:r>
              <a:rPr lang="en-US" altLang="zh-CN" sz="1400" b="0" i="0" dirty="0">
                <a:solidFill>
                  <a:srgbClr val="0F1115"/>
                </a:solidFill>
                <a:effectLst/>
                <a:latin typeface="quote-cjk-patch"/>
              </a:rPr>
              <a:t>AI</a:t>
            </a:r>
            <a:r>
              <a:rPr lang="zh-CN" altLang="en-US" sz="1400" b="0" i="0" dirty="0">
                <a:solidFill>
                  <a:srgbClr val="0F1115"/>
                </a:solidFill>
                <a:effectLst/>
                <a:latin typeface="quote-cjk-patch"/>
              </a:rPr>
              <a:t>智能空调的认知与接受门槛，教育成本远低于线下，有利于创新品类快速起量</a:t>
            </a:r>
          </a:p>
        </p:txBody>
      </p:sp>
      <p:sp>
        <p:nvSpPr>
          <p:cNvPr id="39" name="文本框 38"/>
          <p:cNvSpPr txBox="1"/>
          <p:nvPr/>
        </p:nvSpPr>
        <p:spPr>
          <a:xfrm>
            <a:off x="9031564" y="2248312"/>
            <a:ext cx="2857688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zh-CN" altLang="en-US" sz="1400" b="1" i="0" dirty="0">
                <a:solidFill>
                  <a:srgbClr val="0F1115"/>
                </a:solidFill>
                <a:effectLst/>
                <a:latin typeface="quote-cjk-patch"/>
              </a:rPr>
              <a:t>做好价格涨不上去策略准备</a:t>
            </a:r>
            <a:endParaRPr lang="en-US" altLang="zh-CN" sz="1400" b="1" i="0" dirty="0">
              <a:solidFill>
                <a:srgbClr val="0F1115"/>
              </a:solidFill>
              <a:effectLst/>
              <a:latin typeface="quote-cjk-patch"/>
            </a:endParaRPr>
          </a:p>
          <a:p>
            <a:pPr marL="285750" indent="-285750" algn="l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zh-CN" altLang="en-US" sz="1400" b="1" i="0" dirty="0">
                <a:solidFill>
                  <a:srgbClr val="0F1115"/>
                </a:solidFill>
                <a:effectLst/>
                <a:latin typeface="quote-cjk-patch"/>
              </a:rPr>
              <a:t>虽存在现实涨价动力</a:t>
            </a:r>
            <a:r>
              <a:rPr lang="zh-CN" altLang="en-US" sz="1400" b="0" i="0" dirty="0">
                <a:solidFill>
                  <a:srgbClr val="0F1115"/>
                </a:solidFill>
                <a:effectLst/>
                <a:latin typeface="quote-cjk-patch"/>
              </a:rPr>
              <a:t>，铜价上涨、库存高企，但当前市场均价下行，激进提价易使用户流向其他品牌，引起份额下滑</a:t>
            </a:r>
            <a:endParaRPr lang="en-US" altLang="zh-CN" sz="1400" b="0" i="0" dirty="0">
              <a:solidFill>
                <a:srgbClr val="0F1115"/>
              </a:solidFill>
              <a:effectLst/>
              <a:latin typeface="quote-cjk-patch"/>
            </a:endParaRPr>
          </a:p>
          <a:p>
            <a:pPr marL="285750" indent="-285750" algn="l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zh-CN" altLang="en-US" sz="1400" b="1" dirty="0">
                <a:solidFill>
                  <a:srgbClr val="0F1115"/>
                </a:solidFill>
                <a:latin typeface="quote-cjk-patch"/>
              </a:rPr>
              <a:t>利润守卫策略：</a:t>
            </a:r>
            <a:r>
              <a:rPr lang="zh-CN" altLang="en-US" sz="1400" dirty="0">
                <a:solidFill>
                  <a:srgbClr val="0F1115"/>
                </a:solidFill>
                <a:latin typeface="quote-cjk-patch"/>
              </a:rPr>
              <a:t>在成本线附近设置防御性定价以保市场，同时通过主打</a:t>
            </a:r>
            <a:r>
              <a:rPr lang="en-US" altLang="zh-CN" sz="1400" dirty="0">
                <a:solidFill>
                  <a:srgbClr val="0F1115"/>
                </a:solidFill>
                <a:latin typeface="quote-cjk-patch"/>
              </a:rPr>
              <a:t>AI</a:t>
            </a:r>
            <a:r>
              <a:rPr lang="zh-CN" altLang="en-US" sz="1400" dirty="0">
                <a:solidFill>
                  <a:srgbClr val="0F1115"/>
                </a:solidFill>
                <a:latin typeface="quote-cjk-patch"/>
              </a:rPr>
              <a:t>等差异化的高端功能拉升溢价和利润；关注细分场景蓝海</a:t>
            </a:r>
            <a:endParaRPr lang="en-US" altLang="zh-CN" sz="1400" dirty="0">
              <a:solidFill>
                <a:srgbClr val="0F1115"/>
              </a:solidFill>
              <a:latin typeface="quote-cjk-patch"/>
            </a:endParaRP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zh-CN" altLang="en-US" sz="1400" b="1" dirty="0">
                <a:solidFill>
                  <a:srgbClr val="0F1115"/>
                </a:solidFill>
                <a:latin typeface="quote-cjk-patch"/>
              </a:rPr>
              <a:t>潜在市场出清：</a:t>
            </a:r>
            <a:r>
              <a:rPr lang="en-US" altLang="zh-CN" sz="1400" dirty="0">
                <a:solidFill>
                  <a:srgbClr val="0F1115"/>
                </a:solidFill>
                <a:latin typeface="quote-cjk-patch"/>
              </a:rPr>
              <a:t>Q1</a:t>
            </a:r>
            <a:r>
              <a:rPr lang="zh-CN" altLang="en-US" sz="1400" dirty="0">
                <a:solidFill>
                  <a:srgbClr val="0F1115"/>
                </a:solidFill>
                <a:latin typeface="quote-cjk-patch"/>
              </a:rPr>
              <a:t>季度线上线下在售品牌数开始下滑，长尾萎缩，市场洗牌前兆出现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85B5157D-2402-6C32-1938-5711B9A732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222" y="2194560"/>
            <a:ext cx="2197555" cy="20837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一季度</a:t>
            </a:r>
            <a:r>
              <a:rPr lang="en-US" altLang="zh-CN" dirty="0"/>
              <a:t>GDP</a:t>
            </a:r>
            <a:r>
              <a:rPr lang="zh-CN" altLang="en-US" dirty="0"/>
              <a:t>同比增长</a:t>
            </a:r>
            <a:r>
              <a:rPr lang="en-US" altLang="zh-CN" dirty="0"/>
              <a:t>5.0%</a:t>
            </a:r>
            <a:r>
              <a:rPr lang="zh-CN" altLang="en-US" dirty="0"/>
              <a:t>，国补乘数效应递减，家电消费承压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数据来源：国家统计局，商务部，奥维云网（</a:t>
            </a:r>
            <a:r>
              <a:rPr lang="en-US" altLang="zh-CN" dirty="0"/>
              <a:t>AVC</a:t>
            </a:r>
            <a:r>
              <a:rPr lang="zh-CN" altLang="en-US" dirty="0"/>
              <a:t>）大家电研究整理</a:t>
            </a:r>
          </a:p>
        </p:txBody>
      </p:sp>
      <p:grpSp>
        <p:nvGrpSpPr>
          <p:cNvPr id="74" name="组合 73"/>
          <p:cNvGrpSpPr/>
          <p:nvPr/>
        </p:nvGrpSpPr>
        <p:grpSpPr>
          <a:xfrm>
            <a:off x="302054" y="1016635"/>
            <a:ext cx="6027825" cy="5218980"/>
            <a:chOff x="302054" y="1016635"/>
            <a:chExt cx="3968993" cy="5218980"/>
          </a:xfrm>
        </p:grpSpPr>
        <p:sp>
          <p:nvSpPr>
            <p:cNvPr id="54" name="矩形 53"/>
            <p:cNvSpPr/>
            <p:nvPr/>
          </p:nvSpPr>
          <p:spPr>
            <a:xfrm>
              <a:off x="302054" y="1319013"/>
              <a:ext cx="3764394" cy="4916602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方正准圆简体"/>
                <a:cs typeface="+mn-ea"/>
                <a:sym typeface="+mn-lt"/>
              </a:endParaRPr>
            </a:p>
          </p:txBody>
        </p:sp>
        <p:sp>
          <p:nvSpPr>
            <p:cNvPr id="55" name="文本框 54"/>
            <p:cNvSpPr txBox="1"/>
            <p:nvPr/>
          </p:nvSpPr>
          <p:spPr>
            <a:xfrm>
              <a:off x="304374" y="1016635"/>
              <a:ext cx="37488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563C1"/>
                  </a:solidFill>
                  <a:effectLst/>
                  <a:uLnTx/>
                  <a:uFillTx/>
                  <a:latin typeface="Arial" panose="020B0604020202020204"/>
                  <a:ea typeface="微软雅黑"/>
                  <a:cs typeface="+mn-ea"/>
                  <a:sym typeface="+mn-lt"/>
                </a:rPr>
                <a:t>宏观经济承压</a:t>
              </a:r>
            </a:p>
          </p:txBody>
        </p:sp>
        <p:sp>
          <p:nvSpPr>
            <p:cNvPr id="56" name="文本框 55"/>
            <p:cNvSpPr txBox="1"/>
            <p:nvPr/>
          </p:nvSpPr>
          <p:spPr>
            <a:xfrm>
              <a:off x="321873" y="1458552"/>
              <a:ext cx="37445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rPr>
                <a:t>我国逐年</a:t>
              </a: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rPr>
                <a:t>GDP</a:t>
              </a: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rPr>
                <a:t>增速同比（</a:t>
              </a:r>
              <a:r>
                <a: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rPr>
                <a:t>%</a:t>
              </a: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rPr>
                <a:t>）</a:t>
              </a:r>
            </a:p>
          </p:txBody>
        </p:sp>
        <p:graphicFrame>
          <p:nvGraphicFramePr>
            <p:cNvPr id="57" name="图表 56"/>
            <p:cNvGraphicFramePr/>
            <p:nvPr/>
          </p:nvGraphicFramePr>
          <p:xfrm>
            <a:off x="317599" y="1626790"/>
            <a:ext cx="3851848" cy="217173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pSp>
          <p:nvGrpSpPr>
            <p:cNvPr id="58" name="组合 57"/>
            <p:cNvGrpSpPr/>
            <p:nvPr/>
          </p:nvGrpSpPr>
          <p:grpSpPr>
            <a:xfrm>
              <a:off x="368488" y="3580464"/>
              <a:ext cx="3902559" cy="2633559"/>
              <a:chOff x="4234409" y="3976674"/>
              <a:chExt cx="3726714" cy="2124372"/>
            </a:xfrm>
          </p:grpSpPr>
          <p:graphicFrame>
            <p:nvGraphicFramePr>
              <p:cNvPr id="59" name="图表 58"/>
              <p:cNvGraphicFramePr/>
              <p:nvPr/>
            </p:nvGraphicFramePr>
            <p:xfrm>
              <a:off x="4234409" y="4357470"/>
              <a:ext cx="3692706" cy="1729156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60" name="文本框 59"/>
              <p:cNvSpPr txBox="1"/>
              <p:nvPr/>
            </p:nvSpPr>
            <p:spPr>
              <a:xfrm>
                <a:off x="4266555" y="3976674"/>
                <a:ext cx="3403600" cy="3724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方正准圆简体"/>
                    <a:cs typeface="+mn-ea"/>
                    <a:sym typeface="+mn-lt"/>
                  </a:rPr>
                  <a:t>2023 </a:t>
                </a:r>
                <a:r>
                  <a:rPr kumimoji="0" lang="zh-CN" alt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方正准圆简体"/>
                    <a:cs typeface="+mn-ea"/>
                    <a:sym typeface="+mn-lt"/>
                  </a:rPr>
                  <a:t>至</a:t>
                </a:r>
                <a:r>
                  <a:rPr kumimoji="0" lang="en-US" altLang="zh-CN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方正准圆简体"/>
                    <a:cs typeface="+mn-ea"/>
                    <a:sym typeface="+mn-lt"/>
                  </a:rPr>
                  <a:t> 2026Q1 </a:t>
                </a:r>
                <a:r>
                  <a:rPr kumimoji="0" lang="zh-CN" alt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方正准圆简体"/>
                    <a:cs typeface="+mn-ea"/>
                    <a:sym typeface="+mn-lt"/>
                  </a:rPr>
                  <a:t>我国国内生产总值</a:t>
                </a:r>
                <a:r>
                  <a:rPr kumimoji="0" lang="en-US" altLang="zh-CN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方正准圆简体"/>
                    <a:cs typeface="+mn-ea"/>
                    <a:sym typeface="+mn-lt"/>
                  </a:rPr>
                  <a:t>GDP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方正准圆简体"/>
                    <a:cs typeface="+mn-ea"/>
                    <a:sym typeface="+mn-lt"/>
                  </a:rPr>
                  <a:t>及分行业增加值（</a:t>
                </a:r>
                <a:r>
                  <a:rPr kumimoji="0" lang="en-US" altLang="zh-CN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方正准圆简体"/>
                    <a:cs typeface="+mn-ea"/>
                    <a:sym typeface="+mn-lt"/>
                  </a:rPr>
                  <a:t>%</a:t>
                </a:r>
                <a:r>
                  <a:rPr kumimoji="0" lang="zh-CN" alt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方正准圆简体"/>
                    <a:cs typeface="+mn-ea"/>
                    <a:sym typeface="+mn-lt"/>
                  </a:rPr>
                  <a:t>）</a:t>
                </a:r>
                <a:endParaRPr kumimoji="0" lang="en-US" altLang="zh-CN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方正准圆简体"/>
                  <a:cs typeface="+mn-ea"/>
                  <a:sym typeface="+mn-lt"/>
                </a:endParaRPr>
              </a:p>
            </p:txBody>
          </p:sp>
          <p:sp>
            <p:nvSpPr>
              <p:cNvPr id="61" name="矩形 60"/>
              <p:cNvSpPr/>
              <p:nvPr/>
            </p:nvSpPr>
            <p:spPr>
              <a:xfrm>
                <a:off x="4234409" y="3993950"/>
                <a:ext cx="3726714" cy="2107096"/>
              </a:xfrm>
              <a:prstGeom prst="rect">
                <a:avLst/>
              </a:prstGeom>
              <a:noFill/>
              <a:ln w="952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方正准圆简体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75" name="组合 74"/>
          <p:cNvGrpSpPr/>
          <p:nvPr/>
        </p:nvGrpSpPr>
        <p:grpSpPr>
          <a:xfrm>
            <a:off x="6093783" y="1004587"/>
            <a:ext cx="5774165" cy="5231028"/>
            <a:chOff x="4175065" y="1004587"/>
            <a:chExt cx="3801972" cy="5231028"/>
          </a:xfrm>
        </p:grpSpPr>
        <p:sp>
          <p:nvSpPr>
            <p:cNvPr id="68" name="矩形 67"/>
            <p:cNvSpPr/>
            <p:nvPr/>
          </p:nvSpPr>
          <p:spPr>
            <a:xfrm>
              <a:off x="4212643" y="1319013"/>
              <a:ext cx="3764394" cy="4916602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方正准圆简体"/>
                <a:cs typeface="+mn-ea"/>
                <a:sym typeface="+mn-lt"/>
              </a:endParaRPr>
            </a:p>
          </p:txBody>
        </p:sp>
        <p:sp>
          <p:nvSpPr>
            <p:cNvPr id="69" name="文本框 68"/>
            <p:cNvSpPr txBox="1"/>
            <p:nvPr/>
          </p:nvSpPr>
          <p:spPr>
            <a:xfrm>
              <a:off x="4228144" y="1004587"/>
              <a:ext cx="37488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563C1"/>
                  </a:solidFill>
                  <a:effectLst/>
                  <a:uLnTx/>
                  <a:uFillTx/>
                  <a:latin typeface="Arial"/>
                  <a:ea typeface="方正准圆简体"/>
                  <a:cs typeface="+mn-ea"/>
                  <a:sym typeface="+mn-lt"/>
                </a:rPr>
                <a:t>国补效应递减</a:t>
              </a:r>
            </a:p>
          </p:txBody>
        </p:sp>
        <p:sp>
          <p:nvSpPr>
            <p:cNvPr id="71" name="文本框 70"/>
            <p:cNvSpPr txBox="1"/>
            <p:nvPr/>
          </p:nvSpPr>
          <p:spPr>
            <a:xfrm>
              <a:off x="4230050" y="3777996"/>
              <a:ext cx="37445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/>
                  <a:cs typeface="+mn-cs"/>
                  <a:sym typeface="Arial" panose="020B0604020202020204" pitchFamily="34" charset="0"/>
                </a:rPr>
                <a:t>历年社会消费品零售总额同比</a:t>
              </a:r>
            </a:p>
          </p:txBody>
        </p:sp>
        <p:graphicFrame>
          <p:nvGraphicFramePr>
            <p:cNvPr id="72" name="图表 71"/>
            <p:cNvGraphicFramePr/>
            <p:nvPr>
              <p:extLst>
                <p:ext uri="{D42A27DB-BD31-4B8C-83A1-F6EECF244321}">
                  <p14:modId xmlns:p14="http://schemas.microsoft.com/office/powerpoint/2010/main" val="517412680"/>
                </p:ext>
              </p:extLst>
            </p:nvPr>
          </p:nvGraphicFramePr>
          <p:xfrm>
            <a:off x="4175065" y="4089959"/>
            <a:ext cx="3799561" cy="210618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  <p:sp>
        <p:nvSpPr>
          <p:cNvPr id="76" name="文本框 75"/>
          <p:cNvSpPr txBox="1"/>
          <p:nvPr/>
        </p:nvSpPr>
        <p:spPr>
          <a:xfrm>
            <a:off x="6090121" y="1476242"/>
            <a:ext cx="56869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/>
                <a:cs typeface="+mn-cs"/>
                <a:sym typeface="Arial" panose="020B0604020202020204" pitchFamily="34" charset="0"/>
              </a:rPr>
              <a:t>国补资金释放进度及空调零售表现</a:t>
            </a:r>
          </a:p>
        </p:txBody>
      </p:sp>
      <p:graphicFrame>
        <p:nvGraphicFramePr>
          <p:cNvPr id="77" name="图表 76"/>
          <p:cNvGraphicFramePr/>
          <p:nvPr/>
        </p:nvGraphicFramePr>
        <p:xfrm>
          <a:off x="6434667" y="1679939"/>
          <a:ext cx="5431670" cy="15975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9" name="表格 78"/>
          <p:cNvGraphicFramePr>
            <a:graphicFrameLocks noGrp="1"/>
          </p:cNvGraphicFramePr>
          <p:nvPr/>
        </p:nvGraphicFramePr>
        <p:xfrm>
          <a:off x="7516534" y="3314963"/>
          <a:ext cx="3650997" cy="177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215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15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15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215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215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215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2157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778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i="1" u="none" strike="noStrike">
                          <a:effectLst/>
                        </a:rPr>
                        <a:t>2</a:t>
                      </a:r>
                      <a:endParaRPr lang="en-US" altLang="zh-CN" sz="1100" b="0" i="1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i="1" u="none" strike="noStrike">
                          <a:effectLst/>
                        </a:rPr>
                        <a:t>2.8</a:t>
                      </a:r>
                      <a:endParaRPr lang="en-US" altLang="zh-CN" sz="1100" b="0" i="1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i="1" u="none" strike="noStrike">
                          <a:effectLst/>
                        </a:rPr>
                        <a:t>2</a:t>
                      </a:r>
                      <a:endParaRPr lang="en-US" altLang="zh-CN" sz="1100" b="0" i="1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i="1" u="none" strike="noStrike">
                          <a:effectLst/>
                        </a:rPr>
                        <a:t>1.6</a:t>
                      </a:r>
                      <a:endParaRPr lang="en-US" altLang="zh-CN" sz="1100" b="0" i="1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i="1" u="none" strike="noStrike">
                          <a:effectLst/>
                        </a:rPr>
                        <a:t>1.2</a:t>
                      </a:r>
                      <a:endParaRPr lang="en-US" altLang="zh-CN" sz="1100" b="0" i="1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i="1" u="none" strike="noStrike">
                          <a:effectLst/>
                        </a:rPr>
                        <a:t>1</a:t>
                      </a:r>
                      <a:endParaRPr lang="en-US" altLang="zh-CN" sz="1100" b="0" i="1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i="1" u="none" strike="noStrike" dirty="0">
                          <a:effectLst/>
                        </a:rPr>
                        <a:t>0.5</a:t>
                      </a:r>
                      <a:endParaRPr lang="en-US" altLang="zh-CN" sz="1100" b="0" i="1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0" name="文本框 79"/>
          <p:cNvSpPr txBox="1"/>
          <p:nvPr/>
        </p:nvSpPr>
        <p:spPr>
          <a:xfrm>
            <a:off x="6434667" y="3286475"/>
            <a:ext cx="10699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1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财政乘数预估</a:t>
            </a:r>
          </a:p>
        </p:txBody>
      </p:sp>
      <p:sp>
        <p:nvSpPr>
          <p:cNvPr id="82" name="文本框 81"/>
          <p:cNvSpPr txBox="1"/>
          <p:nvPr/>
        </p:nvSpPr>
        <p:spPr>
          <a:xfrm>
            <a:off x="6173628" y="3525303"/>
            <a:ext cx="56782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1" u="none" strike="noStrike" kern="1200" cap="none" spc="0" normalizeH="0" baseline="0" noProof="0" dirty="0">
                <a:ln>
                  <a:noFill/>
                </a:ln>
                <a:solidFill>
                  <a:srgbClr val="0F1115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2026</a:t>
            </a:r>
            <a:r>
              <a:rPr kumimoji="0" lang="zh-CN" alt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F1115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年空调限购收紧（</a:t>
            </a:r>
            <a:r>
              <a:rPr kumimoji="0" lang="en-US" altLang="zh-CN" sz="1200" b="0" i="1" u="none" strike="noStrike" kern="1200" cap="none" spc="0" normalizeH="0" baseline="0" noProof="0" dirty="0">
                <a:ln>
                  <a:noFill/>
                </a:ln>
                <a:solidFill>
                  <a:srgbClr val="0F1115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3</a:t>
            </a:r>
            <a:r>
              <a:rPr kumimoji="0" lang="zh-CN" alt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F1115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件→</a:t>
            </a:r>
            <a:r>
              <a:rPr kumimoji="0" lang="en-US" altLang="zh-CN" sz="1200" b="0" i="1" u="none" strike="noStrike" kern="1200" cap="none" spc="0" normalizeH="0" baseline="0" noProof="0" dirty="0">
                <a:ln>
                  <a:noFill/>
                </a:ln>
                <a:solidFill>
                  <a:srgbClr val="0F1115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1</a:t>
            </a:r>
            <a:r>
              <a:rPr kumimoji="0" lang="zh-CN" alt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F1115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件）叠加补贴比例下调，乘数衰减远超其他品类</a:t>
            </a:r>
            <a:endParaRPr kumimoji="0" lang="zh-CN" altLang="en-US" sz="12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前装需求仍处于“减量”周期，地产去化库存的压力大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数据来源：奥维云网（</a:t>
            </a:r>
            <a:r>
              <a:rPr lang="en-US" altLang="zh-CN" dirty="0"/>
              <a:t>AVC</a:t>
            </a:r>
            <a:r>
              <a:rPr lang="zh-CN" altLang="en-US" dirty="0"/>
              <a:t>）监测数据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577501" y="1165291"/>
            <a:ext cx="8590230" cy="5122580"/>
            <a:chOff x="331" y="3384"/>
            <a:chExt cx="14373" cy="8571"/>
          </a:xfrm>
        </p:grpSpPr>
        <p:sp>
          <p:nvSpPr>
            <p:cNvPr id="5" name="TextBox 16"/>
            <p:cNvSpPr txBox="1"/>
            <p:nvPr/>
          </p:nvSpPr>
          <p:spPr>
            <a:xfrm>
              <a:off x="5395" y="3384"/>
              <a:ext cx="4267" cy="8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753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95" b="1" i="0" u="sng" strike="noStrike" kern="1200" cap="none" spc="50" normalizeH="0" baseline="0" noProof="0" dirty="0">
                  <a:ln>
                    <a:noFill/>
                  </a:ln>
                  <a:solidFill>
                    <a:srgbClr val="323F4F">
                      <a:alpha val="100000"/>
                    </a:srgbClr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方正宋黑简体" panose="02000000000000000000" charset="-122"/>
                  <a:sym typeface="+mn-ea"/>
                </a:rPr>
                <a:t>新开盘：规模大幅下滑</a:t>
              </a:r>
            </a:p>
            <a:p>
              <a:pPr marL="0" marR="0" lvl="0" indent="0" algn="l" defTabSz="9753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9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+mn-cs"/>
                  <a:sym typeface="+mn-ea"/>
                </a:rPr>
                <a:t>2026</a:t>
              </a:r>
              <a:r>
                <a:rPr kumimoji="0" lang="zh-CN" altLang="en-US" sz="119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+mn-cs"/>
                  <a:sym typeface="+mn-ea"/>
                </a:rPr>
                <a:t>年</a:t>
              </a:r>
              <a:r>
                <a:rPr kumimoji="0" lang="en-US" altLang="zh-CN" sz="119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+mn-cs"/>
                  <a:sym typeface="+mn-ea"/>
                </a:rPr>
                <a:t>1-2</a:t>
              </a:r>
              <a:r>
                <a:rPr kumimoji="0" lang="zh-CN" altLang="en-US" sz="119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+mn-cs"/>
                  <a:sym typeface="+mn-ea"/>
                </a:rPr>
                <a:t>月</a:t>
              </a:r>
              <a:endParaRPr kumimoji="0" lang="en-US" altLang="zh-CN" sz="119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+mn-cs"/>
              </a:endParaRPr>
            </a:p>
          </p:txBody>
        </p:sp>
        <p:sp>
          <p:nvSpPr>
            <p:cNvPr id="6" name="TextBox 15"/>
            <p:cNvSpPr txBox="1"/>
            <p:nvPr/>
          </p:nvSpPr>
          <p:spPr>
            <a:xfrm>
              <a:off x="624" y="3384"/>
              <a:ext cx="4446" cy="8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753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95" b="1" i="0" u="sng" strike="noStrike" kern="1200" cap="none" spc="50" normalizeH="0" baseline="0" noProof="0" dirty="0">
                  <a:ln>
                    <a:noFill/>
                  </a:ln>
                  <a:solidFill>
                    <a:srgbClr val="323F4F">
                      <a:alpha val="100000"/>
                    </a:srgbClr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方正宋黑简体" panose="02000000000000000000" charset="-122"/>
                </a:rPr>
                <a:t>土地：规模持续下滑</a:t>
              </a:r>
              <a:endParaRPr kumimoji="0" lang="en-US" altLang="zh-CN" sz="1695" b="0" i="0" u="sng" strike="noStrike" kern="1200" cap="none" spc="50" normalizeH="0" baseline="0" noProof="0" dirty="0">
                <a:ln>
                  <a:noFill/>
                </a:ln>
                <a:solidFill>
                  <a:srgbClr val="323F4F">
                    <a:alpha val="100000"/>
                  </a:srgbClr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</a:endParaRPr>
            </a:p>
            <a:p>
              <a:pPr marL="0" marR="0" lvl="0" indent="0" algn="l" defTabSz="9753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9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+mn-cs"/>
                </a:rPr>
                <a:t>2026</a:t>
              </a:r>
              <a:r>
                <a:rPr kumimoji="0" lang="zh-CN" altLang="en-US" sz="119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+mn-cs"/>
                </a:rPr>
                <a:t>年</a:t>
              </a:r>
              <a:r>
                <a:rPr kumimoji="0" lang="en-US" altLang="zh-CN" sz="119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+mn-cs"/>
                </a:rPr>
                <a:t>1-3</a:t>
              </a:r>
              <a:r>
                <a:rPr kumimoji="0" lang="zh-CN" altLang="en-US" sz="119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+mn-cs"/>
                </a:rPr>
                <a:t>月</a:t>
              </a:r>
            </a:p>
          </p:txBody>
        </p:sp>
        <p:sp>
          <p:nvSpPr>
            <p:cNvPr id="7" name="TextBox 17"/>
            <p:cNvSpPr txBox="1"/>
            <p:nvPr/>
          </p:nvSpPr>
          <p:spPr>
            <a:xfrm>
              <a:off x="9878" y="3384"/>
              <a:ext cx="4826" cy="8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753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95" b="1" i="0" u="sng" strike="noStrike" kern="1200" cap="none" spc="50" normalizeH="0" baseline="0" noProof="0" dirty="0">
                  <a:ln>
                    <a:noFill/>
                  </a:ln>
                  <a:solidFill>
                    <a:srgbClr val="323F4F">
                      <a:alpha val="100000"/>
                    </a:srgbClr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方正宋黑简体" panose="02000000000000000000" charset="-122"/>
                </a:rPr>
                <a:t>住宅销售：</a:t>
              </a:r>
              <a:r>
                <a:rPr kumimoji="0" lang="zh-CN" altLang="en-US" sz="1600" b="1" i="0" u="sng" strike="noStrike" kern="1200" cap="none" spc="50" normalizeH="0" baseline="0" noProof="0" dirty="0">
                  <a:ln>
                    <a:noFill/>
                  </a:ln>
                  <a:solidFill>
                    <a:srgbClr val="323F4F">
                      <a:alpha val="100000"/>
                    </a:srgbClr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方正宋黑简体" panose="02000000000000000000" charset="-122"/>
                </a:rPr>
                <a:t>降幅较上月缩窄</a:t>
              </a:r>
              <a:endParaRPr kumimoji="0" lang="zh-CN" altLang="en-US" sz="1200" b="1" i="0" u="sng" strike="noStrike" kern="1200" cap="none" spc="50" normalizeH="0" baseline="0" noProof="0" dirty="0">
                <a:ln>
                  <a:noFill/>
                </a:ln>
                <a:solidFill>
                  <a:srgbClr val="323F4F">
                    <a:alpha val="100000"/>
                  </a:srgbClr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</a:endParaRPr>
            </a:p>
            <a:p>
              <a:pPr marL="0" marR="0" lvl="0" indent="0" algn="l" defTabSz="9753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9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+mn-cs"/>
                </a:rPr>
                <a:t>2026</a:t>
              </a:r>
              <a:r>
                <a:rPr kumimoji="0" lang="zh-CN" altLang="en-US" sz="119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+mn-cs"/>
                </a:rPr>
                <a:t>年</a:t>
              </a:r>
              <a:r>
                <a:rPr kumimoji="0" lang="en-US" altLang="zh-CN" sz="119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+mn-cs"/>
                </a:rPr>
                <a:t>1-3</a:t>
              </a:r>
              <a:r>
                <a:rPr kumimoji="0" lang="zh-CN" altLang="en-US" sz="119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+mn-cs"/>
                </a:rPr>
                <a:t>月</a:t>
              </a:r>
            </a:p>
          </p:txBody>
        </p:sp>
        <p:grpSp>
          <p:nvGrpSpPr>
            <p:cNvPr id="8" name="组合 7"/>
            <p:cNvGrpSpPr/>
            <p:nvPr/>
          </p:nvGrpSpPr>
          <p:grpSpPr>
            <a:xfrm>
              <a:off x="331" y="3456"/>
              <a:ext cx="14275" cy="7154"/>
              <a:chOff x="331" y="3456"/>
              <a:chExt cx="14275" cy="7154"/>
            </a:xfrm>
          </p:grpSpPr>
          <p:sp>
            <p:nvSpPr>
              <p:cNvPr id="12" name="任意多边形: 形状 94"/>
              <p:cNvSpPr/>
              <p:nvPr/>
            </p:nvSpPr>
            <p:spPr>
              <a:xfrm>
                <a:off x="331" y="3456"/>
                <a:ext cx="439" cy="7154"/>
              </a:xfrm>
              <a:custGeom>
                <a:avLst/>
                <a:gdLst>
                  <a:gd name="connsiteX0" fmla="*/ 0 w 0"/>
                  <a:gd name="connsiteY0" fmla="*/ 0 h 1627094"/>
                  <a:gd name="connsiteX1" fmla="*/ 0 w 0"/>
                  <a:gd name="connsiteY1" fmla="*/ 1627094 h 16270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h="1627094">
                    <a:moveTo>
                      <a:pt x="0" y="0"/>
                    </a:moveTo>
                    <a:lnTo>
                      <a:pt x="0" y="1627094"/>
                    </a:lnTo>
                  </a:path>
                </a:pathLst>
              </a:custGeom>
              <a:solidFill>
                <a:schemeClr val="bg1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035" b="0" i="0" u="none" strike="noStrike" kern="1200" cap="none" spc="0" normalizeH="0" baseline="0" noProof="0">
                  <a:ln>
                    <a:noFill/>
                  </a:ln>
                  <a:solidFill>
                    <a:srgbClr val="3B4145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+mn-cs"/>
                </a:endParaRPr>
              </a:p>
            </p:txBody>
          </p:sp>
          <p:sp>
            <p:nvSpPr>
              <p:cNvPr id="13" name="矩形 95"/>
              <p:cNvSpPr/>
              <p:nvPr/>
            </p:nvSpPr>
            <p:spPr>
              <a:xfrm>
                <a:off x="340" y="3456"/>
                <a:ext cx="112" cy="361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035" b="0" i="0" u="none" strike="noStrike" kern="1200" cap="none" spc="0" normalizeH="0" baseline="0" noProof="0">
                  <a:ln>
                    <a:noFill/>
                  </a:ln>
                  <a:solidFill>
                    <a:srgbClr val="E55901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+mn-cs"/>
                </a:endParaRPr>
              </a:p>
            </p:txBody>
          </p:sp>
          <p:sp>
            <p:nvSpPr>
              <p:cNvPr id="14" name="任意多边形: 形状 94"/>
              <p:cNvSpPr/>
              <p:nvPr/>
            </p:nvSpPr>
            <p:spPr>
              <a:xfrm>
                <a:off x="14445" y="3456"/>
                <a:ext cx="161" cy="6856"/>
              </a:xfrm>
              <a:custGeom>
                <a:avLst/>
                <a:gdLst>
                  <a:gd name="connsiteX0" fmla="*/ 0 w 0"/>
                  <a:gd name="connsiteY0" fmla="*/ 0 h 1627094"/>
                  <a:gd name="connsiteX1" fmla="*/ 0 w 0"/>
                  <a:gd name="connsiteY1" fmla="*/ 1627094 h 16270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h="1627094">
                    <a:moveTo>
                      <a:pt x="0" y="0"/>
                    </a:moveTo>
                    <a:lnTo>
                      <a:pt x="0" y="1627094"/>
                    </a:lnTo>
                  </a:path>
                </a:pathLst>
              </a:cu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035" b="0" i="0" u="none" strike="noStrike" kern="1200" cap="none" spc="0" normalizeH="0" baseline="0" noProof="0">
                  <a:ln>
                    <a:noFill/>
                  </a:ln>
                  <a:solidFill>
                    <a:srgbClr val="3B4145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+mn-cs"/>
                </a:endParaRPr>
              </a:p>
            </p:txBody>
          </p:sp>
          <p:sp>
            <p:nvSpPr>
              <p:cNvPr id="15" name="矩形 95"/>
              <p:cNvSpPr/>
              <p:nvPr/>
            </p:nvSpPr>
            <p:spPr>
              <a:xfrm>
                <a:off x="14335" y="3456"/>
                <a:ext cx="112" cy="361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035" b="0" i="0" u="none" strike="noStrike" kern="1200" cap="none" spc="0" normalizeH="0" baseline="0" noProof="0">
                  <a:ln>
                    <a:noFill/>
                  </a:ln>
                  <a:solidFill>
                    <a:srgbClr val="E55901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+mn-cs"/>
                </a:endParaRPr>
              </a:p>
            </p:txBody>
          </p:sp>
          <p:sp>
            <p:nvSpPr>
              <p:cNvPr id="16" name="任意多边形: 形状 94"/>
              <p:cNvSpPr/>
              <p:nvPr/>
            </p:nvSpPr>
            <p:spPr>
              <a:xfrm>
                <a:off x="9735" y="3456"/>
                <a:ext cx="258" cy="6856"/>
              </a:xfrm>
              <a:custGeom>
                <a:avLst/>
                <a:gdLst>
                  <a:gd name="connsiteX0" fmla="*/ 0 w 0"/>
                  <a:gd name="connsiteY0" fmla="*/ 0 h 1627094"/>
                  <a:gd name="connsiteX1" fmla="*/ 0 w 0"/>
                  <a:gd name="connsiteY1" fmla="*/ 1627094 h 16270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h="1627094">
                    <a:moveTo>
                      <a:pt x="0" y="0"/>
                    </a:moveTo>
                    <a:lnTo>
                      <a:pt x="0" y="1627094"/>
                    </a:lnTo>
                  </a:path>
                </a:pathLst>
              </a:cu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035" b="0" i="0" u="none" strike="noStrike" kern="1200" cap="none" spc="0" normalizeH="0" baseline="0" noProof="0">
                  <a:ln>
                    <a:noFill/>
                  </a:ln>
                  <a:solidFill>
                    <a:srgbClr val="3B4145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+mn-cs"/>
                </a:endParaRPr>
              </a:p>
            </p:txBody>
          </p:sp>
          <p:sp>
            <p:nvSpPr>
              <p:cNvPr id="17" name="矩形 95"/>
              <p:cNvSpPr/>
              <p:nvPr/>
            </p:nvSpPr>
            <p:spPr>
              <a:xfrm>
                <a:off x="9614" y="3456"/>
                <a:ext cx="112" cy="361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035" b="0" i="0" u="none" strike="noStrike" kern="1200" cap="none" spc="0" normalizeH="0" baseline="0" noProof="0">
                  <a:ln>
                    <a:noFill/>
                  </a:ln>
                  <a:solidFill>
                    <a:srgbClr val="E55901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+mn-cs"/>
                </a:endParaRPr>
              </a:p>
            </p:txBody>
          </p:sp>
          <p:sp>
            <p:nvSpPr>
              <p:cNvPr id="18" name="任意多边形: 形状 94"/>
              <p:cNvSpPr/>
              <p:nvPr/>
            </p:nvSpPr>
            <p:spPr>
              <a:xfrm>
                <a:off x="5186" y="3456"/>
                <a:ext cx="138" cy="6975"/>
              </a:xfrm>
              <a:custGeom>
                <a:avLst/>
                <a:gdLst>
                  <a:gd name="connsiteX0" fmla="*/ 0 w 0"/>
                  <a:gd name="connsiteY0" fmla="*/ 0 h 1627094"/>
                  <a:gd name="connsiteX1" fmla="*/ 0 w 0"/>
                  <a:gd name="connsiteY1" fmla="*/ 1627094 h 16270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h="1627094">
                    <a:moveTo>
                      <a:pt x="0" y="0"/>
                    </a:moveTo>
                    <a:lnTo>
                      <a:pt x="0" y="1627094"/>
                    </a:lnTo>
                  </a:path>
                </a:pathLst>
              </a:cu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035" b="0" i="0" u="none" strike="noStrike" kern="1200" cap="none" spc="0" normalizeH="0" baseline="0" noProof="0">
                  <a:ln>
                    <a:noFill/>
                  </a:ln>
                  <a:solidFill>
                    <a:srgbClr val="3B4145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+mn-cs"/>
                </a:endParaRPr>
              </a:p>
            </p:txBody>
          </p:sp>
          <p:sp>
            <p:nvSpPr>
              <p:cNvPr id="19" name="矩形 95"/>
              <p:cNvSpPr/>
              <p:nvPr/>
            </p:nvSpPr>
            <p:spPr>
              <a:xfrm>
                <a:off x="5074" y="3456"/>
                <a:ext cx="112" cy="361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035" b="0" i="0" u="none" strike="noStrike" kern="1200" cap="none" spc="0" normalizeH="0" baseline="0" noProof="0">
                  <a:ln>
                    <a:noFill/>
                  </a:ln>
                  <a:solidFill>
                    <a:srgbClr val="E55901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+mn-cs"/>
                </a:endParaRPr>
              </a:p>
            </p:txBody>
          </p:sp>
        </p:grpSp>
        <p:sp>
          <p:nvSpPr>
            <p:cNvPr id="9" name="文本框 9"/>
            <p:cNvSpPr txBox="1"/>
            <p:nvPr/>
          </p:nvSpPr>
          <p:spPr>
            <a:xfrm>
              <a:off x="452" y="4169"/>
              <a:ext cx="4694" cy="982"/>
            </a:xfrm>
            <a:prstGeom prst="rect">
              <a:avLst/>
            </a:prstGeom>
            <a:noFill/>
          </p:spPr>
          <p:txBody>
            <a:bodyPr wrap="square" rtlCol="0" anchor="b">
              <a:noAutofit/>
            </a:bodyPr>
            <a:lstStyle/>
            <a:p>
              <a:pPr marL="0" marR="0" lvl="0" indent="0" algn="l" defTabSz="9753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635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Arial" panose="020B0604020202020204" pitchFamily="34" charset="0"/>
                  <a:sym typeface="+mn-lt"/>
                </a:rPr>
                <a:t>-24%</a:t>
              </a:r>
              <a:r>
                <a:rPr kumimoji="0" lang="zh-CN" altLang="en-US" sz="94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Arial" panose="020B0604020202020204" pitchFamily="34" charset="0"/>
                  <a:sym typeface="+mn-lt"/>
                </a:rPr>
                <a:t>（</a:t>
              </a:r>
              <a:r>
                <a:rPr kumimoji="0" lang="en-US" altLang="zh-CN" sz="940" b="0" i="0" u="sng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Arial" panose="020B0604020202020204" pitchFamily="34" charset="0"/>
                  <a:sym typeface="+mn-lt"/>
                </a:rPr>
                <a:t>2025</a:t>
              </a:r>
              <a:r>
                <a:rPr kumimoji="0" lang="zh-CN" altLang="en-US" sz="940" b="0" i="0" u="sng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Arial" panose="020B0604020202020204" pitchFamily="34" charset="0"/>
                  <a:sym typeface="+mn-lt"/>
                </a:rPr>
                <a:t>年 </a:t>
              </a:r>
              <a:r>
                <a:rPr kumimoji="0" lang="en-US" altLang="zh-CN" sz="940" b="0" i="0" u="sng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Arial" panose="020B0604020202020204" pitchFamily="34" charset="0"/>
                  <a:sym typeface="+mn-lt"/>
                </a:rPr>
                <a:t>-9.68%</a:t>
              </a:r>
              <a:r>
                <a:rPr kumimoji="0" lang="zh-CN" altLang="en-US" sz="94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Arial" panose="020B0604020202020204" pitchFamily="34" charset="0"/>
                  <a:sym typeface="+mn-lt"/>
                </a:rPr>
                <a:t>）</a:t>
              </a:r>
              <a:endParaRPr kumimoji="0" lang="en-US" altLang="zh-CN" sz="94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444" y="10114"/>
              <a:ext cx="4699" cy="1725"/>
            </a:xfrm>
            <a:prstGeom prst="rect">
              <a:avLst/>
            </a:prstGeom>
          </p:spPr>
          <p:txBody>
            <a:bodyPr wrap="square">
              <a:noAutofit/>
            </a:bodyPr>
            <a:lstStyle>
              <a:defPPr>
                <a:defRPr lang="zh-CN"/>
              </a:defPPr>
              <a:lvl1pPr marL="171450" indent="-171450" defTabSz="975360">
                <a:buFont typeface="Arial" panose="020B0604020202020204" pitchFamily="34" charset="0"/>
                <a:buChar char="•"/>
                <a:defRPr sz="1145" b="1">
                  <a:solidFill>
                    <a:srgbClr val="000000"/>
                  </a:solidFill>
                  <a:latin typeface="Lato" panose="020F0502020204030203" pitchFamily="34" charset="0"/>
                  <a:ea typeface="微软雅黑" panose="020B0503020204020204" pitchFamily="34" charset="-122"/>
                </a:defRPr>
              </a:lvl1pPr>
            </a:lstStyle>
            <a:p>
              <a:pPr marL="171450" marR="0" lvl="0" indent="-171450" algn="l" defTabSz="9753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99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+mn-cs"/>
                  <a:sym typeface="+mn-ea"/>
                </a:rPr>
                <a:t>2026</a:t>
              </a:r>
              <a:r>
                <a:rPr kumimoji="0" lang="zh-CN" altLang="en-US" sz="99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+mn-cs"/>
                  <a:sym typeface="+mn-ea"/>
                </a:rPr>
                <a:t>年</a:t>
              </a:r>
              <a:r>
                <a:rPr kumimoji="0" lang="en-US" altLang="zh-CN" sz="99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+mn-cs"/>
                  <a:sym typeface="+mn-ea"/>
                </a:rPr>
                <a:t>1-3</a:t>
              </a:r>
              <a:r>
                <a:rPr kumimoji="0" lang="zh-CN" altLang="en-US" sz="99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+mn-cs"/>
                  <a:sym typeface="+mn-ea"/>
                </a:rPr>
                <a:t>月，全国住宅用地出让金</a:t>
              </a:r>
              <a:r>
                <a:rPr kumimoji="0" lang="en-US" altLang="zh-CN" sz="99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+mn-cs"/>
                  <a:sym typeface="+mn-ea"/>
                </a:rPr>
                <a:t>0.24</a:t>
              </a:r>
              <a:r>
                <a:rPr kumimoji="0" lang="zh-CN" altLang="en-US" sz="99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+mn-cs"/>
                  <a:sym typeface="+mn-ea"/>
                </a:rPr>
                <a:t>万亿元</a:t>
              </a:r>
              <a:r>
                <a:rPr kumimoji="0" lang="zh-CN" altLang="en-US" sz="99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+mn-cs"/>
                  <a:sym typeface="+mn-ea"/>
                </a:rPr>
                <a:t>，同比</a:t>
              </a:r>
              <a:r>
                <a:rPr kumimoji="0" lang="zh-CN" altLang="en-US" sz="99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+mn-cs"/>
                  <a:sym typeface="+mn-ea"/>
                </a:rPr>
                <a:t>下降</a:t>
              </a:r>
              <a:r>
                <a:rPr kumimoji="0" lang="en-US" altLang="zh-CN" sz="99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+mn-cs"/>
                  <a:sym typeface="+mn-ea"/>
                </a:rPr>
                <a:t>43.11%</a:t>
              </a:r>
              <a:r>
                <a:rPr kumimoji="0" lang="zh-CN" altLang="en-US" sz="99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+mn-cs"/>
                  <a:sym typeface="+mn-ea"/>
                </a:rPr>
                <a:t>，</a:t>
              </a:r>
              <a:r>
                <a:rPr kumimoji="0" lang="zh-CN" altLang="en-US" sz="99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+mn-cs"/>
                  <a:sym typeface="+mn-ea"/>
                </a:rPr>
                <a:t>成交规划建筑面积</a:t>
              </a:r>
              <a:r>
                <a:rPr kumimoji="0" lang="en-US" altLang="zh-CN" sz="99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+mn-cs"/>
                  <a:sym typeface="+mn-ea"/>
                </a:rPr>
                <a:t>0.68</a:t>
              </a:r>
              <a:r>
                <a:rPr kumimoji="0" lang="zh-CN" altLang="en-US" sz="99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+mn-cs"/>
                  <a:sym typeface="+mn-ea"/>
                </a:rPr>
                <a:t>亿㎡</a:t>
              </a:r>
              <a:r>
                <a:rPr kumimoji="0" lang="zh-CN" altLang="en-US" sz="99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+mn-cs"/>
                  <a:sym typeface="+mn-ea"/>
                </a:rPr>
                <a:t>，同比下降</a:t>
              </a:r>
              <a:r>
                <a:rPr kumimoji="0" lang="en-US" altLang="zh-CN" sz="99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+mn-cs"/>
                  <a:sym typeface="+mn-ea"/>
                </a:rPr>
                <a:t>24.02%</a:t>
              </a:r>
              <a:r>
                <a:rPr kumimoji="0" lang="zh-CN" altLang="en-US" sz="99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+mn-cs"/>
                  <a:sym typeface="+mn-ea"/>
                </a:rPr>
                <a:t>，</a:t>
              </a:r>
              <a:r>
                <a:rPr kumimoji="0" lang="zh-CN" altLang="en-US" sz="98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+mn-cs"/>
                  <a:sym typeface="+mn-ea"/>
                </a:rPr>
                <a:t>楼面均价</a:t>
              </a:r>
              <a:r>
                <a:rPr kumimoji="0" lang="en-US" altLang="zh-CN" sz="985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+mn-cs"/>
                  <a:sym typeface="+mn-ea"/>
                </a:rPr>
                <a:t>3571元/㎡</a:t>
              </a:r>
              <a:r>
                <a:rPr kumimoji="0" lang="zh-CN" altLang="en-US" sz="985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+mn-cs"/>
                  <a:sym typeface="+mn-ea"/>
                </a:rPr>
                <a:t>，</a:t>
              </a:r>
              <a:r>
                <a:rPr kumimoji="0" lang="zh-CN" altLang="en-US" sz="99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+mn-cs"/>
                  <a:sym typeface="+mn-ea"/>
                </a:rPr>
                <a:t>同比下降</a:t>
              </a:r>
              <a:r>
                <a:rPr kumimoji="0" lang="en-US" altLang="zh-CN" sz="99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+mn-cs"/>
                  <a:sym typeface="+mn-ea"/>
                </a:rPr>
                <a:t>25.12%</a:t>
              </a:r>
              <a:r>
                <a:rPr kumimoji="0" lang="zh-CN" altLang="en-US" sz="99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+mn-cs"/>
                  <a:sym typeface="+mn-ea"/>
                </a:rPr>
                <a:t>，</a:t>
              </a:r>
              <a:r>
                <a:rPr kumimoji="0" lang="zh-CN" altLang="en-US" sz="99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+mn-cs"/>
                  <a:sym typeface="+mn-ea"/>
                </a:rPr>
                <a:t>溢价率</a:t>
              </a:r>
              <a:r>
                <a:rPr kumimoji="0" lang="en-US" altLang="zh-CN" sz="99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+mn-cs"/>
                  <a:sym typeface="+mn-ea"/>
                </a:rPr>
                <a:t>5.1%</a:t>
              </a:r>
              <a:r>
                <a:rPr kumimoji="0" lang="zh-CN" altLang="en-US" sz="99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+mn-cs"/>
                  <a:sym typeface="+mn-ea"/>
                </a:rPr>
                <a:t>，</a:t>
              </a:r>
              <a:r>
                <a:rPr kumimoji="0" lang="zh-CN" altLang="en-US" sz="99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+mn-cs"/>
                  <a:sym typeface="+mn-ea"/>
                </a:rPr>
                <a:t>同比</a:t>
              </a:r>
              <a:r>
                <a:rPr kumimoji="0" lang="zh-CN" altLang="en-US" sz="99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+mn-cs"/>
                  <a:sym typeface="+mn-ea"/>
                </a:rPr>
                <a:t>下降</a:t>
              </a:r>
              <a:r>
                <a:rPr kumimoji="0" lang="en-US" altLang="zh-CN" sz="99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+mn-cs"/>
                  <a:sym typeface="+mn-ea"/>
                </a:rPr>
                <a:t>11.1%</a:t>
              </a: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5239" y="10113"/>
              <a:ext cx="4483" cy="1842"/>
            </a:xfrm>
            <a:prstGeom prst="rect">
              <a:avLst/>
            </a:prstGeom>
          </p:spPr>
          <p:txBody>
            <a:bodyPr wrap="square">
              <a:noAutofit/>
            </a:bodyPr>
            <a:lstStyle>
              <a:defPPr>
                <a:defRPr lang="zh-CN"/>
              </a:defPPr>
              <a:lvl1pPr marL="171450" indent="-171450" defTabSz="975360">
                <a:buFont typeface="Arial" panose="020B0604020202020204" pitchFamily="34" charset="0"/>
                <a:buChar char="•"/>
                <a:defRPr sz="1145" b="1">
                  <a:solidFill>
                    <a:srgbClr val="000000"/>
                  </a:solidFill>
                  <a:latin typeface="Lato" panose="020F0502020204030203" pitchFamily="34" charset="0"/>
                  <a:ea typeface="微软雅黑" panose="020B0503020204020204" pitchFamily="34" charset="-122"/>
                </a:defRPr>
              </a:lvl1pPr>
            </a:lstStyle>
            <a:p>
              <a:pPr marL="171450" marR="0" lvl="0" indent="-171450" algn="l" defTabSz="9753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zh-CN" altLang="en-US" sz="99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方正宋黑简体" panose="02000000000000000000" charset="-122"/>
                  <a:sym typeface="+mn-ea"/>
                </a:rPr>
                <a:t>20</a:t>
              </a:r>
              <a:r>
                <a:rPr kumimoji="0" lang="en-US" altLang="zh-CN" sz="99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方正宋黑简体" panose="02000000000000000000" charset="-122"/>
                  <a:sym typeface="+mn-ea"/>
                </a:rPr>
                <a:t>26</a:t>
              </a:r>
              <a:r>
                <a:rPr kumimoji="0" lang="zh-CN" altLang="en-US" sz="99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方正宋黑简体" panose="02000000000000000000" charset="-122"/>
                  <a:sym typeface="+mn-ea"/>
                </a:rPr>
                <a:t>年</a:t>
              </a:r>
              <a:r>
                <a:rPr kumimoji="0" lang="en-US" altLang="zh-CN" sz="99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方正宋黑简体" panose="02000000000000000000" charset="-122"/>
                  <a:sym typeface="+mn-ea"/>
                </a:rPr>
                <a:t>1-2</a:t>
              </a:r>
              <a:r>
                <a:rPr kumimoji="0" lang="zh-CN" altLang="en-US" sz="99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方正宋黑简体" panose="02000000000000000000" charset="-122"/>
                  <a:sym typeface="+mn-ea"/>
                </a:rPr>
                <a:t>月新开盘项目</a:t>
              </a:r>
              <a:r>
                <a:rPr kumimoji="0" lang="en-US" altLang="zh-CN" sz="99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方正宋黑简体" panose="02000000000000000000" charset="-122"/>
                  <a:sym typeface="+mn-ea"/>
                </a:rPr>
                <a:t>203</a:t>
              </a:r>
              <a:r>
                <a:rPr kumimoji="0" lang="zh-CN" altLang="en-US" sz="99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方正宋黑简体" panose="02000000000000000000" charset="-122"/>
                  <a:sym typeface="+mn-ea"/>
                </a:rPr>
                <a:t>个，其中精装房</a:t>
              </a:r>
              <a:r>
                <a:rPr kumimoji="0" lang="en-US" altLang="zh-CN" sz="99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方正宋黑简体" panose="02000000000000000000" charset="-122"/>
                  <a:sym typeface="+mn-ea"/>
                </a:rPr>
                <a:t>58</a:t>
              </a:r>
              <a:r>
                <a:rPr kumimoji="0" lang="zh-CN" altLang="en-US" sz="99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方正宋黑简体" panose="02000000000000000000" charset="-122"/>
                  <a:sym typeface="+mn-ea"/>
                </a:rPr>
                <a:t>个，同比上涨</a:t>
              </a:r>
              <a:r>
                <a:rPr kumimoji="0" lang="en-US" altLang="zh-CN" sz="99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方正宋黑简体" panose="02000000000000000000" charset="-122"/>
                  <a:sym typeface="+mn-ea"/>
                </a:rPr>
                <a:t>3.6</a:t>
              </a:r>
              <a:r>
                <a:rPr kumimoji="0" lang="zh-CN" altLang="en-US" sz="99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方正宋黑简体" panose="02000000000000000000" charset="-122"/>
                  <a:sym typeface="+mn-ea"/>
                </a:rPr>
                <a:t>%</a:t>
              </a:r>
              <a:r>
                <a:rPr kumimoji="0" lang="zh-CN" altLang="en-US" sz="99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方正宋黑简体" panose="02000000000000000000" charset="-122"/>
                  <a:sym typeface="+mn-ea"/>
                </a:rPr>
                <a:t>，</a:t>
              </a:r>
              <a:r>
                <a:rPr kumimoji="0" lang="zh-CN" altLang="en-US" sz="99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方正宋黑简体" panose="02000000000000000000" charset="-122"/>
                  <a:sym typeface="方正宋黑简体" panose="02000000000000000000" charset="-122"/>
                </a:rPr>
                <a:t>精装规模</a:t>
              </a:r>
              <a:r>
                <a:rPr kumimoji="0" lang="zh-CN" altLang="en-US" sz="99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方正宋黑简体" panose="02000000000000000000" charset="-122"/>
                  <a:sym typeface="方正宋黑简体" panose="02000000000000000000" charset="-122"/>
                </a:rPr>
                <a:t>下滑</a:t>
              </a:r>
              <a:r>
                <a:rPr kumimoji="0" lang="en-US" altLang="zh-CN" sz="99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方正宋黑简体" panose="02000000000000000000" charset="-122"/>
                  <a:sym typeface="方正宋黑简体" panose="02000000000000000000" charset="-122"/>
                </a:rPr>
                <a:t>20.1%</a:t>
              </a:r>
              <a:r>
                <a:rPr kumimoji="0" lang="zh-CN" altLang="en-US" sz="99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方正宋黑简体" panose="02000000000000000000" charset="-122"/>
                  <a:sym typeface="方正宋黑简体" panose="02000000000000000000" charset="-122"/>
                </a:rPr>
                <a:t>；</a:t>
              </a:r>
              <a:r>
                <a:rPr kumimoji="0" lang="zh-CN" altLang="en-US" sz="99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方正宋黑简体" panose="02000000000000000000" charset="-122"/>
                  <a:sym typeface="+mn-ea"/>
                </a:rPr>
                <a:t>毛坯房</a:t>
              </a:r>
              <a:r>
                <a:rPr kumimoji="0" lang="en-US" altLang="zh-CN" sz="99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方正宋黑简体" panose="02000000000000000000" charset="-122"/>
                  <a:sym typeface="+mn-ea"/>
                </a:rPr>
                <a:t>145</a:t>
              </a:r>
              <a:r>
                <a:rPr kumimoji="0" lang="zh-CN" altLang="en-US" sz="99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方正宋黑简体" panose="02000000000000000000" charset="-122"/>
                  <a:sym typeface="+mn-ea"/>
                </a:rPr>
                <a:t>个，同比上涨</a:t>
              </a:r>
              <a:r>
                <a:rPr kumimoji="0" lang="en-US" altLang="zh-CN" sz="99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方正宋黑简体" panose="02000000000000000000" charset="-122"/>
                  <a:sym typeface="+mn-ea"/>
                </a:rPr>
                <a:t>16</a:t>
              </a:r>
              <a:r>
                <a:rPr kumimoji="0" lang="zh-CN" altLang="en-US" sz="99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方正宋黑简体" panose="02000000000000000000" charset="-122"/>
                  <a:sym typeface="+mn-ea"/>
                </a:rPr>
                <a:t>%</a:t>
              </a:r>
              <a:r>
                <a:rPr kumimoji="0" lang="zh-CN" altLang="en-US" sz="99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方正宋黑简体" panose="02000000000000000000" charset="-122"/>
                  <a:sym typeface="+mn-ea"/>
                </a:rPr>
                <a:t>，</a:t>
              </a:r>
              <a:r>
                <a:rPr kumimoji="0" lang="zh-CN" altLang="en-US" sz="99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方正宋黑简体" panose="02000000000000000000" charset="-122"/>
                  <a:sym typeface="方正宋黑简体" panose="02000000000000000000" charset="-122"/>
                </a:rPr>
                <a:t>毛坯规模</a:t>
              </a:r>
              <a:r>
                <a:rPr kumimoji="0" lang="en-US" altLang="zh-CN" sz="99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方正宋黑简体" panose="02000000000000000000" charset="-122"/>
                  <a:sym typeface="方正宋黑简体" panose="02000000000000000000" charset="-122"/>
                </a:rPr>
                <a:t>下滑9%</a:t>
              </a:r>
              <a:r>
                <a:rPr kumimoji="0" lang="zh-CN" altLang="en-US" sz="99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方正宋黑简体" panose="02000000000000000000" charset="-122"/>
                  <a:sym typeface="+mn-ea"/>
                </a:rPr>
                <a:t>，精装项目渗透率</a:t>
              </a:r>
              <a:r>
                <a:rPr kumimoji="0" lang="en-US" altLang="zh-CN" sz="99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方正宋黑简体" panose="02000000000000000000" charset="-122"/>
                  <a:sym typeface="+mn-ea"/>
                </a:rPr>
                <a:t>28.6</a:t>
              </a:r>
              <a:r>
                <a:rPr kumimoji="0" lang="zh-CN" altLang="en-US" sz="99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方正宋黑简体" panose="02000000000000000000" charset="-122"/>
                  <a:sym typeface="+mn-ea"/>
                </a:rPr>
                <a:t>%，同比下降</a:t>
              </a:r>
              <a:r>
                <a:rPr kumimoji="0" lang="en-US" altLang="zh-CN" sz="99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方正宋黑简体" panose="02000000000000000000" charset="-122"/>
                  <a:sym typeface="+mn-ea"/>
                </a:rPr>
                <a:t>2.3</a:t>
              </a:r>
              <a:r>
                <a:rPr kumimoji="0" lang="zh-CN" altLang="en-US" sz="99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方正宋黑简体" panose="02000000000000000000" charset="-122"/>
                  <a:ea typeface="方正宋黑简体" panose="02000000000000000000" charset="-122"/>
                  <a:cs typeface="方正宋黑简体" panose="02000000000000000000" charset="-122"/>
                  <a:sym typeface="+mn-ea"/>
                </a:rPr>
                <a:t>%。</a:t>
              </a:r>
            </a:p>
          </p:txBody>
        </p:sp>
      </p:grpSp>
      <p:sp>
        <p:nvSpPr>
          <p:cNvPr id="20" name="文本框 9"/>
          <p:cNvSpPr txBox="1"/>
          <p:nvPr/>
        </p:nvSpPr>
        <p:spPr>
          <a:xfrm>
            <a:off x="6283403" y="1724039"/>
            <a:ext cx="2821573" cy="49720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0" marR="0" lvl="0" indent="0" algn="l" defTabSz="9753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635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Arial" panose="020B0604020202020204" pitchFamily="34" charset="0"/>
                <a:sym typeface="+mn-lt"/>
              </a:rPr>
              <a:t>-13.1%</a:t>
            </a:r>
            <a:r>
              <a:rPr kumimoji="0" lang="zh-CN" altLang="en-US" sz="2635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Arial" panose="020B0604020202020204" pitchFamily="34" charset="0"/>
                <a:sym typeface="+mn-lt"/>
              </a:rPr>
              <a:t> </a:t>
            </a:r>
            <a:r>
              <a:rPr kumimoji="0" lang="zh-CN" altLang="en-US" sz="94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Arial" panose="020B0604020202020204" pitchFamily="34" charset="0"/>
                <a:sym typeface="+mn-lt"/>
              </a:rPr>
              <a:t>（</a:t>
            </a:r>
            <a:r>
              <a:rPr kumimoji="0" lang="en-US" altLang="zh-CN" sz="940" b="0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Arial" panose="020B0604020202020204" pitchFamily="34" charset="0"/>
                <a:sym typeface="+mn-lt"/>
              </a:rPr>
              <a:t>2025</a:t>
            </a:r>
            <a:r>
              <a:rPr kumimoji="0" lang="zh-CN" altLang="en-US" sz="940" b="0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Arial" panose="020B0604020202020204" pitchFamily="34" charset="0"/>
                <a:sym typeface="+mn-lt"/>
              </a:rPr>
              <a:t>年 </a:t>
            </a:r>
            <a:r>
              <a:rPr kumimoji="0" lang="en-US" altLang="zh-CN" sz="940" b="0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Arial" panose="020B0604020202020204" pitchFamily="34" charset="0"/>
                <a:sym typeface="+mn-lt"/>
              </a:rPr>
              <a:t>-9.2%</a:t>
            </a:r>
            <a:r>
              <a:rPr kumimoji="0" lang="zh-CN" altLang="en-US" sz="94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Arial" panose="020B0604020202020204" pitchFamily="34" charset="0"/>
                <a:sym typeface="+mn-lt"/>
              </a:rPr>
              <a:t>）</a:t>
            </a:r>
            <a:endParaRPr kumimoji="0" lang="en-US" altLang="zh-CN" sz="94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方正宋黑简体" panose="02000000000000000000" charset="-122"/>
              <a:ea typeface="方正宋黑简体" panose="02000000000000000000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3558786" y="1763411"/>
            <a:ext cx="2780932" cy="64135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0" marR="0" lvl="0" indent="0" algn="l" defTabSz="9753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635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Arial" panose="020B0604020202020204" pitchFamily="34" charset="0"/>
                <a:sym typeface="+mn-lt"/>
              </a:rPr>
              <a:t>-11.9% </a:t>
            </a:r>
            <a:r>
              <a:rPr kumimoji="0" lang="zh-CN" altLang="en-US" sz="94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Arial" panose="020B0604020202020204" pitchFamily="34" charset="0"/>
                <a:sym typeface="+mn-lt"/>
              </a:rPr>
              <a:t>（</a:t>
            </a:r>
            <a:r>
              <a:rPr kumimoji="0" lang="en-US" altLang="zh-CN" sz="94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Arial" panose="020B0604020202020204" pitchFamily="34" charset="0"/>
                <a:sym typeface="+mn-lt"/>
              </a:rPr>
              <a:t>2025</a:t>
            </a:r>
            <a:r>
              <a:rPr kumimoji="0" lang="zh-CN" altLang="en-US" sz="94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Arial" panose="020B0604020202020204" pitchFamily="34" charset="0"/>
                <a:sym typeface="+mn-lt"/>
              </a:rPr>
              <a:t>年</a:t>
            </a:r>
            <a:r>
              <a:rPr kumimoji="0" lang="en-US" altLang="zh-CN" sz="94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Arial" panose="020B0604020202020204" pitchFamily="34" charset="0"/>
                <a:sym typeface="+mn-lt"/>
              </a:rPr>
              <a:t> -27.1%</a:t>
            </a:r>
            <a:r>
              <a:rPr kumimoji="0" lang="zh-CN" altLang="en-US" sz="94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Arial" panose="020B0604020202020204" pitchFamily="34" charset="0"/>
                <a:sym typeface="+mn-lt"/>
              </a:rPr>
              <a:t>）</a:t>
            </a:r>
          </a:p>
          <a:p>
            <a:pPr marL="0" marR="0" lvl="0" indent="0" algn="l" defTabSz="9753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4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方正宋黑简体" panose="02000000000000000000" charset="-122"/>
              <a:ea typeface="方正宋黑简体" panose="02000000000000000000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22" name="TextBox 17"/>
          <p:cNvSpPr txBox="1"/>
          <p:nvPr/>
        </p:nvSpPr>
        <p:spPr>
          <a:xfrm>
            <a:off x="9033861" y="1154997"/>
            <a:ext cx="2735510" cy="537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753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95" b="1" i="0" u="sng" strike="noStrike" kern="1200" cap="none" spc="50" normalizeH="0" baseline="0" noProof="0" dirty="0">
                <a:ln>
                  <a:noFill/>
                </a:ln>
                <a:solidFill>
                  <a:srgbClr val="323F4F">
                    <a:alpha val="100000"/>
                  </a:srgbClr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</a:rPr>
              <a:t>开竣工：意愿持续低迷</a:t>
            </a:r>
          </a:p>
          <a:p>
            <a:pPr marL="0" marR="0" lvl="0" indent="0" algn="l" defTabSz="9753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9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+mn-cs"/>
              </a:rPr>
              <a:t>2026</a:t>
            </a:r>
            <a:r>
              <a:rPr kumimoji="0" lang="zh-CN" altLang="en-US" sz="119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+mn-cs"/>
              </a:rPr>
              <a:t>年</a:t>
            </a:r>
            <a:r>
              <a:rPr kumimoji="0" lang="en-US" altLang="zh-CN" sz="119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+mn-cs"/>
              </a:rPr>
              <a:t>1-3</a:t>
            </a:r>
            <a:r>
              <a:rPr kumimoji="0" lang="zh-CN" altLang="en-US" sz="119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+mn-cs"/>
              </a:rPr>
              <a:t>月</a:t>
            </a:r>
          </a:p>
        </p:txBody>
      </p:sp>
      <p:sp>
        <p:nvSpPr>
          <p:cNvPr id="23" name="文本框 9"/>
          <p:cNvSpPr txBox="1"/>
          <p:nvPr/>
        </p:nvSpPr>
        <p:spPr>
          <a:xfrm>
            <a:off x="9674077" y="2149073"/>
            <a:ext cx="1806153" cy="25082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>
            <a:defPPr>
              <a:defRPr lang="zh-CN"/>
            </a:defPPr>
            <a:lvl1pPr marR="0" lvl="0" indent="0" defTabSz="97536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2800" b="1" i="0" u="none" strike="noStrike" cap="none" spc="0" normalizeH="0" baseline="0">
                <a:ln>
                  <a:noFill/>
                </a:ln>
                <a:solidFill>
                  <a:srgbClr val="E55901"/>
                </a:solidFill>
                <a:effectLst/>
                <a:uLnTx/>
                <a:uFillTx/>
                <a:latin typeface="Lato" panose="020F0502020204030203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pPr marL="0" marR="0" lvl="0" indent="0" algn="l" defTabSz="9753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35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  <a:sym typeface="+mn-lt"/>
              </a:rPr>
              <a:t>（</a:t>
            </a:r>
            <a:r>
              <a:rPr kumimoji="0" lang="en-US" altLang="zh-CN" sz="1035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  <a:sym typeface="+mn-lt"/>
              </a:rPr>
              <a:t>2025</a:t>
            </a:r>
            <a:r>
              <a:rPr kumimoji="0" lang="zh-CN" altLang="en-US" sz="1035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  <a:sym typeface="+mn-lt"/>
              </a:rPr>
              <a:t>年 </a:t>
            </a:r>
            <a:r>
              <a:rPr kumimoji="0" lang="en-US" altLang="zh-CN" sz="1035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  <a:sym typeface="+mn-lt"/>
              </a:rPr>
              <a:t>-19.8%</a:t>
            </a:r>
            <a:r>
              <a:rPr kumimoji="0" lang="zh-CN" altLang="en-US" sz="1035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  <a:sym typeface="+mn-lt"/>
              </a:rPr>
              <a:t>，</a:t>
            </a:r>
            <a:r>
              <a:rPr kumimoji="0" lang="en-US" altLang="zh-CN" sz="1035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  <a:sym typeface="+mn-lt"/>
              </a:rPr>
              <a:t>-20.2%</a:t>
            </a:r>
            <a:r>
              <a:rPr kumimoji="0" lang="zh-CN" altLang="en-US" sz="1035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  <a:sym typeface="+mn-lt"/>
              </a:rPr>
              <a:t>）</a:t>
            </a:r>
            <a:endParaRPr kumimoji="0" lang="en-US" altLang="zh-CN" sz="1035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方正宋黑简体" panose="02000000000000000000" charset="-122"/>
              <a:ea typeface="方正宋黑简体" panose="02000000000000000000" charset="-122"/>
              <a:cs typeface="方正宋黑简体" panose="02000000000000000000" charset="-122"/>
              <a:sym typeface="+mn-lt"/>
            </a:endParaRPr>
          </a:p>
        </p:txBody>
      </p:sp>
      <p:graphicFrame>
        <p:nvGraphicFramePr>
          <p:cNvPr id="24" name="图表 23"/>
          <p:cNvGraphicFramePr/>
          <p:nvPr/>
        </p:nvGraphicFramePr>
        <p:xfrm>
          <a:off x="9011920" y="2440305"/>
          <a:ext cx="2468245" cy="2669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5" name="矩形 24"/>
          <p:cNvSpPr/>
          <p:nvPr/>
        </p:nvSpPr>
        <p:spPr>
          <a:xfrm>
            <a:off x="9029700" y="5254625"/>
            <a:ext cx="2466975" cy="699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marR="0" lvl="0" indent="-171450" algn="l" defTabSz="9753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99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+mn-cs"/>
              </a:rPr>
              <a:t>2026</a:t>
            </a:r>
            <a:r>
              <a:rPr kumimoji="0" lang="zh-CN" altLang="en-US" sz="99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+mn-cs"/>
              </a:rPr>
              <a:t>年</a:t>
            </a:r>
            <a:r>
              <a:rPr kumimoji="0" lang="en-US" altLang="zh-CN" sz="99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+mn-cs"/>
              </a:rPr>
              <a:t>1-3</a:t>
            </a:r>
            <a:r>
              <a:rPr kumimoji="0" lang="zh-CN" altLang="en-US" sz="99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+mn-cs"/>
              </a:rPr>
              <a:t>月，全国住宅新开工</a:t>
            </a:r>
            <a:r>
              <a:rPr kumimoji="0" lang="en-US" altLang="zh-CN" sz="99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+mn-cs"/>
              </a:rPr>
              <a:t>7420</a:t>
            </a:r>
            <a:r>
              <a:rPr kumimoji="0" lang="zh-CN" altLang="en-US" sz="99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+mn-cs"/>
              </a:rPr>
              <a:t>万㎡，同比</a:t>
            </a:r>
            <a:r>
              <a:rPr kumimoji="0" lang="zh-CN" altLang="en-US" sz="99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+mn-cs"/>
              </a:rPr>
              <a:t>下降</a:t>
            </a:r>
            <a:r>
              <a:rPr kumimoji="0" lang="en-US" altLang="zh-CN" sz="99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+mn-cs"/>
              </a:rPr>
              <a:t>22%</a:t>
            </a:r>
            <a:r>
              <a:rPr kumimoji="0" lang="zh-CN" altLang="en-US" sz="99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+mn-cs"/>
              </a:rPr>
              <a:t>，住宅竣工面积</a:t>
            </a:r>
            <a:r>
              <a:rPr kumimoji="0" lang="en-US" altLang="zh-CN" sz="99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+mn-cs"/>
              </a:rPr>
              <a:t>6983</a:t>
            </a:r>
            <a:r>
              <a:rPr kumimoji="0" lang="zh-CN" altLang="en-US" sz="99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+mn-cs"/>
              </a:rPr>
              <a:t>万平方米，同比</a:t>
            </a:r>
            <a:r>
              <a:rPr kumimoji="0" lang="zh-CN" altLang="en-US" sz="99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+mn-cs"/>
              </a:rPr>
              <a:t>下降</a:t>
            </a:r>
            <a:r>
              <a:rPr kumimoji="0" lang="en-US" altLang="zh-CN" sz="99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+mn-cs"/>
              </a:rPr>
              <a:t>26.5%</a:t>
            </a:r>
            <a:r>
              <a:rPr kumimoji="0" lang="zh-CN" altLang="en-US" sz="99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+mn-cs"/>
              </a:rPr>
              <a:t>，开竣工意愿持续低迷。</a:t>
            </a:r>
            <a:endParaRPr kumimoji="0" lang="en-US" altLang="zh-CN" sz="990" b="1" i="0" u="sng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方正宋黑简体" panose="02000000000000000000" charset="-122"/>
              <a:ea typeface="方正宋黑简体" panose="02000000000000000000" charset="-122"/>
              <a:cs typeface="+mn-cs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6384240" y="5024882"/>
            <a:ext cx="1976116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+mn-cs"/>
              </a:rPr>
              <a:t>2026</a:t>
            </a:r>
            <a:r>
              <a:rPr kumimoji="0" lang="zh-CN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+mn-cs"/>
              </a:rPr>
              <a:t>年</a:t>
            </a:r>
            <a:r>
              <a:rPr kumimoji="0" lang="en-US" altLang="zh-CN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+mn-cs"/>
              </a:rPr>
              <a:t>3</a:t>
            </a:r>
            <a:r>
              <a:rPr kumimoji="0" lang="zh-CN" alt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+mn-cs"/>
              </a:rPr>
              <a:t>月末商品房待售面积：</a:t>
            </a:r>
          </a:p>
        </p:txBody>
      </p:sp>
      <p:sp>
        <p:nvSpPr>
          <p:cNvPr id="27" name="文本框 9"/>
          <p:cNvSpPr txBox="1"/>
          <p:nvPr/>
        </p:nvSpPr>
        <p:spPr>
          <a:xfrm>
            <a:off x="6340025" y="5254627"/>
            <a:ext cx="2815927" cy="29400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0" marR="0" lvl="0" indent="0" algn="l" defTabSz="9753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2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Arial" panose="020B0604020202020204" pitchFamily="34" charset="0"/>
                <a:sym typeface="+mn-lt"/>
              </a:rPr>
              <a:t>78601</a:t>
            </a:r>
            <a:r>
              <a:rPr kumimoji="0" lang="zh-CN" altLang="en-US" sz="132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Arial" panose="020B0604020202020204" pitchFamily="34" charset="0"/>
                <a:sym typeface="+mn-lt"/>
              </a:rPr>
              <a:t>万㎡</a:t>
            </a:r>
            <a:r>
              <a:rPr kumimoji="0" lang="zh-CN" altLang="en-US" sz="94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Arial" panose="020B0604020202020204" pitchFamily="34" charset="0"/>
                <a:sym typeface="+mn-lt"/>
              </a:rPr>
              <a:t>（同比</a:t>
            </a:r>
            <a:r>
              <a:rPr kumimoji="0" lang="en-US" altLang="zh-CN" sz="94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Arial" panose="020B0604020202020204" pitchFamily="34" charset="0"/>
                <a:sym typeface="+mn-lt"/>
              </a:rPr>
              <a:t>-0.1%</a:t>
            </a:r>
            <a:r>
              <a:rPr kumimoji="0" lang="zh-CN" altLang="en-US" sz="94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Arial" panose="020B0604020202020204" pitchFamily="34" charset="0"/>
                <a:sym typeface="+mn-lt"/>
              </a:rPr>
              <a:t>，住宅增长</a:t>
            </a:r>
            <a:r>
              <a:rPr kumimoji="0" lang="en-US" altLang="zh-CN" sz="94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Arial" panose="020B0604020202020204" pitchFamily="34" charset="0"/>
                <a:sym typeface="+mn-lt"/>
              </a:rPr>
              <a:t>1.4%</a:t>
            </a:r>
            <a:r>
              <a:rPr kumimoji="0" lang="zh-CN" altLang="en-US" sz="94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Arial" panose="020B0604020202020204" pitchFamily="34" charset="0"/>
                <a:sym typeface="+mn-lt"/>
              </a:rPr>
              <a:t>）</a:t>
            </a:r>
            <a:endParaRPr kumimoji="0" lang="en-US" altLang="zh-CN" sz="94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方正宋黑简体" panose="02000000000000000000" charset="-122"/>
              <a:ea typeface="方正宋黑简体" panose="02000000000000000000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28" name="文本框 9"/>
          <p:cNvSpPr txBox="1"/>
          <p:nvPr/>
        </p:nvSpPr>
        <p:spPr>
          <a:xfrm>
            <a:off x="9042215" y="1715793"/>
            <a:ext cx="2779153" cy="43878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>
            <a:defPPr>
              <a:defRPr lang="zh-CN"/>
            </a:defPPr>
            <a:lvl1pPr marR="0" lvl="0" indent="0" defTabSz="97536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2800" b="1" i="0" u="none" strike="noStrike" cap="none" spc="0" normalizeH="0" baseline="0">
                <a:ln>
                  <a:noFill/>
                </a:ln>
                <a:solidFill>
                  <a:srgbClr val="E55901"/>
                </a:solidFill>
                <a:effectLst/>
                <a:uLnTx/>
                <a:uFillTx/>
                <a:latin typeface="Lato" panose="020F0502020204030203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pPr marL="0" marR="0" lvl="0" indent="0" algn="l" defTabSz="9753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6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  <a:sym typeface="+mn-lt"/>
              </a:rPr>
              <a:t>-22%</a:t>
            </a:r>
            <a:r>
              <a:rPr kumimoji="0" lang="zh-CN" altLang="en-US" sz="226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  <a:sym typeface="+mn-lt"/>
              </a:rPr>
              <a:t>，</a:t>
            </a:r>
            <a:r>
              <a:rPr kumimoji="0" lang="en-US" altLang="zh-CN" sz="226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  <a:sym typeface="+mn-lt"/>
              </a:rPr>
              <a:t>-26.5%</a:t>
            </a:r>
          </a:p>
        </p:txBody>
      </p:sp>
      <p:graphicFrame>
        <p:nvGraphicFramePr>
          <p:cNvPr id="29" name="图表 28"/>
          <p:cNvGraphicFramePr/>
          <p:nvPr/>
        </p:nvGraphicFramePr>
        <p:xfrm>
          <a:off x="570865" y="2308860"/>
          <a:ext cx="2915920" cy="27933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0" name="图表 29"/>
          <p:cNvGraphicFramePr/>
          <p:nvPr/>
        </p:nvGraphicFramePr>
        <p:xfrm>
          <a:off x="6218555" y="2391410"/>
          <a:ext cx="2816225" cy="2538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1" name="图表 30"/>
          <p:cNvGraphicFramePr/>
          <p:nvPr>
            <p:custDataLst>
              <p:tags r:id="rId1"/>
            </p:custDataLst>
          </p:nvPr>
        </p:nvGraphicFramePr>
        <p:xfrm>
          <a:off x="3499618" y="2264170"/>
          <a:ext cx="2666181" cy="2845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2" name="文本框 31"/>
          <p:cNvSpPr txBox="1"/>
          <p:nvPr/>
        </p:nvSpPr>
        <p:spPr>
          <a:xfrm>
            <a:off x="6251150" y="5570075"/>
            <a:ext cx="2760726" cy="54673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171450" indent="-171450" defTabSz="975360">
              <a:buFont typeface="Arial" panose="020B0604020202020204" pitchFamily="34" charset="0"/>
              <a:buChar char="•"/>
              <a:defRPr sz="1145" b="1">
                <a:solidFill>
                  <a:srgbClr val="000000"/>
                </a:solidFill>
                <a:latin typeface="Lato" panose="020F0502020204030203" pitchFamily="34" charset="0"/>
                <a:ea typeface="微软雅黑" panose="020B0503020204020204" pitchFamily="34" charset="-122"/>
              </a:defRPr>
            </a:lvl1pPr>
          </a:lstStyle>
          <a:p>
            <a:pPr marL="171450" marR="0" lvl="0" indent="-171450" algn="l" defTabSz="9753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99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  <a:sym typeface="方正宋黑简体" panose="02000000000000000000" charset="-122"/>
              </a:rPr>
              <a:t>2026</a:t>
            </a:r>
            <a:r>
              <a:rPr kumimoji="0" lang="zh-CN" altLang="en-US" sz="99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  <a:sym typeface="方正宋黑简体" panose="02000000000000000000" charset="-122"/>
              </a:rPr>
              <a:t>年</a:t>
            </a:r>
            <a:r>
              <a:rPr kumimoji="0" lang="en-US" altLang="zh-CN" sz="99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  <a:sym typeface="方正宋黑简体" panose="02000000000000000000" charset="-122"/>
              </a:rPr>
              <a:t>1-3</a:t>
            </a:r>
            <a:r>
              <a:rPr kumimoji="0" lang="zh-CN" altLang="en-US" sz="99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  <a:sym typeface="方正宋黑简体" panose="02000000000000000000" charset="-122"/>
              </a:rPr>
              <a:t>月，商品房销售面积</a:t>
            </a:r>
            <a:r>
              <a:rPr kumimoji="0" lang="en-US" altLang="zh-CN" sz="99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  <a:sym typeface="方正宋黑简体" panose="02000000000000000000" charset="-122"/>
              </a:rPr>
              <a:t>1.95</a:t>
            </a:r>
            <a:r>
              <a:rPr kumimoji="0" lang="zh-CN" altLang="en-US" sz="99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  <a:sym typeface="方正宋黑简体" panose="02000000000000000000" charset="-122"/>
              </a:rPr>
              <a:t>亿平方米，同比</a:t>
            </a:r>
            <a:r>
              <a:rPr kumimoji="0" lang="zh-CN" altLang="en-US" sz="99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  <a:sym typeface="方正宋黑简体" panose="02000000000000000000" charset="-122"/>
              </a:rPr>
              <a:t>下降</a:t>
            </a:r>
            <a:r>
              <a:rPr kumimoji="0" lang="en-US" altLang="zh-CN" sz="99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  <a:sym typeface="方正宋黑简体" panose="02000000000000000000" charset="-122"/>
              </a:rPr>
              <a:t>10.4%</a:t>
            </a:r>
            <a:r>
              <a:rPr kumimoji="0" lang="zh-CN" altLang="en-US" sz="99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  <a:sym typeface="方正宋黑简体" panose="02000000000000000000" charset="-122"/>
              </a:rPr>
              <a:t>。商品住宅销售面积</a:t>
            </a:r>
            <a:r>
              <a:rPr kumimoji="0" lang="en-US" altLang="zh-CN" sz="99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  <a:sym typeface="方正宋黑简体" panose="02000000000000000000" charset="-122"/>
              </a:rPr>
              <a:t>1.6</a:t>
            </a:r>
            <a:r>
              <a:rPr kumimoji="0" lang="zh-CN" altLang="en-US" sz="99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  <a:sym typeface="方正宋黑简体" panose="02000000000000000000" charset="-122"/>
              </a:rPr>
              <a:t>亿平方米，同比</a:t>
            </a:r>
            <a:r>
              <a:rPr kumimoji="0" lang="zh-CN" altLang="en-US" sz="99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  <a:sym typeface="方正宋黑简体" panose="02000000000000000000" charset="-122"/>
              </a:rPr>
              <a:t>下降</a:t>
            </a:r>
            <a:r>
              <a:rPr kumimoji="0" lang="en-US" altLang="zh-CN" sz="99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  <a:sym typeface="方正宋黑简体" panose="02000000000000000000" charset="-122"/>
              </a:rPr>
              <a:t>13.1%</a:t>
            </a:r>
            <a:r>
              <a:rPr kumimoji="0" lang="zh-CN" altLang="en-US" sz="99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  <a:sym typeface="方正宋黑简体" panose="02000000000000000000" charset="-122"/>
              </a:rPr>
              <a:t>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图表 7">
            <a:extLst>
              <a:ext uri="{FF2B5EF4-FFF2-40B4-BE49-F238E27FC236}">
                <a16:creationId xmlns:a16="http://schemas.microsoft.com/office/drawing/2014/main" id="{4AD07829-8A26-48EF-E079-10102E858AEF}"/>
              </a:ext>
            </a:extLst>
          </p:cNvPr>
          <p:cNvGraphicFramePr>
            <a:graphicFrameLocks/>
          </p:cNvGraphicFramePr>
          <p:nvPr/>
        </p:nvGraphicFramePr>
        <p:xfrm>
          <a:off x="263071" y="2148114"/>
          <a:ext cx="6719620" cy="36028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标题 2">
            <a:extLst>
              <a:ext uri="{FF2B5EF4-FFF2-40B4-BE49-F238E27FC236}">
                <a16:creationId xmlns:a16="http://schemas.microsoft.com/office/drawing/2014/main" id="{4F82C120-74FB-74D8-D69F-04F5FF084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888" y="288038"/>
            <a:ext cx="10869198" cy="378713"/>
          </a:xfrm>
        </p:spPr>
        <p:txBody>
          <a:bodyPr/>
          <a:lstStyle/>
          <a:p>
            <a:r>
              <a:rPr lang="zh-CN" altLang="en-US" dirty="0">
                <a:sym typeface="方正准圆简体" panose="02000500000000000000" pitchFamily="2" charset="-122"/>
              </a:rPr>
              <a:t>家电大盘：</a:t>
            </a:r>
            <a:r>
              <a:rPr lang="en-US" altLang="zh-CN" dirty="0">
                <a:sym typeface="方正准圆简体" panose="02000500000000000000" pitchFamily="2" charset="-122"/>
              </a:rPr>
              <a:t>1-4</a:t>
            </a:r>
            <a:r>
              <a:rPr lang="zh-CN" altLang="en-US" dirty="0">
                <a:sym typeface="方正准圆简体" panose="02000500000000000000" pitchFamily="2" charset="-122"/>
              </a:rPr>
              <a:t>月零售额同比</a:t>
            </a:r>
            <a:r>
              <a:rPr lang="en-US" altLang="zh-CN" dirty="0">
                <a:sym typeface="方正准圆简体" panose="02000500000000000000" pitchFamily="2" charset="-122"/>
              </a:rPr>
              <a:t>-7.7%</a:t>
            </a:r>
            <a:r>
              <a:rPr lang="zh-CN" altLang="en-US" dirty="0">
                <a:sym typeface="方正准圆简体" panose="02000500000000000000" pitchFamily="2" charset="-122"/>
              </a:rPr>
              <a:t>，</a:t>
            </a:r>
            <a:r>
              <a:rPr lang="en-US" altLang="zh-CN" dirty="0">
                <a:sym typeface="方正准圆简体" panose="02000500000000000000" pitchFamily="2" charset="-122"/>
              </a:rPr>
              <a:t>4</a:t>
            </a:r>
            <a:r>
              <a:rPr lang="zh-CN" altLang="en-US" dirty="0">
                <a:sym typeface="方正准圆简体" panose="02000500000000000000" pitchFamily="2" charset="-122"/>
              </a:rPr>
              <a:t>月延续</a:t>
            </a:r>
            <a:r>
              <a:rPr lang="en-US" altLang="zh-CN" dirty="0">
                <a:sym typeface="方正准圆简体" panose="02000500000000000000" pitchFamily="2" charset="-122"/>
              </a:rPr>
              <a:t>10%</a:t>
            </a:r>
            <a:r>
              <a:rPr lang="zh-CN" altLang="en-US" dirty="0">
                <a:sym typeface="方正准圆简体" panose="02000500000000000000" pitchFamily="2" charset="-122"/>
              </a:rPr>
              <a:t>以上下滑，二季度叠加高基数降幅进一步扩大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1739483-A08D-750B-29CD-6A78222AA2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>
                <a:latin typeface="方正准圆简体" panose="02000500000000000000" pitchFamily="2" charset="-122"/>
                <a:ea typeface="方正准圆简体" panose="02000500000000000000" pitchFamily="2" charset="-122"/>
                <a:sym typeface="方正准圆简体" panose="02000500000000000000" pitchFamily="2" charset="-122"/>
              </a:rPr>
              <a:t>数据来源：奥维云网（</a:t>
            </a:r>
            <a:r>
              <a:rPr lang="en-US" altLang="zh-CN" dirty="0">
                <a:latin typeface="方正准圆简体" panose="02000500000000000000" pitchFamily="2" charset="-122"/>
                <a:ea typeface="方正准圆简体" panose="02000500000000000000" pitchFamily="2" charset="-122"/>
                <a:sym typeface="方正准圆简体" panose="02000500000000000000" pitchFamily="2" charset="-122"/>
              </a:rPr>
              <a:t>AVC</a:t>
            </a:r>
            <a:r>
              <a:rPr lang="zh-CN" altLang="en-US" dirty="0">
                <a:latin typeface="方正准圆简体" panose="02000500000000000000" pitchFamily="2" charset="-122"/>
                <a:ea typeface="方正准圆简体" panose="02000500000000000000" pitchFamily="2" charset="-122"/>
                <a:sym typeface="方正准圆简体" panose="02000500000000000000" pitchFamily="2" charset="-122"/>
              </a:rPr>
              <a:t>）推总数据</a:t>
            </a:r>
          </a:p>
        </p:txBody>
      </p:sp>
      <p:sp>
        <p:nvSpPr>
          <p:cNvPr id="20" name="文本占位符 5">
            <a:extLst>
              <a:ext uri="{FF2B5EF4-FFF2-40B4-BE49-F238E27FC236}">
                <a16:creationId xmlns:a16="http://schemas.microsoft.com/office/drawing/2014/main" id="{D4186EE1-5D3F-8AA6-1632-244115E4BB79}"/>
              </a:ext>
            </a:extLst>
          </p:cNvPr>
          <p:cNvSpPr txBox="1"/>
          <p:nvPr/>
        </p:nvSpPr>
        <p:spPr bwMode="auto">
          <a:xfrm>
            <a:off x="345110" y="1465913"/>
            <a:ext cx="6637580" cy="439566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zh-CN" altLang="en-US" sz="1600" b="1" kern="1200" dirty="0" smtClean="0">
                <a:solidFill>
                  <a:srgbClr val="3B3B3B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49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ea"/>
                <a:sym typeface="方正准圆简体" panose="02000500000000000000" pitchFamily="2" charset="-122"/>
              </a:rPr>
              <a:t>历年中国家电市场（不含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ea"/>
                <a:sym typeface="方正准圆简体" panose="02000500000000000000" pitchFamily="2" charset="-122"/>
              </a:rPr>
              <a:t>3C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ea"/>
                <a:sym typeface="方正准圆简体" panose="02000500000000000000" pitchFamily="2" charset="-122"/>
              </a:rPr>
              <a:t>）全渠道零售额规模及变化</a:t>
            </a:r>
          </a:p>
        </p:txBody>
      </p:sp>
      <p:sp>
        <p:nvSpPr>
          <p:cNvPr id="7" name="标题 2">
            <a:extLst>
              <a:ext uri="{FF2B5EF4-FFF2-40B4-BE49-F238E27FC236}">
                <a16:creationId xmlns:a16="http://schemas.microsoft.com/office/drawing/2014/main" id="{8110FB45-7C0B-D910-ED30-66EC99A10F20}"/>
              </a:ext>
            </a:extLst>
          </p:cNvPr>
          <p:cNvSpPr txBox="1"/>
          <p:nvPr/>
        </p:nvSpPr>
        <p:spPr>
          <a:xfrm>
            <a:off x="266888" y="5934038"/>
            <a:ext cx="8254922" cy="3385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ea"/>
                <a:sym typeface="方正准圆简体" panose="02000500000000000000" pitchFamily="2" charset="-122"/>
              </a:rPr>
              <a:t>彩电、冰箱、冷柜、洗衣机、干衣机、空调、油烟机、燃气灶、消毒柜、集成灶、洗碗机、嵌入式微蒸烤、净水器、电热水器、燃气热水器、厨房小家电（电饭煲、电磁炉、电压力锅、电水壶、豆浆机、榨汁机、养生壶、搅拌机、破壁机、电蒸炖锅、煎烤机、空气炸锅、咖啡机、台式微蒸烤）、清洁电器、电风扇、电暖器、净化器</a:t>
            </a:r>
          </a:p>
        </p:txBody>
      </p:sp>
      <p:sp>
        <p:nvSpPr>
          <p:cNvPr id="9" name="文本占位符 5">
            <a:extLst>
              <a:ext uri="{FF2B5EF4-FFF2-40B4-BE49-F238E27FC236}">
                <a16:creationId xmlns:a16="http://schemas.microsoft.com/office/drawing/2014/main" id="{6E513D90-BD74-6F68-9222-C8B88E93DB00}"/>
              </a:ext>
            </a:extLst>
          </p:cNvPr>
          <p:cNvSpPr txBox="1"/>
          <p:nvPr/>
        </p:nvSpPr>
        <p:spPr bwMode="auto">
          <a:xfrm>
            <a:off x="7249884" y="1465913"/>
            <a:ext cx="4498527" cy="439566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zh-CN" altLang="en-US" sz="1600" b="1" kern="1200" dirty="0" smtClean="0">
                <a:solidFill>
                  <a:srgbClr val="3B3B3B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49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ea"/>
                <a:sym typeface="方正准圆简体" panose="02000500000000000000" pitchFamily="2" charset="-122"/>
              </a:rPr>
              <a:t>2024-2026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ea"/>
                <a:sym typeface="方正准圆简体" panose="02000500000000000000" pitchFamily="2" charset="-122"/>
              </a:rPr>
              <a:t>三年国补分月零售额同比走势</a:t>
            </a:r>
          </a:p>
        </p:txBody>
      </p:sp>
      <p:graphicFrame>
        <p:nvGraphicFramePr>
          <p:cNvPr id="19" name="图表 18">
            <a:extLst>
              <a:ext uri="{FF2B5EF4-FFF2-40B4-BE49-F238E27FC236}">
                <a16:creationId xmlns:a16="http://schemas.microsoft.com/office/drawing/2014/main" id="{3E6F1FC4-F1EE-DBB3-7560-AD4DB809EE9D}"/>
              </a:ext>
            </a:extLst>
          </p:cNvPr>
          <p:cNvGraphicFramePr/>
          <p:nvPr/>
        </p:nvGraphicFramePr>
        <p:xfrm>
          <a:off x="7249884" y="2148114"/>
          <a:ext cx="4441373" cy="36028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1" name="文本框 20">
            <a:extLst>
              <a:ext uri="{FF2B5EF4-FFF2-40B4-BE49-F238E27FC236}">
                <a16:creationId xmlns:a16="http://schemas.microsoft.com/office/drawing/2014/main" id="{E9E0991E-388E-53AB-5803-077850D0FC53}"/>
              </a:ext>
            </a:extLst>
          </p:cNvPr>
          <p:cNvSpPr txBox="1"/>
          <p:nvPr/>
        </p:nvSpPr>
        <p:spPr>
          <a:xfrm>
            <a:off x="7736114" y="4887079"/>
            <a:ext cx="1941286" cy="430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2026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年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1-4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月累计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2333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亿元，</a:t>
            </a:r>
            <a:endParaRPr kumimoji="0" lang="en-US" altLang="zh-CN" sz="11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方正准圆简体" panose="02000500000000000000" pitchFamily="2" charset="-122"/>
              <a:ea typeface="方正准圆简体" panose="02000500000000000000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同比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-7.7%</a:t>
            </a: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方正准圆简体" panose="02000500000000000000" pitchFamily="2" charset="-122"/>
              <a:ea typeface="方正准圆简体" panose="02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7855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表格 16">
            <a:extLst>
              <a:ext uri="{FF2B5EF4-FFF2-40B4-BE49-F238E27FC236}">
                <a16:creationId xmlns:a16="http://schemas.microsoft.com/office/drawing/2014/main" id="{F6492A2A-374B-7BE0-6657-D309D017F347}"/>
              </a:ext>
            </a:extLst>
          </p:cNvPr>
          <p:cNvGraphicFramePr>
            <a:graphicFrameLocks noGrp="1"/>
          </p:cNvGraphicFramePr>
          <p:nvPr/>
        </p:nvGraphicFramePr>
        <p:xfrm>
          <a:off x="380348" y="1506747"/>
          <a:ext cx="11383954" cy="45508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90655">
                  <a:extLst>
                    <a:ext uri="{9D8B030D-6E8A-4147-A177-3AD203B41FA5}">
                      <a16:colId xmlns:a16="http://schemas.microsoft.com/office/drawing/2014/main" val="3690487079"/>
                    </a:ext>
                  </a:extLst>
                </a:gridCol>
                <a:gridCol w="587840">
                  <a:extLst>
                    <a:ext uri="{9D8B030D-6E8A-4147-A177-3AD203B41FA5}">
                      <a16:colId xmlns:a16="http://schemas.microsoft.com/office/drawing/2014/main" val="3570413322"/>
                    </a:ext>
                  </a:extLst>
                </a:gridCol>
                <a:gridCol w="587840">
                  <a:extLst>
                    <a:ext uri="{9D8B030D-6E8A-4147-A177-3AD203B41FA5}">
                      <a16:colId xmlns:a16="http://schemas.microsoft.com/office/drawing/2014/main" val="2907799726"/>
                    </a:ext>
                  </a:extLst>
                </a:gridCol>
                <a:gridCol w="1175683">
                  <a:extLst>
                    <a:ext uri="{9D8B030D-6E8A-4147-A177-3AD203B41FA5}">
                      <a16:colId xmlns:a16="http://schemas.microsoft.com/office/drawing/2014/main" val="2951640343"/>
                    </a:ext>
                  </a:extLst>
                </a:gridCol>
                <a:gridCol w="1175683">
                  <a:extLst>
                    <a:ext uri="{9D8B030D-6E8A-4147-A177-3AD203B41FA5}">
                      <a16:colId xmlns:a16="http://schemas.microsoft.com/office/drawing/2014/main" val="4157722786"/>
                    </a:ext>
                  </a:extLst>
                </a:gridCol>
                <a:gridCol w="1175683">
                  <a:extLst>
                    <a:ext uri="{9D8B030D-6E8A-4147-A177-3AD203B41FA5}">
                      <a16:colId xmlns:a16="http://schemas.microsoft.com/office/drawing/2014/main" val="2808459513"/>
                    </a:ext>
                  </a:extLst>
                </a:gridCol>
                <a:gridCol w="587840">
                  <a:extLst>
                    <a:ext uri="{9D8B030D-6E8A-4147-A177-3AD203B41FA5}">
                      <a16:colId xmlns:a16="http://schemas.microsoft.com/office/drawing/2014/main" val="1186908315"/>
                    </a:ext>
                  </a:extLst>
                </a:gridCol>
                <a:gridCol w="2351367">
                  <a:extLst>
                    <a:ext uri="{9D8B030D-6E8A-4147-A177-3AD203B41FA5}">
                      <a16:colId xmlns:a16="http://schemas.microsoft.com/office/drawing/2014/main" val="2657976764"/>
                    </a:ext>
                  </a:extLst>
                </a:gridCol>
                <a:gridCol w="1175683">
                  <a:extLst>
                    <a:ext uri="{9D8B030D-6E8A-4147-A177-3AD203B41FA5}">
                      <a16:colId xmlns:a16="http://schemas.microsoft.com/office/drawing/2014/main" val="306117335"/>
                    </a:ext>
                  </a:extLst>
                </a:gridCol>
                <a:gridCol w="587840">
                  <a:extLst>
                    <a:ext uri="{9D8B030D-6E8A-4147-A177-3AD203B41FA5}">
                      <a16:colId xmlns:a16="http://schemas.microsoft.com/office/drawing/2014/main" val="3477592866"/>
                    </a:ext>
                  </a:extLst>
                </a:gridCol>
                <a:gridCol w="587840">
                  <a:extLst>
                    <a:ext uri="{9D8B030D-6E8A-4147-A177-3AD203B41FA5}">
                      <a16:colId xmlns:a16="http://schemas.microsoft.com/office/drawing/2014/main" val="1088142359"/>
                    </a:ext>
                  </a:extLst>
                </a:gridCol>
              </a:tblGrid>
              <a:tr h="359868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　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彩电</a:t>
                      </a:r>
                    </a:p>
                  </a:txBody>
                  <a:tcPr marL="3866" marR="3866" marT="3866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空调</a:t>
                      </a:r>
                    </a:p>
                  </a:txBody>
                  <a:tcPr marL="3866" marR="3866" marT="3866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制冷</a:t>
                      </a:r>
                    </a:p>
                  </a:txBody>
                  <a:tcPr marL="3866" marR="3866" marT="3866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洗护</a:t>
                      </a:r>
                    </a:p>
                  </a:txBody>
                  <a:tcPr marL="3866" marR="3866" marT="3866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厨卫大电</a:t>
                      </a:r>
                    </a:p>
                  </a:txBody>
                  <a:tcPr marL="3866" marR="3866" marT="3866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3866" marR="3866" marT="3866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3866" marR="3866" marT="3866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3866" marR="3866" marT="3866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厨小电</a:t>
                      </a:r>
                    </a:p>
                  </a:txBody>
                  <a:tcPr marL="3866" marR="3866" marT="3866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清洁</a:t>
                      </a:r>
                      <a:endParaRPr lang="en-US" altLang="zh-CN" sz="1000" b="1" i="0" u="none" strike="noStrike" dirty="0">
                        <a:solidFill>
                          <a:schemeClr val="bg1"/>
                        </a:solidFill>
                        <a:effectLst/>
                        <a:latin typeface="方正准圆简体" panose="02000500000000000000" pitchFamily="2" charset="-122"/>
                        <a:ea typeface="方正准圆简体" panose="02000500000000000000" pitchFamily="2" charset="-122"/>
                      </a:endParaRPr>
                    </a:p>
                    <a:p>
                      <a:pPr algn="ctr" fontAlgn="ctr"/>
                      <a:r>
                        <a:rPr lang="zh-CN" alt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电器</a:t>
                      </a:r>
                    </a:p>
                  </a:txBody>
                  <a:tcPr marL="3866" marR="3866" marT="3866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4209160"/>
                  </a:ext>
                </a:extLst>
              </a:tr>
              <a:tr h="224671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零售额（亿元）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CN" sz="900" b="0" i="0" u="none" strike="noStrike">
                          <a:solidFill>
                            <a:srgbClr val="000000"/>
                          </a:solidFill>
                          <a:effectLst/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322</a:t>
                      </a:r>
                      <a:r>
                        <a:rPr lang="zh-CN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亿</a:t>
                      </a:r>
                    </a:p>
                  </a:txBody>
                  <a:tcPr marL="4763" marR="4763" marT="47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CN" sz="900" b="0" i="0" u="none" strike="noStrike">
                          <a:solidFill>
                            <a:srgbClr val="000000"/>
                          </a:solidFill>
                          <a:effectLst/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553</a:t>
                      </a:r>
                      <a:r>
                        <a:rPr lang="zh-CN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亿</a:t>
                      </a:r>
                    </a:p>
                  </a:txBody>
                  <a:tcPr marL="4763" marR="4763" marT="47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CN" sz="900" b="0" i="0" u="none" strike="noStrike">
                          <a:solidFill>
                            <a:srgbClr val="000000"/>
                          </a:solidFill>
                          <a:effectLst/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399</a:t>
                      </a:r>
                      <a:r>
                        <a:rPr lang="zh-CN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亿</a:t>
                      </a:r>
                    </a:p>
                  </a:txBody>
                  <a:tcPr marL="4763" marR="4763" marT="47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CN" sz="900" b="0" i="0" u="none" strike="noStrike">
                          <a:solidFill>
                            <a:srgbClr val="000000"/>
                          </a:solidFill>
                          <a:effectLst/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306</a:t>
                      </a:r>
                      <a:r>
                        <a:rPr lang="zh-CN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亿</a:t>
                      </a:r>
                    </a:p>
                  </a:txBody>
                  <a:tcPr marL="4763" marR="4763" marT="47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900" b="0" i="0" u="none" strike="noStrike">
                          <a:solidFill>
                            <a:srgbClr val="000000"/>
                          </a:solidFill>
                          <a:effectLst/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382</a:t>
                      </a:r>
                      <a:r>
                        <a:rPr lang="zh-CN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亿</a:t>
                      </a:r>
                    </a:p>
                  </a:txBody>
                  <a:tcPr marL="4763" marR="4763" marT="47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900" b="0" i="0" u="none" strike="noStrike">
                          <a:solidFill>
                            <a:srgbClr val="000000"/>
                          </a:solidFill>
                          <a:effectLst/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205</a:t>
                      </a:r>
                      <a:r>
                        <a:rPr lang="zh-CN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亿</a:t>
                      </a:r>
                    </a:p>
                  </a:txBody>
                  <a:tcPr marL="4763" marR="4763" marT="47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900" b="0" i="0" u="none" strike="noStrike">
                          <a:solidFill>
                            <a:srgbClr val="000000"/>
                          </a:solidFill>
                          <a:effectLst/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126</a:t>
                      </a:r>
                      <a:r>
                        <a:rPr lang="zh-CN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亿</a:t>
                      </a:r>
                    </a:p>
                  </a:txBody>
                  <a:tcPr marL="4763" marR="4763" marT="47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7019632"/>
                  </a:ext>
                </a:extLst>
              </a:tr>
              <a:tr h="224671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零售额同比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CN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-4.5%</a:t>
                      </a:r>
                    </a:p>
                  </a:txBody>
                  <a:tcPr marL="4763" marR="4763" marT="47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CN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-14.9%</a:t>
                      </a:r>
                    </a:p>
                  </a:txBody>
                  <a:tcPr marL="4763" marR="4763" marT="47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-4.6%</a:t>
                      </a:r>
                    </a:p>
                  </a:txBody>
                  <a:tcPr marL="4763" marR="4763" marT="47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-2.7%</a:t>
                      </a:r>
                    </a:p>
                  </a:txBody>
                  <a:tcPr marL="4763" marR="4763" marT="47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-10.5%</a:t>
                      </a:r>
                    </a:p>
                  </a:txBody>
                  <a:tcPr marL="4763" marR="4763" marT="47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-2.2%</a:t>
                      </a:r>
                    </a:p>
                  </a:txBody>
                  <a:tcPr marL="4763" marR="4763" marT="47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方正准圆简体" panose="02000500000000000000" pitchFamily="2" charset="-122"/>
                          <a:ea typeface="方正准圆简体" panose="02000500000000000000" pitchFamily="2" charset="-122"/>
                        </a:rPr>
                        <a:t>-4.3%</a:t>
                      </a:r>
                    </a:p>
                  </a:txBody>
                  <a:tcPr marL="4763" marR="4763" marT="47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4934539"/>
                  </a:ext>
                </a:extLst>
              </a:tr>
              <a:tr h="1774130">
                <a:tc>
                  <a:txBody>
                    <a:bodyPr/>
                    <a:lstStyle/>
                    <a:p>
                      <a:pPr algn="ctr" fontAlgn="ctr"/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方正准圆简体" panose="02000500000000000000" pitchFamily="2" charset="-122"/>
                        <a:ea typeface="方正准圆简体" panose="02000500000000000000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方正准圆简体" panose="02000500000000000000" pitchFamily="2" charset="-122"/>
                        <a:ea typeface="方正准圆简体" panose="02000500000000000000" pitchFamily="2" charset="-122"/>
                      </a:endParaRPr>
                    </a:p>
                  </a:txBody>
                  <a:tcPr marL="3866" marR="3866" marT="3866" marB="0" anchor="ctr">
                    <a:lnL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方正准圆简体" panose="02000500000000000000" pitchFamily="2" charset="-122"/>
                        <a:ea typeface="方正准圆简体" panose="02000500000000000000" pitchFamily="2" charset="-122"/>
                      </a:endParaRPr>
                    </a:p>
                  </a:txBody>
                  <a:tcPr marL="3866" marR="3866" marT="3866" marB="0" anchor="ctr">
                    <a:lnL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方正准圆简体" panose="02000500000000000000" pitchFamily="2" charset="-122"/>
                        <a:ea typeface="方正准圆简体" panose="02000500000000000000" pitchFamily="2" charset="-122"/>
                      </a:endParaRPr>
                    </a:p>
                  </a:txBody>
                  <a:tcPr marL="3866" marR="3866" marT="3866" marB="0" anchor="ctr">
                    <a:lnL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方正准圆简体" panose="02000500000000000000" pitchFamily="2" charset="-122"/>
                        <a:ea typeface="方正准圆简体" panose="02000500000000000000" pitchFamily="2" charset="-122"/>
                      </a:endParaRPr>
                    </a:p>
                  </a:txBody>
                  <a:tcPr marL="3866" marR="3866" marT="3866" marB="0" anchor="ctr">
                    <a:lnL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方正准圆简体" panose="02000500000000000000" pitchFamily="2" charset="-122"/>
                        <a:ea typeface="方正准圆简体" panose="02000500000000000000" pitchFamily="2" charset="-122"/>
                      </a:endParaRPr>
                    </a:p>
                  </a:txBody>
                  <a:tcPr marL="3866" marR="3866" marT="3866" marB="0" anchor="ctr">
                    <a:lnL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方正准圆简体" panose="02000500000000000000" pitchFamily="2" charset="-122"/>
                        <a:ea typeface="方正准圆简体" panose="02000500000000000000" pitchFamily="2" charset="-122"/>
                      </a:endParaRPr>
                    </a:p>
                  </a:txBody>
                  <a:tcPr marL="3866" marR="3866" marT="3866" marB="0" anchor="ctr">
                    <a:lnL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方正准圆简体" panose="02000500000000000000" pitchFamily="2" charset="-122"/>
                        <a:ea typeface="方正准圆简体" panose="02000500000000000000" pitchFamily="2" charset="-122"/>
                      </a:endParaRPr>
                    </a:p>
                  </a:txBody>
                  <a:tcPr marL="3866" marR="3866" marT="3866" marB="0" anchor="ctr">
                    <a:lnL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方正准圆简体" panose="02000500000000000000" pitchFamily="2" charset="-122"/>
                        <a:ea typeface="方正准圆简体" panose="02000500000000000000" pitchFamily="2" charset="-122"/>
                      </a:endParaRPr>
                    </a:p>
                  </a:txBody>
                  <a:tcPr marL="3866" marR="3866" marT="3866" marB="0" anchor="ctr">
                    <a:lnL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方正准圆简体" panose="02000500000000000000" pitchFamily="2" charset="-122"/>
                        <a:ea typeface="方正准圆简体" panose="02000500000000000000" pitchFamily="2" charset="-122"/>
                      </a:endParaRPr>
                    </a:p>
                  </a:txBody>
                  <a:tcPr marL="3866" marR="3866" marT="3866" marB="0" anchor="ctr">
                    <a:lnL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方正准圆简体" panose="02000500000000000000" pitchFamily="2" charset="-122"/>
                        <a:ea typeface="方正准圆简体" panose="02000500000000000000" pitchFamily="2" charset="-122"/>
                      </a:endParaRPr>
                    </a:p>
                  </a:txBody>
                  <a:tcPr marL="3866" marR="3866" marT="3866" marB="0" anchor="ctr">
                    <a:lnL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8326568"/>
                  </a:ext>
                </a:extLst>
              </a:tr>
              <a:tr h="1967540"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方正准圆简体" panose="02000500000000000000" pitchFamily="2" charset="-122"/>
                        <a:ea typeface="方正准圆简体" panose="02000500000000000000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方正准圆简体" panose="02000500000000000000" pitchFamily="2" charset="-122"/>
                        <a:ea typeface="方正准圆简体" panose="02000500000000000000" pitchFamily="2" charset="-122"/>
                      </a:endParaRPr>
                    </a:p>
                  </a:txBody>
                  <a:tcPr marL="3866" marR="3866" marT="3866" marB="0" anchor="ctr">
                    <a:lnL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方正准圆简体" panose="02000500000000000000" pitchFamily="2" charset="-122"/>
                        <a:ea typeface="方正准圆简体" panose="02000500000000000000" pitchFamily="2" charset="-122"/>
                      </a:endParaRPr>
                    </a:p>
                  </a:txBody>
                  <a:tcPr marL="3866" marR="3866" marT="3866" marB="0" anchor="ctr">
                    <a:lnL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方正准圆简体" panose="02000500000000000000" pitchFamily="2" charset="-122"/>
                        <a:ea typeface="方正准圆简体" panose="02000500000000000000" pitchFamily="2" charset="-122"/>
                      </a:endParaRPr>
                    </a:p>
                  </a:txBody>
                  <a:tcPr marL="3866" marR="3866" marT="3866" marB="0" anchor="ctr">
                    <a:lnL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方正准圆简体" panose="02000500000000000000" pitchFamily="2" charset="-122"/>
                        <a:ea typeface="方正准圆简体" panose="02000500000000000000" pitchFamily="2" charset="-122"/>
                      </a:endParaRPr>
                    </a:p>
                  </a:txBody>
                  <a:tcPr marL="3866" marR="3866" marT="3866" marB="0" anchor="ctr">
                    <a:lnL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方正准圆简体" panose="02000500000000000000" pitchFamily="2" charset="-122"/>
                        <a:ea typeface="方正准圆简体" panose="02000500000000000000" pitchFamily="2" charset="-122"/>
                      </a:endParaRPr>
                    </a:p>
                  </a:txBody>
                  <a:tcPr marL="3866" marR="3866" marT="3866" marB="0" anchor="ctr">
                    <a:lnL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方正准圆简体" panose="02000500000000000000" pitchFamily="2" charset="-122"/>
                        <a:ea typeface="方正准圆简体" panose="02000500000000000000" pitchFamily="2" charset="-122"/>
                      </a:endParaRPr>
                    </a:p>
                  </a:txBody>
                  <a:tcPr marL="3866" marR="3866" marT="3866" marB="0" anchor="ctr">
                    <a:lnL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方正准圆简体" panose="02000500000000000000" pitchFamily="2" charset="-122"/>
                        <a:ea typeface="方正准圆简体" panose="02000500000000000000" pitchFamily="2" charset="-122"/>
                      </a:endParaRPr>
                    </a:p>
                  </a:txBody>
                  <a:tcPr marL="3866" marR="3866" marT="3866" marB="0" anchor="ctr">
                    <a:lnL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方正准圆简体" panose="02000500000000000000" pitchFamily="2" charset="-122"/>
                        <a:ea typeface="方正准圆简体" panose="02000500000000000000" pitchFamily="2" charset="-122"/>
                      </a:endParaRPr>
                    </a:p>
                  </a:txBody>
                  <a:tcPr marL="3866" marR="3866" marT="3866" marB="0" anchor="ctr">
                    <a:lnL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方正准圆简体" panose="02000500000000000000" pitchFamily="2" charset="-122"/>
                        <a:ea typeface="方正准圆简体" panose="02000500000000000000" pitchFamily="2" charset="-122"/>
                      </a:endParaRPr>
                    </a:p>
                  </a:txBody>
                  <a:tcPr marL="3866" marR="3866" marT="3866" marB="0" anchor="ctr">
                    <a:lnL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方正准圆简体" panose="02000500000000000000" pitchFamily="2" charset="-122"/>
                        <a:ea typeface="方正准圆简体" panose="02000500000000000000" pitchFamily="2" charset="-122"/>
                      </a:endParaRPr>
                    </a:p>
                  </a:txBody>
                  <a:tcPr marL="3866" marR="3866" marT="3866" marB="0" anchor="ctr">
                    <a:lnL w="635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956040"/>
                  </a:ext>
                </a:extLst>
              </a:tr>
            </a:tbl>
          </a:graphicData>
        </a:graphic>
      </p:graphicFrame>
      <p:graphicFrame>
        <p:nvGraphicFramePr>
          <p:cNvPr id="33" name="图表 32">
            <a:extLst>
              <a:ext uri="{FF2B5EF4-FFF2-40B4-BE49-F238E27FC236}">
                <a16:creationId xmlns:a16="http://schemas.microsoft.com/office/drawing/2014/main" id="{86D968E7-FD45-7DF3-F0AA-6FC36A8AA132}"/>
              </a:ext>
            </a:extLst>
          </p:cNvPr>
          <p:cNvGraphicFramePr/>
          <p:nvPr/>
        </p:nvGraphicFramePr>
        <p:xfrm>
          <a:off x="595979" y="4320719"/>
          <a:ext cx="11383952" cy="1736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图表 2">
            <a:extLst>
              <a:ext uri="{FF2B5EF4-FFF2-40B4-BE49-F238E27FC236}">
                <a16:creationId xmlns:a16="http://schemas.microsoft.com/office/drawing/2014/main" id="{D3473EC8-C49A-8AC5-F349-5D6CCD5D6A6C}"/>
              </a:ext>
            </a:extLst>
          </p:cNvPr>
          <p:cNvGraphicFramePr/>
          <p:nvPr/>
        </p:nvGraphicFramePr>
        <p:xfrm>
          <a:off x="595979" y="2535118"/>
          <a:ext cx="11383952" cy="16345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文本占位符 5">
            <a:extLst>
              <a:ext uri="{FF2B5EF4-FFF2-40B4-BE49-F238E27FC236}">
                <a16:creationId xmlns:a16="http://schemas.microsoft.com/office/drawing/2014/main" id="{97AC6170-A872-7522-56E6-E059315C1766}"/>
              </a:ext>
            </a:extLst>
          </p:cNvPr>
          <p:cNvSpPr txBox="1"/>
          <p:nvPr/>
        </p:nvSpPr>
        <p:spPr>
          <a:xfrm>
            <a:off x="404029" y="1013703"/>
            <a:ext cx="11383952" cy="38875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zh-CN" altLang="en-US" sz="1600" b="1" kern="1200" dirty="0" smtClean="0">
                <a:solidFill>
                  <a:srgbClr val="3B3B3B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49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ea"/>
                <a:sym typeface="方正准圆简体" panose="02000500000000000000" pitchFamily="2" charset="-122"/>
              </a:rPr>
              <a:t>2026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ea"/>
                <a:sym typeface="方正准圆简体" panose="02000500000000000000" pitchFamily="2" charset="-122"/>
              </a:rPr>
              <a:t>年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ea"/>
                <a:sym typeface="方正准圆简体" panose="02000500000000000000" pitchFamily="2" charset="-122"/>
              </a:rPr>
              <a:t>1-4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ea"/>
                <a:sym typeface="方正准圆简体" panose="02000500000000000000" pitchFamily="2" charset="-122"/>
              </a:rPr>
              <a:t>月中国家电市场主要品类规模及同比</a:t>
            </a:r>
          </a:p>
        </p:txBody>
      </p:sp>
      <p:sp>
        <p:nvSpPr>
          <p:cNvPr id="34" name="标题 2">
            <a:extLst>
              <a:ext uri="{FF2B5EF4-FFF2-40B4-BE49-F238E27FC236}">
                <a16:creationId xmlns:a16="http://schemas.microsoft.com/office/drawing/2014/main" id="{7F61FA26-9AC4-1104-0380-BBBBE6C24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cs typeface="+mn-ea"/>
                <a:sym typeface="方正准圆简体" panose="02000500000000000000" pitchFamily="2" charset="-122"/>
              </a:rPr>
              <a:t>品类表现：普遍承压，空调、厨卫降幅在</a:t>
            </a:r>
            <a:r>
              <a:rPr lang="en-US" altLang="zh-CN" dirty="0">
                <a:cs typeface="+mn-ea"/>
                <a:sym typeface="方正准圆简体" panose="02000500000000000000" pitchFamily="2" charset="-122"/>
              </a:rPr>
              <a:t>10%</a:t>
            </a:r>
            <a:r>
              <a:rPr lang="zh-CN" altLang="en-US" dirty="0">
                <a:cs typeface="+mn-ea"/>
                <a:sym typeface="方正准圆简体" panose="02000500000000000000" pitchFamily="2" charset="-122"/>
              </a:rPr>
              <a:t>以上，冷柜同比增长</a:t>
            </a:r>
          </a:p>
        </p:txBody>
      </p:sp>
      <p:sp>
        <p:nvSpPr>
          <p:cNvPr id="71" name="文本占位符 3">
            <a:extLst>
              <a:ext uri="{FF2B5EF4-FFF2-40B4-BE49-F238E27FC236}">
                <a16:creationId xmlns:a16="http://schemas.microsoft.com/office/drawing/2014/main" id="{C394B59C-9A17-3C90-49F7-3AEAF987261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>
                <a:latin typeface="方正准圆简体" panose="02000500000000000000" pitchFamily="2" charset="-122"/>
                <a:ea typeface="方正准圆简体" panose="02000500000000000000" pitchFamily="2" charset="-122"/>
                <a:sym typeface="方正准圆简体" panose="02000500000000000000" pitchFamily="2" charset="-122"/>
              </a:rPr>
              <a:t>数据来源：奥维云网（</a:t>
            </a:r>
            <a:r>
              <a:rPr lang="en-US" altLang="zh-CN" dirty="0">
                <a:latin typeface="方正准圆简体" panose="02000500000000000000" pitchFamily="2" charset="-122"/>
                <a:ea typeface="方正准圆简体" panose="02000500000000000000" pitchFamily="2" charset="-122"/>
                <a:sym typeface="方正准圆简体" panose="02000500000000000000" pitchFamily="2" charset="-122"/>
              </a:rPr>
              <a:t>AVC</a:t>
            </a:r>
            <a:r>
              <a:rPr lang="zh-CN" altLang="en-US" dirty="0">
                <a:latin typeface="方正准圆简体" panose="02000500000000000000" pitchFamily="2" charset="-122"/>
                <a:ea typeface="方正准圆简体" panose="02000500000000000000" pitchFamily="2" charset="-122"/>
                <a:sym typeface="方正准圆简体" panose="02000500000000000000" pitchFamily="2" charset="-122"/>
              </a:rPr>
              <a:t>）推总数据</a:t>
            </a:r>
          </a:p>
        </p:txBody>
      </p:sp>
      <p:sp>
        <p:nvSpPr>
          <p:cNvPr id="18" name="标题 2">
            <a:extLst>
              <a:ext uri="{FF2B5EF4-FFF2-40B4-BE49-F238E27FC236}">
                <a16:creationId xmlns:a16="http://schemas.microsoft.com/office/drawing/2014/main" id="{1E4183F2-6AEB-AFE6-2695-7DAAD1D6A5D5}"/>
              </a:ext>
            </a:extLst>
          </p:cNvPr>
          <p:cNvSpPr txBox="1"/>
          <p:nvPr/>
        </p:nvSpPr>
        <p:spPr>
          <a:xfrm>
            <a:off x="320387" y="6134965"/>
            <a:ext cx="7229763" cy="21544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ea"/>
                <a:sym typeface="黑体" panose="02010609060101010101" pitchFamily="49" charset="-122"/>
              </a:rPr>
              <a:t>注：厨小电包含</a:t>
            </a:r>
            <a:r>
              <a:rPr kumimoji="0" lang="zh-CN" alt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ea"/>
                <a:sym typeface="方正准圆简体" panose="02000500000000000000" pitchFamily="2" charset="-122"/>
              </a:rPr>
              <a:t>电饭煲、电磁炉、电压力锅、电水壶、豆浆机、榨汁机、养生壶、搅拌机、破壁机、电蒸炖锅、煎烤机、空气炸锅、咖啡机、台式微蒸烤</a:t>
            </a: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方正准圆简体" panose="02000500000000000000" pitchFamily="2" charset="-122"/>
              <a:ea typeface="方正准圆简体" panose="02000500000000000000" pitchFamily="2" charset="-122"/>
              <a:cs typeface="+mn-ea"/>
              <a:sym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08844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34964" y="3652556"/>
            <a:ext cx="11522075" cy="630236"/>
          </a:xfrm>
        </p:spPr>
        <p:txBody>
          <a:bodyPr vert="horz" rtlCol="0" anchor="ctr">
            <a:norm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000" b="0" dirty="0">
                <a:latin typeface="方正准圆简体" panose="02000500000000000000" charset="-122"/>
                <a:ea typeface="方正准圆简体" panose="02000500000000000000" charset="-122"/>
                <a:sym typeface="+mn-ea"/>
              </a:rPr>
              <a:t>国补透支、需求低迷，制约了上游成本带动的涨价潮，但长期的产业空间巨大</a:t>
            </a:r>
          </a:p>
        </p:txBody>
      </p:sp>
      <p:sp>
        <p:nvSpPr>
          <p:cNvPr id="5" name="文本占位符 1"/>
          <p:cNvSpPr>
            <a:spLocks noGrp="1"/>
          </p:cNvSpPr>
          <p:nvPr/>
        </p:nvSpPr>
        <p:spPr>
          <a:xfrm>
            <a:off x="469584" y="3022636"/>
            <a:ext cx="11522075" cy="630236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50" b="1" kern="1200">
                <a:solidFill>
                  <a:schemeClr val="tx1"/>
                </a:solidFill>
                <a:latin typeface="方正准圆简体" panose="02000500000000000000" charset="-122"/>
                <a:ea typeface="方正准圆简体" panose="02000500000000000000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83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r>
              <a:rPr lang="zh-CN" altLang="en-US" sz="2285" dirty="0">
                <a:latin typeface="方正准圆简体" panose="02000500000000000000" charset="-122"/>
                <a:ea typeface="方正准圆简体" panose="02000500000000000000" charset="-122"/>
                <a:sym typeface="+mn-ea"/>
              </a:rPr>
              <a:t>空调：高基数和去库存市场承压，结构升级和市场出清驱动价值回归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成本变化：供给瓶颈与</a:t>
            </a:r>
            <a:r>
              <a:rPr lang="en-US" altLang="zh-CN" dirty="0"/>
              <a:t>AI</a:t>
            </a:r>
            <a:r>
              <a:rPr lang="zh-CN" altLang="en-US" dirty="0"/>
              <a:t>算力需求驱动铜价高位震荡，铝代铜量产推进缓慢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数据来源：奥维云网（</a:t>
            </a:r>
            <a:r>
              <a:rPr lang="en-US" altLang="zh-CN" dirty="0"/>
              <a:t>AVC</a:t>
            </a:r>
            <a:r>
              <a:rPr lang="zh-CN" altLang="en-US" dirty="0"/>
              <a:t>）大家电研究整理</a:t>
            </a:r>
          </a:p>
        </p:txBody>
      </p:sp>
      <p:sp>
        <p:nvSpPr>
          <p:cNvPr id="4" name="矩形 3"/>
          <p:cNvSpPr/>
          <p:nvPr/>
        </p:nvSpPr>
        <p:spPr>
          <a:xfrm>
            <a:off x="460470" y="1576998"/>
            <a:ext cx="2717184" cy="2039241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>
                <a:alpha val="15000"/>
              </a:schemeClr>
            </a:solidFill>
          </a:ln>
          <a:effectLst>
            <a:outerShdw blurRad="279400" dist="76200" dir="2700000" sx="97000" sy="97000" algn="tl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Sans Heavy" panose="00000A00000000000000" pitchFamily="2" charset="-122"/>
              <a:ea typeface="MiSans Heavy" panose="00000A00000000000000" pitchFamily="2" charset="-122"/>
              <a:cs typeface="+mn-cs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266631" y="1576998"/>
            <a:ext cx="2717184" cy="2039241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>
                <a:alpha val="15000"/>
              </a:schemeClr>
            </a:solidFill>
          </a:ln>
          <a:effectLst>
            <a:outerShdw blurRad="279400" dist="76200" dir="2700000" sx="97000" sy="97000" algn="tl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Sans Heavy" panose="00000A00000000000000" pitchFamily="2" charset="-122"/>
              <a:ea typeface="MiSans Heavy" panose="00000A00000000000000" pitchFamily="2" charset="-122"/>
              <a:cs typeface="+mn-cs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17325" y="1069204"/>
            <a:ext cx="5523346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方正准圆简体"/>
                <a:cs typeface="+mn-ea"/>
              </a:rPr>
              <a:t>成本震荡：受地缘冲突影响，家电主要原材料成本上涨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464818" y="1596828"/>
            <a:ext cx="26365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cs"/>
              </a:rPr>
              <a:t>聚丙烯价格走势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3283862" y="1588225"/>
            <a:ext cx="26081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cs"/>
              </a:rPr>
              <a:t>2025VS2026</a:t>
            </a: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cs"/>
              </a:rPr>
              <a:t>年铜和铝价格走势对比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910" y="1833883"/>
            <a:ext cx="2577660" cy="1611211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0484" y="1865224"/>
            <a:ext cx="2449574" cy="1694374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7123255" y="1117430"/>
            <a:ext cx="41389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方正准圆简体"/>
                <a:cs typeface="+mn-ea"/>
                <a:sym typeface="+mn-lt"/>
              </a:rPr>
              <a:t>铝代铜技术进展聚焦防腐与换热结构方向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7356999" y="3776787"/>
            <a:ext cx="34973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方正准圆简体"/>
                <a:cs typeface="+mn-ea"/>
                <a:sym typeface="+mn-lt"/>
              </a:rPr>
              <a:t>企业实践阵营分化清晰</a:t>
            </a:r>
          </a:p>
        </p:txBody>
      </p:sp>
      <p:graphicFrame>
        <p:nvGraphicFramePr>
          <p:cNvPr id="33" name="表格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3603871"/>
              </p:ext>
            </p:extLst>
          </p:nvPr>
        </p:nvGraphicFramePr>
        <p:xfrm>
          <a:off x="6436178" y="4135364"/>
          <a:ext cx="5338498" cy="2212920"/>
        </p:xfrm>
        <a:graphic>
          <a:graphicData uri="http://schemas.openxmlformats.org/drawingml/2006/table">
            <a:tbl>
              <a:tblPr firstRow="1" bandRow="1"/>
              <a:tblGrid>
                <a:gridCol w="702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96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16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2487">
                <a:tc>
                  <a:txBody>
                    <a:bodyPr/>
                    <a:lstStyle>
                      <a:lvl1pPr marL="0" algn="l" defTabSz="325120" rtl="0" eaLnBrk="1" latinLnBrk="0" hangingPunct="1">
                        <a:defRPr sz="64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方正准圆简体"/>
                        </a:defRPr>
                      </a:lvl1pPr>
                      <a:lvl2pPr marL="162560" algn="l" defTabSz="325120" rtl="0" eaLnBrk="1" latinLnBrk="0" hangingPunct="1">
                        <a:defRPr sz="64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方正准圆简体"/>
                        </a:defRPr>
                      </a:lvl2pPr>
                      <a:lvl3pPr marL="325120" algn="l" defTabSz="325120" rtl="0" eaLnBrk="1" latinLnBrk="0" hangingPunct="1">
                        <a:defRPr sz="64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方正准圆简体"/>
                        </a:defRPr>
                      </a:lvl3pPr>
                      <a:lvl4pPr marL="487680" algn="l" defTabSz="325120" rtl="0" eaLnBrk="1" latinLnBrk="0" hangingPunct="1">
                        <a:defRPr sz="64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方正准圆简体"/>
                        </a:defRPr>
                      </a:lvl4pPr>
                      <a:lvl5pPr marL="650240" algn="l" defTabSz="325120" rtl="0" eaLnBrk="1" latinLnBrk="0" hangingPunct="1">
                        <a:defRPr sz="64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方正准圆简体"/>
                        </a:defRPr>
                      </a:lvl5pPr>
                      <a:lvl6pPr marL="812800" algn="l" defTabSz="325120" rtl="0" eaLnBrk="1" latinLnBrk="0" hangingPunct="1">
                        <a:defRPr sz="64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方正准圆简体"/>
                        </a:defRPr>
                      </a:lvl6pPr>
                      <a:lvl7pPr marL="975360" algn="l" defTabSz="325120" rtl="0" eaLnBrk="1" latinLnBrk="0" hangingPunct="1">
                        <a:defRPr sz="64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方正准圆简体"/>
                        </a:defRPr>
                      </a:lvl7pPr>
                      <a:lvl8pPr marL="1137920" algn="l" defTabSz="325120" rtl="0" eaLnBrk="1" latinLnBrk="0" hangingPunct="1">
                        <a:defRPr sz="64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方正准圆简体"/>
                        </a:defRPr>
                      </a:lvl8pPr>
                      <a:lvl9pPr marL="1300480" algn="l" defTabSz="325120" rtl="0" eaLnBrk="1" latinLnBrk="0" hangingPunct="1">
                        <a:defRPr sz="64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方正准圆简体"/>
                        </a:defRPr>
                      </a:lvl9pPr>
                    </a:lstStyle>
                    <a:p>
                      <a:pPr algn="ctr"/>
                      <a:r>
                        <a:rPr lang="zh-CN" altLang="en-US" sz="1200" b="1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类别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325120" rtl="0" eaLnBrk="1" latinLnBrk="0" hangingPunct="1">
                        <a:defRPr sz="64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方正准圆简体"/>
                        </a:defRPr>
                      </a:lvl1pPr>
                      <a:lvl2pPr marL="162560" algn="l" defTabSz="325120" rtl="0" eaLnBrk="1" latinLnBrk="0" hangingPunct="1">
                        <a:defRPr sz="64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方正准圆简体"/>
                        </a:defRPr>
                      </a:lvl2pPr>
                      <a:lvl3pPr marL="325120" algn="l" defTabSz="325120" rtl="0" eaLnBrk="1" latinLnBrk="0" hangingPunct="1">
                        <a:defRPr sz="64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方正准圆简体"/>
                        </a:defRPr>
                      </a:lvl3pPr>
                      <a:lvl4pPr marL="487680" algn="l" defTabSz="325120" rtl="0" eaLnBrk="1" latinLnBrk="0" hangingPunct="1">
                        <a:defRPr sz="64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方正准圆简体"/>
                        </a:defRPr>
                      </a:lvl4pPr>
                      <a:lvl5pPr marL="650240" algn="l" defTabSz="325120" rtl="0" eaLnBrk="1" latinLnBrk="0" hangingPunct="1">
                        <a:defRPr sz="64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方正准圆简体"/>
                        </a:defRPr>
                      </a:lvl5pPr>
                      <a:lvl6pPr marL="812800" algn="l" defTabSz="325120" rtl="0" eaLnBrk="1" latinLnBrk="0" hangingPunct="1">
                        <a:defRPr sz="64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方正准圆简体"/>
                        </a:defRPr>
                      </a:lvl6pPr>
                      <a:lvl7pPr marL="975360" algn="l" defTabSz="325120" rtl="0" eaLnBrk="1" latinLnBrk="0" hangingPunct="1">
                        <a:defRPr sz="64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方正准圆简体"/>
                        </a:defRPr>
                      </a:lvl7pPr>
                      <a:lvl8pPr marL="1137920" algn="l" defTabSz="325120" rtl="0" eaLnBrk="1" latinLnBrk="0" hangingPunct="1">
                        <a:defRPr sz="64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方正准圆简体"/>
                        </a:defRPr>
                      </a:lvl8pPr>
                      <a:lvl9pPr marL="1300480" algn="l" defTabSz="325120" rtl="0" eaLnBrk="1" latinLnBrk="0" hangingPunct="1">
                        <a:defRPr sz="64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方正准圆简体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主导企业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325120" rtl="0" eaLnBrk="1" latinLnBrk="0" hangingPunct="1">
                        <a:defRPr sz="64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方正准圆简体"/>
                        </a:defRPr>
                      </a:lvl1pPr>
                      <a:lvl2pPr marL="162560" algn="l" defTabSz="325120" rtl="0" eaLnBrk="1" latinLnBrk="0" hangingPunct="1">
                        <a:defRPr sz="64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方正准圆简体"/>
                        </a:defRPr>
                      </a:lvl2pPr>
                      <a:lvl3pPr marL="325120" algn="l" defTabSz="325120" rtl="0" eaLnBrk="1" latinLnBrk="0" hangingPunct="1">
                        <a:defRPr sz="64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方正准圆简体"/>
                        </a:defRPr>
                      </a:lvl3pPr>
                      <a:lvl4pPr marL="487680" algn="l" defTabSz="325120" rtl="0" eaLnBrk="1" latinLnBrk="0" hangingPunct="1">
                        <a:defRPr sz="64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方正准圆简体"/>
                        </a:defRPr>
                      </a:lvl4pPr>
                      <a:lvl5pPr marL="650240" algn="l" defTabSz="325120" rtl="0" eaLnBrk="1" latinLnBrk="0" hangingPunct="1">
                        <a:defRPr sz="64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方正准圆简体"/>
                        </a:defRPr>
                      </a:lvl5pPr>
                      <a:lvl6pPr marL="812800" algn="l" defTabSz="325120" rtl="0" eaLnBrk="1" latinLnBrk="0" hangingPunct="1">
                        <a:defRPr sz="64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方正准圆简体"/>
                        </a:defRPr>
                      </a:lvl6pPr>
                      <a:lvl7pPr marL="975360" algn="l" defTabSz="325120" rtl="0" eaLnBrk="1" latinLnBrk="0" hangingPunct="1">
                        <a:defRPr sz="64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方正准圆简体"/>
                        </a:defRPr>
                      </a:lvl7pPr>
                      <a:lvl8pPr marL="1137920" algn="l" defTabSz="325120" rtl="0" eaLnBrk="1" latinLnBrk="0" hangingPunct="1">
                        <a:defRPr sz="64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方正准圆简体"/>
                        </a:defRPr>
                      </a:lvl8pPr>
                      <a:lvl9pPr marL="1300480" algn="l" defTabSz="325120" rtl="0" eaLnBrk="1" latinLnBrk="0" hangingPunct="1">
                        <a:defRPr sz="64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方正准圆简体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落地行动进展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0811">
                <a:tc>
                  <a:txBody>
                    <a:bodyPr/>
                    <a:lstStyle>
                      <a:lvl1pPr marL="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1pPr>
                      <a:lvl2pPr marL="16256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2pPr>
                      <a:lvl3pPr marL="32512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3pPr>
                      <a:lvl4pPr marL="48768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4pPr>
                      <a:lvl5pPr marL="65024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5pPr>
                      <a:lvl6pPr marL="81280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6pPr>
                      <a:lvl7pPr marL="97536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7pPr>
                      <a:lvl8pPr marL="113792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8pPr>
                      <a:lvl9pPr marL="130048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9pPr>
                    </a:lstStyle>
                    <a:p>
                      <a:pPr algn="ctr"/>
                      <a:r>
                        <a:rPr lang="zh-CN" altLang="en-US" sz="1200" b="1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坚守派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1pPr>
                      <a:lvl2pPr marL="16256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2pPr>
                      <a:lvl3pPr marL="32512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3pPr>
                      <a:lvl4pPr marL="48768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4pPr>
                      <a:lvl5pPr marL="65024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5pPr>
                      <a:lvl6pPr marL="81280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6pPr>
                      <a:lvl7pPr marL="97536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7pPr>
                      <a:lvl8pPr marL="113792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8pPr>
                      <a:lvl9pPr marL="130048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b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格力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1pPr>
                      <a:lvl2pPr marL="16256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2pPr>
                      <a:lvl3pPr marL="32512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3pPr>
                      <a:lvl4pPr marL="48768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4pPr>
                      <a:lvl5pPr marL="65024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5pPr>
                      <a:lvl6pPr marL="81280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6pPr>
                      <a:lvl7pPr marL="97536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7pPr>
                      <a:lvl8pPr marL="113792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8pPr>
                      <a:lvl9pPr marL="130048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b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声明暂无铝代铜计划，并承诺国内全渠道家用零售空调“两器两机真铜实料，电机</a:t>
                      </a:r>
                      <a:r>
                        <a:rPr lang="en-US" altLang="zh-CN" sz="1200" b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100%</a:t>
                      </a:r>
                      <a:r>
                        <a:rPr lang="zh-CN" altLang="en-US" sz="1200" b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采用全铜线”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8059914"/>
                  </a:ext>
                </a:extLst>
              </a:tr>
              <a:tr h="570811">
                <a:tc>
                  <a:txBody>
                    <a:bodyPr/>
                    <a:lstStyle>
                      <a:lvl1pPr marL="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1pPr>
                      <a:lvl2pPr marL="16256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2pPr>
                      <a:lvl3pPr marL="32512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3pPr>
                      <a:lvl4pPr marL="48768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4pPr>
                      <a:lvl5pPr marL="65024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5pPr>
                      <a:lvl6pPr marL="81280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6pPr>
                      <a:lvl7pPr marL="97536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7pPr>
                      <a:lvl8pPr marL="113792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8pPr>
                      <a:lvl9pPr marL="130048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9pPr>
                    </a:lstStyle>
                    <a:p>
                      <a:pPr algn="ctr"/>
                      <a:r>
                        <a:rPr lang="zh-CN" altLang="en-US" sz="1200" b="1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推进派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1pPr>
                      <a:lvl2pPr marL="16256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2pPr>
                      <a:lvl3pPr marL="32512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3pPr>
                      <a:lvl4pPr marL="48768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4pPr>
                      <a:lvl5pPr marL="65024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5pPr>
                      <a:lvl6pPr marL="81280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6pPr>
                      <a:lvl7pPr marL="97536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7pPr>
                      <a:lvl8pPr marL="113792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8pPr>
                      <a:lvl9pPr marL="130048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b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美的、海尔、小米等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1pPr>
                      <a:lvl2pPr marL="16256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2pPr>
                      <a:lvl3pPr marL="32512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3pPr>
                      <a:lvl4pPr marL="48768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4pPr>
                      <a:lvl5pPr marL="65024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5pPr>
                      <a:lvl6pPr marL="81280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6pPr>
                      <a:lvl7pPr marL="97536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7pPr>
                      <a:lvl8pPr marL="113792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8pPr>
                      <a:lvl9pPr marL="130048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b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签署自律公约，相关技术研究集中在实验室阶段，尚未量产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811">
                <a:tc>
                  <a:txBody>
                    <a:bodyPr/>
                    <a:lstStyle>
                      <a:lvl1pPr marL="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1pPr>
                      <a:lvl2pPr marL="16256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2pPr>
                      <a:lvl3pPr marL="32512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3pPr>
                      <a:lvl4pPr marL="48768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4pPr>
                      <a:lvl5pPr marL="65024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5pPr>
                      <a:lvl6pPr marL="81280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6pPr>
                      <a:lvl7pPr marL="97536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7pPr>
                      <a:lvl8pPr marL="113792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8pPr>
                      <a:lvl9pPr marL="130048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9pPr>
                    </a:lstStyle>
                    <a:p>
                      <a:pPr algn="ctr"/>
                      <a:r>
                        <a:rPr lang="zh-CN" altLang="en-US" sz="1200" b="1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先行者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1pPr>
                      <a:lvl2pPr marL="16256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2pPr>
                      <a:lvl3pPr marL="32512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3pPr>
                      <a:lvl4pPr marL="48768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4pPr>
                      <a:lvl5pPr marL="65024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5pPr>
                      <a:lvl6pPr marL="81280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6pPr>
                      <a:lvl7pPr marL="97536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7pPr>
                      <a:lvl8pPr marL="113792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8pPr>
                      <a:lvl9pPr marL="130048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b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万宝</a:t>
                      </a:r>
                      <a:endParaRPr lang="en-US" altLang="zh-CN" sz="12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b="0" kern="1200" dirty="0">
                          <a:solidFill>
                            <a:schemeClr val="tx1"/>
                          </a:solidFill>
                          <a:latin typeface="Arial" panose="020B0604020202020204"/>
                          <a:ea typeface="方正准圆简体"/>
                          <a:cs typeface="+mn-ea"/>
                          <a:sym typeface="+mn-lt"/>
                        </a:rPr>
                        <a:t>大金、松下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1pPr>
                      <a:lvl2pPr marL="16256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2pPr>
                      <a:lvl3pPr marL="32512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3pPr>
                      <a:lvl4pPr marL="48768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4pPr>
                      <a:lvl5pPr marL="65024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5pPr>
                      <a:lvl6pPr marL="81280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6pPr>
                      <a:lvl7pPr marL="97536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7pPr>
                      <a:lvl8pPr marL="113792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8pPr>
                      <a:lvl9pPr marL="130048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200" b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2025</a:t>
                      </a:r>
                      <a:r>
                        <a:rPr lang="zh-CN" altLang="en-US" sz="1200" b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年底推出国内首款铝代铜锌铝合金空调</a:t>
                      </a:r>
                      <a:endParaRPr lang="en-US" altLang="zh-CN" sz="12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b="0" kern="1200" dirty="0">
                          <a:solidFill>
                            <a:schemeClr val="tx1"/>
                          </a:solidFill>
                          <a:latin typeface="Arial" panose="020B0604020202020204"/>
                          <a:ea typeface="方正准圆简体"/>
                          <a:cs typeface="+mn-ea"/>
                          <a:sym typeface="+mn-lt"/>
                        </a:rPr>
                        <a:t>日本大金</a:t>
                      </a:r>
                      <a:r>
                        <a:rPr lang="en-US" altLang="zh-CN" sz="1200" b="0" kern="1200" dirty="0">
                          <a:solidFill>
                            <a:schemeClr val="tx1"/>
                          </a:solidFill>
                          <a:latin typeface="Arial" panose="020B0604020202020204"/>
                          <a:ea typeface="方正准圆简体"/>
                          <a:cs typeface="+mn-ea"/>
                          <a:sym typeface="+mn-lt"/>
                        </a:rPr>
                        <a:t>2024</a:t>
                      </a:r>
                      <a:r>
                        <a:rPr lang="zh-CN" altLang="en-US" sz="1200" b="0" kern="1200" dirty="0">
                          <a:solidFill>
                            <a:schemeClr val="tx1"/>
                          </a:solidFill>
                          <a:latin typeface="Arial" panose="020B0604020202020204"/>
                          <a:ea typeface="方正准圆简体"/>
                          <a:cs typeface="+mn-ea"/>
                          <a:sym typeface="+mn-lt"/>
                        </a:rPr>
                        <a:t>年空调中铝替代铜占比已超</a:t>
                      </a:r>
                      <a:r>
                        <a:rPr lang="en-US" altLang="zh-CN" sz="1200" b="0" kern="1200" dirty="0">
                          <a:solidFill>
                            <a:schemeClr val="tx1"/>
                          </a:solidFill>
                          <a:latin typeface="Arial" panose="020B0604020202020204"/>
                          <a:ea typeface="方正准圆简体"/>
                          <a:cs typeface="+mn-ea"/>
                          <a:sym typeface="+mn-lt"/>
                        </a:rPr>
                        <a:t>50%</a:t>
                      </a:r>
                      <a:r>
                        <a:rPr lang="zh-CN" altLang="en-US" sz="1200" b="0" kern="1200" dirty="0">
                          <a:solidFill>
                            <a:schemeClr val="tx1"/>
                          </a:solidFill>
                          <a:latin typeface="Arial" panose="020B0604020202020204"/>
                          <a:ea typeface="方正准圆简体"/>
                          <a:cs typeface="+mn-ea"/>
                          <a:sym typeface="+mn-lt"/>
                        </a:rPr>
                        <a:t>，松下、三菱电机也在积极推进铝代铜应用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35" name="表格 34"/>
          <p:cNvGraphicFramePr>
            <a:graphicFrameLocks noGrp="1"/>
          </p:cNvGraphicFramePr>
          <p:nvPr/>
        </p:nvGraphicFramePr>
        <p:xfrm>
          <a:off x="6436178" y="1576997"/>
          <a:ext cx="5338497" cy="2039241"/>
        </p:xfrm>
        <a:graphic>
          <a:graphicData uri="http://schemas.openxmlformats.org/drawingml/2006/table">
            <a:tbl>
              <a:tblPr firstRow="1" bandRow="1"/>
              <a:tblGrid>
                <a:gridCol w="13294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090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61">
                <a:tc>
                  <a:txBody>
                    <a:bodyPr/>
                    <a:lstStyle>
                      <a:lvl1pPr marL="0" algn="l" defTabSz="325120" rtl="0" eaLnBrk="1" latinLnBrk="0" hangingPunct="1">
                        <a:defRPr sz="64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方正准圆简体"/>
                        </a:defRPr>
                      </a:lvl1pPr>
                      <a:lvl2pPr marL="162560" algn="l" defTabSz="325120" rtl="0" eaLnBrk="1" latinLnBrk="0" hangingPunct="1">
                        <a:defRPr sz="64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方正准圆简体"/>
                        </a:defRPr>
                      </a:lvl2pPr>
                      <a:lvl3pPr marL="325120" algn="l" defTabSz="325120" rtl="0" eaLnBrk="1" latinLnBrk="0" hangingPunct="1">
                        <a:defRPr sz="64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方正准圆简体"/>
                        </a:defRPr>
                      </a:lvl3pPr>
                      <a:lvl4pPr marL="487680" algn="l" defTabSz="325120" rtl="0" eaLnBrk="1" latinLnBrk="0" hangingPunct="1">
                        <a:defRPr sz="64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方正准圆简体"/>
                        </a:defRPr>
                      </a:lvl4pPr>
                      <a:lvl5pPr marL="650240" algn="l" defTabSz="325120" rtl="0" eaLnBrk="1" latinLnBrk="0" hangingPunct="1">
                        <a:defRPr sz="64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方正准圆简体"/>
                        </a:defRPr>
                      </a:lvl5pPr>
                      <a:lvl6pPr marL="812800" algn="l" defTabSz="325120" rtl="0" eaLnBrk="1" latinLnBrk="0" hangingPunct="1">
                        <a:defRPr sz="64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方正准圆简体"/>
                        </a:defRPr>
                      </a:lvl6pPr>
                      <a:lvl7pPr marL="975360" algn="l" defTabSz="325120" rtl="0" eaLnBrk="1" latinLnBrk="0" hangingPunct="1">
                        <a:defRPr sz="64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方正准圆简体"/>
                        </a:defRPr>
                      </a:lvl7pPr>
                      <a:lvl8pPr marL="1137920" algn="l" defTabSz="325120" rtl="0" eaLnBrk="1" latinLnBrk="0" hangingPunct="1">
                        <a:defRPr sz="64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方正准圆简体"/>
                        </a:defRPr>
                      </a:lvl8pPr>
                      <a:lvl9pPr marL="1300480" algn="l" defTabSz="325120" rtl="0" eaLnBrk="1" latinLnBrk="0" hangingPunct="1">
                        <a:defRPr sz="64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方正准圆简体"/>
                        </a:defRPr>
                      </a:lvl9pPr>
                    </a:lstStyle>
                    <a:p>
                      <a:pPr algn="ctr"/>
                      <a:r>
                        <a:rPr lang="zh-CN" altLang="en-US" sz="1200" b="1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技术方向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325120" rtl="0" eaLnBrk="1" latinLnBrk="0" hangingPunct="1">
                        <a:defRPr sz="64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方正准圆简体"/>
                        </a:defRPr>
                      </a:lvl1pPr>
                      <a:lvl2pPr marL="162560" algn="l" defTabSz="325120" rtl="0" eaLnBrk="1" latinLnBrk="0" hangingPunct="1">
                        <a:defRPr sz="64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方正准圆简体"/>
                        </a:defRPr>
                      </a:lvl2pPr>
                      <a:lvl3pPr marL="325120" algn="l" defTabSz="325120" rtl="0" eaLnBrk="1" latinLnBrk="0" hangingPunct="1">
                        <a:defRPr sz="64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方正准圆简体"/>
                        </a:defRPr>
                      </a:lvl3pPr>
                      <a:lvl4pPr marL="487680" algn="l" defTabSz="325120" rtl="0" eaLnBrk="1" latinLnBrk="0" hangingPunct="1">
                        <a:defRPr sz="64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方正准圆简体"/>
                        </a:defRPr>
                      </a:lvl4pPr>
                      <a:lvl5pPr marL="650240" algn="l" defTabSz="325120" rtl="0" eaLnBrk="1" latinLnBrk="0" hangingPunct="1">
                        <a:defRPr sz="64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方正准圆简体"/>
                        </a:defRPr>
                      </a:lvl5pPr>
                      <a:lvl6pPr marL="812800" algn="l" defTabSz="325120" rtl="0" eaLnBrk="1" latinLnBrk="0" hangingPunct="1">
                        <a:defRPr sz="64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方正准圆简体"/>
                        </a:defRPr>
                      </a:lvl6pPr>
                      <a:lvl7pPr marL="975360" algn="l" defTabSz="325120" rtl="0" eaLnBrk="1" latinLnBrk="0" hangingPunct="1">
                        <a:defRPr sz="64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方正准圆简体"/>
                        </a:defRPr>
                      </a:lvl7pPr>
                      <a:lvl8pPr marL="1137920" algn="l" defTabSz="325120" rtl="0" eaLnBrk="1" latinLnBrk="0" hangingPunct="1">
                        <a:defRPr sz="64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方正准圆简体"/>
                        </a:defRPr>
                      </a:lvl8pPr>
                      <a:lvl9pPr marL="1300480" algn="l" defTabSz="325120" rtl="0" eaLnBrk="1" latinLnBrk="0" hangingPunct="1">
                        <a:defRPr sz="64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方正准圆简体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核心突破点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5269">
                <a:tc>
                  <a:txBody>
                    <a:bodyPr/>
                    <a:lstStyle>
                      <a:lvl1pPr marL="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1pPr>
                      <a:lvl2pPr marL="16256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2pPr>
                      <a:lvl3pPr marL="32512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3pPr>
                      <a:lvl4pPr marL="48768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4pPr>
                      <a:lvl5pPr marL="65024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5pPr>
                      <a:lvl6pPr marL="81280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6pPr>
                      <a:lvl7pPr marL="97536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7pPr>
                      <a:lvl8pPr marL="113792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8pPr>
                      <a:lvl9pPr marL="130048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9pPr>
                    </a:lstStyle>
                    <a:p>
                      <a:pPr algn="ctr"/>
                      <a:r>
                        <a:rPr lang="zh-CN" altLang="en-US" sz="1200" b="1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防腐技术取得实质性进展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1pPr>
                      <a:lvl2pPr marL="16256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2pPr>
                      <a:lvl3pPr marL="32512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3pPr>
                      <a:lvl4pPr marL="48768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4pPr>
                      <a:lvl5pPr marL="65024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5pPr>
                      <a:lvl6pPr marL="81280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6pPr>
                      <a:lvl7pPr marL="97536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7pPr>
                      <a:lvl8pPr marL="113792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8pPr>
                      <a:lvl9pPr marL="130048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b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行业已研发出铝管喷锌工艺、稀土铝合金涂层等表面处理技术，可将耐腐蚀性提升至等效家用</a:t>
                      </a:r>
                      <a:r>
                        <a:rPr lang="en-US" altLang="zh-CN" sz="1200" b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10</a:t>
                      </a:r>
                      <a:r>
                        <a:rPr lang="zh-CN" altLang="en-US" sz="1200" b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年水平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5269">
                <a:tc>
                  <a:txBody>
                    <a:bodyPr/>
                    <a:lstStyle>
                      <a:lvl1pPr marL="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1pPr>
                      <a:lvl2pPr marL="16256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2pPr>
                      <a:lvl3pPr marL="32512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3pPr>
                      <a:lvl4pPr marL="48768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4pPr>
                      <a:lvl5pPr marL="65024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5pPr>
                      <a:lvl6pPr marL="81280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6pPr>
                      <a:lvl7pPr marL="97536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7pPr>
                      <a:lvl8pPr marL="113792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8pPr>
                      <a:lvl9pPr marL="130048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9pPr>
                    </a:lstStyle>
                    <a:p>
                      <a:pPr algn="ctr"/>
                      <a:r>
                        <a:rPr lang="zh-CN" altLang="en-US" sz="1200" b="1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结构优化显著提升了换热效率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1pPr>
                      <a:lvl2pPr marL="16256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2pPr>
                      <a:lvl3pPr marL="32512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3pPr>
                      <a:lvl4pPr marL="48768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4pPr>
                      <a:lvl5pPr marL="65024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5pPr>
                      <a:lvl6pPr marL="81280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6pPr>
                      <a:lvl7pPr marL="97536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7pPr>
                      <a:lvl8pPr marL="113792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8pPr>
                      <a:lvl9pPr marL="130048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b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微通道设计、增加散热面积等方式</a:t>
                      </a:r>
                      <a:endParaRPr lang="en-US" altLang="zh-CN" sz="12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b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铝换热器效率可达铜管的</a:t>
                      </a:r>
                      <a:r>
                        <a:rPr lang="en-US" altLang="zh-CN" sz="1200" b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90%-95%</a:t>
                      </a:r>
                      <a:endParaRPr lang="zh-CN" altLang="en-US" sz="1200" b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9542">
                <a:tc>
                  <a:txBody>
                    <a:bodyPr/>
                    <a:lstStyle>
                      <a:lvl1pPr marL="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1pPr>
                      <a:lvl2pPr marL="16256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2pPr>
                      <a:lvl3pPr marL="32512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3pPr>
                      <a:lvl4pPr marL="48768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4pPr>
                      <a:lvl5pPr marL="65024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5pPr>
                      <a:lvl6pPr marL="81280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6pPr>
                      <a:lvl7pPr marL="97536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7pPr>
                      <a:lvl8pPr marL="113792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8pPr>
                      <a:lvl9pPr marL="130048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9pPr>
                    </a:lstStyle>
                    <a:p>
                      <a:pPr algn="ctr"/>
                      <a:r>
                        <a:rPr lang="zh-CN" altLang="en-US" sz="1200" b="1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非核心部件应用已相对成熟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1pPr>
                      <a:lvl2pPr marL="16256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2pPr>
                      <a:lvl3pPr marL="32512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3pPr>
                      <a:lvl4pPr marL="48768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4pPr>
                      <a:lvl5pPr marL="65024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5pPr>
                      <a:lvl6pPr marL="81280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6pPr>
                      <a:lvl7pPr marL="97536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7pPr>
                      <a:lvl8pPr marL="113792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8pPr>
                      <a:lvl9pPr marL="1300480" algn="l" defTabSz="325120" rtl="0" eaLnBrk="1" latinLnBrk="0" hangingPunct="1">
                        <a:defRPr sz="640" kern="1200">
                          <a:solidFill>
                            <a:schemeClr val="dk1"/>
                          </a:solidFill>
                          <a:latin typeface="Arial" panose="020B0604020202020204"/>
                          <a:ea typeface="方正准圆简体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b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优质铝线电机在性能、使用寿命上已能与铜线电机持平，铝代铜技术在汽车空调、冰箱领域已实现批量应用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36" name="表格 35"/>
          <p:cNvGraphicFramePr>
            <a:graphicFrameLocks noGrp="1"/>
          </p:cNvGraphicFramePr>
          <p:nvPr/>
        </p:nvGraphicFramePr>
        <p:xfrm>
          <a:off x="540910" y="3748554"/>
          <a:ext cx="5442905" cy="26045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466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62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66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CN" sz="1200" kern="100" dirty="0">
                          <a:effectLst/>
                        </a:rPr>
                        <a:t>企业</a:t>
                      </a:r>
                      <a:endParaRPr lang="zh-CN" sz="12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CN" altLang="en-US" sz="1200" kern="100" dirty="0">
                          <a:effectLst/>
                        </a:rPr>
                        <a:t>空调</a:t>
                      </a:r>
                      <a:r>
                        <a:rPr lang="zh-CN" sz="1200" kern="100" dirty="0">
                          <a:effectLst/>
                        </a:rPr>
                        <a:t>产品涨价幅度</a:t>
                      </a:r>
                      <a:endParaRPr lang="zh-CN" sz="12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81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CN" sz="1200" kern="100" dirty="0">
                          <a:effectLst/>
                        </a:rPr>
                        <a:t>奥克斯</a:t>
                      </a:r>
                      <a:endParaRPr lang="zh-CN" sz="12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zh-CN" sz="1200" kern="100" dirty="0">
                          <a:effectLst/>
                        </a:rPr>
                        <a:t>空调全系上调</a:t>
                      </a:r>
                      <a:r>
                        <a:rPr lang="en-US" sz="1200" kern="100" dirty="0">
                          <a:effectLst/>
                        </a:rPr>
                        <a:t>3%-8%</a:t>
                      </a:r>
                      <a:endParaRPr lang="zh-CN" sz="1200" kern="100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AUX</a:t>
                      </a:r>
                      <a:r>
                        <a:rPr lang="zh-CN" sz="1200" kern="100" dirty="0">
                          <a:effectLst/>
                        </a:rPr>
                        <a:t>中央空调全系产品价格上调</a:t>
                      </a:r>
                      <a:r>
                        <a:rPr lang="en-US" sz="1200" kern="100" dirty="0">
                          <a:effectLst/>
                        </a:rPr>
                        <a:t>6%-10%</a:t>
                      </a:r>
                      <a:endParaRPr lang="zh-CN" sz="1200" kern="100" dirty="0">
                        <a:effectLst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02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TCL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CN" sz="1200" kern="100" dirty="0">
                          <a:effectLst/>
                        </a:rPr>
                        <a:t>家用及家中空调调价</a:t>
                      </a:r>
                      <a:r>
                        <a:rPr lang="en-US" sz="1200" kern="100" dirty="0">
                          <a:effectLst/>
                        </a:rPr>
                        <a:t>4%-10%</a:t>
                      </a:r>
                      <a:endParaRPr lang="zh-CN" sz="12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81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CN" sz="1200" kern="100">
                          <a:effectLst/>
                        </a:rPr>
                        <a:t>海信</a:t>
                      </a:r>
                      <a:r>
                        <a:rPr lang="en-US" sz="1200" kern="100">
                          <a:effectLst/>
                        </a:rPr>
                        <a:t>/</a:t>
                      </a:r>
                      <a:r>
                        <a:rPr lang="zh-CN" sz="1200" kern="100">
                          <a:effectLst/>
                        </a:rPr>
                        <a:t>科龙</a:t>
                      </a:r>
                      <a:r>
                        <a:rPr lang="en-US" sz="1200" kern="100">
                          <a:effectLst/>
                        </a:rPr>
                        <a:t>/</a:t>
                      </a:r>
                      <a:r>
                        <a:rPr lang="zh-CN" sz="1200" kern="100">
                          <a:effectLst/>
                        </a:rPr>
                        <a:t>日立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zh-CN" sz="1200" kern="100" dirty="0">
                          <a:effectLst/>
                        </a:rPr>
                        <a:t>家用空调全系涨幅</a:t>
                      </a:r>
                      <a:r>
                        <a:rPr lang="en-US" sz="1200" kern="100" dirty="0">
                          <a:effectLst/>
                        </a:rPr>
                        <a:t>5%-10%</a:t>
                      </a:r>
                      <a:endParaRPr lang="zh-CN" sz="1200" kern="100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zh-CN" sz="1200" kern="100" dirty="0">
                          <a:effectLst/>
                        </a:rPr>
                        <a:t>海信中央空调全系涨价</a:t>
                      </a:r>
                      <a:r>
                        <a:rPr lang="en-US" sz="1200" kern="100" dirty="0">
                          <a:effectLst/>
                        </a:rPr>
                        <a:t>8%-10%</a:t>
                      </a:r>
                      <a:endParaRPr lang="zh-CN" sz="1200" kern="100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zh-CN" sz="1200" kern="100" dirty="0">
                          <a:effectLst/>
                        </a:rPr>
                        <a:t>日立中央空调同步调价</a:t>
                      </a:r>
                      <a:r>
                        <a:rPr lang="en-US" sz="1200" kern="100" dirty="0">
                          <a:effectLst/>
                        </a:rPr>
                        <a:t>8%-10%</a:t>
                      </a:r>
                      <a:endParaRPr lang="zh-CN" sz="12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04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CN" sz="1200" kern="100">
                          <a:effectLst/>
                        </a:rPr>
                        <a:t>格力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CN" sz="1200" kern="100" dirty="0">
                          <a:effectLst/>
                        </a:rPr>
                        <a:t>中央空调全系列产品价格将于春节后上调</a:t>
                      </a:r>
                      <a:r>
                        <a:rPr lang="en-US" sz="1200" kern="100" dirty="0">
                          <a:effectLst/>
                        </a:rPr>
                        <a:t>5%-10%</a:t>
                      </a:r>
                      <a:endParaRPr lang="zh-CN" sz="12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04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CN" sz="1200" kern="100">
                          <a:effectLst/>
                        </a:rPr>
                        <a:t>美的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CN" sz="1200" kern="100" dirty="0">
                          <a:effectLst/>
                        </a:rPr>
                        <a:t>空调部分机型涨幅</a:t>
                      </a:r>
                      <a:r>
                        <a:rPr lang="en-US" sz="1200" kern="100" dirty="0">
                          <a:effectLst/>
                        </a:rPr>
                        <a:t>5%-6%</a:t>
                      </a:r>
                      <a:endParaRPr lang="zh-CN" sz="12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02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CN" sz="1200" kern="100">
                          <a:effectLst/>
                        </a:rPr>
                        <a:t>海尔</a:t>
                      </a:r>
                      <a:r>
                        <a:rPr lang="en-US" sz="1200" kern="100">
                          <a:effectLst/>
                        </a:rPr>
                        <a:t>/</a:t>
                      </a:r>
                      <a:r>
                        <a:rPr lang="zh-CN" sz="1200" kern="100">
                          <a:effectLst/>
                        </a:rPr>
                        <a:t>三菱重工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CN" sz="1200" kern="100" dirty="0">
                          <a:effectLst/>
                        </a:rPr>
                        <a:t>中央空调全系机型上调</a:t>
                      </a:r>
                      <a:r>
                        <a:rPr lang="en-US" sz="1200" kern="100" dirty="0">
                          <a:effectLst/>
                        </a:rPr>
                        <a:t>5%-12%</a:t>
                      </a:r>
                      <a:endParaRPr lang="zh-CN" sz="12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04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CN" sz="1200" kern="100">
                          <a:effectLst/>
                        </a:rPr>
                        <a:t>镁刻阳光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CN" sz="1200" kern="100" dirty="0">
                          <a:effectLst/>
                        </a:rPr>
                        <a:t>中央空调全系机型上调</a:t>
                      </a:r>
                      <a:r>
                        <a:rPr lang="en-US" sz="1200" kern="100" dirty="0">
                          <a:effectLst/>
                        </a:rPr>
                        <a:t>4%-8%</a:t>
                      </a:r>
                      <a:endParaRPr lang="zh-CN" sz="12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02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iCongo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CN" sz="1200" kern="100" dirty="0">
                          <a:effectLst/>
                        </a:rPr>
                        <a:t>中央空调全系机型上调</a:t>
                      </a:r>
                      <a:r>
                        <a:rPr lang="en-US" sz="1200" kern="100" dirty="0">
                          <a:effectLst/>
                        </a:rPr>
                        <a:t>4%-8%</a:t>
                      </a:r>
                      <a:endParaRPr lang="zh-CN" sz="12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502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CN" sz="1200" kern="100">
                          <a:effectLst/>
                        </a:rPr>
                        <a:t>富士通</a:t>
                      </a:r>
                      <a:r>
                        <a:rPr lang="en-US" sz="1200" kern="100">
                          <a:effectLst/>
                        </a:rPr>
                        <a:t>/</a:t>
                      </a:r>
                      <a:r>
                        <a:rPr lang="zh-CN" sz="1200" kern="100">
                          <a:effectLst/>
                        </a:rPr>
                        <a:t>将军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CN" sz="1200" kern="100" dirty="0">
                          <a:effectLst/>
                        </a:rPr>
                        <a:t>家用空调上调</a:t>
                      </a:r>
                      <a:r>
                        <a:rPr lang="en-US" sz="1200" kern="100" dirty="0">
                          <a:effectLst/>
                        </a:rPr>
                        <a:t>5%-12%</a:t>
                      </a:r>
                      <a:endParaRPr lang="zh-CN" sz="12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>
            <a:extLst>
              <a:ext uri="{FF2B5EF4-FFF2-40B4-BE49-F238E27FC236}">
                <a16:creationId xmlns:a16="http://schemas.microsoft.com/office/drawing/2014/main" id="{DC0A8EA8-4FB9-E103-9F23-70B314DC8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长周期看：空调保有量还在增长，未来换新需求主导，</a:t>
            </a:r>
            <a:r>
              <a:rPr lang="en-US" altLang="zh-CN" dirty="0"/>
              <a:t>10</a:t>
            </a:r>
            <a:r>
              <a:rPr lang="zh-CN" altLang="en-US" dirty="0"/>
              <a:t>年来均价低伏，存结构升级空间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DD2C020-736E-AD45-36F4-370DA1B9897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数据来源：公开资料，奥维云网（</a:t>
            </a:r>
            <a:r>
              <a:rPr lang="en-US" altLang="zh-CN" dirty="0"/>
              <a:t>AVC</a:t>
            </a:r>
            <a:r>
              <a:rPr lang="zh-CN" altLang="en-US" dirty="0"/>
              <a:t>）推总数据</a:t>
            </a:r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87390DC4-B889-C925-DEEF-8742306C51FA}"/>
              </a:ext>
            </a:extLst>
          </p:cNvPr>
          <p:cNvGrpSpPr/>
          <p:nvPr/>
        </p:nvGrpSpPr>
        <p:grpSpPr>
          <a:xfrm>
            <a:off x="439792" y="1758041"/>
            <a:ext cx="11312416" cy="4290484"/>
            <a:chOff x="516727" y="1758041"/>
            <a:chExt cx="7815726" cy="4290484"/>
          </a:xfrm>
        </p:grpSpPr>
        <p:graphicFrame>
          <p:nvGraphicFramePr>
            <p:cNvPr id="8" name="图表 7">
              <a:extLst>
                <a:ext uri="{FF2B5EF4-FFF2-40B4-BE49-F238E27FC236}">
                  <a16:creationId xmlns:a16="http://schemas.microsoft.com/office/drawing/2014/main" id="{FBABEC5A-1722-17A0-F250-681079E7DB90}"/>
                </a:ext>
              </a:extLst>
            </p:cNvPr>
            <p:cNvGraphicFramePr/>
            <p:nvPr/>
          </p:nvGraphicFramePr>
          <p:xfrm>
            <a:off x="516727" y="1758042"/>
            <a:ext cx="3879850" cy="429048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13" name="图表 12">
              <a:extLst>
                <a:ext uri="{FF2B5EF4-FFF2-40B4-BE49-F238E27FC236}">
                  <a16:creationId xmlns:a16="http://schemas.microsoft.com/office/drawing/2014/main" id="{85B63E8B-128E-9056-8D80-A9AAE3B9EEDD}"/>
                </a:ext>
              </a:extLst>
            </p:cNvPr>
            <p:cNvGraphicFramePr/>
            <p:nvPr/>
          </p:nvGraphicFramePr>
          <p:xfrm>
            <a:off x="4452603" y="1758041"/>
            <a:ext cx="3879850" cy="429048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sp>
        <p:nvSpPr>
          <p:cNvPr id="15" name="文本框 14">
            <a:extLst>
              <a:ext uri="{FF2B5EF4-FFF2-40B4-BE49-F238E27FC236}">
                <a16:creationId xmlns:a16="http://schemas.microsoft.com/office/drawing/2014/main" id="{DEB43F47-286D-2855-D956-CE4158DA463F}"/>
              </a:ext>
            </a:extLst>
          </p:cNvPr>
          <p:cNvSpPr txBox="1"/>
          <p:nvPr/>
        </p:nvSpPr>
        <p:spPr>
          <a:xfrm>
            <a:off x="439792" y="1283650"/>
            <a:ext cx="56156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空调近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10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年零售需求和保有量走势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3D145EB6-2B64-A6C5-3AA2-63DFD6C84890}"/>
              </a:ext>
            </a:extLst>
          </p:cNvPr>
          <p:cNvSpPr txBox="1"/>
          <p:nvPr/>
        </p:nvSpPr>
        <p:spPr>
          <a:xfrm>
            <a:off x="6055454" y="1283650"/>
            <a:ext cx="56156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彩空冰洗四大件近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10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准圆简体" panose="02000500000000000000" pitchFamily="2" charset="-122"/>
                <a:ea typeface="方正准圆简体" panose="02000500000000000000" pitchFamily="2" charset="-122"/>
                <a:cs typeface="+mn-cs"/>
              </a:rPr>
              <a:t>年均价走势（元）</a:t>
            </a:r>
          </a:p>
        </p:txBody>
      </p:sp>
    </p:spTree>
    <p:extLst>
      <p:ext uri="{BB962C8B-B14F-4D97-AF65-F5344CB8AC3E}">
        <p14:creationId xmlns:p14="http://schemas.microsoft.com/office/powerpoint/2010/main" val="123845284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OURCE_RECORD_KEY" val="{&quot;29&quot;:[50053044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5.88535433070865,&quot;left&quot;:23.183070866141723,&quot;top&quot;:98.78425196850394,&quot;width&quot;:905.4140157480315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3.6,&quot;left&quot;:46.43275590551181,&quot;top&quot;:88.9,&quot;width&quot;:870.3586614173228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1.3692125984252,&quot;left&quot;:45.68275590551181,&quot;top&quot;:171.77535433070867,&quot;width&quot;:852.717716535433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3.6,&quot;left&quot;:46.43275590551181,&quot;top&quot;:88.9,&quot;width&quot;:870.3586614173228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3.6,&quot;left&quot;:46.43275590551181,&quot;top&quot;:88.9,&quot;width&quot;:870.3586614173228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3.6,&quot;left&quot;:46.43275590551181,&quot;top&quot;:88.9,&quot;width&quot;:870.3586614173228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1.3692125984252,&quot;left&quot;:45.68275590551181,&quot;top&quot;:171.77535433070867,&quot;width&quot;:852.717716535433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1.3692125984252,&quot;left&quot;:45.68275590551181,&quot;top&quot;:171.77535433070867,&quot;width&quot;:852.717716535433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1.3692125984252,&quot;left&quot;:45.68275590551181,&quot;top&quot;:171.77535433070867,&quot;width&quot;:852.717716535433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3.6,&quot;left&quot;:46.43275590551181,&quot;top&quot;:88.9,&quot;width&quot;:870.3586614173228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3.6,&quot;left&quot;:46.43275590551181,&quot;top&quot;:88.9,&quot;width&quot;:870.3586614173228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3.6,&quot;left&quot;:46.43275590551181,&quot;top&quot;:88.9,&quot;width&quot;:870.3586614173228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5.88535433070865,&quot;left&quot;:23.183070866141723,&quot;top&quot;:98.78425196850394,&quot;width&quot;:905.4140157480315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5.88535433070865,&quot;left&quot;:23.183070866141723,&quot;top&quot;:98.78425196850394,&quot;width&quot;:905.4140157480315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5.88535433070865,&quot;left&quot;:23.183070866141723,&quot;top&quot;:98.78425196850394,&quot;width&quot;:905.4140157480315}"/>
</p:tagLst>
</file>

<file path=ppt/theme/theme1.xml><?xml version="1.0" encoding="utf-8"?>
<a:theme xmlns:a="http://schemas.openxmlformats.org/drawingml/2006/main" name="目录页-6">
  <a:themeElements>
    <a:clrScheme name="奥维云网">
      <a:dk1>
        <a:srgbClr val="404040"/>
      </a:dk1>
      <a:lt1>
        <a:srgbClr val="FFFFFF"/>
      </a:lt1>
      <a:dk2>
        <a:srgbClr val="005BAC"/>
      </a:dk2>
      <a:lt2>
        <a:srgbClr val="F2931C"/>
      </a:lt2>
      <a:accent1>
        <a:srgbClr val="00539E"/>
      </a:accent1>
      <a:accent2>
        <a:srgbClr val="F2931C"/>
      </a:accent2>
      <a:accent3>
        <a:srgbClr val="00539E"/>
      </a:accent3>
      <a:accent4>
        <a:srgbClr val="F2F2F2"/>
      </a:accent4>
      <a:accent5>
        <a:srgbClr val="FFFFFF"/>
      </a:accent5>
      <a:accent6>
        <a:srgbClr val="BFBFBF"/>
      </a:accent6>
      <a:hlink>
        <a:srgbClr val="005BAC"/>
      </a:hlink>
      <a:folHlink>
        <a:srgbClr val="F2931C"/>
      </a:folHlink>
    </a:clrScheme>
    <a:fontScheme name="d5dqt4hh">
      <a:majorFont>
        <a:latin typeface="方正准圆简体"/>
        <a:ea typeface="方正准圆简体"/>
        <a:cs typeface=""/>
      </a:majorFont>
      <a:minorFont>
        <a:latin typeface="方正准圆简体"/>
        <a:ea typeface="方正准圆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5_内容页">
  <a:themeElements>
    <a:clrScheme name="报告通用">
      <a:dk1>
        <a:srgbClr val="000000"/>
      </a:dk1>
      <a:lt1>
        <a:srgbClr val="FFFFFF"/>
      </a:lt1>
      <a:dk2>
        <a:srgbClr val="FFFFFF"/>
      </a:dk2>
      <a:lt2>
        <a:srgbClr val="ED7D31"/>
      </a:lt2>
      <a:accent1>
        <a:srgbClr val="005BAC"/>
      </a:accent1>
      <a:accent2>
        <a:srgbClr val="ED7D31"/>
      </a:accent2>
      <a:accent3>
        <a:srgbClr val="595959"/>
      </a:accent3>
      <a:accent4>
        <a:srgbClr val="005BAC"/>
      </a:accent4>
      <a:accent5>
        <a:srgbClr val="ED7D31"/>
      </a:accent5>
      <a:accent6>
        <a:srgbClr val="595959"/>
      </a:accent6>
      <a:hlink>
        <a:srgbClr val="FFFFFF"/>
      </a:hlink>
      <a:folHlink>
        <a:srgbClr val="FFFFFF"/>
      </a:folHlink>
    </a:clrScheme>
    <a:fontScheme name="ss2iwmgv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_内容页">
  <a:themeElements>
    <a:clrScheme name="自定义 33">
      <a:dk1>
        <a:srgbClr val="000000"/>
      </a:dk1>
      <a:lt1>
        <a:sysClr val="window" lastClr="FFFFFF"/>
      </a:lt1>
      <a:dk2>
        <a:srgbClr val="44546A"/>
      </a:dk2>
      <a:lt2>
        <a:srgbClr val="E7E6E6"/>
      </a:lt2>
      <a:accent1>
        <a:srgbClr val="0563C1"/>
      </a:accent1>
      <a:accent2>
        <a:srgbClr val="ED7D31"/>
      </a:accent2>
      <a:accent3>
        <a:srgbClr val="70AD47"/>
      </a:accent3>
      <a:accent4>
        <a:srgbClr val="A5A5A5"/>
      </a:accent4>
      <a:accent5>
        <a:srgbClr val="5B9BD5"/>
      </a:accent5>
      <a:accent6>
        <a:srgbClr val="FFC000"/>
      </a:accent6>
      <a:hlink>
        <a:srgbClr val="954F72"/>
      </a:hlink>
      <a:folHlink>
        <a:srgbClr val="44546A"/>
      </a:folHlink>
    </a:clrScheme>
    <a:fontScheme name="自定义 1">
      <a:majorFont>
        <a:latin typeface="黑体"/>
        <a:ea typeface="黑体"/>
        <a:cs typeface=""/>
      </a:majorFont>
      <a:minorFont>
        <a:latin typeface="黑体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6_内容页">
  <a:themeElements>
    <a:clrScheme name="报告通用">
      <a:dk1>
        <a:srgbClr val="000000"/>
      </a:dk1>
      <a:lt1>
        <a:srgbClr val="FFFFFF"/>
      </a:lt1>
      <a:dk2>
        <a:srgbClr val="FFFFFF"/>
      </a:dk2>
      <a:lt2>
        <a:srgbClr val="ED7D31"/>
      </a:lt2>
      <a:accent1>
        <a:srgbClr val="005BAC"/>
      </a:accent1>
      <a:accent2>
        <a:srgbClr val="ED7D31"/>
      </a:accent2>
      <a:accent3>
        <a:srgbClr val="595959"/>
      </a:accent3>
      <a:accent4>
        <a:srgbClr val="005BAC"/>
      </a:accent4>
      <a:accent5>
        <a:srgbClr val="ED7D31"/>
      </a:accent5>
      <a:accent6>
        <a:srgbClr val="595959"/>
      </a:accent6>
      <a:hlink>
        <a:srgbClr val="FFFFFF"/>
      </a:hlink>
      <a:folHlink>
        <a:srgbClr val="FFFFFF"/>
      </a:folHlink>
    </a:clrScheme>
    <a:fontScheme name="ss2iwmgv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8_内容页">
  <a:themeElements>
    <a:clrScheme name="自定义 33">
      <a:dk1>
        <a:srgbClr val="000000"/>
      </a:dk1>
      <a:lt1>
        <a:sysClr val="window" lastClr="FFFFFF"/>
      </a:lt1>
      <a:dk2>
        <a:srgbClr val="44546A"/>
      </a:dk2>
      <a:lt2>
        <a:srgbClr val="E7E6E6"/>
      </a:lt2>
      <a:accent1>
        <a:srgbClr val="0563C1"/>
      </a:accent1>
      <a:accent2>
        <a:srgbClr val="ED7D31"/>
      </a:accent2>
      <a:accent3>
        <a:srgbClr val="70AD47"/>
      </a:accent3>
      <a:accent4>
        <a:srgbClr val="A5A5A5"/>
      </a:accent4>
      <a:accent5>
        <a:srgbClr val="5B9BD5"/>
      </a:accent5>
      <a:accent6>
        <a:srgbClr val="FFC000"/>
      </a:accent6>
      <a:hlink>
        <a:srgbClr val="954F72"/>
      </a:hlink>
      <a:folHlink>
        <a:srgbClr val="44546A"/>
      </a:folHlink>
    </a:clrScheme>
    <a:fontScheme name="8c10e9b7-814e-4619-a898-3507281cfe08">
      <a:majorFont>
        <a:latin typeface="Arial"/>
        <a:ea typeface="方正准圆简体"/>
        <a:cs typeface=""/>
      </a:majorFont>
      <a:minorFont>
        <a:latin typeface="Arial"/>
        <a:ea typeface="方正准圆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1_过渡页">
  <a:themeElements>
    <a:clrScheme name="奥维云网">
      <a:dk1>
        <a:srgbClr val="404040"/>
      </a:dk1>
      <a:lt1>
        <a:srgbClr val="FFFFFF"/>
      </a:lt1>
      <a:dk2>
        <a:srgbClr val="005BAC"/>
      </a:dk2>
      <a:lt2>
        <a:srgbClr val="F2931C"/>
      </a:lt2>
      <a:accent1>
        <a:srgbClr val="00539E"/>
      </a:accent1>
      <a:accent2>
        <a:srgbClr val="F2931C"/>
      </a:accent2>
      <a:accent3>
        <a:srgbClr val="00539E"/>
      </a:accent3>
      <a:accent4>
        <a:srgbClr val="F2F2F2"/>
      </a:accent4>
      <a:accent5>
        <a:srgbClr val="FFFFFF"/>
      </a:accent5>
      <a:accent6>
        <a:srgbClr val="BFBFBF"/>
      </a:accent6>
      <a:hlink>
        <a:srgbClr val="005BAC"/>
      </a:hlink>
      <a:folHlink>
        <a:srgbClr val="F2931C"/>
      </a:folHlink>
    </a:clrScheme>
    <a:fontScheme name="ss2iwmgv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12_内容页">
  <a:themeElements>
    <a:clrScheme name="报告通用">
      <a:dk1>
        <a:srgbClr val="000000"/>
      </a:dk1>
      <a:lt1>
        <a:srgbClr val="FFFFFF"/>
      </a:lt1>
      <a:dk2>
        <a:srgbClr val="FFFFFF"/>
      </a:dk2>
      <a:lt2>
        <a:srgbClr val="ED7D31"/>
      </a:lt2>
      <a:accent1>
        <a:srgbClr val="005BAC"/>
      </a:accent1>
      <a:accent2>
        <a:srgbClr val="ED7D31"/>
      </a:accent2>
      <a:accent3>
        <a:srgbClr val="595959"/>
      </a:accent3>
      <a:accent4>
        <a:srgbClr val="005BAC"/>
      </a:accent4>
      <a:accent5>
        <a:srgbClr val="ED7D31"/>
      </a:accent5>
      <a:accent6>
        <a:srgbClr val="595959"/>
      </a:accent6>
      <a:hlink>
        <a:srgbClr val="FFFFFF"/>
      </a:hlink>
      <a:folHlink>
        <a:srgbClr val="FFFFFF"/>
      </a:folHlink>
    </a:clrScheme>
    <a:fontScheme name="35c56a38-5522-452e-9c06-56551e079813">
      <a:majorFont>
        <a:latin typeface="Arial"/>
        <a:ea typeface="方正准圆简体"/>
        <a:cs typeface=""/>
      </a:majorFont>
      <a:minorFont>
        <a:latin typeface="Arial"/>
        <a:ea typeface="方正准圆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2_标准内容页码">
  <a:themeElements>
    <a:clrScheme name="模板配色">
      <a:dk1>
        <a:srgbClr val="000000"/>
      </a:dk1>
      <a:lt1>
        <a:sysClr val="window" lastClr="FFFFFF"/>
      </a:lt1>
      <a:dk2>
        <a:srgbClr val="000000"/>
      </a:dk2>
      <a:lt2>
        <a:srgbClr val="FFFFFF"/>
      </a:lt2>
      <a:accent1>
        <a:srgbClr val="005BAC"/>
      </a:accent1>
      <a:accent2>
        <a:srgbClr val="ED7D31"/>
      </a:accent2>
      <a:accent3>
        <a:srgbClr val="595959"/>
      </a:accent3>
      <a:accent4>
        <a:srgbClr val="7FADD5"/>
      </a:accent4>
      <a:accent5>
        <a:srgbClr val="F6BE98"/>
      </a:accent5>
      <a:accent6>
        <a:srgbClr val="ACACAC"/>
      </a:accent6>
      <a:hlink>
        <a:srgbClr val="BFD6EA"/>
      </a:hlink>
      <a:folHlink>
        <a:srgbClr val="FADECB"/>
      </a:folHlink>
    </a:clrScheme>
    <a:fontScheme name="豆豆字体">
      <a:majorFont>
        <a:latin typeface="方正准圆简体"/>
        <a:ea typeface="方正准圆简体"/>
        <a:cs typeface=""/>
      </a:majorFont>
      <a:minorFont>
        <a:latin typeface="方正准圆简体"/>
        <a:ea typeface="方正准圆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14_内容页">
  <a:themeElements>
    <a:clrScheme name="自定义 33">
      <a:dk1>
        <a:srgbClr val="000000"/>
      </a:dk1>
      <a:lt1>
        <a:sysClr val="window" lastClr="FFFFFF"/>
      </a:lt1>
      <a:dk2>
        <a:srgbClr val="44546A"/>
      </a:dk2>
      <a:lt2>
        <a:srgbClr val="E7E6E6"/>
      </a:lt2>
      <a:accent1>
        <a:srgbClr val="0563C1"/>
      </a:accent1>
      <a:accent2>
        <a:srgbClr val="ED7D31"/>
      </a:accent2>
      <a:accent3>
        <a:srgbClr val="70AD47"/>
      </a:accent3>
      <a:accent4>
        <a:srgbClr val="A5A5A5"/>
      </a:accent4>
      <a:accent5>
        <a:srgbClr val="5B9BD5"/>
      </a:accent5>
      <a:accent6>
        <a:srgbClr val="FFC000"/>
      </a:accent6>
      <a:hlink>
        <a:srgbClr val="954F72"/>
      </a:hlink>
      <a:folHlink>
        <a:srgbClr val="44546A"/>
      </a:folHlink>
    </a:clrScheme>
    <a:fontScheme name="5fd9ff96-21af-4e9e-aa9e-3abd514fad53">
      <a:majorFont>
        <a:latin typeface="Arial"/>
        <a:ea typeface="方正准圆简体"/>
        <a:cs typeface=""/>
      </a:majorFont>
      <a:minorFont>
        <a:latin typeface="Arial"/>
        <a:ea typeface="方正准圆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35c56a38-5522-452e-9c06-56551e079813">
      <a:majorFont>
        <a:latin typeface="Arial"/>
        <a:ea typeface="方正准圆简体"/>
        <a:cs typeface=""/>
      </a:majorFont>
      <a:minorFont>
        <a:latin typeface="Arial"/>
        <a:ea typeface="方正准圆简体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25_内容页">
  <a:themeElements>
    <a:clrScheme name="报告通用">
      <a:dk1>
        <a:srgbClr val="000000"/>
      </a:dk1>
      <a:lt1>
        <a:srgbClr val="FFFFFF"/>
      </a:lt1>
      <a:dk2>
        <a:srgbClr val="FFFFFF"/>
      </a:dk2>
      <a:lt2>
        <a:srgbClr val="ED7D31"/>
      </a:lt2>
      <a:accent1>
        <a:srgbClr val="005BAC"/>
      </a:accent1>
      <a:accent2>
        <a:srgbClr val="ED7D31"/>
      </a:accent2>
      <a:accent3>
        <a:srgbClr val="595959"/>
      </a:accent3>
      <a:accent4>
        <a:srgbClr val="005BAC"/>
      </a:accent4>
      <a:accent5>
        <a:srgbClr val="ED7D31"/>
      </a:accent5>
      <a:accent6>
        <a:srgbClr val="595959"/>
      </a:accent6>
      <a:hlink>
        <a:srgbClr val="FFFFFF"/>
      </a:hlink>
      <a:folHlink>
        <a:srgbClr val="FFFFFF"/>
      </a:folHlink>
    </a:clrScheme>
    <a:fontScheme name="ss2iwmgv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0_内容页">
  <a:themeElements>
    <a:clrScheme name="自定义 33">
      <a:dk1>
        <a:srgbClr val="000000"/>
      </a:dk1>
      <a:lt1>
        <a:sysClr val="window" lastClr="FFFFFF"/>
      </a:lt1>
      <a:dk2>
        <a:srgbClr val="44546A"/>
      </a:dk2>
      <a:lt2>
        <a:srgbClr val="E7E6E6"/>
      </a:lt2>
      <a:accent1>
        <a:srgbClr val="0563C1"/>
      </a:accent1>
      <a:accent2>
        <a:srgbClr val="ED7D31"/>
      </a:accent2>
      <a:accent3>
        <a:srgbClr val="70AD47"/>
      </a:accent3>
      <a:accent4>
        <a:srgbClr val="A5A5A5"/>
      </a:accent4>
      <a:accent5>
        <a:srgbClr val="5B9BD5"/>
      </a:accent5>
      <a:accent6>
        <a:srgbClr val="FFC000"/>
      </a:accent6>
      <a:hlink>
        <a:srgbClr val="954F72"/>
      </a:hlink>
      <a:folHlink>
        <a:srgbClr val="44546A"/>
      </a:folHlink>
    </a:clrScheme>
    <a:fontScheme name="自定义 1">
      <a:majorFont>
        <a:latin typeface="方正准圆简体"/>
        <a:ea typeface="方正准圆简体"/>
        <a:cs typeface=""/>
      </a:majorFont>
      <a:minorFont>
        <a:latin typeface="方正准圆简体"/>
        <a:ea typeface="方正准圆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0.xml><?xml version="1.0" encoding="utf-8"?>
<a:theme xmlns:a="http://schemas.openxmlformats.org/drawingml/2006/main" name="26_内容页">
  <a:themeElements>
    <a:clrScheme name="报告通用">
      <a:dk1>
        <a:srgbClr val="000000"/>
      </a:dk1>
      <a:lt1>
        <a:srgbClr val="FFFFFF"/>
      </a:lt1>
      <a:dk2>
        <a:srgbClr val="FFFFFF"/>
      </a:dk2>
      <a:lt2>
        <a:srgbClr val="ED7D31"/>
      </a:lt2>
      <a:accent1>
        <a:srgbClr val="005BAC"/>
      </a:accent1>
      <a:accent2>
        <a:srgbClr val="ED7D31"/>
      </a:accent2>
      <a:accent3>
        <a:srgbClr val="595959"/>
      </a:accent3>
      <a:accent4>
        <a:srgbClr val="005BAC"/>
      </a:accent4>
      <a:accent5>
        <a:srgbClr val="ED7D31"/>
      </a:accent5>
      <a:accent6>
        <a:srgbClr val="595959"/>
      </a:accent6>
      <a:hlink>
        <a:srgbClr val="FFFFFF"/>
      </a:hlink>
      <a:folHlink>
        <a:srgbClr val="FFFFFF"/>
      </a:folHlink>
    </a:clrScheme>
    <a:fontScheme name="ss2iwmgv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1.xml><?xml version="1.0" encoding="utf-8"?>
<a:theme xmlns:a="http://schemas.openxmlformats.org/drawingml/2006/main" name="内容页">
  <a:themeElements>
    <a:clrScheme name="自定义 33">
      <a:dk1>
        <a:srgbClr val="000000"/>
      </a:dk1>
      <a:lt1>
        <a:sysClr val="window" lastClr="FFFFFF"/>
      </a:lt1>
      <a:dk2>
        <a:srgbClr val="44546A"/>
      </a:dk2>
      <a:lt2>
        <a:srgbClr val="E7E6E6"/>
      </a:lt2>
      <a:accent1>
        <a:srgbClr val="0563C1"/>
      </a:accent1>
      <a:accent2>
        <a:srgbClr val="ED7D31"/>
      </a:accent2>
      <a:accent3>
        <a:srgbClr val="70AD47"/>
      </a:accent3>
      <a:accent4>
        <a:srgbClr val="A5A5A5"/>
      </a:accent4>
      <a:accent5>
        <a:srgbClr val="5B9BD5"/>
      </a:accent5>
      <a:accent6>
        <a:srgbClr val="FFC000"/>
      </a:accent6>
      <a:hlink>
        <a:srgbClr val="954F72"/>
      </a:hlink>
      <a:folHlink>
        <a:srgbClr val="44546A"/>
      </a:folHlink>
    </a:clrScheme>
    <a:fontScheme name="ss2iwmgv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2.xml><?xml version="1.0" encoding="utf-8"?>
<a:theme xmlns:a="http://schemas.openxmlformats.org/drawingml/2006/main" name="15_内容页">
  <a:themeElements>
    <a:clrScheme name="自定义 33">
      <a:dk1>
        <a:srgbClr val="000000"/>
      </a:dk1>
      <a:lt1>
        <a:sysClr val="window" lastClr="FFFFFF"/>
      </a:lt1>
      <a:dk2>
        <a:srgbClr val="44546A"/>
      </a:dk2>
      <a:lt2>
        <a:srgbClr val="E7E6E6"/>
      </a:lt2>
      <a:accent1>
        <a:srgbClr val="0563C1"/>
      </a:accent1>
      <a:accent2>
        <a:srgbClr val="ED7D31"/>
      </a:accent2>
      <a:accent3>
        <a:srgbClr val="70AD47"/>
      </a:accent3>
      <a:accent4>
        <a:srgbClr val="A5A5A5"/>
      </a:accent4>
      <a:accent5>
        <a:srgbClr val="5B9BD5"/>
      </a:accent5>
      <a:accent6>
        <a:srgbClr val="FFC000"/>
      </a:accent6>
      <a:hlink>
        <a:srgbClr val="954F72"/>
      </a:hlink>
      <a:folHlink>
        <a:srgbClr val="44546A"/>
      </a:folHlink>
    </a:clrScheme>
    <a:fontScheme name="ss2iwmgv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3.xml><?xml version="1.0" encoding="utf-8"?>
<a:theme xmlns:a="http://schemas.openxmlformats.org/drawingml/2006/main" name="7_内容页">
  <a:themeElements>
    <a:clrScheme name="自定义 33">
      <a:dk1>
        <a:srgbClr val="000000"/>
      </a:dk1>
      <a:lt1>
        <a:sysClr val="window" lastClr="FFFFFF"/>
      </a:lt1>
      <a:dk2>
        <a:srgbClr val="44546A"/>
      </a:dk2>
      <a:lt2>
        <a:srgbClr val="E7E6E6"/>
      </a:lt2>
      <a:accent1>
        <a:srgbClr val="0563C1"/>
      </a:accent1>
      <a:accent2>
        <a:srgbClr val="ED7D31"/>
      </a:accent2>
      <a:accent3>
        <a:srgbClr val="70AD47"/>
      </a:accent3>
      <a:accent4>
        <a:srgbClr val="A5A5A5"/>
      </a:accent4>
      <a:accent5>
        <a:srgbClr val="5B9BD5"/>
      </a:accent5>
      <a:accent6>
        <a:srgbClr val="FFC000"/>
      </a:accent6>
      <a:hlink>
        <a:srgbClr val="954F72"/>
      </a:hlink>
      <a:folHlink>
        <a:srgbClr val="44546A"/>
      </a:folHlink>
    </a:clrScheme>
    <a:fontScheme name="ss2iwmgv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方正准圆简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方正准圆简体"/>
        <a:ea typeface=""/>
        <a:cs typeface=""/>
        <a:font script="Jpan" typeface="ＭＳ Ｐゴシック"/>
        <a:font script="Hang" typeface="맑은 고딕"/>
        <a:font script="Hans" typeface="方正准圆简体"/>
        <a:font script="Hant" typeface="新細明體"/>
        <a:font script="Arab" typeface="方正准圆简体"/>
        <a:font script="Hebr" typeface="方正准圆简体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方正准圆简体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方正准圆简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方正准圆简体"/>
        <a:ea typeface=""/>
        <a:cs typeface=""/>
        <a:font script="Jpan" typeface="ＭＳ Ｐゴシック"/>
        <a:font script="Hang" typeface="맑은 고딕"/>
        <a:font script="Hans" typeface="方正准圆简体"/>
        <a:font script="Hant" typeface="新細明體"/>
        <a:font script="Arab" typeface="方正准圆简体"/>
        <a:font script="Hebr" typeface="方正准圆简体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方正准圆简体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睿沃PPT母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封面页">
  <a:themeElements>
    <a:clrScheme name="奥维云网">
      <a:dk1>
        <a:srgbClr val="404040"/>
      </a:dk1>
      <a:lt1>
        <a:srgbClr val="FFFFFF"/>
      </a:lt1>
      <a:dk2>
        <a:srgbClr val="005BAC"/>
      </a:dk2>
      <a:lt2>
        <a:srgbClr val="F2931C"/>
      </a:lt2>
      <a:accent1>
        <a:srgbClr val="00539E"/>
      </a:accent1>
      <a:accent2>
        <a:srgbClr val="F2931C"/>
      </a:accent2>
      <a:accent3>
        <a:srgbClr val="00539E"/>
      </a:accent3>
      <a:accent4>
        <a:srgbClr val="F2F2F2"/>
      </a:accent4>
      <a:accent5>
        <a:srgbClr val="FFFFFF"/>
      </a:accent5>
      <a:accent6>
        <a:srgbClr val="BFBFBF"/>
      </a:accent6>
      <a:hlink>
        <a:srgbClr val="005BAC"/>
      </a:hlink>
      <a:folHlink>
        <a:srgbClr val="F2931C"/>
      </a:folHlink>
    </a:clrScheme>
    <a:fontScheme name="方正准圆简体">
      <a:majorFont>
        <a:latin typeface="方正准圆简体"/>
        <a:ea typeface="方正准圆简体"/>
        <a:cs typeface=""/>
      </a:majorFont>
      <a:minorFont>
        <a:latin typeface="方正准圆简体"/>
        <a:ea typeface="方正准圆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内容页">
  <a:themeElements>
    <a:clrScheme name="自定义 33">
      <a:dk1>
        <a:srgbClr val="000000"/>
      </a:dk1>
      <a:lt1>
        <a:sysClr val="window" lastClr="FFFFFF"/>
      </a:lt1>
      <a:dk2>
        <a:srgbClr val="44546A"/>
      </a:dk2>
      <a:lt2>
        <a:srgbClr val="E7E6E6"/>
      </a:lt2>
      <a:accent1>
        <a:srgbClr val="0563C1"/>
      </a:accent1>
      <a:accent2>
        <a:srgbClr val="ED7D31"/>
      </a:accent2>
      <a:accent3>
        <a:srgbClr val="70AD47"/>
      </a:accent3>
      <a:accent4>
        <a:srgbClr val="A5A5A5"/>
      </a:accent4>
      <a:accent5>
        <a:srgbClr val="5B9BD5"/>
      </a:accent5>
      <a:accent6>
        <a:srgbClr val="FFC000"/>
      </a:accent6>
      <a:hlink>
        <a:srgbClr val="954F72"/>
      </a:hlink>
      <a:folHlink>
        <a:srgbClr val="44546A"/>
      </a:folHlink>
    </a:clrScheme>
    <a:fontScheme name="自定义 1">
      <a:majorFont>
        <a:latin typeface="黑体"/>
        <a:ea typeface="黑体"/>
        <a:cs typeface=""/>
      </a:majorFont>
      <a:minorFont>
        <a:latin typeface="黑体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目录页">
  <a:themeElements>
    <a:clrScheme name="奥维云网">
      <a:dk1>
        <a:srgbClr val="404040"/>
      </a:dk1>
      <a:lt1>
        <a:srgbClr val="FFFFFF"/>
      </a:lt1>
      <a:dk2>
        <a:srgbClr val="005BAC"/>
      </a:dk2>
      <a:lt2>
        <a:srgbClr val="F2931C"/>
      </a:lt2>
      <a:accent1>
        <a:srgbClr val="00539E"/>
      </a:accent1>
      <a:accent2>
        <a:srgbClr val="F2931C"/>
      </a:accent2>
      <a:accent3>
        <a:srgbClr val="00539E"/>
      </a:accent3>
      <a:accent4>
        <a:srgbClr val="F2F2F2"/>
      </a:accent4>
      <a:accent5>
        <a:srgbClr val="FFFFFF"/>
      </a:accent5>
      <a:accent6>
        <a:srgbClr val="BFBFBF"/>
      </a:accent6>
      <a:hlink>
        <a:srgbClr val="005BAC"/>
      </a:hlink>
      <a:folHlink>
        <a:srgbClr val="F2931C"/>
      </a:folHlink>
    </a:clrScheme>
    <a:fontScheme name="奥维云网">
      <a:majorFont>
        <a:latin typeface="Impact"/>
        <a:ea typeface="微软雅黑"/>
        <a:cs typeface=""/>
      </a:majorFont>
      <a:minorFont>
        <a:latin typeface="Impact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3_内容页">
  <a:themeElements>
    <a:clrScheme name="自定义 33">
      <a:dk1>
        <a:srgbClr val="000000"/>
      </a:dk1>
      <a:lt1>
        <a:sysClr val="window" lastClr="FFFFFF"/>
      </a:lt1>
      <a:dk2>
        <a:srgbClr val="44546A"/>
      </a:dk2>
      <a:lt2>
        <a:srgbClr val="E7E6E6"/>
      </a:lt2>
      <a:accent1>
        <a:srgbClr val="0563C1"/>
      </a:accent1>
      <a:accent2>
        <a:srgbClr val="ED7D31"/>
      </a:accent2>
      <a:accent3>
        <a:srgbClr val="70AD47"/>
      </a:accent3>
      <a:accent4>
        <a:srgbClr val="A5A5A5"/>
      </a:accent4>
      <a:accent5>
        <a:srgbClr val="5B9BD5"/>
      </a:accent5>
      <a:accent6>
        <a:srgbClr val="FFC000"/>
      </a:accent6>
      <a:hlink>
        <a:srgbClr val="954F72"/>
      </a:hlink>
      <a:folHlink>
        <a:srgbClr val="44546A"/>
      </a:folHlink>
    </a:clrScheme>
    <a:fontScheme name="qfx4tyjr">
      <a:majorFont>
        <a:latin typeface="黑体"/>
        <a:ea typeface="黑体"/>
        <a:cs typeface=""/>
      </a:majorFont>
      <a:minorFont>
        <a:latin typeface="黑体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4_内容页">
  <a:themeElements>
    <a:clrScheme name="报告通用">
      <a:dk1>
        <a:srgbClr val="000000"/>
      </a:dk1>
      <a:lt1>
        <a:srgbClr val="FFFFFF"/>
      </a:lt1>
      <a:dk2>
        <a:srgbClr val="FFFFFF"/>
      </a:dk2>
      <a:lt2>
        <a:srgbClr val="ED7D31"/>
      </a:lt2>
      <a:accent1>
        <a:srgbClr val="005BAC"/>
      </a:accent1>
      <a:accent2>
        <a:srgbClr val="ED7D31"/>
      </a:accent2>
      <a:accent3>
        <a:srgbClr val="595959"/>
      </a:accent3>
      <a:accent4>
        <a:srgbClr val="005BAC"/>
      </a:accent4>
      <a:accent5>
        <a:srgbClr val="ED7D31"/>
      </a:accent5>
      <a:accent6>
        <a:srgbClr val="595959"/>
      </a:accent6>
      <a:hlink>
        <a:srgbClr val="FFFFFF"/>
      </a:hlink>
      <a:folHlink>
        <a:srgbClr val="FFFFFF"/>
      </a:folHlink>
    </a:clrScheme>
    <a:fontScheme name="ss2iwmgv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2_封底页">
  <a:themeElements>
    <a:clrScheme name="奥维云网">
      <a:dk1>
        <a:srgbClr val="404040"/>
      </a:dk1>
      <a:lt1>
        <a:srgbClr val="FFFFFF"/>
      </a:lt1>
      <a:dk2>
        <a:srgbClr val="005BAC"/>
      </a:dk2>
      <a:lt2>
        <a:srgbClr val="F2931C"/>
      </a:lt2>
      <a:accent1>
        <a:srgbClr val="00539E"/>
      </a:accent1>
      <a:accent2>
        <a:srgbClr val="F2931C"/>
      </a:accent2>
      <a:accent3>
        <a:srgbClr val="00539E"/>
      </a:accent3>
      <a:accent4>
        <a:srgbClr val="F2F2F2"/>
      </a:accent4>
      <a:accent5>
        <a:srgbClr val="FFFFFF"/>
      </a:accent5>
      <a:accent6>
        <a:srgbClr val="BFBFBF"/>
      </a:accent6>
      <a:hlink>
        <a:srgbClr val="005BAC"/>
      </a:hlink>
      <a:folHlink>
        <a:srgbClr val="F2931C"/>
      </a:folHlink>
    </a:clrScheme>
    <a:fontScheme name="">
      <a:majorFont>
        <a:latin typeface="方正准圆简体"/>
        <a:ea typeface="方正准圆简体"/>
        <a:cs typeface=""/>
      </a:majorFont>
      <a:minorFont>
        <a:latin typeface="方正准圆简体"/>
        <a:ea typeface="方正准圆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自定义 33">
    <a:dk1>
      <a:srgbClr val="000000"/>
    </a:dk1>
    <a:lt1>
      <a:sysClr val="window" lastClr="FFFFFF"/>
    </a:lt1>
    <a:dk2>
      <a:srgbClr val="44546A"/>
    </a:dk2>
    <a:lt2>
      <a:srgbClr val="E7E6E6"/>
    </a:lt2>
    <a:accent1>
      <a:srgbClr val="0563C1"/>
    </a:accent1>
    <a:accent2>
      <a:srgbClr val="ED7D31"/>
    </a:accent2>
    <a:accent3>
      <a:srgbClr val="70AD47"/>
    </a:accent3>
    <a:accent4>
      <a:srgbClr val="A5A5A5"/>
    </a:accent4>
    <a:accent5>
      <a:srgbClr val="5B9BD5"/>
    </a:accent5>
    <a:accent6>
      <a:srgbClr val="FFC000"/>
    </a:accent6>
    <a:hlink>
      <a:srgbClr val="954F72"/>
    </a:hlink>
    <a:folHlink>
      <a:srgbClr val="44546A"/>
    </a:folHlink>
  </a:clrScheme>
  <a:fontScheme name="e3tgdis5">
    <a:majorFont>
      <a:latin typeface="Arial"/>
      <a:ea typeface="黑体"/>
      <a:cs typeface=""/>
    </a:majorFont>
    <a:minorFont>
      <a:latin typeface="Arial"/>
      <a:ea typeface="黑体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 主题​​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微软雅黑">
    <a:majorFont>
      <a:latin typeface="Arial"/>
      <a:ea typeface="微软雅黑"/>
      <a:cs typeface=""/>
    </a:majorFont>
    <a:minorFont>
      <a:latin typeface="Arial"/>
      <a:ea typeface="微软雅黑"/>
      <a:cs typeface=""/>
    </a:minorFont>
  </a:fontScheme>
  <a:fmtScheme name="Office 主题​​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 主题​​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微软雅黑">
    <a:majorFont>
      <a:latin typeface="Arial"/>
      <a:ea typeface="微软雅黑"/>
      <a:cs typeface=""/>
    </a:majorFont>
    <a:minorFont>
      <a:latin typeface="Arial"/>
      <a:ea typeface="微软雅黑"/>
      <a:cs typeface=""/>
    </a:minorFont>
  </a:fontScheme>
  <a:fmtScheme name="Office 主题​​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 主题​​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微软雅黑">
    <a:majorFont>
      <a:latin typeface="Arial"/>
      <a:ea typeface="微软雅黑"/>
      <a:cs typeface=""/>
    </a:majorFont>
    <a:minorFont>
      <a:latin typeface="Arial"/>
      <a:ea typeface="微软雅黑"/>
      <a:cs typeface=""/>
    </a:minorFont>
  </a:fontScheme>
  <a:fmtScheme name="Office 主题​​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WPS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874CB"/>
    </a:accent1>
    <a:accent2>
      <a:srgbClr val="EE822F"/>
    </a:accent2>
    <a:accent3>
      <a:srgbClr val="F2BA02"/>
    </a:accent3>
    <a:accent4>
      <a:srgbClr val="75BD42"/>
    </a:accent4>
    <a:accent5>
      <a:srgbClr val="30C0B4"/>
    </a:accent5>
    <a:accent6>
      <a:srgbClr val="E54C5E"/>
    </a:accent6>
    <a:hlink>
      <a:srgbClr val="0026E5"/>
    </a:hlink>
    <a:folHlink>
      <a:srgbClr val="7E1FAD"/>
    </a:folHlink>
  </a:clrScheme>
  <a:fontScheme name="WPS">
    <a:majorFont>
      <a:latin typeface="苹方-简"/>
      <a:ea typeface="苹方-简"/>
      <a:cs typeface=""/>
    </a:majorFont>
    <a:minorFont>
      <a:latin typeface="苹方-简"/>
      <a:ea typeface="苹方-简"/>
      <a:cs typeface=""/>
    </a:minorFont>
  </a:fontScheme>
  <a:fmtScheme name="WPS">
    <a:fillStyleLst>
      <a:solidFill>
        <a:schemeClr val="phClr"/>
      </a:solidFill>
      <a:gradFill>
        <a:gsLst>
          <a:gs pos="0">
            <a:schemeClr val="phClr">
              <a:lumOff val="17500"/>
            </a:schemeClr>
          </a:gs>
          <a:gs pos="100000">
            <a:schemeClr val="phClr"/>
          </a:gs>
        </a:gsLst>
        <a:lin ang="2700000" scaled="0"/>
      </a:gradFill>
      <a:gradFill>
        <a:gsLst>
          <a:gs pos="0">
            <a:schemeClr val="phClr">
              <a:hueOff val="-2520000"/>
            </a:schemeClr>
          </a:gs>
          <a:gs pos="100000">
            <a:schemeClr val="phClr"/>
          </a:gs>
        </a:gsLst>
        <a:lin ang="27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2700" cap="flat" cmpd="sng" algn="ctr">
        <a:gradFill>
          <a:gsLst>
            <a:gs pos="0">
              <a:schemeClr val="phClr">
                <a:hueOff val="-4200000"/>
              </a:schemeClr>
            </a:gs>
            <a:gs pos="100000">
              <a:schemeClr val="phClr"/>
            </a:gs>
          </a:gsLst>
          <a:lin ang="2700000" scaled="1"/>
        </a:gradFill>
        <a:prstDash val="solid"/>
        <a:miter lim="800000"/>
      </a:ln>
    </a:lnStyleLst>
    <a:effectStyleLst>
      <a:effectStyle>
        <a:effectLst>
          <a:outerShdw blurRad="101600" dist="50800" dir="5400000" algn="ctr" rotWithShape="0">
            <a:schemeClr val="phClr">
              <a:alpha val="60000"/>
            </a:schemeClr>
          </a:outerShdw>
        </a:effectLst>
      </a:effectStyle>
      <a:effectStyle>
        <a:effectLst>
          <a:reflection stA="50000" endA="300" endPos="40000" dist="25400" dir="5400000" sy="-100000" algn="bl" rotWithShape="0"/>
        </a:effectLst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4.xml><?xml version="1.0" encoding="utf-8"?>
<a:themeOverride xmlns:a="http://schemas.openxmlformats.org/drawingml/2006/main">
  <a:clrScheme name="自定义 33">
    <a:dk1>
      <a:srgbClr val="000000"/>
    </a:dk1>
    <a:lt1>
      <a:sysClr val="window" lastClr="FFFFFF"/>
    </a:lt1>
    <a:dk2>
      <a:srgbClr val="44546A"/>
    </a:dk2>
    <a:lt2>
      <a:srgbClr val="E7E6E6"/>
    </a:lt2>
    <a:accent1>
      <a:srgbClr val="0563C1"/>
    </a:accent1>
    <a:accent2>
      <a:srgbClr val="ED7D31"/>
    </a:accent2>
    <a:accent3>
      <a:srgbClr val="70AD47"/>
    </a:accent3>
    <a:accent4>
      <a:srgbClr val="A5A5A5"/>
    </a:accent4>
    <a:accent5>
      <a:srgbClr val="5B9BD5"/>
    </a:accent5>
    <a:accent6>
      <a:srgbClr val="FFC000"/>
    </a:accent6>
    <a:hlink>
      <a:srgbClr val="954F72"/>
    </a:hlink>
    <a:folHlink>
      <a:srgbClr val="44546A"/>
    </a:folHlink>
  </a:clrScheme>
  <a:fontScheme name="自定义 1">
    <a:majorFont>
      <a:latin typeface="方正准圆简体"/>
      <a:ea typeface="方正准圆简体"/>
      <a:cs typeface=""/>
    </a:majorFont>
    <a:minorFont>
      <a:latin typeface="方正准圆简体"/>
      <a:ea typeface="方正准圆简体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5.xml><?xml version="1.0" encoding="utf-8"?>
<a:themeOverride xmlns:a="http://schemas.openxmlformats.org/drawingml/2006/main">
  <a:clrScheme name="自定义 33">
    <a:dk1>
      <a:srgbClr val="000000"/>
    </a:dk1>
    <a:lt1>
      <a:sysClr val="window" lastClr="FFFFFF"/>
    </a:lt1>
    <a:dk2>
      <a:srgbClr val="44546A"/>
    </a:dk2>
    <a:lt2>
      <a:srgbClr val="E7E6E6"/>
    </a:lt2>
    <a:accent1>
      <a:srgbClr val="0563C1"/>
    </a:accent1>
    <a:accent2>
      <a:srgbClr val="ED7D31"/>
    </a:accent2>
    <a:accent3>
      <a:srgbClr val="70AD47"/>
    </a:accent3>
    <a:accent4>
      <a:srgbClr val="A5A5A5"/>
    </a:accent4>
    <a:accent5>
      <a:srgbClr val="5B9BD5"/>
    </a:accent5>
    <a:accent6>
      <a:srgbClr val="FFC000"/>
    </a:accent6>
    <a:hlink>
      <a:srgbClr val="954F72"/>
    </a:hlink>
    <a:folHlink>
      <a:srgbClr val="44546A"/>
    </a:folHlink>
  </a:clrScheme>
  <a:fontScheme name="自定义 1">
    <a:majorFont>
      <a:latin typeface="方正准圆简体"/>
      <a:ea typeface="方正准圆简体"/>
      <a:cs typeface=""/>
    </a:majorFont>
    <a:minorFont>
      <a:latin typeface="方正准圆简体"/>
      <a:ea typeface="方正准圆简体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6.xml><?xml version="1.0" encoding="utf-8"?>
<a:themeOverride xmlns:a="http://schemas.openxmlformats.org/drawingml/2006/main">
  <a:clrScheme name="自定义 33">
    <a:dk1>
      <a:srgbClr val="000000"/>
    </a:dk1>
    <a:lt1>
      <a:sysClr val="window" lastClr="FFFFFF"/>
    </a:lt1>
    <a:dk2>
      <a:srgbClr val="44546A"/>
    </a:dk2>
    <a:lt2>
      <a:srgbClr val="E7E6E6"/>
    </a:lt2>
    <a:accent1>
      <a:srgbClr val="0563C1"/>
    </a:accent1>
    <a:accent2>
      <a:srgbClr val="ED7D31"/>
    </a:accent2>
    <a:accent3>
      <a:srgbClr val="70AD47"/>
    </a:accent3>
    <a:accent4>
      <a:srgbClr val="A5A5A5"/>
    </a:accent4>
    <a:accent5>
      <a:srgbClr val="5B9BD5"/>
    </a:accent5>
    <a:accent6>
      <a:srgbClr val="FFC000"/>
    </a:accent6>
    <a:hlink>
      <a:srgbClr val="954F72"/>
    </a:hlink>
    <a:folHlink>
      <a:srgbClr val="44546A"/>
    </a:folHlink>
  </a:clrScheme>
  <a:fontScheme name="自定义 1">
    <a:majorFont>
      <a:latin typeface="方正准圆简体"/>
      <a:ea typeface="方正准圆简体"/>
      <a:cs typeface=""/>
    </a:majorFont>
    <a:minorFont>
      <a:latin typeface="方正准圆简体"/>
      <a:ea typeface="方正准圆简体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7.xml><?xml version="1.0" encoding="utf-8"?>
<a:themeOverride xmlns:a="http://schemas.openxmlformats.org/drawingml/2006/main">
  <a:clrScheme name="自定义 33">
    <a:dk1>
      <a:srgbClr val="000000"/>
    </a:dk1>
    <a:lt1>
      <a:sysClr val="window" lastClr="FFFFFF"/>
    </a:lt1>
    <a:dk2>
      <a:srgbClr val="44546A"/>
    </a:dk2>
    <a:lt2>
      <a:srgbClr val="E7E6E6"/>
    </a:lt2>
    <a:accent1>
      <a:srgbClr val="0563C1"/>
    </a:accent1>
    <a:accent2>
      <a:srgbClr val="ED7D31"/>
    </a:accent2>
    <a:accent3>
      <a:srgbClr val="70AD47"/>
    </a:accent3>
    <a:accent4>
      <a:srgbClr val="A5A5A5"/>
    </a:accent4>
    <a:accent5>
      <a:srgbClr val="5B9BD5"/>
    </a:accent5>
    <a:accent6>
      <a:srgbClr val="FFC000"/>
    </a:accent6>
    <a:hlink>
      <a:srgbClr val="954F72"/>
    </a:hlink>
    <a:folHlink>
      <a:srgbClr val="44546A"/>
    </a:folHlink>
  </a:clrScheme>
  <a:fontScheme name="自定义 1">
    <a:majorFont>
      <a:latin typeface="方正准圆简体"/>
      <a:ea typeface="方正准圆简体"/>
      <a:cs typeface=""/>
    </a:majorFont>
    <a:minorFont>
      <a:latin typeface="方正准圆简体"/>
      <a:ea typeface="方正准圆简体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8.xml><?xml version="1.0" encoding="utf-8"?>
<a:themeOverride xmlns:a="http://schemas.openxmlformats.org/drawingml/2006/main">
  <a:clrScheme name="自定义 33">
    <a:dk1>
      <a:srgbClr val="000000"/>
    </a:dk1>
    <a:lt1>
      <a:sysClr val="window" lastClr="FFFFFF"/>
    </a:lt1>
    <a:dk2>
      <a:srgbClr val="44546A"/>
    </a:dk2>
    <a:lt2>
      <a:srgbClr val="E7E6E6"/>
    </a:lt2>
    <a:accent1>
      <a:srgbClr val="0563C1"/>
    </a:accent1>
    <a:accent2>
      <a:srgbClr val="ED7D31"/>
    </a:accent2>
    <a:accent3>
      <a:srgbClr val="70AD47"/>
    </a:accent3>
    <a:accent4>
      <a:srgbClr val="A5A5A5"/>
    </a:accent4>
    <a:accent5>
      <a:srgbClr val="5B9BD5"/>
    </a:accent5>
    <a:accent6>
      <a:srgbClr val="FFC000"/>
    </a:accent6>
    <a:hlink>
      <a:srgbClr val="954F72"/>
    </a:hlink>
    <a:folHlink>
      <a:srgbClr val="44546A"/>
    </a:folHlink>
  </a:clrScheme>
  <a:fontScheme name="自定义 1">
    <a:majorFont>
      <a:latin typeface="方正准圆简体"/>
      <a:ea typeface="方正准圆简体"/>
      <a:cs typeface=""/>
    </a:majorFont>
    <a:minorFont>
      <a:latin typeface="方正准圆简体"/>
      <a:ea typeface="方正准圆简体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9.xml><?xml version="1.0" encoding="utf-8"?>
<a:themeOverride xmlns:a="http://schemas.openxmlformats.org/drawingml/2006/main">
  <a:clrScheme name="自定义 33">
    <a:dk1>
      <a:srgbClr val="000000"/>
    </a:dk1>
    <a:lt1>
      <a:sysClr val="window" lastClr="FFFFFF"/>
    </a:lt1>
    <a:dk2>
      <a:srgbClr val="44546A"/>
    </a:dk2>
    <a:lt2>
      <a:srgbClr val="E7E6E6"/>
    </a:lt2>
    <a:accent1>
      <a:srgbClr val="0563C1"/>
    </a:accent1>
    <a:accent2>
      <a:srgbClr val="ED7D31"/>
    </a:accent2>
    <a:accent3>
      <a:srgbClr val="70AD47"/>
    </a:accent3>
    <a:accent4>
      <a:srgbClr val="A5A5A5"/>
    </a:accent4>
    <a:accent5>
      <a:srgbClr val="5B9BD5"/>
    </a:accent5>
    <a:accent6>
      <a:srgbClr val="FFC000"/>
    </a:accent6>
    <a:hlink>
      <a:srgbClr val="954F72"/>
    </a:hlink>
    <a:folHlink>
      <a:srgbClr val="44546A"/>
    </a:folHlink>
  </a:clrScheme>
  <a:fontScheme name="自定义 1">
    <a:majorFont>
      <a:latin typeface="方正准圆简体"/>
      <a:ea typeface="方正准圆简体"/>
      <a:cs typeface=""/>
    </a:majorFont>
    <a:minorFont>
      <a:latin typeface="方正准圆简体"/>
      <a:ea typeface="方正准圆简体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WPS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874CB"/>
    </a:accent1>
    <a:accent2>
      <a:srgbClr val="EE822F"/>
    </a:accent2>
    <a:accent3>
      <a:srgbClr val="F2BA02"/>
    </a:accent3>
    <a:accent4>
      <a:srgbClr val="75BD42"/>
    </a:accent4>
    <a:accent5>
      <a:srgbClr val="30C0B4"/>
    </a:accent5>
    <a:accent6>
      <a:srgbClr val="E54C5E"/>
    </a:accent6>
    <a:hlink>
      <a:srgbClr val="0026E5"/>
    </a:hlink>
    <a:folHlink>
      <a:srgbClr val="7E1FAD"/>
    </a:folHlink>
  </a:clrScheme>
  <a:fontScheme name="WPS">
    <a:majorFont>
      <a:latin typeface="方正准圆简体"/>
      <a:ea typeface=""/>
      <a:cs typeface=""/>
      <a:font script="Jpan" typeface="ＭＳ Ｐゴシック"/>
      <a:font script="Hang" typeface="맑은 고딕"/>
      <a:font script="Hans" typeface="方正准圆简体"/>
      <a:font script="Hant" typeface="新細明體"/>
      <a:font script="Arab" typeface="方正准圆简体"/>
      <a:font script="Hebr" typeface="方正准圆简体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方正准圆简体"/>
      <a:font script="Uigh" typeface="Microsoft Uighur"/>
      <a:font script="Geor" typeface="Sylfaen"/>
    </a:majorFont>
    <a:minorFont>
      <a:latin typeface="方正准圆简体"/>
      <a:ea typeface=""/>
      <a:cs typeface=""/>
      <a:font script="Jpan" typeface="ＭＳ Ｐゴシック"/>
      <a:font script="Hang" typeface="맑은 고딕"/>
      <a:font script="Hans" typeface="方正准圆简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WPS">
    <a:fillStyleLst>
      <a:solidFill>
        <a:schemeClr val="phClr"/>
      </a:solidFill>
      <a:gradFill>
        <a:gsLst>
          <a:gs pos="0">
            <a:schemeClr val="phClr">
              <a:lumOff val="17500"/>
            </a:schemeClr>
          </a:gs>
          <a:gs pos="100000">
            <a:schemeClr val="phClr"/>
          </a:gs>
        </a:gsLst>
        <a:lin ang="2700000" scaled="0"/>
      </a:gradFill>
      <a:gradFill>
        <a:gsLst>
          <a:gs pos="0">
            <a:schemeClr val="phClr">
              <a:hueOff val="-2520000"/>
            </a:schemeClr>
          </a:gs>
          <a:gs pos="100000">
            <a:schemeClr val="phClr"/>
          </a:gs>
        </a:gsLst>
        <a:lin ang="27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2700" cap="flat" cmpd="sng" algn="ctr">
        <a:gradFill>
          <a:gsLst>
            <a:gs pos="0">
              <a:schemeClr val="phClr">
                <a:hueOff val="-4200000"/>
              </a:schemeClr>
            </a:gs>
            <a:gs pos="100000">
              <a:schemeClr val="phClr"/>
            </a:gs>
          </a:gsLst>
          <a:lin ang="2700000" scaled="1"/>
        </a:gradFill>
        <a:prstDash val="solid"/>
        <a:miter lim="800000"/>
      </a:ln>
    </a:lnStyleLst>
    <a:effectStyleLst>
      <a:effectStyle>
        <a:effectLst>
          <a:outerShdw blurRad="101600" dist="50800" dir="5400000" algn="ctr" rotWithShape="0">
            <a:schemeClr val="phClr">
              <a:alpha val="60000"/>
            </a:schemeClr>
          </a:outerShdw>
        </a:effectLst>
      </a:effectStyle>
      <a:effectStyle>
        <a:effectLst>
          <a:reflection stA="50000" endA="300" endPos="40000" dist="25400" dir="5400000" sy="-100000" algn="bl" rotWithShape="0"/>
        </a:effectLst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WPS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874CB"/>
    </a:accent1>
    <a:accent2>
      <a:srgbClr val="EE822F"/>
    </a:accent2>
    <a:accent3>
      <a:srgbClr val="F2BA02"/>
    </a:accent3>
    <a:accent4>
      <a:srgbClr val="75BD42"/>
    </a:accent4>
    <a:accent5>
      <a:srgbClr val="30C0B4"/>
    </a:accent5>
    <a:accent6>
      <a:srgbClr val="E54C5E"/>
    </a:accent6>
    <a:hlink>
      <a:srgbClr val="0026E5"/>
    </a:hlink>
    <a:folHlink>
      <a:srgbClr val="7E1FAD"/>
    </a:folHlink>
  </a:clrScheme>
  <a:fontScheme name="WPS">
    <a:majorFont>
      <a:latin typeface="方正准圆简体"/>
      <a:ea typeface=""/>
      <a:cs typeface=""/>
      <a:font script="Jpan" typeface="ＭＳ Ｐゴシック"/>
      <a:font script="Hang" typeface="맑은 고딕"/>
      <a:font script="Hans" typeface="方正准圆简体"/>
      <a:font script="Hant" typeface="新細明體"/>
      <a:font script="Arab" typeface="方正准圆简体"/>
      <a:font script="Hebr" typeface="方正准圆简体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方正准圆简体"/>
      <a:font script="Uigh" typeface="Microsoft Uighur"/>
      <a:font script="Geor" typeface="Sylfaen"/>
    </a:majorFont>
    <a:minorFont>
      <a:latin typeface="方正准圆简体"/>
      <a:ea typeface=""/>
      <a:cs typeface=""/>
      <a:font script="Jpan" typeface="ＭＳ Ｐゴシック"/>
      <a:font script="Hang" typeface="맑은 고딕"/>
      <a:font script="Hans" typeface="方正准圆简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WPS">
    <a:fillStyleLst>
      <a:solidFill>
        <a:schemeClr val="phClr"/>
      </a:solidFill>
      <a:gradFill>
        <a:gsLst>
          <a:gs pos="0">
            <a:schemeClr val="phClr">
              <a:lumOff val="17500"/>
            </a:schemeClr>
          </a:gs>
          <a:gs pos="100000">
            <a:schemeClr val="phClr"/>
          </a:gs>
        </a:gsLst>
        <a:lin ang="2700000" scaled="0"/>
      </a:gradFill>
      <a:gradFill>
        <a:gsLst>
          <a:gs pos="0">
            <a:schemeClr val="phClr">
              <a:hueOff val="-2520000"/>
            </a:schemeClr>
          </a:gs>
          <a:gs pos="100000">
            <a:schemeClr val="phClr"/>
          </a:gs>
        </a:gsLst>
        <a:lin ang="27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2700" cap="flat" cmpd="sng" algn="ctr">
        <a:gradFill>
          <a:gsLst>
            <a:gs pos="0">
              <a:schemeClr val="phClr">
                <a:hueOff val="-4200000"/>
              </a:schemeClr>
            </a:gs>
            <a:gs pos="100000">
              <a:schemeClr val="phClr"/>
            </a:gs>
          </a:gsLst>
          <a:lin ang="2700000" scaled="1"/>
        </a:gradFill>
        <a:prstDash val="solid"/>
        <a:miter lim="800000"/>
      </a:ln>
    </a:lnStyleLst>
    <a:effectStyleLst>
      <a:effectStyle>
        <a:effectLst>
          <a:outerShdw blurRad="101600" dist="50800" dir="5400000" algn="ctr" rotWithShape="0">
            <a:schemeClr val="phClr">
              <a:alpha val="60000"/>
            </a:schemeClr>
          </a:outerShdw>
        </a:effectLst>
      </a:effectStyle>
      <a:effectStyle>
        <a:effectLst>
          <a:reflection stA="50000" endA="300" endPos="40000" dist="25400" dir="5400000" sy="-100000" algn="bl" rotWithShape="0"/>
        </a:effectLst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WPS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874CB"/>
    </a:accent1>
    <a:accent2>
      <a:srgbClr val="EE822F"/>
    </a:accent2>
    <a:accent3>
      <a:srgbClr val="F2BA02"/>
    </a:accent3>
    <a:accent4>
      <a:srgbClr val="75BD42"/>
    </a:accent4>
    <a:accent5>
      <a:srgbClr val="30C0B4"/>
    </a:accent5>
    <a:accent6>
      <a:srgbClr val="E54C5E"/>
    </a:accent6>
    <a:hlink>
      <a:srgbClr val="0026E5"/>
    </a:hlink>
    <a:folHlink>
      <a:srgbClr val="7E1FAD"/>
    </a:folHlink>
  </a:clrScheme>
  <a:fontScheme name="WPS">
    <a:majorFont>
      <a:latin typeface="苹方-简"/>
      <a:ea typeface="苹方-简"/>
      <a:cs typeface=""/>
    </a:majorFont>
    <a:minorFont>
      <a:latin typeface="苹方-简"/>
      <a:ea typeface="苹方-简"/>
      <a:cs typeface=""/>
    </a:minorFont>
  </a:fontScheme>
  <a:fmtScheme name="WPS">
    <a:fillStyleLst>
      <a:solidFill>
        <a:schemeClr val="phClr"/>
      </a:solidFill>
      <a:gradFill>
        <a:gsLst>
          <a:gs pos="0">
            <a:schemeClr val="phClr">
              <a:lumOff val="17500"/>
            </a:schemeClr>
          </a:gs>
          <a:gs pos="100000">
            <a:schemeClr val="phClr"/>
          </a:gs>
        </a:gsLst>
        <a:lin ang="2700000" scaled="0"/>
      </a:gradFill>
      <a:gradFill>
        <a:gsLst>
          <a:gs pos="0">
            <a:schemeClr val="phClr">
              <a:hueOff val="-2520000"/>
            </a:schemeClr>
          </a:gs>
          <a:gs pos="100000">
            <a:schemeClr val="phClr"/>
          </a:gs>
        </a:gsLst>
        <a:lin ang="27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2700" cap="flat" cmpd="sng" algn="ctr">
        <a:gradFill>
          <a:gsLst>
            <a:gs pos="0">
              <a:schemeClr val="phClr">
                <a:hueOff val="-4200000"/>
              </a:schemeClr>
            </a:gs>
            <a:gs pos="100000">
              <a:schemeClr val="phClr"/>
            </a:gs>
          </a:gsLst>
          <a:lin ang="2700000" scaled="1"/>
        </a:gradFill>
        <a:prstDash val="solid"/>
        <a:miter lim="800000"/>
      </a:ln>
    </a:lnStyleLst>
    <a:effectStyleLst>
      <a:effectStyle>
        <a:effectLst>
          <a:outerShdw blurRad="101600" dist="50800" dir="5400000" algn="ctr" rotWithShape="0">
            <a:schemeClr val="phClr">
              <a:alpha val="60000"/>
            </a:schemeClr>
          </a:outerShdw>
        </a:effectLst>
      </a:effectStyle>
      <a:effectStyle>
        <a:effectLst>
          <a:reflection stA="50000" endA="300" endPos="40000" dist="25400" dir="5400000" sy="-100000" algn="bl" rotWithShape="0"/>
        </a:effectLst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WPS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874CB"/>
    </a:accent1>
    <a:accent2>
      <a:srgbClr val="EE822F"/>
    </a:accent2>
    <a:accent3>
      <a:srgbClr val="F2BA02"/>
    </a:accent3>
    <a:accent4>
      <a:srgbClr val="75BD42"/>
    </a:accent4>
    <a:accent5>
      <a:srgbClr val="30C0B4"/>
    </a:accent5>
    <a:accent6>
      <a:srgbClr val="E54C5E"/>
    </a:accent6>
    <a:hlink>
      <a:srgbClr val="0026E5"/>
    </a:hlink>
    <a:folHlink>
      <a:srgbClr val="7E1FAD"/>
    </a:folHlink>
  </a:clrScheme>
  <a:fontScheme name="WPS">
    <a:majorFont>
      <a:latin typeface="苹方-简"/>
      <a:ea typeface="苹方-简"/>
      <a:cs typeface=""/>
    </a:majorFont>
    <a:minorFont>
      <a:latin typeface="苹方-简"/>
      <a:ea typeface="苹方-简"/>
      <a:cs typeface=""/>
    </a:minorFont>
  </a:fontScheme>
  <a:fmtScheme name="WPS">
    <a:fillStyleLst>
      <a:solidFill>
        <a:schemeClr val="phClr"/>
      </a:solidFill>
      <a:gradFill>
        <a:gsLst>
          <a:gs pos="0">
            <a:schemeClr val="phClr">
              <a:lumOff val="17500"/>
            </a:schemeClr>
          </a:gs>
          <a:gs pos="100000">
            <a:schemeClr val="phClr"/>
          </a:gs>
        </a:gsLst>
        <a:lin ang="2700000" scaled="0"/>
      </a:gradFill>
      <a:gradFill>
        <a:gsLst>
          <a:gs pos="0">
            <a:schemeClr val="phClr">
              <a:hueOff val="-2520000"/>
            </a:schemeClr>
          </a:gs>
          <a:gs pos="100000">
            <a:schemeClr val="phClr"/>
          </a:gs>
        </a:gsLst>
        <a:lin ang="27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2700" cap="flat" cmpd="sng" algn="ctr">
        <a:gradFill>
          <a:gsLst>
            <a:gs pos="0">
              <a:schemeClr val="phClr">
                <a:hueOff val="-4200000"/>
              </a:schemeClr>
            </a:gs>
            <a:gs pos="100000">
              <a:schemeClr val="phClr"/>
            </a:gs>
          </a:gsLst>
          <a:lin ang="2700000" scaled="1"/>
        </a:gradFill>
        <a:prstDash val="solid"/>
        <a:miter lim="800000"/>
      </a:ln>
    </a:lnStyleLst>
    <a:effectStyleLst>
      <a:effectStyle>
        <a:effectLst>
          <a:outerShdw blurRad="101600" dist="50800" dir="5400000" algn="ctr" rotWithShape="0">
            <a:schemeClr val="phClr">
              <a:alpha val="60000"/>
            </a:schemeClr>
          </a:outerShdw>
        </a:effectLst>
      </a:effectStyle>
      <a:effectStyle>
        <a:effectLst>
          <a:reflection stA="50000" endA="300" endPos="40000" dist="25400" dir="5400000" sy="-100000" algn="bl" rotWithShape="0"/>
        </a:effectLst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m3xg542f">
    <a:majorFont>
      <a:latin typeface="微软雅黑"/>
      <a:ea typeface="微软雅黑"/>
      <a:cs typeface=""/>
    </a:majorFont>
    <a:minorFont>
      <a:latin typeface="微软雅黑"/>
      <a:ea typeface="微软雅黑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m3xg542f">
    <a:majorFont>
      <a:latin typeface="微软雅黑"/>
      <a:ea typeface="微软雅黑"/>
      <a:cs typeface=""/>
    </a:majorFont>
    <a:minorFont>
      <a:latin typeface="微软雅黑"/>
      <a:ea typeface="微软雅黑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m3xg542f">
    <a:majorFont>
      <a:latin typeface="微软雅黑"/>
      <a:ea typeface="微软雅黑"/>
      <a:cs typeface=""/>
    </a:majorFont>
    <a:minorFont>
      <a:latin typeface="微软雅黑"/>
      <a:ea typeface="微软雅黑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m3xg542f">
    <a:majorFont>
      <a:latin typeface="微软雅黑"/>
      <a:ea typeface="微软雅黑"/>
      <a:cs typeface=""/>
    </a:majorFont>
    <a:minorFont>
      <a:latin typeface="微软雅黑"/>
      <a:ea typeface="微软雅黑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3912</Words>
  <Application>Microsoft Office PowerPoint</Application>
  <PresentationFormat>宽屏</PresentationFormat>
  <Paragraphs>573</Paragraphs>
  <Slides>28</Slides>
  <Notes>7</Notes>
  <HiddenSlides>0</HiddenSlides>
  <MMClips>0</MMClips>
  <ScaleCrop>false</ScaleCrop>
  <HeadingPairs>
    <vt:vector size="8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23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65" baseType="lpstr">
      <vt:lpstr>MiSans Heavy</vt:lpstr>
      <vt:lpstr>quote-cjk-patch</vt:lpstr>
      <vt:lpstr>等线</vt:lpstr>
      <vt:lpstr>方正宋黑简体</vt:lpstr>
      <vt:lpstr>方正准圆简体</vt:lpstr>
      <vt:lpstr>黑体</vt:lpstr>
      <vt:lpstr>苹方-简</vt:lpstr>
      <vt:lpstr>微软雅黑</vt:lpstr>
      <vt:lpstr>Agency FB</vt:lpstr>
      <vt:lpstr>Arial</vt:lpstr>
      <vt:lpstr>Calibri</vt:lpstr>
      <vt:lpstr>Impact</vt:lpstr>
      <vt:lpstr>Wingdings</vt:lpstr>
      <vt:lpstr>目录页-6</vt:lpstr>
      <vt:lpstr>20_内容页</vt:lpstr>
      <vt:lpstr>6_睿沃PPT母版</vt:lpstr>
      <vt:lpstr>封面页</vt:lpstr>
      <vt:lpstr>2_内容页</vt:lpstr>
      <vt:lpstr>6_目录页</vt:lpstr>
      <vt:lpstr>3_内容页</vt:lpstr>
      <vt:lpstr>4_内容页</vt:lpstr>
      <vt:lpstr>2_封底页</vt:lpstr>
      <vt:lpstr>5_内容页</vt:lpstr>
      <vt:lpstr>1_内容页</vt:lpstr>
      <vt:lpstr>6_内容页</vt:lpstr>
      <vt:lpstr>8_内容页</vt:lpstr>
      <vt:lpstr>1_过渡页</vt:lpstr>
      <vt:lpstr>12_内容页</vt:lpstr>
      <vt:lpstr>2_标准内容页码</vt:lpstr>
      <vt:lpstr>14_内容页</vt:lpstr>
      <vt:lpstr>WPS</vt:lpstr>
      <vt:lpstr>25_内容页</vt:lpstr>
      <vt:lpstr>26_内容页</vt:lpstr>
      <vt:lpstr>内容页</vt:lpstr>
      <vt:lpstr>15_内容页</vt:lpstr>
      <vt:lpstr>7_内容页</vt:lpstr>
      <vt:lpstr>think-cell 幻灯片</vt:lpstr>
      <vt:lpstr>PowerPoint 演示文稿</vt:lpstr>
      <vt:lpstr>PowerPoint 演示文稿</vt:lpstr>
      <vt:lpstr>一季度GDP同比增长5.0%，国补乘数效应递减，家电消费承压</vt:lpstr>
      <vt:lpstr>前装需求仍处于“减量”周期，地产去化库存的压力大</vt:lpstr>
      <vt:lpstr>家电大盘：1-4月零售额同比-7.7%，4月延续10%以上下滑，二季度叠加高基数降幅进一步扩大</vt:lpstr>
      <vt:lpstr>品类表现：普遍承压，空调、厨卫降幅在10%以上，冷柜同比增长</vt:lpstr>
      <vt:lpstr>PowerPoint 演示文稿</vt:lpstr>
      <vt:lpstr>成本变化：供给瓶颈与AI算力需求驱动铜价高位震荡，铝代铜量产推进缓慢</vt:lpstr>
      <vt:lpstr>长周期看：空调保有量还在增长，未来换新需求主导，10年来均价低伏，存结构升级空间</vt:lpstr>
      <vt:lpstr>近3年看：空调在前期的国补中需求透支最大，26年的降幅也最大</vt:lpstr>
      <vt:lpstr>空调行业：Q1行业下滑13.8%，进入3月市场下滑持续扩大，价格提升也遭遇压力位断崖式回落</vt:lpstr>
      <vt:lpstr>库存变化：行业库存水位高企，进入4月后，全渠道提价受阻，线上均价环比回落高于线下</vt:lpstr>
      <vt:lpstr>渠道表现：市场供需不平衡的挑战，区域结构性分化的机会显现</vt:lpstr>
      <vt:lpstr>品牌结构：线上长尾份额增长，子品牌及新兴品牌爆发力强，线下进一步向头部集中</vt:lpstr>
      <vt:lpstr>产品趋势：1+4，节能提效、舒适风感、健康空气、空间美学、智能语音</vt:lpstr>
      <vt:lpstr>未来的AI空调产业，竞争格局和商业模式会迎来重构</vt:lpstr>
      <vt:lpstr>PowerPoint 演示文稿</vt:lpstr>
      <vt:lpstr>长周期看：25年出现近10年规模的首次下滑、近6年均价的首次下滑，产品红利支撑不足</vt:lpstr>
      <vt:lpstr>近3年看：24年国补透支结构红利，25-26年价格下行</vt:lpstr>
      <vt:lpstr>新能效：导入不及预期，主要受成本压力、老一级能效仍享国补及库存去化需求制约</vt:lpstr>
      <vt:lpstr>细分门体：四门占据主流，六门独立制冰成为超高端新方向</vt:lpstr>
      <vt:lpstr>大冷冻容积：整体冰箱容量难以继续增长，冷藏与冷冻的结构再次分配</vt:lpstr>
      <vt:lpstr>制冰机：新兴场景扩容与生活方式迭代共同推动，市场渗透率持续上行</vt:lpstr>
      <vt:lpstr>多系统专业存储：短期内从高端向中高端普及辐射，独立蒸发器成为支撑溢价的重要趋势</vt:lpstr>
      <vt:lpstr>AI冰箱展望：3-5年内很难落地，唯有保持上新的速度、规避价格内卷</vt:lpstr>
      <vt:lpstr>2026预测：Q2预计大盘下滑超10%、H2降幅收窄，全年回到8400亿左右、同比-6%左右</vt:lpstr>
      <vt:lpstr>家用制冷市场后市预判：稳价格修复中端厚毛利品销售结构，精研价值复利抵御成本扰动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aowei</dc:creator>
  <cp:lastModifiedBy>lily shen</cp:lastModifiedBy>
  <cp:revision>1438</cp:revision>
  <dcterms:created xsi:type="dcterms:W3CDTF">2023-08-09T12:44:00Z</dcterms:created>
  <dcterms:modified xsi:type="dcterms:W3CDTF">2026-05-21T15:01:15Z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2052-12.1.0.25865</vt:lpwstr>
  </property>
  <property fmtid="{D5CDD505-2E9C-101B-9397-08002B2CF9AE}" pid="3" name="ICV">
    <vt:lpwstr>A561322232664779810A32686407BD17_13</vt:lpwstr>
  </property>
</Properties>
</file>