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media/image102.svg" ContentType="image/svg+xml"/>
  <Override PartName="/ppt/media/image104.svg" ContentType="image/svg+xml"/>
  <Override PartName="/ppt/media/image65.svg" ContentType="image/svg+xml"/>
  <Override PartName="/ppt/media/image67.svg" ContentType="image/svg+xml"/>
  <Override PartName="/ppt/media/image69.svg" ContentType="image/svg+xml"/>
  <Override PartName="/ppt/media/image71.svg" ContentType="image/svg+xml"/>
  <Override PartName="/ppt/media/image80.svg" ContentType="image/svg+xml"/>
  <Override PartName="/ppt/media/image82.svg" ContentType="image/svg+xml"/>
  <Override PartName="/ppt/media/image84.svg" ContentType="image/svg+xml"/>
  <Override PartName="/ppt/media/image86.svg" ContentType="image/svg+xml"/>
  <Override PartName="/ppt/media/image88.svg" ContentType="image/svg+xml"/>
  <Override PartName="/ppt/media/image90.svg" ContentType="image/svg+xml"/>
  <Override PartName="/ppt/media/image92.svg" ContentType="image/svg+xml"/>
  <Override PartName="/ppt/media/image95.svg" ContentType="image/svg+xml"/>
  <Override PartName="/ppt/media/image97.svg" ContentType="image/svg+xml"/>
  <Override PartName="/ppt/media/image99.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
  </p:notesMasterIdLst>
  <p:handoutMasterIdLst>
    <p:handoutMasterId r:id="rId45"/>
  </p:handoutMasterIdLst>
  <p:sldIdLst>
    <p:sldId id="793" r:id="rId3"/>
    <p:sldId id="523" r:id="rId4"/>
    <p:sldId id="525" r:id="rId5"/>
    <p:sldId id="526" r:id="rId7"/>
    <p:sldId id="716" r:id="rId8"/>
    <p:sldId id="530" r:id="rId9"/>
    <p:sldId id="531" r:id="rId10"/>
    <p:sldId id="810" r:id="rId11"/>
    <p:sldId id="813" r:id="rId12"/>
    <p:sldId id="811" r:id="rId13"/>
    <p:sldId id="816" r:id="rId14"/>
    <p:sldId id="814" r:id="rId15"/>
    <p:sldId id="815" r:id="rId16"/>
    <p:sldId id="817" r:id="rId17"/>
    <p:sldId id="846" r:id="rId18"/>
    <p:sldId id="818" r:id="rId19"/>
    <p:sldId id="820" r:id="rId20"/>
    <p:sldId id="783" r:id="rId21"/>
    <p:sldId id="533" r:id="rId22"/>
    <p:sldId id="766" r:id="rId23"/>
    <p:sldId id="764" r:id="rId24"/>
    <p:sldId id="799" r:id="rId25"/>
    <p:sldId id="767" r:id="rId26"/>
    <p:sldId id="800" r:id="rId27"/>
    <p:sldId id="801" r:id="rId28"/>
    <p:sldId id="821" r:id="rId29"/>
    <p:sldId id="804" r:id="rId30"/>
    <p:sldId id="792" r:id="rId31"/>
    <p:sldId id="824" r:id="rId32"/>
    <p:sldId id="825" r:id="rId33"/>
    <p:sldId id="826" r:id="rId34"/>
    <p:sldId id="828" r:id="rId35"/>
    <p:sldId id="829" r:id="rId36"/>
    <p:sldId id="842" r:id="rId37"/>
    <p:sldId id="843" r:id="rId38"/>
    <p:sldId id="840" r:id="rId39"/>
    <p:sldId id="841" r:id="rId40"/>
    <p:sldId id="844" r:id="rId41"/>
    <p:sldId id="845" r:id="rId42"/>
    <p:sldId id="808" r:id="rId43"/>
    <p:sldId id="705" r:id="rId44"/>
  </p:sldIdLst>
  <p:sldSz cx="9935845"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63" userDrawn="1">
          <p15:clr>
            <a:srgbClr val="A4A3A4"/>
          </p15:clr>
        </p15:guide>
        <p15:guide id="2" pos="324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幸全" initials="幸全" lastIdx="1" clrIdx="0"/>
  <p:cmAuthor id="75" name="作者" initials="A" lastIdx="0" clrIdx="24"/>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0F4D3"/>
    <a:srgbClr val="D9C1D9"/>
    <a:srgbClr val="A1C2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p:scale>
          <a:sx n="125" d="100"/>
          <a:sy n="125" d="100"/>
        </p:scale>
        <p:origin x="-4344" y="-744"/>
      </p:cViewPr>
      <p:guideLst>
        <p:guide orient="horz" pos="2263"/>
        <p:guide pos="3244"/>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notesMaster" Target="notesMasters/notesMaster1.xml"/><Relationship Id="rId5" Type="http://schemas.openxmlformats.org/officeDocument/2006/relationships/slide" Target="slides/slide3.xml"/><Relationship Id="rId49" Type="http://schemas.openxmlformats.org/officeDocument/2006/relationships/commentAuthors" Target="commentAuthors.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handoutMaster" Target="handoutMasters/handoutMaster1.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1193400" y="1143000"/>
            <a:ext cx="44712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幻灯片图像占位符 1"/>
          <p:cNvSpPr>
            <a:spLocks noGrp="1" noRot="1" noChangeAspect="1" noTextEdit="1"/>
          </p:cNvSpPr>
          <p:nvPr>
            <p:ph type="sldImg"/>
          </p:nvPr>
        </p:nvSpPr>
        <p:spPr>
          <a:xfrm>
            <a:off x="1193400" y="1143000"/>
            <a:ext cx="4471200" cy="3086100"/>
          </a:xfrm>
          <a:ln>
            <a:solidFill>
              <a:srgbClr val="000000">
                <a:alpha val="100000"/>
              </a:srgbClr>
            </a:solidFill>
            <a:miter lim="800000"/>
          </a:ln>
        </p:spPr>
      </p:sp>
      <p:sp>
        <p:nvSpPr>
          <p:cNvPr id="41987" name="文本占位符 2"/>
          <p:cNvSpPr>
            <a:spLocks noGrp="1"/>
          </p:cNvSpPr>
          <p:nvPr>
            <p:ph type="body"/>
          </p:nvPr>
        </p:nvSpPr>
        <p:spPr>
          <a:noFill/>
          <a:ln>
            <a:noFill/>
          </a:ln>
        </p:spPr>
        <p:txBody>
          <a:bodyPr wrap="square" lIns="91440" tIns="45720" rIns="91440" bIns="45720" anchor="t" anchorCtr="0"/>
          <a:lstStyle/>
          <a:p>
            <a:pPr lvl="0" eaLnBrk="1" hangingPunct="1">
              <a:spcBef>
                <a:spcPct val="0"/>
              </a:spcBef>
            </a:pPr>
            <a:endParaRPr lang="zh-CN" altLang="en-US" dirty="0"/>
          </a:p>
        </p:txBody>
      </p:sp>
      <p:sp>
        <p:nvSpPr>
          <p:cNvPr id="18435" name="灯片编号占位符 3"/>
          <p:cNvSpPr txBox="1">
            <a:spLocks noGrp="1" noChangeArrowheads="1"/>
          </p:cNvSpPr>
          <p:nvPr>
            <p:ph type="sldNum"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b" anchorCtr="0" compatLnSpc="1"/>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1B3DD416-343A-4AFC-9ADA-7D9C5EAEED35}" type="slidenum">
              <a:rPr kumimoji="0" lang="zh-CN" altLang="en-US" sz="1200" b="0" i="0" u="none" strike="noStrike" kern="1200" cap="none" spc="0" normalizeH="0" baseline="0" noProof="1" dirty="0">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rPr>
            </a:fld>
            <a:endParaRPr kumimoji="0" lang="en-US" altLang="zh-CN" sz="1200" b="0" i="0" u="none" strike="noStrike" kern="1200" cap="none" spc="0" normalizeH="0" baseline="0" noProof="1">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幻灯片图像占位符 1"/>
          <p:cNvSpPr>
            <a:spLocks noGrp="1" noRot="1" noChangeAspect="1" noTextEdit="1"/>
          </p:cNvSpPr>
          <p:nvPr>
            <p:ph type="sldImg"/>
          </p:nvPr>
        </p:nvSpPr>
        <p:spPr>
          <a:xfrm>
            <a:off x="1193400" y="1143000"/>
            <a:ext cx="4471200" cy="3086100"/>
          </a:xfrm>
          <a:ln>
            <a:solidFill>
              <a:srgbClr val="000000">
                <a:alpha val="100000"/>
              </a:srgbClr>
            </a:solidFill>
            <a:miter lim="800000"/>
          </a:ln>
        </p:spPr>
      </p:sp>
      <p:sp>
        <p:nvSpPr>
          <p:cNvPr id="22531" name="文本占位符 2"/>
          <p:cNvSpPr>
            <a:spLocks noGrp="1"/>
          </p:cNvSpPr>
          <p:nvPr>
            <p:ph type="body"/>
          </p:nvPr>
        </p:nvSpPr>
        <p:spPr>
          <a:noFill/>
          <a:ln>
            <a:noFill/>
          </a:ln>
        </p:spPr>
        <p:txBody>
          <a:bodyPr wrap="square" lIns="91440" tIns="45720" rIns="91440" bIns="45720" anchor="t" anchorCtr="0"/>
          <a:lstStyle/>
          <a:p>
            <a:pPr lvl="0" eaLnBrk="1" hangingPunct="1">
              <a:spcBef>
                <a:spcPct val="0"/>
              </a:spcBef>
            </a:pPr>
            <a:endParaRPr lang="zh-CN" altLang="en-US" dirty="0"/>
          </a:p>
        </p:txBody>
      </p:sp>
      <p:sp>
        <p:nvSpPr>
          <p:cNvPr id="11267" name="灯片编号占位符 3"/>
          <p:cNvSpPr txBox="1">
            <a:spLocks noGrp="1" noChangeArrowheads="1"/>
          </p:cNvSpPr>
          <p:nvPr>
            <p:ph type="sldNum"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b" anchorCtr="0" compatLnSpc="1"/>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561DD8A6-5434-4529-8FCE-B1BBE3493A8F}" type="slidenum">
              <a:rPr kumimoji="0" lang="zh-CN" altLang="en-US" sz="1200" b="0" i="0" u="none" strike="noStrike" kern="1200" cap="none" spc="0" normalizeH="0" baseline="0" noProof="1" dirty="0">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rPr>
            </a:fld>
            <a:endParaRPr kumimoji="0" lang="en-US" altLang="zh-CN" sz="1200" b="0" i="0" u="none" strike="noStrike" kern="1200" cap="none" spc="0" normalizeH="0" baseline="0" noProof="1">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幻灯片图像占位符 1"/>
          <p:cNvSpPr>
            <a:spLocks noGrp="1" noRot="1" noChangeAspect="1" noTextEdit="1"/>
          </p:cNvSpPr>
          <p:nvPr>
            <p:ph type="sldImg"/>
          </p:nvPr>
        </p:nvSpPr>
        <p:spPr>
          <a:xfrm>
            <a:off x="1193400" y="1143000"/>
            <a:ext cx="4471200" cy="3086100"/>
          </a:xfrm>
          <a:ln>
            <a:solidFill>
              <a:srgbClr val="000000">
                <a:alpha val="100000"/>
              </a:srgbClr>
            </a:solidFill>
            <a:miter lim="800000"/>
          </a:ln>
        </p:spPr>
      </p:sp>
      <p:sp>
        <p:nvSpPr>
          <p:cNvPr id="22531" name="文本占位符 2"/>
          <p:cNvSpPr>
            <a:spLocks noGrp="1"/>
          </p:cNvSpPr>
          <p:nvPr>
            <p:ph type="body"/>
          </p:nvPr>
        </p:nvSpPr>
        <p:spPr>
          <a:noFill/>
          <a:ln>
            <a:noFill/>
          </a:ln>
        </p:spPr>
        <p:txBody>
          <a:bodyPr wrap="square" lIns="91440" tIns="45720" rIns="91440" bIns="45720" anchor="t" anchorCtr="0"/>
          <a:lstStyle/>
          <a:p>
            <a:pPr lvl="0" eaLnBrk="1" hangingPunct="1">
              <a:spcBef>
                <a:spcPct val="0"/>
              </a:spcBef>
            </a:pPr>
            <a:endParaRPr lang="zh-CN" altLang="en-US" dirty="0"/>
          </a:p>
        </p:txBody>
      </p:sp>
      <p:sp>
        <p:nvSpPr>
          <p:cNvPr id="11267" name="灯片编号占位符 3"/>
          <p:cNvSpPr txBox="1">
            <a:spLocks noGrp="1" noChangeArrowheads="1"/>
          </p:cNvSpPr>
          <p:nvPr>
            <p:ph type="sldNum"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b" anchorCtr="0" compatLnSpc="1"/>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561DD8A6-5434-4529-8FCE-B1BBE3493A8F}" type="slidenum">
              <a:rPr kumimoji="0" lang="zh-CN" altLang="en-US" sz="1200" b="0" i="0" u="none" strike="noStrike" kern="1200" cap="none" spc="0" normalizeH="0" baseline="0" noProof="1" dirty="0">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rPr>
            </a:fld>
            <a:endParaRPr kumimoji="0" lang="en-US" altLang="zh-CN" sz="1200" b="0" i="0" u="none" strike="noStrike" kern="1200" cap="none" spc="0" normalizeH="0" baseline="0" noProof="1">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幻灯片图像占位符 1"/>
          <p:cNvSpPr>
            <a:spLocks noGrp="1" noRot="1" noChangeAspect="1" noTextEdit="1"/>
          </p:cNvSpPr>
          <p:nvPr>
            <p:ph type="sldImg"/>
          </p:nvPr>
        </p:nvSpPr>
        <p:spPr>
          <a:xfrm>
            <a:off x="1193400" y="1143000"/>
            <a:ext cx="4471200" cy="3086100"/>
          </a:xfrm>
          <a:ln>
            <a:solidFill>
              <a:srgbClr val="000000">
                <a:alpha val="100000"/>
              </a:srgbClr>
            </a:solidFill>
            <a:miter lim="800000"/>
          </a:ln>
        </p:spPr>
      </p:sp>
      <p:sp>
        <p:nvSpPr>
          <p:cNvPr id="22531" name="文本占位符 2"/>
          <p:cNvSpPr>
            <a:spLocks noGrp="1"/>
          </p:cNvSpPr>
          <p:nvPr>
            <p:ph type="body"/>
          </p:nvPr>
        </p:nvSpPr>
        <p:spPr>
          <a:noFill/>
          <a:ln>
            <a:noFill/>
          </a:ln>
        </p:spPr>
        <p:txBody>
          <a:bodyPr wrap="square" lIns="91440" tIns="45720" rIns="91440" bIns="45720" anchor="t" anchorCtr="0"/>
          <a:lstStyle/>
          <a:p>
            <a:pPr lvl="0" eaLnBrk="1" hangingPunct="1">
              <a:spcBef>
                <a:spcPct val="0"/>
              </a:spcBef>
            </a:pPr>
            <a:endParaRPr lang="zh-CN" altLang="en-US" dirty="0"/>
          </a:p>
        </p:txBody>
      </p:sp>
      <p:sp>
        <p:nvSpPr>
          <p:cNvPr id="11267" name="灯片编号占位符 3"/>
          <p:cNvSpPr txBox="1">
            <a:spLocks noGrp="1" noChangeArrowheads="1"/>
          </p:cNvSpPr>
          <p:nvPr>
            <p:ph type="sldNum"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b" anchorCtr="0" compatLnSpc="1"/>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561DD8A6-5434-4529-8FCE-B1BBE3493A8F}" type="slidenum">
              <a:rPr kumimoji="0" lang="zh-CN" altLang="en-US" sz="1200" b="0" i="0" u="none" strike="noStrike" kern="1200" cap="none" spc="0" normalizeH="0" baseline="0" noProof="1" dirty="0">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rPr>
            </a:fld>
            <a:endParaRPr kumimoji="0" lang="en-US" altLang="zh-CN" sz="1200" b="0" i="0" u="none" strike="noStrike" kern="1200" cap="none" spc="0" normalizeH="0" baseline="0" noProof="1">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幻灯片图像占位符 1"/>
          <p:cNvSpPr>
            <a:spLocks noGrp="1" noRot="1" noChangeAspect="1" noTextEdit="1"/>
          </p:cNvSpPr>
          <p:nvPr>
            <p:ph type="sldImg"/>
          </p:nvPr>
        </p:nvSpPr>
        <p:spPr>
          <a:xfrm>
            <a:off x="1193400" y="1143000"/>
            <a:ext cx="4471200" cy="3086100"/>
          </a:xfrm>
          <a:ln>
            <a:solidFill>
              <a:srgbClr val="000000">
                <a:alpha val="100000"/>
              </a:srgbClr>
            </a:solidFill>
            <a:miter lim="800000"/>
          </a:ln>
        </p:spPr>
      </p:sp>
      <p:sp>
        <p:nvSpPr>
          <p:cNvPr id="22531" name="文本占位符 2"/>
          <p:cNvSpPr>
            <a:spLocks noGrp="1"/>
          </p:cNvSpPr>
          <p:nvPr>
            <p:ph type="body"/>
          </p:nvPr>
        </p:nvSpPr>
        <p:spPr>
          <a:noFill/>
          <a:ln>
            <a:noFill/>
          </a:ln>
        </p:spPr>
        <p:txBody>
          <a:bodyPr wrap="square" lIns="91440" tIns="45720" rIns="91440" bIns="45720" anchor="t" anchorCtr="0"/>
          <a:lstStyle/>
          <a:p>
            <a:pPr lvl="0" eaLnBrk="1" hangingPunct="1">
              <a:spcBef>
                <a:spcPct val="0"/>
              </a:spcBef>
            </a:pPr>
            <a:endParaRPr lang="zh-CN" altLang="en-US" dirty="0"/>
          </a:p>
        </p:txBody>
      </p:sp>
      <p:sp>
        <p:nvSpPr>
          <p:cNvPr id="11267" name="灯片编号占位符 3"/>
          <p:cNvSpPr txBox="1">
            <a:spLocks noGrp="1" noChangeArrowheads="1"/>
          </p:cNvSpPr>
          <p:nvPr>
            <p:ph type="sldNum"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b" anchorCtr="0" compatLnSpc="1"/>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561DD8A6-5434-4529-8FCE-B1BBE3493A8F}" type="slidenum">
              <a:rPr kumimoji="0" lang="zh-CN" altLang="en-US" sz="1200" b="0" i="0" u="none" strike="noStrike" kern="1200" cap="none" spc="0" normalizeH="0" baseline="0" noProof="1" dirty="0">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rPr>
            </a:fld>
            <a:endParaRPr kumimoji="0" lang="en-US" altLang="zh-CN" sz="1200" b="0" i="0" u="none" strike="noStrike" kern="1200" cap="none" spc="0" normalizeH="0" baseline="0" noProof="1">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幻灯片图像占位符 1"/>
          <p:cNvSpPr>
            <a:spLocks noGrp="1" noRot="1" noChangeAspect="1" noTextEdit="1"/>
          </p:cNvSpPr>
          <p:nvPr>
            <p:ph type="sldImg"/>
          </p:nvPr>
        </p:nvSpPr>
        <p:spPr>
          <a:xfrm>
            <a:off x="1193400" y="1143000"/>
            <a:ext cx="4471200" cy="3086100"/>
          </a:xfrm>
          <a:ln>
            <a:solidFill>
              <a:srgbClr val="000000">
                <a:alpha val="100000"/>
              </a:srgbClr>
            </a:solidFill>
            <a:miter lim="800000"/>
          </a:ln>
        </p:spPr>
      </p:sp>
      <p:sp>
        <p:nvSpPr>
          <p:cNvPr id="22531" name="文本占位符 2"/>
          <p:cNvSpPr>
            <a:spLocks noGrp="1"/>
          </p:cNvSpPr>
          <p:nvPr>
            <p:ph type="body"/>
          </p:nvPr>
        </p:nvSpPr>
        <p:spPr>
          <a:noFill/>
          <a:ln>
            <a:noFill/>
          </a:ln>
        </p:spPr>
        <p:txBody>
          <a:bodyPr wrap="square" lIns="91440" tIns="45720" rIns="91440" bIns="45720" anchor="t" anchorCtr="0"/>
          <a:lstStyle/>
          <a:p>
            <a:pPr lvl="0" eaLnBrk="1" hangingPunct="1">
              <a:spcBef>
                <a:spcPct val="0"/>
              </a:spcBef>
            </a:pPr>
            <a:endParaRPr lang="zh-CN" altLang="en-US" dirty="0"/>
          </a:p>
        </p:txBody>
      </p:sp>
      <p:sp>
        <p:nvSpPr>
          <p:cNvPr id="11267" name="灯片编号占位符 3"/>
          <p:cNvSpPr txBox="1">
            <a:spLocks noGrp="1" noChangeArrowheads="1"/>
          </p:cNvSpPr>
          <p:nvPr>
            <p:ph type="sldNum"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b" anchorCtr="0" compatLnSpc="1"/>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561DD8A6-5434-4529-8FCE-B1BBE3493A8F}" type="slidenum">
              <a:rPr kumimoji="0" lang="zh-CN" altLang="en-US" sz="1200" b="0" i="0" u="none" strike="noStrike" kern="1200" cap="none" spc="0" normalizeH="0" baseline="0" noProof="1" dirty="0">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rPr>
            </a:fld>
            <a:endParaRPr kumimoji="0" lang="en-US" altLang="zh-CN" sz="1200" b="0" i="0" u="none" strike="noStrike" kern="1200" cap="none" spc="0" normalizeH="0" baseline="0" noProof="1">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幻灯片图像占位符 1"/>
          <p:cNvSpPr>
            <a:spLocks noGrp="1" noRot="1" noChangeAspect="1" noTextEdit="1"/>
          </p:cNvSpPr>
          <p:nvPr>
            <p:ph type="sldImg"/>
          </p:nvPr>
        </p:nvSpPr>
        <p:spPr>
          <a:xfrm>
            <a:off x="1193400" y="1143000"/>
            <a:ext cx="4471200" cy="3086100"/>
          </a:xfrm>
          <a:ln>
            <a:solidFill>
              <a:srgbClr val="000000">
                <a:alpha val="100000"/>
              </a:srgbClr>
            </a:solidFill>
            <a:miter lim="800000"/>
          </a:ln>
        </p:spPr>
      </p:sp>
      <p:sp>
        <p:nvSpPr>
          <p:cNvPr id="41987" name="文本占位符 2"/>
          <p:cNvSpPr>
            <a:spLocks noGrp="1"/>
          </p:cNvSpPr>
          <p:nvPr>
            <p:ph type="body"/>
          </p:nvPr>
        </p:nvSpPr>
        <p:spPr>
          <a:noFill/>
          <a:ln>
            <a:noFill/>
          </a:ln>
        </p:spPr>
        <p:txBody>
          <a:bodyPr wrap="square" lIns="91440" tIns="45720" rIns="91440" bIns="45720" anchor="t" anchorCtr="0"/>
          <a:lstStyle/>
          <a:p>
            <a:pPr lvl="0" eaLnBrk="1" hangingPunct="1">
              <a:spcBef>
                <a:spcPct val="0"/>
              </a:spcBef>
            </a:pPr>
            <a:endParaRPr lang="zh-CN" altLang="en-US" dirty="0"/>
          </a:p>
        </p:txBody>
      </p:sp>
      <p:sp>
        <p:nvSpPr>
          <p:cNvPr id="18435" name="灯片编号占位符 3"/>
          <p:cNvSpPr txBox="1">
            <a:spLocks noGrp="1" noChangeArrowheads="1"/>
          </p:cNvSpPr>
          <p:nvPr>
            <p:ph type="sldNum"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b" anchorCtr="0" compatLnSpc="1"/>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1B3DD416-343A-4AFC-9ADA-7D9C5EAEED35}" type="slidenum">
              <a:rPr kumimoji="0" lang="zh-CN" altLang="en-US" sz="1200" b="0" i="0" u="none" strike="noStrike" kern="1200" cap="none" spc="0" normalizeH="0" baseline="0" noProof="1" dirty="0">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rPr>
            </a:fld>
            <a:endParaRPr kumimoji="0" lang="en-US" altLang="zh-CN" sz="1200" b="0" i="0" u="none" strike="noStrike" kern="1200" cap="none" spc="0" normalizeH="0" baseline="0" noProof="1">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幻灯片图像占位符 1"/>
          <p:cNvSpPr>
            <a:spLocks noGrp="1" noRot="1" noChangeAspect="1" noTextEdit="1"/>
          </p:cNvSpPr>
          <p:nvPr>
            <p:ph type="sldImg"/>
          </p:nvPr>
        </p:nvSpPr>
        <p:spPr>
          <a:xfrm>
            <a:off x="1193400" y="1143000"/>
            <a:ext cx="4471200" cy="3086100"/>
          </a:xfrm>
          <a:ln>
            <a:solidFill>
              <a:srgbClr val="000000">
                <a:alpha val="100000"/>
              </a:srgbClr>
            </a:solidFill>
            <a:miter lim="800000"/>
          </a:ln>
        </p:spPr>
      </p:sp>
      <p:sp>
        <p:nvSpPr>
          <p:cNvPr id="41987" name="文本占位符 2"/>
          <p:cNvSpPr>
            <a:spLocks noGrp="1"/>
          </p:cNvSpPr>
          <p:nvPr>
            <p:ph type="body"/>
          </p:nvPr>
        </p:nvSpPr>
        <p:spPr>
          <a:noFill/>
          <a:ln>
            <a:noFill/>
          </a:ln>
        </p:spPr>
        <p:txBody>
          <a:bodyPr wrap="square" lIns="91440" tIns="45720" rIns="91440" bIns="45720" anchor="t" anchorCtr="0"/>
          <a:lstStyle/>
          <a:p>
            <a:pPr lvl="0" eaLnBrk="1" hangingPunct="1">
              <a:spcBef>
                <a:spcPct val="0"/>
              </a:spcBef>
            </a:pPr>
            <a:endParaRPr lang="zh-CN" altLang="en-US" dirty="0"/>
          </a:p>
        </p:txBody>
      </p:sp>
      <p:sp>
        <p:nvSpPr>
          <p:cNvPr id="18435" name="灯片编号占位符 3"/>
          <p:cNvSpPr txBox="1">
            <a:spLocks noGrp="1" noChangeArrowheads="1"/>
          </p:cNvSpPr>
          <p:nvPr>
            <p:ph type="sldNum"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b" anchorCtr="0" compatLnSpc="1"/>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1B3DD416-343A-4AFC-9ADA-7D9C5EAEED35}" type="slidenum">
              <a:rPr kumimoji="0" lang="zh-CN" altLang="en-US" sz="1200" b="0" i="0" u="none" strike="noStrike" kern="1200" cap="none" spc="0" normalizeH="0" baseline="0" noProof="1" dirty="0">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rPr>
            </a:fld>
            <a:endParaRPr kumimoji="0" lang="en-US" altLang="zh-CN" sz="1200" b="0" i="0" u="none" strike="noStrike" kern="1200" cap="none" spc="0" normalizeH="0" baseline="0" noProof="1">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幻灯片图像占位符 1"/>
          <p:cNvSpPr>
            <a:spLocks noGrp="1" noRot="1" noChangeAspect="1" noTextEdit="1"/>
          </p:cNvSpPr>
          <p:nvPr>
            <p:ph type="sldImg"/>
          </p:nvPr>
        </p:nvSpPr>
        <p:spPr>
          <a:xfrm>
            <a:off x="1193400" y="1143000"/>
            <a:ext cx="4471200" cy="3086100"/>
          </a:xfrm>
          <a:ln>
            <a:solidFill>
              <a:srgbClr val="000000">
                <a:alpha val="100000"/>
              </a:srgbClr>
            </a:solidFill>
            <a:miter lim="800000"/>
          </a:ln>
        </p:spPr>
      </p:sp>
      <p:sp>
        <p:nvSpPr>
          <p:cNvPr id="41987" name="文本占位符 2"/>
          <p:cNvSpPr>
            <a:spLocks noGrp="1"/>
          </p:cNvSpPr>
          <p:nvPr>
            <p:ph type="body"/>
          </p:nvPr>
        </p:nvSpPr>
        <p:spPr>
          <a:noFill/>
          <a:ln>
            <a:noFill/>
          </a:ln>
        </p:spPr>
        <p:txBody>
          <a:bodyPr wrap="square" lIns="91440" tIns="45720" rIns="91440" bIns="45720" anchor="t" anchorCtr="0"/>
          <a:lstStyle/>
          <a:p>
            <a:pPr lvl="0" eaLnBrk="1" hangingPunct="1">
              <a:spcBef>
                <a:spcPct val="0"/>
              </a:spcBef>
            </a:pPr>
            <a:endParaRPr lang="zh-CN" altLang="en-US" dirty="0"/>
          </a:p>
        </p:txBody>
      </p:sp>
      <p:sp>
        <p:nvSpPr>
          <p:cNvPr id="18435" name="灯片编号占位符 3"/>
          <p:cNvSpPr txBox="1">
            <a:spLocks noGrp="1" noChangeArrowheads="1"/>
          </p:cNvSpPr>
          <p:nvPr>
            <p:ph type="sldNum"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b" anchorCtr="0" compatLnSpc="1"/>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1B3DD416-343A-4AFC-9ADA-7D9C5EAEED35}" type="slidenum">
              <a:rPr kumimoji="0" lang="zh-CN" altLang="en-US" sz="1200" b="0" i="0" u="none" strike="noStrike" kern="1200" cap="none" spc="0" normalizeH="0" baseline="0" noProof="1" dirty="0">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rPr>
            </a:fld>
            <a:endParaRPr kumimoji="0" lang="en-US" altLang="zh-CN" sz="1200" b="0" i="0" u="none" strike="noStrike" kern="1200" cap="none" spc="0" normalizeH="0" baseline="0" noProof="1">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幻灯片图像占位符 1"/>
          <p:cNvSpPr>
            <a:spLocks noGrp="1" noRot="1" noChangeAspect="1" noTextEdit="1"/>
          </p:cNvSpPr>
          <p:nvPr>
            <p:ph type="sldImg"/>
          </p:nvPr>
        </p:nvSpPr>
        <p:spPr>
          <a:xfrm>
            <a:off x="1193400" y="1143000"/>
            <a:ext cx="4471200" cy="3086100"/>
          </a:xfrm>
          <a:ln>
            <a:solidFill>
              <a:srgbClr val="000000">
                <a:alpha val="100000"/>
              </a:srgbClr>
            </a:solidFill>
            <a:miter lim="800000"/>
          </a:ln>
        </p:spPr>
      </p:sp>
      <p:sp>
        <p:nvSpPr>
          <p:cNvPr id="41987" name="文本占位符 2"/>
          <p:cNvSpPr>
            <a:spLocks noGrp="1"/>
          </p:cNvSpPr>
          <p:nvPr>
            <p:ph type="body"/>
          </p:nvPr>
        </p:nvSpPr>
        <p:spPr>
          <a:noFill/>
          <a:ln>
            <a:noFill/>
          </a:ln>
        </p:spPr>
        <p:txBody>
          <a:bodyPr wrap="square" lIns="91440" tIns="45720" rIns="91440" bIns="45720" anchor="t" anchorCtr="0"/>
          <a:lstStyle/>
          <a:p>
            <a:pPr lvl="0" eaLnBrk="1" hangingPunct="1">
              <a:spcBef>
                <a:spcPct val="0"/>
              </a:spcBef>
            </a:pPr>
            <a:endParaRPr lang="zh-CN" altLang="en-US" dirty="0"/>
          </a:p>
        </p:txBody>
      </p:sp>
      <p:sp>
        <p:nvSpPr>
          <p:cNvPr id="18435" name="灯片编号占位符 3"/>
          <p:cNvSpPr txBox="1">
            <a:spLocks noGrp="1" noChangeArrowheads="1"/>
          </p:cNvSpPr>
          <p:nvPr>
            <p:ph type="sldNum"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b" anchorCtr="0" compatLnSpc="1"/>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1B3DD416-343A-4AFC-9ADA-7D9C5EAEED35}" type="slidenum">
              <a:rPr kumimoji="0" lang="zh-CN" altLang="en-US" sz="1200" b="0" i="0" u="none" strike="noStrike" kern="1200" cap="none" spc="0" normalizeH="0" baseline="0" noProof="1" dirty="0">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rPr>
            </a:fld>
            <a:endParaRPr kumimoji="0" lang="en-US" altLang="zh-CN" sz="1200" b="0" i="0" u="none" strike="noStrike" kern="1200" cap="none" spc="0" normalizeH="0" baseline="0" noProof="1">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幻灯片图像占位符 1"/>
          <p:cNvSpPr>
            <a:spLocks noGrp="1" noRot="1" noChangeAspect="1" noTextEdit="1"/>
          </p:cNvSpPr>
          <p:nvPr>
            <p:ph type="sldImg"/>
          </p:nvPr>
        </p:nvSpPr>
        <p:spPr>
          <a:xfrm>
            <a:off x="1193400" y="1143000"/>
            <a:ext cx="4471200" cy="3086100"/>
          </a:xfrm>
          <a:ln>
            <a:solidFill>
              <a:srgbClr val="000000">
                <a:alpha val="100000"/>
              </a:srgbClr>
            </a:solidFill>
            <a:miter lim="800000"/>
          </a:ln>
        </p:spPr>
      </p:sp>
      <p:sp>
        <p:nvSpPr>
          <p:cNvPr id="41987" name="文本占位符 2"/>
          <p:cNvSpPr>
            <a:spLocks noGrp="1"/>
          </p:cNvSpPr>
          <p:nvPr>
            <p:ph type="body"/>
          </p:nvPr>
        </p:nvSpPr>
        <p:spPr>
          <a:noFill/>
          <a:ln>
            <a:noFill/>
          </a:ln>
        </p:spPr>
        <p:txBody>
          <a:bodyPr wrap="square" lIns="91440" tIns="45720" rIns="91440" bIns="45720" anchor="t" anchorCtr="0"/>
          <a:lstStyle/>
          <a:p>
            <a:pPr lvl="0" eaLnBrk="1" hangingPunct="1">
              <a:spcBef>
                <a:spcPct val="0"/>
              </a:spcBef>
            </a:pPr>
            <a:endParaRPr lang="zh-CN" altLang="en-US" dirty="0"/>
          </a:p>
        </p:txBody>
      </p:sp>
      <p:sp>
        <p:nvSpPr>
          <p:cNvPr id="18435" name="灯片编号占位符 3"/>
          <p:cNvSpPr txBox="1">
            <a:spLocks noGrp="1" noChangeArrowheads="1"/>
          </p:cNvSpPr>
          <p:nvPr>
            <p:ph type="sldNum"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b" anchorCtr="0" compatLnSpc="1"/>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1B3DD416-343A-4AFC-9ADA-7D9C5EAEED35}" type="slidenum">
              <a:rPr kumimoji="0" lang="zh-CN" altLang="en-US" sz="1200" b="0" i="0" u="none" strike="noStrike" kern="1200" cap="none" spc="0" normalizeH="0" baseline="0" noProof="1" dirty="0">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rPr>
            </a:fld>
            <a:endParaRPr kumimoji="0" lang="en-US" altLang="zh-CN" sz="1200" b="0" i="0" u="none" strike="noStrike" kern="1200" cap="none" spc="0" normalizeH="0" baseline="0" noProof="1">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幻灯片图像占位符 1"/>
          <p:cNvSpPr>
            <a:spLocks noGrp="1" noRot="1" noChangeAspect="1" noTextEdit="1"/>
          </p:cNvSpPr>
          <p:nvPr>
            <p:ph type="sldImg"/>
          </p:nvPr>
        </p:nvSpPr>
        <p:spPr>
          <a:xfrm>
            <a:off x="1193400" y="1143000"/>
            <a:ext cx="4471200" cy="3086100"/>
          </a:xfrm>
          <a:ln>
            <a:solidFill>
              <a:srgbClr val="000000">
                <a:alpha val="100000"/>
              </a:srgbClr>
            </a:solidFill>
            <a:miter lim="800000"/>
          </a:ln>
        </p:spPr>
      </p:sp>
      <p:sp>
        <p:nvSpPr>
          <p:cNvPr id="41987" name="文本占位符 2"/>
          <p:cNvSpPr>
            <a:spLocks noGrp="1"/>
          </p:cNvSpPr>
          <p:nvPr>
            <p:ph type="body"/>
          </p:nvPr>
        </p:nvSpPr>
        <p:spPr>
          <a:noFill/>
          <a:ln>
            <a:noFill/>
          </a:ln>
        </p:spPr>
        <p:txBody>
          <a:bodyPr wrap="square" lIns="91440" tIns="45720" rIns="91440" bIns="45720" anchor="t" anchorCtr="0"/>
          <a:lstStyle/>
          <a:p>
            <a:pPr lvl="0" eaLnBrk="1" hangingPunct="1">
              <a:spcBef>
                <a:spcPct val="0"/>
              </a:spcBef>
            </a:pPr>
            <a:endParaRPr lang="zh-CN" altLang="en-US" dirty="0"/>
          </a:p>
        </p:txBody>
      </p:sp>
      <p:sp>
        <p:nvSpPr>
          <p:cNvPr id="18435" name="灯片编号占位符 3"/>
          <p:cNvSpPr txBox="1">
            <a:spLocks noGrp="1" noChangeArrowheads="1"/>
          </p:cNvSpPr>
          <p:nvPr>
            <p:ph type="sldNum"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b" anchorCtr="0" compatLnSpc="1"/>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1B3DD416-343A-4AFC-9ADA-7D9C5EAEED35}" type="slidenum">
              <a:rPr kumimoji="0" lang="zh-CN" altLang="en-US" sz="1200" b="0" i="0" u="none" strike="noStrike" kern="1200" cap="none" spc="0" normalizeH="0" baseline="0" noProof="1" dirty="0">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rPr>
            </a:fld>
            <a:endParaRPr kumimoji="0" lang="en-US" altLang="zh-CN" sz="1200" b="0" i="0" u="none" strike="noStrike" kern="1200" cap="none" spc="0" normalizeH="0" baseline="0" noProof="1">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幻灯片图像占位符 1"/>
          <p:cNvSpPr>
            <a:spLocks noGrp="1" noRot="1" noChangeAspect="1" noTextEdit="1"/>
          </p:cNvSpPr>
          <p:nvPr>
            <p:ph type="sldImg"/>
          </p:nvPr>
        </p:nvSpPr>
        <p:spPr>
          <a:xfrm>
            <a:off x="1193400" y="1143000"/>
            <a:ext cx="4471200" cy="3086100"/>
          </a:xfrm>
          <a:ln>
            <a:solidFill>
              <a:srgbClr val="000000">
                <a:alpha val="100000"/>
              </a:srgbClr>
            </a:solidFill>
            <a:miter lim="800000"/>
          </a:ln>
        </p:spPr>
      </p:sp>
      <p:sp>
        <p:nvSpPr>
          <p:cNvPr id="41987" name="文本占位符 2"/>
          <p:cNvSpPr>
            <a:spLocks noGrp="1"/>
          </p:cNvSpPr>
          <p:nvPr>
            <p:ph type="body"/>
          </p:nvPr>
        </p:nvSpPr>
        <p:spPr>
          <a:noFill/>
          <a:ln>
            <a:noFill/>
          </a:ln>
        </p:spPr>
        <p:txBody>
          <a:bodyPr wrap="square" lIns="91440" tIns="45720" rIns="91440" bIns="45720" anchor="t" anchorCtr="0"/>
          <a:lstStyle/>
          <a:p>
            <a:pPr lvl="0" eaLnBrk="1" hangingPunct="1">
              <a:spcBef>
                <a:spcPct val="0"/>
              </a:spcBef>
            </a:pPr>
            <a:endParaRPr lang="zh-CN" altLang="en-US" dirty="0"/>
          </a:p>
        </p:txBody>
      </p:sp>
      <p:sp>
        <p:nvSpPr>
          <p:cNvPr id="18435" name="灯片编号占位符 3"/>
          <p:cNvSpPr txBox="1">
            <a:spLocks noGrp="1" noChangeArrowheads="1"/>
          </p:cNvSpPr>
          <p:nvPr>
            <p:ph type="sldNum"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b" anchorCtr="0" compatLnSpc="1"/>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1B3DD416-343A-4AFC-9ADA-7D9C5EAEED35}" type="slidenum">
              <a:rPr kumimoji="0" lang="zh-CN" altLang="en-US" sz="1200" b="0" i="0" u="none" strike="noStrike" kern="1200" cap="none" spc="0" normalizeH="0" baseline="0" noProof="1" dirty="0">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rPr>
            </a:fld>
            <a:endParaRPr kumimoji="0" lang="en-US" altLang="zh-CN" sz="1200" b="0" i="0" u="none" strike="noStrike" kern="1200" cap="none" spc="0" normalizeH="0" baseline="0" noProof="1">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幻灯片图像占位符 1"/>
          <p:cNvSpPr>
            <a:spLocks noGrp="1" noRot="1" noChangeAspect="1" noTextEdit="1"/>
          </p:cNvSpPr>
          <p:nvPr>
            <p:ph type="sldImg"/>
          </p:nvPr>
        </p:nvSpPr>
        <p:spPr>
          <a:xfrm>
            <a:off x="1193400" y="1143000"/>
            <a:ext cx="4471200" cy="3086100"/>
          </a:xfrm>
          <a:ln>
            <a:solidFill>
              <a:srgbClr val="000000">
                <a:alpha val="100000"/>
              </a:srgbClr>
            </a:solidFill>
            <a:miter lim="800000"/>
          </a:ln>
        </p:spPr>
      </p:sp>
      <p:sp>
        <p:nvSpPr>
          <p:cNvPr id="41987" name="文本占位符 2"/>
          <p:cNvSpPr>
            <a:spLocks noGrp="1"/>
          </p:cNvSpPr>
          <p:nvPr>
            <p:ph type="body"/>
          </p:nvPr>
        </p:nvSpPr>
        <p:spPr>
          <a:noFill/>
          <a:ln>
            <a:noFill/>
          </a:ln>
        </p:spPr>
        <p:txBody>
          <a:bodyPr wrap="square" lIns="91440" tIns="45720" rIns="91440" bIns="45720" anchor="t" anchorCtr="0"/>
          <a:lstStyle/>
          <a:p>
            <a:pPr lvl="0" eaLnBrk="1" hangingPunct="1">
              <a:spcBef>
                <a:spcPct val="0"/>
              </a:spcBef>
            </a:pPr>
            <a:endParaRPr lang="zh-CN" altLang="en-US" dirty="0"/>
          </a:p>
        </p:txBody>
      </p:sp>
      <p:sp>
        <p:nvSpPr>
          <p:cNvPr id="18435" name="灯片编号占位符 3"/>
          <p:cNvSpPr txBox="1">
            <a:spLocks noGrp="1" noChangeArrowheads="1"/>
          </p:cNvSpPr>
          <p:nvPr>
            <p:ph type="sldNum"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b" anchorCtr="0" compatLnSpc="1"/>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1B3DD416-343A-4AFC-9ADA-7D9C5EAEED35}" type="slidenum">
              <a:rPr kumimoji="0" lang="zh-CN" altLang="en-US" sz="1200" b="0" i="0" u="none" strike="noStrike" kern="1200" cap="none" spc="0" normalizeH="0" baseline="0" noProof="1" dirty="0">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rPr>
            </a:fld>
            <a:endParaRPr kumimoji="0" lang="en-US" altLang="zh-CN" sz="1200" b="0" i="0" u="none" strike="noStrike" kern="1200" cap="none" spc="0" normalizeH="0" baseline="0" noProof="1">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幻灯片图像占位符 1"/>
          <p:cNvSpPr>
            <a:spLocks noGrp="1" noRot="1" noChangeAspect="1" noTextEdit="1"/>
          </p:cNvSpPr>
          <p:nvPr>
            <p:ph type="sldImg"/>
          </p:nvPr>
        </p:nvSpPr>
        <p:spPr>
          <a:xfrm>
            <a:off x="1193400" y="1143000"/>
            <a:ext cx="4471200" cy="3086100"/>
          </a:xfrm>
          <a:ln>
            <a:solidFill>
              <a:srgbClr val="000000">
                <a:alpha val="100000"/>
              </a:srgbClr>
            </a:solidFill>
            <a:miter lim="800000"/>
          </a:ln>
        </p:spPr>
      </p:sp>
      <p:sp>
        <p:nvSpPr>
          <p:cNvPr id="41987" name="文本占位符 2"/>
          <p:cNvSpPr>
            <a:spLocks noGrp="1"/>
          </p:cNvSpPr>
          <p:nvPr>
            <p:ph type="body"/>
          </p:nvPr>
        </p:nvSpPr>
        <p:spPr>
          <a:noFill/>
          <a:ln>
            <a:noFill/>
          </a:ln>
        </p:spPr>
        <p:txBody>
          <a:bodyPr wrap="square" lIns="91440" tIns="45720" rIns="91440" bIns="45720" anchor="t" anchorCtr="0"/>
          <a:lstStyle/>
          <a:p>
            <a:pPr lvl="0" eaLnBrk="1" hangingPunct="1">
              <a:spcBef>
                <a:spcPct val="0"/>
              </a:spcBef>
            </a:pPr>
            <a:endParaRPr lang="zh-CN" altLang="en-US" dirty="0"/>
          </a:p>
        </p:txBody>
      </p:sp>
      <p:sp>
        <p:nvSpPr>
          <p:cNvPr id="18435" name="灯片编号占位符 3"/>
          <p:cNvSpPr txBox="1">
            <a:spLocks noGrp="1" noChangeArrowheads="1"/>
          </p:cNvSpPr>
          <p:nvPr>
            <p:ph type="sldNum"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b" anchorCtr="0" compatLnSpc="1"/>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1B3DD416-343A-4AFC-9ADA-7D9C5EAEED35}" type="slidenum">
              <a:rPr kumimoji="0" lang="zh-CN" altLang="en-US" sz="1200" b="0" i="0" u="none" strike="noStrike" kern="1200" cap="none" spc="0" normalizeH="0" baseline="0" noProof="1" dirty="0">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rPr>
            </a:fld>
            <a:endParaRPr kumimoji="0" lang="en-US" altLang="zh-CN" sz="1200" b="0" i="0" u="none" strike="noStrike" kern="1200" cap="none" spc="0" normalizeH="0" baseline="0" noProof="1">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幻灯片图像占位符 1"/>
          <p:cNvSpPr>
            <a:spLocks noGrp="1" noRot="1" noChangeAspect="1" noTextEdit="1"/>
          </p:cNvSpPr>
          <p:nvPr>
            <p:ph type="sldImg"/>
          </p:nvPr>
        </p:nvSpPr>
        <p:spPr>
          <a:xfrm>
            <a:off x="1193400" y="1143000"/>
            <a:ext cx="4471200" cy="3086100"/>
          </a:xfrm>
          <a:ln>
            <a:solidFill>
              <a:srgbClr val="000000">
                <a:alpha val="100000"/>
              </a:srgbClr>
            </a:solidFill>
            <a:miter lim="800000"/>
          </a:ln>
        </p:spPr>
      </p:sp>
      <p:sp>
        <p:nvSpPr>
          <p:cNvPr id="41987" name="文本占位符 2"/>
          <p:cNvSpPr>
            <a:spLocks noGrp="1"/>
          </p:cNvSpPr>
          <p:nvPr>
            <p:ph type="body"/>
          </p:nvPr>
        </p:nvSpPr>
        <p:spPr>
          <a:noFill/>
          <a:ln>
            <a:noFill/>
          </a:ln>
        </p:spPr>
        <p:txBody>
          <a:bodyPr wrap="square" lIns="91440" tIns="45720" rIns="91440" bIns="45720" anchor="t" anchorCtr="0"/>
          <a:lstStyle/>
          <a:p>
            <a:pPr lvl="0" eaLnBrk="1" hangingPunct="1">
              <a:spcBef>
                <a:spcPct val="0"/>
              </a:spcBef>
            </a:pPr>
            <a:endParaRPr lang="zh-CN" altLang="en-US" dirty="0"/>
          </a:p>
        </p:txBody>
      </p:sp>
      <p:sp>
        <p:nvSpPr>
          <p:cNvPr id="18435" name="灯片编号占位符 3"/>
          <p:cNvSpPr txBox="1">
            <a:spLocks noGrp="1" noChangeArrowheads="1"/>
          </p:cNvSpPr>
          <p:nvPr>
            <p:ph type="sldNum"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b" anchorCtr="0" compatLnSpc="1"/>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1B3DD416-343A-4AFC-9ADA-7D9C5EAEED35}" type="slidenum">
              <a:rPr kumimoji="0" lang="zh-CN" altLang="en-US" sz="1200" b="0" i="0" u="none" strike="noStrike" kern="1200" cap="none" spc="0" normalizeH="0" baseline="0" noProof="1" dirty="0">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rPr>
            </a:fld>
            <a:endParaRPr kumimoji="0" lang="en-US" altLang="zh-CN" sz="1200" b="0" i="0" u="none" strike="noStrike" kern="1200" cap="none" spc="0" normalizeH="0" baseline="0" noProof="1">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幻灯片图像占位符 1"/>
          <p:cNvSpPr>
            <a:spLocks noGrp="1" noRot="1" noChangeAspect="1" noTextEdit="1"/>
          </p:cNvSpPr>
          <p:nvPr>
            <p:ph type="sldImg"/>
          </p:nvPr>
        </p:nvSpPr>
        <p:spPr>
          <a:xfrm>
            <a:off x="1193400" y="1143000"/>
            <a:ext cx="4471200" cy="3086100"/>
          </a:xfrm>
          <a:ln>
            <a:solidFill>
              <a:srgbClr val="000000">
                <a:alpha val="100000"/>
              </a:srgbClr>
            </a:solidFill>
            <a:miter lim="800000"/>
          </a:ln>
        </p:spPr>
      </p:sp>
      <p:sp>
        <p:nvSpPr>
          <p:cNvPr id="41987" name="文本占位符 2"/>
          <p:cNvSpPr>
            <a:spLocks noGrp="1"/>
          </p:cNvSpPr>
          <p:nvPr>
            <p:ph type="body"/>
          </p:nvPr>
        </p:nvSpPr>
        <p:spPr>
          <a:noFill/>
          <a:ln>
            <a:noFill/>
          </a:ln>
        </p:spPr>
        <p:txBody>
          <a:bodyPr wrap="square" lIns="91440" tIns="45720" rIns="91440" bIns="45720" anchor="t" anchorCtr="0"/>
          <a:lstStyle/>
          <a:p>
            <a:pPr lvl="0" eaLnBrk="1" hangingPunct="1">
              <a:spcBef>
                <a:spcPct val="0"/>
              </a:spcBef>
            </a:pPr>
            <a:endParaRPr lang="zh-CN" altLang="en-US" dirty="0"/>
          </a:p>
        </p:txBody>
      </p:sp>
      <p:sp>
        <p:nvSpPr>
          <p:cNvPr id="18435" name="灯片编号占位符 3"/>
          <p:cNvSpPr txBox="1">
            <a:spLocks noGrp="1" noChangeArrowheads="1"/>
          </p:cNvSpPr>
          <p:nvPr>
            <p:ph type="sldNum"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b" anchorCtr="0" compatLnSpc="1"/>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1B3DD416-343A-4AFC-9ADA-7D9C5EAEED35}" type="slidenum">
              <a:rPr kumimoji="0" lang="zh-CN" altLang="en-US" sz="1200" b="0" i="0" u="none" strike="noStrike" kern="1200" cap="none" spc="0" normalizeH="0" baseline="0" noProof="1" dirty="0">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rPr>
            </a:fld>
            <a:endParaRPr kumimoji="0" lang="en-US" altLang="zh-CN" sz="1200" b="0" i="0" u="none" strike="noStrike" kern="1200" cap="none" spc="0" normalizeH="0" baseline="0" noProof="1">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幻灯片图像占位符 1"/>
          <p:cNvSpPr>
            <a:spLocks noGrp="1" noRot="1" noChangeAspect="1" noTextEdit="1"/>
          </p:cNvSpPr>
          <p:nvPr>
            <p:ph type="sldImg"/>
          </p:nvPr>
        </p:nvSpPr>
        <p:spPr>
          <a:xfrm>
            <a:off x="1193400" y="1143000"/>
            <a:ext cx="4471200" cy="3086100"/>
          </a:xfrm>
          <a:ln>
            <a:solidFill>
              <a:srgbClr val="000000">
                <a:alpha val="100000"/>
              </a:srgbClr>
            </a:solidFill>
            <a:miter lim="800000"/>
          </a:ln>
        </p:spPr>
      </p:sp>
      <p:sp>
        <p:nvSpPr>
          <p:cNvPr id="41987" name="文本占位符 2"/>
          <p:cNvSpPr>
            <a:spLocks noGrp="1"/>
          </p:cNvSpPr>
          <p:nvPr>
            <p:ph type="body"/>
          </p:nvPr>
        </p:nvSpPr>
        <p:spPr>
          <a:noFill/>
          <a:ln>
            <a:noFill/>
          </a:ln>
        </p:spPr>
        <p:txBody>
          <a:bodyPr wrap="square" lIns="91440" tIns="45720" rIns="91440" bIns="45720" anchor="t" anchorCtr="0"/>
          <a:lstStyle/>
          <a:p>
            <a:pPr lvl="0" eaLnBrk="1" hangingPunct="1">
              <a:spcBef>
                <a:spcPct val="0"/>
              </a:spcBef>
            </a:pPr>
            <a:endParaRPr lang="zh-CN" altLang="en-US" dirty="0"/>
          </a:p>
        </p:txBody>
      </p:sp>
      <p:sp>
        <p:nvSpPr>
          <p:cNvPr id="18435" name="灯片编号占位符 3"/>
          <p:cNvSpPr txBox="1">
            <a:spLocks noGrp="1" noChangeArrowheads="1"/>
          </p:cNvSpPr>
          <p:nvPr>
            <p:ph type="sldNum"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b" anchorCtr="0" compatLnSpc="1"/>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1B3DD416-343A-4AFC-9ADA-7D9C5EAEED35}" type="slidenum">
              <a:rPr kumimoji="0" lang="zh-CN" altLang="en-US" sz="1200" b="0" i="0" u="none" strike="noStrike" kern="1200" cap="none" spc="0" normalizeH="0" baseline="0" noProof="1" dirty="0">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rPr>
            </a:fld>
            <a:endParaRPr kumimoji="0" lang="en-US" altLang="zh-CN" sz="1200" b="0" i="0" u="none" strike="noStrike" kern="1200" cap="none" spc="0" normalizeH="0" baseline="0" noProof="1">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幻灯片图像占位符 1"/>
          <p:cNvSpPr>
            <a:spLocks noGrp="1" noRot="1" noChangeAspect="1" noTextEdit="1"/>
          </p:cNvSpPr>
          <p:nvPr>
            <p:ph type="sldImg"/>
          </p:nvPr>
        </p:nvSpPr>
        <p:spPr>
          <a:xfrm>
            <a:off x="1193400" y="1143000"/>
            <a:ext cx="4471200" cy="3086100"/>
          </a:xfrm>
          <a:ln>
            <a:solidFill>
              <a:srgbClr val="000000">
                <a:alpha val="100000"/>
              </a:srgbClr>
            </a:solidFill>
            <a:miter lim="800000"/>
          </a:ln>
        </p:spPr>
      </p:sp>
      <p:sp>
        <p:nvSpPr>
          <p:cNvPr id="41987" name="文本占位符 2"/>
          <p:cNvSpPr>
            <a:spLocks noGrp="1"/>
          </p:cNvSpPr>
          <p:nvPr>
            <p:ph type="body"/>
          </p:nvPr>
        </p:nvSpPr>
        <p:spPr>
          <a:noFill/>
          <a:ln>
            <a:noFill/>
          </a:ln>
        </p:spPr>
        <p:txBody>
          <a:bodyPr wrap="square" lIns="91440" tIns="45720" rIns="91440" bIns="45720" anchor="t" anchorCtr="0"/>
          <a:lstStyle/>
          <a:p>
            <a:pPr lvl="0" eaLnBrk="1" hangingPunct="1">
              <a:spcBef>
                <a:spcPct val="0"/>
              </a:spcBef>
            </a:pPr>
            <a:endParaRPr lang="zh-CN" altLang="en-US" dirty="0"/>
          </a:p>
        </p:txBody>
      </p:sp>
      <p:sp>
        <p:nvSpPr>
          <p:cNvPr id="18435" name="灯片编号占位符 3"/>
          <p:cNvSpPr txBox="1">
            <a:spLocks noGrp="1" noChangeArrowheads="1"/>
          </p:cNvSpPr>
          <p:nvPr>
            <p:ph type="sldNum"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b" anchorCtr="0" compatLnSpc="1"/>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1B3DD416-343A-4AFC-9ADA-7D9C5EAEED35}" type="slidenum">
              <a:rPr kumimoji="0" lang="zh-CN" altLang="en-US" sz="1200" b="0" i="0" u="none" strike="noStrike" kern="1200" cap="none" spc="0" normalizeH="0" baseline="0" noProof="1" dirty="0">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rPr>
            </a:fld>
            <a:endParaRPr kumimoji="0" lang="en-US" altLang="zh-CN" sz="1200" b="0" i="0" u="none" strike="noStrike" kern="1200" cap="none" spc="0" normalizeH="0" baseline="0" noProof="1">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幻灯片图像占位符 1"/>
          <p:cNvSpPr>
            <a:spLocks noGrp="1" noRot="1" noChangeAspect="1" noTextEdit="1"/>
          </p:cNvSpPr>
          <p:nvPr>
            <p:ph type="sldImg"/>
          </p:nvPr>
        </p:nvSpPr>
        <p:spPr>
          <a:xfrm>
            <a:off x="1193400" y="1143000"/>
            <a:ext cx="4471200" cy="3086100"/>
          </a:xfrm>
          <a:ln>
            <a:solidFill>
              <a:srgbClr val="000000">
                <a:alpha val="100000"/>
              </a:srgbClr>
            </a:solidFill>
            <a:miter lim="800000"/>
          </a:ln>
        </p:spPr>
      </p:sp>
      <p:sp>
        <p:nvSpPr>
          <p:cNvPr id="41987" name="文本占位符 2"/>
          <p:cNvSpPr>
            <a:spLocks noGrp="1"/>
          </p:cNvSpPr>
          <p:nvPr>
            <p:ph type="body"/>
          </p:nvPr>
        </p:nvSpPr>
        <p:spPr>
          <a:noFill/>
          <a:ln>
            <a:noFill/>
          </a:ln>
        </p:spPr>
        <p:txBody>
          <a:bodyPr wrap="square" lIns="91440" tIns="45720" rIns="91440" bIns="45720" anchor="t" anchorCtr="0"/>
          <a:lstStyle/>
          <a:p>
            <a:pPr lvl="0" eaLnBrk="1" hangingPunct="1">
              <a:spcBef>
                <a:spcPct val="0"/>
              </a:spcBef>
            </a:pPr>
            <a:endParaRPr lang="zh-CN" altLang="en-US" dirty="0"/>
          </a:p>
        </p:txBody>
      </p:sp>
      <p:sp>
        <p:nvSpPr>
          <p:cNvPr id="18435" name="灯片编号占位符 3"/>
          <p:cNvSpPr txBox="1">
            <a:spLocks noGrp="1" noChangeArrowheads="1"/>
          </p:cNvSpPr>
          <p:nvPr>
            <p:ph type="sldNum"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b" anchorCtr="0" compatLnSpc="1"/>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1B3DD416-343A-4AFC-9ADA-7D9C5EAEED35}" type="slidenum">
              <a:rPr kumimoji="0" lang="zh-CN" altLang="en-US" sz="1200" b="0" i="0" u="none" strike="noStrike" kern="1200" cap="none" spc="0" normalizeH="0" baseline="0" noProof="1" dirty="0">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rPr>
            </a:fld>
            <a:endParaRPr kumimoji="0" lang="en-US" altLang="zh-CN" sz="1200" b="0" i="0" u="none" strike="noStrike" kern="1200" cap="none" spc="0" normalizeH="0" baseline="0" noProof="1">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幻灯片图像占位符 1"/>
          <p:cNvSpPr>
            <a:spLocks noGrp="1" noRot="1" noChangeAspect="1" noTextEdit="1"/>
          </p:cNvSpPr>
          <p:nvPr>
            <p:ph type="sldImg"/>
          </p:nvPr>
        </p:nvSpPr>
        <p:spPr>
          <a:xfrm>
            <a:off x="1193400" y="1143000"/>
            <a:ext cx="4471200" cy="3086100"/>
          </a:xfrm>
          <a:ln>
            <a:solidFill>
              <a:srgbClr val="000000">
                <a:alpha val="100000"/>
              </a:srgbClr>
            </a:solidFill>
            <a:miter lim="800000"/>
          </a:ln>
        </p:spPr>
      </p:sp>
      <p:sp>
        <p:nvSpPr>
          <p:cNvPr id="41987" name="文本占位符 2"/>
          <p:cNvSpPr>
            <a:spLocks noGrp="1"/>
          </p:cNvSpPr>
          <p:nvPr>
            <p:ph type="body"/>
          </p:nvPr>
        </p:nvSpPr>
        <p:spPr>
          <a:noFill/>
          <a:ln>
            <a:noFill/>
          </a:ln>
        </p:spPr>
        <p:txBody>
          <a:bodyPr wrap="square" lIns="91440" tIns="45720" rIns="91440" bIns="45720" anchor="t" anchorCtr="0"/>
          <a:lstStyle/>
          <a:p>
            <a:pPr lvl="0" eaLnBrk="1" hangingPunct="1">
              <a:spcBef>
                <a:spcPct val="0"/>
              </a:spcBef>
            </a:pPr>
            <a:endParaRPr lang="zh-CN" altLang="en-US" dirty="0"/>
          </a:p>
        </p:txBody>
      </p:sp>
      <p:sp>
        <p:nvSpPr>
          <p:cNvPr id="18435" name="灯片编号占位符 3"/>
          <p:cNvSpPr txBox="1">
            <a:spLocks noGrp="1" noChangeArrowheads="1"/>
          </p:cNvSpPr>
          <p:nvPr>
            <p:ph type="sldNum"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b" anchorCtr="0" compatLnSpc="1"/>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1B3DD416-343A-4AFC-9ADA-7D9C5EAEED35}" type="slidenum">
              <a:rPr kumimoji="0" lang="zh-CN" altLang="en-US" sz="1200" b="0" i="0" u="none" strike="noStrike" kern="1200" cap="none" spc="0" normalizeH="0" baseline="0" noProof="1" dirty="0">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rPr>
            </a:fld>
            <a:endParaRPr kumimoji="0" lang="en-US" altLang="zh-CN" sz="1200" b="0" i="0" u="none" strike="noStrike" kern="1200" cap="none" spc="0" normalizeH="0" baseline="0" noProof="1">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幻灯片图像占位符 1"/>
          <p:cNvSpPr>
            <a:spLocks noGrp="1" noRot="1" noChangeAspect="1" noTextEdit="1"/>
          </p:cNvSpPr>
          <p:nvPr>
            <p:ph type="sldImg"/>
          </p:nvPr>
        </p:nvSpPr>
        <p:spPr>
          <a:xfrm>
            <a:off x="1193400" y="1143000"/>
            <a:ext cx="4471200" cy="3086100"/>
          </a:xfrm>
          <a:ln>
            <a:solidFill>
              <a:srgbClr val="000000">
                <a:alpha val="100000"/>
              </a:srgbClr>
            </a:solidFill>
            <a:miter lim="800000"/>
          </a:ln>
        </p:spPr>
      </p:sp>
      <p:sp>
        <p:nvSpPr>
          <p:cNvPr id="41987" name="文本占位符 2"/>
          <p:cNvSpPr>
            <a:spLocks noGrp="1"/>
          </p:cNvSpPr>
          <p:nvPr>
            <p:ph type="body"/>
          </p:nvPr>
        </p:nvSpPr>
        <p:spPr>
          <a:noFill/>
          <a:ln>
            <a:noFill/>
          </a:ln>
        </p:spPr>
        <p:txBody>
          <a:bodyPr wrap="square" lIns="91440" tIns="45720" rIns="91440" bIns="45720" anchor="t" anchorCtr="0"/>
          <a:lstStyle/>
          <a:p>
            <a:pPr lvl="0" eaLnBrk="1" hangingPunct="1">
              <a:spcBef>
                <a:spcPct val="0"/>
              </a:spcBef>
            </a:pPr>
            <a:endParaRPr lang="zh-CN" altLang="en-US" dirty="0"/>
          </a:p>
        </p:txBody>
      </p:sp>
      <p:sp>
        <p:nvSpPr>
          <p:cNvPr id="18435" name="灯片编号占位符 3"/>
          <p:cNvSpPr txBox="1">
            <a:spLocks noGrp="1" noChangeArrowheads="1"/>
          </p:cNvSpPr>
          <p:nvPr>
            <p:ph type="sldNum"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b" anchorCtr="0" compatLnSpc="1"/>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1B3DD416-343A-4AFC-9ADA-7D9C5EAEED35}" type="slidenum">
              <a:rPr kumimoji="0" lang="zh-CN" altLang="en-US" sz="1200" b="0" i="0" u="none" strike="noStrike" kern="1200" cap="none" spc="0" normalizeH="0" baseline="0" noProof="1" dirty="0">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rPr>
            </a:fld>
            <a:endParaRPr kumimoji="0" lang="en-US" altLang="zh-CN" sz="1200" b="0" i="0" u="none" strike="noStrike" kern="1200" cap="none" spc="0" normalizeH="0" baseline="0" noProof="1">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幻灯片图像占位符 1"/>
          <p:cNvSpPr>
            <a:spLocks noGrp="1" noRot="1" noChangeAspect="1" noTextEdit="1"/>
          </p:cNvSpPr>
          <p:nvPr>
            <p:ph type="sldImg"/>
          </p:nvPr>
        </p:nvSpPr>
        <p:spPr>
          <a:xfrm>
            <a:off x="1193400" y="1143000"/>
            <a:ext cx="4471200" cy="3086100"/>
          </a:xfrm>
          <a:ln>
            <a:solidFill>
              <a:srgbClr val="000000">
                <a:alpha val="100000"/>
              </a:srgbClr>
            </a:solidFill>
            <a:miter lim="800000"/>
          </a:ln>
        </p:spPr>
      </p:sp>
      <p:sp>
        <p:nvSpPr>
          <p:cNvPr id="41987" name="文本占位符 2"/>
          <p:cNvSpPr>
            <a:spLocks noGrp="1"/>
          </p:cNvSpPr>
          <p:nvPr>
            <p:ph type="body"/>
          </p:nvPr>
        </p:nvSpPr>
        <p:spPr>
          <a:noFill/>
          <a:ln>
            <a:noFill/>
          </a:ln>
        </p:spPr>
        <p:txBody>
          <a:bodyPr wrap="square" lIns="91440" tIns="45720" rIns="91440" bIns="45720" anchor="t" anchorCtr="0"/>
          <a:lstStyle/>
          <a:p>
            <a:pPr lvl="0" eaLnBrk="1" hangingPunct="1">
              <a:spcBef>
                <a:spcPct val="0"/>
              </a:spcBef>
            </a:pPr>
            <a:endParaRPr lang="zh-CN" altLang="en-US" dirty="0"/>
          </a:p>
        </p:txBody>
      </p:sp>
      <p:sp>
        <p:nvSpPr>
          <p:cNvPr id="18435" name="灯片编号占位符 3"/>
          <p:cNvSpPr txBox="1">
            <a:spLocks noGrp="1" noChangeArrowheads="1"/>
          </p:cNvSpPr>
          <p:nvPr>
            <p:ph type="sldNum"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b" anchorCtr="0" compatLnSpc="1"/>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1B3DD416-343A-4AFC-9ADA-7D9C5EAEED35}" type="slidenum">
              <a:rPr kumimoji="0" lang="zh-CN" altLang="en-US" sz="1200" b="0" i="0" u="none" strike="noStrike" kern="1200" cap="none" spc="0" normalizeH="0" baseline="0" noProof="1" dirty="0">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rPr>
            </a:fld>
            <a:endParaRPr kumimoji="0" lang="en-US" altLang="zh-CN" sz="1200" b="0" i="0" u="none" strike="noStrike" kern="1200" cap="none" spc="0" normalizeH="0" baseline="0" noProof="1">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幻灯片图像占位符 1"/>
          <p:cNvSpPr>
            <a:spLocks noGrp="1" noRot="1" noChangeAspect="1" noTextEdit="1"/>
          </p:cNvSpPr>
          <p:nvPr>
            <p:ph type="sldImg"/>
          </p:nvPr>
        </p:nvSpPr>
        <p:spPr>
          <a:xfrm>
            <a:off x="1193400" y="1143000"/>
            <a:ext cx="4471200" cy="3086100"/>
          </a:xfrm>
          <a:ln>
            <a:solidFill>
              <a:srgbClr val="000000">
                <a:alpha val="100000"/>
              </a:srgbClr>
            </a:solidFill>
            <a:miter lim="800000"/>
          </a:ln>
        </p:spPr>
      </p:sp>
      <p:sp>
        <p:nvSpPr>
          <p:cNvPr id="41987" name="文本占位符 2"/>
          <p:cNvSpPr>
            <a:spLocks noGrp="1"/>
          </p:cNvSpPr>
          <p:nvPr>
            <p:ph type="body"/>
          </p:nvPr>
        </p:nvSpPr>
        <p:spPr>
          <a:noFill/>
          <a:ln>
            <a:noFill/>
          </a:ln>
        </p:spPr>
        <p:txBody>
          <a:bodyPr wrap="square" lIns="91440" tIns="45720" rIns="91440" bIns="45720" anchor="t" anchorCtr="0"/>
          <a:lstStyle/>
          <a:p>
            <a:pPr lvl="0" eaLnBrk="1" hangingPunct="1">
              <a:spcBef>
                <a:spcPct val="0"/>
              </a:spcBef>
            </a:pPr>
            <a:endParaRPr lang="zh-CN" altLang="en-US" dirty="0"/>
          </a:p>
        </p:txBody>
      </p:sp>
      <p:sp>
        <p:nvSpPr>
          <p:cNvPr id="18435" name="灯片编号占位符 3"/>
          <p:cNvSpPr txBox="1">
            <a:spLocks noGrp="1" noChangeArrowheads="1"/>
          </p:cNvSpPr>
          <p:nvPr>
            <p:ph type="sldNum"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b" anchorCtr="0" compatLnSpc="1"/>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1B3DD416-343A-4AFC-9ADA-7D9C5EAEED35}" type="slidenum">
              <a:rPr kumimoji="0" lang="zh-CN" altLang="en-US" sz="1200" b="0" i="0" u="none" strike="noStrike" kern="1200" cap="none" spc="0" normalizeH="0" baseline="0" noProof="1" dirty="0">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rPr>
            </a:fld>
            <a:endParaRPr kumimoji="0" lang="en-US" altLang="zh-CN" sz="1200" b="0" i="0" u="none" strike="noStrike" kern="1200" cap="none" spc="0" normalizeH="0" baseline="0" noProof="1">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幻灯片图像占位符 1"/>
          <p:cNvSpPr>
            <a:spLocks noGrp="1" noRot="1" noChangeAspect="1" noTextEdit="1"/>
          </p:cNvSpPr>
          <p:nvPr>
            <p:ph type="sldImg"/>
          </p:nvPr>
        </p:nvSpPr>
        <p:spPr>
          <a:xfrm>
            <a:off x="1193400" y="1143000"/>
            <a:ext cx="4471200" cy="3086100"/>
          </a:xfrm>
          <a:ln>
            <a:solidFill>
              <a:srgbClr val="000000">
                <a:alpha val="100000"/>
              </a:srgbClr>
            </a:solidFill>
            <a:miter lim="800000"/>
          </a:ln>
        </p:spPr>
      </p:sp>
      <p:sp>
        <p:nvSpPr>
          <p:cNvPr id="41987" name="文本占位符 2"/>
          <p:cNvSpPr>
            <a:spLocks noGrp="1"/>
          </p:cNvSpPr>
          <p:nvPr>
            <p:ph type="body"/>
          </p:nvPr>
        </p:nvSpPr>
        <p:spPr>
          <a:noFill/>
          <a:ln>
            <a:noFill/>
          </a:ln>
        </p:spPr>
        <p:txBody>
          <a:bodyPr wrap="square" lIns="91440" tIns="45720" rIns="91440" bIns="45720" anchor="t" anchorCtr="0"/>
          <a:lstStyle/>
          <a:p>
            <a:pPr lvl="0" eaLnBrk="1" hangingPunct="1">
              <a:spcBef>
                <a:spcPct val="0"/>
              </a:spcBef>
            </a:pPr>
            <a:endParaRPr lang="zh-CN" altLang="en-US" dirty="0"/>
          </a:p>
        </p:txBody>
      </p:sp>
      <p:sp>
        <p:nvSpPr>
          <p:cNvPr id="18435" name="灯片编号占位符 3"/>
          <p:cNvSpPr txBox="1">
            <a:spLocks noGrp="1" noChangeArrowheads="1"/>
          </p:cNvSpPr>
          <p:nvPr>
            <p:ph type="sldNum"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b" anchorCtr="0" compatLnSpc="1"/>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1B3DD416-343A-4AFC-9ADA-7D9C5EAEED35}" type="slidenum">
              <a:rPr kumimoji="0" lang="zh-CN" altLang="en-US" sz="1200" b="0" i="0" u="none" strike="noStrike" kern="1200" cap="none" spc="0" normalizeH="0" baseline="0" noProof="1" dirty="0">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rPr>
            </a:fld>
            <a:endParaRPr kumimoji="0" lang="en-US" altLang="zh-CN" sz="1200" b="0" i="0" u="none" strike="noStrike" kern="1200" cap="none" spc="0" normalizeH="0" baseline="0" noProof="1">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幻灯片图像占位符 1"/>
          <p:cNvSpPr>
            <a:spLocks noGrp="1" noRot="1" noChangeAspect="1" noTextEdit="1"/>
          </p:cNvSpPr>
          <p:nvPr>
            <p:ph type="sldImg"/>
          </p:nvPr>
        </p:nvSpPr>
        <p:spPr>
          <a:xfrm>
            <a:off x="1193400" y="1143000"/>
            <a:ext cx="4471200" cy="3086100"/>
          </a:xfrm>
          <a:ln>
            <a:solidFill>
              <a:srgbClr val="000000">
                <a:alpha val="100000"/>
              </a:srgbClr>
            </a:solidFill>
            <a:miter lim="800000"/>
          </a:ln>
        </p:spPr>
      </p:sp>
      <p:sp>
        <p:nvSpPr>
          <p:cNvPr id="41987" name="文本占位符 2"/>
          <p:cNvSpPr>
            <a:spLocks noGrp="1"/>
          </p:cNvSpPr>
          <p:nvPr>
            <p:ph type="body"/>
          </p:nvPr>
        </p:nvSpPr>
        <p:spPr>
          <a:noFill/>
          <a:ln>
            <a:noFill/>
          </a:ln>
        </p:spPr>
        <p:txBody>
          <a:bodyPr wrap="square" lIns="91440" tIns="45720" rIns="91440" bIns="45720" anchor="t" anchorCtr="0"/>
          <a:lstStyle/>
          <a:p>
            <a:pPr lvl="0" eaLnBrk="1" hangingPunct="1">
              <a:spcBef>
                <a:spcPct val="0"/>
              </a:spcBef>
            </a:pPr>
            <a:endParaRPr lang="zh-CN" altLang="en-US" dirty="0"/>
          </a:p>
        </p:txBody>
      </p:sp>
      <p:sp>
        <p:nvSpPr>
          <p:cNvPr id="18435" name="灯片编号占位符 3"/>
          <p:cNvSpPr txBox="1">
            <a:spLocks noGrp="1" noChangeArrowheads="1"/>
          </p:cNvSpPr>
          <p:nvPr>
            <p:ph type="sldNum"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b" anchorCtr="0" compatLnSpc="1"/>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1B3DD416-343A-4AFC-9ADA-7D9C5EAEED35}" type="slidenum">
              <a:rPr kumimoji="0" lang="zh-CN" altLang="en-US" sz="1200" b="0" i="0" u="none" strike="noStrike" kern="1200" cap="none" spc="0" normalizeH="0" baseline="0" noProof="1" dirty="0">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rPr>
            </a:fld>
            <a:endParaRPr kumimoji="0" lang="en-US" altLang="zh-CN" sz="1200" b="0" i="0" u="none" strike="noStrike" kern="1200" cap="none" spc="0" normalizeH="0" baseline="0" noProof="1">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幻灯片图像占位符 1"/>
          <p:cNvSpPr>
            <a:spLocks noGrp="1" noRot="1" noChangeAspect="1" noTextEdit="1"/>
          </p:cNvSpPr>
          <p:nvPr>
            <p:ph type="sldImg"/>
          </p:nvPr>
        </p:nvSpPr>
        <p:spPr>
          <a:xfrm>
            <a:off x="1193400" y="1143000"/>
            <a:ext cx="4471200" cy="3086100"/>
          </a:xfrm>
          <a:ln>
            <a:solidFill>
              <a:srgbClr val="000000">
                <a:alpha val="100000"/>
              </a:srgbClr>
            </a:solidFill>
            <a:miter lim="800000"/>
          </a:ln>
        </p:spPr>
      </p:sp>
      <p:sp>
        <p:nvSpPr>
          <p:cNvPr id="41987" name="文本占位符 2"/>
          <p:cNvSpPr>
            <a:spLocks noGrp="1"/>
          </p:cNvSpPr>
          <p:nvPr>
            <p:ph type="body"/>
          </p:nvPr>
        </p:nvSpPr>
        <p:spPr>
          <a:noFill/>
          <a:ln>
            <a:noFill/>
          </a:ln>
        </p:spPr>
        <p:txBody>
          <a:bodyPr wrap="square" lIns="91440" tIns="45720" rIns="91440" bIns="45720" anchor="t" anchorCtr="0"/>
          <a:lstStyle/>
          <a:p>
            <a:pPr lvl="0" eaLnBrk="1" hangingPunct="1">
              <a:spcBef>
                <a:spcPct val="0"/>
              </a:spcBef>
            </a:pPr>
            <a:endParaRPr lang="zh-CN" altLang="en-US" dirty="0"/>
          </a:p>
        </p:txBody>
      </p:sp>
      <p:sp>
        <p:nvSpPr>
          <p:cNvPr id="18435" name="灯片编号占位符 3"/>
          <p:cNvSpPr txBox="1">
            <a:spLocks noGrp="1" noChangeArrowheads="1"/>
          </p:cNvSpPr>
          <p:nvPr>
            <p:ph type="sldNum"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b" anchorCtr="0" compatLnSpc="1"/>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1B3DD416-343A-4AFC-9ADA-7D9C5EAEED35}" type="slidenum">
              <a:rPr kumimoji="0" lang="zh-CN" altLang="en-US" sz="1200" b="0" i="0" u="none" strike="noStrike" kern="1200" cap="none" spc="0" normalizeH="0" baseline="0" noProof="1" dirty="0">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rPr>
            </a:fld>
            <a:endParaRPr kumimoji="0" lang="en-US" altLang="zh-CN" sz="1200" b="0" i="0" u="none" strike="noStrike" kern="1200" cap="none" spc="0" normalizeH="0" baseline="0" noProof="1">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幻灯片图像占位符 1"/>
          <p:cNvSpPr>
            <a:spLocks noGrp="1" noRot="1" noChangeAspect="1" noTextEdit="1"/>
          </p:cNvSpPr>
          <p:nvPr>
            <p:ph type="sldImg"/>
          </p:nvPr>
        </p:nvSpPr>
        <p:spPr>
          <a:xfrm>
            <a:off x="1193400" y="1143000"/>
            <a:ext cx="4471200" cy="3086100"/>
          </a:xfrm>
          <a:ln>
            <a:solidFill>
              <a:srgbClr val="000000">
                <a:alpha val="100000"/>
              </a:srgbClr>
            </a:solidFill>
            <a:miter lim="800000"/>
          </a:ln>
        </p:spPr>
      </p:sp>
      <p:sp>
        <p:nvSpPr>
          <p:cNvPr id="41987" name="文本占位符 2"/>
          <p:cNvSpPr>
            <a:spLocks noGrp="1"/>
          </p:cNvSpPr>
          <p:nvPr>
            <p:ph type="body"/>
          </p:nvPr>
        </p:nvSpPr>
        <p:spPr>
          <a:noFill/>
          <a:ln>
            <a:noFill/>
          </a:ln>
        </p:spPr>
        <p:txBody>
          <a:bodyPr wrap="square" lIns="91440" tIns="45720" rIns="91440" bIns="45720" anchor="t" anchorCtr="0"/>
          <a:lstStyle/>
          <a:p>
            <a:pPr lvl="0" eaLnBrk="1" hangingPunct="1">
              <a:spcBef>
                <a:spcPct val="0"/>
              </a:spcBef>
            </a:pPr>
            <a:endParaRPr lang="zh-CN" altLang="en-US" dirty="0"/>
          </a:p>
        </p:txBody>
      </p:sp>
      <p:sp>
        <p:nvSpPr>
          <p:cNvPr id="18435" name="灯片编号占位符 3"/>
          <p:cNvSpPr txBox="1">
            <a:spLocks noGrp="1" noChangeArrowheads="1"/>
          </p:cNvSpPr>
          <p:nvPr>
            <p:ph type="sldNum"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b" anchorCtr="0" compatLnSpc="1"/>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1B3DD416-343A-4AFC-9ADA-7D9C5EAEED35}" type="slidenum">
              <a:rPr kumimoji="0" lang="zh-CN" altLang="en-US" sz="1200" b="0" i="0" u="none" strike="noStrike" kern="1200" cap="none" spc="0" normalizeH="0" baseline="0" noProof="1" dirty="0">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rPr>
            </a:fld>
            <a:endParaRPr kumimoji="0" lang="en-US" altLang="zh-CN" sz="1200" b="0" i="0" u="none" strike="noStrike" kern="1200" cap="none" spc="0" normalizeH="0" baseline="0" noProof="1">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幻灯片图像占位符 1"/>
          <p:cNvSpPr>
            <a:spLocks noGrp="1" noRot="1" noChangeAspect="1" noTextEdit="1"/>
          </p:cNvSpPr>
          <p:nvPr>
            <p:ph type="sldImg"/>
          </p:nvPr>
        </p:nvSpPr>
        <p:spPr>
          <a:xfrm>
            <a:off x="1193400" y="1143000"/>
            <a:ext cx="4471200" cy="3086100"/>
          </a:xfrm>
          <a:ln>
            <a:solidFill>
              <a:srgbClr val="000000">
                <a:alpha val="100000"/>
              </a:srgbClr>
            </a:solidFill>
            <a:miter lim="800000"/>
          </a:ln>
        </p:spPr>
      </p:sp>
      <p:sp>
        <p:nvSpPr>
          <p:cNvPr id="41987" name="文本占位符 2"/>
          <p:cNvSpPr>
            <a:spLocks noGrp="1"/>
          </p:cNvSpPr>
          <p:nvPr>
            <p:ph type="body"/>
          </p:nvPr>
        </p:nvSpPr>
        <p:spPr>
          <a:noFill/>
          <a:ln>
            <a:noFill/>
          </a:ln>
        </p:spPr>
        <p:txBody>
          <a:bodyPr wrap="square" lIns="91440" tIns="45720" rIns="91440" bIns="45720" anchor="t" anchorCtr="0"/>
          <a:lstStyle/>
          <a:p>
            <a:pPr lvl="0" eaLnBrk="1" hangingPunct="1">
              <a:spcBef>
                <a:spcPct val="0"/>
              </a:spcBef>
            </a:pPr>
            <a:endParaRPr lang="zh-CN" altLang="en-US" dirty="0"/>
          </a:p>
        </p:txBody>
      </p:sp>
      <p:sp>
        <p:nvSpPr>
          <p:cNvPr id="18435" name="灯片编号占位符 3"/>
          <p:cNvSpPr txBox="1">
            <a:spLocks noGrp="1" noChangeArrowheads="1"/>
          </p:cNvSpPr>
          <p:nvPr>
            <p:ph type="sldNum"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b" anchorCtr="0" compatLnSpc="1"/>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1B3DD416-343A-4AFC-9ADA-7D9C5EAEED35}" type="slidenum">
              <a:rPr kumimoji="0" lang="zh-CN" altLang="en-US" sz="1200" b="0" i="0" u="none" strike="noStrike" kern="1200" cap="none" spc="0" normalizeH="0" baseline="0" noProof="1" dirty="0">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rPr>
            </a:fld>
            <a:endParaRPr kumimoji="0" lang="en-US" altLang="zh-CN" sz="1200" b="0" i="0" u="none" strike="noStrike" kern="1200" cap="none" spc="0" normalizeH="0" baseline="0" noProof="1">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幻灯片图像占位符 1"/>
          <p:cNvSpPr>
            <a:spLocks noGrp="1" noRot="1" noChangeAspect="1" noTextEdit="1"/>
          </p:cNvSpPr>
          <p:nvPr>
            <p:ph type="sldImg"/>
          </p:nvPr>
        </p:nvSpPr>
        <p:spPr>
          <a:xfrm>
            <a:off x="1193400" y="1143000"/>
            <a:ext cx="4471200" cy="3086100"/>
          </a:xfrm>
          <a:ln>
            <a:solidFill>
              <a:srgbClr val="000000">
                <a:alpha val="100000"/>
              </a:srgbClr>
            </a:solidFill>
            <a:miter lim="800000"/>
          </a:ln>
        </p:spPr>
      </p:sp>
      <p:sp>
        <p:nvSpPr>
          <p:cNvPr id="41987" name="文本占位符 2"/>
          <p:cNvSpPr>
            <a:spLocks noGrp="1"/>
          </p:cNvSpPr>
          <p:nvPr>
            <p:ph type="body"/>
          </p:nvPr>
        </p:nvSpPr>
        <p:spPr>
          <a:noFill/>
          <a:ln>
            <a:noFill/>
          </a:ln>
        </p:spPr>
        <p:txBody>
          <a:bodyPr wrap="square" lIns="91440" tIns="45720" rIns="91440" bIns="45720" anchor="t" anchorCtr="0"/>
          <a:lstStyle/>
          <a:p>
            <a:pPr lvl="0" eaLnBrk="1" hangingPunct="1">
              <a:spcBef>
                <a:spcPct val="0"/>
              </a:spcBef>
            </a:pPr>
            <a:endParaRPr lang="zh-CN" altLang="en-US" dirty="0"/>
          </a:p>
        </p:txBody>
      </p:sp>
      <p:sp>
        <p:nvSpPr>
          <p:cNvPr id="18435" name="灯片编号占位符 3"/>
          <p:cNvSpPr txBox="1">
            <a:spLocks noGrp="1" noChangeArrowheads="1"/>
          </p:cNvSpPr>
          <p:nvPr>
            <p:ph type="sldNum"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b" anchorCtr="0" compatLnSpc="1"/>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1B3DD416-343A-4AFC-9ADA-7D9C5EAEED35}" type="slidenum">
              <a:rPr kumimoji="0" lang="zh-CN" altLang="en-US" sz="1200" b="0" i="0" u="none" strike="noStrike" kern="1200" cap="none" spc="0" normalizeH="0" baseline="0" noProof="1" dirty="0">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rPr>
            </a:fld>
            <a:endParaRPr kumimoji="0" lang="en-US" altLang="zh-CN" sz="1200" b="0" i="0" u="none" strike="noStrike" kern="1200" cap="none" spc="0" normalizeH="0" baseline="0" noProof="1">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幻灯片图像占位符 1"/>
          <p:cNvSpPr>
            <a:spLocks noGrp="1" noRot="1" noChangeAspect="1" noTextEdit="1"/>
          </p:cNvSpPr>
          <p:nvPr>
            <p:ph type="sldImg"/>
          </p:nvPr>
        </p:nvSpPr>
        <p:spPr>
          <a:xfrm>
            <a:off x="1193400" y="1143000"/>
            <a:ext cx="4471200" cy="3086100"/>
          </a:xfrm>
          <a:ln>
            <a:solidFill>
              <a:srgbClr val="000000">
                <a:alpha val="100000"/>
              </a:srgbClr>
            </a:solidFill>
            <a:miter lim="800000"/>
          </a:ln>
        </p:spPr>
      </p:sp>
      <p:sp>
        <p:nvSpPr>
          <p:cNvPr id="22531" name="文本占位符 2"/>
          <p:cNvSpPr>
            <a:spLocks noGrp="1"/>
          </p:cNvSpPr>
          <p:nvPr>
            <p:ph type="body"/>
          </p:nvPr>
        </p:nvSpPr>
        <p:spPr>
          <a:noFill/>
          <a:ln>
            <a:noFill/>
          </a:ln>
        </p:spPr>
        <p:txBody>
          <a:bodyPr wrap="square" lIns="91440" tIns="45720" rIns="91440" bIns="45720" anchor="t" anchorCtr="0"/>
          <a:lstStyle/>
          <a:p>
            <a:pPr lvl="0" eaLnBrk="1" hangingPunct="1">
              <a:spcBef>
                <a:spcPct val="0"/>
              </a:spcBef>
            </a:pPr>
            <a:endParaRPr lang="zh-CN" altLang="en-US" dirty="0"/>
          </a:p>
        </p:txBody>
      </p:sp>
      <p:sp>
        <p:nvSpPr>
          <p:cNvPr id="11267" name="灯片编号占位符 3"/>
          <p:cNvSpPr txBox="1">
            <a:spLocks noGrp="1" noChangeArrowheads="1"/>
          </p:cNvSpPr>
          <p:nvPr>
            <p:ph type="sldNum"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b" anchorCtr="0" compatLnSpc="1"/>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561DD8A6-5434-4529-8FCE-B1BBE3493A8F}" type="slidenum">
              <a:rPr kumimoji="0" lang="zh-CN" altLang="en-US" sz="1200" b="0" i="0" u="none" strike="noStrike" kern="1200" cap="none" spc="0" normalizeH="0" baseline="0" noProof="1" dirty="0">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rPr>
            </a:fld>
            <a:endParaRPr kumimoji="0" lang="en-US" altLang="zh-CN" sz="1200" b="0" i="0" u="none" strike="noStrike" kern="1200" cap="none" spc="0" normalizeH="0" baseline="0" noProof="1">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幻灯片图像占位符 1"/>
          <p:cNvSpPr>
            <a:spLocks noGrp="1" noRot="1" noChangeAspect="1" noTextEdit="1"/>
          </p:cNvSpPr>
          <p:nvPr>
            <p:ph type="sldImg"/>
          </p:nvPr>
        </p:nvSpPr>
        <p:spPr>
          <a:xfrm>
            <a:off x="1193400" y="1143000"/>
            <a:ext cx="4471200" cy="3086100"/>
          </a:xfrm>
          <a:ln>
            <a:solidFill>
              <a:srgbClr val="000000">
                <a:alpha val="100000"/>
              </a:srgbClr>
            </a:solidFill>
            <a:miter lim="800000"/>
          </a:ln>
        </p:spPr>
      </p:sp>
      <p:sp>
        <p:nvSpPr>
          <p:cNvPr id="22531" name="文本占位符 2"/>
          <p:cNvSpPr>
            <a:spLocks noGrp="1"/>
          </p:cNvSpPr>
          <p:nvPr>
            <p:ph type="body"/>
          </p:nvPr>
        </p:nvSpPr>
        <p:spPr>
          <a:noFill/>
          <a:ln>
            <a:noFill/>
          </a:ln>
        </p:spPr>
        <p:txBody>
          <a:bodyPr wrap="square" lIns="91440" tIns="45720" rIns="91440" bIns="45720" anchor="t" anchorCtr="0"/>
          <a:lstStyle/>
          <a:p>
            <a:pPr lvl="0" eaLnBrk="1" hangingPunct="1">
              <a:spcBef>
                <a:spcPct val="0"/>
              </a:spcBef>
            </a:pPr>
            <a:endParaRPr lang="zh-CN" altLang="en-US" dirty="0"/>
          </a:p>
        </p:txBody>
      </p:sp>
      <p:sp>
        <p:nvSpPr>
          <p:cNvPr id="11267" name="灯片编号占位符 3"/>
          <p:cNvSpPr txBox="1">
            <a:spLocks noGrp="1" noChangeArrowheads="1"/>
          </p:cNvSpPr>
          <p:nvPr>
            <p:ph type="sldNum"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b" anchorCtr="0" compatLnSpc="1"/>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561DD8A6-5434-4529-8FCE-B1BBE3493A8F}" type="slidenum">
              <a:rPr kumimoji="0" lang="zh-CN" altLang="en-US" sz="1200" b="0" i="0" u="none" strike="noStrike" kern="1200" cap="none" spc="0" normalizeH="0" baseline="0" noProof="1" dirty="0">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rPr>
            </a:fld>
            <a:endParaRPr kumimoji="0" lang="en-US" altLang="zh-CN" sz="1200" b="0" i="0" u="none" strike="noStrike" kern="1200" cap="none" spc="0" normalizeH="0" baseline="0" noProof="1">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幻灯片图像占位符 1"/>
          <p:cNvSpPr>
            <a:spLocks noGrp="1" noRot="1" noChangeAspect="1" noTextEdit="1"/>
          </p:cNvSpPr>
          <p:nvPr>
            <p:ph type="sldImg"/>
          </p:nvPr>
        </p:nvSpPr>
        <p:spPr>
          <a:xfrm>
            <a:off x="1193400" y="1143000"/>
            <a:ext cx="4471200" cy="3086100"/>
          </a:xfrm>
          <a:ln>
            <a:solidFill>
              <a:srgbClr val="000000">
                <a:alpha val="100000"/>
              </a:srgbClr>
            </a:solidFill>
            <a:miter lim="800000"/>
          </a:ln>
        </p:spPr>
      </p:sp>
      <p:sp>
        <p:nvSpPr>
          <p:cNvPr id="22531" name="文本占位符 2"/>
          <p:cNvSpPr>
            <a:spLocks noGrp="1"/>
          </p:cNvSpPr>
          <p:nvPr>
            <p:ph type="body"/>
          </p:nvPr>
        </p:nvSpPr>
        <p:spPr>
          <a:noFill/>
          <a:ln>
            <a:noFill/>
          </a:ln>
        </p:spPr>
        <p:txBody>
          <a:bodyPr wrap="square" lIns="91440" tIns="45720" rIns="91440" bIns="45720" anchor="t" anchorCtr="0"/>
          <a:lstStyle/>
          <a:p>
            <a:pPr lvl="0" eaLnBrk="1" hangingPunct="1">
              <a:spcBef>
                <a:spcPct val="0"/>
              </a:spcBef>
            </a:pPr>
            <a:endParaRPr lang="zh-CN" altLang="en-US" dirty="0"/>
          </a:p>
        </p:txBody>
      </p:sp>
      <p:sp>
        <p:nvSpPr>
          <p:cNvPr id="11267" name="灯片编号占位符 3"/>
          <p:cNvSpPr txBox="1">
            <a:spLocks noGrp="1" noChangeArrowheads="1"/>
          </p:cNvSpPr>
          <p:nvPr>
            <p:ph type="sldNum"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b" anchorCtr="0" compatLnSpc="1"/>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561DD8A6-5434-4529-8FCE-B1BBE3493A8F}" type="slidenum">
              <a:rPr kumimoji="0" lang="zh-CN" altLang="en-US" sz="1200" b="0" i="0" u="none" strike="noStrike" kern="1200" cap="none" spc="0" normalizeH="0" baseline="0" noProof="1" dirty="0">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rPr>
            </a:fld>
            <a:endParaRPr kumimoji="0" lang="en-US" altLang="zh-CN" sz="1200" b="0" i="0" u="none" strike="noStrike" kern="1200" cap="none" spc="0" normalizeH="0" baseline="0" noProof="1">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幻灯片图像占位符 1"/>
          <p:cNvSpPr>
            <a:spLocks noGrp="1" noRot="1" noChangeAspect="1" noTextEdit="1"/>
          </p:cNvSpPr>
          <p:nvPr>
            <p:ph type="sldImg"/>
          </p:nvPr>
        </p:nvSpPr>
        <p:spPr>
          <a:xfrm>
            <a:off x="1193400" y="1143000"/>
            <a:ext cx="4471200" cy="3086100"/>
          </a:xfrm>
          <a:ln>
            <a:solidFill>
              <a:srgbClr val="000000">
                <a:alpha val="100000"/>
              </a:srgbClr>
            </a:solidFill>
            <a:miter lim="800000"/>
          </a:ln>
        </p:spPr>
      </p:sp>
      <p:sp>
        <p:nvSpPr>
          <p:cNvPr id="22531" name="文本占位符 2"/>
          <p:cNvSpPr>
            <a:spLocks noGrp="1"/>
          </p:cNvSpPr>
          <p:nvPr>
            <p:ph type="body"/>
          </p:nvPr>
        </p:nvSpPr>
        <p:spPr>
          <a:noFill/>
          <a:ln>
            <a:noFill/>
          </a:ln>
        </p:spPr>
        <p:txBody>
          <a:bodyPr wrap="square" lIns="91440" tIns="45720" rIns="91440" bIns="45720" anchor="t" anchorCtr="0"/>
          <a:lstStyle/>
          <a:p>
            <a:pPr lvl="0" eaLnBrk="1" hangingPunct="1">
              <a:spcBef>
                <a:spcPct val="0"/>
              </a:spcBef>
            </a:pPr>
            <a:endParaRPr lang="zh-CN" altLang="en-US" dirty="0"/>
          </a:p>
        </p:txBody>
      </p:sp>
      <p:sp>
        <p:nvSpPr>
          <p:cNvPr id="11267" name="灯片编号占位符 3"/>
          <p:cNvSpPr txBox="1">
            <a:spLocks noGrp="1" noChangeArrowheads="1"/>
          </p:cNvSpPr>
          <p:nvPr>
            <p:ph type="sldNum"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b" anchorCtr="0" compatLnSpc="1"/>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561DD8A6-5434-4529-8FCE-B1BBE3493A8F}" type="slidenum">
              <a:rPr kumimoji="0" lang="zh-CN" altLang="en-US" sz="1200" b="0" i="0" u="none" strike="noStrike" kern="1200" cap="none" spc="0" normalizeH="0" baseline="0" noProof="1" dirty="0">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rPr>
            </a:fld>
            <a:endParaRPr kumimoji="0" lang="en-US" altLang="zh-CN" sz="1200" b="0" i="0" u="none" strike="noStrike" kern="1200" cap="none" spc="0" normalizeH="0" baseline="0" noProof="1">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幻灯片图像占位符 1"/>
          <p:cNvSpPr>
            <a:spLocks noGrp="1" noRot="1" noChangeAspect="1" noTextEdit="1"/>
          </p:cNvSpPr>
          <p:nvPr>
            <p:ph type="sldImg"/>
          </p:nvPr>
        </p:nvSpPr>
        <p:spPr>
          <a:xfrm>
            <a:off x="1193400" y="1143000"/>
            <a:ext cx="4471200" cy="3086100"/>
          </a:xfrm>
          <a:ln>
            <a:solidFill>
              <a:srgbClr val="000000">
                <a:alpha val="100000"/>
              </a:srgbClr>
            </a:solidFill>
            <a:miter lim="800000"/>
          </a:ln>
        </p:spPr>
      </p:sp>
      <p:sp>
        <p:nvSpPr>
          <p:cNvPr id="22531" name="文本占位符 2"/>
          <p:cNvSpPr>
            <a:spLocks noGrp="1"/>
          </p:cNvSpPr>
          <p:nvPr>
            <p:ph type="body"/>
          </p:nvPr>
        </p:nvSpPr>
        <p:spPr>
          <a:noFill/>
          <a:ln>
            <a:noFill/>
          </a:ln>
        </p:spPr>
        <p:txBody>
          <a:bodyPr wrap="square" lIns="91440" tIns="45720" rIns="91440" bIns="45720" anchor="t" anchorCtr="0"/>
          <a:lstStyle/>
          <a:p>
            <a:pPr lvl="0" eaLnBrk="1" hangingPunct="1">
              <a:spcBef>
                <a:spcPct val="0"/>
              </a:spcBef>
            </a:pPr>
            <a:endParaRPr lang="zh-CN" altLang="en-US" dirty="0"/>
          </a:p>
        </p:txBody>
      </p:sp>
      <p:sp>
        <p:nvSpPr>
          <p:cNvPr id="11267" name="灯片编号占位符 3"/>
          <p:cNvSpPr txBox="1">
            <a:spLocks noGrp="1" noChangeArrowheads="1"/>
          </p:cNvSpPr>
          <p:nvPr>
            <p:ph type="sldNum"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b" anchorCtr="0" compatLnSpc="1"/>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561DD8A6-5434-4529-8FCE-B1BBE3493A8F}" type="slidenum">
              <a:rPr kumimoji="0" lang="zh-CN" altLang="en-US" sz="1200" b="0" i="0" u="none" strike="noStrike" kern="1200" cap="none" spc="0" normalizeH="0" baseline="0" noProof="1" dirty="0">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rPr>
            </a:fld>
            <a:endParaRPr kumimoji="0" lang="en-US" altLang="zh-CN" sz="1200" b="0" i="0" u="none" strike="noStrike" kern="1200" cap="none" spc="0" normalizeH="0" baseline="0" noProof="1">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幻灯片图像占位符 1"/>
          <p:cNvSpPr>
            <a:spLocks noGrp="1" noRot="1" noChangeAspect="1" noTextEdit="1"/>
          </p:cNvSpPr>
          <p:nvPr>
            <p:ph type="sldImg"/>
          </p:nvPr>
        </p:nvSpPr>
        <p:spPr>
          <a:xfrm>
            <a:off x="1193400" y="1143000"/>
            <a:ext cx="4471200" cy="3086100"/>
          </a:xfrm>
          <a:ln>
            <a:solidFill>
              <a:srgbClr val="000000">
                <a:alpha val="100000"/>
              </a:srgbClr>
            </a:solidFill>
            <a:miter lim="800000"/>
          </a:ln>
        </p:spPr>
      </p:sp>
      <p:sp>
        <p:nvSpPr>
          <p:cNvPr id="22531" name="文本占位符 2"/>
          <p:cNvSpPr>
            <a:spLocks noGrp="1"/>
          </p:cNvSpPr>
          <p:nvPr>
            <p:ph type="body"/>
          </p:nvPr>
        </p:nvSpPr>
        <p:spPr>
          <a:noFill/>
          <a:ln>
            <a:noFill/>
          </a:ln>
        </p:spPr>
        <p:txBody>
          <a:bodyPr wrap="square" lIns="91440" tIns="45720" rIns="91440" bIns="45720" anchor="t" anchorCtr="0"/>
          <a:lstStyle/>
          <a:p>
            <a:pPr lvl="0" eaLnBrk="1" hangingPunct="1">
              <a:spcBef>
                <a:spcPct val="0"/>
              </a:spcBef>
            </a:pPr>
            <a:endParaRPr lang="zh-CN" altLang="en-US" dirty="0"/>
          </a:p>
        </p:txBody>
      </p:sp>
      <p:sp>
        <p:nvSpPr>
          <p:cNvPr id="11267" name="灯片编号占位符 3"/>
          <p:cNvSpPr txBox="1">
            <a:spLocks noGrp="1" noChangeArrowheads="1"/>
          </p:cNvSpPr>
          <p:nvPr>
            <p:ph type="sldNum"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b" anchorCtr="0" compatLnSpc="1"/>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561DD8A6-5434-4529-8FCE-B1BBE3493A8F}" type="slidenum">
              <a:rPr kumimoji="0" lang="zh-CN" altLang="en-US" sz="1200" b="0" i="0" u="none" strike="noStrike" kern="1200" cap="none" spc="0" normalizeH="0" baseline="0" noProof="1" dirty="0">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rPr>
            </a:fld>
            <a:endParaRPr kumimoji="0" lang="en-US" altLang="zh-CN" sz="1200" b="0" i="0" u="none" strike="noStrike" kern="1200" cap="none" spc="0" normalizeH="0" baseline="0" noProof="1">
              <a:ln>
                <a:noFill/>
              </a:ln>
              <a:solidFill>
                <a:schemeClr val="tx1"/>
              </a:solidFill>
              <a:effectLst/>
              <a:uLnTx/>
              <a:uFillTx/>
              <a:latin typeface="Calibri" panose="020F0502020204030204" charset="0"/>
              <a:ea typeface="宋体" panose="02010600030101010101" pitchFamily="2" charset="-122"/>
              <a:cs typeface="+mn-ea"/>
              <a:sym typeface="宋体" panose="02010600030101010101"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745224" y="2130427"/>
            <a:ext cx="8445868"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490447" y="3886200"/>
            <a:ext cx="6955421"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BAD61EEF-5ECE-499F-824C-CD7ACFB693A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7B82B09-8795-476A-A8D0-B419355883CE}"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BAD61EEF-5ECE-499F-824C-CD7ACFB693A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7B82B09-8795-476A-A8D0-B419355883CE}"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7203828" y="274640"/>
            <a:ext cx="2235671"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96816" y="274640"/>
            <a:ext cx="6541408"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BAD61EEF-5ECE-499F-824C-CD7ACFB693A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7B82B09-8795-476A-A8D0-B419355883CE}"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BAD61EEF-5ECE-499F-824C-CD7ACFB693A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7B82B09-8795-476A-A8D0-B419355883CE}"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84901" y="4406902"/>
            <a:ext cx="8445868"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84901" y="2906713"/>
            <a:ext cx="8445868"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BAD61EEF-5ECE-499F-824C-CD7ACFB693A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7B82B09-8795-476A-A8D0-B419355883CE}"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96816" y="1600202"/>
            <a:ext cx="438853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5050960" y="1600202"/>
            <a:ext cx="438853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BAD61EEF-5ECE-499F-824C-CD7ACFB693A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7B82B09-8795-476A-A8D0-B419355883CE}"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96817" y="1535113"/>
            <a:ext cx="439026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96817" y="2174875"/>
            <a:ext cx="439026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5047512" y="1535113"/>
            <a:ext cx="439198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5047512" y="2174875"/>
            <a:ext cx="4391989"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BAD61EEF-5ECE-499F-824C-CD7ACFB693AD}"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C7B82B09-8795-476A-A8D0-B419355883CE}"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BAD61EEF-5ECE-499F-824C-CD7ACFB693AD}"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C7B82B09-8795-476A-A8D0-B419355883CE}"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AD61EEF-5ECE-499F-824C-CD7ACFB693AD}"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C7B82B09-8795-476A-A8D0-B419355883CE}"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96817" y="273050"/>
            <a:ext cx="3268979"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4824" y="273052"/>
            <a:ext cx="5554676"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96817" y="1435101"/>
            <a:ext cx="326897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BAD61EEF-5ECE-499F-824C-CD7ACFB693A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7B82B09-8795-476A-A8D0-B419355883CE}"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947587" y="4800600"/>
            <a:ext cx="596179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947587" y="612775"/>
            <a:ext cx="596179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947587" y="5367338"/>
            <a:ext cx="596179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BAD61EEF-5ECE-499F-824C-CD7ACFB693A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7B82B09-8795-476A-A8D0-B419355883CE}"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96816" y="274638"/>
            <a:ext cx="8942684"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96816" y="1600202"/>
            <a:ext cx="8942684" cy="4525963"/>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496816" y="6356352"/>
            <a:ext cx="2318474"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D61EEF-5ECE-499F-824C-CD7ACFB693AD}" type="datetimeFigureOut">
              <a:rPr lang="zh-CN" altLang="en-US" smtClean="0"/>
            </a:fld>
            <a:endParaRPr lang="zh-CN" altLang="en-US"/>
          </a:p>
        </p:txBody>
      </p:sp>
      <p:sp>
        <p:nvSpPr>
          <p:cNvPr id="5" name="页脚占位符 4"/>
          <p:cNvSpPr>
            <a:spLocks noGrp="1"/>
          </p:cNvSpPr>
          <p:nvPr>
            <p:ph type="ftr" sz="quarter" idx="3"/>
          </p:nvPr>
        </p:nvSpPr>
        <p:spPr>
          <a:xfrm>
            <a:off x="3394908" y="6356352"/>
            <a:ext cx="31465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7121026" y="6356352"/>
            <a:ext cx="2318474"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B82B09-8795-476A-A8D0-B419355883CE}"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7.xml"/><Relationship Id="rId2" Type="http://schemas.openxmlformats.org/officeDocument/2006/relationships/image" Target="../media/image10.jpeg"/><Relationship Id="rId1"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image" Target="../media/image11.png"/></Relationships>
</file>

<file path=ppt/slides/_rels/slide12.xml.rels><?xml version="1.0" encoding="UTF-8" standalone="yes"?>
<Relationships xmlns="http://schemas.openxmlformats.org/package/2006/relationships"><Relationship Id="rId5" Type="http://schemas.openxmlformats.org/officeDocument/2006/relationships/notesSlide" Target="../notesSlides/notesSlide10.xml"/><Relationship Id="rId4" Type="http://schemas.openxmlformats.org/officeDocument/2006/relationships/slideLayout" Target="../slideLayouts/slideLayout7.xml"/><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7.xml"/><Relationship Id="rId2" Type="http://schemas.openxmlformats.org/officeDocument/2006/relationships/image" Target="../media/image16.png"/><Relationship Id="rId1"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image" Target="../media/image19.png"/></Relationships>
</file>

<file path=ppt/slides/_rels/slide17.xml.rels><?xml version="1.0" encoding="UTF-8" standalone="yes"?>
<Relationships xmlns="http://schemas.openxmlformats.org/package/2006/relationships"><Relationship Id="rId9" Type="http://schemas.openxmlformats.org/officeDocument/2006/relationships/image" Target="../media/image27.png"/><Relationship Id="rId8" Type="http://schemas.openxmlformats.org/officeDocument/2006/relationships/image" Target="../media/image26.jpeg"/><Relationship Id="rId7" Type="http://schemas.openxmlformats.org/officeDocument/2006/relationships/image" Target="../media/image25.jpeg"/><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 Id="rId3" Type="http://schemas.openxmlformats.org/officeDocument/2006/relationships/image" Target="../media/image21.jpeg"/><Relationship Id="rId27" Type="http://schemas.openxmlformats.org/officeDocument/2006/relationships/slideLayout" Target="../slideLayouts/slideLayout1.xml"/><Relationship Id="rId26" Type="http://schemas.openxmlformats.org/officeDocument/2006/relationships/image" Target="../media/image44.png"/><Relationship Id="rId25" Type="http://schemas.openxmlformats.org/officeDocument/2006/relationships/image" Target="../media/image43.png"/><Relationship Id="rId24" Type="http://schemas.openxmlformats.org/officeDocument/2006/relationships/image" Target="../media/image42.png"/><Relationship Id="rId23" Type="http://schemas.openxmlformats.org/officeDocument/2006/relationships/image" Target="../media/image41.png"/><Relationship Id="rId22" Type="http://schemas.openxmlformats.org/officeDocument/2006/relationships/image" Target="../media/image40.jpeg"/><Relationship Id="rId21" Type="http://schemas.openxmlformats.org/officeDocument/2006/relationships/image" Target="../media/image39.jpeg"/><Relationship Id="rId20" Type="http://schemas.openxmlformats.org/officeDocument/2006/relationships/image" Target="../media/image38.jpeg"/><Relationship Id="rId2" Type="http://schemas.openxmlformats.org/officeDocument/2006/relationships/image" Target="../media/image20.jpeg"/><Relationship Id="rId19" Type="http://schemas.openxmlformats.org/officeDocument/2006/relationships/image" Target="../media/image37.jpeg"/><Relationship Id="rId18" Type="http://schemas.openxmlformats.org/officeDocument/2006/relationships/image" Target="../media/image36.jpeg"/><Relationship Id="rId17" Type="http://schemas.openxmlformats.org/officeDocument/2006/relationships/image" Target="../media/image35.jpeg"/><Relationship Id="rId16" Type="http://schemas.openxmlformats.org/officeDocument/2006/relationships/image" Target="../media/image34.jpeg"/><Relationship Id="rId15" Type="http://schemas.openxmlformats.org/officeDocument/2006/relationships/image" Target="../media/image33.jpeg"/><Relationship Id="rId14" Type="http://schemas.openxmlformats.org/officeDocument/2006/relationships/image" Target="../media/image32.jpeg"/><Relationship Id="rId13" Type="http://schemas.openxmlformats.org/officeDocument/2006/relationships/image" Target="../media/image31.jpeg"/><Relationship Id="rId12" Type="http://schemas.openxmlformats.org/officeDocument/2006/relationships/image" Target="../media/image30.jpeg"/><Relationship Id="rId11" Type="http://schemas.openxmlformats.org/officeDocument/2006/relationships/image" Target="../media/image29.jpeg"/><Relationship Id="rId10" Type="http://schemas.openxmlformats.org/officeDocument/2006/relationships/image" Target="../media/image28.jpeg"/><Relationship Id="rId1" Type="http://schemas.openxmlformats.org/officeDocument/2006/relationships/tags" Target="../tags/tag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6" Type="http://schemas.openxmlformats.org/officeDocument/2006/relationships/notesSlide" Target="../notesSlides/notesSlide16.xml"/><Relationship Id="rId5" Type="http://schemas.openxmlformats.org/officeDocument/2006/relationships/slideLayout" Target="../slideLayouts/slideLayout7.xml"/><Relationship Id="rId4" Type="http://schemas.openxmlformats.org/officeDocument/2006/relationships/image" Target="../media/image48.jpeg"/><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image" Target="../media/image4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99" Type="http://schemas.openxmlformats.org/officeDocument/2006/relationships/tags" Target="../tags/tag100.xml"/><Relationship Id="rId98" Type="http://schemas.openxmlformats.org/officeDocument/2006/relationships/tags" Target="../tags/tag99.xml"/><Relationship Id="rId97" Type="http://schemas.openxmlformats.org/officeDocument/2006/relationships/tags" Target="../tags/tag98.xml"/><Relationship Id="rId96" Type="http://schemas.openxmlformats.org/officeDocument/2006/relationships/tags" Target="../tags/tag97.xml"/><Relationship Id="rId95" Type="http://schemas.openxmlformats.org/officeDocument/2006/relationships/tags" Target="../tags/tag96.xml"/><Relationship Id="rId94" Type="http://schemas.openxmlformats.org/officeDocument/2006/relationships/tags" Target="../tags/tag95.xml"/><Relationship Id="rId93" Type="http://schemas.openxmlformats.org/officeDocument/2006/relationships/tags" Target="../tags/tag94.xml"/><Relationship Id="rId92" Type="http://schemas.openxmlformats.org/officeDocument/2006/relationships/tags" Target="../tags/tag93.xml"/><Relationship Id="rId91" Type="http://schemas.openxmlformats.org/officeDocument/2006/relationships/tags" Target="../tags/tag92.xml"/><Relationship Id="rId90" Type="http://schemas.openxmlformats.org/officeDocument/2006/relationships/tags" Target="../tags/tag91.xml"/><Relationship Id="rId9" Type="http://schemas.openxmlformats.org/officeDocument/2006/relationships/tags" Target="../tags/tag10.xml"/><Relationship Id="rId89" Type="http://schemas.openxmlformats.org/officeDocument/2006/relationships/tags" Target="../tags/tag90.xml"/><Relationship Id="rId88" Type="http://schemas.openxmlformats.org/officeDocument/2006/relationships/tags" Target="../tags/tag89.xml"/><Relationship Id="rId87" Type="http://schemas.openxmlformats.org/officeDocument/2006/relationships/tags" Target="../tags/tag88.xml"/><Relationship Id="rId86" Type="http://schemas.openxmlformats.org/officeDocument/2006/relationships/tags" Target="../tags/tag87.xml"/><Relationship Id="rId85" Type="http://schemas.openxmlformats.org/officeDocument/2006/relationships/tags" Target="../tags/tag86.xml"/><Relationship Id="rId84" Type="http://schemas.openxmlformats.org/officeDocument/2006/relationships/tags" Target="../tags/tag85.xml"/><Relationship Id="rId83" Type="http://schemas.openxmlformats.org/officeDocument/2006/relationships/tags" Target="../tags/tag84.xml"/><Relationship Id="rId82" Type="http://schemas.openxmlformats.org/officeDocument/2006/relationships/tags" Target="../tags/tag83.xml"/><Relationship Id="rId81" Type="http://schemas.openxmlformats.org/officeDocument/2006/relationships/tags" Target="../tags/tag82.xml"/><Relationship Id="rId80" Type="http://schemas.openxmlformats.org/officeDocument/2006/relationships/tags" Target="../tags/tag81.xml"/><Relationship Id="rId8" Type="http://schemas.openxmlformats.org/officeDocument/2006/relationships/tags" Target="../tags/tag9.xml"/><Relationship Id="rId79" Type="http://schemas.openxmlformats.org/officeDocument/2006/relationships/tags" Target="../tags/tag80.xml"/><Relationship Id="rId78" Type="http://schemas.openxmlformats.org/officeDocument/2006/relationships/tags" Target="../tags/tag79.xml"/><Relationship Id="rId77" Type="http://schemas.openxmlformats.org/officeDocument/2006/relationships/tags" Target="../tags/tag78.xml"/><Relationship Id="rId76" Type="http://schemas.openxmlformats.org/officeDocument/2006/relationships/tags" Target="../tags/tag77.xml"/><Relationship Id="rId75" Type="http://schemas.openxmlformats.org/officeDocument/2006/relationships/tags" Target="../tags/tag76.xml"/><Relationship Id="rId74" Type="http://schemas.openxmlformats.org/officeDocument/2006/relationships/tags" Target="../tags/tag75.xml"/><Relationship Id="rId73" Type="http://schemas.openxmlformats.org/officeDocument/2006/relationships/tags" Target="../tags/tag74.xml"/><Relationship Id="rId72" Type="http://schemas.openxmlformats.org/officeDocument/2006/relationships/tags" Target="../tags/tag73.xml"/><Relationship Id="rId71" Type="http://schemas.openxmlformats.org/officeDocument/2006/relationships/tags" Target="../tags/tag72.xml"/><Relationship Id="rId70" Type="http://schemas.openxmlformats.org/officeDocument/2006/relationships/tags" Target="../tags/tag71.xml"/><Relationship Id="rId7" Type="http://schemas.openxmlformats.org/officeDocument/2006/relationships/tags" Target="../tags/tag8.xml"/><Relationship Id="rId69" Type="http://schemas.openxmlformats.org/officeDocument/2006/relationships/tags" Target="../tags/tag70.xml"/><Relationship Id="rId68" Type="http://schemas.openxmlformats.org/officeDocument/2006/relationships/tags" Target="../tags/tag69.xml"/><Relationship Id="rId67" Type="http://schemas.openxmlformats.org/officeDocument/2006/relationships/tags" Target="../tags/tag68.xml"/><Relationship Id="rId66" Type="http://schemas.openxmlformats.org/officeDocument/2006/relationships/tags" Target="../tags/tag67.xml"/><Relationship Id="rId65" Type="http://schemas.openxmlformats.org/officeDocument/2006/relationships/tags" Target="../tags/tag66.xml"/><Relationship Id="rId64" Type="http://schemas.openxmlformats.org/officeDocument/2006/relationships/tags" Target="../tags/tag65.xml"/><Relationship Id="rId63" Type="http://schemas.openxmlformats.org/officeDocument/2006/relationships/tags" Target="../tags/tag64.xml"/><Relationship Id="rId62" Type="http://schemas.openxmlformats.org/officeDocument/2006/relationships/tags" Target="../tags/tag63.xml"/><Relationship Id="rId61" Type="http://schemas.openxmlformats.org/officeDocument/2006/relationships/tags" Target="../tags/tag62.xml"/><Relationship Id="rId60" Type="http://schemas.openxmlformats.org/officeDocument/2006/relationships/tags" Target="../tags/tag61.xml"/><Relationship Id="rId6" Type="http://schemas.openxmlformats.org/officeDocument/2006/relationships/tags" Target="../tags/tag7.xml"/><Relationship Id="rId59" Type="http://schemas.openxmlformats.org/officeDocument/2006/relationships/tags" Target="../tags/tag60.xml"/><Relationship Id="rId58" Type="http://schemas.openxmlformats.org/officeDocument/2006/relationships/tags" Target="../tags/tag59.xml"/><Relationship Id="rId57" Type="http://schemas.openxmlformats.org/officeDocument/2006/relationships/tags" Target="../tags/tag58.xml"/><Relationship Id="rId56" Type="http://schemas.openxmlformats.org/officeDocument/2006/relationships/tags" Target="../tags/tag57.xml"/><Relationship Id="rId55" Type="http://schemas.openxmlformats.org/officeDocument/2006/relationships/tags" Target="../tags/tag56.xml"/><Relationship Id="rId54" Type="http://schemas.openxmlformats.org/officeDocument/2006/relationships/tags" Target="../tags/tag55.xml"/><Relationship Id="rId53" Type="http://schemas.openxmlformats.org/officeDocument/2006/relationships/tags" Target="../tags/tag54.xml"/><Relationship Id="rId52" Type="http://schemas.openxmlformats.org/officeDocument/2006/relationships/tags" Target="../tags/tag53.xml"/><Relationship Id="rId51" Type="http://schemas.openxmlformats.org/officeDocument/2006/relationships/tags" Target="../tags/tag52.xml"/><Relationship Id="rId50" Type="http://schemas.openxmlformats.org/officeDocument/2006/relationships/tags" Target="../tags/tag51.xml"/><Relationship Id="rId5" Type="http://schemas.openxmlformats.org/officeDocument/2006/relationships/tags" Target="../tags/tag6.xml"/><Relationship Id="rId49" Type="http://schemas.openxmlformats.org/officeDocument/2006/relationships/tags" Target="../tags/tag50.xml"/><Relationship Id="rId48" Type="http://schemas.openxmlformats.org/officeDocument/2006/relationships/tags" Target="../tags/tag49.xml"/><Relationship Id="rId47" Type="http://schemas.openxmlformats.org/officeDocument/2006/relationships/tags" Target="../tags/tag48.xml"/><Relationship Id="rId46" Type="http://schemas.openxmlformats.org/officeDocument/2006/relationships/tags" Target="../tags/tag47.xml"/><Relationship Id="rId45" Type="http://schemas.openxmlformats.org/officeDocument/2006/relationships/tags" Target="../tags/tag46.xml"/><Relationship Id="rId44" Type="http://schemas.openxmlformats.org/officeDocument/2006/relationships/tags" Target="../tags/tag45.xml"/><Relationship Id="rId43" Type="http://schemas.openxmlformats.org/officeDocument/2006/relationships/tags" Target="../tags/tag44.xml"/><Relationship Id="rId42" Type="http://schemas.openxmlformats.org/officeDocument/2006/relationships/tags" Target="../tags/tag43.xml"/><Relationship Id="rId41" Type="http://schemas.openxmlformats.org/officeDocument/2006/relationships/tags" Target="../tags/tag42.xml"/><Relationship Id="rId40" Type="http://schemas.openxmlformats.org/officeDocument/2006/relationships/tags" Target="../tags/tag41.xml"/><Relationship Id="rId4" Type="http://schemas.openxmlformats.org/officeDocument/2006/relationships/tags" Target="../tags/tag5.xml"/><Relationship Id="rId39" Type="http://schemas.openxmlformats.org/officeDocument/2006/relationships/tags" Target="../tags/tag40.xml"/><Relationship Id="rId38" Type="http://schemas.openxmlformats.org/officeDocument/2006/relationships/tags" Target="../tags/tag39.xml"/><Relationship Id="rId37" Type="http://schemas.openxmlformats.org/officeDocument/2006/relationships/tags" Target="../tags/tag38.xml"/><Relationship Id="rId36" Type="http://schemas.openxmlformats.org/officeDocument/2006/relationships/tags" Target="../tags/tag37.xml"/><Relationship Id="rId35" Type="http://schemas.openxmlformats.org/officeDocument/2006/relationships/tags" Target="../tags/tag36.xml"/><Relationship Id="rId34" Type="http://schemas.openxmlformats.org/officeDocument/2006/relationships/tags" Target="../tags/tag35.xml"/><Relationship Id="rId33" Type="http://schemas.openxmlformats.org/officeDocument/2006/relationships/tags" Target="../tags/tag34.xml"/><Relationship Id="rId32" Type="http://schemas.openxmlformats.org/officeDocument/2006/relationships/tags" Target="../tags/tag33.xml"/><Relationship Id="rId31" Type="http://schemas.openxmlformats.org/officeDocument/2006/relationships/tags" Target="../tags/tag32.xml"/><Relationship Id="rId30" Type="http://schemas.openxmlformats.org/officeDocument/2006/relationships/tags" Target="../tags/tag31.xml"/><Relationship Id="rId3" Type="http://schemas.openxmlformats.org/officeDocument/2006/relationships/tags" Target="../tags/tag4.xml"/><Relationship Id="rId29" Type="http://schemas.openxmlformats.org/officeDocument/2006/relationships/tags" Target="../tags/tag30.xml"/><Relationship Id="rId28" Type="http://schemas.openxmlformats.org/officeDocument/2006/relationships/tags" Target="../tags/tag29.xml"/><Relationship Id="rId27" Type="http://schemas.openxmlformats.org/officeDocument/2006/relationships/tags" Target="../tags/tag28.xml"/><Relationship Id="rId26" Type="http://schemas.openxmlformats.org/officeDocument/2006/relationships/tags" Target="../tags/tag27.xml"/><Relationship Id="rId25" Type="http://schemas.openxmlformats.org/officeDocument/2006/relationships/tags" Target="../tags/tag26.xml"/><Relationship Id="rId24" Type="http://schemas.openxmlformats.org/officeDocument/2006/relationships/tags" Target="../tags/tag25.xml"/><Relationship Id="rId23" Type="http://schemas.openxmlformats.org/officeDocument/2006/relationships/tags" Target="../tags/tag24.xml"/><Relationship Id="rId22" Type="http://schemas.openxmlformats.org/officeDocument/2006/relationships/tags" Target="../tags/tag23.xml"/><Relationship Id="rId21" Type="http://schemas.openxmlformats.org/officeDocument/2006/relationships/tags" Target="../tags/tag22.xml"/><Relationship Id="rId20" Type="http://schemas.openxmlformats.org/officeDocument/2006/relationships/tags" Target="../tags/tag21.xml"/><Relationship Id="rId2" Type="http://schemas.openxmlformats.org/officeDocument/2006/relationships/tags" Target="../tags/tag3.xml"/><Relationship Id="rId19" Type="http://schemas.openxmlformats.org/officeDocument/2006/relationships/tags" Target="../tags/tag20.xml"/><Relationship Id="rId18" Type="http://schemas.openxmlformats.org/officeDocument/2006/relationships/tags" Target="../tags/tag19.xml"/><Relationship Id="rId17" Type="http://schemas.openxmlformats.org/officeDocument/2006/relationships/tags" Target="../tags/tag18.xml"/><Relationship Id="rId16" Type="http://schemas.openxmlformats.org/officeDocument/2006/relationships/tags" Target="../tags/tag17.xml"/><Relationship Id="rId155" Type="http://schemas.openxmlformats.org/officeDocument/2006/relationships/notesSlide" Target="../notesSlides/notesSlide17.xml"/><Relationship Id="rId154" Type="http://schemas.openxmlformats.org/officeDocument/2006/relationships/slideLayout" Target="../slideLayouts/slideLayout7.xml"/><Relationship Id="rId153" Type="http://schemas.openxmlformats.org/officeDocument/2006/relationships/tags" Target="../tags/tag152.xml"/><Relationship Id="rId152" Type="http://schemas.openxmlformats.org/officeDocument/2006/relationships/tags" Target="../tags/tag151.xml"/><Relationship Id="rId151" Type="http://schemas.openxmlformats.org/officeDocument/2006/relationships/image" Target="../media/image44.png"/><Relationship Id="rId150" Type="http://schemas.openxmlformats.org/officeDocument/2006/relationships/tags" Target="../tags/tag150.xml"/><Relationship Id="rId15" Type="http://schemas.openxmlformats.org/officeDocument/2006/relationships/tags" Target="../tags/tag16.xml"/><Relationship Id="rId149" Type="http://schemas.openxmlformats.org/officeDocument/2006/relationships/image" Target="../media/image49.png"/><Relationship Id="rId148" Type="http://schemas.openxmlformats.org/officeDocument/2006/relationships/tags" Target="../tags/tag149.xml"/><Relationship Id="rId147" Type="http://schemas.openxmlformats.org/officeDocument/2006/relationships/tags" Target="../tags/tag148.xml"/><Relationship Id="rId146" Type="http://schemas.openxmlformats.org/officeDocument/2006/relationships/tags" Target="../tags/tag147.xml"/><Relationship Id="rId145" Type="http://schemas.openxmlformats.org/officeDocument/2006/relationships/tags" Target="../tags/tag146.xml"/><Relationship Id="rId144" Type="http://schemas.openxmlformats.org/officeDocument/2006/relationships/tags" Target="../tags/tag145.xml"/><Relationship Id="rId143" Type="http://schemas.openxmlformats.org/officeDocument/2006/relationships/tags" Target="../tags/tag144.xml"/><Relationship Id="rId142" Type="http://schemas.openxmlformats.org/officeDocument/2006/relationships/tags" Target="../tags/tag143.xml"/><Relationship Id="rId141" Type="http://schemas.openxmlformats.org/officeDocument/2006/relationships/tags" Target="../tags/tag142.xml"/><Relationship Id="rId140" Type="http://schemas.openxmlformats.org/officeDocument/2006/relationships/tags" Target="../tags/tag141.xml"/><Relationship Id="rId14" Type="http://schemas.openxmlformats.org/officeDocument/2006/relationships/tags" Target="../tags/tag15.xml"/><Relationship Id="rId139" Type="http://schemas.openxmlformats.org/officeDocument/2006/relationships/tags" Target="../tags/tag140.xml"/><Relationship Id="rId138" Type="http://schemas.openxmlformats.org/officeDocument/2006/relationships/tags" Target="../tags/tag139.xml"/><Relationship Id="rId137" Type="http://schemas.openxmlformats.org/officeDocument/2006/relationships/tags" Target="../tags/tag138.xml"/><Relationship Id="rId136" Type="http://schemas.openxmlformats.org/officeDocument/2006/relationships/tags" Target="../tags/tag137.xml"/><Relationship Id="rId135" Type="http://schemas.openxmlformats.org/officeDocument/2006/relationships/tags" Target="../tags/tag136.xml"/><Relationship Id="rId134" Type="http://schemas.openxmlformats.org/officeDocument/2006/relationships/tags" Target="../tags/tag135.xml"/><Relationship Id="rId133" Type="http://schemas.openxmlformats.org/officeDocument/2006/relationships/tags" Target="../tags/tag134.xml"/><Relationship Id="rId132" Type="http://schemas.openxmlformats.org/officeDocument/2006/relationships/tags" Target="../tags/tag133.xml"/><Relationship Id="rId131" Type="http://schemas.openxmlformats.org/officeDocument/2006/relationships/tags" Target="../tags/tag132.xml"/><Relationship Id="rId130" Type="http://schemas.openxmlformats.org/officeDocument/2006/relationships/tags" Target="../tags/tag131.xml"/><Relationship Id="rId13" Type="http://schemas.openxmlformats.org/officeDocument/2006/relationships/tags" Target="../tags/tag14.xml"/><Relationship Id="rId129" Type="http://schemas.openxmlformats.org/officeDocument/2006/relationships/tags" Target="../tags/tag130.xml"/><Relationship Id="rId128" Type="http://schemas.openxmlformats.org/officeDocument/2006/relationships/tags" Target="../tags/tag129.xml"/><Relationship Id="rId127" Type="http://schemas.openxmlformats.org/officeDocument/2006/relationships/tags" Target="../tags/tag128.xml"/><Relationship Id="rId126" Type="http://schemas.openxmlformats.org/officeDocument/2006/relationships/tags" Target="../tags/tag127.xml"/><Relationship Id="rId125" Type="http://schemas.openxmlformats.org/officeDocument/2006/relationships/tags" Target="../tags/tag126.xml"/><Relationship Id="rId124" Type="http://schemas.openxmlformats.org/officeDocument/2006/relationships/tags" Target="../tags/tag125.xml"/><Relationship Id="rId123" Type="http://schemas.openxmlformats.org/officeDocument/2006/relationships/tags" Target="../tags/tag124.xml"/><Relationship Id="rId122" Type="http://schemas.openxmlformats.org/officeDocument/2006/relationships/tags" Target="../tags/tag123.xml"/><Relationship Id="rId121" Type="http://schemas.openxmlformats.org/officeDocument/2006/relationships/tags" Target="../tags/tag122.xml"/><Relationship Id="rId120" Type="http://schemas.openxmlformats.org/officeDocument/2006/relationships/tags" Target="../tags/tag121.xml"/><Relationship Id="rId12" Type="http://schemas.openxmlformats.org/officeDocument/2006/relationships/tags" Target="../tags/tag13.xml"/><Relationship Id="rId119" Type="http://schemas.openxmlformats.org/officeDocument/2006/relationships/tags" Target="../tags/tag120.xml"/><Relationship Id="rId118" Type="http://schemas.openxmlformats.org/officeDocument/2006/relationships/tags" Target="../tags/tag119.xml"/><Relationship Id="rId117" Type="http://schemas.openxmlformats.org/officeDocument/2006/relationships/tags" Target="../tags/tag118.xml"/><Relationship Id="rId116" Type="http://schemas.openxmlformats.org/officeDocument/2006/relationships/tags" Target="../tags/tag117.xml"/><Relationship Id="rId115" Type="http://schemas.openxmlformats.org/officeDocument/2006/relationships/tags" Target="../tags/tag116.xml"/><Relationship Id="rId114" Type="http://schemas.openxmlformats.org/officeDocument/2006/relationships/tags" Target="../tags/tag115.xml"/><Relationship Id="rId113" Type="http://schemas.openxmlformats.org/officeDocument/2006/relationships/tags" Target="../tags/tag114.xml"/><Relationship Id="rId112" Type="http://schemas.openxmlformats.org/officeDocument/2006/relationships/tags" Target="../tags/tag113.xml"/><Relationship Id="rId111" Type="http://schemas.openxmlformats.org/officeDocument/2006/relationships/tags" Target="../tags/tag112.xml"/><Relationship Id="rId110" Type="http://schemas.openxmlformats.org/officeDocument/2006/relationships/tags" Target="../tags/tag111.xml"/><Relationship Id="rId11" Type="http://schemas.openxmlformats.org/officeDocument/2006/relationships/tags" Target="../tags/tag12.xml"/><Relationship Id="rId109" Type="http://schemas.openxmlformats.org/officeDocument/2006/relationships/tags" Target="../tags/tag110.xml"/><Relationship Id="rId108" Type="http://schemas.openxmlformats.org/officeDocument/2006/relationships/tags" Target="../tags/tag109.xml"/><Relationship Id="rId107" Type="http://schemas.openxmlformats.org/officeDocument/2006/relationships/tags" Target="../tags/tag108.xml"/><Relationship Id="rId106" Type="http://schemas.openxmlformats.org/officeDocument/2006/relationships/tags" Target="../tags/tag107.xml"/><Relationship Id="rId105" Type="http://schemas.openxmlformats.org/officeDocument/2006/relationships/tags" Target="../tags/tag106.xml"/><Relationship Id="rId104" Type="http://schemas.openxmlformats.org/officeDocument/2006/relationships/tags" Target="../tags/tag105.xml"/><Relationship Id="rId103" Type="http://schemas.openxmlformats.org/officeDocument/2006/relationships/tags" Target="../tags/tag104.xml"/><Relationship Id="rId102" Type="http://schemas.openxmlformats.org/officeDocument/2006/relationships/tags" Target="../tags/tag103.xml"/><Relationship Id="rId101" Type="http://schemas.openxmlformats.org/officeDocument/2006/relationships/tags" Target="../tags/tag102.xml"/><Relationship Id="rId100" Type="http://schemas.openxmlformats.org/officeDocument/2006/relationships/tags" Target="../tags/tag101.xml"/><Relationship Id="rId10" Type="http://schemas.openxmlformats.org/officeDocument/2006/relationships/tags" Target="../tags/tag11.xml"/><Relationship Id="rId1" Type="http://schemas.openxmlformats.org/officeDocument/2006/relationships/tags" Target="../tags/tag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5" Type="http://schemas.openxmlformats.org/officeDocument/2006/relationships/notesSlide" Target="../notesSlides/notesSlide19.xml"/><Relationship Id="rId4" Type="http://schemas.openxmlformats.org/officeDocument/2006/relationships/slideLayout" Target="../slideLayouts/slideLayout7.xml"/><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image" Target="../media/image47.png"/></Relationships>
</file>

<file path=ppt/slides/_rels/slide23.xml.rels><?xml version="1.0" encoding="UTF-8" standalone="yes"?>
<Relationships xmlns="http://schemas.openxmlformats.org/package/2006/relationships"><Relationship Id="rId5" Type="http://schemas.openxmlformats.org/officeDocument/2006/relationships/notesSlide" Target="../notesSlides/notesSlide20.xml"/><Relationship Id="rId4" Type="http://schemas.openxmlformats.org/officeDocument/2006/relationships/slideLayout" Target="../slideLayouts/slideLayout7.xml"/><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image" Target="../media/image46.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60.png"/><Relationship Id="rId7" Type="http://schemas.openxmlformats.org/officeDocument/2006/relationships/image" Target="../media/image59.png"/><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 Id="rId3" Type="http://schemas.openxmlformats.org/officeDocument/2006/relationships/image" Target="../media/image55.png"/><Relationship Id="rId2" Type="http://schemas.openxmlformats.org/officeDocument/2006/relationships/image" Target="../media/image54.png"/><Relationship Id="rId10" Type="http://schemas.openxmlformats.org/officeDocument/2006/relationships/notesSlide" Target="../notesSlides/notesSlide22.xml"/><Relationship Id="rId1" Type="http://schemas.openxmlformats.org/officeDocument/2006/relationships/image" Target="../media/image23.jpeg"/></Relationships>
</file>

<file path=ppt/slides/_rels/slide26.xml.rels><?xml version="1.0" encoding="UTF-8" standalone="yes"?>
<Relationships xmlns="http://schemas.openxmlformats.org/package/2006/relationships"><Relationship Id="rId5" Type="http://schemas.openxmlformats.org/officeDocument/2006/relationships/notesSlide" Target="../notesSlides/notesSlide23.xml"/><Relationship Id="rId4" Type="http://schemas.openxmlformats.org/officeDocument/2006/relationships/slideLayout" Target="../slideLayouts/slideLayout7.xml"/><Relationship Id="rId3" Type="http://schemas.openxmlformats.org/officeDocument/2006/relationships/image" Target="../media/image63.png"/><Relationship Id="rId2" Type="http://schemas.openxmlformats.org/officeDocument/2006/relationships/image" Target="../media/image62.jpeg"/><Relationship Id="rId1" Type="http://schemas.openxmlformats.org/officeDocument/2006/relationships/image" Target="../media/image6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9" Type="http://schemas.openxmlformats.org/officeDocument/2006/relationships/tags" Target="../tags/tag157.xml"/><Relationship Id="rId8" Type="http://schemas.openxmlformats.org/officeDocument/2006/relationships/tags" Target="../tags/tag156.xml"/><Relationship Id="rId7" Type="http://schemas.openxmlformats.org/officeDocument/2006/relationships/image" Target="../media/image67.svg"/><Relationship Id="rId6" Type="http://schemas.openxmlformats.org/officeDocument/2006/relationships/image" Target="../media/image66.png"/><Relationship Id="rId5" Type="http://schemas.openxmlformats.org/officeDocument/2006/relationships/tags" Target="../tags/tag155.xml"/><Relationship Id="rId4" Type="http://schemas.openxmlformats.org/officeDocument/2006/relationships/tags" Target="../tags/tag154.xml"/><Relationship Id="rId3" Type="http://schemas.openxmlformats.org/officeDocument/2006/relationships/tags" Target="../tags/tag153.xml"/><Relationship Id="rId22" Type="http://schemas.openxmlformats.org/officeDocument/2006/relationships/notesSlide" Target="../notesSlides/notesSlide25.xml"/><Relationship Id="rId21" Type="http://schemas.openxmlformats.org/officeDocument/2006/relationships/slideLayout" Target="../slideLayouts/slideLayout7.xml"/><Relationship Id="rId20" Type="http://schemas.openxmlformats.org/officeDocument/2006/relationships/tags" Target="../tags/tag164.xml"/><Relationship Id="rId2" Type="http://schemas.openxmlformats.org/officeDocument/2006/relationships/image" Target="../media/image65.svg"/><Relationship Id="rId19" Type="http://schemas.openxmlformats.org/officeDocument/2006/relationships/image" Target="../media/image71.svg"/><Relationship Id="rId18" Type="http://schemas.openxmlformats.org/officeDocument/2006/relationships/image" Target="../media/image70.png"/><Relationship Id="rId17" Type="http://schemas.openxmlformats.org/officeDocument/2006/relationships/tags" Target="../tags/tag163.xml"/><Relationship Id="rId16" Type="http://schemas.openxmlformats.org/officeDocument/2006/relationships/tags" Target="../tags/tag162.xml"/><Relationship Id="rId15" Type="http://schemas.openxmlformats.org/officeDocument/2006/relationships/tags" Target="../tags/tag161.xml"/><Relationship Id="rId14" Type="http://schemas.openxmlformats.org/officeDocument/2006/relationships/tags" Target="../tags/tag160.xml"/><Relationship Id="rId13" Type="http://schemas.openxmlformats.org/officeDocument/2006/relationships/image" Target="../media/image69.svg"/><Relationship Id="rId12" Type="http://schemas.openxmlformats.org/officeDocument/2006/relationships/image" Target="../media/image68.png"/><Relationship Id="rId11" Type="http://schemas.openxmlformats.org/officeDocument/2006/relationships/tags" Target="../tags/tag159.xml"/><Relationship Id="rId10" Type="http://schemas.openxmlformats.org/officeDocument/2006/relationships/tags" Target="../tags/tag158.xml"/><Relationship Id="rId1" Type="http://schemas.openxmlformats.org/officeDocument/2006/relationships/image" Target="../media/image6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5" Type="http://schemas.openxmlformats.org/officeDocument/2006/relationships/notesSlide" Target="../notesSlides/notesSlide26.xml"/><Relationship Id="rId4" Type="http://schemas.openxmlformats.org/officeDocument/2006/relationships/slideLayout" Target="../slideLayouts/slideLayout7.xml"/><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image" Target="../media/image72.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image" Target="../media/image75.jpe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7.xml"/><Relationship Id="rId1" Type="http://schemas.openxmlformats.org/officeDocument/2006/relationships/image" Target="../media/image76.jpeg"/></Relationships>
</file>

<file path=ppt/slides/_rels/slide33.xml.rels><?xml version="1.0" encoding="UTF-8" standalone="yes"?>
<Relationships xmlns="http://schemas.openxmlformats.org/package/2006/relationships"><Relationship Id="rId8" Type="http://schemas.openxmlformats.org/officeDocument/2006/relationships/notesSlide" Target="../notesSlides/notesSlide29.xml"/><Relationship Id="rId7" Type="http://schemas.openxmlformats.org/officeDocument/2006/relationships/slideLayout" Target="../slideLayouts/slideLayout7.xml"/><Relationship Id="rId6" Type="http://schemas.openxmlformats.org/officeDocument/2006/relationships/image" Target="../media/image71.svg"/><Relationship Id="rId5" Type="http://schemas.openxmlformats.org/officeDocument/2006/relationships/image" Target="../media/image70.png"/><Relationship Id="rId4" Type="http://schemas.openxmlformats.org/officeDocument/2006/relationships/image" Target="../media/image80.svg"/><Relationship Id="rId3" Type="http://schemas.openxmlformats.org/officeDocument/2006/relationships/image" Target="../media/image79.png"/><Relationship Id="rId2" Type="http://schemas.openxmlformats.org/officeDocument/2006/relationships/image" Target="../media/image78.jpeg"/><Relationship Id="rId1" Type="http://schemas.openxmlformats.org/officeDocument/2006/relationships/image" Target="../media/image77.jpeg"/></Relationships>
</file>

<file path=ppt/slides/_rels/slide34.xml.rels><?xml version="1.0" encoding="UTF-8" standalone="yes"?>
<Relationships xmlns="http://schemas.openxmlformats.org/package/2006/relationships"><Relationship Id="rId9" Type="http://schemas.openxmlformats.org/officeDocument/2006/relationships/image" Target="../media/image89.png"/><Relationship Id="rId8" Type="http://schemas.openxmlformats.org/officeDocument/2006/relationships/image" Target="../media/image88.svg"/><Relationship Id="rId7" Type="http://schemas.openxmlformats.org/officeDocument/2006/relationships/image" Target="../media/image87.png"/><Relationship Id="rId6" Type="http://schemas.openxmlformats.org/officeDocument/2006/relationships/image" Target="../media/image86.svg"/><Relationship Id="rId5" Type="http://schemas.openxmlformats.org/officeDocument/2006/relationships/image" Target="../media/image85.png"/><Relationship Id="rId4" Type="http://schemas.openxmlformats.org/officeDocument/2006/relationships/image" Target="../media/image84.svg"/><Relationship Id="rId3" Type="http://schemas.openxmlformats.org/officeDocument/2006/relationships/image" Target="../media/image83.png"/><Relationship Id="rId2" Type="http://schemas.openxmlformats.org/officeDocument/2006/relationships/image" Target="../media/image82.svg"/><Relationship Id="rId14" Type="http://schemas.openxmlformats.org/officeDocument/2006/relationships/notesSlide" Target="../notesSlides/notesSlide30.xml"/><Relationship Id="rId13" Type="http://schemas.openxmlformats.org/officeDocument/2006/relationships/slideLayout" Target="../slideLayouts/slideLayout7.xml"/><Relationship Id="rId12" Type="http://schemas.openxmlformats.org/officeDocument/2006/relationships/image" Target="../media/image71.svg"/><Relationship Id="rId11" Type="http://schemas.openxmlformats.org/officeDocument/2006/relationships/image" Target="../media/image70.png"/><Relationship Id="rId10" Type="http://schemas.openxmlformats.org/officeDocument/2006/relationships/image" Target="../media/image90.svg"/><Relationship Id="rId1" Type="http://schemas.openxmlformats.org/officeDocument/2006/relationships/image" Target="../media/image81.png"/></Relationships>
</file>

<file path=ppt/slides/_rels/slide35.xml.rels><?xml version="1.0" encoding="UTF-8" standalone="yes"?>
<Relationships xmlns="http://schemas.openxmlformats.org/package/2006/relationships"><Relationship Id="rId9" Type="http://schemas.openxmlformats.org/officeDocument/2006/relationships/notesSlide" Target="../notesSlides/notesSlide31.xml"/><Relationship Id="rId8" Type="http://schemas.openxmlformats.org/officeDocument/2006/relationships/slideLayout" Target="../slideLayouts/slideLayout7.xml"/><Relationship Id="rId7" Type="http://schemas.openxmlformats.org/officeDocument/2006/relationships/image" Target="../media/image95.svg"/><Relationship Id="rId6" Type="http://schemas.openxmlformats.org/officeDocument/2006/relationships/image" Target="../media/image94.png"/><Relationship Id="rId5" Type="http://schemas.openxmlformats.org/officeDocument/2006/relationships/image" Target="../media/image93.jpeg"/><Relationship Id="rId4" Type="http://schemas.openxmlformats.org/officeDocument/2006/relationships/image" Target="../media/image92.svg"/><Relationship Id="rId3" Type="http://schemas.openxmlformats.org/officeDocument/2006/relationships/image" Target="../media/image91.png"/><Relationship Id="rId2" Type="http://schemas.openxmlformats.org/officeDocument/2006/relationships/image" Target="../media/image71.svg"/><Relationship Id="rId1" Type="http://schemas.openxmlformats.org/officeDocument/2006/relationships/image" Target="../media/image70.png"/></Relationships>
</file>

<file path=ppt/slides/_rels/slide36.xml.rels><?xml version="1.0" encoding="UTF-8" standalone="yes"?>
<Relationships xmlns="http://schemas.openxmlformats.org/package/2006/relationships"><Relationship Id="rId7" Type="http://schemas.openxmlformats.org/officeDocument/2006/relationships/notesSlide" Target="../notesSlides/notesSlide32.xml"/><Relationship Id="rId6" Type="http://schemas.openxmlformats.org/officeDocument/2006/relationships/slideLayout" Target="../slideLayouts/slideLayout7.xml"/><Relationship Id="rId5" Type="http://schemas.openxmlformats.org/officeDocument/2006/relationships/image" Target="../media/image100.jpeg"/><Relationship Id="rId4" Type="http://schemas.openxmlformats.org/officeDocument/2006/relationships/image" Target="../media/image99.svg"/><Relationship Id="rId3" Type="http://schemas.openxmlformats.org/officeDocument/2006/relationships/image" Target="../media/image98.png"/><Relationship Id="rId2" Type="http://schemas.openxmlformats.org/officeDocument/2006/relationships/image" Target="../media/image97.svg"/><Relationship Id="rId1" Type="http://schemas.openxmlformats.org/officeDocument/2006/relationships/image" Target="../media/image96.png"/></Relationships>
</file>

<file path=ppt/slides/_rels/slide37.xml.rels><?xml version="1.0" encoding="UTF-8" standalone="yes"?>
<Relationships xmlns="http://schemas.openxmlformats.org/package/2006/relationships"><Relationship Id="rId9" Type="http://schemas.openxmlformats.org/officeDocument/2006/relationships/image" Target="../media/image105.jpeg"/><Relationship Id="rId8" Type="http://schemas.openxmlformats.org/officeDocument/2006/relationships/image" Target="../media/image99.svg"/><Relationship Id="rId7" Type="http://schemas.openxmlformats.org/officeDocument/2006/relationships/image" Target="../media/image98.png"/><Relationship Id="rId6" Type="http://schemas.openxmlformats.org/officeDocument/2006/relationships/image" Target="../media/image104.svg"/><Relationship Id="rId5" Type="http://schemas.openxmlformats.org/officeDocument/2006/relationships/image" Target="../media/image103.png"/><Relationship Id="rId4" Type="http://schemas.openxmlformats.org/officeDocument/2006/relationships/image" Target="../media/image71.svg"/><Relationship Id="rId3" Type="http://schemas.openxmlformats.org/officeDocument/2006/relationships/image" Target="../media/image70.png"/><Relationship Id="rId2" Type="http://schemas.openxmlformats.org/officeDocument/2006/relationships/image" Target="../media/image102.svg"/><Relationship Id="rId11" Type="http://schemas.openxmlformats.org/officeDocument/2006/relationships/notesSlide" Target="../notesSlides/notesSlide33.xml"/><Relationship Id="rId10" Type="http://schemas.openxmlformats.org/officeDocument/2006/relationships/slideLayout" Target="../slideLayouts/slideLayout7.xml"/><Relationship Id="rId1" Type="http://schemas.openxmlformats.org/officeDocument/2006/relationships/image" Target="../media/image101.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7.xml"/><Relationship Id="rId1" Type="http://schemas.openxmlformats.org/officeDocument/2006/relationships/image" Target="../media/image106.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108.jpeg"/><Relationship Id="rId4" Type="http://schemas.openxmlformats.org/officeDocument/2006/relationships/tags" Target="../tags/tag167.xml"/><Relationship Id="rId3" Type="http://schemas.openxmlformats.org/officeDocument/2006/relationships/tags" Target="../tags/tag166.xml"/><Relationship Id="rId2" Type="http://schemas.openxmlformats.org/officeDocument/2006/relationships/image" Target="../media/image107.png"/><Relationship Id="rId1" Type="http://schemas.openxmlformats.org/officeDocument/2006/relationships/tags" Target="../tags/tag16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1">
            <a:duotone>
              <a:prstClr val="black"/>
              <a:schemeClr val="accent1">
                <a:tint val="45000"/>
                <a:satMod val="400000"/>
              </a:schemeClr>
            </a:duotone>
          </a:blip>
          <a:stretch>
            <a:fillRect/>
          </a:stretch>
        </a:blipFill>
        <a:effectLst/>
      </p:bgPr>
    </p:bg>
    <p:spTree>
      <p:nvGrpSpPr>
        <p:cNvPr id="1" name=""/>
        <p:cNvGrpSpPr/>
        <p:nvPr/>
      </p:nvGrpSpPr>
      <p:grpSpPr>
        <a:xfrm>
          <a:off x="0" y="0"/>
          <a:ext cx="0" cy="0"/>
          <a:chOff x="0" y="0"/>
          <a:chExt cx="0" cy="0"/>
        </a:xfrm>
      </p:grpSpPr>
      <p:sp>
        <p:nvSpPr>
          <p:cNvPr id="8" name="文本框 7"/>
          <p:cNvSpPr txBox="1"/>
          <p:nvPr/>
        </p:nvSpPr>
        <p:spPr>
          <a:xfrm>
            <a:off x="575310" y="5876925"/>
            <a:ext cx="9257030" cy="664845"/>
          </a:xfrm>
          <a:prstGeom prst="rect">
            <a:avLst/>
          </a:prstGeom>
          <a:noFill/>
        </p:spPr>
        <p:txBody>
          <a:bodyPr wrap="square" rtlCol="0" anchor="t">
            <a:noAutofit/>
          </a:bodyPr>
          <a:p>
            <a:pPr marL="0" lvl="0" indent="0" eaLnBrk="1" hangingPunct="1">
              <a:lnSpc>
                <a:spcPct val="110000"/>
              </a:lnSpc>
              <a:spcBef>
                <a:spcPct val="0"/>
              </a:spcBef>
              <a:buNone/>
            </a:pPr>
            <a:r>
              <a:rPr lang="zh-CN" altLang="en-US" sz="2000" dirty="0">
                <a:solidFill>
                  <a:schemeClr val="bg1"/>
                </a:solidFill>
                <a:latin typeface="BankGothic Md BT" panose="020B0807020203060204" pitchFamily="34" charset="0"/>
                <a:sym typeface="+mn-ea"/>
              </a:rPr>
              <a:t>中国设备管理协会建筑机电设备维修安装企业能力等级工作办公室</a:t>
            </a:r>
            <a:r>
              <a:rPr lang="en-US" altLang="zh-CN" sz="2000" dirty="0">
                <a:solidFill>
                  <a:schemeClr val="bg1"/>
                </a:solidFill>
                <a:latin typeface="BankGothic Md BT" panose="020B0807020203060204" pitchFamily="34" charset="0"/>
                <a:sym typeface="+mn-ea"/>
              </a:rPr>
              <a:t>    </a:t>
            </a:r>
            <a:r>
              <a:rPr lang="zh-CN" altLang="en-US" sz="2000" dirty="0">
                <a:solidFill>
                  <a:schemeClr val="bg1"/>
                </a:solidFill>
                <a:latin typeface="BankGothic Md BT" panose="020B0807020203060204" pitchFamily="34" charset="0"/>
                <a:sym typeface="+mn-ea"/>
              </a:rPr>
              <a:t>林礼建</a:t>
            </a:r>
            <a:endParaRPr lang="zh-CN" altLang="en-US" sz="2000" dirty="0">
              <a:solidFill>
                <a:schemeClr val="bg1"/>
              </a:solidFill>
              <a:latin typeface="BankGothic Md BT" panose="020B0807020203060204" pitchFamily="34" charset="0"/>
              <a:sym typeface="+mn-ea"/>
            </a:endParaRPr>
          </a:p>
        </p:txBody>
      </p:sp>
      <p:sp>
        <p:nvSpPr>
          <p:cNvPr id="11" name="文本框 10"/>
          <p:cNvSpPr txBox="1"/>
          <p:nvPr/>
        </p:nvSpPr>
        <p:spPr>
          <a:xfrm>
            <a:off x="1223645" y="1196975"/>
            <a:ext cx="7709535" cy="1240155"/>
          </a:xfrm>
          <a:prstGeom prst="rect">
            <a:avLst/>
          </a:prstGeom>
          <a:noFill/>
        </p:spPr>
        <p:txBody>
          <a:bodyPr wrap="square" rtlCol="0" anchor="t">
            <a:noAutofit/>
          </a:bodyPr>
          <a:p>
            <a:pPr marL="0" lvl="0" indent="0" eaLnBrk="1" hangingPunct="1">
              <a:lnSpc>
                <a:spcPct val="110000"/>
              </a:lnSpc>
              <a:spcBef>
                <a:spcPct val="0"/>
              </a:spcBef>
              <a:buNone/>
            </a:pPr>
            <a:r>
              <a:rPr lang="en-US" altLang="zh-CN" sz="3200" dirty="0">
                <a:latin typeface="BankGothic Md BT" panose="020B0807020203060204" pitchFamily="34" charset="0"/>
                <a:sym typeface="+mn-ea"/>
              </a:rPr>
              <a:t>    </a:t>
            </a:r>
            <a:r>
              <a:rPr lang="en-US" altLang="zh-CN" sz="4000" dirty="0">
                <a:solidFill>
                  <a:schemeClr val="bg1"/>
                </a:solidFill>
                <a:latin typeface="BankGothic Md BT" panose="020B0807020203060204" pitchFamily="34" charset="0"/>
                <a:sym typeface="+mn-ea"/>
              </a:rPr>
              <a:t>PLC </a:t>
            </a:r>
            <a:r>
              <a:rPr lang="zh-CN" altLang="en-US" sz="4000" dirty="0">
                <a:solidFill>
                  <a:schemeClr val="bg1"/>
                </a:solidFill>
                <a:latin typeface="BankGothic Md BT" panose="020B0807020203060204" pitchFamily="34" charset="0"/>
                <a:sym typeface="+mn-ea"/>
              </a:rPr>
              <a:t>故障排除及实用方法</a:t>
            </a:r>
            <a:endParaRPr lang="zh-CN" altLang="en-US" sz="4000" dirty="0">
              <a:solidFill>
                <a:schemeClr val="bg1"/>
              </a:solidFill>
              <a:latin typeface="BankGothic Md BT" panose="020B0807020203060204" pitchFamily="34" charset="0"/>
              <a:sym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4" name="直接连接符 143"/>
          <p:cNvCxnSpPr/>
          <p:nvPr/>
        </p:nvCxnSpPr>
        <p:spPr>
          <a:xfrm flipV="1">
            <a:off x="9163811" y="237140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直接连接符 144"/>
          <p:cNvCxnSpPr/>
          <p:nvPr/>
        </p:nvCxnSpPr>
        <p:spPr>
          <a:xfrm flipV="1">
            <a:off x="9163811" y="244545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6" name="直接连接符 145"/>
          <p:cNvCxnSpPr/>
          <p:nvPr/>
        </p:nvCxnSpPr>
        <p:spPr>
          <a:xfrm flipV="1">
            <a:off x="9163811" y="251950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7" name="直接连接符 146"/>
          <p:cNvCxnSpPr/>
          <p:nvPr/>
        </p:nvCxnSpPr>
        <p:spPr>
          <a:xfrm flipV="1">
            <a:off x="9163811" y="259355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8" name="直接连接符 147"/>
          <p:cNvCxnSpPr/>
          <p:nvPr/>
        </p:nvCxnSpPr>
        <p:spPr>
          <a:xfrm flipV="1">
            <a:off x="9163811" y="266760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直接连接符 148"/>
          <p:cNvCxnSpPr/>
          <p:nvPr/>
        </p:nvCxnSpPr>
        <p:spPr>
          <a:xfrm flipV="1">
            <a:off x="9163811" y="274166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0" name="直接连接符 149"/>
          <p:cNvCxnSpPr/>
          <p:nvPr/>
        </p:nvCxnSpPr>
        <p:spPr>
          <a:xfrm flipV="1">
            <a:off x="9163811" y="281571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1" name="直接连接符 150"/>
          <p:cNvCxnSpPr/>
          <p:nvPr/>
        </p:nvCxnSpPr>
        <p:spPr>
          <a:xfrm flipV="1">
            <a:off x="9163811" y="28897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2" name="直接连接符 151"/>
          <p:cNvCxnSpPr/>
          <p:nvPr/>
        </p:nvCxnSpPr>
        <p:spPr>
          <a:xfrm flipV="1">
            <a:off x="9163811" y="29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直接连接符 152"/>
          <p:cNvCxnSpPr/>
          <p:nvPr/>
        </p:nvCxnSpPr>
        <p:spPr>
          <a:xfrm flipV="1">
            <a:off x="9163811" y="30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4" name="直接连接符 153"/>
          <p:cNvCxnSpPr/>
          <p:nvPr/>
        </p:nvCxnSpPr>
        <p:spPr>
          <a:xfrm flipV="1">
            <a:off x="9163811" y="31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5" name="直接连接符 154"/>
          <p:cNvCxnSpPr/>
          <p:nvPr/>
        </p:nvCxnSpPr>
        <p:spPr>
          <a:xfrm flipV="1">
            <a:off x="9163811" y="31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 name="直接连接符 155"/>
          <p:cNvCxnSpPr/>
          <p:nvPr/>
        </p:nvCxnSpPr>
        <p:spPr>
          <a:xfrm flipV="1">
            <a:off x="9163811" y="32600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直接连接符 156"/>
          <p:cNvCxnSpPr/>
          <p:nvPr/>
        </p:nvCxnSpPr>
        <p:spPr>
          <a:xfrm flipV="1">
            <a:off x="9163811" y="33340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直接连接符 157"/>
          <p:cNvCxnSpPr/>
          <p:nvPr/>
        </p:nvCxnSpPr>
        <p:spPr>
          <a:xfrm flipV="1">
            <a:off x="9163811" y="340811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直接连接符 158"/>
          <p:cNvCxnSpPr/>
          <p:nvPr/>
        </p:nvCxnSpPr>
        <p:spPr>
          <a:xfrm flipV="1">
            <a:off x="9163811" y="348216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0" name="直接连接符 159"/>
          <p:cNvCxnSpPr/>
          <p:nvPr/>
        </p:nvCxnSpPr>
        <p:spPr>
          <a:xfrm flipV="1">
            <a:off x="9163811" y="35562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1" name="直接连接符 160"/>
          <p:cNvCxnSpPr/>
          <p:nvPr/>
        </p:nvCxnSpPr>
        <p:spPr>
          <a:xfrm flipV="1">
            <a:off x="9163811" y="36302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2" name="直接连接符 161"/>
          <p:cNvCxnSpPr/>
          <p:nvPr/>
        </p:nvCxnSpPr>
        <p:spPr>
          <a:xfrm flipV="1">
            <a:off x="9163811" y="37043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3" name="直接连接符 162"/>
          <p:cNvCxnSpPr/>
          <p:nvPr/>
        </p:nvCxnSpPr>
        <p:spPr>
          <a:xfrm flipV="1">
            <a:off x="9163811" y="377836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4" name="直接连接符 163"/>
          <p:cNvCxnSpPr/>
          <p:nvPr/>
        </p:nvCxnSpPr>
        <p:spPr>
          <a:xfrm flipV="1">
            <a:off x="9163811" y="385241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5" name="直接连接符 164"/>
          <p:cNvCxnSpPr/>
          <p:nvPr/>
        </p:nvCxnSpPr>
        <p:spPr>
          <a:xfrm flipV="1">
            <a:off x="9163811" y="392647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6" name="直接连接符 165"/>
          <p:cNvCxnSpPr/>
          <p:nvPr/>
        </p:nvCxnSpPr>
        <p:spPr>
          <a:xfrm flipV="1">
            <a:off x="9163811" y="400052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7" name="直接连接符 166"/>
          <p:cNvCxnSpPr/>
          <p:nvPr/>
        </p:nvCxnSpPr>
        <p:spPr>
          <a:xfrm flipV="1">
            <a:off x="9163811" y="407457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8" name="直接连接符 167"/>
          <p:cNvCxnSpPr/>
          <p:nvPr/>
        </p:nvCxnSpPr>
        <p:spPr>
          <a:xfrm flipV="1">
            <a:off x="9163811" y="414862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9" name="直接连接符 168"/>
          <p:cNvCxnSpPr/>
          <p:nvPr/>
        </p:nvCxnSpPr>
        <p:spPr>
          <a:xfrm flipV="1">
            <a:off x="9163811" y="422267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0" name="直接连接符 169"/>
          <p:cNvCxnSpPr/>
          <p:nvPr/>
        </p:nvCxnSpPr>
        <p:spPr>
          <a:xfrm flipV="1">
            <a:off x="9163811" y="429672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1" name="直接连接符 170"/>
          <p:cNvCxnSpPr/>
          <p:nvPr/>
        </p:nvCxnSpPr>
        <p:spPr>
          <a:xfrm flipV="1">
            <a:off x="9163811" y="437077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2" name="直接连接符 171"/>
          <p:cNvCxnSpPr/>
          <p:nvPr/>
        </p:nvCxnSpPr>
        <p:spPr>
          <a:xfrm flipV="1">
            <a:off x="9163811" y="444482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3" name="直接连接符 172"/>
          <p:cNvCxnSpPr/>
          <p:nvPr/>
        </p:nvCxnSpPr>
        <p:spPr>
          <a:xfrm flipV="1">
            <a:off x="9163811" y="451887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4" name="直接连接符 173"/>
          <p:cNvCxnSpPr/>
          <p:nvPr/>
        </p:nvCxnSpPr>
        <p:spPr>
          <a:xfrm flipV="1">
            <a:off x="9163811" y="459292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5" name="直接连接符 174"/>
          <p:cNvCxnSpPr/>
          <p:nvPr/>
        </p:nvCxnSpPr>
        <p:spPr>
          <a:xfrm flipV="1">
            <a:off x="9163811" y="466697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6" name="直接连接符 175"/>
          <p:cNvCxnSpPr/>
          <p:nvPr/>
        </p:nvCxnSpPr>
        <p:spPr>
          <a:xfrm flipV="1">
            <a:off x="9163811" y="474102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直接连接符 176"/>
          <p:cNvCxnSpPr/>
          <p:nvPr/>
        </p:nvCxnSpPr>
        <p:spPr>
          <a:xfrm flipV="1">
            <a:off x="9163811" y="481507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8" name="直接连接符 177"/>
          <p:cNvCxnSpPr/>
          <p:nvPr/>
        </p:nvCxnSpPr>
        <p:spPr>
          <a:xfrm flipV="1">
            <a:off x="9163811" y="488912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flipV="1">
            <a:off x="9163811" y="496317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0" name="直接连接符 179"/>
          <p:cNvCxnSpPr/>
          <p:nvPr/>
        </p:nvCxnSpPr>
        <p:spPr>
          <a:xfrm flipV="1">
            <a:off x="9163811" y="503723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1" name="直接连接符 180"/>
          <p:cNvCxnSpPr/>
          <p:nvPr/>
        </p:nvCxnSpPr>
        <p:spPr>
          <a:xfrm flipV="1">
            <a:off x="9163811" y="510558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2" name="直接连接符 181"/>
          <p:cNvCxnSpPr/>
          <p:nvPr/>
        </p:nvCxnSpPr>
        <p:spPr>
          <a:xfrm flipV="1">
            <a:off x="9163811" y="517963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3" name="直接连接符 182"/>
          <p:cNvCxnSpPr/>
          <p:nvPr/>
        </p:nvCxnSpPr>
        <p:spPr>
          <a:xfrm flipV="1">
            <a:off x="9163811" y="525368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4" name="直接连接符 183"/>
          <p:cNvCxnSpPr/>
          <p:nvPr/>
        </p:nvCxnSpPr>
        <p:spPr>
          <a:xfrm flipV="1">
            <a:off x="9163811" y="532773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5" name="直接连接符 184"/>
          <p:cNvCxnSpPr/>
          <p:nvPr/>
        </p:nvCxnSpPr>
        <p:spPr>
          <a:xfrm flipV="1">
            <a:off x="9163811" y="540178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6" name="直接连接符 185"/>
          <p:cNvCxnSpPr/>
          <p:nvPr/>
        </p:nvCxnSpPr>
        <p:spPr>
          <a:xfrm flipV="1">
            <a:off x="9152420" y="547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7" name="直接连接符 186"/>
          <p:cNvCxnSpPr/>
          <p:nvPr/>
        </p:nvCxnSpPr>
        <p:spPr>
          <a:xfrm flipV="1">
            <a:off x="9163811" y="351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8" name="直接连接符 187"/>
          <p:cNvCxnSpPr/>
          <p:nvPr/>
        </p:nvCxnSpPr>
        <p:spPr>
          <a:xfrm flipV="1">
            <a:off x="9163811" y="359039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9" name="直接连接符 188"/>
          <p:cNvCxnSpPr/>
          <p:nvPr/>
        </p:nvCxnSpPr>
        <p:spPr>
          <a:xfrm flipV="1">
            <a:off x="9163811" y="366444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0" name="直接连接符 189"/>
          <p:cNvCxnSpPr/>
          <p:nvPr/>
        </p:nvCxnSpPr>
        <p:spPr>
          <a:xfrm flipV="1">
            <a:off x="9163811" y="373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1" name="直接连接符 190"/>
          <p:cNvCxnSpPr/>
          <p:nvPr/>
        </p:nvCxnSpPr>
        <p:spPr>
          <a:xfrm flipV="1">
            <a:off x="9163811" y="381254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2" name="直接连接符 191"/>
          <p:cNvCxnSpPr/>
          <p:nvPr/>
        </p:nvCxnSpPr>
        <p:spPr>
          <a:xfrm flipV="1">
            <a:off x="9163811" y="388659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3" name="直接连接符 192"/>
          <p:cNvCxnSpPr/>
          <p:nvPr/>
        </p:nvCxnSpPr>
        <p:spPr>
          <a:xfrm flipV="1">
            <a:off x="9163811" y="396064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4" name="直接连接符 193"/>
          <p:cNvCxnSpPr/>
          <p:nvPr/>
        </p:nvCxnSpPr>
        <p:spPr>
          <a:xfrm flipV="1">
            <a:off x="9163811" y="403469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5" name="直接连接符 194"/>
          <p:cNvCxnSpPr/>
          <p:nvPr/>
        </p:nvCxnSpPr>
        <p:spPr>
          <a:xfrm flipV="1">
            <a:off x="9163811" y="410874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6" name="直接连接符 195"/>
          <p:cNvCxnSpPr/>
          <p:nvPr/>
        </p:nvCxnSpPr>
        <p:spPr>
          <a:xfrm flipV="1">
            <a:off x="9163811" y="418279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7" name="直接连接符 196"/>
          <p:cNvCxnSpPr/>
          <p:nvPr/>
        </p:nvCxnSpPr>
        <p:spPr>
          <a:xfrm flipV="1">
            <a:off x="9163811" y="425685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8" name="直接连接符 197"/>
          <p:cNvCxnSpPr/>
          <p:nvPr/>
        </p:nvCxnSpPr>
        <p:spPr>
          <a:xfrm flipV="1">
            <a:off x="9163811" y="433090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9" name="直接连接符 198"/>
          <p:cNvCxnSpPr/>
          <p:nvPr/>
        </p:nvCxnSpPr>
        <p:spPr>
          <a:xfrm flipV="1">
            <a:off x="9163811" y="440495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0" name="直接连接符 199"/>
          <p:cNvCxnSpPr/>
          <p:nvPr/>
        </p:nvCxnSpPr>
        <p:spPr>
          <a:xfrm flipV="1">
            <a:off x="9163811" y="447900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1" name="直接连接符 200"/>
          <p:cNvCxnSpPr/>
          <p:nvPr/>
        </p:nvCxnSpPr>
        <p:spPr>
          <a:xfrm flipV="1">
            <a:off x="9163811" y="455305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2" name="直接连接符 201"/>
          <p:cNvCxnSpPr/>
          <p:nvPr/>
        </p:nvCxnSpPr>
        <p:spPr>
          <a:xfrm flipV="1">
            <a:off x="9163811" y="46271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3" name="直接连接符 202"/>
          <p:cNvCxnSpPr/>
          <p:nvPr/>
        </p:nvCxnSpPr>
        <p:spPr>
          <a:xfrm flipV="1">
            <a:off x="9163811" y="470115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4" name="直接连接符 203"/>
          <p:cNvCxnSpPr/>
          <p:nvPr/>
        </p:nvCxnSpPr>
        <p:spPr>
          <a:xfrm flipV="1">
            <a:off x="9163811" y="477520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5" name="直接连接符 204"/>
          <p:cNvCxnSpPr/>
          <p:nvPr/>
        </p:nvCxnSpPr>
        <p:spPr>
          <a:xfrm flipV="1">
            <a:off x="9163811" y="484925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6" name="直接连接符 205"/>
          <p:cNvCxnSpPr/>
          <p:nvPr/>
        </p:nvCxnSpPr>
        <p:spPr>
          <a:xfrm flipV="1">
            <a:off x="9163811" y="492330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7" name="直接连接符 206"/>
          <p:cNvCxnSpPr/>
          <p:nvPr/>
        </p:nvCxnSpPr>
        <p:spPr>
          <a:xfrm flipV="1">
            <a:off x="9163811" y="499735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8" name="直接连接符 207"/>
          <p:cNvCxnSpPr/>
          <p:nvPr/>
        </p:nvCxnSpPr>
        <p:spPr>
          <a:xfrm flipV="1">
            <a:off x="9163811" y="507140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9" name="直接连接符 208"/>
          <p:cNvCxnSpPr/>
          <p:nvPr/>
        </p:nvCxnSpPr>
        <p:spPr>
          <a:xfrm flipV="1">
            <a:off x="9163811" y="51397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0" name="直接连接符 209"/>
          <p:cNvCxnSpPr/>
          <p:nvPr/>
        </p:nvCxnSpPr>
        <p:spPr>
          <a:xfrm flipV="1">
            <a:off x="9163811" y="521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1" name="直接连接符 210"/>
          <p:cNvCxnSpPr/>
          <p:nvPr/>
        </p:nvCxnSpPr>
        <p:spPr>
          <a:xfrm flipV="1">
            <a:off x="9163811" y="528786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2" name="直接连接符 211"/>
          <p:cNvCxnSpPr/>
          <p:nvPr/>
        </p:nvCxnSpPr>
        <p:spPr>
          <a:xfrm flipV="1">
            <a:off x="9163811" y="536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3" name="直接连接符 212"/>
          <p:cNvCxnSpPr/>
          <p:nvPr/>
        </p:nvCxnSpPr>
        <p:spPr>
          <a:xfrm flipV="1">
            <a:off x="9163811" y="54359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0" name="直接连接符 219"/>
          <p:cNvCxnSpPr/>
          <p:nvPr/>
        </p:nvCxnSpPr>
        <p:spPr>
          <a:xfrm flipV="1">
            <a:off x="9163811" y="233722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1" name="直接连接符 220"/>
          <p:cNvCxnSpPr/>
          <p:nvPr/>
        </p:nvCxnSpPr>
        <p:spPr>
          <a:xfrm flipV="1">
            <a:off x="9163811" y="241128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2" name="直接连接符 221"/>
          <p:cNvCxnSpPr/>
          <p:nvPr/>
        </p:nvCxnSpPr>
        <p:spPr>
          <a:xfrm flipV="1">
            <a:off x="9163811" y="248533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3" name="直接连接符 222"/>
          <p:cNvCxnSpPr/>
          <p:nvPr/>
        </p:nvCxnSpPr>
        <p:spPr>
          <a:xfrm flipV="1">
            <a:off x="9163811" y="255938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4" name="直接连接符 223"/>
          <p:cNvCxnSpPr/>
          <p:nvPr/>
        </p:nvCxnSpPr>
        <p:spPr>
          <a:xfrm flipV="1">
            <a:off x="9163811" y="263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5" name="直接连接符 224"/>
          <p:cNvCxnSpPr/>
          <p:nvPr/>
        </p:nvCxnSpPr>
        <p:spPr>
          <a:xfrm flipV="1">
            <a:off x="9163811" y="2707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直接连接符 225"/>
          <p:cNvCxnSpPr/>
          <p:nvPr/>
        </p:nvCxnSpPr>
        <p:spPr>
          <a:xfrm flipV="1">
            <a:off x="9163811" y="278153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7" name="直接连接符 226"/>
          <p:cNvCxnSpPr/>
          <p:nvPr/>
        </p:nvCxnSpPr>
        <p:spPr>
          <a:xfrm flipV="1">
            <a:off x="9163811" y="285558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8" name="直接连接符 227"/>
          <p:cNvCxnSpPr/>
          <p:nvPr/>
        </p:nvCxnSpPr>
        <p:spPr>
          <a:xfrm flipV="1">
            <a:off x="9163811" y="292963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9" name="直接连接符 228"/>
          <p:cNvCxnSpPr/>
          <p:nvPr/>
        </p:nvCxnSpPr>
        <p:spPr>
          <a:xfrm flipV="1">
            <a:off x="9163811" y="300368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0" name="直接连接符 229"/>
          <p:cNvCxnSpPr/>
          <p:nvPr/>
        </p:nvCxnSpPr>
        <p:spPr>
          <a:xfrm flipV="1">
            <a:off x="9163811" y="307773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1" name="直接连接符 230"/>
          <p:cNvCxnSpPr/>
          <p:nvPr/>
        </p:nvCxnSpPr>
        <p:spPr>
          <a:xfrm flipV="1">
            <a:off x="9163811" y="315178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直接连接符 231"/>
          <p:cNvCxnSpPr/>
          <p:nvPr/>
        </p:nvCxnSpPr>
        <p:spPr>
          <a:xfrm flipV="1">
            <a:off x="9163811" y="32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3" name="直接连接符 232"/>
          <p:cNvCxnSpPr/>
          <p:nvPr/>
        </p:nvCxnSpPr>
        <p:spPr>
          <a:xfrm flipV="1">
            <a:off x="9163811" y="329988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4" name="直接连接符 233"/>
          <p:cNvCxnSpPr/>
          <p:nvPr/>
        </p:nvCxnSpPr>
        <p:spPr>
          <a:xfrm flipV="1">
            <a:off x="9163811" y="337393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5" name="直接连接符 234"/>
          <p:cNvCxnSpPr/>
          <p:nvPr/>
        </p:nvCxnSpPr>
        <p:spPr>
          <a:xfrm flipV="1">
            <a:off x="9163811" y="3447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3" name="直接连接符 242"/>
          <p:cNvCxnSpPr/>
          <p:nvPr/>
        </p:nvCxnSpPr>
        <p:spPr>
          <a:xfrm flipV="1">
            <a:off x="9163811" y="151697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4" name="直接连接符 243"/>
          <p:cNvCxnSpPr/>
          <p:nvPr/>
        </p:nvCxnSpPr>
        <p:spPr>
          <a:xfrm flipV="1">
            <a:off x="9163811" y="159102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5" name="直接连接符 244"/>
          <p:cNvCxnSpPr/>
          <p:nvPr/>
        </p:nvCxnSpPr>
        <p:spPr>
          <a:xfrm flipV="1">
            <a:off x="9163811" y="166507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6" name="直接连接符 245"/>
          <p:cNvCxnSpPr/>
          <p:nvPr/>
        </p:nvCxnSpPr>
        <p:spPr>
          <a:xfrm flipV="1">
            <a:off x="9163811" y="173912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7" name="直接连接符 246"/>
          <p:cNvCxnSpPr/>
          <p:nvPr/>
        </p:nvCxnSpPr>
        <p:spPr>
          <a:xfrm flipV="1">
            <a:off x="9163811" y="181317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8" name="直接连接符 247"/>
          <p:cNvCxnSpPr/>
          <p:nvPr/>
        </p:nvCxnSpPr>
        <p:spPr>
          <a:xfrm flipV="1">
            <a:off x="9163811" y="188723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9" name="直接连接符 248"/>
          <p:cNvCxnSpPr/>
          <p:nvPr/>
        </p:nvCxnSpPr>
        <p:spPr>
          <a:xfrm flipV="1">
            <a:off x="9163811" y="196128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0" name="直接连接符 249"/>
          <p:cNvCxnSpPr/>
          <p:nvPr/>
        </p:nvCxnSpPr>
        <p:spPr>
          <a:xfrm flipV="1">
            <a:off x="9163811" y="203533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1" name="直接连接符 250"/>
          <p:cNvCxnSpPr/>
          <p:nvPr/>
        </p:nvCxnSpPr>
        <p:spPr>
          <a:xfrm flipV="1">
            <a:off x="9163811" y="210938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2" name="直接连接符 251"/>
          <p:cNvCxnSpPr/>
          <p:nvPr/>
        </p:nvCxnSpPr>
        <p:spPr>
          <a:xfrm flipV="1">
            <a:off x="9163811" y="218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3" name="直接连接符 252"/>
          <p:cNvCxnSpPr/>
          <p:nvPr/>
        </p:nvCxnSpPr>
        <p:spPr>
          <a:xfrm flipV="1">
            <a:off x="9163811" y="2257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4" name="直接连接符 253"/>
          <p:cNvCxnSpPr/>
          <p:nvPr/>
        </p:nvCxnSpPr>
        <p:spPr>
          <a:xfrm flipV="1">
            <a:off x="9163811" y="148279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5" name="直接连接符 254"/>
          <p:cNvCxnSpPr/>
          <p:nvPr/>
        </p:nvCxnSpPr>
        <p:spPr>
          <a:xfrm flipV="1">
            <a:off x="9163811" y="155685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6" name="直接连接符 255"/>
          <p:cNvCxnSpPr/>
          <p:nvPr/>
        </p:nvCxnSpPr>
        <p:spPr>
          <a:xfrm flipV="1">
            <a:off x="9163811" y="163090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7" name="直接连接符 256"/>
          <p:cNvCxnSpPr/>
          <p:nvPr/>
        </p:nvCxnSpPr>
        <p:spPr>
          <a:xfrm flipV="1">
            <a:off x="9163811" y="170495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直接连接符 257"/>
          <p:cNvCxnSpPr/>
          <p:nvPr/>
        </p:nvCxnSpPr>
        <p:spPr>
          <a:xfrm flipV="1">
            <a:off x="9163811" y="177900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直接连接符 258"/>
          <p:cNvCxnSpPr/>
          <p:nvPr/>
        </p:nvCxnSpPr>
        <p:spPr>
          <a:xfrm flipV="1">
            <a:off x="9163811" y="185305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0" name="直接连接符 259"/>
          <p:cNvCxnSpPr/>
          <p:nvPr/>
        </p:nvCxnSpPr>
        <p:spPr>
          <a:xfrm flipV="1">
            <a:off x="9163811" y="19271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直接连接符 260"/>
          <p:cNvCxnSpPr/>
          <p:nvPr/>
        </p:nvCxnSpPr>
        <p:spPr>
          <a:xfrm flipV="1">
            <a:off x="9163811" y="200115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直接连接符 261"/>
          <p:cNvCxnSpPr/>
          <p:nvPr/>
        </p:nvCxnSpPr>
        <p:spPr>
          <a:xfrm flipV="1">
            <a:off x="9163811" y="207520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3" name="直接连接符 262"/>
          <p:cNvCxnSpPr/>
          <p:nvPr/>
        </p:nvCxnSpPr>
        <p:spPr>
          <a:xfrm flipV="1">
            <a:off x="9163811" y="214925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4" name="直接连接符 263"/>
          <p:cNvCxnSpPr/>
          <p:nvPr/>
        </p:nvCxnSpPr>
        <p:spPr>
          <a:xfrm flipV="1">
            <a:off x="9163811" y="222330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5" name="直接连接符 264"/>
          <p:cNvCxnSpPr/>
          <p:nvPr/>
        </p:nvCxnSpPr>
        <p:spPr>
          <a:xfrm flipV="1">
            <a:off x="9163811" y="229735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6" name="直接连接符 265"/>
          <p:cNvCxnSpPr/>
          <p:nvPr/>
        </p:nvCxnSpPr>
        <p:spPr>
          <a:xfrm flipV="1">
            <a:off x="9163811" y="122362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7" name="直接连接符 266"/>
          <p:cNvCxnSpPr/>
          <p:nvPr/>
        </p:nvCxnSpPr>
        <p:spPr>
          <a:xfrm flipV="1">
            <a:off x="9163811" y="129767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8" name="直接连接符 267"/>
          <p:cNvCxnSpPr/>
          <p:nvPr/>
        </p:nvCxnSpPr>
        <p:spPr>
          <a:xfrm flipV="1">
            <a:off x="9163811" y="137172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9" name="直接连接符 268"/>
          <p:cNvCxnSpPr/>
          <p:nvPr/>
        </p:nvCxnSpPr>
        <p:spPr>
          <a:xfrm flipV="1">
            <a:off x="9163811" y="144577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0" name="直接连接符 269"/>
          <p:cNvCxnSpPr/>
          <p:nvPr/>
        </p:nvCxnSpPr>
        <p:spPr>
          <a:xfrm flipV="1">
            <a:off x="9163811" y="118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1" name="直接连接符 270"/>
          <p:cNvCxnSpPr/>
          <p:nvPr/>
        </p:nvCxnSpPr>
        <p:spPr>
          <a:xfrm flipV="1">
            <a:off x="9163811" y="126254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2" name="直接连接符 271"/>
          <p:cNvCxnSpPr/>
          <p:nvPr/>
        </p:nvCxnSpPr>
        <p:spPr>
          <a:xfrm flipV="1">
            <a:off x="9163811" y="133659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3" name="直接连接符 272"/>
          <p:cNvCxnSpPr/>
          <p:nvPr/>
        </p:nvCxnSpPr>
        <p:spPr>
          <a:xfrm flipV="1">
            <a:off x="9163811" y="141064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4" name="直接连接符 273"/>
          <p:cNvCxnSpPr/>
          <p:nvPr/>
        </p:nvCxnSpPr>
        <p:spPr>
          <a:xfrm flipV="1">
            <a:off x="9163811" y="111159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6" name="直接连接符 275"/>
          <p:cNvCxnSpPr/>
          <p:nvPr/>
        </p:nvCxnSpPr>
        <p:spPr>
          <a:xfrm flipV="1">
            <a:off x="9163811" y="115052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9" name="直接连接符 288"/>
          <p:cNvCxnSpPr/>
          <p:nvPr/>
        </p:nvCxnSpPr>
        <p:spPr>
          <a:xfrm flipV="1">
            <a:off x="8513263" y="510178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0" name="直接连接符 289"/>
          <p:cNvCxnSpPr/>
          <p:nvPr/>
        </p:nvCxnSpPr>
        <p:spPr>
          <a:xfrm flipV="1">
            <a:off x="8513263" y="517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1" name="直接连接符 290"/>
          <p:cNvCxnSpPr/>
          <p:nvPr/>
        </p:nvCxnSpPr>
        <p:spPr>
          <a:xfrm flipV="1">
            <a:off x="8513263" y="524988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2" name="直接连接符 291"/>
          <p:cNvCxnSpPr/>
          <p:nvPr/>
        </p:nvCxnSpPr>
        <p:spPr>
          <a:xfrm flipV="1">
            <a:off x="8513263" y="532393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3" name="直接连接符 292"/>
          <p:cNvCxnSpPr/>
          <p:nvPr/>
        </p:nvCxnSpPr>
        <p:spPr>
          <a:xfrm flipV="1">
            <a:off x="8513263" y="5397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4" name="直接连接符 293"/>
          <p:cNvCxnSpPr/>
          <p:nvPr/>
        </p:nvCxnSpPr>
        <p:spPr>
          <a:xfrm flipV="1">
            <a:off x="8513263" y="546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9" name="直接连接符 298"/>
          <p:cNvCxnSpPr/>
          <p:nvPr/>
        </p:nvCxnSpPr>
        <p:spPr>
          <a:xfrm flipV="1">
            <a:off x="8513263" y="506760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0" name="直接连接符 299"/>
          <p:cNvCxnSpPr/>
          <p:nvPr/>
        </p:nvCxnSpPr>
        <p:spPr>
          <a:xfrm flipV="1">
            <a:off x="8513263" y="514166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1" name="直接连接符 300"/>
          <p:cNvCxnSpPr/>
          <p:nvPr/>
        </p:nvCxnSpPr>
        <p:spPr>
          <a:xfrm flipV="1">
            <a:off x="8513263" y="521571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2" name="直接连接符 301"/>
          <p:cNvCxnSpPr/>
          <p:nvPr/>
        </p:nvCxnSpPr>
        <p:spPr>
          <a:xfrm flipV="1">
            <a:off x="8513263" y="52897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3" name="直接连接符 302"/>
          <p:cNvCxnSpPr/>
          <p:nvPr/>
        </p:nvCxnSpPr>
        <p:spPr>
          <a:xfrm flipV="1">
            <a:off x="8513263" y="53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4" name="直接连接符 303"/>
          <p:cNvCxnSpPr/>
          <p:nvPr/>
        </p:nvCxnSpPr>
        <p:spPr>
          <a:xfrm flipV="1">
            <a:off x="8513263" y="54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3" name="直接连接符 312"/>
          <p:cNvCxnSpPr/>
          <p:nvPr/>
        </p:nvCxnSpPr>
        <p:spPr>
          <a:xfrm flipV="1">
            <a:off x="8513263" y="503058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7" name="直接连接符 316"/>
          <p:cNvCxnSpPr/>
          <p:nvPr/>
        </p:nvCxnSpPr>
        <p:spPr>
          <a:xfrm flipV="1">
            <a:off x="8513263" y="499545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7" name="直接连接符 326"/>
          <p:cNvCxnSpPr/>
          <p:nvPr/>
        </p:nvCxnSpPr>
        <p:spPr>
          <a:xfrm flipV="1">
            <a:off x="110559" y="153786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8" name="直接连接符 327"/>
          <p:cNvCxnSpPr/>
          <p:nvPr/>
        </p:nvCxnSpPr>
        <p:spPr>
          <a:xfrm flipV="1">
            <a:off x="110559" y="16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9" name="直接连接符 328"/>
          <p:cNvCxnSpPr/>
          <p:nvPr/>
        </p:nvCxnSpPr>
        <p:spPr>
          <a:xfrm flipV="1">
            <a:off x="110559" y="16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0" name="直接连接符 329"/>
          <p:cNvCxnSpPr/>
          <p:nvPr/>
        </p:nvCxnSpPr>
        <p:spPr>
          <a:xfrm flipV="1">
            <a:off x="110559" y="17600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1" name="直接连接符 330"/>
          <p:cNvCxnSpPr/>
          <p:nvPr/>
        </p:nvCxnSpPr>
        <p:spPr>
          <a:xfrm flipV="1">
            <a:off x="110559" y="183406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2" name="直接连接符 331"/>
          <p:cNvCxnSpPr/>
          <p:nvPr/>
        </p:nvCxnSpPr>
        <p:spPr>
          <a:xfrm flipV="1">
            <a:off x="110559" y="150368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直接连接符 332"/>
          <p:cNvCxnSpPr/>
          <p:nvPr/>
        </p:nvCxnSpPr>
        <p:spPr>
          <a:xfrm flipV="1">
            <a:off x="110559" y="157773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直接连接符 333"/>
          <p:cNvCxnSpPr/>
          <p:nvPr/>
        </p:nvCxnSpPr>
        <p:spPr>
          <a:xfrm flipV="1">
            <a:off x="110559" y="165178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直接连接符 334"/>
          <p:cNvCxnSpPr/>
          <p:nvPr/>
        </p:nvCxnSpPr>
        <p:spPr>
          <a:xfrm flipV="1">
            <a:off x="110559" y="17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直接连接符 335"/>
          <p:cNvCxnSpPr/>
          <p:nvPr/>
        </p:nvCxnSpPr>
        <p:spPr>
          <a:xfrm flipV="1">
            <a:off x="110559" y="179988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直接连接符 336"/>
          <p:cNvCxnSpPr/>
          <p:nvPr/>
        </p:nvCxnSpPr>
        <p:spPr>
          <a:xfrm flipV="1">
            <a:off x="110559" y="187393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直接连接符 337"/>
          <p:cNvCxnSpPr/>
          <p:nvPr/>
        </p:nvCxnSpPr>
        <p:spPr>
          <a:xfrm flipV="1">
            <a:off x="110559" y="124450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直接连接符 338"/>
          <p:cNvCxnSpPr/>
          <p:nvPr/>
        </p:nvCxnSpPr>
        <p:spPr>
          <a:xfrm flipV="1">
            <a:off x="110559" y="131855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直接连接符 339"/>
          <p:cNvCxnSpPr/>
          <p:nvPr/>
        </p:nvCxnSpPr>
        <p:spPr>
          <a:xfrm flipV="1">
            <a:off x="110559" y="139261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直接连接符 340"/>
          <p:cNvCxnSpPr/>
          <p:nvPr/>
        </p:nvCxnSpPr>
        <p:spPr>
          <a:xfrm flipV="1">
            <a:off x="110559" y="14666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直接连接符 341"/>
          <p:cNvCxnSpPr/>
          <p:nvPr/>
        </p:nvCxnSpPr>
        <p:spPr>
          <a:xfrm flipV="1">
            <a:off x="110559" y="120938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直接连接符 342"/>
          <p:cNvCxnSpPr/>
          <p:nvPr/>
        </p:nvCxnSpPr>
        <p:spPr>
          <a:xfrm flipV="1">
            <a:off x="110559" y="128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直接连接符 343"/>
          <p:cNvCxnSpPr/>
          <p:nvPr/>
        </p:nvCxnSpPr>
        <p:spPr>
          <a:xfrm flipV="1">
            <a:off x="110559" y="135748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直接连接符 344"/>
          <p:cNvCxnSpPr/>
          <p:nvPr/>
        </p:nvCxnSpPr>
        <p:spPr>
          <a:xfrm flipV="1">
            <a:off x="110559" y="143153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6" name="直接连接符 345"/>
          <p:cNvCxnSpPr/>
          <p:nvPr/>
        </p:nvCxnSpPr>
        <p:spPr>
          <a:xfrm flipV="1">
            <a:off x="110559" y="1132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7" name="直接连接符 346"/>
          <p:cNvCxnSpPr/>
          <p:nvPr/>
        </p:nvCxnSpPr>
        <p:spPr>
          <a:xfrm flipV="1">
            <a:off x="110559" y="117140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8" name="直接连接符 347"/>
          <p:cNvCxnSpPr/>
          <p:nvPr/>
        </p:nvCxnSpPr>
        <p:spPr>
          <a:xfrm flipV="1">
            <a:off x="764906" y="121128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9" name="直接连接符 348"/>
          <p:cNvCxnSpPr/>
          <p:nvPr/>
        </p:nvCxnSpPr>
        <p:spPr>
          <a:xfrm flipV="1">
            <a:off x="764906" y="128533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0" name="直接连接符 349"/>
          <p:cNvCxnSpPr/>
          <p:nvPr/>
        </p:nvCxnSpPr>
        <p:spPr>
          <a:xfrm flipV="1">
            <a:off x="764906" y="135938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1" name="直接连接符 350"/>
          <p:cNvCxnSpPr/>
          <p:nvPr/>
        </p:nvCxnSpPr>
        <p:spPr>
          <a:xfrm flipV="1">
            <a:off x="764906" y="143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2" name="直接连接符 351"/>
          <p:cNvCxnSpPr/>
          <p:nvPr/>
        </p:nvCxnSpPr>
        <p:spPr>
          <a:xfrm flipV="1">
            <a:off x="764906" y="1507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3" name="直接连接符 352"/>
          <p:cNvCxnSpPr/>
          <p:nvPr/>
        </p:nvCxnSpPr>
        <p:spPr>
          <a:xfrm flipV="1">
            <a:off x="764906" y="158153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4" name="直接连接符 353"/>
          <p:cNvCxnSpPr/>
          <p:nvPr/>
        </p:nvCxnSpPr>
        <p:spPr>
          <a:xfrm flipV="1">
            <a:off x="764906" y="11771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5" name="直接连接符 354"/>
          <p:cNvCxnSpPr/>
          <p:nvPr/>
        </p:nvCxnSpPr>
        <p:spPr>
          <a:xfrm flipV="1">
            <a:off x="764906" y="125115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6" name="直接连接符 355"/>
          <p:cNvCxnSpPr/>
          <p:nvPr/>
        </p:nvCxnSpPr>
        <p:spPr>
          <a:xfrm flipV="1">
            <a:off x="764906" y="13252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7" name="直接连接符 356"/>
          <p:cNvCxnSpPr/>
          <p:nvPr/>
        </p:nvCxnSpPr>
        <p:spPr>
          <a:xfrm flipV="1">
            <a:off x="764906" y="139925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8" name="直接连接符 357"/>
          <p:cNvCxnSpPr/>
          <p:nvPr/>
        </p:nvCxnSpPr>
        <p:spPr>
          <a:xfrm flipV="1">
            <a:off x="764906" y="147330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9" name="直接连接符 358"/>
          <p:cNvCxnSpPr/>
          <p:nvPr/>
        </p:nvCxnSpPr>
        <p:spPr>
          <a:xfrm flipV="1">
            <a:off x="764906" y="154735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0" name="直接连接符 359"/>
          <p:cNvCxnSpPr/>
          <p:nvPr/>
        </p:nvCxnSpPr>
        <p:spPr>
          <a:xfrm flipV="1">
            <a:off x="764906" y="114007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1" name="直接连接符 360"/>
          <p:cNvCxnSpPr/>
          <p:nvPr/>
        </p:nvCxnSpPr>
        <p:spPr>
          <a:xfrm flipV="1">
            <a:off x="764906" y="110590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35560" y="659130"/>
            <a:ext cx="9900285" cy="0"/>
          </a:xfrm>
          <a:prstGeom prst="line">
            <a:avLst/>
          </a:prstGeom>
          <a:ln w="88900" cap="flat" cmpd="thickThin">
            <a:solidFill>
              <a:schemeClr val="accent1">
                <a:lumMod val="75000"/>
              </a:schemeClr>
            </a:solidFill>
            <a:prstDash val="solid"/>
            <a:bevel/>
            <a:headEnd type="none"/>
          </a:ln>
        </p:spPr>
        <p:style>
          <a:lnRef idx="1">
            <a:schemeClr val="accent1"/>
          </a:lnRef>
          <a:fillRef idx="0">
            <a:schemeClr val="accent1"/>
          </a:fillRef>
          <a:effectRef idx="0">
            <a:schemeClr val="accent1"/>
          </a:effectRef>
          <a:fontRef idx="minor">
            <a:schemeClr val="tx1"/>
          </a:fontRef>
        </p:style>
      </p:cxnSp>
      <p:sp>
        <p:nvSpPr>
          <p:cNvPr id="3" name="文本框 2"/>
          <p:cNvSpPr txBox="1"/>
          <p:nvPr/>
        </p:nvSpPr>
        <p:spPr>
          <a:xfrm>
            <a:off x="791845" y="260350"/>
            <a:ext cx="7602855" cy="398780"/>
          </a:xfrm>
          <a:prstGeom prst="rect">
            <a:avLst/>
          </a:prstGeom>
          <a:noFill/>
        </p:spPr>
        <p:txBody>
          <a:bodyPr wrap="square" rtlCol="0" anchor="t">
            <a:spAutoFit/>
          </a:bodyPr>
          <a:p>
            <a:r>
              <a:rPr lang="zh-CN" altLang="en-US" sz="2000" dirty="0">
                <a:latin typeface="+mj-ea"/>
                <a:ea typeface="+mj-ea"/>
                <a:sym typeface="Arial" panose="020B0604020202020204" pitchFamily="34" charset="0"/>
              </a:rPr>
              <a:t>调领域主打的</a:t>
            </a:r>
            <a:r>
              <a:rPr lang="en-US" altLang="zh-CN" sz="2000" dirty="0">
                <a:latin typeface="+mj-ea"/>
                <a:ea typeface="+mj-ea"/>
                <a:sym typeface="Arial" panose="020B0604020202020204" pitchFamily="34" charset="0"/>
              </a:rPr>
              <a:t>PLC</a:t>
            </a:r>
            <a:r>
              <a:rPr lang="zh-CN" altLang="en-US" sz="2000" dirty="0">
                <a:latin typeface="+mj-ea"/>
                <a:ea typeface="+mj-ea"/>
                <a:sym typeface="Arial" panose="020B0604020202020204" pitchFamily="34" charset="0"/>
              </a:rPr>
              <a:t>以</a:t>
            </a:r>
            <a:r>
              <a:rPr lang="en-US" altLang="zh-CN" sz="2000">
                <a:solidFill>
                  <a:srgbClr val="000000"/>
                </a:solidFill>
                <a:latin typeface="宋体" panose="02010600030101010101" pitchFamily="2" charset="-122"/>
                <a:ea typeface="宋体" panose="02010600030101010101" pitchFamily="2" charset="-122"/>
                <a:sym typeface="+mn-ea"/>
              </a:rPr>
              <a:t>SIEMENS</a:t>
            </a:r>
            <a:r>
              <a:rPr lang="en-US" altLang="zh-CN" sz="2000" dirty="0">
                <a:latin typeface="+mj-ea"/>
                <a:ea typeface="+mj-ea"/>
                <a:sym typeface="Arial" panose="020B0604020202020204" pitchFamily="34" charset="0"/>
              </a:rPr>
              <a:t>S7-200</a:t>
            </a:r>
            <a:r>
              <a:rPr lang="zh-CN" altLang="en-US" sz="2000">
                <a:solidFill>
                  <a:srgbClr val="000000"/>
                </a:solidFill>
                <a:latin typeface="宋体" panose="02010600030101010101" pitchFamily="2" charset="-122"/>
                <a:ea typeface="宋体" panose="02010600030101010101" pitchFamily="2" charset="-122"/>
                <a:sym typeface="+mn-ea"/>
              </a:rPr>
              <a:t>及</a:t>
            </a:r>
            <a:r>
              <a:rPr lang="en-US" altLang="zh-CN" sz="2000">
                <a:solidFill>
                  <a:srgbClr val="000000"/>
                </a:solidFill>
                <a:latin typeface="宋体" panose="02010600030101010101" pitchFamily="2" charset="-122"/>
                <a:ea typeface="宋体" panose="02010600030101010101" pitchFamily="2" charset="-122"/>
                <a:sym typeface="+mn-ea"/>
              </a:rPr>
              <a:t>S7-1200  S7-1500</a:t>
            </a:r>
            <a:r>
              <a:rPr lang="zh-CN" altLang="en-US" sz="2000">
                <a:solidFill>
                  <a:srgbClr val="000000"/>
                </a:solidFill>
                <a:latin typeface="宋体" panose="02010600030101010101" pitchFamily="2" charset="-122"/>
                <a:ea typeface="宋体" panose="02010600030101010101" pitchFamily="2" charset="-122"/>
                <a:sym typeface="+mn-ea"/>
              </a:rPr>
              <a:t>为主</a:t>
            </a:r>
            <a:r>
              <a:rPr lang="en-US" altLang="zh-CN" sz="2000">
                <a:solidFill>
                  <a:srgbClr val="000000"/>
                </a:solidFill>
                <a:latin typeface="宋体" panose="02010600030101010101" pitchFamily="2" charset="-122"/>
                <a:ea typeface="宋体" panose="02010600030101010101" pitchFamily="2" charset="-122"/>
                <a:sym typeface="+mn-ea"/>
              </a:rPr>
              <a:t> </a:t>
            </a:r>
            <a:endParaRPr lang="zh-CN" altLang="en-US" sz="2000">
              <a:solidFill>
                <a:srgbClr val="000000"/>
              </a:solidFill>
              <a:latin typeface="宋体" panose="02010600030101010101" pitchFamily="2" charset="-122"/>
              <a:ea typeface="宋体" panose="02010600030101010101" pitchFamily="2" charset="-122"/>
              <a:sym typeface="+mn-ea"/>
            </a:endParaRPr>
          </a:p>
        </p:txBody>
      </p:sp>
      <p:sp>
        <p:nvSpPr>
          <p:cNvPr id="4" name="文本框 3"/>
          <p:cNvSpPr txBox="1"/>
          <p:nvPr/>
        </p:nvSpPr>
        <p:spPr>
          <a:xfrm>
            <a:off x="143510" y="1544955"/>
            <a:ext cx="1979930" cy="4073525"/>
          </a:xfrm>
          <a:prstGeom prst="rect">
            <a:avLst/>
          </a:prstGeom>
          <a:noFill/>
        </p:spPr>
        <p:txBody>
          <a:bodyPr wrap="square" rtlCol="0" anchor="t">
            <a:noAutofit/>
          </a:bodyPr>
          <a:p>
            <a:r>
              <a:rPr lang="zh-CN" altLang="en-US" sz="2000" dirty="0">
                <a:latin typeface="+mj-ea"/>
                <a:ea typeface="+mj-ea"/>
                <a:sym typeface="Arial" panose="020B0604020202020204" pitchFamily="34" charset="0"/>
              </a:rPr>
              <a:t>以上三款</a:t>
            </a:r>
            <a:r>
              <a:rPr lang="en-US" altLang="zh-CN" sz="2000" dirty="0">
                <a:latin typeface="+mj-ea"/>
                <a:ea typeface="+mj-ea"/>
                <a:sym typeface="Arial" panose="020B0604020202020204" pitchFamily="34" charset="0"/>
              </a:rPr>
              <a:t>PLC</a:t>
            </a:r>
            <a:r>
              <a:rPr lang="zh-CN" altLang="en-US" sz="2000" dirty="0">
                <a:latin typeface="+mj-ea"/>
                <a:ea typeface="+mj-ea"/>
                <a:sym typeface="Arial" panose="020B0604020202020204" pitchFamily="34" charset="0"/>
              </a:rPr>
              <a:t>又以</a:t>
            </a:r>
            <a:r>
              <a:rPr lang="en-US" altLang="zh-CN" sz="2000" dirty="0">
                <a:latin typeface="+mj-ea"/>
                <a:ea typeface="+mj-ea"/>
                <a:sym typeface="Arial" panose="020B0604020202020204" pitchFamily="34" charset="0"/>
              </a:rPr>
              <a:t>S7-200</a:t>
            </a:r>
            <a:r>
              <a:rPr lang="en-US" altLang="zh-CN" sz="2000">
                <a:solidFill>
                  <a:srgbClr val="000000"/>
                </a:solidFill>
                <a:latin typeface="宋体" panose="02010600030101010101" pitchFamily="2" charset="-122"/>
                <a:ea typeface="宋体" panose="02010600030101010101" pitchFamily="2" charset="-122"/>
                <a:sym typeface="+mn-ea"/>
              </a:rPr>
              <a:t>SMART</a:t>
            </a:r>
            <a:r>
              <a:rPr lang="zh-CN" altLang="en-US" sz="2000">
                <a:solidFill>
                  <a:srgbClr val="000000"/>
                </a:solidFill>
                <a:latin typeface="宋体" panose="02010600030101010101" pitchFamily="2" charset="-122"/>
                <a:ea typeface="宋体" panose="02010600030101010101" pitchFamily="2" charset="-122"/>
                <a:sym typeface="+mn-ea"/>
              </a:rPr>
              <a:t>小型最多并配合扩展模块的使用在很多场合下均能满足要求；支持多通讯模式：通讯协议均为国际电工通用协议</a:t>
            </a:r>
            <a:r>
              <a:rPr lang="en-US" altLang="zh-CN" sz="2000">
                <a:solidFill>
                  <a:srgbClr val="000000"/>
                </a:solidFill>
                <a:latin typeface="宋体" panose="02010600030101010101" pitchFamily="2" charset="-122"/>
                <a:ea typeface="宋体" panose="02010600030101010101" pitchFamily="2" charset="-122"/>
                <a:sym typeface="+mn-ea"/>
              </a:rPr>
              <a:t>Modbus</a:t>
            </a:r>
            <a:r>
              <a:rPr lang="zh-CN" altLang="en-US" sz="2000">
                <a:solidFill>
                  <a:srgbClr val="000000"/>
                </a:solidFill>
                <a:latin typeface="宋体" panose="02010600030101010101" pitchFamily="2" charset="-122"/>
                <a:ea typeface="宋体" panose="02010600030101010101" pitchFamily="2" charset="-122"/>
                <a:sym typeface="+mn-ea"/>
              </a:rPr>
              <a:t>、串口通讯</a:t>
            </a:r>
            <a:r>
              <a:rPr lang="en-US" altLang="zh-CN" sz="2000">
                <a:solidFill>
                  <a:srgbClr val="000000"/>
                </a:solidFill>
                <a:latin typeface="宋体" panose="02010600030101010101" pitchFamily="2" charset="-122"/>
                <a:ea typeface="宋体" panose="02010600030101010101" pitchFamily="2" charset="-122"/>
                <a:sym typeface="+mn-ea"/>
              </a:rPr>
              <a:t>RS232/485</a:t>
            </a:r>
            <a:r>
              <a:rPr lang="zh-CN" altLang="en-US" sz="2000">
                <a:solidFill>
                  <a:srgbClr val="000000"/>
                </a:solidFill>
                <a:latin typeface="宋体" panose="02010600030101010101" pitchFamily="2" charset="-122"/>
                <a:ea typeface="宋体" panose="02010600030101010101" pitchFamily="2" charset="-122"/>
                <a:sym typeface="+mn-ea"/>
              </a:rPr>
              <a:t>、通讯线</a:t>
            </a:r>
            <a:r>
              <a:rPr lang="en-US" altLang="zh-CN" sz="2000">
                <a:solidFill>
                  <a:srgbClr val="000000"/>
                </a:solidFill>
                <a:latin typeface="宋体" panose="02010600030101010101" pitchFamily="2" charset="-122"/>
                <a:ea typeface="宋体" panose="02010600030101010101" pitchFamily="2" charset="-122"/>
                <a:sym typeface="+mn-ea"/>
              </a:rPr>
              <a:t>PPI</a:t>
            </a:r>
            <a:r>
              <a:rPr lang="zh-CN" altLang="en-US" sz="2000">
                <a:solidFill>
                  <a:srgbClr val="000000"/>
                </a:solidFill>
                <a:latin typeface="宋体" panose="02010600030101010101" pitchFamily="2" charset="-122"/>
                <a:ea typeface="宋体" panose="02010600030101010101" pitchFamily="2" charset="-122"/>
                <a:sym typeface="+mn-ea"/>
              </a:rPr>
              <a:t>、</a:t>
            </a:r>
            <a:r>
              <a:rPr lang="en-US" altLang="zh-CN" sz="2000">
                <a:solidFill>
                  <a:srgbClr val="000000"/>
                </a:solidFill>
                <a:latin typeface="宋体" panose="02010600030101010101" pitchFamily="2" charset="-122"/>
                <a:ea typeface="宋体" panose="02010600030101010101" pitchFamily="2" charset="-122"/>
                <a:sym typeface="+mn-ea"/>
              </a:rPr>
              <a:t>RVSP</a:t>
            </a:r>
            <a:r>
              <a:rPr lang="zh-CN" altLang="en-US" sz="2000">
                <a:solidFill>
                  <a:srgbClr val="000000"/>
                </a:solidFill>
                <a:latin typeface="宋体" panose="02010600030101010101" pitchFamily="2" charset="-122"/>
                <a:ea typeface="宋体" panose="02010600030101010101" pitchFamily="2" charset="-122"/>
                <a:sym typeface="+mn-ea"/>
              </a:rPr>
              <a:t>双绞线</a:t>
            </a:r>
            <a:endParaRPr lang="en-US" altLang="zh-CN" sz="2000">
              <a:solidFill>
                <a:srgbClr val="000000"/>
              </a:solidFill>
              <a:latin typeface="宋体" panose="02010600030101010101" pitchFamily="2" charset="-122"/>
              <a:ea typeface="宋体" panose="02010600030101010101" pitchFamily="2" charset="-122"/>
              <a:sym typeface="+mn-ea"/>
            </a:endParaRPr>
          </a:p>
          <a:p>
            <a:r>
              <a:rPr lang="en-US" altLang="zh-CN" sz="2000">
                <a:solidFill>
                  <a:srgbClr val="000000"/>
                </a:solidFill>
                <a:latin typeface="宋体" panose="02010600030101010101" pitchFamily="2" charset="-122"/>
                <a:ea typeface="宋体" panose="02010600030101010101" pitchFamily="2" charset="-122"/>
                <a:sym typeface="+mn-ea"/>
              </a:rPr>
              <a:t> </a:t>
            </a:r>
            <a:r>
              <a:rPr lang="zh-CN" altLang="en-US" sz="2000">
                <a:solidFill>
                  <a:srgbClr val="000000"/>
                </a:solidFill>
                <a:latin typeface="宋体" panose="02010600030101010101" pitchFamily="2" charset="-122"/>
                <a:ea typeface="宋体" panose="02010600030101010101" pitchFamily="2" charset="-122"/>
                <a:sym typeface="+mn-ea"/>
              </a:rPr>
              <a:t>网口通讯：</a:t>
            </a:r>
            <a:r>
              <a:rPr lang="en-US" altLang="zh-CN" sz="2000">
                <a:solidFill>
                  <a:srgbClr val="000000"/>
                </a:solidFill>
                <a:latin typeface="宋体" panose="02010600030101010101" pitchFamily="2" charset="-122"/>
                <a:ea typeface="宋体" panose="02010600030101010101" pitchFamily="2" charset="-122"/>
                <a:sym typeface="+mn-ea"/>
              </a:rPr>
              <a:t>TCP IP </a:t>
            </a:r>
            <a:r>
              <a:rPr lang="zh-CN" altLang="en-US" sz="2000">
                <a:solidFill>
                  <a:srgbClr val="000000"/>
                </a:solidFill>
                <a:latin typeface="宋体" panose="02010600030101010101" pitchFamily="2" charset="-122"/>
                <a:ea typeface="宋体" panose="02010600030101010101" pitchFamily="2" charset="-122"/>
                <a:sym typeface="+mn-ea"/>
              </a:rPr>
              <a:t>网络线</a:t>
            </a:r>
            <a:r>
              <a:rPr lang="en-US" altLang="zh-CN" sz="2000">
                <a:solidFill>
                  <a:srgbClr val="000000"/>
                </a:solidFill>
                <a:latin typeface="宋体" panose="02010600030101010101" pitchFamily="2" charset="-122"/>
                <a:ea typeface="宋体" panose="02010600030101010101" pitchFamily="2" charset="-122"/>
                <a:sym typeface="+mn-ea"/>
              </a:rPr>
              <a:t> </a:t>
            </a:r>
            <a:endParaRPr lang="en-US" altLang="zh-CN" sz="2000">
              <a:solidFill>
                <a:srgbClr val="000000"/>
              </a:solidFill>
              <a:latin typeface="宋体" panose="02010600030101010101" pitchFamily="2" charset="-122"/>
              <a:ea typeface="宋体" panose="02010600030101010101" pitchFamily="2" charset="-122"/>
              <a:sym typeface="+mn-ea"/>
            </a:endParaRPr>
          </a:p>
        </p:txBody>
      </p:sp>
      <p:pic>
        <p:nvPicPr>
          <p:cNvPr id="8" name="图片 7" descr="局部截取_20260503_143523"/>
          <p:cNvPicPr>
            <a:picLocks noChangeAspect="1"/>
          </p:cNvPicPr>
          <p:nvPr/>
        </p:nvPicPr>
        <p:blipFill>
          <a:blip r:embed="rId1"/>
          <a:stretch>
            <a:fillRect/>
          </a:stretch>
        </p:blipFill>
        <p:spPr>
          <a:xfrm>
            <a:off x="2232025" y="737870"/>
            <a:ext cx="7468235" cy="2738755"/>
          </a:xfrm>
          <a:prstGeom prst="rect">
            <a:avLst/>
          </a:prstGeom>
        </p:spPr>
      </p:pic>
      <p:pic>
        <p:nvPicPr>
          <p:cNvPr id="10" name="图片 9" descr="交换器"/>
          <p:cNvPicPr>
            <a:picLocks noChangeAspect="1"/>
          </p:cNvPicPr>
          <p:nvPr/>
        </p:nvPicPr>
        <p:blipFill>
          <a:blip r:embed="rId2"/>
          <a:stretch>
            <a:fillRect/>
          </a:stretch>
        </p:blipFill>
        <p:spPr>
          <a:xfrm>
            <a:off x="2232025" y="3112135"/>
            <a:ext cx="7559675" cy="325882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4" name="直接连接符 143"/>
          <p:cNvCxnSpPr/>
          <p:nvPr/>
        </p:nvCxnSpPr>
        <p:spPr>
          <a:xfrm flipV="1">
            <a:off x="9163811" y="237140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直接连接符 144"/>
          <p:cNvCxnSpPr/>
          <p:nvPr/>
        </p:nvCxnSpPr>
        <p:spPr>
          <a:xfrm flipV="1">
            <a:off x="9163811" y="244545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6" name="直接连接符 145"/>
          <p:cNvCxnSpPr/>
          <p:nvPr/>
        </p:nvCxnSpPr>
        <p:spPr>
          <a:xfrm flipV="1">
            <a:off x="9163811" y="251950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7" name="直接连接符 146"/>
          <p:cNvCxnSpPr/>
          <p:nvPr/>
        </p:nvCxnSpPr>
        <p:spPr>
          <a:xfrm flipV="1">
            <a:off x="9163811" y="259355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8" name="直接连接符 147"/>
          <p:cNvCxnSpPr/>
          <p:nvPr/>
        </p:nvCxnSpPr>
        <p:spPr>
          <a:xfrm flipV="1">
            <a:off x="9163811" y="266760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直接连接符 148"/>
          <p:cNvCxnSpPr/>
          <p:nvPr/>
        </p:nvCxnSpPr>
        <p:spPr>
          <a:xfrm flipV="1">
            <a:off x="9163811" y="274166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0" name="直接连接符 149"/>
          <p:cNvCxnSpPr/>
          <p:nvPr/>
        </p:nvCxnSpPr>
        <p:spPr>
          <a:xfrm flipV="1">
            <a:off x="9163811" y="281571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1" name="直接连接符 150"/>
          <p:cNvCxnSpPr/>
          <p:nvPr/>
        </p:nvCxnSpPr>
        <p:spPr>
          <a:xfrm flipV="1">
            <a:off x="9163811" y="28897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2" name="直接连接符 151"/>
          <p:cNvCxnSpPr/>
          <p:nvPr/>
        </p:nvCxnSpPr>
        <p:spPr>
          <a:xfrm flipV="1">
            <a:off x="9163811" y="29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直接连接符 152"/>
          <p:cNvCxnSpPr/>
          <p:nvPr/>
        </p:nvCxnSpPr>
        <p:spPr>
          <a:xfrm flipV="1">
            <a:off x="9163811" y="30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4" name="直接连接符 153"/>
          <p:cNvCxnSpPr/>
          <p:nvPr/>
        </p:nvCxnSpPr>
        <p:spPr>
          <a:xfrm flipV="1">
            <a:off x="9163811" y="31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5" name="直接连接符 154"/>
          <p:cNvCxnSpPr/>
          <p:nvPr/>
        </p:nvCxnSpPr>
        <p:spPr>
          <a:xfrm flipV="1">
            <a:off x="9163811" y="31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 name="直接连接符 155"/>
          <p:cNvCxnSpPr/>
          <p:nvPr/>
        </p:nvCxnSpPr>
        <p:spPr>
          <a:xfrm flipV="1">
            <a:off x="9163811" y="32600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直接连接符 156"/>
          <p:cNvCxnSpPr/>
          <p:nvPr/>
        </p:nvCxnSpPr>
        <p:spPr>
          <a:xfrm flipV="1">
            <a:off x="9163811" y="33340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直接连接符 157"/>
          <p:cNvCxnSpPr/>
          <p:nvPr/>
        </p:nvCxnSpPr>
        <p:spPr>
          <a:xfrm flipV="1">
            <a:off x="9163811" y="340811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直接连接符 158"/>
          <p:cNvCxnSpPr/>
          <p:nvPr/>
        </p:nvCxnSpPr>
        <p:spPr>
          <a:xfrm flipV="1">
            <a:off x="9163811" y="348216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0" name="直接连接符 159"/>
          <p:cNvCxnSpPr/>
          <p:nvPr/>
        </p:nvCxnSpPr>
        <p:spPr>
          <a:xfrm flipV="1">
            <a:off x="9163811" y="35562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1" name="直接连接符 160"/>
          <p:cNvCxnSpPr/>
          <p:nvPr/>
        </p:nvCxnSpPr>
        <p:spPr>
          <a:xfrm flipV="1">
            <a:off x="9163811" y="36302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2" name="直接连接符 161"/>
          <p:cNvCxnSpPr/>
          <p:nvPr/>
        </p:nvCxnSpPr>
        <p:spPr>
          <a:xfrm flipV="1">
            <a:off x="9163811" y="37043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3" name="直接连接符 162"/>
          <p:cNvCxnSpPr/>
          <p:nvPr/>
        </p:nvCxnSpPr>
        <p:spPr>
          <a:xfrm flipV="1">
            <a:off x="9163811" y="377836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4" name="直接连接符 163"/>
          <p:cNvCxnSpPr/>
          <p:nvPr/>
        </p:nvCxnSpPr>
        <p:spPr>
          <a:xfrm flipV="1">
            <a:off x="9163811" y="385241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5" name="直接连接符 164"/>
          <p:cNvCxnSpPr/>
          <p:nvPr/>
        </p:nvCxnSpPr>
        <p:spPr>
          <a:xfrm flipV="1">
            <a:off x="9163811" y="392647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6" name="直接连接符 165"/>
          <p:cNvCxnSpPr/>
          <p:nvPr/>
        </p:nvCxnSpPr>
        <p:spPr>
          <a:xfrm flipV="1">
            <a:off x="9163811" y="400052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7" name="直接连接符 166"/>
          <p:cNvCxnSpPr/>
          <p:nvPr/>
        </p:nvCxnSpPr>
        <p:spPr>
          <a:xfrm flipV="1">
            <a:off x="9163811" y="407457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8" name="直接连接符 167"/>
          <p:cNvCxnSpPr/>
          <p:nvPr/>
        </p:nvCxnSpPr>
        <p:spPr>
          <a:xfrm flipV="1">
            <a:off x="9163811" y="414862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9" name="直接连接符 168"/>
          <p:cNvCxnSpPr/>
          <p:nvPr/>
        </p:nvCxnSpPr>
        <p:spPr>
          <a:xfrm flipV="1">
            <a:off x="9163811" y="422267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0" name="直接连接符 169"/>
          <p:cNvCxnSpPr/>
          <p:nvPr/>
        </p:nvCxnSpPr>
        <p:spPr>
          <a:xfrm flipV="1">
            <a:off x="9163811" y="429672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1" name="直接连接符 170"/>
          <p:cNvCxnSpPr/>
          <p:nvPr/>
        </p:nvCxnSpPr>
        <p:spPr>
          <a:xfrm flipV="1">
            <a:off x="9163811" y="437077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2" name="直接连接符 171"/>
          <p:cNvCxnSpPr/>
          <p:nvPr/>
        </p:nvCxnSpPr>
        <p:spPr>
          <a:xfrm flipV="1">
            <a:off x="9163811" y="444482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3" name="直接连接符 172"/>
          <p:cNvCxnSpPr/>
          <p:nvPr/>
        </p:nvCxnSpPr>
        <p:spPr>
          <a:xfrm flipV="1">
            <a:off x="9163811" y="451887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4" name="直接连接符 173"/>
          <p:cNvCxnSpPr/>
          <p:nvPr/>
        </p:nvCxnSpPr>
        <p:spPr>
          <a:xfrm flipV="1">
            <a:off x="9163811" y="459292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5" name="直接连接符 174"/>
          <p:cNvCxnSpPr/>
          <p:nvPr/>
        </p:nvCxnSpPr>
        <p:spPr>
          <a:xfrm flipV="1">
            <a:off x="9163811" y="466697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6" name="直接连接符 175"/>
          <p:cNvCxnSpPr/>
          <p:nvPr/>
        </p:nvCxnSpPr>
        <p:spPr>
          <a:xfrm flipV="1">
            <a:off x="9163811" y="474102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直接连接符 176"/>
          <p:cNvCxnSpPr/>
          <p:nvPr/>
        </p:nvCxnSpPr>
        <p:spPr>
          <a:xfrm flipV="1">
            <a:off x="9163811" y="481507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8" name="直接连接符 177"/>
          <p:cNvCxnSpPr/>
          <p:nvPr/>
        </p:nvCxnSpPr>
        <p:spPr>
          <a:xfrm flipV="1">
            <a:off x="9163811" y="488912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flipV="1">
            <a:off x="9163811" y="496317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0" name="直接连接符 179"/>
          <p:cNvCxnSpPr/>
          <p:nvPr/>
        </p:nvCxnSpPr>
        <p:spPr>
          <a:xfrm flipV="1">
            <a:off x="9163811" y="503723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1" name="直接连接符 180"/>
          <p:cNvCxnSpPr/>
          <p:nvPr/>
        </p:nvCxnSpPr>
        <p:spPr>
          <a:xfrm flipV="1">
            <a:off x="9163811" y="510558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2" name="直接连接符 181"/>
          <p:cNvCxnSpPr/>
          <p:nvPr/>
        </p:nvCxnSpPr>
        <p:spPr>
          <a:xfrm flipV="1">
            <a:off x="9163811" y="517963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3" name="直接连接符 182"/>
          <p:cNvCxnSpPr/>
          <p:nvPr/>
        </p:nvCxnSpPr>
        <p:spPr>
          <a:xfrm flipV="1">
            <a:off x="9163811" y="525368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4" name="直接连接符 183"/>
          <p:cNvCxnSpPr/>
          <p:nvPr/>
        </p:nvCxnSpPr>
        <p:spPr>
          <a:xfrm flipV="1">
            <a:off x="9163811" y="532773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5" name="直接连接符 184"/>
          <p:cNvCxnSpPr/>
          <p:nvPr/>
        </p:nvCxnSpPr>
        <p:spPr>
          <a:xfrm flipV="1">
            <a:off x="9163811" y="540178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6" name="直接连接符 185"/>
          <p:cNvCxnSpPr/>
          <p:nvPr/>
        </p:nvCxnSpPr>
        <p:spPr>
          <a:xfrm flipV="1">
            <a:off x="9152420" y="547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7" name="直接连接符 186"/>
          <p:cNvCxnSpPr/>
          <p:nvPr/>
        </p:nvCxnSpPr>
        <p:spPr>
          <a:xfrm flipV="1">
            <a:off x="9163811" y="351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8" name="直接连接符 187"/>
          <p:cNvCxnSpPr/>
          <p:nvPr/>
        </p:nvCxnSpPr>
        <p:spPr>
          <a:xfrm flipV="1">
            <a:off x="9163811" y="359039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9" name="直接连接符 188"/>
          <p:cNvCxnSpPr/>
          <p:nvPr/>
        </p:nvCxnSpPr>
        <p:spPr>
          <a:xfrm flipV="1">
            <a:off x="9163811" y="366444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0" name="直接连接符 189"/>
          <p:cNvCxnSpPr/>
          <p:nvPr/>
        </p:nvCxnSpPr>
        <p:spPr>
          <a:xfrm flipV="1">
            <a:off x="9163811" y="373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1" name="直接连接符 190"/>
          <p:cNvCxnSpPr/>
          <p:nvPr/>
        </p:nvCxnSpPr>
        <p:spPr>
          <a:xfrm flipV="1">
            <a:off x="9163811" y="381254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2" name="直接连接符 191"/>
          <p:cNvCxnSpPr/>
          <p:nvPr/>
        </p:nvCxnSpPr>
        <p:spPr>
          <a:xfrm flipV="1">
            <a:off x="9163811" y="388659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3" name="直接连接符 192"/>
          <p:cNvCxnSpPr/>
          <p:nvPr/>
        </p:nvCxnSpPr>
        <p:spPr>
          <a:xfrm flipV="1">
            <a:off x="9163811" y="396064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4" name="直接连接符 193"/>
          <p:cNvCxnSpPr/>
          <p:nvPr/>
        </p:nvCxnSpPr>
        <p:spPr>
          <a:xfrm flipV="1">
            <a:off x="9163811" y="403469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5" name="直接连接符 194"/>
          <p:cNvCxnSpPr/>
          <p:nvPr/>
        </p:nvCxnSpPr>
        <p:spPr>
          <a:xfrm flipV="1">
            <a:off x="9163811" y="410874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6" name="直接连接符 195"/>
          <p:cNvCxnSpPr/>
          <p:nvPr/>
        </p:nvCxnSpPr>
        <p:spPr>
          <a:xfrm flipV="1">
            <a:off x="9163811" y="418279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7" name="直接连接符 196"/>
          <p:cNvCxnSpPr/>
          <p:nvPr/>
        </p:nvCxnSpPr>
        <p:spPr>
          <a:xfrm flipV="1">
            <a:off x="9163811" y="425685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8" name="直接连接符 197"/>
          <p:cNvCxnSpPr/>
          <p:nvPr/>
        </p:nvCxnSpPr>
        <p:spPr>
          <a:xfrm flipV="1">
            <a:off x="9163811" y="433090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9" name="直接连接符 198"/>
          <p:cNvCxnSpPr/>
          <p:nvPr/>
        </p:nvCxnSpPr>
        <p:spPr>
          <a:xfrm flipV="1">
            <a:off x="9163811" y="440495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0" name="直接连接符 199"/>
          <p:cNvCxnSpPr/>
          <p:nvPr/>
        </p:nvCxnSpPr>
        <p:spPr>
          <a:xfrm flipV="1">
            <a:off x="9163811" y="447900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1" name="直接连接符 200"/>
          <p:cNvCxnSpPr/>
          <p:nvPr/>
        </p:nvCxnSpPr>
        <p:spPr>
          <a:xfrm flipV="1">
            <a:off x="9163811" y="455305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2" name="直接连接符 201"/>
          <p:cNvCxnSpPr/>
          <p:nvPr/>
        </p:nvCxnSpPr>
        <p:spPr>
          <a:xfrm flipV="1">
            <a:off x="9163811" y="46271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3" name="直接连接符 202"/>
          <p:cNvCxnSpPr/>
          <p:nvPr/>
        </p:nvCxnSpPr>
        <p:spPr>
          <a:xfrm flipV="1">
            <a:off x="9163811" y="470115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4" name="直接连接符 203"/>
          <p:cNvCxnSpPr/>
          <p:nvPr/>
        </p:nvCxnSpPr>
        <p:spPr>
          <a:xfrm flipV="1">
            <a:off x="9163811" y="477520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5" name="直接连接符 204"/>
          <p:cNvCxnSpPr/>
          <p:nvPr/>
        </p:nvCxnSpPr>
        <p:spPr>
          <a:xfrm flipV="1">
            <a:off x="9163811" y="484925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6" name="直接连接符 205"/>
          <p:cNvCxnSpPr/>
          <p:nvPr/>
        </p:nvCxnSpPr>
        <p:spPr>
          <a:xfrm flipV="1">
            <a:off x="9163811" y="492330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7" name="直接连接符 206"/>
          <p:cNvCxnSpPr/>
          <p:nvPr/>
        </p:nvCxnSpPr>
        <p:spPr>
          <a:xfrm flipV="1">
            <a:off x="9163811" y="499735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8" name="直接连接符 207"/>
          <p:cNvCxnSpPr/>
          <p:nvPr/>
        </p:nvCxnSpPr>
        <p:spPr>
          <a:xfrm flipV="1">
            <a:off x="9163811" y="507140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9" name="直接连接符 208"/>
          <p:cNvCxnSpPr/>
          <p:nvPr/>
        </p:nvCxnSpPr>
        <p:spPr>
          <a:xfrm flipV="1">
            <a:off x="9163811" y="51397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0" name="直接连接符 209"/>
          <p:cNvCxnSpPr/>
          <p:nvPr/>
        </p:nvCxnSpPr>
        <p:spPr>
          <a:xfrm flipV="1">
            <a:off x="9163811" y="521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1" name="直接连接符 210"/>
          <p:cNvCxnSpPr/>
          <p:nvPr/>
        </p:nvCxnSpPr>
        <p:spPr>
          <a:xfrm flipV="1">
            <a:off x="9163811" y="528786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2" name="直接连接符 211"/>
          <p:cNvCxnSpPr/>
          <p:nvPr/>
        </p:nvCxnSpPr>
        <p:spPr>
          <a:xfrm flipV="1">
            <a:off x="9163811" y="536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3" name="直接连接符 212"/>
          <p:cNvCxnSpPr/>
          <p:nvPr/>
        </p:nvCxnSpPr>
        <p:spPr>
          <a:xfrm flipV="1">
            <a:off x="9163811" y="54359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0" name="直接连接符 219"/>
          <p:cNvCxnSpPr/>
          <p:nvPr/>
        </p:nvCxnSpPr>
        <p:spPr>
          <a:xfrm flipV="1">
            <a:off x="9163811" y="233722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1" name="直接连接符 220"/>
          <p:cNvCxnSpPr/>
          <p:nvPr/>
        </p:nvCxnSpPr>
        <p:spPr>
          <a:xfrm flipV="1">
            <a:off x="9163811" y="241128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2" name="直接连接符 221"/>
          <p:cNvCxnSpPr/>
          <p:nvPr/>
        </p:nvCxnSpPr>
        <p:spPr>
          <a:xfrm flipV="1">
            <a:off x="9163811" y="248533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3" name="直接连接符 222"/>
          <p:cNvCxnSpPr/>
          <p:nvPr/>
        </p:nvCxnSpPr>
        <p:spPr>
          <a:xfrm flipV="1">
            <a:off x="9163811" y="255938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4" name="直接连接符 223"/>
          <p:cNvCxnSpPr/>
          <p:nvPr/>
        </p:nvCxnSpPr>
        <p:spPr>
          <a:xfrm flipV="1">
            <a:off x="9163811" y="263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5" name="直接连接符 224"/>
          <p:cNvCxnSpPr/>
          <p:nvPr/>
        </p:nvCxnSpPr>
        <p:spPr>
          <a:xfrm flipV="1">
            <a:off x="9163811" y="2707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直接连接符 225"/>
          <p:cNvCxnSpPr/>
          <p:nvPr/>
        </p:nvCxnSpPr>
        <p:spPr>
          <a:xfrm flipV="1">
            <a:off x="9163811" y="278153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7" name="直接连接符 226"/>
          <p:cNvCxnSpPr/>
          <p:nvPr/>
        </p:nvCxnSpPr>
        <p:spPr>
          <a:xfrm flipV="1">
            <a:off x="9163811" y="285558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8" name="直接连接符 227"/>
          <p:cNvCxnSpPr/>
          <p:nvPr/>
        </p:nvCxnSpPr>
        <p:spPr>
          <a:xfrm flipV="1">
            <a:off x="9163811" y="292963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9" name="直接连接符 228"/>
          <p:cNvCxnSpPr/>
          <p:nvPr/>
        </p:nvCxnSpPr>
        <p:spPr>
          <a:xfrm flipV="1">
            <a:off x="9163811" y="300368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0" name="直接连接符 229"/>
          <p:cNvCxnSpPr/>
          <p:nvPr/>
        </p:nvCxnSpPr>
        <p:spPr>
          <a:xfrm flipV="1">
            <a:off x="9163811" y="307773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1" name="直接连接符 230"/>
          <p:cNvCxnSpPr/>
          <p:nvPr/>
        </p:nvCxnSpPr>
        <p:spPr>
          <a:xfrm flipV="1">
            <a:off x="9163811" y="315178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直接连接符 231"/>
          <p:cNvCxnSpPr/>
          <p:nvPr/>
        </p:nvCxnSpPr>
        <p:spPr>
          <a:xfrm flipV="1">
            <a:off x="9163811" y="32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3" name="直接连接符 232"/>
          <p:cNvCxnSpPr/>
          <p:nvPr/>
        </p:nvCxnSpPr>
        <p:spPr>
          <a:xfrm flipV="1">
            <a:off x="9163811" y="329988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4" name="直接连接符 233"/>
          <p:cNvCxnSpPr/>
          <p:nvPr/>
        </p:nvCxnSpPr>
        <p:spPr>
          <a:xfrm flipV="1">
            <a:off x="9163811" y="337393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5" name="直接连接符 234"/>
          <p:cNvCxnSpPr/>
          <p:nvPr/>
        </p:nvCxnSpPr>
        <p:spPr>
          <a:xfrm flipV="1">
            <a:off x="9163811" y="3447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3" name="直接连接符 242"/>
          <p:cNvCxnSpPr/>
          <p:nvPr/>
        </p:nvCxnSpPr>
        <p:spPr>
          <a:xfrm flipV="1">
            <a:off x="9163811" y="151697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4" name="直接连接符 243"/>
          <p:cNvCxnSpPr/>
          <p:nvPr/>
        </p:nvCxnSpPr>
        <p:spPr>
          <a:xfrm flipV="1">
            <a:off x="9163811" y="159102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5" name="直接连接符 244"/>
          <p:cNvCxnSpPr/>
          <p:nvPr/>
        </p:nvCxnSpPr>
        <p:spPr>
          <a:xfrm flipV="1">
            <a:off x="9163811" y="166507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6" name="直接连接符 245"/>
          <p:cNvCxnSpPr/>
          <p:nvPr/>
        </p:nvCxnSpPr>
        <p:spPr>
          <a:xfrm flipV="1">
            <a:off x="9163811" y="173912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7" name="直接连接符 246"/>
          <p:cNvCxnSpPr/>
          <p:nvPr/>
        </p:nvCxnSpPr>
        <p:spPr>
          <a:xfrm flipV="1">
            <a:off x="9163811" y="181317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8" name="直接连接符 247"/>
          <p:cNvCxnSpPr/>
          <p:nvPr/>
        </p:nvCxnSpPr>
        <p:spPr>
          <a:xfrm flipV="1">
            <a:off x="9163811" y="188723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9" name="直接连接符 248"/>
          <p:cNvCxnSpPr/>
          <p:nvPr/>
        </p:nvCxnSpPr>
        <p:spPr>
          <a:xfrm flipV="1">
            <a:off x="9163811" y="196128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0" name="直接连接符 249"/>
          <p:cNvCxnSpPr/>
          <p:nvPr/>
        </p:nvCxnSpPr>
        <p:spPr>
          <a:xfrm flipV="1">
            <a:off x="9163811" y="203533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1" name="直接连接符 250"/>
          <p:cNvCxnSpPr/>
          <p:nvPr/>
        </p:nvCxnSpPr>
        <p:spPr>
          <a:xfrm flipV="1">
            <a:off x="9163811" y="210938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2" name="直接连接符 251"/>
          <p:cNvCxnSpPr/>
          <p:nvPr/>
        </p:nvCxnSpPr>
        <p:spPr>
          <a:xfrm flipV="1">
            <a:off x="9163811" y="218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3" name="直接连接符 252"/>
          <p:cNvCxnSpPr/>
          <p:nvPr/>
        </p:nvCxnSpPr>
        <p:spPr>
          <a:xfrm flipV="1">
            <a:off x="9163811" y="2257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4" name="直接连接符 253"/>
          <p:cNvCxnSpPr/>
          <p:nvPr/>
        </p:nvCxnSpPr>
        <p:spPr>
          <a:xfrm flipV="1">
            <a:off x="9163811" y="148279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5" name="直接连接符 254"/>
          <p:cNvCxnSpPr/>
          <p:nvPr/>
        </p:nvCxnSpPr>
        <p:spPr>
          <a:xfrm flipV="1">
            <a:off x="9163811" y="155685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6" name="直接连接符 255"/>
          <p:cNvCxnSpPr/>
          <p:nvPr/>
        </p:nvCxnSpPr>
        <p:spPr>
          <a:xfrm flipV="1">
            <a:off x="9163811" y="163090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7" name="直接连接符 256"/>
          <p:cNvCxnSpPr/>
          <p:nvPr/>
        </p:nvCxnSpPr>
        <p:spPr>
          <a:xfrm flipV="1">
            <a:off x="9163811" y="170495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直接连接符 257"/>
          <p:cNvCxnSpPr/>
          <p:nvPr/>
        </p:nvCxnSpPr>
        <p:spPr>
          <a:xfrm flipV="1">
            <a:off x="9163811" y="177900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直接连接符 258"/>
          <p:cNvCxnSpPr/>
          <p:nvPr/>
        </p:nvCxnSpPr>
        <p:spPr>
          <a:xfrm flipV="1">
            <a:off x="9163811" y="185305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0" name="直接连接符 259"/>
          <p:cNvCxnSpPr/>
          <p:nvPr/>
        </p:nvCxnSpPr>
        <p:spPr>
          <a:xfrm flipV="1">
            <a:off x="9163811" y="19271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直接连接符 260"/>
          <p:cNvCxnSpPr/>
          <p:nvPr/>
        </p:nvCxnSpPr>
        <p:spPr>
          <a:xfrm flipV="1">
            <a:off x="9163811" y="200115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直接连接符 261"/>
          <p:cNvCxnSpPr/>
          <p:nvPr/>
        </p:nvCxnSpPr>
        <p:spPr>
          <a:xfrm flipV="1">
            <a:off x="9163811" y="207520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3" name="直接连接符 262"/>
          <p:cNvCxnSpPr/>
          <p:nvPr/>
        </p:nvCxnSpPr>
        <p:spPr>
          <a:xfrm flipV="1">
            <a:off x="9163811" y="214925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4" name="直接连接符 263"/>
          <p:cNvCxnSpPr/>
          <p:nvPr/>
        </p:nvCxnSpPr>
        <p:spPr>
          <a:xfrm flipV="1">
            <a:off x="9163811" y="222330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5" name="直接连接符 264"/>
          <p:cNvCxnSpPr/>
          <p:nvPr/>
        </p:nvCxnSpPr>
        <p:spPr>
          <a:xfrm flipV="1">
            <a:off x="9163811" y="229735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6" name="直接连接符 265"/>
          <p:cNvCxnSpPr/>
          <p:nvPr/>
        </p:nvCxnSpPr>
        <p:spPr>
          <a:xfrm flipV="1">
            <a:off x="9163811" y="122362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7" name="直接连接符 266"/>
          <p:cNvCxnSpPr/>
          <p:nvPr/>
        </p:nvCxnSpPr>
        <p:spPr>
          <a:xfrm flipV="1">
            <a:off x="9163811" y="129767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8" name="直接连接符 267"/>
          <p:cNvCxnSpPr/>
          <p:nvPr/>
        </p:nvCxnSpPr>
        <p:spPr>
          <a:xfrm flipV="1">
            <a:off x="9163811" y="137172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9" name="直接连接符 268"/>
          <p:cNvCxnSpPr/>
          <p:nvPr/>
        </p:nvCxnSpPr>
        <p:spPr>
          <a:xfrm flipV="1">
            <a:off x="9163811" y="144577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0" name="直接连接符 269"/>
          <p:cNvCxnSpPr/>
          <p:nvPr/>
        </p:nvCxnSpPr>
        <p:spPr>
          <a:xfrm flipV="1">
            <a:off x="9163811" y="118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1" name="直接连接符 270"/>
          <p:cNvCxnSpPr/>
          <p:nvPr/>
        </p:nvCxnSpPr>
        <p:spPr>
          <a:xfrm flipV="1">
            <a:off x="9163811" y="126254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2" name="直接连接符 271"/>
          <p:cNvCxnSpPr/>
          <p:nvPr/>
        </p:nvCxnSpPr>
        <p:spPr>
          <a:xfrm flipV="1">
            <a:off x="9163811" y="133659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3" name="直接连接符 272"/>
          <p:cNvCxnSpPr/>
          <p:nvPr/>
        </p:nvCxnSpPr>
        <p:spPr>
          <a:xfrm flipV="1">
            <a:off x="9163811" y="141064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4" name="直接连接符 273"/>
          <p:cNvCxnSpPr/>
          <p:nvPr/>
        </p:nvCxnSpPr>
        <p:spPr>
          <a:xfrm flipV="1">
            <a:off x="9163811" y="111159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6" name="直接连接符 275"/>
          <p:cNvCxnSpPr/>
          <p:nvPr/>
        </p:nvCxnSpPr>
        <p:spPr>
          <a:xfrm flipV="1">
            <a:off x="9163811" y="115052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9" name="直接连接符 288"/>
          <p:cNvCxnSpPr/>
          <p:nvPr/>
        </p:nvCxnSpPr>
        <p:spPr>
          <a:xfrm flipV="1">
            <a:off x="8513263" y="510178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0" name="直接连接符 289"/>
          <p:cNvCxnSpPr/>
          <p:nvPr/>
        </p:nvCxnSpPr>
        <p:spPr>
          <a:xfrm flipV="1">
            <a:off x="8513263" y="517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1" name="直接连接符 290"/>
          <p:cNvCxnSpPr/>
          <p:nvPr/>
        </p:nvCxnSpPr>
        <p:spPr>
          <a:xfrm flipV="1">
            <a:off x="8513263" y="524988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2" name="直接连接符 291"/>
          <p:cNvCxnSpPr/>
          <p:nvPr/>
        </p:nvCxnSpPr>
        <p:spPr>
          <a:xfrm flipV="1">
            <a:off x="8513263" y="532393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3" name="直接连接符 292"/>
          <p:cNvCxnSpPr/>
          <p:nvPr/>
        </p:nvCxnSpPr>
        <p:spPr>
          <a:xfrm flipV="1">
            <a:off x="8513263" y="5397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4" name="直接连接符 293"/>
          <p:cNvCxnSpPr/>
          <p:nvPr/>
        </p:nvCxnSpPr>
        <p:spPr>
          <a:xfrm flipV="1">
            <a:off x="8513263" y="546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9" name="直接连接符 298"/>
          <p:cNvCxnSpPr/>
          <p:nvPr/>
        </p:nvCxnSpPr>
        <p:spPr>
          <a:xfrm flipV="1">
            <a:off x="8513263" y="506760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0" name="直接连接符 299"/>
          <p:cNvCxnSpPr/>
          <p:nvPr/>
        </p:nvCxnSpPr>
        <p:spPr>
          <a:xfrm flipV="1">
            <a:off x="8513263" y="514166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1" name="直接连接符 300"/>
          <p:cNvCxnSpPr/>
          <p:nvPr/>
        </p:nvCxnSpPr>
        <p:spPr>
          <a:xfrm flipV="1">
            <a:off x="8513263" y="521571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2" name="直接连接符 301"/>
          <p:cNvCxnSpPr/>
          <p:nvPr/>
        </p:nvCxnSpPr>
        <p:spPr>
          <a:xfrm flipV="1">
            <a:off x="8513263" y="52897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3" name="直接连接符 302"/>
          <p:cNvCxnSpPr/>
          <p:nvPr/>
        </p:nvCxnSpPr>
        <p:spPr>
          <a:xfrm flipV="1">
            <a:off x="8513263" y="53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4" name="直接连接符 303"/>
          <p:cNvCxnSpPr/>
          <p:nvPr/>
        </p:nvCxnSpPr>
        <p:spPr>
          <a:xfrm flipV="1">
            <a:off x="8513263" y="54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3" name="直接连接符 312"/>
          <p:cNvCxnSpPr/>
          <p:nvPr/>
        </p:nvCxnSpPr>
        <p:spPr>
          <a:xfrm flipV="1">
            <a:off x="8513263" y="503058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7" name="直接连接符 316"/>
          <p:cNvCxnSpPr/>
          <p:nvPr/>
        </p:nvCxnSpPr>
        <p:spPr>
          <a:xfrm flipV="1">
            <a:off x="8513263" y="499545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7" name="直接连接符 326"/>
          <p:cNvCxnSpPr/>
          <p:nvPr/>
        </p:nvCxnSpPr>
        <p:spPr>
          <a:xfrm flipV="1">
            <a:off x="110559" y="153786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8" name="直接连接符 327"/>
          <p:cNvCxnSpPr/>
          <p:nvPr/>
        </p:nvCxnSpPr>
        <p:spPr>
          <a:xfrm flipV="1">
            <a:off x="110559" y="16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9" name="直接连接符 328"/>
          <p:cNvCxnSpPr/>
          <p:nvPr/>
        </p:nvCxnSpPr>
        <p:spPr>
          <a:xfrm flipV="1">
            <a:off x="110559" y="16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0" name="直接连接符 329"/>
          <p:cNvCxnSpPr/>
          <p:nvPr/>
        </p:nvCxnSpPr>
        <p:spPr>
          <a:xfrm flipV="1">
            <a:off x="110559" y="17600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1" name="直接连接符 330"/>
          <p:cNvCxnSpPr/>
          <p:nvPr/>
        </p:nvCxnSpPr>
        <p:spPr>
          <a:xfrm flipV="1">
            <a:off x="110559" y="183406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2" name="直接连接符 331"/>
          <p:cNvCxnSpPr/>
          <p:nvPr/>
        </p:nvCxnSpPr>
        <p:spPr>
          <a:xfrm flipV="1">
            <a:off x="110559" y="150368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直接连接符 332"/>
          <p:cNvCxnSpPr/>
          <p:nvPr/>
        </p:nvCxnSpPr>
        <p:spPr>
          <a:xfrm flipV="1">
            <a:off x="110559" y="157773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直接连接符 333"/>
          <p:cNvCxnSpPr/>
          <p:nvPr/>
        </p:nvCxnSpPr>
        <p:spPr>
          <a:xfrm flipV="1">
            <a:off x="110559" y="165178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直接连接符 334"/>
          <p:cNvCxnSpPr/>
          <p:nvPr/>
        </p:nvCxnSpPr>
        <p:spPr>
          <a:xfrm flipV="1">
            <a:off x="110559" y="17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直接连接符 335"/>
          <p:cNvCxnSpPr/>
          <p:nvPr/>
        </p:nvCxnSpPr>
        <p:spPr>
          <a:xfrm flipV="1">
            <a:off x="110559" y="179988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直接连接符 336"/>
          <p:cNvCxnSpPr/>
          <p:nvPr/>
        </p:nvCxnSpPr>
        <p:spPr>
          <a:xfrm flipV="1">
            <a:off x="110559" y="187393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直接连接符 337"/>
          <p:cNvCxnSpPr/>
          <p:nvPr/>
        </p:nvCxnSpPr>
        <p:spPr>
          <a:xfrm flipV="1">
            <a:off x="110559" y="124450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直接连接符 338"/>
          <p:cNvCxnSpPr/>
          <p:nvPr/>
        </p:nvCxnSpPr>
        <p:spPr>
          <a:xfrm flipV="1">
            <a:off x="110559" y="131855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直接连接符 339"/>
          <p:cNvCxnSpPr/>
          <p:nvPr/>
        </p:nvCxnSpPr>
        <p:spPr>
          <a:xfrm flipV="1">
            <a:off x="110559" y="139261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直接连接符 340"/>
          <p:cNvCxnSpPr/>
          <p:nvPr/>
        </p:nvCxnSpPr>
        <p:spPr>
          <a:xfrm flipV="1">
            <a:off x="110559" y="14666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直接连接符 341"/>
          <p:cNvCxnSpPr/>
          <p:nvPr/>
        </p:nvCxnSpPr>
        <p:spPr>
          <a:xfrm flipV="1">
            <a:off x="110559" y="120938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直接连接符 342"/>
          <p:cNvCxnSpPr/>
          <p:nvPr/>
        </p:nvCxnSpPr>
        <p:spPr>
          <a:xfrm flipV="1">
            <a:off x="110559" y="128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直接连接符 343"/>
          <p:cNvCxnSpPr/>
          <p:nvPr/>
        </p:nvCxnSpPr>
        <p:spPr>
          <a:xfrm flipV="1">
            <a:off x="110559" y="135748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直接连接符 344"/>
          <p:cNvCxnSpPr/>
          <p:nvPr/>
        </p:nvCxnSpPr>
        <p:spPr>
          <a:xfrm flipV="1">
            <a:off x="110559" y="143153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6" name="直接连接符 345"/>
          <p:cNvCxnSpPr/>
          <p:nvPr/>
        </p:nvCxnSpPr>
        <p:spPr>
          <a:xfrm flipV="1">
            <a:off x="110559" y="1132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7" name="直接连接符 346"/>
          <p:cNvCxnSpPr/>
          <p:nvPr/>
        </p:nvCxnSpPr>
        <p:spPr>
          <a:xfrm flipV="1">
            <a:off x="110559" y="117140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8" name="直接连接符 347"/>
          <p:cNvCxnSpPr/>
          <p:nvPr/>
        </p:nvCxnSpPr>
        <p:spPr>
          <a:xfrm flipV="1">
            <a:off x="764906" y="121128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9" name="直接连接符 348"/>
          <p:cNvCxnSpPr/>
          <p:nvPr/>
        </p:nvCxnSpPr>
        <p:spPr>
          <a:xfrm flipV="1">
            <a:off x="764906" y="128533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0" name="直接连接符 349"/>
          <p:cNvCxnSpPr/>
          <p:nvPr/>
        </p:nvCxnSpPr>
        <p:spPr>
          <a:xfrm flipV="1">
            <a:off x="764906" y="135938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1" name="直接连接符 350"/>
          <p:cNvCxnSpPr/>
          <p:nvPr/>
        </p:nvCxnSpPr>
        <p:spPr>
          <a:xfrm flipV="1">
            <a:off x="764906" y="143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2" name="直接连接符 351"/>
          <p:cNvCxnSpPr/>
          <p:nvPr/>
        </p:nvCxnSpPr>
        <p:spPr>
          <a:xfrm flipV="1">
            <a:off x="764906" y="1507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3" name="直接连接符 352"/>
          <p:cNvCxnSpPr/>
          <p:nvPr/>
        </p:nvCxnSpPr>
        <p:spPr>
          <a:xfrm flipV="1">
            <a:off x="764906" y="158153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4" name="直接连接符 353"/>
          <p:cNvCxnSpPr/>
          <p:nvPr/>
        </p:nvCxnSpPr>
        <p:spPr>
          <a:xfrm flipV="1">
            <a:off x="764906" y="11771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5" name="直接连接符 354"/>
          <p:cNvCxnSpPr/>
          <p:nvPr/>
        </p:nvCxnSpPr>
        <p:spPr>
          <a:xfrm flipV="1">
            <a:off x="764906" y="125115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6" name="直接连接符 355"/>
          <p:cNvCxnSpPr/>
          <p:nvPr/>
        </p:nvCxnSpPr>
        <p:spPr>
          <a:xfrm flipV="1">
            <a:off x="764906" y="13252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7" name="直接连接符 356"/>
          <p:cNvCxnSpPr/>
          <p:nvPr/>
        </p:nvCxnSpPr>
        <p:spPr>
          <a:xfrm flipV="1">
            <a:off x="764906" y="139925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8" name="直接连接符 357"/>
          <p:cNvCxnSpPr/>
          <p:nvPr/>
        </p:nvCxnSpPr>
        <p:spPr>
          <a:xfrm flipV="1">
            <a:off x="764906" y="147330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9" name="直接连接符 358"/>
          <p:cNvCxnSpPr/>
          <p:nvPr/>
        </p:nvCxnSpPr>
        <p:spPr>
          <a:xfrm flipV="1">
            <a:off x="764906" y="154735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0" name="直接连接符 359"/>
          <p:cNvCxnSpPr/>
          <p:nvPr/>
        </p:nvCxnSpPr>
        <p:spPr>
          <a:xfrm flipV="1">
            <a:off x="764906" y="114007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1" name="直接连接符 360"/>
          <p:cNvCxnSpPr/>
          <p:nvPr/>
        </p:nvCxnSpPr>
        <p:spPr>
          <a:xfrm flipV="1">
            <a:off x="764906" y="110590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2" name="图片 1" descr="局部截取_20260503_144910"/>
          <p:cNvPicPr>
            <a:picLocks noChangeAspect="1"/>
          </p:cNvPicPr>
          <p:nvPr/>
        </p:nvPicPr>
        <p:blipFill>
          <a:blip r:embed="rId1"/>
          <a:stretch>
            <a:fillRect/>
          </a:stretch>
        </p:blipFill>
        <p:spPr>
          <a:xfrm>
            <a:off x="2015490" y="514350"/>
            <a:ext cx="7682865" cy="6343650"/>
          </a:xfrm>
          <a:prstGeom prst="rect">
            <a:avLst/>
          </a:prstGeom>
        </p:spPr>
      </p:pic>
      <p:sp>
        <p:nvSpPr>
          <p:cNvPr id="5" name="文本框 4"/>
          <p:cNvSpPr txBox="1"/>
          <p:nvPr/>
        </p:nvSpPr>
        <p:spPr>
          <a:xfrm>
            <a:off x="862965" y="116205"/>
            <a:ext cx="7602855" cy="398780"/>
          </a:xfrm>
          <a:prstGeom prst="rect">
            <a:avLst/>
          </a:prstGeom>
          <a:noFill/>
        </p:spPr>
        <p:txBody>
          <a:bodyPr wrap="square" rtlCol="0" anchor="t">
            <a:spAutoFit/>
          </a:bodyPr>
          <a:p>
            <a:r>
              <a:rPr lang="zh-CN" altLang="en-US" sz="2000" dirty="0">
                <a:latin typeface="+mj-ea"/>
                <a:ea typeface="+mj-ea"/>
                <a:sym typeface="Arial" panose="020B0604020202020204" pitchFamily="34" charset="0"/>
              </a:rPr>
              <a:t>在空调领域主打的</a:t>
            </a:r>
            <a:r>
              <a:rPr lang="en-US" altLang="zh-CN" sz="2000" dirty="0">
                <a:latin typeface="+mj-ea"/>
                <a:ea typeface="+mj-ea"/>
                <a:sym typeface="Arial" panose="020B0604020202020204" pitchFamily="34" charset="0"/>
              </a:rPr>
              <a:t>PLC</a:t>
            </a:r>
            <a:r>
              <a:rPr lang="zh-CN" altLang="en-US" sz="2000" dirty="0">
                <a:latin typeface="+mj-ea"/>
                <a:ea typeface="+mj-ea"/>
                <a:sym typeface="Arial" panose="020B0604020202020204" pitchFamily="34" charset="0"/>
              </a:rPr>
              <a:t>以</a:t>
            </a:r>
            <a:r>
              <a:rPr lang="en-US" altLang="zh-CN" sz="2000">
                <a:solidFill>
                  <a:srgbClr val="000000"/>
                </a:solidFill>
                <a:latin typeface="宋体" panose="02010600030101010101" pitchFamily="2" charset="-122"/>
                <a:ea typeface="宋体" panose="02010600030101010101" pitchFamily="2" charset="-122"/>
                <a:sym typeface="+mn-ea"/>
              </a:rPr>
              <a:t>SIEMENS</a:t>
            </a:r>
            <a:r>
              <a:rPr lang="en-US" altLang="zh-CN" sz="2000" dirty="0">
                <a:latin typeface="+mj-ea"/>
                <a:ea typeface="+mj-ea"/>
                <a:sym typeface="Arial" panose="020B0604020202020204" pitchFamily="34" charset="0"/>
              </a:rPr>
              <a:t>S7-200</a:t>
            </a:r>
            <a:r>
              <a:rPr lang="zh-CN" altLang="en-US" sz="2000">
                <a:solidFill>
                  <a:srgbClr val="000000"/>
                </a:solidFill>
                <a:latin typeface="宋体" panose="02010600030101010101" pitchFamily="2" charset="-122"/>
                <a:ea typeface="宋体" panose="02010600030101010101" pitchFamily="2" charset="-122"/>
                <a:sym typeface="+mn-ea"/>
              </a:rPr>
              <a:t>及</a:t>
            </a:r>
            <a:r>
              <a:rPr lang="en-US" altLang="zh-CN" sz="2000">
                <a:solidFill>
                  <a:srgbClr val="000000"/>
                </a:solidFill>
                <a:latin typeface="宋体" panose="02010600030101010101" pitchFamily="2" charset="-122"/>
                <a:ea typeface="宋体" panose="02010600030101010101" pitchFamily="2" charset="-122"/>
                <a:sym typeface="+mn-ea"/>
              </a:rPr>
              <a:t>S7-1200  S7-1500</a:t>
            </a:r>
            <a:r>
              <a:rPr lang="zh-CN" altLang="en-US" sz="2000">
                <a:solidFill>
                  <a:srgbClr val="000000"/>
                </a:solidFill>
                <a:latin typeface="宋体" panose="02010600030101010101" pitchFamily="2" charset="-122"/>
                <a:ea typeface="宋体" panose="02010600030101010101" pitchFamily="2" charset="-122"/>
                <a:sym typeface="+mn-ea"/>
              </a:rPr>
              <a:t>为主</a:t>
            </a:r>
            <a:r>
              <a:rPr lang="en-US" altLang="zh-CN" sz="2000">
                <a:solidFill>
                  <a:srgbClr val="000000"/>
                </a:solidFill>
                <a:latin typeface="宋体" panose="02010600030101010101" pitchFamily="2" charset="-122"/>
                <a:ea typeface="宋体" panose="02010600030101010101" pitchFamily="2" charset="-122"/>
                <a:sym typeface="+mn-ea"/>
              </a:rPr>
              <a:t> </a:t>
            </a:r>
            <a:endParaRPr lang="zh-CN" altLang="en-US" sz="2000">
              <a:solidFill>
                <a:srgbClr val="000000"/>
              </a:solidFill>
              <a:latin typeface="宋体" panose="02010600030101010101" pitchFamily="2" charset="-122"/>
              <a:ea typeface="宋体" panose="02010600030101010101" pitchFamily="2" charset="-122"/>
              <a:sym typeface="+mn-ea"/>
            </a:endParaRPr>
          </a:p>
        </p:txBody>
      </p:sp>
      <p:sp>
        <p:nvSpPr>
          <p:cNvPr id="6" name="文本框 5"/>
          <p:cNvSpPr txBox="1"/>
          <p:nvPr/>
        </p:nvSpPr>
        <p:spPr>
          <a:xfrm>
            <a:off x="125095" y="2075815"/>
            <a:ext cx="1855470" cy="2887345"/>
          </a:xfrm>
          <a:prstGeom prst="rect">
            <a:avLst/>
          </a:prstGeom>
          <a:noFill/>
        </p:spPr>
        <p:txBody>
          <a:bodyPr wrap="square" rtlCol="0" anchor="t">
            <a:noAutofit/>
          </a:bodyPr>
          <a:p>
            <a:r>
              <a:rPr lang="en-US" altLang="zh-CN" sz="2000" dirty="0">
                <a:latin typeface="+mj-ea"/>
                <a:ea typeface="+mj-ea"/>
                <a:sym typeface="Arial" panose="020B0604020202020204" pitchFamily="34" charset="0"/>
              </a:rPr>
              <a:t>  S7-200</a:t>
            </a:r>
            <a:r>
              <a:rPr lang="en-US" altLang="zh-CN" sz="2000">
                <a:solidFill>
                  <a:srgbClr val="000000"/>
                </a:solidFill>
                <a:latin typeface="宋体" panose="02010600030101010101" pitchFamily="2" charset="-122"/>
                <a:ea typeface="宋体" panose="02010600030101010101" pitchFamily="2" charset="-122"/>
                <a:sym typeface="+mn-ea"/>
              </a:rPr>
              <a:t>SMART</a:t>
            </a:r>
            <a:r>
              <a:rPr lang="zh-CN" altLang="en-US" sz="2000">
                <a:solidFill>
                  <a:srgbClr val="000000"/>
                </a:solidFill>
                <a:latin typeface="宋体" panose="02010600030101010101" pitchFamily="2" charset="-122"/>
                <a:ea typeface="宋体" panose="02010600030101010101" pitchFamily="2" charset="-122"/>
                <a:sym typeface="+mn-ea"/>
              </a:rPr>
              <a:t>小型</a:t>
            </a:r>
            <a:r>
              <a:rPr lang="en-US" altLang="zh-CN" sz="2000" dirty="0">
                <a:latin typeface="+mj-ea"/>
                <a:ea typeface="+mj-ea"/>
                <a:sym typeface="Arial" panose="020B0604020202020204" pitchFamily="34" charset="0"/>
              </a:rPr>
              <a:t>PLC</a:t>
            </a:r>
            <a:r>
              <a:rPr lang="zh-CN" altLang="en-US" sz="2000">
                <a:solidFill>
                  <a:srgbClr val="000000"/>
                </a:solidFill>
                <a:latin typeface="宋体" panose="02010600030101010101" pitchFamily="2" charset="-122"/>
                <a:ea typeface="宋体" panose="02010600030101010101" pitchFamily="2" charset="-122"/>
                <a:sym typeface="+mn-ea"/>
              </a:rPr>
              <a:t>的多种组态</a:t>
            </a:r>
            <a:r>
              <a:rPr lang="zh-CN" altLang="en-US" sz="2000">
                <a:solidFill>
                  <a:srgbClr val="000000"/>
                </a:solidFill>
                <a:latin typeface="宋体" panose="02010600030101010101" pitchFamily="2" charset="-122"/>
                <a:ea typeface="宋体" panose="02010600030101010101" pitchFamily="2" charset="-122"/>
                <a:sym typeface="+mn-ea"/>
              </a:rPr>
              <a:t>模式</a:t>
            </a:r>
            <a:endParaRPr lang="zh-CN" altLang="en-US" sz="2000">
              <a:solidFill>
                <a:srgbClr val="000000"/>
              </a:solidFill>
              <a:latin typeface="宋体" panose="02010600030101010101" pitchFamily="2" charset="-122"/>
              <a:ea typeface="宋体" panose="02010600030101010101" pitchFamily="2" charset="-122"/>
              <a:sym typeface="+mn-e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4" name="直接连接符 143"/>
          <p:cNvCxnSpPr/>
          <p:nvPr/>
        </p:nvCxnSpPr>
        <p:spPr>
          <a:xfrm flipV="1">
            <a:off x="9163811" y="237140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直接连接符 144"/>
          <p:cNvCxnSpPr/>
          <p:nvPr/>
        </p:nvCxnSpPr>
        <p:spPr>
          <a:xfrm flipV="1">
            <a:off x="9163811" y="244545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6" name="直接连接符 145"/>
          <p:cNvCxnSpPr/>
          <p:nvPr/>
        </p:nvCxnSpPr>
        <p:spPr>
          <a:xfrm flipV="1">
            <a:off x="9163811" y="251950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7" name="直接连接符 146"/>
          <p:cNvCxnSpPr/>
          <p:nvPr/>
        </p:nvCxnSpPr>
        <p:spPr>
          <a:xfrm flipV="1">
            <a:off x="9163811" y="259355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8" name="直接连接符 147"/>
          <p:cNvCxnSpPr/>
          <p:nvPr/>
        </p:nvCxnSpPr>
        <p:spPr>
          <a:xfrm flipV="1">
            <a:off x="9163811" y="266760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直接连接符 148"/>
          <p:cNvCxnSpPr/>
          <p:nvPr/>
        </p:nvCxnSpPr>
        <p:spPr>
          <a:xfrm flipV="1">
            <a:off x="9163811" y="274166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0" name="直接连接符 149"/>
          <p:cNvCxnSpPr/>
          <p:nvPr/>
        </p:nvCxnSpPr>
        <p:spPr>
          <a:xfrm flipV="1">
            <a:off x="9163811" y="281571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1" name="直接连接符 150"/>
          <p:cNvCxnSpPr/>
          <p:nvPr/>
        </p:nvCxnSpPr>
        <p:spPr>
          <a:xfrm flipV="1">
            <a:off x="9163811" y="28897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2" name="直接连接符 151"/>
          <p:cNvCxnSpPr/>
          <p:nvPr/>
        </p:nvCxnSpPr>
        <p:spPr>
          <a:xfrm flipV="1">
            <a:off x="9163811" y="29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直接连接符 152"/>
          <p:cNvCxnSpPr/>
          <p:nvPr/>
        </p:nvCxnSpPr>
        <p:spPr>
          <a:xfrm flipV="1">
            <a:off x="9163811" y="30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4" name="直接连接符 153"/>
          <p:cNvCxnSpPr/>
          <p:nvPr/>
        </p:nvCxnSpPr>
        <p:spPr>
          <a:xfrm flipV="1">
            <a:off x="9163811" y="31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5" name="直接连接符 154"/>
          <p:cNvCxnSpPr/>
          <p:nvPr/>
        </p:nvCxnSpPr>
        <p:spPr>
          <a:xfrm flipV="1">
            <a:off x="9163811" y="31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 name="直接连接符 155"/>
          <p:cNvCxnSpPr/>
          <p:nvPr/>
        </p:nvCxnSpPr>
        <p:spPr>
          <a:xfrm flipV="1">
            <a:off x="9163811" y="32600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直接连接符 156"/>
          <p:cNvCxnSpPr/>
          <p:nvPr/>
        </p:nvCxnSpPr>
        <p:spPr>
          <a:xfrm flipV="1">
            <a:off x="9163811" y="33340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直接连接符 157"/>
          <p:cNvCxnSpPr/>
          <p:nvPr/>
        </p:nvCxnSpPr>
        <p:spPr>
          <a:xfrm flipV="1">
            <a:off x="9163811" y="340811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直接连接符 158"/>
          <p:cNvCxnSpPr/>
          <p:nvPr/>
        </p:nvCxnSpPr>
        <p:spPr>
          <a:xfrm flipV="1">
            <a:off x="9163811" y="348216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0" name="直接连接符 159"/>
          <p:cNvCxnSpPr/>
          <p:nvPr/>
        </p:nvCxnSpPr>
        <p:spPr>
          <a:xfrm flipV="1">
            <a:off x="9163811" y="35562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1" name="直接连接符 160"/>
          <p:cNvCxnSpPr/>
          <p:nvPr/>
        </p:nvCxnSpPr>
        <p:spPr>
          <a:xfrm flipV="1">
            <a:off x="9163811" y="36302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2" name="直接连接符 161"/>
          <p:cNvCxnSpPr/>
          <p:nvPr/>
        </p:nvCxnSpPr>
        <p:spPr>
          <a:xfrm flipV="1">
            <a:off x="9163811" y="37043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3" name="直接连接符 162"/>
          <p:cNvCxnSpPr/>
          <p:nvPr/>
        </p:nvCxnSpPr>
        <p:spPr>
          <a:xfrm flipV="1">
            <a:off x="9163811" y="377836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4" name="直接连接符 163"/>
          <p:cNvCxnSpPr/>
          <p:nvPr/>
        </p:nvCxnSpPr>
        <p:spPr>
          <a:xfrm flipV="1">
            <a:off x="9163811" y="385241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5" name="直接连接符 164"/>
          <p:cNvCxnSpPr/>
          <p:nvPr/>
        </p:nvCxnSpPr>
        <p:spPr>
          <a:xfrm flipV="1">
            <a:off x="9163811" y="392647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6" name="直接连接符 165"/>
          <p:cNvCxnSpPr/>
          <p:nvPr/>
        </p:nvCxnSpPr>
        <p:spPr>
          <a:xfrm flipV="1">
            <a:off x="9163811" y="400052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7" name="直接连接符 166"/>
          <p:cNvCxnSpPr/>
          <p:nvPr/>
        </p:nvCxnSpPr>
        <p:spPr>
          <a:xfrm flipV="1">
            <a:off x="9163811" y="407457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8" name="直接连接符 167"/>
          <p:cNvCxnSpPr/>
          <p:nvPr/>
        </p:nvCxnSpPr>
        <p:spPr>
          <a:xfrm flipV="1">
            <a:off x="9163811" y="414862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9" name="直接连接符 168"/>
          <p:cNvCxnSpPr/>
          <p:nvPr/>
        </p:nvCxnSpPr>
        <p:spPr>
          <a:xfrm flipV="1">
            <a:off x="9163811" y="422267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0" name="直接连接符 169"/>
          <p:cNvCxnSpPr/>
          <p:nvPr/>
        </p:nvCxnSpPr>
        <p:spPr>
          <a:xfrm flipV="1">
            <a:off x="9163811" y="429672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1" name="直接连接符 170"/>
          <p:cNvCxnSpPr/>
          <p:nvPr/>
        </p:nvCxnSpPr>
        <p:spPr>
          <a:xfrm flipV="1">
            <a:off x="9163811" y="437077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2" name="直接连接符 171"/>
          <p:cNvCxnSpPr/>
          <p:nvPr/>
        </p:nvCxnSpPr>
        <p:spPr>
          <a:xfrm flipV="1">
            <a:off x="9163811" y="444482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3" name="直接连接符 172"/>
          <p:cNvCxnSpPr/>
          <p:nvPr/>
        </p:nvCxnSpPr>
        <p:spPr>
          <a:xfrm flipV="1">
            <a:off x="9163811" y="451887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4" name="直接连接符 173"/>
          <p:cNvCxnSpPr/>
          <p:nvPr/>
        </p:nvCxnSpPr>
        <p:spPr>
          <a:xfrm flipV="1">
            <a:off x="9163811" y="459292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5" name="直接连接符 174"/>
          <p:cNvCxnSpPr/>
          <p:nvPr/>
        </p:nvCxnSpPr>
        <p:spPr>
          <a:xfrm flipV="1">
            <a:off x="9163811" y="466697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6" name="直接连接符 175"/>
          <p:cNvCxnSpPr/>
          <p:nvPr/>
        </p:nvCxnSpPr>
        <p:spPr>
          <a:xfrm flipV="1">
            <a:off x="9163811" y="474102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直接连接符 176"/>
          <p:cNvCxnSpPr/>
          <p:nvPr/>
        </p:nvCxnSpPr>
        <p:spPr>
          <a:xfrm flipV="1">
            <a:off x="9163811" y="481507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8" name="直接连接符 177"/>
          <p:cNvCxnSpPr/>
          <p:nvPr/>
        </p:nvCxnSpPr>
        <p:spPr>
          <a:xfrm flipV="1">
            <a:off x="9163811" y="488912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flipV="1">
            <a:off x="9163811" y="496317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0" name="直接连接符 179"/>
          <p:cNvCxnSpPr/>
          <p:nvPr/>
        </p:nvCxnSpPr>
        <p:spPr>
          <a:xfrm flipV="1">
            <a:off x="9163811" y="503723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1" name="直接连接符 180"/>
          <p:cNvCxnSpPr/>
          <p:nvPr/>
        </p:nvCxnSpPr>
        <p:spPr>
          <a:xfrm flipV="1">
            <a:off x="9163811" y="510558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2" name="直接连接符 181"/>
          <p:cNvCxnSpPr/>
          <p:nvPr/>
        </p:nvCxnSpPr>
        <p:spPr>
          <a:xfrm flipV="1">
            <a:off x="9163811" y="517963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3" name="直接连接符 182"/>
          <p:cNvCxnSpPr/>
          <p:nvPr/>
        </p:nvCxnSpPr>
        <p:spPr>
          <a:xfrm flipV="1">
            <a:off x="9163811" y="525368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4" name="直接连接符 183"/>
          <p:cNvCxnSpPr/>
          <p:nvPr/>
        </p:nvCxnSpPr>
        <p:spPr>
          <a:xfrm flipV="1">
            <a:off x="9163811" y="532773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5" name="直接连接符 184"/>
          <p:cNvCxnSpPr/>
          <p:nvPr/>
        </p:nvCxnSpPr>
        <p:spPr>
          <a:xfrm flipV="1">
            <a:off x="9163811" y="540178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6" name="直接连接符 185"/>
          <p:cNvCxnSpPr/>
          <p:nvPr/>
        </p:nvCxnSpPr>
        <p:spPr>
          <a:xfrm flipV="1">
            <a:off x="9152420" y="547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7" name="直接连接符 186"/>
          <p:cNvCxnSpPr/>
          <p:nvPr/>
        </p:nvCxnSpPr>
        <p:spPr>
          <a:xfrm flipV="1">
            <a:off x="9163811" y="351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8" name="直接连接符 187"/>
          <p:cNvCxnSpPr/>
          <p:nvPr/>
        </p:nvCxnSpPr>
        <p:spPr>
          <a:xfrm flipV="1">
            <a:off x="9163811" y="359039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9" name="直接连接符 188"/>
          <p:cNvCxnSpPr/>
          <p:nvPr/>
        </p:nvCxnSpPr>
        <p:spPr>
          <a:xfrm flipV="1">
            <a:off x="9163811" y="366444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0" name="直接连接符 189"/>
          <p:cNvCxnSpPr/>
          <p:nvPr/>
        </p:nvCxnSpPr>
        <p:spPr>
          <a:xfrm flipV="1">
            <a:off x="9163811" y="373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1" name="直接连接符 190"/>
          <p:cNvCxnSpPr/>
          <p:nvPr/>
        </p:nvCxnSpPr>
        <p:spPr>
          <a:xfrm flipV="1">
            <a:off x="9163811" y="381254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2" name="直接连接符 191"/>
          <p:cNvCxnSpPr/>
          <p:nvPr/>
        </p:nvCxnSpPr>
        <p:spPr>
          <a:xfrm flipV="1">
            <a:off x="9163811" y="388659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3" name="直接连接符 192"/>
          <p:cNvCxnSpPr/>
          <p:nvPr/>
        </p:nvCxnSpPr>
        <p:spPr>
          <a:xfrm flipV="1">
            <a:off x="9163811" y="396064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4" name="直接连接符 193"/>
          <p:cNvCxnSpPr/>
          <p:nvPr/>
        </p:nvCxnSpPr>
        <p:spPr>
          <a:xfrm flipV="1">
            <a:off x="9163811" y="403469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5" name="直接连接符 194"/>
          <p:cNvCxnSpPr/>
          <p:nvPr/>
        </p:nvCxnSpPr>
        <p:spPr>
          <a:xfrm flipV="1">
            <a:off x="9163811" y="410874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6" name="直接连接符 195"/>
          <p:cNvCxnSpPr/>
          <p:nvPr/>
        </p:nvCxnSpPr>
        <p:spPr>
          <a:xfrm flipV="1">
            <a:off x="9163811" y="418279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7" name="直接连接符 196"/>
          <p:cNvCxnSpPr/>
          <p:nvPr/>
        </p:nvCxnSpPr>
        <p:spPr>
          <a:xfrm flipV="1">
            <a:off x="9163811" y="425685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8" name="直接连接符 197"/>
          <p:cNvCxnSpPr/>
          <p:nvPr/>
        </p:nvCxnSpPr>
        <p:spPr>
          <a:xfrm flipV="1">
            <a:off x="9163811" y="433090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9" name="直接连接符 198"/>
          <p:cNvCxnSpPr/>
          <p:nvPr/>
        </p:nvCxnSpPr>
        <p:spPr>
          <a:xfrm flipV="1">
            <a:off x="9163811" y="440495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0" name="直接连接符 199"/>
          <p:cNvCxnSpPr/>
          <p:nvPr/>
        </p:nvCxnSpPr>
        <p:spPr>
          <a:xfrm flipV="1">
            <a:off x="9163811" y="447900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1" name="直接连接符 200"/>
          <p:cNvCxnSpPr/>
          <p:nvPr/>
        </p:nvCxnSpPr>
        <p:spPr>
          <a:xfrm flipV="1">
            <a:off x="9163811" y="455305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2" name="直接连接符 201"/>
          <p:cNvCxnSpPr/>
          <p:nvPr/>
        </p:nvCxnSpPr>
        <p:spPr>
          <a:xfrm flipV="1">
            <a:off x="9163811" y="46271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3" name="直接连接符 202"/>
          <p:cNvCxnSpPr/>
          <p:nvPr/>
        </p:nvCxnSpPr>
        <p:spPr>
          <a:xfrm flipV="1">
            <a:off x="9163811" y="470115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4" name="直接连接符 203"/>
          <p:cNvCxnSpPr/>
          <p:nvPr/>
        </p:nvCxnSpPr>
        <p:spPr>
          <a:xfrm flipV="1">
            <a:off x="9163811" y="477520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5" name="直接连接符 204"/>
          <p:cNvCxnSpPr/>
          <p:nvPr/>
        </p:nvCxnSpPr>
        <p:spPr>
          <a:xfrm flipV="1">
            <a:off x="9163811" y="484925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6" name="直接连接符 205"/>
          <p:cNvCxnSpPr/>
          <p:nvPr/>
        </p:nvCxnSpPr>
        <p:spPr>
          <a:xfrm flipV="1">
            <a:off x="9163811" y="492330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7" name="直接连接符 206"/>
          <p:cNvCxnSpPr/>
          <p:nvPr/>
        </p:nvCxnSpPr>
        <p:spPr>
          <a:xfrm flipV="1">
            <a:off x="9163811" y="499735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8" name="直接连接符 207"/>
          <p:cNvCxnSpPr/>
          <p:nvPr/>
        </p:nvCxnSpPr>
        <p:spPr>
          <a:xfrm flipV="1">
            <a:off x="9163811" y="507140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9" name="直接连接符 208"/>
          <p:cNvCxnSpPr/>
          <p:nvPr/>
        </p:nvCxnSpPr>
        <p:spPr>
          <a:xfrm flipV="1">
            <a:off x="9163811" y="51397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0" name="直接连接符 209"/>
          <p:cNvCxnSpPr/>
          <p:nvPr/>
        </p:nvCxnSpPr>
        <p:spPr>
          <a:xfrm flipV="1">
            <a:off x="9163811" y="521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1" name="直接连接符 210"/>
          <p:cNvCxnSpPr/>
          <p:nvPr/>
        </p:nvCxnSpPr>
        <p:spPr>
          <a:xfrm flipV="1">
            <a:off x="9163811" y="528786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2" name="直接连接符 211"/>
          <p:cNvCxnSpPr/>
          <p:nvPr/>
        </p:nvCxnSpPr>
        <p:spPr>
          <a:xfrm flipV="1">
            <a:off x="9163811" y="536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3" name="直接连接符 212"/>
          <p:cNvCxnSpPr/>
          <p:nvPr/>
        </p:nvCxnSpPr>
        <p:spPr>
          <a:xfrm flipV="1">
            <a:off x="9163811" y="54359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0" name="直接连接符 219"/>
          <p:cNvCxnSpPr/>
          <p:nvPr/>
        </p:nvCxnSpPr>
        <p:spPr>
          <a:xfrm flipV="1">
            <a:off x="9163811" y="233722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1" name="直接连接符 220"/>
          <p:cNvCxnSpPr/>
          <p:nvPr/>
        </p:nvCxnSpPr>
        <p:spPr>
          <a:xfrm flipV="1">
            <a:off x="9163811" y="241128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2" name="直接连接符 221"/>
          <p:cNvCxnSpPr/>
          <p:nvPr/>
        </p:nvCxnSpPr>
        <p:spPr>
          <a:xfrm flipV="1">
            <a:off x="9163811" y="248533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3" name="直接连接符 222"/>
          <p:cNvCxnSpPr/>
          <p:nvPr/>
        </p:nvCxnSpPr>
        <p:spPr>
          <a:xfrm flipV="1">
            <a:off x="9163811" y="255938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4" name="直接连接符 223"/>
          <p:cNvCxnSpPr/>
          <p:nvPr/>
        </p:nvCxnSpPr>
        <p:spPr>
          <a:xfrm flipV="1">
            <a:off x="9163811" y="263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5" name="直接连接符 224"/>
          <p:cNvCxnSpPr/>
          <p:nvPr/>
        </p:nvCxnSpPr>
        <p:spPr>
          <a:xfrm flipV="1">
            <a:off x="9163811" y="2707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直接连接符 225"/>
          <p:cNvCxnSpPr/>
          <p:nvPr/>
        </p:nvCxnSpPr>
        <p:spPr>
          <a:xfrm flipV="1">
            <a:off x="9163811" y="278153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7" name="直接连接符 226"/>
          <p:cNvCxnSpPr/>
          <p:nvPr/>
        </p:nvCxnSpPr>
        <p:spPr>
          <a:xfrm flipV="1">
            <a:off x="9163811" y="285558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8" name="直接连接符 227"/>
          <p:cNvCxnSpPr/>
          <p:nvPr/>
        </p:nvCxnSpPr>
        <p:spPr>
          <a:xfrm flipV="1">
            <a:off x="9163811" y="292963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9" name="直接连接符 228"/>
          <p:cNvCxnSpPr/>
          <p:nvPr/>
        </p:nvCxnSpPr>
        <p:spPr>
          <a:xfrm flipV="1">
            <a:off x="9163811" y="300368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0" name="直接连接符 229"/>
          <p:cNvCxnSpPr/>
          <p:nvPr/>
        </p:nvCxnSpPr>
        <p:spPr>
          <a:xfrm flipV="1">
            <a:off x="9163811" y="307773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1" name="直接连接符 230"/>
          <p:cNvCxnSpPr/>
          <p:nvPr/>
        </p:nvCxnSpPr>
        <p:spPr>
          <a:xfrm flipV="1">
            <a:off x="9163811" y="315178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直接连接符 231"/>
          <p:cNvCxnSpPr/>
          <p:nvPr/>
        </p:nvCxnSpPr>
        <p:spPr>
          <a:xfrm flipV="1">
            <a:off x="9163811" y="32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3" name="直接连接符 232"/>
          <p:cNvCxnSpPr/>
          <p:nvPr/>
        </p:nvCxnSpPr>
        <p:spPr>
          <a:xfrm flipV="1">
            <a:off x="9163811" y="329988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4" name="直接连接符 233"/>
          <p:cNvCxnSpPr/>
          <p:nvPr/>
        </p:nvCxnSpPr>
        <p:spPr>
          <a:xfrm flipV="1">
            <a:off x="9163811" y="337393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5" name="直接连接符 234"/>
          <p:cNvCxnSpPr/>
          <p:nvPr/>
        </p:nvCxnSpPr>
        <p:spPr>
          <a:xfrm flipV="1">
            <a:off x="9163811" y="3447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3" name="直接连接符 242"/>
          <p:cNvCxnSpPr/>
          <p:nvPr/>
        </p:nvCxnSpPr>
        <p:spPr>
          <a:xfrm flipV="1">
            <a:off x="9163811" y="151697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4" name="直接连接符 243"/>
          <p:cNvCxnSpPr/>
          <p:nvPr/>
        </p:nvCxnSpPr>
        <p:spPr>
          <a:xfrm flipV="1">
            <a:off x="9163811" y="159102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5" name="直接连接符 244"/>
          <p:cNvCxnSpPr/>
          <p:nvPr/>
        </p:nvCxnSpPr>
        <p:spPr>
          <a:xfrm flipV="1">
            <a:off x="9163811" y="166507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6" name="直接连接符 245"/>
          <p:cNvCxnSpPr/>
          <p:nvPr/>
        </p:nvCxnSpPr>
        <p:spPr>
          <a:xfrm flipV="1">
            <a:off x="9163811" y="173912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7" name="直接连接符 246"/>
          <p:cNvCxnSpPr/>
          <p:nvPr/>
        </p:nvCxnSpPr>
        <p:spPr>
          <a:xfrm flipV="1">
            <a:off x="9163811" y="181317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8" name="直接连接符 247"/>
          <p:cNvCxnSpPr/>
          <p:nvPr/>
        </p:nvCxnSpPr>
        <p:spPr>
          <a:xfrm flipV="1">
            <a:off x="9163811" y="188723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9" name="直接连接符 248"/>
          <p:cNvCxnSpPr/>
          <p:nvPr/>
        </p:nvCxnSpPr>
        <p:spPr>
          <a:xfrm flipV="1">
            <a:off x="9163811" y="196128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0" name="直接连接符 249"/>
          <p:cNvCxnSpPr/>
          <p:nvPr/>
        </p:nvCxnSpPr>
        <p:spPr>
          <a:xfrm flipV="1">
            <a:off x="9163811" y="203533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1" name="直接连接符 250"/>
          <p:cNvCxnSpPr/>
          <p:nvPr/>
        </p:nvCxnSpPr>
        <p:spPr>
          <a:xfrm flipV="1">
            <a:off x="9163811" y="210938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2" name="直接连接符 251"/>
          <p:cNvCxnSpPr/>
          <p:nvPr/>
        </p:nvCxnSpPr>
        <p:spPr>
          <a:xfrm flipV="1">
            <a:off x="9163811" y="218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3" name="直接连接符 252"/>
          <p:cNvCxnSpPr/>
          <p:nvPr/>
        </p:nvCxnSpPr>
        <p:spPr>
          <a:xfrm flipV="1">
            <a:off x="9163811" y="2257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4" name="直接连接符 253"/>
          <p:cNvCxnSpPr/>
          <p:nvPr/>
        </p:nvCxnSpPr>
        <p:spPr>
          <a:xfrm flipV="1">
            <a:off x="9163811" y="148279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5" name="直接连接符 254"/>
          <p:cNvCxnSpPr/>
          <p:nvPr/>
        </p:nvCxnSpPr>
        <p:spPr>
          <a:xfrm flipV="1">
            <a:off x="9163811" y="155685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6" name="直接连接符 255"/>
          <p:cNvCxnSpPr/>
          <p:nvPr/>
        </p:nvCxnSpPr>
        <p:spPr>
          <a:xfrm flipV="1">
            <a:off x="9163811" y="163090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7" name="直接连接符 256"/>
          <p:cNvCxnSpPr/>
          <p:nvPr/>
        </p:nvCxnSpPr>
        <p:spPr>
          <a:xfrm flipV="1">
            <a:off x="9163811" y="170495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直接连接符 257"/>
          <p:cNvCxnSpPr/>
          <p:nvPr/>
        </p:nvCxnSpPr>
        <p:spPr>
          <a:xfrm flipV="1">
            <a:off x="9163811" y="177900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直接连接符 258"/>
          <p:cNvCxnSpPr/>
          <p:nvPr/>
        </p:nvCxnSpPr>
        <p:spPr>
          <a:xfrm flipV="1">
            <a:off x="9163811" y="185305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0" name="直接连接符 259"/>
          <p:cNvCxnSpPr/>
          <p:nvPr/>
        </p:nvCxnSpPr>
        <p:spPr>
          <a:xfrm flipV="1">
            <a:off x="9163811" y="19271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直接连接符 260"/>
          <p:cNvCxnSpPr/>
          <p:nvPr/>
        </p:nvCxnSpPr>
        <p:spPr>
          <a:xfrm flipV="1">
            <a:off x="9163811" y="200115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直接连接符 261"/>
          <p:cNvCxnSpPr/>
          <p:nvPr/>
        </p:nvCxnSpPr>
        <p:spPr>
          <a:xfrm flipV="1">
            <a:off x="9163811" y="207520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3" name="直接连接符 262"/>
          <p:cNvCxnSpPr/>
          <p:nvPr/>
        </p:nvCxnSpPr>
        <p:spPr>
          <a:xfrm flipV="1">
            <a:off x="9163811" y="214925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4" name="直接连接符 263"/>
          <p:cNvCxnSpPr/>
          <p:nvPr/>
        </p:nvCxnSpPr>
        <p:spPr>
          <a:xfrm flipV="1">
            <a:off x="9163811" y="222330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5" name="直接连接符 264"/>
          <p:cNvCxnSpPr/>
          <p:nvPr/>
        </p:nvCxnSpPr>
        <p:spPr>
          <a:xfrm flipV="1">
            <a:off x="9163811" y="229735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6" name="直接连接符 265"/>
          <p:cNvCxnSpPr/>
          <p:nvPr/>
        </p:nvCxnSpPr>
        <p:spPr>
          <a:xfrm flipV="1">
            <a:off x="9163811" y="122362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7" name="直接连接符 266"/>
          <p:cNvCxnSpPr/>
          <p:nvPr/>
        </p:nvCxnSpPr>
        <p:spPr>
          <a:xfrm flipV="1">
            <a:off x="9163811" y="129767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8" name="直接连接符 267"/>
          <p:cNvCxnSpPr/>
          <p:nvPr/>
        </p:nvCxnSpPr>
        <p:spPr>
          <a:xfrm flipV="1">
            <a:off x="9163811" y="137172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9" name="直接连接符 268"/>
          <p:cNvCxnSpPr/>
          <p:nvPr/>
        </p:nvCxnSpPr>
        <p:spPr>
          <a:xfrm flipV="1">
            <a:off x="9163811" y="144577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0" name="直接连接符 269"/>
          <p:cNvCxnSpPr/>
          <p:nvPr/>
        </p:nvCxnSpPr>
        <p:spPr>
          <a:xfrm flipV="1">
            <a:off x="9163811" y="118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1" name="直接连接符 270"/>
          <p:cNvCxnSpPr/>
          <p:nvPr/>
        </p:nvCxnSpPr>
        <p:spPr>
          <a:xfrm flipV="1">
            <a:off x="9163811" y="126254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2" name="直接连接符 271"/>
          <p:cNvCxnSpPr/>
          <p:nvPr/>
        </p:nvCxnSpPr>
        <p:spPr>
          <a:xfrm flipV="1">
            <a:off x="9163811" y="133659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3" name="直接连接符 272"/>
          <p:cNvCxnSpPr/>
          <p:nvPr/>
        </p:nvCxnSpPr>
        <p:spPr>
          <a:xfrm flipV="1">
            <a:off x="9163811" y="141064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4" name="直接连接符 273"/>
          <p:cNvCxnSpPr/>
          <p:nvPr/>
        </p:nvCxnSpPr>
        <p:spPr>
          <a:xfrm flipV="1">
            <a:off x="9163811" y="111159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6" name="直接连接符 275"/>
          <p:cNvCxnSpPr/>
          <p:nvPr/>
        </p:nvCxnSpPr>
        <p:spPr>
          <a:xfrm flipV="1">
            <a:off x="9163811" y="115052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9" name="直接连接符 288"/>
          <p:cNvCxnSpPr/>
          <p:nvPr/>
        </p:nvCxnSpPr>
        <p:spPr>
          <a:xfrm flipV="1">
            <a:off x="8513263" y="510178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0" name="直接连接符 289"/>
          <p:cNvCxnSpPr/>
          <p:nvPr/>
        </p:nvCxnSpPr>
        <p:spPr>
          <a:xfrm flipV="1">
            <a:off x="8513263" y="517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1" name="直接连接符 290"/>
          <p:cNvCxnSpPr/>
          <p:nvPr/>
        </p:nvCxnSpPr>
        <p:spPr>
          <a:xfrm flipV="1">
            <a:off x="8513263" y="524988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2" name="直接连接符 291"/>
          <p:cNvCxnSpPr/>
          <p:nvPr/>
        </p:nvCxnSpPr>
        <p:spPr>
          <a:xfrm flipV="1">
            <a:off x="8513263" y="532393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3" name="直接连接符 292"/>
          <p:cNvCxnSpPr/>
          <p:nvPr/>
        </p:nvCxnSpPr>
        <p:spPr>
          <a:xfrm flipV="1">
            <a:off x="8513263" y="5397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4" name="直接连接符 293"/>
          <p:cNvCxnSpPr/>
          <p:nvPr/>
        </p:nvCxnSpPr>
        <p:spPr>
          <a:xfrm flipV="1">
            <a:off x="8513263" y="546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9" name="直接连接符 298"/>
          <p:cNvCxnSpPr/>
          <p:nvPr/>
        </p:nvCxnSpPr>
        <p:spPr>
          <a:xfrm flipV="1">
            <a:off x="8513263" y="506760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0" name="直接连接符 299"/>
          <p:cNvCxnSpPr/>
          <p:nvPr/>
        </p:nvCxnSpPr>
        <p:spPr>
          <a:xfrm flipV="1">
            <a:off x="8513263" y="514166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1" name="直接连接符 300"/>
          <p:cNvCxnSpPr/>
          <p:nvPr/>
        </p:nvCxnSpPr>
        <p:spPr>
          <a:xfrm flipV="1">
            <a:off x="8513263" y="521571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2" name="直接连接符 301"/>
          <p:cNvCxnSpPr/>
          <p:nvPr/>
        </p:nvCxnSpPr>
        <p:spPr>
          <a:xfrm flipV="1">
            <a:off x="8513263" y="52897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3" name="直接连接符 302"/>
          <p:cNvCxnSpPr/>
          <p:nvPr/>
        </p:nvCxnSpPr>
        <p:spPr>
          <a:xfrm flipV="1">
            <a:off x="8513263" y="53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4" name="直接连接符 303"/>
          <p:cNvCxnSpPr/>
          <p:nvPr/>
        </p:nvCxnSpPr>
        <p:spPr>
          <a:xfrm flipV="1">
            <a:off x="8513263" y="54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3" name="直接连接符 312"/>
          <p:cNvCxnSpPr/>
          <p:nvPr/>
        </p:nvCxnSpPr>
        <p:spPr>
          <a:xfrm flipV="1">
            <a:off x="8513263" y="503058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7" name="直接连接符 316"/>
          <p:cNvCxnSpPr/>
          <p:nvPr/>
        </p:nvCxnSpPr>
        <p:spPr>
          <a:xfrm flipV="1">
            <a:off x="8513263" y="499545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7" name="直接连接符 326"/>
          <p:cNvCxnSpPr/>
          <p:nvPr/>
        </p:nvCxnSpPr>
        <p:spPr>
          <a:xfrm flipV="1">
            <a:off x="110559" y="153786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8" name="直接连接符 327"/>
          <p:cNvCxnSpPr/>
          <p:nvPr/>
        </p:nvCxnSpPr>
        <p:spPr>
          <a:xfrm flipV="1">
            <a:off x="110559" y="16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9" name="直接连接符 328"/>
          <p:cNvCxnSpPr/>
          <p:nvPr/>
        </p:nvCxnSpPr>
        <p:spPr>
          <a:xfrm flipV="1">
            <a:off x="110559" y="16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0" name="直接连接符 329"/>
          <p:cNvCxnSpPr/>
          <p:nvPr/>
        </p:nvCxnSpPr>
        <p:spPr>
          <a:xfrm flipV="1">
            <a:off x="110559" y="17600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1" name="直接连接符 330"/>
          <p:cNvCxnSpPr/>
          <p:nvPr/>
        </p:nvCxnSpPr>
        <p:spPr>
          <a:xfrm flipV="1">
            <a:off x="110559" y="183406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2" name="直接连接符 331"/>
          <p:cNvCxnSpPr/>
          <p:nvPr/>
        </p:nvCxnSpPr>
        <p:spPr>
          <a:xfrm flipV="1">
            <a:off x="110559" y="150368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直接连接符 332"/>
          <p:cNvCxnSpPr/>
          <p:nvPr/>
        </p:nvCxnSpPr>
        <p:spPr>
          <a:xfrm flipV="1">
            <a:off x="110559" y="157773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直接连接符 333"/>
          <p:cNvCxnSpPr/>
          <p:nvPr/>
        </p:nvCxnSpPr>
        <p:spPr>
          <a:xfrm flipV="1">
            <a:off x="110559" y="165178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直接连接符 334"/>
          <p:cNvCxnSpPr/>
          <p:nvPr/>
        </p:nvCxnSpPr>
        <p:spPr>
          <a:xfrm flipV="1">
            <a:off x="110559" y="17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直接连接符 335"/>
          <p:cNvCxnSpPr/>
          <p:nvPr/>
        </p:nvCxnSpPr>
        <p:spPr>
          <a:xfrm flipV="1">
            <a:off x="110559" y="179988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直接连接符 336"/>
          <p:cNvCxnSpPr/>
          <p:nvPr/>
        </p:nvCxnSpPr>
        <p:spPr>
          <a:xfrm flipV="1">
            <a:off x="110559" y="187393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直接连接符 337"/>
          <p:cNvCxnSpPr/>
          <p:nvPr/>
        </p:nvCxnSpPr>
        <p:spPr>
          <a:xfrm flipV="1">
            <a:off x="110559" y="124450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直接连接符 338"/>
          <p:cNvCxnSpPr/>
          <p:nvPr/>
        </p:nvCxnSpPr>
        <p:spPr>
          <a:xfrm flipV="1">
            <a:off x="110559" y="131855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直接连接符 339"/>
          <p:cNvCxnSpPr/>
          <p:nvPr/>
        </p:nvCxnSpPr>
        <p:spPr>
          <a:xfrm flipV="1">
            <a:off x="110559" y="139261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直接连接符 340"/>
          <p:cNvCxnSpPr/>
          <p:nvPr/>
        </p:nvCxnSpPr>
        <p:spPr>
          <a:xfrm flipV="1">
            <a:off x="110559" y="14666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直接连接符 341"/>
          <p:cNvCxnSpPr/>
          <p:nvPr/>
        </p:nvCxnSpPr>
        <p:spPr>
          <a:xfrm flipV="1">
            <a:off x="110559" y="120938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直接连接符 342"/>
          <p:cNvCxnSpPr/>
          <p:nvPr/>
        </p:nvCxnSpPr>
        <p:spPr>
          <a:xfrm flipV="1">
            <a:off x="110559" y="128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直接连接符 343"/>
          <p:cNvCxnSpPr/>
          <p:nvPr/>
        </p:nvCxnSpPr>
        <p:spPr>
          <a:xfrm flipV="1">
            <a:off x="110559" y="135748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直接连接符 344"/>
          <p:cNvCxnSpPr/>
          <p:nvPr/>
        </p:nvCxnSpPr>
        <p:spPr>
          <a:xfrm flipV="1">
            <a:off x="110559" y="143153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6" name="直接连接符 345"/>
          <p:cNvCxnSpPr/>
          <p:nvPr/>
        </p:nvCxnSpPr>
        <p:spPr>
          <a:xfrm flipV="1">
            <a:off x="110559" y="1132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7" name="直接连接符 346"/>
          <p:cNvCxnSpPr/>
          <p:nvPr/>
        </p:nvCxnSpPr>
        <p:spPr>
          <a:xfrm flipV="1">
            <a:off x="110559" y="117140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8" name="直接连接符 347"/>
          <p:cNvCxnSpPr/>
          <p:nvPr/>
        </p:nvCxnSpPr>
        <p:spPr>
          <a:xfrm flipV="1">
            <a:off x="764906" y="121128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9" name="直接连接符 348"/>
          <p:cNvCxnSpPr/>
          <p:nvPr/>
        </p:nvCxnSpPr>
        <p:spPr>
          <a:xfrm flipV="1">
            <a:off x="764906" y="128533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0" name="直接连接符 349"/>
          <p:cNvCxnSpPr/>
          <p:nvPr/>
        </p:nvCxnSpPr>
        <p:spPr>
          <a:xfrm flipV="1">
            <a:off x="764906" y="135938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1" name="直接连接符 350"/>
          <p:cNvCxnSpPr/>
          <p:nvPr/>
        </p:nvCxnSpPr>
        <p:spPr>
          <a:xfrm flipV="1">
            <a:off x="764906" y="143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2" name="直接连接符 351"/>
          <p:cNvCxnSpPr/>
          <p:nvPr/>
        </p:nvCxnSpPr>
        <p:spPr>
          <a:xfrm flipV="1">
            <a:off x="764906" y="1507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3" name="直接连接符 352"/>
          <p:cNvCxnSpPr/>
          <p:nvPr/>
        </p:nvCxnSpPr>
        <p:spPr>
          <a:xfrm flipV="1">
            <a:off x="764906" y="158153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4" name="直接连接符 353"/>
          <p:cNvCxnSpPr/>
          <p:nvPr/>
        </p:nvCxnSpPr>
        <p:spPr>
          <a:xfrm flipV="1">
            <a:off x="764906" y="11771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5" name="直接连接符 354"/>
          <p:cNvCxnSpPr/>
          <p:nvPr/>
        </p:nvCxnSpPr>
        <p:spPr>
          <a:xfrm flipV="1">
            <a:off x="764906" y="125115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6" name="直接连接符 355"/>
          <p:cNvCxnSpPr/>
          <p:nvPr/>
        </p:nvCxnSpPr>
        <p:spPr>
          <a:xfrm flipV="1">
            <a:off x="764906" y="13252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7" name="直接连接符 356"/>
          <p:cNvCxnSpPr/>
          <p:nvPr/>
        </p:nvCxnSpPr>
        <p:spPr>
          <a:xfrm flipV="1">
            <a:off x="764906" y="139925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8" name="直接连接符 357"/>
          <p:cNvCxnSpPr/>
          <p:nvPr/>
        </p:nvCxnSpPr>
        <p:spPr>
          <a:xfrm flipV="1">
            <a:off x="764906" y="147330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9" name="直接连接符 358"/>
          <p:cNvCxnSpPr/>
          <p:nvPr/>
        </p:nvCxnSpPr>
        <p:spPr>
          <a:xfrm flipV="1">
            <a:off x="764906" y="154735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0" name="直接连接符 359"/>
          <p:cNvCxnSpPr/>
          <p:nvPr/>
        </p:nvCxnSpPr>
        <p:spPr>
          <a:xfrm flipV="1">
            <a:off x="764906" y="114007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1" name="直接连接符 360"/>
          <p:cNvCxnSpPr/>
          <p:nvPr/>
        </p:nvCxnSpPr>
        <p:spPr>
          <a:xfrm flipV="1">
            <a:off x="764906" y="110590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18415" y="5876925"/>
            <a:ext cx="9899650" cy="0"/>
          </a:xfrm>
          <a:prstGeom prst="line">
            <a:avLst/>
          </a:prstGeom>
          <a:ln w="88900" cap="flat" cmpd="thickThin">
            <a:solidFill>
              <a:schemeClr val="accent1">
                <a:lumMod val="75000"/>
              </a:schemeClr>
            </a:solidFill>
            <a:prstDash val="solid"/>
            <a:bevel/>
            <a:headEnd type="none"/>
          </a:ln>
        </p:spPr>
        <p:style>
          <a:lnRef idx="1">
            <a:schemeClr val="accent1"/>
          </a:lnRef>
          <a:fillRef idx="0">
            <a:schemeClr val="accent1"/>
          </a:fillRef>
          <a:effectRef idx="0">
            <a:schemeClr val="accent1"/>
          </a:effectRef>
          <a:fontRef idx="minor">
            <a:schemeClr val="tx1"/>
          </a:fontRef>
        </p:style>
      </p:cxnSp>
      <p:sp>
        <p:nvSpPr>
          <p:cNvPr id="3" name="文本框 2"/>
          <p:cNvSpPr txBox="1"/>
          <p:nvPr/>
        </p:nvSpPr>
        <p:spPr>
          <a:xfrm>
            <a:off x="862965" y="332105"/>
            <a:ext cx="7602855" cy="398780"/>
          </a:xfrm>
          <a:prstGeom prst="rect">
            <a:avLst/>
          </a:prstGeom>
          <a:noFill/>
        </p:spPr>
        <p:txBody>
          <a:bodyPr wrap="square" rtlCol="0" anchor="t">
            <a:spAutoFit/>
          </a:bodyPr>
          <a:p>
            <a:r>
              <a:rPr lang="zh-CN" altLang="en-US" sz="2000" dirty="0">
                <a:latin typeface="+mj-ea"/>
                <a:ea typeface="+mj-ea"/>
                <a:sym typeface="Arial" panose="020B0604020202020204" pitchFamily="34" charset="0"/>
              </a:rPr>
              <a:t>在空调领域主打的</a:t>
            </a:r>
            <a:r>
              <a:rPr lang="en-US" altLang="zh-CN" sz="2000" dirty="0">
                <a:latin typeface="+mj-ea"/>
                <a:ea typeface="+mj-ea"/>
                <a:sym typeface="Arial" panose="020B0604020202020204" pitchFamily="34" charset="0"/>
              </a:rPr>
              <a:t>PLC</a:t>
            </a:r>
            <a:r>
              <a:rPr lang="zh-CN" altLang="en-US" sz="2000" dirty="0">
                <a:latin typeface="+mj-ea"/>
                <a:ea typeface="+mj-ea"/>
                <a:sym typeface="Arial" panose="020B0604020202020204" pitchFamily="34" charset="0"/>
              </a:rPr>
              <a:t>以</a:t>
            </a:r>
            <a:r>
              <a:rPr lang="en-US" altLang="zh-CN" sz="2000">
                <a:solidFill>
                  <a:srgbClr val="000000"/>
                </a:solidFill>
                <a:latin typeface="宋体" panose="02010600030101010101" pitchFamily="2" charset="-122"/>
                <a:ea typeface="宋体" panose="02010600030101010101" pitchFamily="2" charset="-122"/>
                <a:sym typeface="+mn-ea"/>
              </a:rPr>
              <a:t>SIEMENS</a:t>
            </a:r>
            <a:r>
              <a:rPr lang="en-US" altLang="zh-CN" sz="2000" dirty="0">
                <a:latin typeface="+mj-ea"/>
                <a:ea typeface="+mj-ea"/>
                <a:sym typeface="Arial" panose="020B0604020202020204" pitchFamily="34" charset="0"/>
              </a:rPr>
              <a:t>S7-200</a:t>
            </a:r>
            <a:r>
              <a:rPr lang="zh-CN" altLang="en-US" sz="2000">
                <a:solidFill>
                  <a:srgbClr val="000000"/>
                </a:solidFill>
                <a:latin typeface="宋体" panose="02010600030101010101" pitchFamily="2" charset="-122"/>
                <a:ea typeface="宋体" panose="02010600030101010101" pitchFamily="2" charset="-122"/>
                <a:sym typeface="+mn-ea"/>
              </a:rPr>
              <a:t>及</a:t>
            </a:r>
            <a:r>
              <a:rPr lang="en-US" altLang="zh-CN" sz="2000">
                <a:solidFill>
                  <a:srgbClr val="000000"/>
                </a:solidFill>
                <a:latin typeface="宋体" panose="02010600030101010101" pitchFamily="2" charset="-122"/>
                <a:ea typeface="宋体" panose="02010600030101010101" pitchFamily="2" charset="-122"/>
                <a:sym typeface="+mn-ea"/>
              </a:rPr>
              <a:t>S7-1200  S7-1500</a:t>
            </a:r>
            <a:r>
              <a:rPr lang="zh-CN" altLang="en-US" sz="2000">
                <a:solidFill>
                  <a:srgbClr val="000000"/>
                </a:solidFill>
                <a:latin typeface="宋体" panose="02010600030101010101" pitchFamily="2" charset="-122"/>
                <a:ea typeface="宋体" panose="02010600030101010101" pitchFamily="2" charset="-122"/>
                <a:sym typeface="+mn-ea"/>
              </a:rPr>
              <a:t>为主</a:t>
            </a:r>
            <a:r>
              <a:rPr lang="en-US" altLang="zh-CN" sz="2000">
                <a:solidFill>
                  <a:srgbClr val="000000"/>
                </a:solidFill>
                <a:latin typeface="宋体" panose="02010600030101010101" pitchFamily="2" charset="-122"/>
                <a:ea typeface="宋体" panose="02010600030101010101" pitchFamily="2" charset="-122"/>
                <a:sym typeface="+mn-ea"/>
              </a:rPr>
              <a:t> </a:t>
            </a:r>
            <a:endParaRPr lang="zh-CN" altLang="en-US" sz="2000">
              <a:solidFill>
                <a:srgbClr val="000000"/>
              </a:solidFill>
              <a:latin typeface="宋体" panose="02010600030101010101" pitchFamily="2" charset="-122"/>
              <a:ea typeface="宋体" panose="02010600030101010101" pitchFamily="2" charset="-122"/>
              <a:sym typeface="+mn-ea"/>
            </a:endParaRPr>
          </a:p>
        </p:txBody>
      </p:sp>
      <p:sp>
        <p:nvSpPr>
          <p:cNvPr id="4" name="文本框 3"/>
          <p:cNvSpPr txBox="1"/>
          <p:nvPr/>
        </p:nvSpPr>
        <p:spPr>
          <a:xfrm>
            <a:off x="2095500" y="711200"/>
            <a:ext cx="7602855" cy="1014730"/>
          </a:xfrm>
          <a:prstGeom prst="rect">
            <a:avLst/>
          </a:prstGeom>
          <a:noFill/>
        </p:spPr>
        <p:txBody>
          <a:bodyPr wrap="square" rtlCol="0" anchor="t">
            <a:spAutoFit/>
          </a:bodyPr>
          <a:p>
            <a:r>
              <a:rPr lang="zh-CN" altLang="en-US" sz="2000" dirty="0">
                <a:latin typeface="+mj-ea"/>
                <a:ea typeface="+mj-ea"/>
                <a:sym typeface="Arial" panose="020B0604020202020204" pitchFamily="34" charset="0"/>
              </a:rPr>
              <a:t>以上三款</a:t>
            </a:r>
            <a:r>
              <a:rPr lang="en-US" altLang="zh-CN" sz="2000" dirty="0">
                <a:latin typeface="+mj-ea"/>
                <a:ea typeface="+mj-ea"/>
                <a:sym typeface="Arial" panose="020B0604020202020204" pitchFamily="34" charset="0"/>
              </a:rPr>
              <a:t>PLC</a:t>
            </a:r>
            <a:r>
              <a:rPr lang="zh-CN" altLang="en-US" sz="2000" dirty="0">
                <a:latin typeface="+mj-ea"/>
                <a:ea typeface="+mj-ea"/>
                <a:sym typeface="Arial" panose="020B0604020202020204" pitchFamily="34" charset="0"/>
              </a:rPr>
              <a:t>又以</a:t>
            </a:r>
            <a:r>
              <a:rPr lang="en-US" altLang="zh-CN" sz="2000" dirty="0">
                <a:latin typeface="+mj-ea"/>
                <a:ea typeface="+mj-ea"/>
                <a:sym typeface="Arial" panose="020B0604020202020204" pitchFamily="34" charset="0"/>
              </a:rPr>
              <a:t>S7-200</a:t>
            </a:r>
            <a:r>
              <a:rPr lang="en-US" altLang="zh-CN" sz="2000">
                <a:solidFill>
                  <a:srgbClr val="000000"/>
                </a:solidFill>
                <a:latin typeface="宋体" panose="02010600030101010101" pitchFamily="2" charset="-122"/>
                <a:ea typeface="宋体" panose="02010600030101010101" pitchFamily="2" charset="-122"/>
                <a:sym typeface="+mn-ea"/>
              </a:rPr>
              <a:t>SMART</a:t>
            </a:r>
            <a:r>
              <a:rPr lang="zh-CN" altLang="en-US" sz="2000">
                <a:solidFill>
                  <a:srgbClr val="000000"/>
                </a:solidFill>
                <a:latin typeface="宋体" panose="02010600030101010101" pitchFamily="2" charset="-122"/>
                <a:ea typeface="宋体" panose="02010600030101010101" pitchFamily="2" charset="-122"/>
                <a:sym typeface="+mn-ea"/>
              </a:rPr>
              <a:t>小型最多并配合扩展模块的使用在很多场合下均能满足要求；支持多通讯模式：通讯协议均为国际通用</a:t>
            </a:r>
            <a:r>
              <a:rPr lang="en-US" altLang="zh-CN" sz="2000">
                <a:solidFill>
                  <a:srgbClr val="000000"/>
                </a:solidFill>
                <a:latin typeface="宋体" panose="02010600030101010101" pitchFamily="2" charset="-122"/>
                <a:ea typeface="宋体" panose="02010600030101010101" pitchFamily="2" charset="-122"/>
                <a:sym typeface="+mn-ea"/>
              </a:rPr>
              <a:t>Modbus</a:t>
            </a:r>
            <a:r>
              <a:rPr lang="zh-CN" altLang="en-US" sz="2000">
                <a:solidFill>
                  <a:srgbClr val="000000"/>
                </a:solidFill>
                <a:latin typeface="宋体" panose="02010600030101010101" pitchFamily="2" charset="-122"/>
                <a:ea typeface="宋体" panose="02010600030101010101" pitchFamily="2" charset="-122"/>
                <a:sym typeface="+mn-ea"/>
              </a:rPr>
              <a:t>、串口：</a:t>
            </a:r>
            <a:r>
              <a:rPr lang="en-US" altLang="zh-CN" sz="2000">
                <a:solidFill>
                  <a:srgbClr val="000000"/>
                </a:solidFill>
                <a:latin typeface="宋体" panose="02010600030101010101" pitchFamily="2" charset="-122"/>
                <a:ea typeface="宋体" panose="02010600030101010101" pitchFamily="2" charset="-122"/>
                <a:sym typeface="+mn-ea"/>
              </a:rPr>
              <a:t>RS232/485</a:t>
            </a:r>
            <a:r>
              <a:rPr lang="zh-CN" altLang="en-US" sz="2000">
                <a:solidFill>
                  <a:srgbClr val="000000"/>
                </a:solidFill>
                <a:latin typeface="宋体" panose="02010600030101010101" pitchFamily="2" charset="-122"/>
                <a:ea typeface="宋体" panose="02010600030101010101" pitchFamily="2" charset="-122"/>
                <a:sym typeface="+mn-ea"/>
              </a:rPr>
              <a:t>、</a:t>
            </a:r>
            <a:r>
              <a:rPr lang="en-US" altLang="zh-CN" sz="2000">
                <a:solidFill>
                  <a:srgbClr val="000000"/>
                </a:solidFill>
                <a:latin typeface="宋体" panose="02010600030101010101" pitchFamily="2" charset="-122"/>
                <a:ea typeface="宋体" panose="02010600030101010101" pitchFamily="2" charset="-122"/>
                <a:sym typeface="+mn-ea"/>
              </a:rPr>
              <a:t>PPI  </a:t>
            </a:r>
            <a:r>
              <a:rPr lang="zh-CN" altLang="en-US" sz="2000">
                <a:solidFill>
                  <a:srgbClr val="000000"/>
                </a:solidFill>
                <a:latin typeface="宋体" panose="02010600030101010101" pitchFamily="2" charset="-122"/>
                <a:ea typeface="宋体" panose="02010600030101010101" pitchFamily="2" charset="-122"/>
                <a:sym typeface="+mn-ea"/>
              </a:rPr>
              <a:t>网口</a:t>
            </a:r>
            <a:r>
              <a:rPr lang="en-US" altLang="zh-CN" sz="2000">
                <a:solidFill>
                  <a:srgbClr val="000000"/>
                </a:solidFill>
                <a:latin typeface="宋体" panose="02010600030101010101" pitchFamily="2" charset="-122"/>
                <a:ea typeface="宋体" panose="02010600030101010101" pitchFamily="2" charset="-122"/>
                <a:sym typeface="+mn-ea"/>
              </a:rPr>
              <a:t>:TCP/IP </a:t>
            </a:r>
            <a:r>
              <a:rPr lang="zh-CN" altLang="en-US" sz="2000">
                <a:solidFill>
                  <a:srgbClr val="000000"/>
                </a:solidFill>
                <a:latin typeface="宋体" panose="02010600030101010101" pitchFamily="2" charset="-122"/>
                <a:ea typeface="宋体" panose="02010600030101010101" pitchFamily="2" charset="-122"/>
                <a:sym typeface="+mn-ea"/>
              </a:rPr>
              <a:t>网</a:t>
            </a:r>
            <a:r>
              <a:rPr lang="zh-CN" altLang="en-US" sz="2000">
                <a:solidFill>
                  <a:srgbClr val="000000"/>
                </a:solidFill>
                <a:latin typeface="宋体" panose="02010600030101010101" pitchFamily="2" charset="-122"/>
                <a:ea typeface="宋体" panose="02010600030101010101" pitchFamily="2" charset="-122"/>
                <a:sym typeface="+mn-ea"/>
              </a:rPr>
              <a:t>线。</a:t>
            </a:r>
            <a:endParaRPr lang="zh-CN" altLang="en-US" sz="2000">
              <a:solidFill>
                <a:srgbClr val="000000"/>
              </a:solidFill>
              <a:latin typeface="宋体" panose="02010600030101010101" pitchFamily="2" charset="-122"/>
              <a:ea typeface="宋体" panose="02010600030101010101" pitchFamily="2" charset="-122"/>
              <a:sym typeface="+mn-ea"/>
            </a:endParaRPr>
          </a:p>
        </p:txBody>
      </p:sp>
      <p:pic>
        <p:nvPicPr>
          <p:cNvPr id="2" name="图片 1" descr="局部截取_20260503_141830"/>
          <p:cNvPicPr>
            <a:picLocks noChangeAspect="1"/>
          </p:cNvPicPr>
          <p:nvPr/>
        </p:nvPicPr>
        <p:blipFill>
          <a:blip r:embed="rId1"/>
          <a:stretch>
            <a:fillRect/>
          </a:stretch>
        </p:blipFill>
        <p:spPr>
          <a:xfrm>
            <a:off x="2009140" y="1739265"/>
            <a:ext cx="7306945" cy="1564640"/>
          </a:xfrm>
          <a:prstGeom prst="rect">
            <a:avLst/>
          </a:prstGeom>
        </p:spPr>
      </p:pic>
      <p:pic>
        <p:nvPicPr>
          <p:cNvPr id="5" name="图片 4" descr="局部截取_20260503_142231"/>
          <p:cNvPicPr>
            <a:picLocks noChangeAspect="1"/>
          </p:cNvPicPr>
          <p:nvPr/>
        </p:nvPicPr>
        <p:blipFill>
          <a:blip r:embed="rId2"/>
          <a:stretch>
            <a:fillRect/>
          </a:stretch>
        </p:blipFill>
        <p:spPr>
          <a:xfrm>
            <a:off x="151765" y="3368675"/>
            <a:ext cx="9203690" cy="3146425"/>
          </a:xfrm>
          <a:prstGeom prst="rect">
            <a:avLst/>
          </a:prstGeom>
        </p:spPr>
      </p:pic>
      <p:pic>
        <p:nvPicPr>
          <p:cNvPr id="6" name="图片 5" descr="局部截取_20260503_235024"/>
          <p:cNvPicPr>
            <a:picLocks noChangeAspect="1"/>
          </p:cNvPicPr>
          <p:nvPr/>
        </p:nvPicPr>
        <p:blipFill>
          <a:blip r:embed="rId3"/>
          <a:stretch>
            <a:fillRect/>
          </a:stretch>
        </p:blipFill>
        <p:spPr>
          <a:xfrm>
            <a:off x="359410" y="776605"/>
            <a:ext cx="1638935" cy="263144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4" name="直接连接符 143"/>
          <p:cNvCxnSpPr/>
          <p:nvPr/>
        </p:nvCxnSpPr>
        <p:spPr>
          <a:xfrm flipV="1">
            <a:off x="9163811" y="237140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直接连接符 144"/>
          <p:cNvCxnSpPr/>
          <p:nvPr/>
        </p:nvCxnSpPr>
        <p:spPr>
          <a:xfrm flipV="1">
            <a:off x="9163811" y="244545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6" name="直接连接符 145"/>
          <p:cNvCxnSpPr/>
          <p:nvPr/>
        </p:nvCxnSpPr>
        <p:spPr>
          <a:xfrm flipV="1">
            <a:off x="9163811" y="251950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7" name="直接连接符 146"/>
          <p:cNvCxnSpPr/>
          <p:nvPr/>
        </p:nvCxnSpPr>
        <p:spPr>
          <a:xfrm flipV="1">
            <a:off x="9163811" y="259355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8" name="直接连接符 147"/>
          <p:cNvCxnSpPr/>
          <p:nvPr/>
        </p:nvCxnSpPr>
        <p:spPr>
          <a:xfrm flipV="1">
            <a:off x="9163811" y="266760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直接连接符 148"/>
          <p:cNvCxnSpPr/>
          <p:nvPr/>
        </p:nvCxnSpPr>
        <p:spPr>
          <a:xfrm flipV="1">
            <a:off x="9163811" y="274166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0" name="直接连接符 149"/>
          <p:cNvCxnSpPr/>
          <p:nvPr/>
        </p:nvCxnSpPr>
        <p:spPr>
          <a:xfrm flipV="1">
            <a:off x="9163811" y="281571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1" name="直接连接符 150"/>
          <p:cNvCxnSpPr/>
          <p:nvPr/>
        </p:nvCxnSpPr>
        <p:spPr>
          <a:xfrm flipV="1">
            <a:off x="9163811" y="28897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2" name="直接连接符 151"/>
          <p:cNvCxnSpPr/>
          <p:nvPr/>
        </p:nvCxnSpPr>
        <p:spPr>
          <a:xfrm flipV="1">
            <a:off x="9163811" y="29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直接连接符 152"/>
          <p:cNvCxnSpPr/>
          <p:nvPr/>
        </p:nvCxnSpPr>
        <p:spPr>
          <a:xfrm flipV="1">
            <a:off x="9163811" y="30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4" name="直接连接符 153"/>
          <p:cNvCxnSpPr/>
          <p:nvPr/>
        </p:nvCxnSpPr>
        <p:spPr>
          <a:xfrm flipV="1">
            <a:off x="9163811" y="31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5" name="直接连接符 154"/>
          <p:cNvCxnSpPr/>
          <p:nvPr/>
        </p:nvCxnSpPr>
        <p:spPr>
          <a:xfrm flipV="1">
            <a:off x="9163811" y="31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 name="直接连接符 155"/>
          <p:cNvCxnSpPr/>
          <p:nvPr/>
        </p:nvCxnSpPr>
        <p:spPr>
          <a:xfrm flipV="1">
            <a:off x="9163811" y="32600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直接连接符 156"/>
          <p:cNvCxnSpPr/>
          <p:nvPr/>
        </p:nvCxnSpPr>
        <p:spPr>
          <a:xfrm flipV="1">
            <a:off x="9163811" y="33340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直接连接符 157"/>
          <p:cNvCxnSpPr/>
          <p:nvPr/>
        </p:nvCxnSpPr>
        <p:spPr>
          <a:xfrm flipV="1">
            <a:off x="9163811" y="340811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直接连接符 158"/>
          <p:cNvCxnSpPr/>
          <p:nvPr/>
        </p:nvCxnSpPr>
        <p:spPr>
          <a:xfrm flipV="1">
            <a:off x="9163811" y="348216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0" name="直接连接符 159"/>
          <p:cNvCxnSpPr/>
          <p:nvPr/>
        </p:nvCxnSpPr>
        <p:spPr>
          <a:xfrm flipV="1">
            <a:off x="9163811" y="35562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1" name="直接连接符 160"/>
          <p:cNvCxnSpPr/>
          <p:nvPr/>
        </p:nvCxnSpPr>
        <p:spPr>
          <a:xfrm flipV="1">
            <a:off x="9163811" y="36302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2" name="直接连接符 161"/>
          <p:cNvCxnSpPr/>
          <p:nvPr/>
        </p:nvCxnSpPr>
        <p:spPr>
          <a:xfrm flipV="1">
            <a:off x="9163811" y="37043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3" name="直接连接符 162"/>
          <p:cNvCxnSpPr/>
          <p:nvPr/>
        </p:nvCxnSpPr>
        <p:spPr>
          <a:xfrm flipV="1">
            <a:off x="9163811" y="377836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4" name="直接连接符 163"/>
          <p:cNvCxnSpPr/>
          <p:nvPr/>
        </p:nvCxnSpPr>
        <p:spPr>
          <a:xfrm flipV="1">
            <a:off x="9163811" y="385241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5" name="直接连接符 164"/>
          <p:cNvCxnSpPr/>
          <p:nvPr/>
        </p:nvCxnSpPr>
        <p:spPr>
          <a:xfrm flipV="1">
            <a:off x="9163811" y="392647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6" name="直接连接符 165"/>
          <p:cNvCxnSpPr/>
          <p:nvPr/>
        </p:nvCxnSpPr>
        <p:spPr>
          <a:xfrm flipV="1">
            <a:off x="9163811" y="400052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7" name="直接连接符 166"/>
          <p:cNvCxnSpPr/>
          <p:nvPr/>
        </p:nvCxnSpPr>
        <p:spPr>
          <a:xfrm flipV="1">
            <a:off x="9163811" y="407457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8" name="直接连接符 167"/>
          <p:cNvCxnSpPr/>
          <p:nvPr/>
        </p:nvCxnSpPr>
        <p:spPr>
          <a:xfrm flipV="1">
            <a:off x="9163811" y="414862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9" name="直接连接符 168"/>
          <p:cNvCxnSpPr/>
          <p:nvPr/>
        </p:nvCxnSpPr>
        <p:spPr>
          <a:xfrm flipV="1">
            <a:off x="9163811" y="422267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0" name="直接连接符 169"/>
          <p:cNvCxnSpPr/>
          <p:nvPr/>
        </p:nvCxnSpPr>
        <p:spPr>
          <a:xfrm flipV="1">
            <a:off x="9163811" y="429672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1" name="直接连接符 170"/>
          <p:cNvCxnSpPr/>
          <p:nvPr/>
        </p:nvCxnSpPr>
        <p:spPr>
          <a:xfrm flipV="1">
            <a:off x="9163811" y="437077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2" name="直接连接符 171"/>
          <p:cNvCxnSpPr/>
          <p:nvPr/>
        </p:nvCxnSpPr>
        <p:spPr>
          <a:xfrm flipV="1">
            <a:off x="9163811" y="444482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3" name="直接连接符 172"/>
          <p:cNvCxnSpPr/>
          <p:nvPr/>
        </p:nvCxnSpPr>
        <p:spPr>
          <a:xfrm flipV="1">
            <a:off x="9163811" y="451887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4" name="直接连接符 173"/>
          <p:cNvCxnSpPr/>
          <p:nvPr/>
        </p:nvCxnSpPr>
        <p:spPr>
          <a:xfrm flipV="1">
            <a:off x="9163811" y="459292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5" name="直接连接符 174"/>
          <p:cNvCxnSpPr/>
          <p:nvPr/>
        </p:nvCxnSpPr>
        <p:spPr>
          <a:xfrm flipV="1">
            <a:off x="9163811" y="466697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6" name="直接连接符 175"/>
          <p:cNvCxnSpPr/>
          <p:nvPr/>
        </p:nvCxnSpPr>
        <p:spPr>
          <a:xfrm flipV="1">
            <a:off x="9163811" y="474102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直接连接符 176"/>
          <p:cNvCxnSpPr/>
          <p:nvPr/>
        </p:nvCxnSpPr>
        <p:spPr>
          <a:xfrm flipV="1">
            <a:off x="9163811" y="481507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8" name="直接连接符 177"/>
          <p:cNvCxnSpPr/>
          <p:nvPr/>
        </p:nvCxnSpPr>
        <p:spPr>
          <a:xfrm flipV="1">
            <a:off x="9163811" y="488912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flipV="1">
            <a:off x="9163811" y="496317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0" name="直接连接符 179"/>
          <p:cNvCxnSpPr/>
          <p:nvPr/>
        </p:nvCxnSpPr>
        <p:spPr>
          <a:xfrm flipV="1">
            <a:off x="9163811" y="503723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1" name="直接连接符 180"/>
          <p:cNvCxnSpPr/>
          <p:nvPr/>
        </p:nvCxnSpPr>
        <p:spPr>
          <a:xfrm flipV="1">
            <a:off x="9163811" y="510558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2" name="直接连接符 181"/>
          <p:cNvCxnSpPr/>
          <p:nvPr/>
        </p:nvCxnSpPr>
        <p:spPr>
          <a:xfrm flipV="1">
            <a:off x="9163811" y="517963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3" name="直接连接符 182"/>
          <p:cNvCxnSpPr/>
          <p:nvPr/>
        </p:nvCxnSpPr>
        <p:spPr>
          <a:xfrm flipV="1">
            <a:off x="9163811" y="525368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4" name="直接连接符 183"/>
          <p:cNvCxnSpPr/>
          <p:nvPr/>
        </p:nvCxnSpPr>
        <p:spPr>
          <a:xfrm flipV="1">
            <a:off x="9163811" y="532773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5" name="直接连接符 184"/>
          <p:cNvCxnSpPr/>
          <p:nvPr/>
        </p:nvCxnSpPr>
        <p:spPr>
          <a:xfrm flipV="1">
            <a:off x="9163811" y="540178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6" name="直接连接符 185"/>
          <p:cNvCxnSpPr/>
          <p:nvPr/>
        </p:nvCxnSpPr>
        <p:spPr>
          <a:xfrm flipV="1">
            <a:off x="9152420" y="547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7" name="直接连接符 186"/>
          <p:cNvCxnSpPr/>
          <p:nvPr/>
        </p:nvCxnSpPr>
        <p:spPr>
          <a:xfrm flipV="1">
            <a:off x="9163811" y="351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8" name="直接连接符 187"/>
          <p:cNvCxnSpPr/>
          <p:nvPr/>
        </p:nvCxnSpPr>
        <p:spPr>
          <a:xfrm flipV="1">
            <a:off x="9163811" y="359039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9" name="直接连接符 188"/>
          <p:cNvCxnSpPr/>
          <p:nvPr/>
        </p:nvCxnSpPr>
        <p:spPr>
          <a:xfrm flipV="1">
            <a:off x="9163811" y="366444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0" name="直接连接符 189"/>
          <p:cNvCxnSpPr/>
          <p:nvPr/>
        </p:nvCxnSpPr>
        <p:spPr>
          <a:xfrm flipV="1">
            <a:off x="9163811" y="373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1" name="直接连接符 190"/>
          <p:cNvCxnSpPr/>
          <p:nvPr/>
        </p:nvCxnSpPr>
        <p:spPr>
          <a:xfrm flipV="1">
            <a:off x="9163811" y="381254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2" name="直接连接符 191"/>
          <p:cNvCxnSpPr/>
          <p:nvPr/>
        </p:nvCxnSpPr>
        <p:spPr>
          <a:xfrm flipV="1">
            <a:off x="9163811" y="388659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3" name="直接连接符 192"/>
          <p:cNvCxnSpPr/>
          <p:nvPr/>
        </p:nvCxnSpPr>
        <p:spPr>
          <a:xfrm flipV="1">
            <a:off x="9163811" y="396064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4" name="直接连接符 193"/>
          <p:cNvCxnSpPr/>
          <p:nvPr/>
        </p:nvCxnSpPr>
        <p:spPr>
          <a:xfrm flipV="1">
            <a:off x="9163811" y="403469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5" name="直接连接符 194"/>
          <p:cNvCxnSpPr/>
          <p:nvPr/>
        </p:nvCxnSpPr>
        <p:spPr>
          <a:xfrm flipV="1">
            <a:off x="9163811" y="410874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6" name="直接连接符 195"/>
          <p:cNvCxnSpPr/>
          <p:nvPr/>
        </p:nvCxnSpPr>
        <p:spPr>
          <a:xfrm flipV="1">
            <a:off x="9163811" y="418279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7" name="直接连接符 196"/>
          <p:cNvCxnSpPr/>
          <p:nvPr/>
        </p:nvCxnSpPr>
        <p:spPr>
          <a:xfrm flipV="1">
            <a:off x="9163811" y="425685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8" name="直接连接符 197"/>
          <p:cNvCxnSpPr/>
          <p:nvPr/>
        </p:nvCxnSpPr>
        <p:spPr>
          <a:xfrm flipV="1">
            <a:off x="9163811" y="433090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9" name="直接连接符 198"/>
          <p:cNvCxnSpPr/>
          <p:nvPr/>
        </p:nvCxnSpPr>
        <p:spPr>
          <a:xfrm flipV="1">
            <a:off x="9163811" y="440495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0" name="直接连接符 199"/>
          <p:cNvCxnSpPr/>
          <p:nvPr/>
        </p:nvCxnSpPr>
        <p:spPr>
          <a:xfrm flipV="1">
            <a:off x="9163811" y="447900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1" name="直接连接符 200"/>
          <p:cNvCxnSpPr/>
          <p:nvPr/>
        </p:nvCxnSpPr>
        <p:spPr>
          <a:xfrm flipV="1">
            <a:off x="9163811" y="455305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2" name="直接连接符 201"/>
          <p:cNvCxnSpPr/>
          <p:nvPr/>
        </p:nvCxnSpPr>
        <p:spPr>
          <a:xfrm flipV="1">
            <a:off x="9163811" y="46271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3" name="直接连接符 202"/>
          <p:cNvCxnSpPr/>
          <p:nvPr/>
        </p:nvCxnSpPr>
        <p:spPr>
          <a:xfrm flipV="1">
            <a:off x="9163811" y="470115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4" name="直接连接符 203"/>
          <p:cNvCxnSpPr/>
          <p:nvPr/>
        </p:nvCxnSpPr>
        <p:spPr>
          <a:xfrm flipV="1">
            <a:off x="9163811" y="477520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5" name="直接连接符 204"/>
          <p:cNvCxnSpPr/>
          <p:nvPr/>
        </p:nvCxnSpPr>
        <p:spPr>
          <a:xfrm flipV="1">
            <a:off x="9163811" y="484925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6" name="直接连接符 205"/>
          <p:cNvCxnSpPr/>
          <p:nvPr/>
        </p:nvCxnSpPr>
        <p:spPr>
          <a:xfrm flipV="1">
            <a:off x="9163811" y="492330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7" name="直接连接符 206"/>
          <p:cNvCxnSpPr/>
          <p:nvPr/>
        </p:nvCxnSpPr>
        <p:spPr>
          <a:xfrm flipV="1">
            <a:off x="9163811" y="499735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8" name="直接连接符 207"/>
          <p:cNvCxnSpPr/>
          <p:nvPr/>
        </p:nvCxnSpPr>
        <p:spPr>
          <a:xfrm flipV="1">
            <a:off x="9163811" y="507140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9" name="直接连接符 208"/>
          <p:cNvCxnSpPr/>
          <p:nvPr/>
        </p:nvCxnSpPr>
        <p:spPr>
          <a:xfrm flipV="1">
            <a:off x="9163811" y="51397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0" name="直接连接符 209"/>
          <p:cNvCxnSpPr/>
          <p:nvPr/>
        </p:nvCxnSpPr>
        <p:spPr>
          <a:xfrm flipV="1">
            <a:off x="9163811" y="521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1" name="直接连接符 210"/>
          <p:cNvCxnSpPr/>
          <p:nvPr/>
        </p:nvCxnSpPr>
        <p:spPr>
          <a:xfrm flipV="1">
            <a:off x="9163811" y="528786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2" name="直接连接符 211"/>
          <p:cNvCxnSpPr/>
          <p:nvPr/>
        </p:nvCxnSpPr>
        <p:spPr>
          <a:xfrm flipV="1">
            <a:off x="9163811" y="536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3" name="直接连接符 212"/>
          <p:cNvCxnSpPr/>
          <p:nvPr/>
        </p:nvCxnSpPr>
        <p:spPr>
          <a:xfrm flipV="1">
            <a:off x="9163811" y="54359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0" name="直接连接符 219"/>
          <p:cNvCxnSpPr/>
          <p:nvPr/>
        </p:nvCxnSpPr>
        <p:spPr>
          <a:xfrm flipV="1">
            <a:off x="9163811" y="233722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1" name="直接连接符 220"/>
          <p:cNvCxnSpPr/>
          <p:nvPr/>
        </p:nvCxnSpPr>
        <p:spPr>
          <a:xfrm flipV="1">
            <a:off x="9163811" y="241128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2" name="直接连接符 221"/>
          <p:cNvCxnSpPr/>
          <p:nvPr/>
        </p:nvCxnSpPr>
        <p:spPr>
          <a:xfrm flipV="1">
            <a:off x="9163811" y="248533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3" name="直接连接符 222"/>
          <p:cNvCxnSpPr/>
          <p:nvPr/>
        </p:nvCxnSpPr>
        <p:spPr>
          <a:xfrm flipV="1">
            <a:off x="9163811" y="255938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4" name="直接连接符 223"/>
          <p:cNvCxnSpPr/>
          <p:nvPr/>
        </p:nvCxnSpPr>
        <p:spPr>
          <a:xfrm flipV="1">
            <a:off x="9163811" y="263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5" name="直接连接符 224"/>
          <p:cNvCxnSpPr/>
          <p:nvPr/>
        </p:nvCxnSpPr>
        <p:spPr>
          <a:xfrm flipV="1">
            <a:off x="9163811" y="2707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直接连接符 225"/>
          <p:cNvCxnSpPr/>
          <p:nvPr/>
        </p:nvCxnSpPr>
        <p:spPr>
          <a:xfrm flipV="1">
            <a:off x="9163811" y="278153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7" name="直接连接符 226"/>
          <p:cNvCxnSpPr/>
          <p:nvPr/>
        </p:nvCxnSpPr>
        <p:spPr>
          <a:xfrm flipV="1">
            <a:off x="9163811" y="285558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8" name="直接连接符 227"/>
          <p:cNvCxnSpPr/>
          <p:nvPr/>
        </p:nvCxnSpPr>
        <p:spPr>
          <a:xfrm flipV="1">
            <a:off x="9163811" y="292963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9" name="直接连接符 228"/>
          <p:cNvCxnSpPr/>
          <p:nvPr/>
        </p:nvCxnSpPr>
        <p:spPr>
          <a:xfrm flipV="1">
            <a:off x="9163811" y="300368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0" name="直接连接符 229"/>
          <p:cNvCxnSpPr/>
          <p:nvPr/>
        </p:nvCxnSpPr>
        <p:spPr>
          <a:xfrm flipV="1">
            <a:off x="9163811" y="307773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1" name="直接连接符 230"/>
          <p:cNvCxnSpPr/>
          <p:nvPr/>
        </p:nvCxnSpPr>
        <p:spPr>
          <a:xfrm flipV="1">
            <a:off x="9163811" y="315178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直接连接符 231"/>
          <p:cNvCxnSpPr/>
          <p:nvPr/>
        </p:nvCxnSpPr>
        <p:spPr>
          <a:xfrm flipV="1">
            <a:off x="9163811" y="32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3" name="直接连接符 232"/>
          <p:cNvCxnSpPr/>
          <p:nvPr/>
        </p:nvCxnSpPr>
        <p:spPr>
          <a:xfrm flipV="1">
            <a:off x="9163811" y="329988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4" name="直接连接符 233"/>
          <p:cNvCxnSpPr/>
          <p:nvPr/>
        </p:nvCxnSpPr>
        <p:spPr>
          <a:xfrm flipV="1">
            <a:off x="9163811" y="337393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5" name="直接连接符 234"/>
          <p:cNvCxnSpPr/>
          <p:nvPr/>
        </p:nvCxnSpPr>
        <p:spPr>
          <a:xfrm flipV="1">
            <a:off x="9163811" y="3447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3" name="直接连接符 242"/>
          <p:cNvCxnSpPr/>
          <p:nvPr/>
        </p:nvCxnSpPr>
        <p:spPr>
          <a:xfrm flipV="1">
            <a:off x="9163811" y="151697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4" name="直接连接符 243"/>
          <p:cNvCxnSpPr/>
          <p:nvPr/>
        </p:nvCxnSpPr>
        <p:spPr>
          <a:xfrm flipV="1">
            <a:off x="9163811" y="159102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5" name="直接连接符 244"/>
          <p:cNvCxnSpPr/>
          <p:nvPr/>
        </p:nvCxnSpPr>
        <p:spPr>
          <a:xfrm flipV="1">
            <a:off x="9163811" y="166507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6" name="直接连接符 245"/>
          <p:cNvCxnSpPr/>
          <p:nvPr/>
        </p:nvCxnSpPr>
        <p:spPr>
          <a:xfrm flipV="1">
            <a:off x="9163811" y="173912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7" name="直接连接符 246"/>
          <p:cNvCxnSpPr/>
          <p:nvPr/>
        </p:nvCxnSpPr>
        <p:spPr>
          <a:xfrm flipV="1">
            <a:off x="9163811" y="181317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8" name="直接连接符 247"/>
          <p:cNvCxnSpPr/>
          <p:nvPr/>
        </p:nvCxnSpPr>
        <p:spPr>
          <a:xfrm flipV="1">
            <a:off x="9163811" y="188723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9" name="直接连接符 248"/>
          <p:cNvCxnSpPr/>
          <p:nvPr/>
        </p:nvCxnSpPr>
        <p:spPr>
          <a:xfrm flipV="1">
            <a:off x="9163811" y="196128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0" name="直接连接符 249"/>
          <p:cNvCxnSpPr/>
          <p:nvPr/>
        </p:nvCxnSpPr>
        <p:spPr>
          <a:xfrm flipV="1">
            <a:off x="9163811" y="203533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1" name="直接连接符 250"/>
          <p:cNvCxnSpPr/>
          <p:nvPr/>
        </p:nvCxnSpPr>
        <p:spPr>
          <a:xfrm flipV="1">
            <a:off x="9163811" y="210938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2" name="直接连接符 251"/>
          <p:cNvCxnSpPr/>
          <p:nvPr/>
        </p:nvCxnSpPr>
        <p:spPr>
          <a:xfrm flipV="1">
            <a:off x="9163811" y="218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3" name="直接连接符 252"/>
          <p:cNvCxnSpPr/>
          <p:nvPr/>
        </p:nvCxnSpPr>
        <p:spPr>
          <a:xfrm flipV="1">
            <a:off x="9163811" y="2257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4" name="直接连接符 253"/>
          <p:cNvCxnSpPr/>
          <p:nvPr/>
        </p:nvCxnSpPr>
        <p:spPr>
          <a:xfrm flipV="1">
            <a:off x="9163811" y="148279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5" name="直接连接符 254"/>
          <p:cNvCxnSpPr/>
          <p:nvPr/>
        </p:nvCxnSpPr>
        <p:spPr>
          <a:xfrm flipV="1">
            <a:off x="9163811" y="155685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6" name="直接连接符 255"/>
          <p:cNvCxnSpPr/>
          <p:nvPr/>
        </p:nvCxnSpPr>
        <p:spPr>
          <a:xfrm flipV="1">
            <a:off x="9163811" y="163090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7" name="直接连接符 256"/>
          <p:cNvCxnSpPr/>
          <p:nvPr/>
        </p:nvCxnSpPr>
        <p:spPr>
          <a:xfrm flipV="1">
            <a:off x="9163811" y="170495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直接连接符 257"/>
          <p:cNvCxnSpPr/>
          <p:nvPr/>
        </p:nvCxnSpPr>
        <p:spPr>
          <a:xfrm flipV="1">
            <a:off x="9163811" y="177900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直接连接符 258"/>
          <p:cNvCxnSpPr/>
          <p:nvPr/>
        </p:nvCxnSpPr>
        <p:spPr>
          <a:xfrm flipV="1">
            <a:off x="9163811" y="185305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0" name="直接连接符 259"/>
          <p:cNvCxnSpPr/>
          <p:nvPr/>
        </p:nvCxnSpPr>
        <p:spPr>
          <a:xfrm flipV="1">
            <a:off x="9163811" y="19271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直接连接符 260"/>
          <p:cNvCxnSpPr/>
          <p:nvPr/>
        </p:nvCxnSpPr>
        <p:spPr>
          <a:xfrm flipV="1">
            <a:off x="9163811" y="200115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直接连接符 261"/>
          <p:cNvCxnSpPr/>
          <p:nvPr/>
        </p:nvCxnSpPr>
        <p:spPr>
          <a:xfrm flipV="1">
            <a:off x="9163811" y="207520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3" name="直接连接符 262"/>
          <p:cNvCxnSpPr/>
          <p:nvPr/>
        </p:nvCxnSpPr>
        <p:spPr>
          <a:xfrm flipV="1">
            <a:off x="9163811" y="214925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4" name="直接连接符 263"/>
          <p:cNvCxnSpPr/>
          <p:nvPr/>
        </p:nvCxnSpPr>
        <p:spPr>
          <a:xfrm flipV="1">
            <a:off x="9163811" y="222330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5" name="直接连接符 264"/>
          <p:cNvCxnSpPr/>
          <p:nvPr/>
        </p:nvCxnSpPr>
        <p:spPr>
          <a:xfrm flipV="1">
            <a:off x="9163811" y="229735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6" name="直接连接符 265"/>
          <p:cNvCxnSpPr/>
          <p:nvPr/>
        </p:nvCxnSpPr>
        <p:spPr>
          <a:xfrm flipV="1">
            <a:off x="9163811" y="122362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7" name="直接连接符 266"/>
          <p:cNvCxnSpPr/>
          <p:nvPr/>
        </p:nvCxnSpPr>
        <p:spPr>
          <a:xfrm flipV="1">
            <a:off x="9163811" y="129767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8" name="直接连接符 267"/>
          <p:cNvCxnSpPr/>
          <p:nvPr/>
        </p:nvCxnSpPr>
        <p:spPr>
          <a:xfrm flipV="1">
            <a:off x="9163811" y="137172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9" name="直接连接符 268"/>
          <p:cNvCxnSpPr/>
          <p:nvPr/>
        </p:nvCxnSpPr>
        <p:spPr>
          <a:xfrm flipV="1">
            <a:off x="9163811" y="144577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0" name="直接连接符 269"/>
          <p:cNvCxnSpPr/>
          <p:nvPr/>
        </p:nvCxnSpPr>
        <p:spPr>
          <a:xfrm flipV="1">
            <a:off x="9163811" y="118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1" name="直接连接符 270"/>
          <p:cNvCxnSpPr/>
          <p:nvPr/>
        </p:nvCxnSpPr>
        <p:spPr>
          <a:xfrm flipV="1">
            <a:off x="9163811" y="126254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2" name="直接连接符 271"/>
          <p:cNvCxnSpPr/>
          <p:nvPr/>
        </p:nvCxnSpPr>
        <p:spPr>
          <a:xfrm flipV="1">
            <a:off x="9163811" y="133659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3" name="直接连接符 272"/>
          <p:cNvCxnSpPr/>
          <p:nvPr/>
        </p:nvCxnSpPr>
        <p:spPr>
          <a:xfrm flipV="1">
            <a:off x="9163811" y="141064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4" name="直接连接符 273"/>
          <p:cNvCxnSpPr/>
          <p:nvPr/>
        </p:nvCxnSpPr>
        <p:spPr>
          <a:xfrm flipV="1">
            <a:off x="9163811" y="111159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6" name="直接连接符 275"/>
          <p:cNvCxnSpPr/>
          <p:nvPr/>
        </p:nvCxnSpPr>
        <p:spPr>
          <a:xfrm flipV="1">
            <a:off x="9163811" y="115052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9" name="直接连接符 288"/>
          <p:cNvCxnSpPr/>
          <p:nvPr/>
        </p:nvCxnSpPr>
        <p:spPr>
          <a:xfrm flipV="1">
            <a:off x="8513263" y="510178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0" name="直接连接符 289"/>
          <p:cNvCxnSpPr/>
          <p:nvPr/>
        </p:nvCxnSpPr>
        <p:spPr>
          <a:xfrm flipV="1">
            <a:off x="8513263" y="517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1" name="直接连接符 290"/>
          <p:cNvCxnSpPr/>
          <p:nvPr/>
        </p:nvCxnSpPr>
        <p:spPr>
          <a:xfrm flipV="1">
            <a:off x="8513263" y="524988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2" name="直接连接符 291"/>
          <p:cNvCxnSpPr/>
          <p:nvPr/>
        </p:nvCxnSpPr>
        <p:spPr>
          <a:xfrm flipV="1">
            <a:off x="8513263" y="532393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3" name="直接连接符 292"/>
          <p:cNvCxnSpPr/>
          <p:nvPr/>
        </p:nvCxnSpPr>
        <p:spPr>
          <a:xfrm flipV="1">
            <a:off x="8513263" y="5397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4" name="直接连接符 293"/>
          <p:cNvCxnSpPr/>
          <p:nvPr/>
        </p:nvCxnSpPr>
        <p:spPr>
          <a:xfrm flipV="1">
            <a:off x="8513263" y="546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9" name="直接连接符 298"/>
          <p:cNvCxnSpPr/>
          <p:nvPr/>
        </p:nvCxnSpPr>
        <p:spPr>
          <a:xfrm flipV="1">
            <a:off x="8513263" y="506760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0" name="直接连接符 299"/>
          <p:cNvCxnSpPr/>
          <p:nvPr/>
        </p:nvCxnSpPr>
        <p:spPr>
          <a:xfrm flipV="1">
            <a:off x="8513263" y="514166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1" name="直接连接符 300"/>
          <p:cNvCxnSpPr/>
          <p:nvPr/>
        </p:nvCxnSpPr>
        <p:spPr>
          <a:xfrm flipV="1">
            <a:off x="8513263" y="521571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2" name="直接连接符 301"/>
          <p:cNvCxnSpPr/>
          <p:nvPr/>
        </p:nvCxnSpPr>
        <p:spPr>
          <a:xfrm flipV="1">
            <a:off x="8513263" y="52897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3" name="直接连接符 302"/>
          <p:cNvCxnSpPr/>
          <p:nvPr/>
        </p:nvCxnSpPr>
        <p:spPr>
          <a:xfrm flipV="1">
            <a:off x="8513263" y="53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4" name="直接连接符 303"/>
          <p:cNvCxnSpPr/>
          <p:nvPr/>
        </p:nvCxnSpPr>
        <p:spPr>
          <a:xfrm flipV="1">
            <a:off x="8513263" y="54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3" name="直接连接符 312"/>
          <p:cNvCxnSpPr/>
          <p:nvPr/>
        </p:nvCxnSpPr>
        <p:spPr>
          <a:xfrm flipV="1">
            <a:off x="8513263" y="503058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7" name="直接连接符 316"/>
          <p:cNvCxnSpPr/>
          <p:nvPr/>
        </p:nvCxnSpPr>
        <p:spPr>
          <a:xfrm flipV="1">
            <a:off x="8513263" y="499545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7" name="直接连接符 326"/>
          <p:cNvCxnSpPr/>
          <p:nvPr/>
        </p:nvCxnSpPr>
        <p:spPr>
          <a:xfrm flipV="1">
            <a:off x="110559" y="153786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8" name="直接连接符 327"/>
          <p:cNvCxnSpPr/>
          <p:nvPr/>
        </p:nvCxnSpPr>
        <p:spPr>
          <a:xfrm flipV="1">
            <a:off x="110559" y="16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9" name="直接连接符 328"/>
          <p:cNvCxnSpPr/>
          <p:nvPr/>
        </p:nvCxnSpPr>
        <p:spPr>
          <a:xfrm flipV="1">
            <a:off x="110559" y="16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0" name="直接连接符 329"/>
          <p:cNvCxnSpPr/>
          <p:nvPr/>
        </p:nvCxnSpPr>
        <p:spPr>
          <a:xfrm flipV="1">
            <a:off x="110559" y="17600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1" name="直接连接符 330"/>
          <p:cNvCxnSpPr/>
          <p:nvPr/>
        </p:nvCxnSpPr>
        <p:spPr>
          <a:xfrm flipV="1">
            <a:off x="110559" y="183406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2" name="直接连接符 331"/>
          <p:cNvCxnSpPr/>
          <p:nvPr/>
        </p:nvCxnSpPr>
        <p:spPr>
          <a:xfrm flipV="1">
            <a:off x="110559" y="150368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直接连接符 332"/>
          <p:cNvCxnSpPr/>
          <p:nvPr/>
        </p:nvCxnSpPr>
        <p:spPr>
          <a:xfrm flipV="1">
            <a:off x="110559" y="157773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直接连接符 333"/>
          <p:cNvCxnSpPr/>
          <p:nvPr/>
        </p:nvCxnSpPr>
        <p:spPr>
          <a:xfrm flipV="1">
            <a:off x="110559" y="165178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直接连接符 334"/>
          <p:cNvCxnSpPr/>
          <p:nvPr/>
        </p:nvCxnSpPr>
        <p:spPr>
          <a:xfrm flipV="1">
            <a:off x="110559" y="17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直接连接符 335"/>
          <p:cNvCxnSpPr/>
          <p:nvPr/>
        </p:nvCxnSpPr>
        <p:spPr>
          <a:xfrm flipV="1">
            <a:off x="110559" y="179988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直接连接符 336"/>
          <p:cNvCxnSpPr/>
          <p:nvPr/>
        </p:nvCxnSpPr>
        <p:spPr>
          <a:xfrm flipV="1">
            <a:off x="110559" y="187393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直接连接符 337"/>
          <p:cNvCxnSpPr/>
          <p:nvPr/>
        </p:nvCxnSpPr>
        <p:spPr>
          <a:xfrm flipV="1">
            <a:off x="110559" y="124450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直接连接符 338"/>
          <p:cNvCxnSpPr/>
          <p:nvPr/>
        </p:nvCxnSpPr>
        <p:spPr>
          <a:xfrm flipV="1">
            <a:off x="110559" y="131855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直接连接符 339"/>
          <p:cNvCxnSpPr/>
          <p:nvPr/>
        </p:nvCxnSpPr>
        <p:spPr>
          <a:xfrm flipV="1">
            <a:off x="110559" y="139261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直接连接符 340"/>
          <p:cNvCxnSpPr/>
          <p:nvPr/>
        </p:nvCxnSpPr>
        <p:spPr>
          <a:xfrm flipV="1">
            <a:off x="110559" y="14666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直接连接符 341"/>
          <p:cNvCxnSpPr/>
          <p:nvPr/>
        </p:nvCxnSpPr>
        <p:spPr>
          <a:xfrm flipV="1">
            <a:off x="110559" y="120938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直接连接符 342"/>
          <p:cNvCxnSpPr/>
          <p:nvPr/>
        </p:nvCxnSpPr>
        <p:spPr>
          <a:xfrm flipV="1">
            <a:off x="110559" y="128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直接连接符 343"/>
          <p:cNvCxnSpPr/>
          <p:nvPr/>
        </p:nvCxnSpPr>
        <p:spPr>
          <a:xfrm flipV="1">
            <a:off x="110559" y="135748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直接连接符 344"/>
          <p:cNvCxnSpPr/>
          <p:nvPr/>
        </p:nvCxnSpPr>
        <p:spPr>
          <a:xfrm flipV="1">
            <a:off x="110559" y="143153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6" name="直接连接符 345"/>
          <p:cNvCxnSpPr/>
          <p:nvPr/>
        </p:nvCxnSpPr>
        <p:spPr>
          <a:xfrm flipV="1">
            <a:off x="110559" y="1132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7" name="直接连接符 346"/>
          <p:cNvCxnSpPr/>
          <p:nvPr/>
        </p:nvCxnSpPr>
        <p:spPr>
          <a:xfrm flipV="1">
            <a:off x="110559" y="117140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8" name="直接连接符 347"/>
          <p:cNvCxnSpPr/>
          <p:nvPr/>
        </p:nvCxnSpPr>
        <p:spPr>
          <a:xfrm flipV="1">
            <a:off x="764906" y="121128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9" name="直接连接符 348"/>
          <p:cNvCxnSpPr/>
          <p:nvPr/>
        </p:nvCxnSpPr>
        <p:spPr>
          <a:xfrm flipV="1">
            <a:off x="764906" y="128533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0" name="直接连接符 349"/>
          <p:cNvCxnSpPr/>
          <p:nvPr/>
        </p:nvCxnSpPr>
        <p:spPr>
          <a:xfrm flipV="1">
            <a:off x="764906" y="135938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1" name="直接连接符 350"/>
          <p:cNvCxnSpPr/>
          <p:nvPr/>
        </p:nvCxnSpPr>
        <p:spPr>
          <a:xfrm flipV="1">
            <a:off x="764906" y="143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2" name="直接连接符 351"/>
          <p:cNvCxnSpPr/>
          <p:nvPr/>
        </p:nvCxnSpPr>
        <p:spPr>
          <a:xfrm flipV="1">
            <a:off x="764906" y="1507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3" name="直接连接符 352"/>
          <p:cNvCxnSpPr/>
          <p:nvPr/>
        </p:nvCxnSpPr>
        <p:spPr>
          <a:xfrm flipV="1">
            <a:off x="764906" y="158153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4" name="直接连接符 353"/>
          <p:cNvCxnSpPr/>
          <p:nvPr/>
        </p:nvCxnSpPr>
        <p:spPr>
          <a:xfrm flipV="1">
            <a:off x="764906" y="11771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5" name="直接连接符 354"/>
          <p:cNvCxnSpPr/>
          <p:nvPr/>
        </p:nvCxnSpPr>
        <p:spPr>
          <a:xfrm flipV="1">
            <a:off x="764906" y="125115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6" name="直接连接符 355"/>
          <p:cNvCxnSpPr/>
          <p:nvPr/>
        </p:nvCxnSpPr>
        <p:spPr>
          <a:xfrm flipV="1">
            <a:off x="764906" y="13252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7" name="直接连接符 356"/>
          <p:cNvCxnSpPr/>
          <p:nvPr/>
        </p:nvCxnSpPr>
        <p:spPr>
          <a:xfrm flipV="1">
            <a:off x="764906" y="139925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8" name="直接连接符 357"/>
          <p:cNvCxnSpPr/>
          <p:nvPr/>
        </p:nvCxnSpPr>
        <p:spPr>
          <a:xfrm flipV="1">
            <a:off x="764906" y="147330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9" name="直接连接符 358"/>
          <p:cNvCxnSpPr/>
          <p:nvPr/>
        </p:nvCxnSpPr>
        <p:spPr>
          <a:xfrm flipV="1">
            <a:off x="764906" y="154735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0" name="直接连接符 359"/>
          <p:cNvCxnSpPr/>
          <p:nvPr/>
        </p:nvCxnSpPr>
        <p:spPr>
          <a:xfrm flipV="1">
            <a:off x="764906" y="114007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1" name="直接连接符 360"/>
          <p:cNvCxnSpPr/>
          <p:nvPr/>
        </p:nvCxnSpPr>
        <p:spPr>
          <a:xfrm flipV="1">
            <a:off x="764906" y="110590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图片 5" descr="局部截取_20260503_143929"/>
          <p:cNvPicPr>
            <a:picLocks noChangeAspect="1"/>
          </p:cNvPicPr>
          <p:nvPr/>
        </p:nvPicPr>
        <p:blipFill>
          <a:blip r:embed="rId1"/>
          <a:stretch>
            <a:fillRect/>
          </a:stretch>
        </p:blipFill>
        <p:spPr>
          <a:xfrm>
            <a:off x="2832100" y="332740"/>
            <a:ext cx="6973570" cy="6218555"/>
          </a:xfrm>
          <a:prstGeom prst="rect">
            <a:avLst/>
          </a:prstGeom>
        </p:spPr>
      </p:pic>
      <p:sp>
        <p:nvSpPr>
          <p:cNvPr id="7" name="文本框 6"/>
          <p:cNvSpPr txBox="1"/>
          <p:nvPr/>
        </p:nvSpPr>
        <p:spPr>
          <a:xfrm>
            <a:off x="862965" y="332105"/>
            <a:ext cx="7602855" cy="398780"/>
          </a:xfrm>
          <a:prstGeom prst="rect">
            <a:avLst/>
          </a:prstGeom>
          <a:noFill/>
        </p:spPr>
        <p:txBody>
          <a:bodyPr wrap="square" rtlCol="0" anchor="t">
            <a:spAutoFit/>
          </a:bodyPr>
          <a:p>
            <a:r>
              <a:rPr lang="zh-CN" altLang="en-US" sz="2000" dirty="0">
                <a:latin typeface="+mj-ea"/>
                <a:ea typeface="+mj-ea"/>
                <a:sym typeface="Arial" panose="020B0604020202020204" pitchFamily="34" charset="0"/>
              </a:rPr>
              <a:t>在空调领域主打的</a:t>
            </a:r>
            <a:r>
              <a:rPr lang="en-US" altLang="zh-CN" sz="2000" dirty="0">
                <a:latin typeface="+mj-ea"/>
                <a:ea typeface="+mj-ea"/>
                <a:sym typeface="Arial" panose="020B0604020202020204" pitchFamily="34" charset="0"/>
              </a:rPr>
              <a:t>PLC</a:t>
            </a:r>
            <a:r>
              <a:rPr lang="zh-CN" altLang="en-US" sz="2000" dirty="0">
                <a:latin typeface="+mj-ea"/>
                <a:ea typeface="+mj-ea"/>
                <a:sym typeface="Arial" panose="020B0604020202020204" pitchFamily="34" charset="0"/>
              </a:rPr>
              <a:t>以</a:t>
            </a:r>
            <a:r>
              <a:rPr lang="en-US" altLang="zh-CN" sz="2000">
                <a:solidFill>
                  <a:srgbClr val="000000"/>
                </a:solidFill>
                <a:latin typeface="宋体" panose="02010600030101010101" pitchFamily="2" charset="-122"/>
                <a:ea typeface="宋体" panose="02010600030101010101" pitchFamily="2" charset="-122"/>
                <a:sym typeface="+mn-ea"/>
              </a:rPr>
              <a:t>SIEMENS</a:t>
            </a:r>
            <a:r>
              <a:rPr lang="en-US" altLang="zh-CN" sz="2000" dirty="0">
                <a:latin typeface="+mj-ea"/>
                <a:ea typeface="+mj-ea"/>
                <a:sym typeface="Arial" panose="020B0604020202020204" pitchFamily="34" charset="0"/>
              </a:rPr>
              <a:t>S7-200</a:t>
            </a:r>
            <a:r>
              <a:rPr lang="zh-CN" altLang="en-US" sz="2000">
                <a:solidFill>
                  <a:srgbClr val="000000"/>
                </a:solidFill>
                <a:latin typeface="宋体" panose="02010600030101010101" pitchFamily="2" charset="-122"/>
                <a:ea typeface="宋体" panose="02010600030101010101" pitchFamily="2" charset="-122"/>
                <a:sym typeface="+mn-ea"/>
              </a:rPr>
              <a:t>及</a:t>
            </a:r>
            <a:r>
              <a:rPr lang="en-US" altLang="zh-CN" sz="2000">
                <a:solidFill>
                  <a:srgbClr val="000000"/>
                </a:solidFill>
                <a:latin typeface="宋体" panose="02010600030101010101" pitchFamily="2" charset="-122"/>
                <a:ea typeface="宋体" panose="02010600030101010101" pitchFamily="2" charset="-122"/>
                <a:sym typeface="+mn-ea"/>
              </a:rPr>
              <a:t>S7-1200  S7-1500</a:t>
            </a:r>
            <a:r>
              <a:rPr lang="zh-CN" altLang="en-US" sz="2000">
                <a:solidFill>
                  <a:srgbClr val="000000"/>
                </a:solidFill>
                <a:latin typeface="宋体" panose="02010600030101010101" pitchFamily="2" charset="-122"/>
                <a:ea typeface="宋体" panose="02010600030101010101" pitchFamily="2" charset="-122"/>
                <a:sym typeface="+mn-ea"/>
              </a:rPr>
              <a:t>为主</a:t>
            </a:r>
            <a:r>
              <a:rPr lang="en-US" altLang="zh-CN" sz="2000">
                <a:solidFill>
                  <a:srgbClr val="000000"/>
                </a:solidFill>
                <a:latin typeface="宋体" panose="02010600030101010101" pitchFamily="2" charset="-122"/>
                <a:ea typeface="宋体" panose="02010600030101010101" pitchFamily="2" charset="-122"/>
                <a:sym typeface="+mn-ea"/>
              </a:rPr>
              <a:t> </a:t>
            </a:r>
            <a:endParaRPr lang="zh-CN" altLang="en-US" sz="2000">
              <a:solidFill>
                <a:srgbClr val="000000"/>
              </a:solidFill>
              <a:latin typeface="宋体" panose="02010600030101010101" pitchFamily="2" charset="-122"/>
              <a:ea typeface="宋体" panose="02010600030101010101" pitchFamily="2" charset="-122"/>
              <a:sym typeface="+mn-ea"/>
            </a:endParaRPr>
          </a:p>
        </p:txBody>
      </p:sp>
      <p:sp>
        <p:nvSpPr>
          <p:cNvPr id="8" name="文本框 7"/>
          <p:cNvSpPr txBox="1"/>
          <p:nvPr/>
        </p:nvSpPr>
        <p:spPr>
          <a:xfrm>
            <a:off x="359410" y="925195"/>
            <a:ext cx="2051050" cy="2887345"/>
          </a:xfrm>
          <a:prstGeom prst="rect">
            <a:avLst/>
          </a:prstGeom>
          <a:noFill/>
        </p:spPr>
        <p:txBody>
          <a:bodyPr wrap="square" rtlCol="0" anchor="t">
            <a:noAutofit/>
          </a:bodyPr>
          <a:p>
            <a:r>
              <a:rPr lang="en-US" altLang="zh-CN" sz="2000" dirty="0">
                <a:latin typeface="+mj-ea"/>
                <a:ea typeface="+mj-ea"/>
                <a:sym typeface="Arial" panose="020B0604020202020204" pitchFamily="34" charset="0"/>
              </a:rPr>
              <a:t>  S7-200</a:t>
            </a:r>
            <a:r>
              <a:rPr lang="en-US" altLang="zh-CN" sz="2000">
                <a:solidFill>
                  <a:srgbClr val="000000"/>
                </a:solidFill>
                <a:latin typeface="宋体" panose="02010600030101010101" pitchFamily="2" charset="-122"/>
                <a:ea typeface="宋体" panose="02010600030101010101" pitchFamily="2" charset="-122"/>
                <a:sym typeface="+mn-ea"/>
              </a:rPr>
              <a:t>SMART</a:t>
            </a:r>
            <a:r>
              <a:rPr lang="zh-CN" altLang="en-US" sz="2000">
                <a:solidFill>
                  <a:srgbClr val="000000"/>
                </a:solidFill>
                <a:latin typeface="宋体" panose="02010600030101010101" pitchFamily="2" charset="-122"/>
                <a:ea typeface="宋体" panose="02010600030101010101" pitchFamily="2" charset="-122"/>
                <a:sym typeface="+mn-ea"/>
              </a:rPr>
              <a:t>小型</a:t>
            </a:r>
            <a:r>
              <a:rPr lang="en-US" altLang="zh-CN" sz="2000" dirty="0">
                <a:latin typeface="+mj-ea"/>
                <a:ea typeface="+mj-ea"/>
                <a:sym typeface="Arial" panose="020B0604020202020204" pitchFamily="34" charset="0"/>
              </a:rPr>
              <a:t>PLC</a:t>
            </a:r>
            <a:r>
              <a:rPr lang="zh-CN" altLang="en-US" sz="2000">
                <a:solidFill>
                  <a:srgbClr val="000000"/>
                </a:solidFill>
                <a:latin typeface="宋体" panose="02010600030101010101" pitchFamily="2" charset="-122"/>
                <a:ea typeface="宋体" panose="02010600030101010101" pitchFamily="2" charset="-122"/>
                <a:sym typeface="+mn-ea"/>
              </a:rPr>
              <a:t>的主要外型以及各个功能区功能</a:t>
            </a:r>
            <a:endParaRPr lang="zh-CN" altLang="en-US" sz="2000">
              <a:solidFill>
                <a:srgbClr val="000000"/>
              </a:solidFill>
              <a:latin typeface="宋体" panose="02010600030101010101" pitchFamily="2" charset="-122"/>
              <a:ea typeface="宋体" panose="02010600030101010101" pitchFamily="2" charset="-122"/>
              <a:sym typeface="+mn-ea"/>
            </a:endParaRPr>
          </a:p>
        </p:txBody>
      </p:sp>
      <p:pic>
        <p:nvPicPr>
          <p:cNvPr id="10" name="图片 9" descr="局部截取_20260503_153144"/>
          <p:cNvPicPr>
            <a:picLocks noChangeAspect="1"/>
          </p:cNvPicPr>
          <p:nvPr/>
        </p:nvPicPr>
        <p:blipFill>
          <a:blip r:embed="rId2"/>
          <a:stretch>
            <a:fillRect/>
          </a:stretch>
        </p:blipFill>
        <p:spPr>
          <a:xfrm>
            <a:off x="110490" y="2411095"/>
            <a:ext cx="2624455" cy="430911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4" name="直接连接符 143"/>
          <p:cNvCxnSpPr/>
          <p:nvPr/>
        </p:nvCxnSpPr>
        <p:spPr>
          <a:xfrm flipV="1">
            <a:off x="9163811" y="237140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直接连接符 144"/>
          <p:cNvCxnSpPr/>
          <p:nvPr/>
        </p:nvCxnSpPr>
        <p:spPr>
          <a:xfrm flipV="1">
            <a:off x="9163811" y="244545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6" name="直接连接符 145"/>
          <p:cNvCxnSpPr/>
          <p:nvPr/>
        </p:nvCxnSpPr>
        <p:spPr>
          <a:xfrm flipV="1">
            <a:off x="9163811" y="251950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7" name="直接连接符 146"/>
          <p:cNvCxnSpPr/>
          <p:nvPr/>
        </p:nvCxnSpPr>
        <p:spPr>
          <a:xfrm flipV="1">
            <a:off x="9163811" y="259355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8" name="直接连接符 147"/>
          <p:cNvCxnSpPr/>
          <p:nvPr/>
        </p:nvCxnSpPr>
        <p:spPr>
          <a:xfrm flipV="1">
            <a:off x="9163811" y="266760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直接连接符 148"/>
          <p:cNvCxnSpPr/>
          <p:nvPr/>
        </p:nvCxnSpPr>
        <p:spPr>
          <a:xfrm flipV="1">
            <a:off x="9163811" y="274166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0" name="直接连接符 149"/>
          <p:cNvCxnSpPr/>
          <p:nvPr/>
        </p:nvCxnSpPr>
        <p:spPr>
          <a:xfrm flipV="1">
            <a:off x="9163811" y="281571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1" name="直接连接符 150"/>
          <p:cNvCxnSpPr/>
          <p:nvPr/>
        </p:nvCxnSpPr>
        <p:spPr>
          <a:xfrm flipV="1">
            <a:off x="9163811" y="28897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2" name="直接连接符 151"/>
          <p:cNvCxnSpPr/>
          <p:nvPr/>
        </p:nvCxnSpPr>
        <p:spPr>
          <a:xfrm flipV="1">
            <a:off x="9163811" y="29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直接连接符 152"/>
          <p:cNvCxnSpPr/>
          <p:nvPr/>
        </p:nvCxnSpPr>
        <p:spPr>
          <a:xfrm flipV="1">
            <a:off x="9163811" y="30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4" name="直接连接符 153"/>
          <p:cNvCxnSpPr/>
          <p:nvPr/>
        </p:nvCxnSpPr>
        <p:spPr>
          <a:xfrm flipV="1">
            <a:off x="9163811" y="31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5" name="直接连接符 154"/>
          <p:cNvCxnSpPr/>
          <p:nvPr/>
        </p:nvCxnSpPr>
        <p:spPr>
          <a:xfrm flipV="1">
            <a:off x="9163811" y="31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 name="直接连接符 155"/>
          <p:cNvCxnSpPr/>
          <p:nvPr/>
        </p:nvCxnSpPr>
        <p:spPr>
          <a:xfrm flipV="1">
            <a:off x="9163811" y="32600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直接连接符 156"/>
          <p:cNvCxnSpPr/>
          <p:nvPr/>
        </p:nvCxnSpPr>
        <p:spPr>
          <a:xfrm flipV="1">
            <a:off x="9163811" y="33340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直接连接符 157"/>
          <p:cNvCxnSpPr/>
          <p:nvPr/>
        </p:nvCxnSpPr>
        <p:spPr>
          <a:xfrm flipV="1">
            <a:off x="9163811" y="340811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直接连接符 158"/>
          <p:cNvCxnSpPr/>
          <p:nvPr/>
        </p:nvCxnSpPr>
        <p:spPr>
          <a:xfrm flipV="1">
            <a:off x="9163811" y="348216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0" name="直接连接符 159"/>
          <p:cNvCxnSpPr/>
          <p:nvPr/>
        </p:nvCxnSpPr>
        <p:spPr>
          <a:xfrm flipV="1">
            <a:off x="9163811" y="35562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1" name="直接连接符 160"/>
          <p:cNvCxnSpPr/>
          <p:nvPr/>
        </p:nvCxnSpPr>
        <p:spPr>
          <a:xfrm flipV="1">
            <a:off x="9163811" y="36302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2" name="直接连接符 161"/>
          <p:cNvCxnSpPr/>
          <p:nvPr/>
        </p:nvCxnSpPr>
        <p:spPr>
          <a:xfrm flipV="1">
            <a:off x="9163811" y="37043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3" name="直接连接符 162"/>
          <p:cNvCxnSpPr/>
          <p:nvPr/>
        </p:nvCxnSpPr>
        <p:spPr>
          <a:xfrm flipV="1">
            <a:off x="9163811" y="377836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4" name="直接连接符 163"/>
          <p:cNvCxnSpPr/>
          <p:nvPr/>
        </p:nvCxnSpPr>
        <p:spPr>
          <a:xfrm flipV="1">
            <a:off x="9163811" y="385241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5" name="直接连接符 164"/>
          <p:cNvCxnSpPr/>
          <p:nvPr/>
        </p:nvCxnSpPr>
        <p:spPr>
          <a:xfrm flipV="1">
            <a:off x="9163811" y="392647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6" name="直接连接符 165"/>
          <p:cNvCxnSpPr/>
          <p:nvPr/>
        </p:nvCxnSpPr>
        <p:spPr>
          <a:xfrm flipV="1">
            <a:off x="9163811" y="400052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7" name="直接连接符 166"/>
          <p:cNvCxnSpPr/>
          <p:nvPr/>
        </p:nvCxnSpPr>
        <p:spPr>
          <a:xfrm flipV="1">
            <a:off x="9163811" y="407457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8" name="直接连接符 167"/>
          <p:cNvCxnSpPr/>
          <p:nvPr/>
        </p:nvCxnSpPr>
        <p:spPr>
          <a:xfrm flipV="1">
            <a:off x="9163811" y="414862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9" name="直接连接符 168"/>
          <p:cNvCxnSpPr/>
          <p:nvPr/>
        </p:nvCxnSpPr>
        <p:spPr>
          <a:xfrm flipV="1">
            <a:off x="9163811" y="422267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0" name="直接连接符 169"/>
          <p:cNvCxnSpPr/>
          <p:nvPr/>
        </p:nvCxnSpPr>
        <p:spPr>
          <a:xfrm flipV="1">
            <a:off x="9163811" y="429672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1" name="直接连接符 170"/>
          <p:cNvCxnSpPr/>
          <p:nvPr/>
        </p:nvCxnSpPr>
        <p:spPr>
          <a:xfrm flipV="1">
            <a:off x="9163811" y="437077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2" name="直接连接符 171"/>
          <p:cNvCxnSpPr/>
          <p:nvPr/>
        </p:nvCxnSpPr>
        <p:spPr>
          <a:xfrm flipV="1">
            <a:off x="9163811" y="444482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3" name="直接连接符 172"/>
          <p:cNvCxnSpPr/>
          <p:nvPr/>
        </p:nvCxnSpPr>
        <p:spPr>
          <a:xfrm flipV="1">
            <a:off x="9163811" y="451887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4" name="直接连接符 173"/>
          <p:cNvCxnSpPr/>
          <p:nvPr/>
        </p:nvCxnSpPr>
        <p:spPr>
          <a:xfrm flipV="1">
            <a:off x="9163811" y="459292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5" name="直接连接符 174"/>
          <p:cNvCxnSpPr/>
          <p:nvPr/>
        </p:nvCxnSpPr>
        <p:spPr>
          <a:xfrm flipV="1">
            <a:off x="9163811" y="466697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6" name="直接连接符 175"/>
          <p:cNvCxnSpPr/>
          <p:nvPr/>
        </p:nvCxnSpPr>
        <p:spPr>
          <a:xfrm flipV="1">
            <a:off x="9163811" y="474102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直接连接符 176"/>
          <p:cNvCxnSpPr/>
          <p:nvPr/>
        </p:nvCxnSpPr>
        <p:spPr>
          <a:xfrm flipV="1">
            <a:off x="9163811" y="481507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8" name="直接连接符 177"/>
          <p:cNvCxnSpPr/>
          <p:nvPr/>
        </p:nvCxnSpPr>
        <p:spPr>
          <a:xfrm flipV="1">
            <a:off x="9163811" y="488912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flipV="1">
            <a:off x="9163811" y="496317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0" name="直接连接符 179"/>
          <p:cNvCxnSpPr/>
          <p:nvPr/>
        </p:nvCxnSpPr>
        <p:spPr>
          <a:xfrm flipV="1">
            <a:off x="9163811" y="503723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1" name="直接连接符 180"/>
          <p:cNvCxnSpPr/>
          <p:nvPr/>
        </p:nvCxnSpPr>
        <p:spPr>
          <a:xfrm flipV="1">
            <a:off x="9163811" y="510558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2" name="直接连接符 181"/>
          <p:cNvCxnSpPr/>
          <p:nvPr/>
        </p:nvCxnSpPr>
        <p:spPr>
          <a:xfrm flipV="1">
            <a:off x="9163811" y="517963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3" name="直接连接符 182"/>
          <p:cNvCxnSpPr/>
          <p:nvPr/>
        </p:nvCxnSpPr>
        <p:spPr>
          <a:xfrm flipV="1">
            <a:off x="9163811" y="525368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4" name="直接连接符 183"/>
          <p:cNvCxnSpPr/>
          <p:nvPr/>
        </p:nvCxnSpPr>
        <p:spPr>
          <a:xfrm flipV="1">
            <a:off x="9163811" y="532773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5" name="直接连接符 184"/>
          <p:cNvCxnSpPr/>
          <p:nvPr/>
        </p:nvCxnSpPr>
        <p:spPr>
          <a:xfrm flipV="1">
            <a:off x="9163811" y="540178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6" name="直接连接符 185"/>
          <p:cNvCxnSpPr/>
          <p:nvPr/>
        </p:nvCxnSpPr>
        <p:spPr>
          <a:xfrm flipV="1">
            <a:off x="9152420" y="547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7" name="直接连接符 186"/>
          <p:cNvCxnSpPr/>
          <p:nvPr/>
        </p:nvCxnSpPr>
        <p:spPr>
          <a:xfrm flipV="1">
            <a:off x="9163811" y="351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8" name="直接连接符 187"/>
          <p:cNvCxnSpPr/>
          <p:nvPr/>
        </p:nvCxnSpPr>
        <p:spPr>
          <a:xfrm flipV="1">
            <a:off x="9163811" y="359039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9" name="直接连接符 188"/>
          <p:cNvCxnSpPr/>
          <p:nvPr/>
        </p:nvCxnSpPr>
        <p:spPr>
          <a:xfrm flipV="1">
            <a:off x="9163811" y="366444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0" name="直接连接符 189"/>
          <p:cNvCxnSpPr/>
          <p:nvPr/>
        </p:nvCxnSpPr>
        <p:spPr>
          <a:xfrm flipV="1">
            <a:off x="9163811" y="373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1" name="直接连接符 190"/>
          <p:cNvCxnSpPr/>
          <p:nvPr/>
        </p:nvCxnSpPr>
        <p:spPr>
          <a:xfrm flipV="1">
            <a:off x="9163811" y="381254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2" name="直接连接符 191"/>
          <p:cNvCxnSpPr/>
          <p:nvPr/>
        </p:nvCxnSpPr>
        <p:spPr>
          <a:xfrm flipV="1">
            <a:off x="9163811" y="388659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3" name="直接连接符 192"/>
          <p:cNvCxnSpPr/>
          <p:nvPr/>
        </p:nvCxnSpPr>
        <p:spPr>
          <a:xfrm flipV="1">
            <a:off x="9163811" y="396064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4" name="直接连接符 193"/>
          <p:cNvCxnSpPr/>
          <p:nvPr/>
        </p:nvCxnSpPr>
        <p:spPr>
          <a:xfrm flipV="1">
            <a:off x="9163811" y="403469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5" name="直接连接符 194"/>
          <p:cNvCxnSpPr/>
          <p:nvPr/>
        </p:nvCxnSpPr>
        <p:spPr>
          <a:xfrm flipV="1">
            <a:off x="9163811" y="410874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6" name="直接连接符 195"/>
          <p:cNvCxnSpPr/>
          <p:nvPr/>
        </p:nvCxnSpPr>
        <p:spPr>
          <a:xfrm flipV="1">
            <a:off x="9163811" y="418279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7" name="直接连接符 196"/>
          <p:cNvCxnSpPr/>
          <p:nvPr/>
        </p:nvCxnSpPr>
        <p:spPr>
          <a:xfrm flipV="1">
            <a:off x="9163811" y="425685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8" name="直接连接符 197"/>
          <p:cNvCxnSpPr/>
          <p:nvPr/>
        </p:nvCxnSpPr>
        <p:spPr>
          <a:xfrm flipV="1">
            <a:off x="9163811" y="433090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9" name="直接连接符 198"/>
          <p:cNvCxnSpPr/>
          <p:nvPr/>
        </p:nvCxnSpPr>
        <p:spPr>
          <a:xfrm flipV="1">
            <a:off x="9163811" y="440495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0" name="直接连接符 199"/>
          <p:cNvCxnSpPr/>
          <p:nvPr/>
        </p:nvCxnSpPr>
        <p:spPr>
          <a:xfrm flipV="1">
            <a:off x="9163811" y="447900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1" name="直接连接符 200"/>
          <p:cNvCxnSpPr/>
          <p:nvPr/>
        </p:nvCxnSpPr>
        <p:spPr>
          <a:xfrm flipV="1">
            <a:off x="9163811" y="455305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2" name="直接连接符 201"/>
          <p:cNvCxnSpPr/>
          <p:nvPr/>
        </p:nvCxnSpPr>
        <p:spPr>
          <a:xfrm flipV="1">
            <a:off x="9163811" y="46271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3" name="直接连接符 202"/>
          <p:cNvCxnSpPr/>
          <p:nvPr/>
        </p:nvCxnSpPr>
        <p:spPr>
          <a:xfrm flipV="1">
            <a:off x="9163811" y="470115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4" name="直接连接符 203"/>
          <p:cNvCxnSpPr/>
          <p:nvPr/>
        </p:nvCxnSpPr>
        <p:spPr>
          <a:xfrm flipV="1">
            <a:off x="9163811" y="477520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5" name="直接连接符 204"/>
          <p:cNvCxnSpPr/>
          <p:nvPr/>
        </p:nvCxnSpPr>
        <p:spPr>
          <a:xfrm flipV="1">
            <a:off x="9163811" y="484925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6" name="直接连接符 205"/>
          <p:cNvCxnSpPr/>
          <p:nvPr/>
        </p:nvCxnSpPr>
        <p:spPr>
          <a:xfrm flipV="1">
            <a:off x="9163811" y="492330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7" name="直接连接符 206"/>
          <p:cNvCxnSpPr/>
          <p:nvPr/>
        </p:nvCxnSpPr>
        <p:spPr>
          <a:xfrm flipV="1">
            <a:off x="9163811" y="499735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8" name="直接连接符 207"/>
          <p:cNvCxnSpPr/>
          <p:nvPr/>
        </p:nvCxnSpPr>
        <p:spPr>
          <a:xfrm flipV="1">
            <a:off x="9163811" y="507140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9" name="直接连接符 208"/>
          <p:cNvCxnSpPr/>
          <p:nvPr/>
        </p:nvCxnSpPr>
        <p:spPr>
          <a:xfrm flipV="1">
            <a:off x="9163811" y="51397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0" name="直接连接符 209"/>
          <p:cNvCxnSpPr/>
          <p:nvPr/>
        </p:nvCxnSpPr>
        <p:spPr>
          <a:xfrm flipV="1">
            <a:off x="9163811" y="521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1" name="直接连接符 210"/>
          <p:cNvCxnSpPr/>
          <p:nvPr/>
        </p:nvCxnSpPr>
        <p:spPr>
          <a:xfrm flipV="1">
            <a:off x="9163811" y="528786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2" name="直接连接符 211"/>
          <p:cNvCxnSpPr/>
          <p:nvPr/>
        </p:nvCxnSpPr>
        <p:spPr>
          <a:xfrm flipV="1">
            <a:off x="9163811" y="536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3" name="直接连接符 212"/>
          <p:cNvCxnSpPr/>
          <p:nvPr/>
        </p:nvCxnSpPr>
        <p:spPr>
          <a:xfrm flipV="1">
            <a:off x="9163811" y="54359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0" name="直接连接符 219"/>
          <p:cNvCxnSpPr/>
          <p:nvPr/>
        </p:nvCxnSpPr>
        <p:spPr>
          <a:xfrm flipV="1">
            <a:off x="9163811" y="233722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1" name="直接连接符 220"/>
          <p:cNvCxnSpPr/>
          <p:nvPr/>
        </p:nvCxnSpPr>
        <p:spPr>
          <a:xfrm flipV="1">
            <a:off x="9163811" y="241128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2" name="直接连接符 221"/>
          <p:cNvCxnSpPr/>
          <p:nvPr/>
        </p:nvCxnSpPr>
        <p:spPr>
          <a:xfrm flipV="1">
            <a:off x="9163811" y="248533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3" name="直接连接符 222"/>
          <p:cNvCxnSpPr/>
          <p:nvPr/>
        </p:nvCxnSpPr>
        <p:spPr>
          <a:xfrm flipV="1">
            <a:off x="9163811" y="255938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4" name="直接连接符 223"/>
          <p:cNvCxnSpPr/>
          <p:nvPr/>
        </p:nvCxnSpPr>
        <p:spPr>
          <a:xfrm flipV="1">
            <a:off x="9163811" y="263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5" name="直接连接符 224"/>
          <p:cNvCxnSpPr/>
          <p:nvPr/>
        </p:nvCxnSpPr>
        <p:spPr>
          <a:xfrm flipV="1">
            <a:off x="9163811" y="2707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直接连接符 225"/>
          <p:cNvCxnSpPr/>
          <p:nvPr/>
        </p:nvCxnSpPr>
        <p:spPr>
          <a:xfrm flipV="1">
            <a:off x="9163811" y="278153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7" name="直接连接符 226"/>
          <p:cNvCxnSpPr/>
          <p:nvPr/>
        </p:nvCxnSpPr>
        <p:spPr>
          <a:xfrm flipV="1">
            <a:off x="9163811" y="285558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8" name="直接连接符 227"/>
          <p:cNvCxnSpPr/>
          <p:nvPr/>
        </p:nvCxnSpPr>
        <p:spPr>
          <a:xfrm flipV="1">
            <a:off x="9163811" y="292963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9" name="直接连接符 228"/>
          <p:cNvCxnSpPr/>
          <p:nvPr/>
        </p:nvCxnSpPr>
        <p:spPr>
          <a:xfrm flipV="1">
            <a:off x="9163811" y="300368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0" name="直接连接符 229"/>
          <p:cNvCxnSpPr/>
          <p:nvPr/>
        </p:nvCxnSpPr>
        <p:spPr>
          <a:xfrm flipV="1">
            <a:off x="9163811" y="307773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1" name="直接连接符 230"/>
          <p:cNvCxnSpPr/>
          <p:nvPr/>
        </p:nvCxnSpPr>
        <p:spPr>
          <a:xfrm flipV="1">
            <a:off x="9163811" y="315178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直接连接符 231"/>
          <p:cNvCxnSpPr/>
          <p:nvPr/>
        </p:nvCxnSpPr>
        <p:spPr>
          <a:xfrm flipV="1">
            <a:off x="9163811" y="32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3" name="直接连接符 232"/>
          <p:cNvCxnSpPr/>
          <p:nvPr/>
        </p:nvCxnSpPr>
        <p:spPr>
          <a:xfrm flipV="1">
            <a:off x="9163811" y="329988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4" name="直接连接符 233"/>
          <p:cNvCxnSpPr/>
          <p:nvPr/>
        </p:nvCxnSpPr>
        <p:spPr>
          <a:xfrm flipV="1">
            <a:off x="9163811" y="337393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5" name="直接连接符 234"/>
          <p:cNvCxnSpPr/>
          <p:nvPr/>
        </p:nvCxnSpPr>
        <p:spPr>
          <a:xfrm flipV="1">
            <a:off x="9163811" y="3447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3" name="直接连接符 242"/>
          <p:cNvCxnSpPr/>
          <p:nvPr/>
        </p:nvCxnSpPr>
        <p:spPr>
          <a:xfrm flipV="1">
            <a:off x="9163811" y="151697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4" name="直接连接符 243"/>
          <p:cNvCxnSpPr/>
          <p:nvPr/>
        </p:nvCxnSpPr>
        <p:spPr>
          <a:xfrm flipV="1">
            <a:off x="9163811" y="159102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5" name="直接连接符 244"/>
          <p:cNvCxnSpPr/>
          <p:nvPr/>
        </p:nvCxnSpPr>
        <p:spPr>
          <a:xfrm flipV="1">
            <a:off x="9163811" y="166507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6" name="直接连接符 245"/>
          <p:cNvCxnSpPr/>
          <p:nvPr/>
        </p:nvCxnSpPr>
        <p:spPr>
          <a:xfrm flipV="1">
            <a:off x="9163811" y="173912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7" name="直接连接符 246"/>
          <p:cNvCxnSpPr/>
          <p:nvPr/>
        </p:nvCxnSpPr>
        <p:spPr>
          <a:xfrm flipV="1">
            <a:off x="9163811" y="181317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8" name="直接连接符 247"/>
          <p:cNvCxnSpPr/>
          <p:nvPr/>
        </p:nvCxnSpPr>
        <p:spPr>
          <a:xfrm flipV="1">
            <a:off x="9163811" y="188723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9" name="直接连接符 248"/>
          <p:cNvCxnSpPr/>
          <p:nvPr/>
        </p:nvCxnSpPr>
        <p:spPr>
          <a:xfrm flipV="1">
            <a:off x="9163811" y="196128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0" name="直接连接符 249"/>
          <p:cNvCxnSpPr/>
          <p:nvPr/>
        </p:nvCxnSpPr>
        <p:spPr>
          <a:xfrm flipV="1">
            <a:off x="9163811" y="203533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1" name="直接连接符 250"/>
          <p:cNvCxnSpPr/>
          <p:nvPr/>
        </p:nvCxnSpPr>
        <p:spPr>
          <a:xfrm flipV="1">
            <a:off x="9163811" y="210938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2" name="直接连接符 251"/>
          <p:cNvCxnSpPr/>
          <p:nvPr/>
        </p:nvCxnSpPr>
        <p:spPr>
          <a:xfrm flipV="1">
            <a:off x="9163811" y="218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3" name="直接连接符 252"/>
          <p:cNvCxnSpPr/>
          <p:nvPr/>
        </p:nvCxnSpPr>
        <p:spPr>
          <a:xfrm flipV="1">
            <a:off x="9163811" y="2257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4" name="直接连接符 253"/>
          <p:cNvCxnSpPr/>
          <p:nvPr/>
        </p:nvCxnSpPr>
        <p:spPr>
          <a:xfrm flipV="1">
            <a:off x="9163811" y="148279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5" name="直接连接符 254"/>
          <p:cNvCxnSpPr/>
          <p:nvPr/>
        </p:nvCxnSpPr>
        <p:spPr>
          <a:xfrm flipV="1">
            <a:off x="9163811" y="155685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6" name="直接连接符 255"/>
          <p:cNvCxnSpPr/>
          <p:nvPr/>
        </p:nvCxnSpPr>
        <p:spPr>
          <a:xfrm flipV="1">
            <a:off x="9163811" y="163090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7" name="直接连接符 256"/>
          <p:cNvCxnSpPr/>
          <p:nvPr/>
        </p:nvCxnSpPr>
        <p:spPr>
          <a:xfrm flipV="1">
            <a:off x="9163811" y="170495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直接连接符 257"/>
          <p:cNvCxnSpPr/>
          <p:nvPr/>
        </p:nvCxnSpPr>
        <p:spPr>
          <a:xfrm flipV="1">
            <a:off x="9163811" y="177900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直接连接符 258"/>
          <p:cNvCxnSpPr/>
          <p:nvPr/>
        </p:nvCxnSpPr>
        <p:spPr>
          <a:xfrm flipV="1">
            <a:off x="9163811" y="185305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0" name="直接连接符 259"/>
          <p:cNvCxnSpPr/>
          <p:nvPr/>
        </p:nvCxnSpPr>
        <p:spPr>
          <a:xfrm flipV="1">
            <a:off x="9163811" y="19271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直接连接符 260"/>
          <p:cNvCxnSpPr/>
          <p:nvPr/>
        </p:nvCxnSpPr>
        <p:spPr>
          <a:xfrm flipV="1">
            <a:off x="9163811" y="200115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直接连接符 261"/>
          <p:cNvCxnSpPr/>
          <p:nvPr/>
        </p:nvCxnSpPr>
        <p:spPr>
          <a:xfrm flipV="1">
            <a:off x="9163811" y="207520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3" name="直接连接符 262"/>
          <p:cNvCxnSpPr/>
          <p:nvPr/>
        </p:nvCxnSpPr>
        <p:spPr>
          <a:xfrm flipV="1">
            <a:off x="9163811" y="214925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4" name="直接连接符 263"/>
          <p:cNvCxnSpPr/>
          <p:nvPr/>
        </p:nvCxnSpPr>
        <p:spPr>
          <a:xfrm flipV="1">
            <a:off x="9163811" y="222330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5" name="直接连接符 264"/>
          <p:cNvCxnSpPr/>
          <p:nvPr/>
        </p:nvCxnSpPr>
        <p:spPr>
          <a:xfrm flipV="1">
            <a:off x="9163811" y="229735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6" name="直接连接符 265"/>
          <p:cNvCxnSpPr/>
          <p:nvPr/>
        </p:nvCxnSpPr>
        <p:spPr>
          <a:xfrm flipV="1">
            <a:off x="9163811" y="122362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7" name="直接连接符 266"/>
          <p:cNvCxnSpPr/>
          <p:nvPr/>
        </p:nvCxnSpPr>
        <p:spPr>
          <a:xfrm flipV="1">
            <a:off x="9163811" y="129767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8" name="直接连接符 267"/>
          <p:cNvCxnSpPr/>
          <p:nvPr/>
        </p:nvCxnSpPr>
        <p:spPr>
          <a:xfrm flipV="1">
            <a:off x="9163811" y="137172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9" name="直接连接符 268"/>
          <p:cNvCxnSpPr/>
          <p:nvPr/>
        </p:nvCxnSpPr>
        <p:spPr>
          <a:xfrm flipV="1">
            <a:off x="9163811" y="144577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0" name="直接连接符 269"/>
          <p:cNvCxnSpPr/>
          <p:nvPr/>
        </p:nvCxnSpPr>
        <p:spPr>
          <a:xfrm flipV="1">
            <a:off x="9163811" y="118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1" name="直接连接符 270"/>
          <p:cNvCxnSpPr/>
          <p:nvPr/>
        </p:nvCxnSpPr>
        <p:spPr>
          <a:xfrm flipV="1">
            <a:off x="9163811" y="126254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2" name="直接连接符 271"/>
          <p:cNvCxnSpPr/>
          <p:nvPr/>
        </p:nvCxnSpPr>
        <p:spPr>
          <a:xfrm flipV="1">
            <a:off x="9163811" y="133659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3" name="直接连接符 272"/>
          <p:cNvCxnSpPr/>
          <p:nvPr/>
        </p:nvCxnSpPr>
        <p:spPr>
          <a:xfrm flipV="1">
            <a:off x="9163811" y="141064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4" name="直接连接符 273"/>
          <p:cNvCxnSpPr/>
          <p:nvPr/>
        </p:nvCxnSpPr>
        <p:spPr>
          <a:xfrm flipV="1">
            <a:off x="9163811" y="111159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6" name="直接连接符 275"/>
          <p:cNvCxnSpPr/>
          <p:nvPr/>
        </p:nvCxnSpPr>
        <p:spPr>
          <a:xfrm flipV="1">
            <a:off x="9163811" y="115052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9" name="直接连接符 288"/>
          <p:cNvCxnSpPr/>
          <p:nvPr/>
        </p:nvCxnSpPr>
        <p:spPr>
          <a:xfrm flipV="1">
            <a:off x="8513263" y="510178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0" name="直接连接符 289"/>
          <p:cNvCxnSpPr/>
          <p:nvPr/>
        </p:nvCxnSpPr>
        <p:spPr>
          <a:xfrm flipV="1">
            <a:off x="8513263" y="517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1" name="直接连接符 290"/>
          <p:cNvCxnSpPr/>
          <p:nvPr/>
        </p:nvCxnSpPr>
        <p:spPr>
          <a:xfrm flipV="1">
            <a:off x="8513263" y="524988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2" name="直接连接符 291"/>
          <p:cNvCxnSpPr/>
          <p:nvPr/>
        </p:nvCxnSpPr>
        <p:spPr>
          <a:xfrm flipV="1">
            <a:off x="8513263" y="532393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3" name="直接连接符 292"/>
          <p:cNvCxnSpPr/>
          <p:nvPr/>
        </p:nvCxnSpPr>
        <p:spPr>
          <a:xfrm flipV="1">
            <a:off x="8513263" y="5397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4" name="直接连接符 293"/>
          <p:cNvCxnSpPr/>
          <p:nvPr/>
        </p:nvCxnSpPr>
        <p:spPr>
          <a:xfrm flipV="1">
            <a:off x="8513263" y="546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9" name="直接连接符 298"/>
          <p:cNvCxnSpPr/>
          <p:nvPr/>
        </p:nvCxnSpPr>
        <p:spPr>
          <a:xfrm flipV="1">
            <a:off x="8513263" y="506760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0" name="直接连接符 299"/>
          <p:cNvCxnSpPr/>
          <p:nvPr/>
        </p:nvCxnSpPr>
        <p:spPr>
          <a:xfrm flipV="1">
            <a:off x="8513263" y="514166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1" name="直接连接符 300"/>
          <p:cNvCxnSpPr/>
          <p:nvPr/>
        </p:nvCxnSpPr>
        <p:spPr>
          <a:xfrm flipV="1">
            <a:off x="8513263" y="521571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2" name="直接连接符 301"/>
          <p:cNvCxnSpPr/>
          <p:nvPr/>
        </p:nvCxnSpPr>
        <p:spPr>
          <a:xfrm flipV="1">
            <a:off x="8513263" y="52897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3" name="直接连接符 302"/>
          <p:cNvCxnSpPr/>
          <p:nvPr/>
        </p:nvCxnSpPr>
        <p:spPr>
          <a:xfrm flipV="1">
            <a:off x="8513263" y="53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4" name="直接连接符 303"/>
          <p:cNvCxnSpPr/>
          <p:nvPr/>
        </p:nvCxnSpPr>
        <p:spPr>
          <a:xfrm flipV="1">
            <a:off x="8513263" y="54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3" name="直接连接符 312"/>
          <p:cNvCxnSpPr/>
          <p:nvPr/>
        </p:nvCxnSpPr>
        <p:spPr>
          <a:xfrm flipV="1">
            <a:off x="8513263" y="503058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7" name="直接连接符 316"/>
          <p:cNvCxnSpPr/>
          <p:nvPr/>
        </p:nvCxnSpPr>
        <p:spPr>
          <a:xfrm flipV="1">
            <a:off x="8513263" y="499545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7" name="直接连接符 326"/>
          <p:cNvCxnSpPr/>
          <p:nvPr/>
        </p:nvCxnSpPr>
        <p:spPr>
          <a:xfrm flipV="1">
            <a:off x="110559" y="153786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8" name="直接连接符 327"/>
          <p:cNvCxnSpPr/>
          <p:nvPr/>
        </p:nvCxnSpPr>
        <p:spPr>
          <a:xfrm flipV="1">
            <a:off x="110559" y="16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9" name="直接连接符 328"/>
          <p:cNvCxnSpPr/>
          <p:nvPr/>
        </p:nvCxnSpPr>
        <p:spPr>
          <a:xfrm flipV="1">
            <a:off x="110559" y="16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0" name="直接连接符 329"/>
          <p:cNvCxnSpPr/>
          <p:nvPr/>
        </p:nvCxnSpPr>
        <p:spPr>
          <a:xfrm flipV="1">
            <a:off x="110559" y="17600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1" name="直接连接符 330"/>
          <p:cNvCxnSpPr/>
          <p:nvPr/>
        </p:nvCxnSpPr>
        <p:spPr>
          <a:xfrm flipV="1">
            <a:off x="110559" y="183406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2" name="直接连接符 331"/>
          <p:cNvCxnSpPr/>
          <p:nvPr/>
        </p:nvCxnSpPr>
        <p:spPr>
          <a:xfrm flipV="1">
            <a:off x="110559" y="150368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直接连接符 332"/>
          <p:cNvCxnSpPr/>
          <p:nvPr/>
        </p:nvCxnSpPr>
        <p:spPr>
          <a:xfrm flipV="1">
            <a:off x="110559" y="157773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直接连接符 333"/>
          <p:cNvCxnSpPr/>
          <p:nvPr/>
        </p:nvCxnSpPr>
        <p:spPr>
          <a:xfrm flipV="1">
            <a:off x="110559" y="165178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直接连接符 334"/>
          <p:cNvCxnSpPr/>
          <p:nvPr/>
        </p:nvCxnSpPr>
        <p:spPr>
          <a:xfrm flipV="1">
            <a:off x="110559" y="17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直接连接符 335"/>
          <p:cNvCxnSpPr/>
          <p:nvPr/>
        </p:nvCxnSpPr>
        <p:spPr>
          <a:xfrm flipV="1">
            <a:off x="110559" y="179988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直接连接符 336"/>
          <p:cNvCxnSpPr/>
          <p:nvPr/>
        </p:nvCxnSpPr>
        <p:spPr>
          <a:xfrm flipV="1">
            <a:off x="110559" y="187393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直接连接符 337"/>
          <p:cNvCxnSpPr/>
          <p:nvPr/>
        </p:nvCxnSpPr>
        <p:spPr>
          <a:xfrm flipV="1">
            <a:off x="110559" y="124450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直接连接符 338"/>
          <p:cNvCxnSpPr/>
          <p:nvPr/>
        </p:nvCxnSpPr>
        <p:spPr>
          <a:xfrm flipV="1">
            <a:off x="110559" y="131855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直接连接符 339"/>
          <p:cNvCxnSpPr/>
          <p:nvPr/>
        </p:nvCxnSpPr>
        <p:spPr>
          <a:xfrm flipV="1">
            <a:off x="110559" y="139261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直接连接符 340"/>
          <p:cNvCxnSpPr/>
          <p:nvPr/>
        </p:nvCxnSpPr>
        <p:spPr>
          <a:xfrm flipV="1">
            <a:off x="110559" y="14666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直接连接符 341"/>
          <p:cNvCxnSpPr/>
          <p:nvPr/>
        </p:nvCxnSpPr>
        <p:spPr>
          <a:xfrm flipV="1">
            <a:off x="110559" y="120938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直接连接符 342"/>
          <p:cNvCxnSpPr/>
          <p:nvPr/>
        </p:nvCxnSpPr>
        <p:spPr>
          <a:xfrm flipV="1">
            <a:off x="110559" y="128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直接连接符 343"/>
          <p:cNvCxnSpPr/>
          <p:nvPr/>
        </p:nvCxnSpPr>
        <p:spPr>
          <a:xfrm flipV="1">
            <a:off x="110559" y="135748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直接连接符 344"/>
          <p:cNvCxnSpPr/>
          <p:nvPr/>
        </p:nvCxnSpPr>
        <p:spPr>
          <a:xfrm flipV="1">
            <a:off x="110559" y="143153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6" name="直接连接符 345"/>
          <p:cNvCxnSpPr/>
          <p:nvPr/>
        </p:nvCxnSpPr>
        <p:spPr>
          <a:xfrm flipV="1">
            <a:off x="110559" y="1132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7" name="直接连接符 346"/>
          <p:cNvCxnSpPr/>
          <p:nvPr/>
        </p:nvCxnSpPr>
        <p:spPr>
          <a:xfrm flipV="1">
            <a:off x="110559" y="117140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8" name="直接连接符 347"/>
          <p:cNvCxnSpPr/>
          <p:nvPr/>
        </p:nvCxnSpPr>
        <p:spPr>
          <a:xfrm flipV="1">
            <a:off x="764906" y="121128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9" name="直接连接符 348"/>
          <p:cNvCxnSpPr/>
          <p:nvPr/>
        </p:nvCxnSpPr>
        <p:spPr>
          <a:xfrm flipV="1">
            <a:off x="764906" y="128533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0" name="直接连接符 349"/>
          <p:cNvCxnSpPr/>
          <p:nvPr/>
        </p:nvCxnSpPr>
        <p:spPr>
          <a:xfrm flipV="1">
            <a:off x="764906" y="135938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1" name="直接连接符 350"/>
          <p:cNvCxnSpPr/>
          <p:nvPr/>
        </p:nvCxnSpPr>
        <p:spPr>
          <a:xfrm flipV="1">
            <a:off x="764906" y="143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2" name="直接连接符 351"/>
          <p:cNvCxnSpPr/>
          <p:nvPr/>
        </p:nvCxnSpPr>
        <p:spPr>
          <a:xfrm flipV="1">
            <a:off x="764906" y="1507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3" name="直接连接符 352"/>
          <p:cNvCxnSpPr/>
          <p:nvPr/>
        </p:nvCxnSpPr>
        <p:spPr>
          <a:xfrm flipV="1">
            <a:off x="764906" y="158153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4" name="直接连接符 353"/>
          <p:cNvCxnSpPr/>
          <p:nvPr/>
        </p:nvCxnSpPr>
        <p:spPr>
          <a:xfrm flipV="1">
            <a:off x="764906" y="11771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5" name="直接连接符 354"/>
          <p:cNvCxnSpPr/>
          <p:nvPr/>
        </p:nvCxnSpPr>
        <p:spPr>
          <a:xfrm flipV="1">
            <a:off x="764906" y="125115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6" name="直接连接符 355"/>
          <p:cNvCxnSpPr/>
          <p:nvPr/>
        </p:nvCxnSpPr>
        <p:spPr>
          <a:xfrm flipV="1">
            <a:off x="764906" y="13252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7" name="直接连接符 356"/>
          <p:cNvCxnSpPr/>
          <p:nvPr/>
        </p:nvCxnSpPr>
        <p:spPr>
          <a:xfrm flipV="1">
            <a:off x="764906" y="139925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8" name="直接连接符 357"/>
          <p:cNvCxnSpPr/>
          <p:nvPr/>
        </p:nvCxnSpPr>
        <p:spPr>
          <a:xfrm flipV="1">
            <a:off x="764906" y="147330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9" name="直接连接符 358"/>
          <p:cNvCxnSpPr/>
          <p:nvPr/>
        </p:nvCxnSpPr>
        <p:spPr>
          <a:xfrm flipV="1">
            <a:off x="764906" y="154735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0" name="直接连接符 359"/>
          <p:cNvCxnSpPr/>
          <p:nvPr/>
        </p:nvCxnSpPr>
        <p:spPr>
          <a:xfrm flipV="1">
            <a:off x="764906" y="114007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1" name="直接连接符 360"/>
          <p:cNvCxnSpPr/>
          <p:nvPr/>
        </p:nvCxnSpPr>
        <p:spPr>
          <a:xfrm flipV="1">
            <a:off x="764906" y="110590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215265" y="2399030"/>
            <a:ext cx="1318260" cy="2785745"/>
          </a:xfrm>
          <a:prstGeom prst="rect">
            <a:avLst/>
          </a:prstGeom>
          <a:noFill/>
        </p:spPr>
        <p:txBody>
          <a:bodyPr wrap="square" rtlCol="0" anchor="t">
            <a:noAutofit/>
          </a:bodyPr>
          <a:p>
            <a:r>
              <a:rPr lang="en-US" altLang="zh-CN" sz="2000" dirty="0">
                <a:latin typeface="+mj-ea"/>
                <a:ea typeface="+mj-ea"/>
                <a:sym typeface="Arial" panose="020B0604020202020204" pitchFamily="34" charset="0"/>
              </a:rPr>
              <a:t> S7-200</a:t>
            </a:r>
            <a:r>
              <a:rPr lang="en-US" altLang="zh-CN" sz="2000">
                <a:solidFill>
                  <a:srgbClr val="000000"/>
                </a:solidFill>
                <a:latin typeface="宋体" panose="02010600030101010101" pitchFamily="2" charset="-122"/>
                <a:ea typeface="宋体" panose="02010600030101010101" pitchFamily="2" charset="-122"/>
                <a:sym typeface="+mn-ea"/>
              </a:rPr>
              <a:t>SMART</a:t>
            </a:r>
            <a:r>
              <a:rPr lang="zh-CN" altLang="en-US" sz="2000">
                <a:solidFill>
                  <a:srgbClr val="000000"/>
                </a:solidFill>
                <a:latin typeface="宋体" panose="02010600030101010101" pitchFamily="2" charset="-122"/>
                <a:ea typeface="宋体" panose="02010600030101010101" pitchFamily="2" charset="-122"/>
                <a:sym typeface="+mn-ea"/>
              </a:rPr>
              <a:t>小型</a:t>
            </a:r>
            <a:r>
              <a:rPr lang="en-US" altLang="zh-CN" sz="2000" dirty="0">
                <a:latin typeface="+mj-ea"/>
                <a:ea typeface="+mj-ea"/>
                <a:sym typeface="Arial" panose="020B0604020202020204" pitchFamily="34" charset="0"/>
              </a:rPr>
              <a:t>PLC</a:t>
            </a:r>
            <a:r>
              <a:rPr lang="zh-CN" altLang="en-US" sz="2000">
                <a:solidFill>
                  <a:srgbClr val="000000"/>
                </a:solidFill>
                <a:latin typeface="宋体" panose="02010600030101010101" pitchFamily="2" charset="-122"/>
                <a:ea typeface="宋体" panose="02010600030101010101" pitchFamily="2" charset="-122"/>
                <a:sym typeface="+mn-ea"/>
              </a:rPr>
              <a:t>的主要设备网络拓普</a:t>
            </a:r>
            <a:r>
              <a:rPr lang="zh-CN" altLang="en-US" sz="2000">
                <a:solidFill>
                  <a:srgbClr val="000000"/>
                </a:solidFill>
                <a:latin typeface="宋体" panose="02010600030101010101" pitchFamily="2" charset="-122"/>
                <a:ea typeface="宋体" panose="02010600030101010101" pitchFamily="2" charset="-122"/>
                <a:sym typeface="+mn-ea"/>
              </a:rPr>
              <a:t>图。</a:t>
            </a:r>
            <a:endParaRPr lang="zh-CN" altLang="en-US" sz="2000">
              <a:solidFill>
                <a:srgbClr val="000000"/>
              </a:solidFill>
              <a:latin typeface="宋体" panose="02010600030101010101" pitchFamily="2" charset="-122"/>
              <a:ea typeface="宋体" panose="02010600030101010101" pitchFamily="2" charset="-122"/>
              <a:sym typeface="+mn-ea"/>
            </a:endParaRPr>
          </a:p>
          <a:p>
            <a:r>
              <a:rPr lang="zh-CN" altLang="en-US" sz="2000">
                <a:solidFill>
                  <a:srgbClr val="000000"/>
                </a:solidFill>
                <a:latin typeface="宋体" panose="02010600030101010101" pitchFamily="2" charset="-122"/>
                <a:ea typeface="宋体" panose="02010600030101010101" pitchFamily="2" charset="-122"/>
                <a:sym typeface="+mn-ea"/>
              </a:rPr>
              <a:t>通讯</a:t>
            </a:r>
            <a:r>
              <a:rPr lang="en-US" altLang="zh-CN" sz="2000">
                <a:solidFill>
                  <a:srgbClr val="000000"/>
                </a:solidFill>
                <a:latin typeface="宋体" panose="02010600030101010101" pitchFamily="2" charset="-122"/>
                <a:ea typeface="宋体" panose="02010600030101010101" pitchFamily="2" charset="-122"/>
                <a:sym typeface="+mn-ea"/>
              </a:rPr>
              <a:t>+</a:t>
            </a:r>
            <a:r>
              <a:rPr lang="zh-CN" altLang="en-US" sz="2000">
                <a:solidFill>
                  <a:srgbClr val="000000"/>
                </a:solidFill>
                <a:latin typeface="宋体" panose="02010600030101010101" pitchFamily="2" charset="-122"/>
                <a:ea typeface="宋体" panose="02010600030101010101" pitchFamily="2" charset="-122"/>
                <a:sym typeface="+mn-ea"/>
              </a:rPr>
              <a:t>输出</a:t>
            </a:r>
            <a:r>
              <a:rPr lang="zh-CN" altLang="en-US" sz="2000">
                <a:solidFill>
                  <a:srgbClr val="000000"/>
                </a:solidFill>
                <a:latin typeface="宋体" panose="02010600030101010101" pitchFamily="2" charset="-122"/>
                <a:ea typeface="宋体" panose="02010600030101010101" pitchFamily="2" charset="-122"/>
                <a:sym typeface="+mn-ea"/>
              </a:rPr>
              <a:t>口脉冲</a:t>
            </a:r>
            <a:r>
              <a:rPr lang="zh-CN" altLang="en-US" sz="2000">
                <a:solidFill>
                  <a:srgbClr val="000000"/>
                </a:solidFill>
                <a:latin typeface="宋体" panose="02010600030101010101" pitchFamily="2" charset="-122"/>
                <a:ea typeface="宋体" panose="02010600030101010101" pitchFamily="2" charset="-122"/>
                <a:sym typeface="+mn-ea"/>
              </a:rPr>
              <a:t>接线</a:t>
            </a:r>
            <a:endParaRPr lang="zh-CN" altLang="en-US" sz="2000">
              <a:solidFill>
                <a:srgbClr val="000000"/>
              </a:solidFill>
              <a:latin typeface="宋体" panose="02010600030101010101" pitchFamily="2" charset="-122"/>
              <a:ea typeface="宋体" panose="02010600030101010101" pitchFamily="2" charset="-122"/>
              <a:sym typeface="+mn-ea"/>
            </a:endParaRPr>
          </a:p>
        </p:txBody>
      </p:sp>
      <p:pic>
        <p:nvPicPr>
          <p:cNvPr id="2" name="图片 1" descr="局部截取_20260503_145719"/>
          <p:cNvPicPr>
            <a:picLocks noChangeAspect="1"/>
          </p:cNvPicPr>
          <p:nvPr/>
        </p:nvPicPr>
        <p:blipFill>
          <a:blip r:embed="rId1"/>
          <a:stretch>
            <a:fillRect/>
          </a:stretch>
        </p:blipFill>
        <p:spPr>
          <a:xfrm>
            <a:off x="1439545" y="380365"/>
            <a:ext cx="8468995" cy="6478270"/>
          </a:xfrm>
          <a:prstGeom prst="rect">
            <a:avLst/>
          </a:prstGeom>
        </p:spPr>
      </p:pic>
      <p:sp>
        <p:nvSpPr>
          <p:cNvPr id="3" name="文本框 2"/>
          <p:cNvSpPr txBox="1"/>
          <p:nvPr/>
        </p:nvSpPr>
        <p:spPr>
          <a:xfrm>
            <a:off x="2480945" y="116840"/>
            <a:ext cx="4624705" cy="398780"/>
          </a:xfrm>
          <a:prstGeom prst="rect">
            <a:avLst/>
          </a:prstGeom>
          <a:noFill/>
        </p:spPr>
        <p:txBody>
          <a:bodyPr wrap="square" rtlCol="0" anchor="t">
            <a:spAutoFit/>
          </a:bodyPr>
          <a:p>
            <a:r>
              <a:rPr lang="zh-CN" altLang="en-US" sz="2000" dirty="0">
                <a:latin typeface="+mj-ea"/>
                <a:ea typeface="+mj-ea"/>
                <a:sym typeface="Arial" panose="020B0604020202020204" pitchFamily="34" charset="0"/>
              </a:rPr>
              <a:t>空调领域主打的</a:t>
            </a:r>
            <a:r>
              <a:rPr lang="en-US" altLang="zh-CN" sz="2000" dirty="0">
                <a:latin typeface="+mj-ea"/>
                <a:ea typeface="+mj-ea"/>
                <a:sym typeface="Arial" panose="020B0604020202020204" pitchFamily="34" charset="0"/>
              </a:rPr>
              <a:t>PLC</a:t>
            </a:r>
            <a:r>
              <a:rPr lang="zh-CN" altLang="en-US" sz="2000" dirty="0">
                <a:latin typeface="+mj-ea"/>
                <a:ea typeface="+mj-ea"/>
                <a:sym typeface="Arial" panose="020B0604020202020204" pitchFamily="34" charset="0"/>
              </a:rPr>
              <a:t>以</a:t>
            </a:r>
            <a:r>
              <a:rPr lang="en-US" altLang="zh-CN" sz="2000">
                <a:solidFill>
                  <a:srgbClr val="000000"/>
                </a:solidFill>
                <a:latin typeface="宋体" panose="02010600030101010101" pitchFamily="2" charset="-122"/>
                <a:ea typeface="宋体" panose="02010600030101010101" pitchFamily="2" charset="-122"/>
                <a:sym typeface="+mn-ea"/>
              </a:rPr>
              <a:t>SIEMENS</a:t>
            </a:r>
            <a:r>
              <a:rPr lang="en-US" altLang="zh-CN" sz="2000" dirty="0">
                <a:latin typeface="+mj-ea"/>
                <a:ea typeface="+mj-ea"/>
                <a:sym typeface="Arial" panose="020B0604020202020204" pitchFamily="34" charset="0"/>
              </a:rPr>
              <a:t>S7-200</a:t>
            </a:r>
            <a:endParaRPr lang="zh-CN" altLang="en-US" sz="2000">
              <a:solidFill>
                <a:srgbClr val="000000"/>
              </a:solidFill>
              <a:latin typeface="宋体" panose="02010600030101010101" pitchFamily="2" charset="-122"/>
              <a:ea typeface="宋体" panose="02010600030101010101" pitchFamily="2" charset="-122"/>
              <a:sym typeface="+mn-ea"/>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4" name="直接连接符 143"/>
          <p:cNvCxnSpPr/>
          <p:nvPr/>
        </p:nvCxnSpPr>
        <p:spPr>
          <a:xfrm flipV="1">
            <a:off x="9163811" y="237140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直接连接符 144"/>
          <p:cNvCxnSpPr/>
          <p:nvPr/>
        </p:nvCxnSpPr>
        <p:spPr>
          <a:xfrm flipV="1">
            <a:off x="9163811" y="244545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6" name="直接连接符 145"/>
          <p:cNvCxnSpPr/>
          <p:nvPr/>
        </p:nvCxnSpPr>
        <p:spPr>
          <a:xfrm flipV="1">
            <a:off x="9163811" y="251950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7" name="直接连接符 146"/>
          <p:cNvCxnSpPr/>
          <p:nvPr/>
        </p:nvCxnSpPr>
        <p:spPr>
          <a:xfrm flipV="1">
            <a:off x="9163811" y="259355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8" name="直接连接符 147"/>
          <p:cNvCxnSpPr/>
          <p:nvPr/>
        </p:nvCxnSpPr>
        <p:spPr>
          <a:xfrm flipV="1">
            <a:off x="9163811" y="266760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直接连接符 148"/>
          <p:cNvCxnSpPr/>
          <p:nvPr/>
        </p:nvCxnSpPr>
        <p:spPr>
          <a:xfrm flipV="1">
            <a:off x="9163811" y="274166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0" name="直接连接符 149"/>
          <p:cNvCxnSpPr/>
          <p:nvPr/>
        </p:nvCxnSpPr>
        <p:spPr>
          <a:xfrm flipV="1">
            <a:off x="9163811" y="281571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1" name="直接连接符 150"/>
          <p:cNvCxnSpPr/>
          <p:nvPr/>
        </p:nvCxnSpPr>
        <p:spPr>
          <a:xfrm flipV="1">
            <a:off x="9163811" y="28897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2" name="直接连接符 151"/>
          <p:cNvCxnSpPr/>
          <p:nvPr/>
        </p:nvCxnSpPr>
        <p:spPr>
          <a:xfrm flipV="1">
            <a:off x="9163811" y="29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直接连接符 152"/>
          <p:cNvCxnSpPr/>
          <p:nvPr/>
        </p:nvCxnSpPr>
        <p:spPr>
          <a:xfrm flipV="1">
            <a:off x="9163811" y="30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4" name="直接连接符 153"/>
          <p:cNvCxnSpPr/>
          <p:nvPr/>
        </p:nvCxnSpPr>
        <p:spPr>
          <a:xfrm flipV="1">
            <a:off x="9163811" y="31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5" name="直接连接符 154"/>
          <p:cNvCxnSpPr/>
          <p:nvPr/>
        </p:nvCxnSpPr>
        <p:spPr>
          <a:xfrm flipV="1">
            <a:off x="9163811" y="31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 name="直接连接符 155"/>
          <p:cNvCxnSpPr/>
          <p:nvPr/>
        </p:nvCxnSpPr>
        <p:spPr>
          <a:xfrm flipV="1">
            <a:off x="9163811" y="32600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直接连接符 156"/>
          <p:cNvCxnSpPr/>
          <p:nvPr/>
        </p:nvCxnSpPr>
        <p:spPr>
          <a:xfrm flipV="1">
            <a:off x="9163811" y="33340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直接连接符 157"/>
          <p:cNvCxnSpPr/>
          <p:nvPr/>
        </p:nvCxnSpPr>
        <p:spPr>
          <a:xfrm flipV="1">
            <a:off x="9163811" y="340811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直接连接符 158"/>
          <p:cNvCxnSpPr/>
          <p:nvPr/>
        </p:nvCxnSpPr>
        <p:spPr>
          <a:xfrm flipV="1">
            <a:off x="9163811" y="348216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0" name="直接连接符 159"/>
          <p:cNvCxnSpPr/>
          <p:nvPr/>
        </p:nvCxnSpPr>
        <p:spPr>
          <a:xfrm flipV="1">
            <a:off x="9163811" y="35562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1" name="直接连接符 160"/>
          <p:cNvCxnSpPr/>
          <p:nvPr/>
        </p:nvCxnSpPr>
        <p:spPr>
          <a:xfrm flipV="1">
            <a:off x="9163811" y="36302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2" name="直接连接符 161"/>
          <p:cNvCxnSpPr/>
          <p:nvPr/>
        </p:nvCxnSpPr>
        <p:spPr>
          <a:xfrm flipV="1">
            <a:off x="9163811" y="37043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3" name="直接连接符 162"/>
          <p:cNvCxnSpPr/>
          <p:nvPr/>
        </p:nvCxnSpPr>
        <p:spPr>
          <a:xfrm flipV="1">
            <a:off x="9163811" y="377836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4" name="直接连接符 163"/>
          <p:cNvCxnSpPr/>
          <p:nvPr/>
        </p:nvCxnSpPr>
        <p:spPr>
          <a:xfrm flipV="1">
            <a:off x="9163811" y="385241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5" name="直接连接符 164"/>
          <p:cNvCxnSpPr/>
          <p:nvPr/>
        </p:nvCxnSpPr>
        <p:spPr>
          <a:xfrm flipV="1">
            <a:off x="9163811" y="392647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6" name="直接连接符 165"/>
          <p:cNvCxnSpPr/>
          <p:nvPr/>
        </p:nvCxnSpPr>
        <p:spPr>
          <a:xfrm flipV="1">
            <a:off x="9163811" y="400052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7" name="直接连接符 166"/>
          <p:cNvCxnSpPr/>
          <p:nvPr/>
        </p:nvCxnSpPr>
        <p:spPr>
          <a:xfrm flipV="1">
            <a:off x="9163811" y="407457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8" name="直接连接符 167"/>
          <p:cNvCxnSpPr/>
          <p:nvPr/>
        </p:nvCxnSpPr>
        <p:spPr>
          <a:xfrm flipV="1">
            <a:off x="9163811" y="414862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9" name="直接连接符 168"/>
          <p:cNvCxnSpPr/>
          <p:nvPr/>
        </p:nvCxnSpPr>
        <p:spPr>
          <a:xfrm flipV="1">
            <a:off x="9163811" y="422267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0" name="直接连接符 169"/>
          <p:cNvCxnSpPr/>
          <p:nvPr/>
        </p:nvCxnSpPr>
        <p:spPr>
          <a:xfrm flipV="1">
            <a:off x="9163811" y="429672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1" name="直接连接符 170"/>
          <p:cNvCxnSpPr/>
          <p:nvPr/>
        </p:nvCxnSpPr>
        <p:spPr>
          <a:xfrm flipV="1">
            <a:off x="9163811" y="437077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2" name="直接连接符 171"/>
          <p:cNvCxnSpPr/>
          <p:nvPr/>
        </p:nvCxnSpPr>
        <p:spPr>
          <a:xfrm flipV="1">
            <a:off x="9163811" y="444482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3" name="直接连接符 172"/>
          <p:cNvCxnSpPr/>
          <p:nvPr/>
        </p:nvCxnSpPr>
        <p:spPr>
          <a:xfrm flipV="1">
            <a:off x="9163811" y="451887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4" name="直接连接符 173"/>
          <p:cNvCxnSpPr/>
          <p:nvPr/>
        </p:nvCxnSpPr>
        <p:spPr>
          <a:xfrm flipV="1">
            <a:off x="9163811" y="459292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5" name="直接连接符 174"/>
          <p:cNvCxnSpPr/>
          <p:nvPr/>
        </p:nvCxnSpPr>
        <p:spPr>
          <a:xfrm flipV="1">
            <a:off x="9163811" y="466697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6" name="直接连接符 175"/>
          <p:cNvCxnSpPr/>
          <p:nvPr/>
        </p:nvCxnSpPr>
        <p:spPr>
          <a:xfrm flipV="1">
            <a:off x="9163811" y="474102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直接连接符 176"/>
          <p:cNvCxnSpPr/>
          <p:nvPr/>
        </p:nvCxnSpPr>
        <p:spPr>
          <a:xfrm flipV="1">
            <a:off x="9163811" y="481507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8" name="直接连接符 177"/>
          <p:cNvCxnSpPr/>
          <p:nvPr/>
        </p:nvCxnSpPr>
        <p:spPr>
          <a:xfrm flipV="1">
            <a:off x="9163811" y="488912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flipV="1">
            <a:off x="9163811" y="496317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0" name="直接连接符 179"/>
          <p:cNvCxnSpPr/>
          <p:nvPr/>
        </p:nvCxnSpPr>
        <p:spPr>
          <a:xfrm flipV="1">
            <a:off x="9163811" y="503723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1" name="直接连接符 180"/>
          <p:cNvCxnSpPr/>
          <p:nvPr/>
        </p:nvCxnSpPr>
        <p:spPr>
          <a:xfrm flipV="1">
            <a:off x="9163811" y="510558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2" name="直接连接符 181"/>
          <p:cNvCxnSpPr/>
          <p:nvPr/>
        </p:nvCxnSpPr>
        <p:spPr>
          <a:xfrm flipV="1">
            <a:off x="9163811" y="517963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3" name="直接连接符 182"/>
          <p:cNvCxnSpPr/>
          <p:nvPr/>
        </p:nvCxnSpPr>
        <p:spPr>
          <a:xfrm flipV="1">
            <a:off x="9163811" y="525368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4" name="直接连接符 183"/>
          <p:cNvCxnSpPr/>
          <p:nvPr/>
        </p:nvCxnSpPr>
        <p:spPr>
          <a:xfrm flipV="1">
            <a:off x="9163811" y="532773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5" name="直接连接符 184"/>
          <p:cNvCxnSpPr/>
          <p:nvPr/>
        </p:nvCxnSpPr>
        <p:spPr>
          <a:xfrm flipV="1">
            <a:off x="9163811" y="540178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6" name="直接连接符 185"/>
          <p:cNvCxnSpPr/>
          <p:nvPr/>
        </p:nvCxnSpPr>
        <p:spPr>
          <a:xfrm flipV="1">
            <a:off x="9152420" y="547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7" name="直接连接符 186"/>
          <p:cNvCxnSpPr/>
          <p:nvPr/>
        </p:nvCxnSpPr>
        <p:spPr>
          <a:xfrm flipV="1">
            <a:off x="9163811" y="351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8" name="直接连接符 187"/>
          <p:cNvCxnSpPr/>
          <p:nvPr/>
        </p:nvCxnSpPr>
        <p:spPr>
          <a:xfrm flipV="1">
            <a:off x="9163811" y="359039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9" name="直接连接符 188"/>
          <p:cNvCxnSpPr/>
          <p:nvPr/>
        </p:nvCxnSpPr>
        <p:spPr>
          <a:xfrm flipV="1">
            <a:off x="9163811" y="366444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0" name="直接连接符 189"/>
          <p:cNvCxnSpPr/>
          <p:nvPr/>
        </p:nvCxnSpPr>
        <p:spPr>
          <a:xfrm flipV="1">
            <a:off x="9163811" y="373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1" name="直接连接符 190"/>
          <p:cNvCxnSpPr/>
          <p:nvPr/>
        </p:nvCxnSpPr>
        <p:spPr>
          <a:xfrm flipV="1">
            <a:off x="9163811" y="381254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2" name="直接连接符 191"/>
          <p:cNvCxnSpPr/>
          <p:nvPr/>
        </p:nvCxnSpPr>
        <p:spPr>
          <a:xfrm flipV="1">
            <a:off x="9163811" y="388659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3" name="直接连接符 192"/>
          <p:cNvCxnSpPr/>
          <p:nvPr/>
        </p:nvCxnSpPr>
        <p:spPr>
          <a:xfrm flipV="1">
            <a:off x="9163811" y="396064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4" name="直接连接符 193"/>
          <p:cNvCxnSpPr/>
          <p:nvPr/>
        </p:nvCxnSpPr>
        <p:spPr>
          <a:xfrm flipV="1">
            <a:off x="9163811" y="403469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5" name="直接连接符 194"/>
          <p:cNvCxnSpPr/>
          <p:nvPr/>
        </p:nvCxnSpPr>
        <p:spPr>
          <a:xfrm flipV="1">
            <a:off x="9163811" y="410874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6" name="直接连接符 195"/>
          <p:cNvCxnSpPr/>
          <p:nvPr/>
        </p:nvCxnSpPr>
        <p:spPr>
          <a:xfrm flipV="1">
            <a:off x="9163811" y="418279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7" name="直接连接符 196"/>
          <p:cNvCxnSpPr/>
          <p:nvPr/>
        </p:nvCxnSpPr>
        <p:spPr>
          <a:xfrm flipV="1">
            <a:off x="9163811" y="425685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8" name="直接连接符 197"/>
          <p:cNvCxnSpPr/>
          <p:nvPr/>
        </p:nvCxnSpPr>
        <p:spPr>
          <a:xfrm flipV="1">
            <a:off x="9163811" y="433090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9" name="直接连接符 198"/>
          <p:cNvCxnSpPr/>
          <p:nvPr/>
        </p:nvCxnSpPr>
        <p:spPr>
          <a:xfrm flipV="1">
            <a:off x="9163811" y="440495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0" name="直接连接符 199"/>
          <p:cNvCxnSpPr/>
          <p:nvPr/>
        </p:nvCxnSpPr>
        <p:spPr>
          <a:xfrm flipV="1">
            <a:off x="9163811" y="447900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1" name="直接连接符 200"/>
          <p:cNvCxnSpPr/>
          <p:nvPr/>
        </p:nvCxnSpPr>
        <p:spPr>
          <a:xfrm flipV="1">
            <a:off x="9163811" y="455305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2" name="直接连接符 201"/>
          <p:cNvCxnSpPr/>
          <p:nvPr/>
        </p:nvCxnSpPr>
        <p:spPr>
          <a:xfrm flipV="1">
            <a:off x="9163811" y="46271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3" name="直接连接符 202"/>
          <p:cNvCxnSpPr/>
          <p:nvPr/>
        </p:nvCxnSpPr>
        <p:spPr>
          <a:xfrm flipV="1">
            <a:off x="9163811" y="470115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4" name="直接连接符 203"/>
          <p:cNvCxnSpPr/>
          <p:nvPr/>
        </p:nvCxnSpPr>
        <p:spPr>
          <a:xfrm flipV="1">
            <a:off x="9163811" y="477520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5" name="直接连接符 204"/>
          <p:cNvCxnSpPr/>
          <p:nvPr/>
        </p:nvCxnSpPr>
        <p:spPr>
          <a:xfrm flipV="1">
            <a:off x="9163811" y="484925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6" name="直接连接符 205"/>
          <p:cNvCxnSpPr/>
          <p:nvPr/>
        </p:nvCxnSpPr>
        <p:spPr>
          <a:xfrm flipV="1">
            <a:off x="9163811" y="492330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7" name="直接连接符 206"/>
          <p:cNvCxnSpPr/>
          <p:nvPr/>
        </p:nvCxnSpPr>
        <p:spPr>
          <a:xfrm flipV="1">
            <a:off x="9163811" y="499735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8" name="直接连接符 207"/>
          <p:cNvCxnSpPr/>
          <p:nvPr/>
        </p:nvCxnSpPr>
        <p:spPr>
          <a:xfrm flipV="1">
            <a:off x="9163811" y="507140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9" name="直接连接符 208"/>
          <p:cNvCxnSpPr/>
          <p:nvPr/>
        </p:nvCxnSpPr>
        <p:spPr>
          <a:xfrm flipV="1">
            <a:off x="9163811" y="51397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0" name="直接连接符 209"/>
          <p:cNvCxnSpPr/>
          <p:nvPr/>
        </p:nvCxnSpPr>
        <p:spPr>
          <a:xfrm flipV="1">
            <a:off x="9163811" y="521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1" name="直接连接符 210"/>
          <p:cNvCxnSpPr/>
          <p:nvPr/>
        </p:nvCxnSpPr>
        <p:spPr>
          <a:xfrm flipV="1">
            <a:off x="9163811" y="528786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2" name="直接连接符 211"/>
          <p:cNvCxnSpPr/>
          <p:nvPr/>
        </p:nvCxnSpPr>
        <p:spPr>
          <a:xfrm flipV="1">
            <a:off x="9163811" y="536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3" name="直接连接符 212"/>
          <p:cNvCxnSpPr/>
          <p:nvPr/>
        </p:nvCxnSpPr>
        <p:spPr>
          <a:xfrm flipV="1">
            <a:off x="9163811" y="54359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0" name="直接连接符 219"/>
          <p:cNvCxnSpPr/>
          <p:nvPr/>
        </p:nvCxnSpPr>
        <p:spPr>
          <a:xfrm flipV="1">
            <a:off x="9163811" y="233722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1" name="直接连接符 220"/>
          <p:cNvCxnSpPr/>
          <p:nvPr/>
        </p:nvCxnSpPr>
        <p:spPr>
          <a:xfrm flipV="1">
            <a:off x="9163811" y="241128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2" name="直接连接符 221"/>
          <p:cNvCxnSpPr/>
          <p:nvPr/>
        </p:nvCxnSpPr>
        <p:spPr>
          <a:xfrm flipV="1">
            <a:off x="9163811" y="248533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3" name="直接连接符 222"/>
          <p:cNvCxnSpPr/>
          <p:nvPr/>
        </p:nvCxnSpPr>
        <p:spPr>
          <a:xfrm flipV="1">
            <a:off x="9163811" y="255938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4" name="直接连接符 223"/>
          <p:cNvCxnSpPr/>
          <p:nvPr/>
        </p:nvCxnSpPr>
        <p:spPr>
          <a:xfrm flipV="1">
            <a:off x="9163811" y="263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5" name="直接连接符 224"/>
          <p:cNvCxnSpPr/>
          <p:nvPr/>
        </p:nvCxnSpPr>
        <p:spPr>
          <a:xfrm flipV="1">
            <a:off x="9163811" y="2707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直接连接符 225"/>
          <p:cNvCxnSpPr/>
          <p:nvPr/>
        </p:nvCxnSpPr>
        <p:spPr>
          <a:xfrm flipV="1">
            <a:off x="9163811" y="278153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7" name="直接连接符 226"/>
          <p:cNvCxnSpPr/>
          <p:nvPr/>
        </p:nvCxnSpPr>
        <p:spPr>
          <a:xfrm flipV="1">
            <a:off x="9163811" y="285558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8" name="直接连接符 227"/>
          <p:cNvCxnSpPr/>
          <p:nvPr/>
        </p:nvCxnSpPr>
        <p:spPr>
          <a:xfrm flipV="1">
            <a:off x="9163811" y="292963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9" name="直接连接符 228"/>
          <p:cNvCxnSpPr/>
          <p:nvPr/>
        </p:nvCxnSpPr>
        <p:spPr>
          <a:xfrm flipV="1">
            <a:off x="9163811" y="300368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0" name="直接连接符 229"/>
          <p:cNvCxnSpPr/>
          <p:nvPr/>
        </p:nvCxnSpPr>
        <p:spPr>
          <a:xfrm flipV="1">
            <a:off x="9163811" y="307773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1" name="直接连接符 230"/>
          <p:cNvCxnSpPr/>
          <p:nvPr/>
        </p:nvCxnSpPr>
        <p:spPr>
          <a:xfrm flipV="1">
            <a:off x="9163811" y="315178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直接连接符 231"/>
          <p:cNvCxnSpPr/>
          <p:nvPr/>
        </p:nvCxnSpPr>
        <p:spPr>
          <a:xfrm flipV="1">
            <a:off x="9163811" y="32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3" name="直接连接符 232"/>
          <p:cNvCxnSpPr/>
          <p:nvPr/>
        </p:nvCxnSpPr>
        <p:spPr>
          <a:xfrm flipV="1">
            <a:off x="9163811" y="329988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4" name="直接连接符 233"/>
          <p:cNvCxnSpPr/>
          <p:nvPr/>
        </p:nvCxnSpPr>
        <p:spPr>
          <a:xfrm flipV="1">
            <a:off x="9163811" y="337393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5" name="直接连接符 234"/>
          <p:cNvCxnSpPr/>
          <p:nvPr/>
        </p:nvCxnSpPr>
        <p:spPr>
          <a:xfrm flipV="1">
            <a:off x="9163811" y="3447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3" name="直接连接符 242"/>
          <p:cNvCxnSpPr/>
          <p:nvPr/>
        </p:nvCxnSpPr>
        <p:spPr>
          <a:xfrm flipV="1">
            <a:off x="9163811" y="151697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4" name="直接连接符 243"/>
          <p:cNvCxnSpPr/>
          <p:nvPr/>
        </p:nvCxnSpPr>
        <p:spPr>
          <a:xfrm flipV="1">
            <a:off x="9163811" y="159102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5" name="直接连接符 244"/>
          <p:cNvCxnSpPr/>
          <p:nvPr/>
        </p:nvCxnSpPr>
        <p:spPr>
          <a:xfrm flipV="1">
            <a:off x="9163811" y="166507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6" name="直接连接符 245"/>
          <p:cNvCxnSpPr/>
          <p:nvPr/>
        </p:nvCxnSpPr>
        <p:spPr>
          <a:xfrm flipV="1">
            <a:off x="9163811" y="173912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7" name="直接连接符 246"/>
          <p:cNvCxnSpPr/>
          <p:nvPr/>
        </p:nvCxnSpPr>
        <p:spPr>
          <a:xfrm flipV="1">
            <a:off x="9163811" y="181317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8" name="直接连接符 247"/>
          <p:cNvCxnSpPr/>
          <p:nvPr/>
        </p:nvCxnSpPr>
        <p:spPr>
          <a:xfrm flipV="1">
            <a:off x="9163811" y="188723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9" name="直接连接符 248"/>
          <p:cNvCxnSpPr/>
          <p:nvPr/>
        </p:nvCxnSpPr>
        <p:spPr>
          <a:xfrm flipV="1">
            <a:off x="9163811" y="196128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0" name="直接连接符 249"/>
          <p:cNvCxnSpPr/>
          <p:nvPr/>
        </p:nvCxnSpPr>
        <p:spPr>
          <a:xfrm flipV="1">
            <a:off x="9163811" y="203533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1" name="直接连接符 250"/>
          <p:cNvCxnSpPr/>
          <p:nvPr/>
        </p:nvCxnSpPr>
        <p:spPr>
          <a:xfrm flipV="1">
            <a:off x="9163811" y="210938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2" name="直接连接符 251"/>
          <p:cNvCxnSpPr/>
          <p:nvPr/>
        </p:nvCxnSpPr>
        <p:spPr>
          <a:xfrm flipV="1">
            <a:off x="9163811" y="218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3" name="直接连接符 252"/>
          <p:cNvCxnSpPr/>
          <p:nvPr/>
        </p:nvCxnSpPr>
        <p:spPr>
          <a:xfrm flipV="1">
            <a:off x="9163811" y="2257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4" name="直接连接符 253"/>
          <p:cNvCxnSpPr/>
          <p:nvPr/>
        </p:nvCxnSpPr>
        <p:spPr>
          <a:xfrm flipV="1">
            <a:off x="9163811" y="148279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5" name="直接连接符 254"/>
          <p:cNvCxnSpPr/>
          <p:nvPr/>
        </p:nvCxnSpPr>
        <p:spPr>
          <a:xfrm flipV="1">
            <a:off x="9163811" y="155685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6" name="直接连接符 255"/>
          <p:cNvCxnSpPr/>
          <p:nvPr/>
        </p:nvCxnSpPr>
        <p:spPr>
          <a:xfrm flipV="1">
            <a:off x="9163811" y="163090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7" name="直接连接符 256"/>
          <p:cNvCxnSpPr/>
          <p:nvPr/>
        </p:nvCxnSpPr>
        <p:spPr>
          <a:xfrm flipV="1">
            <a:off x="9163811" y="170495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直接连接符 257"/>
          <p:cNvCxnSpPr/>
          <p:nvPr/>
        </p:nvCxnSpPr>
        <p:spPr>
          <a:xfrm flipV="1">
            <a:off x="9163811" y="177900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直接连接符 258"/>
          <p:cNvCxnSpPr/>
          <p:nvPr/>
        </p:nvCxnSpPr>
        <p:spPr>
          <a:xfrm flipV="1">
            <a:off x="9163811" y="185305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0" name="直接连接符 259"/>
          <p:cNvCxnSpPr/>
          <p:nvPr/>
        </p:nvCxnSpPr>
        <p:spPr>
          <a:xfrm flipV="1">
            <a:off x="9163811" y="19271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直接连接符 260"/>
          <p:cNvCxnSpPr/>
          <p:nvPr/>
        </p:nvCxnSpPr>
        <p:spPr>
          <a:xfrm flipV="1">
            <a:off x="9163811" y="200115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直接连接符 261"/>
          <p:cNvCxnSpPr/>
          <p:nvPr/>
        </p:nvCxnSpPr>
        <p:spPr>
          <a:xfrm flipV="1">
            <a:off x="9163811" y="207520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3" name="直接连接符 262"/>
          <p:cNvCxnSpPr/>
          <p:nvPr/>
        </p:nvCxnSpPr>
        <p:spPr>
          <a:xfrm flipV="1">
            <a:off x="9163811" y="214925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4" name="直接连接符 263"/>
          <p:cNvCxnSpPr/>
          <p:nvPr/>
        </p:nvCxnSpPr>
        <p:spPr>
          <a:xfrm flipV="1">
            <a:off x="9163811" y="222330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5" name="直接连接符 264"/>
          <p:cNvCxnSpPr/>
          <p:nvPr/>
        </p:nvCxnSpPr>
        <p:spPr>
          <a:xfrm flipV="1">
            <a:off x="9163811" y="229735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6" name="直接连接符 265"/>
          <p:cNvCxnSpPr/>
          <p:nvPr/>
        </p:nvCxnSpPr>
        <p:spPr>
          <a:xfrm flipV="1">
            <a:off x="9163811" y="122362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7" name="直接连接符 266"/>
          <p:cNvCxnSpPr/>
          <p:nvPr/>
        </p:nvCxnSpPr>
        <p:spPr>
          <a:xfrm flipV="1">
            <a:off x="9163811" y="129767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8" name="直接连接符 267"/>
          <p:cNvCxnSpPr/>
          <p:nvPr/>
        </p:nvCxnSpPr>
        <p:spPr>
          <a:xfrm flipV="1">
            <a:off x="9163811" y="137172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9" name="直接连接符 268"/>
          <p:cNvCxnSpPr/>
          <p:nvPr/>
        </p:nvCxnSpPr>
        <p:spPr>
          <a:xfrm flipV="1">
            <a:off x="9163811" y="144577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0" name="直接连接符 269"/>
          <p:cNvCxnSpPr/>
          <p:nvPr/>
        </p:nvCxnSpPr>
        <p:spPr>
          <a:xfrm flipV="1">
            <a:off x="9163811" y="118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1" name="直接连接符 270"/>
          <p:cNvCxnSpPr/>
          <p:nvPr/>
        </p:nvCxnSpPr>
        <p:spPr>
          <a:xfrm flipV="1">
            <a:off x="9163811" y="126254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2" name="直接连接符 271"/>
          <p:cNvCxnSpPr/>
          <p:nvPr/>
        </p:nvCxnSpPr>
        <p:spPr>
          <a:xfrm flipV="1">
            <a:off x="9163811" y="133659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3" name="直接连接符 272"/>
          <p:cNvCxnSpPr/>
          <p:nvPr/>
        </p:nvCxnSpPr>
        <p:spPr>
          <a:xfrm flipV="1">
            <a:off x="9163811" y="141064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4" name="直接连接符 273"/>
          <p:cNvCxnSpPr/>
          <p:nvPr/>
        </p:nvCxnSpPr>
        <p:spPr>
          <a:xfrm flipV="1">
            <a:off x="9163811" y="111159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6" name="直接连接符 275"/>
          <p:cNvCxnSpPr/>
          <p:nvPr/>
        </p:nvCxnSpPr>
        <p:spPr>
          <a:xfrm flipV="1">
            <a:off x="9163811" y="115052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9" name="直接连接符 288"/>
          <p:cNvCxnSpPr/>
          <p:nvPr/>
        </p:nvCxnSpPr>
        <p:spPr>
          <a:xfrm flipV="1">
            <a:off x="8513263" y="510178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0" name="直接连接符 289"/>
          <p:cNvCxnSpPr/>
          <p:nvPr/>
        </p:nvCxnSpPr>
        <p:spPr>
          <a:xfrm flipV="1">
            <a:off x="8513263" y="517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1" name="直接连接符 290"/>
          <p:cNvCxnSpPr/>
          <p:nvPr/>
        </p:nvCxnSpPr>
        <p:spPr>
          <a:xfrm flipV="1">
            <a:off x="8513263" y="524988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2" name="直接连接符 291"/>
          <p:cNvCxnSpPr/>
          <p:nvPr/>
        </p:nvCxnSpPr>
        <p:spPr>
          <a:xfrm flipV="1">
            <a:off x="8513263" y="532393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3" name="直接连接符 292"/>
          <p:cNvCxnSpPr/>
          <p:nvPr/>
        </p:nvCxnSpPr>
        <p:spPr>
          <a:xfrm flipV="1">
            <a:off x="8513263" y="5397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4" name="直接连接符 293"/>
          <p:cNvCxnSpPr/>
          <p:nvPr/>
        </p:nvCxnSpPr>
        <p:spPr>
          <a:xfrm flipV="1">
            <a:off x="8513263" y="546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9" name="直接连接符 298"/>
          <p:cNvCxnSpPr/>
          <p:nvPr/>
        </p:nvCxnSpPr>
        <p:spPr>
          <a:xfrm flipV="1">
            <a:off x="8513263" y="506760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0" name="直接连接符 299"/>
          <p:cNvCxnSpPr/>
          <p:nvPr/>
        </p:nvCxnSpPr>
        <p:spPr>
          <a:xfrm flipV="1">
            <a:off x="8513263" y="514166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1" name="直接连接符 300"/>
          <p:cNvCxnSpPr/>
          <p:nvPr/>
        </p:nvCxnSpPr>
        <p:spPr>
          <a:xfrm flipV="1">
            <a:off x="8513263" y="521571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2" name="直接连接符 301"/>
          <p:cNvCxnSpPr/>
          <p:nvPr/>
        </p:nvCxnSpPr>
        <p:spPr>
          <a:xfrm flipV="1">
            <a:off x="8513263" y="52897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3" name="直接连接符 302"/>
          <p:cNvCxnSpPr/>
          <p:nvPr/>
        </p:nvCxnSpPr>
        <p:spPr>
          <a:xfrm flipV="1">
            <a:off x="8513263" y="53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4" name="直接连接符 303"/>
          <p:cNvCxnSpPr/>
          <p:nvPr/>
        </p:nvCxnSpPr>
        <p:spPr>
          <a:xfrm flipV="1">
            <a:off x="8513263" y="54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3" name="直接连接符 312"/>
          <p:cNvCxnSpPr/>
          <p:nvPr/>
        </p:nvCxnSpPr>
        <p:spPr>
          <a:xfrm flipV="1">
            <a:off x="8513263" y="503058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7" name="直接连接符 316"/>
          <p:cNvCxnSpPr/>
          <p:nvPr/>
        </p:nvCxnSpPr>
        <p:spPr>
          <a:xfrm flipV="1">
            <a:off x="8513263" y="499545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7" name="直接连接符 326"/>
          <p:cNvCxnSpPr/>
          <p:nvPr/>
        </p:nvCxnSpPr>
        <p:spPr>
          <a:xfrm flipV="1">
            <a:off x="110559" y="153786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8" name="直接连接符 327"/>
          <p:cNvCxnSpPr/>
          <p:nvPr/>
        </p:nvCxnSpPr>
        <p:spPr>
          <a:xfrm flipV="1">
            <a:off x="110559" y="16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9" name="直接连接符 328"/>
          <p:cNvCxnSpPr/>
          <p:nvPr/>
        </p:nvCxnSpPr>
        <p:spPr>
          <a:xfrm flipV="1">
            <a:off x="110559" y="16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0" name="直接连接符 329"/>
          <p:cNvCxnSpPr/>
          <p:nvPr/>
        </p:nvCxnSpPr>
        <p:spPr>
          <a:xfrm flipV="1">
            <a:off x="110559" y="17600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1" name="直接连接符 330"/>
          <p:cNvCxnSpPr/>
          <p:nvPr/>
        </p:nvCxnSpPr>
        <p:spPr>
          <a:xfrm flipV="1">
            <a:off x="110559" y="183406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2" name="直接连接符 331"/>
          <p:cNvCxnSpPr/>
          <p:nvPr/>
        </p:nvCxnSpPr>
        <p:spPr>
          <a:xfrm flipV="1">
            <a:off x="110559" y="150368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直接连接符 332"/>
          <p:cNvCxnSpPr/>
          <p:nvPr/>
        </p:nvCxnSpPr>
        <p:spPr>
          <a:xfrm flipV="1">
            <a:off x="110559" y="157773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直接连接符 333"/>
          <p:cNvCxnSpPr/>
          <p:nvPr/>
        </p:nvCxnSpPr>
        <p:spPr>
          <a:xfrm flipV="1">
            <a:off x="110559" y="165178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直接连接符 334"/>
          <p:cNvCxnSpPr/>
          <p:nvPr/>
        </p:nvCxnSpPr>
        <p:spPr>
          <a:xfrm flipV="1">
            <a:off x="110559" y="17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直接连接符 335"/>
          <p:cNvCxnSpPr/>
          <p:nvPr/>
        </p:nvCxnSpPr>
        <p:spPr>
          <a:xfrm flipV="1">
            <a:off x="110559" y="179988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直接连接符 336"/>
          <p:cNvCxnSpPr/>
          <p:nvPr/>
        </p:nvCxnSpPr>
        <p:spPr>
          <a:xfrm flipV="1">
            <a:off x="110559" y="187393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直接连接符 337"/>
          <p:cNvCxnSpPr/>
          <p:nvPr/>
        </p:nvCxnSpPr>
        <p:spPr>
          <a:xfrm flipV="1">
            <a:off x="110559" y="124450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直接连接符 338"/>
          <p:cNvCxnSpPr/>
          <p:nvPr/>
        </p:nvCxnSpPr>
        <p:spPr>
          <a:xfrm flipV="1">
            <a:off x="110559" y="131855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直接连接符 339"/>
          <p:cNvCxnSpPr/>
          <p:nvPr/>
        </p:nvCxnSpPr>
        <p:spPr>
          <a:xfrm flipV="1">
            <a:off x="110559" y="139261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直接连接符 340"/>
          <p:cNvCxnSpPr/>
          <p:nvPr/>
        </p:nvCxnSpPr>
        <p:spPr>
          <a:xfrm flipV="1">
            <a:off x="110559" y="14666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直接连接符 341"/>
          <p:cNvCxnSpPr/>
          <p:nvPr/>
        </p:nvCxnSpPr>
        <p:spPr>
          <a:xfrm flipV="1">
            <a:off x="110559" y="120938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直接连接符 342"/>
          <p:cNvCxnSpPr/>
          <p:nvPr/>
        </p:nvCxnSpPr>
        <p:spPr>
          <a:xfrm flipV="1">
            <a:off x="110559" y="128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直接连接符 343"/>
          <p:cNvCxnSpPr/>
          <p:nvPr/>
        </p:nvCxnSpPr>
        <p:spPr>
          <a:xfrm flipV="1">
            <a:off x="110559" y="135748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直接连接符 344"/>
          <p:cNvCxnSpPr/>
          <p:nvPr/>
        </p:nvCxnSpPr>
        <p:spPr>
          <a:xfrm flipV="1">
            <a:off x="110559" y="143153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6" name="直接连接符 345"/>
          <p:cNvCxnSpPr/>
          <p:nvPr/>
        </p:nvCxnSpPr>
        <p:spPr>
          <a:xfrm flipV="1">
            <a:off x="110559" y="1132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7" name="直接连接符 346"/>
          <p:cNvCxnSpPr/>
          <p:nvPr/>
        </p:nvCxnSpPr>
        <p:spPr>
          <a:xfrm flipV="1">
            <a:off x="110559" y="117140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8" name="直接连接符 347"/>
          <p:cNvCxnSpPr/>
          <p:nvPr/>
        </p:nvCxnSpPr>
        <p:spPr>
          <a:xfrm flipV="1">
            <a:off x="764906" y="121128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9" name="直接连接符 348"/>
          <p:cNvCxnSpPr/>
          <p:nvPr/>
        </p:nvCxnSpPr>
        <p:spPr>
          <a:xfrm flipV="1">
            <a:off x="764906" y="128533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0" name="直接连接符 349"/>
          <p:cNvCxnSpPr/>
          <p:nvPr/>
        </p:nvCxnSpPr>
        <p:spPr>
          <a:xfrm flipV="1">
            <a:off x="764906" y="135938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1" name="直接连接符 350"/>
          <p:cNvCxnSpPr/>
          <p:nvPr/>
        </p:nvCxnSpPr>
        <p:spPr>
          <a:xfrm flipV="1">
            <a:off x="764906" y="143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2" name="直接连接符 351"/>
          <p:cNvCxnSpPr/>
          <p:nvPr/>
        </p:nvCxnSpPr>
        <p:spPr>
          <a:xfrm flipV="1">
            <a:off x="764906" y="1507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3" name="直接连接符 352"/>
          <p:cNvCxnSpPr/>
          <p:nvPr/>
        </p:nvCxnSpPr>
        <p:spPr>
          <a:xfrm flipV="1">
            <a:off x="764906" y="158153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4" name="直接连接符 353"/>
          <p:cNvCxnSpPr/>
          <p:nvPr/>
        </p:nvCxnSpPr>
        <p:spPr>
          <a:xfrm flipV="1">
            <a:off x="764906" y="11771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5" name="直接连接符 354"/>
          <p:cNvCxnSpPr/>
          <p:nvPr/>
        </p:nvCxnSpPr>
        <p:spPr>
          <a:xfrm flipV="1">
            <a:off x="764906" y="125115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6" name="直接连接符 355"/>
          <p:cNvCxnSpPr/>
          <p:nvPr/>
        </p:nvCxnSpPr>
        <p:spPr>
          <a:xfrm flipV="1">
            <a:off x="764906" y="13252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7" name="直接连接符 356"/>
          <p:cNvCxnSpPr/>
          <p:nvPr/>
        </p:nvCxnSpPr>
        <p:spPr>
          <a:xfrm flipV="1">
            <a:off x="764906" y="139925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8" name="直接连接符 357"/>
          <p:cNvCxnSpPr/>
          <p:nvPr/>
        </p:nvCxnSpPr>
        <p:spPr>
          <a:xfrm flipV="1">
            <a:off x="764906" y="147330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9" name="直接连接符 358"/>
          <p:cNvCxnSpPr/>
          <p:nvPr/>
        </p:nvCxnSpPr>
        <p:spPr>
          <a:xfrm flipV="1">
            <a:off x="764906" y="154735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0" name="直接连接符 359"/>
          <p:cNvCxnSpPr/>
          <p:nvPr/>
        </p:nvCxnSpPr>
        <p:spPr>
          <a:xfrm flipV="1">
            <a:off x="764906" y="114007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1" name="直接连接符 360"/>
          <p:cNvCxnSpPr/>
          <p:nvPr/>
        </p:nvCxnSpPr>
        <p:spPr>
          <a:xfrm flipV="1">
            <a:off x="764906" y="110590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3" name="文本框 2"/>
          <p:cNvSpPr txBox="1"/>
          <p:nvPr/>
        </p:nvSpPr>
        <p:spPr>
          <a:xfrm>
            <a:off x="935355" y="116840"/>
            <a:ext cx="7954645" cy="398780"/>
          </a:xfrm>
          <a:prstGeom prst="rect">
            <a:avLst/>
          </a:prstGeom>
          <a:noFill/>
        </p:spPr>
        <p:txBody>
          <a:bodyPr wrap="square" rtlCol="0" anchor="t">
            <a:spAutoFit/>
          </a:bodyPr>
          <a:p>
            <a:r>
              <a:rPr lang="zh-CN" altLang="en-US" sz="2000" dirty="0">
                <a:latin typeface="+mj-ea"/>
                <a:ea typeface="+mj-ea"/>
                <a:sym typeface="Arial" panose="020B0604020202020204" pitchFamily="34" charset="0"/>
              </a:rPr>
              <a:t>空调领域主打的</a:t>
            </a:r>
            <a:r>
              <a:rPr lang="en-US" altLang="zh-CN" sz="2000" dirty="0">
                <a:latin typeface="+mj-ea"/>
                <a:ea typeface="+mj-ea"/>
                <a:sym typeface="Arial" panose="020B0604020202020204" pitchFamily="34" charset="0"/>
              </a:rPr>
              <a:t>PLC</a:t>
            </a:r>
            <a:r>
              <a:rPr lang="zh-CN" altLang="en-US" sz="2000" dirty="0">
                <a:latin typeface="+mj-ea"/>
                <a:ea typeface="+mj-ea"/>
                <a:sym typeface="Arial" panose="020B0604020202020204" pitchFamily="34" charset="0"/>
              </a:rPr>
              <a:t>以</a:t>
            </a:r>
            <a:r>
              <a:rPr lang="en-US" altLang="zh-CN" sz="2000">
                <a:solidFill>
                  <a:srgbClr val="000000"/>
                </a:solidFill>
                <a:latin typeface="宋体" panose="02010600030101010101" pitchFamily="2" charset="-122"/>
                <a:ea typeface="宋体" panose="02010600030101010101" pitchFamily="2" charset="-122"/>
                <a:sym typeface="+mn-ea"/>
              </a:rPr>
              <a:t>SIEMENS   S7-1200  S7-1500</a:t>
            </a:r>
            <a:r>
              <a:rPr lang="zh-CN" altLang="en-US" sz="2000">
                <a:solidFill>
                  <a:srgbClr val="000000"/>
                </a:solidFill>
                <a:latin typeface="宋体" panose="02010600030101010101" pitchFamily="2" charset="-122"/>
                <a:ea typeface="宋体" panose="02010600030101010101" pitchFamily="2" charset="-122"/>
                <a:sym typeface="+mn-ea"/>
              </a:rPr>
              <a:t>为主通讯拓普图</a:t>
            </a:r>
            <a:r>
              <a:rPr lang="en-US" altLang="zh-CN" sz="2000">
                <a:solidFill>
                  <a:srgbClr val="000000"/>
                </a:solidFill>
                <a:latin typeface="宋体" panose="02010600030101010101" pitchFamily="2" charset="-122"/>
                <a:ea typeface="宋体" panose="02010600030101010101" pitchFamily="2" charset="-122"/>
                <a:sym typeface="+mn-ea"/>
              </a:rPr>
              <a:t> </a:t>
            </a:r>
            <a:endParaRPr lang="zh-CN" altLang="en-US" sz="2000">
              <a:solidFill>
                <a:srgbClr val="000000"/>
              </a:solidFill>
              <a:latin typeface="宋体" panose="02010600030101010101" pitchFamily="2" charset="-122"/>
              <a:ea typeface="宋体" panose="02010600030101010101" pitchFamily="2" charset="-122"/>
              <a:sym typeface="+mn-ea"/>
            </a:endParaRPr>
          </a:p>
        </p:txBody>
      </p:sp>
      <p:pic>
        <p:nvPicPr>
          <p:cNvPr id="4" name="图片 3" descr="局部截取_20260507_125230"/>
          <p:cNvPicPr>
            <a:picLocks noChangeAspect="1"/>
          </p:cNvPicPr>
          <p:nvPr/>
        </p:nvPicPr>
        <p:blipFill>
          <a:blip r:embed="rId1"/>
          <a:stretch>
            <a:fillRect/>
          </a:stretch>
        </p:blipFill>
        <p:spPr>
          <a:xfrm>
            <a:off x="0" y="625475"/>
            <a:ext cx="9720580" cy="620077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4" name="直接连接符 143"/>
          <p:cNvCxnSpPr/>
          <p:nvPr/>
        </p:nvCxnSpPr>
        <p:spPr>
          <a:xfrm flipV="1">
            <a:off x="9163811" y="237140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直接连接符 144"/>
          <p:cNvCxnSpPr/>
          <p:nvPr/>
        </p:nvCxnSpPr>
        <p:spPr>
          <a:xfrm flipV="1">
            <a:off x="9163811" y="244545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6" name="直接连接符 145"/>
          <p:cNvCxnSpPr/>
          <p:nvPr/>
        </p:nvCxnSpPr>
        <p:spPr>
          <a:xfrm flipV="1">
            <a:off x="9163811" y="251950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7" name="直接连接符 146"/>
          <p:cNvCxnSpPr/>
          <p:nvPr/>
        </p:nvCxnSpPr>
        <p:spPr>
          <a:xfrm flipV="1">
            <a:off x="9163811" y="259355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8" name="直接连接符 147"/>
          <p:cNvCxnSpPr/>
          <p:nvPr/>
        </p:nvCxnSpPr>
        <p:spPr>
          <a:xfrm flipV="1">
            <a:off x="9163811" y="266760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直接连接符 148"/>
          <p:cNvCxnSpPr/>
          <p:nvPr/>
        </p:nvCxnSpPr>
        <p:spPr>
          <a:xfrm flipV="1">
            <a:off x="9163811" y="274166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0" name="直接连接符 149"/>
          <p:cNvCxnSpPr/>
          <p:nvPr/>
        </p:nvCxnSpPr>
        <p:spPr>
          <a:xfrm flipV="1">
            <a:off x="9163811" y="281571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1" name="直接连接符 150"/>
          <p:cNvCxnSpPr/>
          <p:nvPr/>
        </p:nvCxnSpPr>
        <p:spPr>
          <a:xfrm flipV="1">
            <a:off x="9163811" y="28897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2" name="直接连接符 151"/>
          <p:cNvCxnSpPr/>
          <p:nvPr/>
        </p:nvCxnSpPr>
        <p:spPr>
          <a:xfrm flipV="1">
            <a:off x="9163811" y="29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直接连接符 152"/>
          <p:cNvCxnSpPr/>
          <p:nvPr/>
        </p:nvCxnSpPr>
        <p:spPr>
          <a:xfrm flipV="1">
            <a:off x="9163811" y="30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4" name="直接连接符 153"/>
          <p:cNvCxnSpPr/>
          <p:nvPr/>
        </p:nvCxnSpPr>
        <p:spPr>
          <a:xfrm flipV="1">
            <a:off x="9163811" y="31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5" name="直接连接符 154"/>
          <p:cNvCxnSpPr/>
          <p:nvPr/>
        </p:nvCxnSpPr>
        <p:spPr>
          <a:xfrm flipV="1">
            <a:off x="9163811" y="31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 name="直接连接符 155"/>
          <p:cNvCxnSpPr/>
          <p:nvPr/>
        </p:nvCxnSpPr>
        <p:spPr>
          <a:xfrm flipV="1">
            <a:off x="9163811" y="32600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直接连接符 156"/>
          <p:cNvCxnSpPr/>
          <p:nvPr/>
        </p:nvCxnSpPr>
        <p:spPr>
          <a:xfrm flipV="1">
            <a:off x="9163811" y="33340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直接连接符 157"/>
          <p:cNvCxnSpPr/>
          <p:nvPr/>
        </p:nvCxnSpPr>
        <p:spPr>
          <a:xfrm flipV="1">
            <a:off x="9163811" y="340811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直接连接符 158"/>
          <p:cNvCxnSpPr/>
          <p:nvPr/>
        </p:nvCxnSpPr>
        <p:spPr>
          <a:xfrm flipV="1">
            <a:off x="9163811" y="348216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0" name="直接连接符 159"/>
          <p:cNvCxnSpPr/>
          <p:nvPr/>
        </p:nvCxnSpPr>
        <p:spPr>
          <a:xfrm flipV="1">
            <a:off x="9163811" y="35562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1" name="直接连接符 160"/>
          <p:cNvCxnSpPr/>
          <p:nvPr/>
        </p:nvCxnSpPr>
        <p:spPr>
          <a:xfrm flipV="1">
            <a:off x="9163811" y="36302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2" name="直接连接符 161"/>
          <p:cNvCxnSpPr/>
          <p:nvPr/>
        </p:nvCxnSpPr>
        <p:spPr>
          <a:xfrm flipV="1">
            <a:off x="9163811" y="37043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3" name="直接连接符 162"/>
          <p:cNvCxnSpPr/>
          <p:nvPr/>
        </p:nvCxnSpPr>
        <p:spPr>
          <a:xfrm flipV="1">
            <a:off x="9163811" y="377836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4" name="直接连接符 163"/>
          <p:cNvCxnSpPr/>
          <p:nvPr/>
        </p:nvCxnSpPr>
        <p:spPr>
          <a:xfrm flipV="1">
            <a:off x="9163811" y="385241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5" name="直接连接符 164"/>
          <p:cNvCxnSpPr/>
          <p:nvPr/>
        </p:nvCxnSpPr>
        <p:spPr>
          <a:xfrm flipV="1">
            <a:off x="9163811" y="392647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6" name="直接连接符 165"/>
          <p:cNvCxnSpPr/>
          <p:nvPr/>
        </p:nvCxnSpPr>
        <p:spPr>
          <a:xfrm flipV="1">
            <a:off x="9163811" y="400052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7" name="直接连接符 166"/>
          <p:cNvCxnSpPr/>
          <p:nvPr/>
        </p:nvCxnSpPr>
        <p:spPr>
          <a:xfrm flipV="1">
            <a:off x="9163811" y="407457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8" name="直接连接符 167"/>
          <p:cNvCxnSpPr/>
          <p:nvPr/>
        </p:nvCxnSpPr>
        <p:spPr>
          <a:xfrm flipV="1">
            <a:off x="9163811" y="414862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9" name="直接连接符 168"/>
          <p:cNvCxnSpPr/>
          <p:nvPr/>
        </p:nvCxnSpPr>
        <p:spPr>
          <a:xfrm flipV="1">
            <a:off x="9163811" y="422267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0" name="直接连接符 169"/>
          <p:cNvCxnSpPr/>
          <p:nvPr/>
        </p:nvCxnSpPr>
        <p:spPr>
          <a:xfrm flipV="1">
            <a:off x="9163811" y="429672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1" name="直接连接符 170"/>
          <p:cNvCxnSpPr/>
          <p:nvPr/>
        </p:nvCxnSpPr>
        <p:spPr>
          <a:xfrm flipV="1">
            <a:off x="9163811" y="437077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2" name="直接连接符 171"/>
          <p:cNvCxnSpPr/>
          <p:nvPr/>
        </p:nvCxnSpPr>
        <p:spPr>
          <a:xfrm flipV="1">
            <a:off x="9163811" y="444482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3" name="直接连接符 172"/>
          <p:cNvCxnSpPr/>
          <p:nvPr/>
        </p:nvCxnSpPr>
        <p:spPr>
          <a:xfrm flipV="1">
            <a:off x="9163811" y="451887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4" name="直接连接符 173"/>
          <p:cNvCxnSpPr/>
          <p:nvPr/>
        </p:nvCxnSpPr>
        <p:spPr>
          <a:xfrm flipV="1">
            <a:off x="9163811" y="459292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5" name="直接连接符 174"/>
          <p:cNvCxnSpPr/>
          <p:nvPr/>
        </p:nvCxnSpPr>
        <p:spPr>
          <a:xfrm flipV="1">
            <a:off x="9163811" y="466697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6" name="直接连接符 175"/>
          <p:cNvCxnSpPr/>
          <p:nvPr/>
        </p:nvCxnSpPr>
        <p:spPr>
          <a:xfrm flipV="1">
            <a:off x="9163811" y="474102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直接连接符 176"/>
          <p:cNvCxnSpPr/>
          <p:nvPr/>
        </p:nvCxnSpPr>
        <p:spPr>
          <a:xfrm flipV="1">
            <a:off x="9163811" y="481507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8" name="直接连接符 177"/>
          <p:cNvCxnSpPr/>
          <p:nvPr/>
        </p:nvCxnSpPr>
        <p:spPr>
          <a:xfrm flipV="1">
            <a:off x="9163811" y="488912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flipV="1">
            <a:off x="9163811" y="496317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0" name="直接连接符 179"/>
          <p:cNvCxnSpPr/>
          <p:nvPr/>
        </p:nvCxnSpPr>
        <p:spPr>
          <a:xfrm flipV="1">
            <a:off x="9163811" y="503723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1" name="直接连接符 180"/>
          <p:cNvCxnSpPr/>
          <p:nvPr/>
        </p:nvCxnSpPr>
        <p:spPr>
          <a:xfrm flipV="1">
            <a:off x="9163811" y="510558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2" name="直接连接符 181"/>
          <p:cNvCxnSpPr/>
          <p:nvPr/>
        </p:nvCxnSpPr>
        <p:spPr>
          <a:xfrm flipV="1">
            <a:off x="9163811" y="517963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3" name="直接连接符 182"/>
          <p:cNvCxnSpPr/>
          <p:nvPr/>
        </p:nvCxnSpPr>
        <p:spPr>
          <a:xfrm flipV="1">
            <a:off x="9163811" y="525368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4" name="直接连接符 183"/>
          <p:cNvCxnSpPr/>
          <p:nvPr/>
        </p:nvCxnSpPr>
        <p:spPr>
          <a:xfrm flipV="1">
            <a:off x="9163811" y="532773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5" name="直接连接符 184"/>
          <p:cNvCxnSpPr/>
          <p:nvPr/>
        </p:nvCxnSpPr>
        <p:spPr>
          <a:xfrm flipV="1">
            <a:off x="9163811" y="540178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6" name="直接连接符 185"/>
          <p:cNvCxnSpPr/>
          <p:nvPr/>
        </p:nvCxnSpPr>
        <p:spPr>
          <a:xfrm flipV="1">
            <a:off x="9152420" y="547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7" name="直接连接符 186"/>
          <p:cNvCxnSpPr/>
          <p:nvPr/>
        </p:nvCxnSpPr>
        <p:spPr>
          <a:xfrm flipV="1">
            <a:off x="9163811" y="351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8" name="直接连接符 187"/>
          <p:cNvCxnSpPr/>
          <p:nvPr/>
        </p:nvCxnSpPr>
        <p:spPr>
          <a:xfrm flipV="1">
            <a:off x="9163811" y="359039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9" name="直接连接符 188"/>
          <p:cNvCxnSpPr/>
          <p:nvPr/>
        </p:nvCxnSpPr>
        <p:spPr>
          <a:xfrm flipV="1">
            <a:off x="9163811" y="366444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0" name="直接连接符 189"/>
          <p:cNvCxnSpPr/>
          <p:nvPr/>
        </p:nvCxnSpPr>
        <p:spPr>
          <a:xfrm flipV="1">
            <a:off x="9163811" y="373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1" name="直接连接符 190"/>
          <p:cNvCxnSpPr/>
          <p:nvPr/>
        </p:nvCxnSpPr>
        <p:spPr>
          <a:xfrm flipV="1">
            <a:off x="9163811" y="381254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2" name="直接连接符 191"/>
          <p:cNvCxnSpPr/>
          <p:nvPr/>
        </p:nvCxnSpPr>
        <p:spPr>
          <a:xfrm flipV="1">
            <a:off x="9163811" y="388659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3" name="直接连接符 192"/>
          <p:cNvCxnSpPr/>
          <p:nvPr/>
        </p:nvCxnSpPr>
        <p:spPr>
          <a:xfrm flipV="1">
            <a:off x="9163811" y="396064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4" name="直接连接符 193"/>
          <p:cNvCxnSpPr/>
          <p:nvPr/>
        </p:nvCxnSpPr>
        <p:spPr>
          <a:xfrm flipV="1">
            <a:off x="9163811" y="403469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5" name="直接连接符 194"/>
          <p:cNvCxnSpPr/>
          <p:nvPr/>
        </p:nvCxnSpPr>
        <p:spPr>
          <a:xfrm flipV="1">
            <a:off x="9163811" y="410874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6" name="直接连接符 195"/>
          <p:cNvCxnSpPr/>
          <p:nvPr/>
        </p:nvCxnSpPr>
        <p:spPr>
          <a:xfrm flipV="1">
            <a:off x="9163811" y="418279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7" name="直接连接符 196"/>
          <p:cNvCxnSpPr/>
          <p:nvPr/>
        </p:nvCxnSpPr>
        <p:spPr>
          <a:xfrm flipV="1">
            <a:off x="9163811" y="425685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8" name="直接连接符 197"/>
          <p:cNvCxnSpPr/>
          <p:nvPr/>
        </p:nvCxnSpPr>
        <p:spPr>
          <a:xfrm flipV="1">
            <a:off x="9163811" y="433090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9" name="直接连接符 198"/>
          <p:cNvCxnSpPr/>
          <p:nvPr/>
        </p:nvCxnSpPr>
        <p:spPr>
          <a:xfrm flipV="1">
            <a:off x="9163811" y="440495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0" name="直接连接符 199"/>
          <p:cNvCxnSpPr/>
          <p:nvPr/>
        </p:nvCxnSpPr>
        <p:spPr>
          <a:xfrm flipV="1">
            <a:off x="9163811" y="447900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1" name="直接连接符 200"/>
          <p:cNvCxnSpPr/>
          <p:nvPr/>
        </p:nvCxnSpPr>
        <p:spPr>
          <a:xfrm flipV="1">
            <a:off x="9163811" y="455305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2" name="直接连接符 201"/>
          <p:cNvCxnSpPr/>
          <p:nvPr/>
        </p:nvCxnSpPr>
        <p:spPr>
          <a:xfrm flipV="1">
            <a:off x="9163811" y="46271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3" name="直接连接符 202"/>
          <p:cNvCxnSpPr/>
          <p:nvPr/>
        </p:nvCxnSpPr>
        <p:spPr>
          <a:xfrm flipV="1">
            <a:off x="9163811" y="470115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4" name="直接连接符 203"/>
          <p:cNvCxnSpPr/>
          <p:nvPr/>
        </p:nvCxnSpPr>
        <p:spPr>
          <a:xfrm flipV="1">
            <a:off x="9163811" y="477520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5" name="直接连接符 204"/>
          <p:cNvCxnSpPr/>
          <p:nvPr/>
        </p:nvCxnSpPr>
        <p:spPr>
          <a:xfrm flipV="1">
            <a:off x="9163811" y="484925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6" name="直接连接符 205"/>
          <p:cNvCxnSpPr/>
          <p:nvPr/>
        </p:nvCxnSpPr>
        <p:spPr>
          <a:xfrm flipV="1">
            <a:off x="9163811" y="492330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7" name="直接连接符 206"/>
          <p:cNvCxnSpPr/>
          <p:nvPr/>
        </p:nvCxnSpPr>
        <p:spPr>
          <a:xfrm flipV="1">
            <a:off x="9163811" y="499735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8" name="直接连接符 207"/>
          <p:cNvCxnSpPr/>
          <p:nvPr/>
        </p:nvCxnSpPr>
        <p:spPr>
          <a:xfrm flipV="1">
            <a:off x="9163811" y="507140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9" name="直接连接符 208"/>
          <p:cNvCxnSpPr/>
          <p:nvPr/>
        </p:nvCxnSpPr>
        <p:spPr>
          <a:xfrm flipV="1">
            <a:off x="9163811" y="51397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0" name="直接连接符 209"/>
          <p:cNvCxnSpPr/>
          <p:nvPr/>
        </p:nvCxnSpPr>
        <p:spPr>
          <a:xfrm flipV="1">
            <a:off x="9163811" y="521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1" name="直接连接符 210"/>
          <p:cNvCxnSpPr/>
          <p:nvPr/>
        </p:nvCxnSpPr>
        <p:spPr>
          <a:xfrm flipV="1">
            <a:off x="9163811" y="528786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2" name="直接连接符 211"/>
          <p:cNvCxnSpPr/>
          <p:nvPr/>
        </p:nvCxnSpPr>
        <p:spPr>
          <a:xfrm flipV="1">
            <a:off x="9163811" y="536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3" name="直接连接符 212"/>
          <p:cNvCxnSpPr/>
          <p:nvPr/>
        </p:nvCxnSpPr>
        <p:spPr>
          <a:xfrm flipV="1">
            <a:off x="9163811" y="54359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0" name="直接连接符 219"/>
          <p:cNvCxnSpPr/>
          <p:nvPr/>
        </p:nvCxnSpPr>
        <p:spPr>
          <a:xfrm flipV="1">
            <a:off x="9163811" y="233722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1" name="直接连接符 220"/>
          <p:cNvCxnSpPr/>
          <p:nvPr/>
        </p:nvCxnSpPr>
        <p:spPr>
          <a:xfrm flipV="1">
            <a:off x="9163811" y="241128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2" name="直接连接符 221"/>
          <p:cNvCxnSpPr/>
          <p:nvPr/>
        </p:nvCxnSpPr>
        <p:spPr>
          <a:xfrm flipV="1">
            <a:off x="9163811" y="248533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3" name="直接连接符 222"/>
          <p:cNvCxnSpPr/>
          <p:nvPr/>
        </p:nvCxnSpPr>
        <p:spPr>
          <a:xfrm flipV="1">
            <a:off x="9163811" y="255938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4" name="直接连接符 223"/>
          <p:cNvCxnSpPr/>
          <p:nvPr/>
        </p:nvCxnSpPr>
        <p:spPr>
          <a:xfrm flipV="1">
            <a:off x="9163811" y="263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5" name="直接连接符 224"/>
          <p:cNvCxnSpPr/>
          <p:nvPr/>
        </p:nvCxnSpPr>
        <p:spPr>
          <a:xfrm flipV="1">
            <a:off x="9163811" y="2707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直接连接符 225"/>
          <p:cNvCxnSpPr/>
          <p:nvPr/>
        </p:nvCxnSpPr>
        <p:spPr>
          <a:xfrm flipV="1">
            <a:off x="9163811" y="278153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7" name="直接连接符 226"/>
          <p:cNvCxnSpPr/>
          <p:nvPr/>
        </p:nvCxnSpPr>
        <p:spPr>
          <a:xfrm flipV="1">
            <a:off x="9163811" y="285558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8" name="直接连接符 227"/>
          <p:cNvCxnSpPr/>
          <p:nvPr/>
        </p:nvCxnSpPr>
        <p:spPr>
          <a:xfrm flipV="1">
            <a:off x="9163811" y="292963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9" name="直接连接符 228"/>
          <p:cNvCxnSpPr/>
          <p:nvPr/>
        </p:nvCxnSpPr>
        <p:spPr>
          <a:xfrm flipV="1">
            <a:off x="9163811" y="300368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0" name="直接连接符 229"/>
          <p:cNvCxnSpPr/>
          <p:nvPr/>
        </p:nvCxnSpPr>
        <p:spPr>
          <a:xfrm flipV="1">
            <a:off x="9163811" y="307773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1" name="直接连接符 230"/>
          <p:cNvCxnSpPr/>
          <p:nvPr/>
        </p:nvCxnSpPr>
        <p:spPr>
          <a:xfrm flipV="1">
            <a:off x="9163811" y="315178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直接连接符 231"/>
          <p:cNvCxnSpPr/>
          <p:nvPr/>
        </p:nvCxnSpPr>
        <p:spPr>
          <a:xfrm flipV="1">
            <a:off x="9163811" y="32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3" name="直接连接符 232"/>
          <p:cNvCxnSpPr/>
          <p:nvPr/>
        </p:nvCxnSpPr>
        <p:spPr>
          <a:xfrm flipV="1">
            <a:off x="9163811" y="329988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4" name="直接连接符 233"/>
          <p:cNvCxnSpPr/>
          <p:nvPr/>
        </p:nvCxnSpPr>
        <p:spPr>
          <a:xfrm flipV="1">
            <a:off x="9163811" y="337393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5" name="直接连接符 234"/>
          <p:cNvCxnSpPr/>
          <p:nvPr/>
        </p:nvCxnSpPr>
        <p:spPr>
          <a:xfrm flipV="1">
            <a:off x="9163811" y="3447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3" name="直接连接符 242"/>
          <p:cNvCxnSpPr/>
          <p:nvPr/>
        </p:nvCxnSpPr>
        <p:spPr>
          <a:xfrm flipV="1">
            <a:off x="9163811" y="151697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4" name="直接连接符 243"/>
          <p:cNvCxnSpPr/>
          <p:nvPr/>
        </p:nvCxnSpPr>
        <p:spPr>
          <a:xfrm flipV="1">
            <a:off x="9163811" y="159102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5" name="直接连接符 244"/>
          <p:cNvCxnSpPr/>
          <p:nvPr/>
        </p:nvCxnSpPr>
        <p:spPr>
          <a:xfrm flipV="1">
            <a:off x="9163811" y="166507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6" name="直接连接符 245"/>
          <p:cNvCxnSpPr/>
          <p:nvPr/>
        </p:nvCxnSpPr>
        <p:spPr>
          <a:xfrm flipV="1">
            <a:off x="9163811" y="173912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7" name="直接连接符 246"/>
          <p:cNvCxnSpPr/>
          <p:nvPr/>
        </p:nvCxnSpPr>
        <p:spPr>
          <a:xfrm flipV="1">
            <a:off x="9163811" y="181317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8" name="直接连接符 247"/>
          <p:cNvCxnSpPr/>
          <p:nvPr/>
        </p:nvCxnSpPr>
        <p:spPr>
          <a:xfrm flipV="1">
            <a:off x="9163811" y="188723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9" name="直接连接符 248"/>
          <p:cNvCxnSpPr/>
          <p:nvPr/>
        </p:nvCxnSpPr>
        <p:spPr>
          <a:xfrm flipV="1">
            <a:off x="9163811" y="196128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0" name="直接连接符 249"/>
          <p:cNvCxnSpPr/>
          <p:nvPr/>
        </p:nvCxnSpPr>
        <p:spPr>
          <a:xfrm flipV="1">
            <a:off x="9163811" y="203533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1" name="直接连接符 250"/>
          <p:cNvCxnSpPr/>
          <p:nvPr/>
        </p:nvCxnSpPr>
        <p:spPr>
          <a:xfrm flipV="1">
            <a:off x="9163811" y="210938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2" name="直接连接符 251"/>
          <p:cNvCxnSpPr/>
          <p:nvPr/>
        </p:nvCxnSpPr>
        <p:spPr>
          <a:xfrm flipV="1">
            <a:off x="9163811" y="218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3" name="直接连接符 252"/>
          <p:cNvCxnSpPr/>
          <p:nvPr/>
        </p:nvCxnSpPr>
        <p:spPr>
          <a:xfrm flipV="1">
            <a:off x="9163811" y="2257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4" name="直接连接符 253"/>
          <p:cNvCxnSpPr/>
          <p:nvPr/>
        </p:nvCxnSpPr>
        <p:spPr>
          <a:xfrm flipV="1">
            <a:off x="9163811" y="148279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5" name="直接连接符 254"/>
          <p:cNvCxnSpPr/>
          <p:nvPr/>
        </p:nvCxnSpPr>
        <p:spPr>
          <a:xfrm flipV="1">
            <a:off x="9163811" y="155685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6" name="直接连接符 255"/>
          <p:cNvCxnSpPr/>
          <p:nvPr/>
        </p:nvCxnSpPr>
        <p:spPr>
          <a:xfrm flipV="1">
            <a:off x="9163811" y="163090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7" name="直接连接符 256"/>
          <p:cNvCxnSpPr/>
          <p:nvPr/>
        </p:nvCxnSpPr>
        <p:spPr>
          <a:xfrm flipV="1">
            <a:off x="9163811" y="170495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直接连接符 257"/>
          <p:cNvCxnSpPr/>
          <p:nvPr/>
        </p:nvCxnSpPr>
        <p:spPr>
          <a:xfrm flipV="1">
            <a:off x="9163811" y="177900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直接连接符 258"/>
          <p:cNvCxnSpPr/>
          <p:nvPr/>
        </p:nvCxnSpPr>
        <p:spPr>
          <a:xfrm flipV="1">
            <a:off x="9163811" y="185305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0" name="直接连接符 259"/>
          <p:cNvCxnSpPr/>
          <p:nvPr/>
        </p:nvCxnSpPr>
        <p:spPr>
          <a:xfrm flipV="1">
            <a:off x="9163811" y="19271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直接连接符 260"/>
          <p:cNvCxnSpPr/>
          <p:nvPr/>
        </p:nvCxnSpPr>
        <p:spPr>
          <a:xfrm flipV="1">
            <a:off x="9163811" y="200115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直接连接符 261"/>
          <p:cNvCxnSpPr/>
          <p:nvPr/>
        </p:nvCxnSpPr>
        <p:spPr>
          <a:xfrm flipV="1">
            <a:off x="9163811" y="207520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3" name="直接连接符 262"/>
          <p:cNvCxnSpPr/>
          <p:nvPr/>
        </p:nvCxnSpPr>
        <p:spPr>
          <a:xfrm flipV="1">
            <a:off x="9163811" y="214925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4" name="直接连接符 263"/>
          <p:cNvCxnSpPr/>
          <p:nvPr/>
        </p:nvCxnSpPr>
        <p:spPr>
          <a:xfrm flipV="1">
            <a:off x="9163811" y="222330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5" name="直接连接符 264"/>
          <p:cNvCxnSpPr/>
          <p:nvPr/>
        </p:nvCxnSpPr>
        <p:spPr>
          <a:xfrm flipV="1">
            <a:off x="9163811" y="229735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6" name="直接连接符 265"/>
          <p:cNvCxnSpPr/>
          <p:nvPr/>
        </p:nvCxnSpPr>
        <p:spPr>
          <a:xfrm flipV="1">
            <a:off x="9163811" y="122362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7" name="直接连接符 266"/>
          <p:cNvCxnSpPr/>
          <p:nvPr/>
        </p:nvCxnSpPr>
        <p:spPr>
          <a:xfrm flipV="1">
            <a:off x="9163811" y="129767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8" name="直接连接符 267"/>
          <p:cNvCxnSpPr/>
          <p:nvPr/>
        </p:nvCxnSpPr>
        <p:spPr>
          <a:xfrm flipV="1">
            <a:off x="9163811" y="137172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9" name="直接连接符 268"/>
          <p:cNvCxnSpPr/>
          <p:nvPr/>
        </p:nvCxnSpPr>
        <p:spPr>
          <a:xfrm flipV="1">
            <a:off x="9163811" y="144577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0" name="直接连接符 269"/>
          <p:cNvCxnSpPr/>
          <p:nvPr/>
        </p:nvCxnSpPr>
        <p:spPr>
          <a:xfrm flipV="1">
            <a:off x="9163811" y="118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1" name="直接连接符 270"/>
          <p:cNvCxnSpPr/>
          <p:nvPr/>
        </p:nvCxnSpPr>
        <p:spPr>
          <a:xfrm flipV="1">
            <a:off x="9163811" y="126254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2" name="直接连接符 271"/>
          <p:cNvCxnSpPr/>
          <p:nvPr/>
        </p:nvCxnSpPr>
        <p:spPr>
          <a:xfrm flipV="1">
            <a:off x="9163811" y="133659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3" name="直接连接符 272"/>
          <p:cNvCxnSpPr/>
          <p:nvPr/>
        </p:nvCxnSpPr>
        <p:spPr>
          <a:xfrm flipV="1">
            <a:off x="9163811" y="141064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4" name="直接连接符 273"/>
          <p:cNvCxnSpPr/>
          <p:nvPr/>
        </p:nvCxnSpPr>
        <p:spPr>
          <a:xfrm flipV="1">
            <a:off x="9163811" y="111159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6" name="直接连接符 275"/>
          <p:cNvCxnSpPr/>
          <p:nvPr/>
        </p:nvCxnSpPr>
        <p:spPr>
          <a:xfrm flipV="1">
            <a:off x="9163811" y="115052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9" name="直接连接符 288"/>
          <p:cNvCxnSpPr/>
          <p:nvPr/>
        </p:nvCxnSpPr>
        <p:spPr>
          <a:xfrm flipV="1">
            <a:off x="8513263" y="510178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0" name="直接连接符 289"/>
          <p:cNvCxnSpPr/>
          <p:nvPr/>
        </p:nvCxnSpPr>
        <p:spPr>
          <a:xfrm flipV="1">
            <a:off x="8513263" y="517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1" name="直接连接符 290"/>
          <p:cNvCxnSpPr/>
          <p:nvPr/>
        </p:nvCxnSpPr>
        <p:spPr>
          <a:xfrm flipV="1">
            <a:off x="8513263" y="524988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2" name="直接连接符 291"/>
          <p:cNvCxnSpPr/>
          <p:nvPr/>
        </p:nvCxnSpPr>
        <p:spPr>
          <a:xfrm flipV="1">
            <a:off x="8513263" y="532393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3" name="直接连接符 292"/>
          <p:cNvCxnSpPr/>
          <p:nvPr/>
        </p:nvCxnSpPr>
        <p:spPr>
          <a:xfrm flipV="1">
            <a:off x="8513263" y="5397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4" name="直接连接符 293"/>
          <p:cNvCxnSpPr/>
          <p:nvPr/>
        </p:nvCxnSpPr>
        <p:spPr>
          <a:xfrm flipV="1">
            <a:off x="8513263" y="546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9" name="直接连接符 298"/>
          <p:cNvCxnSpPr/>
          <p:nvPr/>
        </p:nvCxnSpPr>
        <p:spPr>
          <a:xfrm flipV="1">
            <a:off x="8513263" y="506760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0" name="直接连接符 299"/>
          <p:cNvCxnSpPr/>
          <p:nvPr/>
        </p:nvCxnSpPr>
        <p:spPr>
          <a:xfrm flipV="1">
            <a:off x="8513263" y="514166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1" name="直接连接符 300"/>
          <p:cNvCxnSpPr/>
          <p:nvPr/>
        </p:nvCxnSpPr>
        <p:spPr>
          <a:xfrm flipV="1">
            <a:off x="8513263" y="521571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2" name="直接连接符 301"/>
          <p:cNvCxnSpPr/>
          <p:nvPr/>
        </p:nvCxnSpPr>
        <p:spPr>
          <a:xfrm flipV="1">
            <a:off x="8513263" y="52897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3" name="直接连接符 302"/>
          <p:cNvCxnSpPr/>
          <p:nvPr/>
        </p:nvCxnSpPr>
        <p:spPr>
          <a:xfrm flipV="1">
            <a:off x="8513263" y="53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4" name="直接连接符 303"/>
          <p:cNvCxnSpPr/>
          <p:nvPr/>
        </p:nvCxnSpPr>
        <p:spPr>
          <a:xfrm flipV="1">
            <a:off x="8513263" y="54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3" name="直接连接符 312"/>
          <p:cNvCxnSpPr/>
          <p:nvPr/>
        </p:nvCxnSpPr>
        <p:spPr>
          <a:xfrm flipV="1">
            <a:off x="8513263" y="503058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7" name="直接连接符 316"/>
          <p:cNvCxnSpPr/>
          <p:nvPr/>
        </p:nvCxnSpPr>
        <p:spPr>
          <a:xfrm flipV="1">
            <a:off x="8513263" y="499545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7" name="直接连接符 326"/>
          <p:cNvCxnSpPr/>
          <p:nvPr/>
        </p:nvCxnSpPr>
        <p:spPr>
          <a:xfrm flipV="1">
            <a:off x="110559" y="153786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8" name="直接连接符 327"/>
          <p:cNvCxnSpPr/>
          <p:nvPr/>
        </p:nvCxnSpPr>
        <p:spPr>
          <a:xfrm flipV="1">
            <a:off x="110559" y="16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9" name="直接连接符 328"/>
          <p:cNvCxnSpPr/>
          <p:nvPr/>
        </p:nvCxnSpPr>
        <p:spPr>
          <a:xfrm flipV="1">
            <a:off x="110559" y="16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0" name="直接连接符 329"/>
          <p:cNvCxnSpPr/>
          <p:nvPr/>
        </p:nvCxnSpPr>
        <p:spPr>
          <a:xfrm flipV="1">
            <a:off x="110559" y="17600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1" name="直接连接符 330"/>
          <p:cNvCxnSpPr/>
          <p:nvPr/>
        </p:nvCxnSpPr>
        <p:spPr>
          <a:xfrm flipV="1">
            <a:off x="110559" y="183406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2" name="直接连接符 331"/>
          <p:cNvCxnSpPr/>
          <p:nvPr/>
        </p:nvCxnSpPr>
        <p:spPr>
          <a:xfrm flipV="1">
            <a:off x="110559" y="150368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直接连接符 332"/>
          <p:cNvCxnSpPr/>
          <p:nvPr/>
        </p:nvCxnSpPr>
        <p:spPr>
          <a:xfrm flipV="1">
            <a:off x="110559" y="157773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直接连接符 333"/>
          <p:cNvCxnSpPr/>
          <p:nvPr/>
        </p:nvCxnSpPr>
        <p:spPr>
          <a:xfrm flipV="1">
            <a:off x="110559" y="165178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直接连接符 334"/>
          <p:cNvCxnSpPr/>
          <p:nvPr/>
        </p:nvCxnSpPr>
        <p:spPr>
          <a:xfrm flipV="1">
            <a:off x="110559" y="17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直接连接符 335"/>
          <p:cNvCxnSpPr/>
          <p:nvPr/>
        </p:nvCxnSpPr>
        <p:spPr>
          <a:xfrm flipV="1">
            <a:off x="110559" y="179988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直接连接符 336"/>
          <p:cNvCxnSpPr/>
          <p:nvPr/>
        </p:nvCxnSpPr>
        <p:spPr>
          <a:xfrm flipV="1">
            <a:off x="110559" y="187393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直接连接符 337"/>
          <p:cNvCxnSpPr/>
          <p:nvPr/>
        </p:nvCxnSpPr>
        <p:spPr>
          <a:xfrm flipV="1">
            <a:off x="110559" y="124450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直接连接符 338"/>
          <p:cNvCxnSpPr/>
          <p:nvPr/>
        </p:nvCxnSpPr>
        <p:spPr>
          <a:xfrm flipV="1">
            <a:off x="110559" y="131855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直接连接符 339"/>
          <p:cNvCxnSpPr/>
          <p:nvPr/>
        </p:nvCxnSpPr>
        <p:spPr>
          <a:xfrm flipV="1">
            <a:off x="110559" y="139261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直接连接符 340"/>
          <p:cNvCxnSpPr/>
          <p:nvPr/>
        </p:nvCxnSpPr>
        <p:spPr>
          <a:xfrm flipV="1">
            <a:off x="110559" y="14666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直接连接符 341"/>
          <p:cNvCxnSpPr/>
          <p:nvPr/>
        </p:nvCxnSpPr>
        <p:spPr>
          <a:xfrm flipV="1">
            <a:off x="110559" y="120938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直接连接符 342"/>
          <p:cNvCxnSpPr/>
          <p:nvPr/>
        </p:nvCxnSpPr>
        <p:spPr>
          <a:xfrm flipV="1">
            <a:off x="110559" y="128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直接连接符 343"/>
          <p:cNvCxnSpPr/>
          <p:nvPr/>
        </p:nvCxnSpPr>
        <p:spPr>
          <a:xfrm flipV="1">
            <a:off x="110559" y="135748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直接连接符 344"/>
          <p:cNvCxnSpPr/>
          <p:nvPr/>
        </p:nvCxnSpPr>
        <p:spPr>
          <a:xfrm flipV="1">
            <a:off x="110559" y="143153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6" name="直接连接符 345"/>
          <p:cNvCxnSpPr/>
          <p:nvPr/>
        </p:nvCxnSpPr>
        <p:spPr>
          <a:xfrm flipV="1">
            <a:off x="110559" y="1132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7" name="直接连接符 346"/>
          <p:cNvCxnSpPr/>
          <p:nvPr/>
        </p:nvCxnSpPr>
        <p:spPr>
          <a:xfrm flipV="1">
            <a:off x="110559" y="117140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8" name="直接连接符 347"/>
          <p:cNvCxnSpPr/>
          <p:nvPr/>
        </p:nvCxnSpPr>
        <p:spPr>
          <a:xfrm flipV="1">
            <a:off x="764906" y="121128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9" name="直接连接符 348"/>
          <p:cNvCxnSpPr/>
          <p:nvPr/>
        </p:nvCxnSpPr>
        <p:spPr>
          <a:xfrm flipV="1">
            <a:off x="764906" y="128533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0" name="直接连接符 349"/>
          <p:cNvCxnSpPr/>
          <p:nvPr/>
        </p:nvCxnSpPr>
        <p:spPr>
          <a:xfrm flipV="1">
            <a:off x="764906" y="135938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1" name="直接连接符 350"/>
          <p:cNvCxnSpPr/>
          <p:nvPr/>
        </p:nvCxnSpPr>
        <p:spPr>
          <a:xfrm flipV="1">
            <a:off x="764906" y="143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2" name="直接连接符 351"/>
          <p:cNvCxnSpPr/>
          <p:nvPr/>
        </p:nvCxnSpPr>
        <p:spPr>
          <a:xfrm flipV="1">
            <a:off x="764906" y="1507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3" name="直接连接符 352"/>
          <p:cNvCxnSpPr/>
          <p:nvPr/>
        </p:nvCxnSpPr>
        <p:spPr>
          <a:xfrm flipV="1">
            <a:off x="764906" y="158153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4" name="直接连接符 353"/>
          <p:cNvCxnSpPr/>
          <p:nvPr/>
        </p:nvCxnSpPr>
        <p:spPr>
          <a:xfrm flipV="1">
            <a:off x="764906" y="11771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5" name="直接连接符 354"/>
          <p:cNvCxnSpPr/>
          <p:nvPr/>
        </p:nvCxnSpPr>
        <p:spPr>
          <a:xfrm flipV="1">
            <a:off x="764906" y="125115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6" name="直接连接符 355"/>
          <p:cNvCxnSpPr/>
          <p:nvPr/>
        </p:nvCxnSpPr>
        <p:spPr>
          <a:xfrm flipV="1">
            <a:off x="764906" y="13252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7" name="直接连接符 356"/>
          <p:cNvCxnSpPr/>
          <p:nvPr/>
        </p:nvCxnSpPr>
        <p:spPr>
          <a:xfrm flipV="1">
            <a:off x="764906" y="139925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8" name="直接连接符 357"/>
          <p:cNvCxnSpPr/>
          <p:nvPr/>
        </p:nvCxnSpPr>
        <p:spPr>
          <a:xfrm flipV="1">
            <a:off x="764906" y="147330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9" name="直接连接符 358"/>
          <p:cNvCxnSpPr/>
          <p:nvPr/>
        </p:nvCxnSpPr>
        <p:spPr>
          <a:xfrm flipV="1">
            <a:off x="764906" y="154735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0" name="直接连接符 359"/>
          <p:cNvCxnSpPr/>
          <p:nvPr/>
        </p:nvCxnSpPr>
        <p:spPr>
          <a:xfrm flipV="1">
            <a:off x="764906" y="114007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1" name="直接连接符 360"/>
          <p:cNvCxnSpPr/>
          <p:nvPr/>
        </p:nvCxnSpPr>
        <p:spPr>
          <a:xfrm flipV="1">
            <a:off x="764906" y="110590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215265" y="2399030"/>
            <a:ext cx="1584960" cy="2785745"/>
          </a:xfrm>
          <a:prstGeom prst="rect">
            <a:avLst/>
          </a:prstGeom>
          <a:noFill/>
        </p:spPr>
        <p:txBody>
          <a:bodyPr wrap="square" rtlCol="0" anchor="t">
            <a:noAutofit/>
          </a:bodyPr>
          <a:p>
            <a:r>
              <a:rPr lang="en-US" altLang="zh-CN" sz="2000" dirty="0">
                <a:latin typeface="+mj-ea"/>
                <a:ea typeface="+mj-ea"/>
                <a:sym typeface="Arial" panose="020B0604020202020204" pitchFamily="34" charset="0"/>
              </a:rPr>
              <a:t> S7-200</a:t>
            </a:r>
            <a:r>
              <a:rPr lang="en-US" altLang="zh-CN" sz="2000">
                <a:solidFill>
                  <a:srgbClr val="000000"/>
                </a:solidFill>
                <a:latin typeface="宋体" panose="02010600030101010101" pitchFamily="2" charset="-122"/>
                <a:ea typeface="宋体" panose="02010600030101010101" pitchFamily="2" charset="-122"/>
                <a:sym typeface="+mn-ea"/>
              </a:rPr>
              <a:t>SMART</a:t>
            </a:r>
            <a:r>
              <a:rPr lang="zh-CN" altLang="en-US" sz="2000">
                <a:solidFill>
                  <a:srgbClr val="000000"/>
                </a:solidFill>
                <a:latin typeface="宋体" panose="02010600030101010101" pitchFamily="2" charset="-122"/>
                <a:ea typeface="宋体" panose="02010600030101010101" pitchFamily="2" charset="-122"/>
                <a:sym typeface="+mn-ea"/>
              </a:rPr>
              <a:t>小型</a:t>
            </a:r>
            <a:r>
              <a:rPr lang="en-US" altLang="zh-CN" sz="2000" dirty="0">
                <a:latin typeface="+mj-ea"/>
                <a:ea typeface="+mj-ea"/>
                <a:sym typeface="Arial" panose="020B0604020202020204" pitchFamily="34" charset="0"/>
              </a:rPr>
              <a:t>PLC</a:t>
            </a:r>
            <a:r>
              <a:rPr lang="zh-CN" altLang="en-US" sz="2000">
                <a:solidFill>
                  <a:srgbClr val="000000"/>
                </a:solidFill>
                <a:latin typeface="宋体" panose="02010600030101010101" pitchFamily="2" charset="-122"/>
                <a:ea typeface="宋体" panose="02010600030101010101" pitchFamily="2" charset="-122"/>
                <a:sym typeface="+mn-ea"/>
              </a:rPr>
              <a:t>的主要自动控制关联</a:t>
            </a:r>
            <a:r>
              <a:rPr lang="zh-CN" altLang="en-US" sz="2000">
                <a:solidFill>
                  <a:srgbClr val="000000"/>
                </a:solidFill>
                <a:latin typeface="宋体" panose="02010600030101010101" pitchFamily="2" charset="-122"/>
                <a:ea typeface="宋体" panose="02010600030101010101" pitchFamily="2" charset="-122"/>
                <a:sym typeface="+mn-ea"/>
              </a:rPr>
              <a:t>元件</a:t>
            </a:r>
            <a:endParaRPr lang="zh-CN" altLang="en-US" sz="2000">
              <a:solidFill>
                <a:srgbClr val="000000"/>
              </a:solidFill>
              <a:latin typeface="宋体" panose="02010600030101010101" pitchFamily="2" charset="-122"/>
              <a:ea typeface="宋体" panose="02010600030101010101" pitchFamily="2" charset="-122"/>
              <a:sym typeface="+mn-ea"/>
            </a:endParaRPr>
          </a:p>
        </p:txBody>
      </p:sp>
      <p:pic>
        <p:nvPicPr>
          <p:cNvPr id="4" name="图片 3" descr="局部截取_20260503_150422"/>
          <p:cNvPicPr>
            <a:picLocks noChangeAspect="1"/>
          </p:cNvPicPr>
          <p:nvPr/>
        </p:nvPicPr>
        <p:blipFill>
          <a:blip r:embed="rId1"/>
          <a:stretch>
            <a:fillRect/>
          </a:stretch>
        </p:blipFill>
        <p:spPr>
          <a:xfrm>
            <a:off x="2055495" y="633730"/>
            <a:ext cx="7468870" cy="5817235"/>
          </a:xfrm>
          <a:prstGeom prst="rect">
            <a:avLst/>
          </a:prstGeom>
        </p:spPr>
      </p:pic>
      <p:sp>
        <p:nvSpPr>
          <p:cNvPr id="5" name="文本框 4"/>
          <p:cNvSpPr txBox="1"/>
          <p:nvPr/>
        </p:nvSpPr>
        <p:spPr>
          <a:xfrm>
            <a:off x="215265" y="188595"/>
            <a:ext cx="7602855" cy="398780"/>
          </a:xfrm>
          <a:prstGeom prst="rect">
            <a:avLst/>
          </a:prstGeom>
          <a:noFill/>
        </p:spPr>
        <p:txBody>
          <a:bodyPr wrap="square" rtlCol="0" anchor="t">
            <a:spAutoFit/>
          </a:bodyPr>
          <a:p>
            <a:r>
              <a:rPr lang="zh-CN" altLang="en-US" sz="2000" dirty="0">
                <a:latin typeface="+mj-ea"/>
                <a:ea typeface="+mj-ea"/>
                <a:sym typeface="Arial" panose="020B0604020202020204" pitchFamily="34" charset="0"/>
              </a:rPr>
              <a:t>空调领域主打的</a:t>
            </a:r>
            <a:r>
              <a:rPr lang="en-US" altLang="zh-CN" sz="2000" dirty="0">
                <a:latin typeface="+mj-ea"/>
                <a:ea typeface="+mj-ea"/>
                <a:sym typeface="Arial" panose="020B0604020202020204" pitchFamily="34" charset="0"/>
              </a:rPr>
              <a:t>PLC</a:t>
            </a:r>
            <a:r>
              <a:rPr lang="zh-CN" altLang="en-US" sz="2000" dirty="0">
                <a:latin typeface="+mj-ea"/>
                <a:ea typeface="+mj-ea"/>
                <a:sym typeface="Arial" panose="020B0604020202020204" pitchFamily="34" charset="0"/>
              </a:rPr>
              <a:t>以</a:t>
            </a:r>
            <a:r>
              <a:rPr lang="en-US" altLang="zh-CN" sz="2000">
                <a:solidFill>
                  <a:srgbClr val="000000"/>
                </a:solidFill>
                <a:latin typeface="宋体" panose="02010600030101010101" pitchFamily="2" charset="-122"/>
                <a:ea typeface="宋体" panose="02010600030101010101" pitchFamily="2" charset="-122"/>
                <a:sym typeface="+mn-ea"/>
              </a:rPr>
              <a:t>SIEMENS</a:t>
            </a:r>
            <a:r>
              <a:rPr lang="en-US" altLang="zh-CN" sz="2000" dirty="0">
                <a:latin typeface="+mj-ea"/>
                <a:ea typeface="+mj-ea"/>
                <a:sym typeface="Arial" panose="020B0604020202020204" pitchFamily="34" charset="0"/>
              </a:rPr>
              <a:t>S7-200</a:t>
            </a:r>
            <a:r>
              <a:rPr lang="zh-CN" altLang="en-US" sz="2000">
                <a:solidFill>
                  <a:srgbClr val="000000"/>
                </a:solidFill>
                <a:latin typeface="宋体" panose="02010600030101010101" pitchFamily="2" charset="-122"/>
                <a:ea typeface="宋体" panose="02010600030101010101" pitchFamily="2" charset="-122"/>
                <a:sym typeface="+mn-ea"/>
              </a:rPr>
              <a:t>及</a:t>
            </a:r>
            <a:r>
              <a:rPr lang="en-US" altLang="zh-CN" sz="2000">
                <a:solidFill>
                  <a:srgbClr val="000000"/>
                </a:solidFill>
                <a:latin typeface="宋体" panose="02010600030101010101" pitchFamily="2" charset="-122"/>
                <a:ea typeface="宋体" panose="02010600030101010101" pitchFamily="2" charset="-122"/>
                <a:sym typeface="+mn-ea"/>
              </a:rPr>
              <a:t>S7-1200  S7-1500</a:t>
            </a:r>
            <a:r>
              <a:rPr lang="zh-CN" altLang="en-US" sz="2000">
                <a:solidFill>
                  <a:srgbClr val="000000"/>
                </a:solidFill>
                <a:latin typeface="宋体" panose="02010600030101010101" pitchFamily="2" charset="-122"/>
                <a:ea typeface="宋体" panose="02010600030101010101" pitchFamily="2" charset="-122"/>
                <a:sym typeface="+mn-ea"/>
              </a:rPr>
              <a:t>为主</a:t>
            </a:r>
            <a:r>
              <a:rPr lang="en-US" altLang="zh-CN" sz="2000">
                <a:solidFill>
                  <a:srgbClr val="000000"/>
                </a:solidFill>
                <a:latin typeface="宋体" panose="02010600030101010101" pitchFamily="2" charset="-122"/>
                <a:ea typeface="宋体" panose="02010600030101010101" pitchFamily="2" charset="-122"/>
                <a:sym typeface="+mn-ea"/>
              </a:rPr>
              <a:t> </a:t>
            </a:r>
            <a:endParaRPr lang="zh-CN" altLang="en-US" sz="2000">
              <a:solidFill>
                <a:srgbClr val="000000"/>
              </a:solidFill>
              <a:latin typeface="宋体" panose="02010600030101010101" pitchFamily="2" charset="-122"/>
              <a:ea typeface="宋体" panose="02010600030101010101" pitchFamily="2" charset="-122"/>
              <a:sym typeface="+mn-e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4" name="直接连接符 143"/>
          <p:cNvCxnSpPr/>
          <p:nvPr/>
        </p:nvCxnSpPr>
        <p:spPr>
          <a:xfrm flipV="1">
            <a:off x="97903" y="237140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直接连接符 144"/>
          <p:cNvCxnSpPr/>
          <p:nvPr/>
        </p:nvCxnSpPr>
        <p:spPr>
          <a:xfrm flipV="1">
            <a:off x="97903" y="244545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6" name="直接连接符 145"/>
          <p:cNvCxnSpPr/>
          <p:nvPr/>
        </p:nvCxnSpPr>
        <p:spPr>
          <a:xfrm flipV="1">
            <a:off x="97903" y="251950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7" name="直接连接符 146"/>
          <p:cNvCxnSpPr/>
          <p:nvPr/>
        </p:nvCxnSpPr>
        <p:spPr>
          <a:xfrm flipV="1">
            <a:off x="97903" y="259355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8" name="直接连接符 147"/>
          <p:cNvCxnSpPr/>
          <p:nvPr/>
        </p:nvCxnSpPr>
        <p:spPr>
          <a:xfrm flipV="1">
            <a:off x="97903" y="266760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直接连接符 148"/>
          <p:cNvCxnSpPr/>
          <p:nvPr/>
        </p:nvCxnSpPr>
        <p:spPr>
          <a:xfrm flipV="1">
            <a:off x="97903" y="274166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0" name="直接连接符 149"/>
          <p:cNvCxnSpPr/>
          <p:nvPr/>
        </p:nvCxnSpPr>
        <p:spPr>
          <a:xfrm flipV="1">
            <a:off x="97903" y="281571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1" name="直接连接符 150"/>
          <p:cNvCxnSpPr/>
          <p:nvPr/>
        </p:nvCxnSpPr>
        <p:spPr>
          <a:xfrm flipV="1">
            <a:off x="97903" y="288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2" name="直接连接符 151"/>
          <p:cNvCxnSpPr/>
          <p:nvPr/>
        </p:nvCxnSpPr>
        <p:spPr>
          <a:xfrm flipV="1">
            <a:off x="97903" y="296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直接连接符 152"/>
          <p:cNvCxnSpPr/>
          <p:nvPr/>
        </p:nvCxnSpPr>
        <p:spPr>
          <a:xfrm flipV="1">
            <a:off x="97903" y="30378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4" name="直接连接符 153"/>
          <p:cNvCxnSpPr/>
          <p:nvPr/>
        </p:nvCxnSpPr>
        <p:spPr>
          <a:xfrm flipV="1">
            <a:off x="97903" y="311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5" name="直接连接符 154"/>
          <p:cNvCxnSpPr/>
          <p:nvPr/>
        </p:nvCxnSpPr>
        <p:spPr>
          <a:xfrm flipV="1">
            <a:off x="97903" y="31859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 name="直接连接符 155"/>
          <p:cNvCxnSpPr/>
          <p:nvPr/>
        </p:nvCxnSpPr>
        <p:spPr>
          <a:xfrm flipV="1">
            <a:off x="97903" y="326001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直接连接符 156"/>
          <p:cNvCxnSpPr/>
          <p:nvPr/>
        </p:nvCxnSpPr>
        <p:spPr>
          <a:xfrm flipV="1">
            <a:off x="97903" y="33340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直接连接符 157"/>
          <p:cNvCxnSpPr/>
          <p:nvPr/>
        </p:nvCxnSpPr>
        <p:spPr>
          <a:xfrm flipV="1">
            <a:off x="97903" y="340811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直接连接符 158"/>
          <p:cNvCxnSpPr/>
          <p:nvPr/>
        </p:nvCxnSpPr>
        <p:spPr>
          <a:xfrm flipV="1">
            <a:off x="97903" y="348216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0" name="直接连接符 159"/>
          <p:cNvCxnSpPr/>
          <p:nvPr/>
        </p:nvCxnSpPr>
        <p:spPr>
          <a:xfrm flipV="1">
            <a:off x="97903" y="35562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1" name="直接连接符 160"/>
          <p:cNvCxnSpPr/>
          <p:nvPr/>
        </p:nvCxnSpPr>
        <p:spPr>
          <a:xfrm flipV="1">
            <a:off x="97903" y="363026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2" name="直接连接符 161"/>
          <p:cNvCxnSpPr/>
          <p:nvPr/>
        </p:nvCxnSpPr>
        <p:spPr>
          <a:xfrm flipV="1">
            <a:off x="97903" y="37043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3" name="直接连接符 162"/>
          <p:cNvCxnSpPr/>
          <p:nvPr/>
        </p:nvCxnSpPr>
        <p:spPr>
          <a:xfrm flipV="1">
            <a:off x="97903" y="377836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4" name="直接连接符 163"/>
          <p:cNvCxnSpPr/>
          <p:nvPr/>
        </p:nvCxnSpPr>
        <p:spPr>
          <a:xfrm flipV="1">
            <a:off x="97903" y="385241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5" name="直接连接符 164"/>
          <p:cNvCxnSpPr/>
          <p:nvPr/>
        </p:nvCxnSpPr>
        <p:spPr>
          <a:xfrm flipV="1">
            <a:off x="97903" y="392647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6" name="直接连接符 165"/>
          <p:cNvCxnSpPr/>
          <p:nvPr/>
        </p:nvCxnSpPr>
        <p:spPr>
          <a:xfrm flipV="1">
            <a:off x="97903" y="400052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7" name="直接连接符 166"/>
          <p:cNvCxnSpPr/>
          <p:nvPr/>
        </p:nvCxnSpPr>
        <p:spPr>
          <a:xfrm flipV="1">
            <a:off x="97903" y="407457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8" name="直接连接符 167"/>
          <p:cNvCxnSpPr/>
          <p:nvPr/>
        </p:nvCxnSpPr>
        <p:spPr>
          <a:xfrm flipV="1">
            <a:off x="97903" y="414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9" name="直接连接符 168"/>
          <p:cNvCxnSpPr/>
          <p:nvPr/>
        </p:nvCxnSpPr>
        <p:spPr>
          <a:xfrm flipV="1">
            <a:off x="97903" y="422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0" name="直接连接符 169"/>
          <p:cNvCxnSpPr/>
          <p:nvPr/>
        </p:nvCxnSpPr>
        <p:spPr>
          <a:xfrm flipV="1">
            <a:off x="97903" y="429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1" name="直接连接符 170"/>
          <p:cNvCxnSpPr/>
          <p:nvPr/>
        </p:nvCxnSpPr>
        <p:spPr>
          <a:xfrm flipV="1">
            <a:off x="97903" y="4370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2" name="直接连接符 171"/>
          <p:cNvCxnSpPr/>
          <p:nvPr/>
        </p:nvCxnSpPr>
        <p:spPr>
          <a:xfrm flipV="1">
            <a:off x="97903" y="44448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3" name="直接连接符 172"/>
          <p:cNvCxnSpPr/>
          <p:nvPr/>
        </p:nvCxnSpPr>
        <p:spPr>
          <a:xfrm flipV="1">
            <a:off x="97903" y="451887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4" name="直接连接符 173"/>
          <p:cNvCxnSpPr/>
          <p:nvPr/>
        </p:nvCxnSpPr>
        <p:spPr>
          <a:xfrm flipV="1">
            <a:off x="97903" y="45929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5" name="直接连接符 174"/>
          <p:cNvCxnSpPr/>
          <p:nvPr/>
        </p:nvCxnSpPr>
        <p:spPr>
          <a:xfrm flipV="1">
            <a:off x="97903" y="466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6" name="直接连接符 175"/>
          <p:cNvCxnSpPr/>
          <p:nvPr/>
        </p:nvCxnSpPr>
        <p:spPr>
          <a:xfrm flipV="1">
            <a:off x="97903" y="474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直接连接符 176"/>
          <p:cNvCxnSpPr/>
          <p:nvPr/>
        </p:nvCxnSpPr>
        <p:spPr>
          <a:xfrm flipV="1">
            <a:off x="97903" y="481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8" name="直接连接符 177"/>
          <p:cNvCxnSpPr/>
          <p:nvPr/>
        </p:nvCxnSpPr>
        <p:spPr>
          <a:xfrm flipV="1">
            <a:off x="97903" y="488912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flipV="1">
            <a:off x="97903" y="496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0" name="直接连接符 179"/>
          <p:cNvCxnSpPr/>
          <p:nvPr/>
        </p:nvCxnSpPr>
        <p:spPr>
          <a:xfrm flipV="1">
            <a:off x="97903" y="503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1" name="直接连接符 180"/>
          <p:cNvCxnSpPr/>
          <p:nvPr/>
        </p:nvCxnSpPr>
        <p:spPr>
          <a:xfrm flipV="1">
            <a:off x="97903" y="510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7" name="直接连接符 186"/>
          <p:cNvCxnSpPr/>
          <p:nvPr/>
        </p:nvCxnSpPr>
        <p:spPr>
          <a:xfrm flipV="1">
            <a:off x="97903" y="351634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8" name="直接连接符 187"/>
          <p:cNvCxnSpPr/>
          <p:nvPr/>
        </p:nvCxnSpPr>
        <p:spPr>
          <a:xfrm flipV="1">
            <a:off x="97903" y="359039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9" name="直接连接符 188"/>
          <p:cNvCxnSpPr/>
          <p:nvPr/>
        </p:nvCxnSpPr>
        <p:spPr>
          <a:xfrm flipV="1">
            <a:off x="97903" y="366444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0" name="直接连接符 189"/>
          <p:cNvCxnSpPr/>
          <p:nvPr/>
        </p:nvCxnSpPr>
        <p:spPr>
          <a:xfrm flipV="1">
            <a:off x="97903" y="373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1" name="直接连接符 190"/>
          <p:cNvCxnSpPr/>
          <p:nvPr/>
        </p:nvCxnSpPr>
        <p:spPr>
          <a:xfrm flipV="1">
            <a:off x="97903" y="381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2" name="直接连接符 191"/>
          <p:cNvCxnSpPr/>
          <p:nvPr/>
        </p:nvCxnSpPr>
        <p:spPr>
          <a:xfrm flipV="1">
            <a:off x="97903" y="38865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3" name="直接连接符 192"/>
          <p:cNvCxnSpPr/>
          <p:nvPr/>
        </p:nvCxnSpPr>
        <p:spPr>
          <a:xfrm flipV="1">
            <a:off x="97903" y="396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4" name="直接连接符 193"/>
          <p:cNvCxnSpPr/>
          <p:nvPr/>
        </p:nvCxnSpPr>
        <p:spPr>
          <a:xfrm flipV="1">
            <a:off x="97903" y="403469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5" name="直接连接符 194"/>
          <p:cNvCxnSpPr/>
          <p:nvPr/>
        </p:nvCxnSpPr>
        <p:spPr>
          <a:xfrm flipV="1">
            <a:off x="97903" y="41087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6" name="直接连接符 195"/>
          <p:cNvCxnSpPr/>
          <p:nvPr/>
        </p:nvCxnSpPr>
        <p:spPr>
          <a:xfrm flipV="1">
            <a:off x="97903" y="41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7" name="直接连接符 196"/>
          <p:cNvCxnSpPr/>
          <p:nvPr/>
        </p:nvCxnSpPr>
        <p:spPr>
          <a:xfrm flipV="1">
            <a:off x="97903" y="42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8" name="直接连接符 197"/>
          <p:cNvCxnSpPr/>
          <p:nvPr/>
        </p:nvCxnSpPr>
        <p:spPr>
          <a:xfrm flipV="1">
            <a:off x="97903" y="43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9" name="直接连接符 198"/>
          <p:cNvCxnSpPr/>
          <p:nvPr/>
        </p:nvCxnSpPr>
        <p:spPr>
          <a:xfrm flipV="1">
            <a:off x="97903" y="44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0" name="直接连接符 199"/>
          <p:cNvCxnSpPr/>
          <p:nvPr/>
        </p:nvCxnSpPr>
        <p:spPr>
          <a:xfrm flipV="1">
            <a:off x="97903" y="447900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1" name="直接连接符 200"/>
          <p:cNvCxnSpPr/>
          <p:nvPr/>
        </p:nvCxnSpPr>
        <p:spPr>
          <a:xfrm flipV="1">
            <a:off x="97903" y="455305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2" name="直接连接符 201"/>
          <p:cNvCxnSpPr/>
          <p:nvPr/>
        </p:nvCxnSpPr>
        <p:spPr>
          <a:xfrm flipV="1">
            <a:off x="97903" y="46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3" name="直接连接符 202"/>
          <p:cNvCxnSpPr/>
          <p:nvPr/>
        </p:nvCxnSpPr>
        <p:spPr>
          <a:xfrm flipV="1">
            <a:off x="97903" y="47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4" name="直接连接符 203"/>
          <p:cNvCxnSpPr/>
          <p:nvPr/>
        </p:nvCxnSpPr>
        <p:spPr>
          <a:xfrm flipV="1">
            <a:off x="97903" y="47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5" name="直接连接符 204"/>
          <p:cNvCxnSpPr/>
          <p:nvPr/>
        </p:nvCxnSpPr>
        <p:spPr>
          <a:xfrm flipV="1">
            <a:off x="97903" y="48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6" name="直接连接符 205"/>
          <p:cNvCxnSpPr/>
          <p:nvPr/>
        </p:nvCxnSpPr>
        <p:spPr>
          <a:xfrm flipV="1">
            <a:off x="97903" y="49233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7" name="直接连接符 206"/>
          <p:cNvCxnSpPr/>
          <p:nvPr/>
        </p:nvCxnSpPr>
        <p:spPr>
          <a:xfrm flipV="1">
            <a:off x="97903" y="49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8" name="直接连接符 207"/>
          <p:cNvCxnSpPr/>
          <p:nvPr/>
        </p:nvCxnSpPr>
        <p:spPr>
          <a:xfrm flipV="1">
            <a:off x="97903" y="50714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0" name="直接连接符 219"/>
          <p:cNvCxnSpPr/>
          <p:nvPr/>
        </p:nvCxnSpPr>
        <p:spPr>
          <a:xfrm flipV="1">
            <a:off x="97903" y="23372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1" name="直接连接符 220"/>
          <p:cNvCxnSpPr/>
          <p:nvPr/>
        </p:nvCxnSpPr>
        <p:spPr>
          <a:xfrm flipV="1">
            <a:off x="97903" y="241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2" name="直接连接符 221"/>
          <p:cNvCxnSpPr/>
          <p:nvPr/>
        </p:nvCxnSpPr>
        <p:spPr>
          <a:xfrm flipV="1">
            <a:off x="97903" y="248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3" name="直接连接符 222"/>
          <p:cNvCxnSpPr/>
          <p:nvPr/>
        </p:nvCxnSpPr>
        <p:spPr>
          <a:xfrm flipV="1">
            <a:off x="97903" y="255938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4" name="直接连接符 223"/>
          <p:cNvCxnSpPr/>
          <p:nvPr/>
        </p:nvCxnSpPr>
        <p:spPr>
          <a:xfrm flipV="1">
            <a:off x="97903" y="263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5" name="直接连接符 224"/>
          <p:cNvCxnSpPr/>
          <p:nvPr/>
        </p:nvCxnSpPr>
        <p:spPr>
          <a:xfrm flipV="1">
            <a:off x="97903" y="270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直接连接符 225"/>
          <p:cNvCxnSpPr/>
          <p:nvPr/>
        </p:nvCxnSpPr>
        <p:spPr>
          <a:xfrm flipV="1">
            <a:off x="97903" y="278153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7" name="直接连接符 226"/>
          <p:cNvCxnSpPr/>
          <p:nvPr/>
        </p:nvCxnSpPr>
        <p:spPr>
          <a:xfrm flipV="1">
            <a:off x="97903" y="285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8" name="直接连接符 227"/>
          <p:cNvCxnSpPr/>
          <p:nvPr/>
        </p:nvCxnSpPr>
        <p:spPr>
          <a:xfrm flipV="1">
            <a:off x="97903" y="292963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9" name="直接连接符 228"/>
          <p:cNvCxnSpPr/>
          <p:nvPr/>
        </p:nvCxnSpPr>
        <p:spPr>
          <a:xfrm flipV="1">
            <a:off x="97903" y="300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0" name="直接连接符 229"/>
          <p:cNvCxnSpPr/>
          <p:nvPr/>
        </p:nvCxnSpPr>
        <p:spPr>
          <a:xfrm flipV="1">
            <a:off x="97903" y="307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1" name="直接连接符 230"/>
          <p:cNvCxnSpPr/>
          <p:nvPr/>
        </p:nvCxnSpPr>
        <p:spPr>
          <a:xfrm flipV="1">
            <a:off x="97903" y="315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直接连接符 231"/>
          <p:cNvCxnSpPr/>
          <p:nvPr/>
        </p:nvCxnSpPr>
        <p:spPr>
          <a:xfrm flipV="1">
            <a:off x="97903" y="322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3" name="直接连接符 232"/>
          <p:cNvCxnSpPr/>
          <p:nvPr/>
        </p:nvCxnSpPr>
        <p:spPr>
          <a:xfrm flipV="1">
            <a:off x="97903" y="329988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4" name="直接连接符 233"/>
          <p:cNvCxnSpPr/>
          <p:nvPr/>
        </p:nvCxnSpPr>
        <p:spPr>
          <a:xfrm flipV="1">
            <a:off x="97903" y="337393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5" name="直接连接符 234"/>
          <p:cNvCxnSpPr/>
          <p:nvPr/>
        </p:nvCxnSpPr>
        <p:spPr>
          <a:xfrm flipV="1">
            <a:off x="97903" y="344798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3" name="直接连接符 242"/>
          <p:cNvCxnSpPr/>
          <p:nvPr/>
        </p:nvCxnSpPr>
        <p:spPr>
          <a:xfrm flipV="1">
            <a:off x="97903" y="151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4" name="直接连接符 243"/>
          <p:cNvCxnSpPr/>
          <p:nvPr/>
        </p:nvCxnSpPr>
        <p:spPr>
          <a:xfrm flipV="1">
            <a:off x="97903" y="159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5" name="直接连接符 244"/>
          <p:cNvCxnSpPr/>
          <p:nvPr/>
        </p:nvCxnSpPr>
        <p:spPr>
          <a:xfrm flipV="1">
            <a:off x="97903" y="166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6" name="直接连接符 245"/>
          <p:cNvCxnSpPr/>
          <p:nvPr/>
        </p:nvCxnSpPr>
        <p:spPr>
          <a:xfrm flipV="1">
            <a:off x="97903" y="17391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7" name="直接连接符 246"/>
          <p:cNvCxnSpPr/>
          <p:nvPr/>
        </p:nvCxnSpPr>
        <p:spPr>
          <a:xfrm flipV="1">
            <a:off x="97903" y="181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8" name="直接连接符 247"/>
          <p:cNvCxnSpPr/>
          <p:nvPr/>
        </p:nvCxnSpPr>
        <p:spPr>
          <a:xfrm flipV="1">
            <a:off x="97903" y="188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9" name="直接连接符 248"/>
          <p:cNvCxnSpPr/>
          <p:nvPr/>
        </p:nvCxnSpPr>
        <p:spPr>
          <a:xfrm flipV="1">
            <a:off x="97903" y="196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0" name="直接连接符 249"/>
          <p:cNvCxnSpPr/>
          <p:nvPr/>
        </p:nvCxnSpPr>
        <p:spPr>
          <a:xfrm flipV="1">
            <a:off x="97903" y="203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1" name="直接连接符 250"/>
          <p:cNvCxnSpPr/>
          <p:nvPr/>
        </p:nvCxnSpPr>
        <p:spPr>
          <a:xfrm flipV="1">
            <a:off x="97903" y="210938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2" name="直接连接符 251"/>
          <p:cNvCxnSpPr/>
          <p:nvPr/>
        </p:nvCxnSpPr>
        <p:spPr>
          <a:xfrm flipV="1">
            <a:off x="97903" y="218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3" name="直接连接符 252"/>
          <p:cNvCxnSpPr/>
          <p:nvPr/>
        </p:nvCxnSpPr>
        <p:spPr>
          <a:xfrm flipV="1">
            <a:off x="97903" y="225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4" name="直接连接符 253"/>
          <p:cNvCxnSpPr/>
          <p:nvPr/>
        </p:nvCxnSpPr>
        <p:spPr>
          <a:xfrm flipV="1">
            <a:off x="97903" y="14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5" name="直接连接符 254"/>
          <p:cNvCxnSpPr/>
          <p:nvPr/>
        </p:nvCxnSpPr>
        <p:spPr>
          <a:xfrm flipV="1">
            <a:off x="97903" y="15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6" name="直接连接符 255"/>
          <p:cNvCxnSpPr/>
          <p:nvPr/>
        </p:nvCxnSpPr>
        <p:spPr>
          <a:xfrm flipV="1">
            <a:off x="97903" y="16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7" name="直接连接符 256"/>
          <p:cNvCxnSpPr/>
          <p:nvPr/>
        </p:nvCxnSpPr>
        <p:spPr>
          <a:xfrm flipV="1">
            <a:off x="97903" y="17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直接连接符 257"/>
          <p:cNvCxnSpPr/>
          <p:nvPr/>
        </p:nvCxnSpPr>
        <p:spPr>
          <a:xfrm flipV="1">
            <a:off x="97903" y="177900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直接连接符 258"/>
          <p:cNvCxnSpPr/>
          <p:nvPr/>
        </p:nvCxnSpPr>
        <p:spPr>
          <a:xfrm flipV="1">
            <a:off x="97903" y="185305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0" name="直接连接符 259"/>
          <p:cNvCxnSpPr/>
          <p:nvPr/>
        </p:nvCxnSpPr>
        <p:spPr>
          <a:xfrm flipV="1">
            <a:off x="97903" y="19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直接连接符 260"/>
          <p:cNvCxnSpPr/>
          <p:nvPr/>
        </p:nvCxnSpPr>
        <p:spPr>
          <a:xfrm flipV="1">
            <a:off x="97903" y="20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直接连接符 261"/>
          <p:cNvCxnSpPr/>
          <p:nvPr/>
        </p:nvCxnSpPr>
        <p:spPr>
          <a:xfrm flipV="1">
            <a:off x="97903" y="20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3" name="直接连接符 262"/>
          <p:cNvCxnSpPr/>
          <p:nvPr/>
        </p:nvCxnSpPr>
        <p:spPr>
          <a:xfrm flipV="1">
            <a:off x="97903" y="21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4" name="直接连接符 263"/>
          <p:cNvCxnSpPr/>
          <p:nvPr/>
        </p:nvCxnSpPr>
        <p:spPr>
          <a:xfrm flipV="1">
            <a:off x="97903" y="222330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5" name="直接连接符 264"/>
          <p:cNvCxnSpPr/>
          <p:nvPr/>
        </p:nvCxnSpPr>
        <p:spPr>
          <a:xfrm flipV="1">
            <a:off x="97903" y="22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6" name="直接连接符 265"/>
          <p:cNvCxnSpPr/>
          <p:nvPr/>
        </p:nvCxnSpPr>
        <p:spPr>
          <a:xfrm flipV="1">
            <a:off x="97903" y="12236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7" name="直接连接符 266"/>
          <p:cNvCxnSpPr/>
          <p:nvPr/>
        </p:nvCxnSpPr>
        <p:spPr>
          <a:xfrm flipV="1">
            <a:off x="97903" y="1297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8" name="直接连接符 267"/>
          <p:cNvCxnSpPr/>
          <p:nvPr/>
        </p:nvCxnSpPr>
        <p:spPr>
          <a:xfrm flipV="1">
            <a:off x="97903" y="137172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9" name="直接连接符 268"/>
          <p:cNvCxnSpPr/>
          <p:nvPr/>
        </p:nvCxnSpPr>
        <p:spPr>
          <a:xfrm flipV="1">
            <a:off x="97903" y="1445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0" name="直接连接符 269"/>
          <p:cNvCxnSpPr/>
          <p:nvPr/>
        </p:nvCxnSpPr>
        <p:spPr>
          <a:xfrm flipV="1">
            <a:off x="97903" y="118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1" name="直接连接符 270"/>
          <p:cNvCxnSpPr/>
          <p:nvPr/>
        </p:nvCxnSpPr>
        <p:spPr>
          <a:xfrm flipV="1">
            <a:off x="97903" y="126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2" name="直接连接符 271"/>
          <p:cNvCxnSpPr/>
          <p:nvPr/>
        </p:nvCxnSpPr>
        <p:spPr>
          <a:xfrm flipV="1">
            <a:off x="97903" y="1336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3" name="直接连接符 272"/>
          <p:cNvCxnSpPr/>
          <p:nvPr/>
        </p:nvCxnSpPr>
        <p:spPr>
          <a:xfrm flipV="1">
            <a:off x="97903" y="141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4" name="直接连接符 273"/>
          <p:cNvCxnSpPr/>
          <p:nvPr/>
        </p:nvCxnSpPr>
        <p:spPr>
          <a:xfrm flipV="1">
            <a:off x="97903" y="1111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6" name="直接连接符 275"/>
          <p:cNvCxnSpPr/>
          <p:nvPr/>
        </p:nvCxnSpPr>
        <p:spPr>
          <a:xfrm flipV="1">
            <a:off x="97903" y="115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9" name="直接连接符 288"/>
          <p:cNvCxnSpPr/>
          <p:nvPr/>
        </p:nvCxnSpPr>
        <p:spPr>
          <a:xfrm flipV="1">
            <a:off x="750984" y="122647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0" name="直接连接符 289"/>
          <p:cNvCxnSpPr/>
          <p:nvPr/>
        </p:nvCxnSpPr>
        <p:spPr>
          <a:xfrm flipV="1">
            <a:off x="750984" y="130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1" name="直接连接符 290"/>
          <p:cNvCxnSpPr/>
          <p:nvPr/>
        </p:nvCxnSpPr>
        <p:spPr>
          <a:xfrm flipV="1">
            <a:off x="750984" y="137457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2" name="直接连接符 291"/>
          <p:cNvCxnSpPr/>
          <p:nvPr/>
        </p:nvCxnSpPr>
        <p:spPr>
          <a:xfrm flipV="1">
            <a:off x="750984" y="144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3" name="直接连接符 292"/>
          <p:cNvCxnSpPr/>
          <p:nvPr/>
        </p:nvCxnSpPr>
        <p:spPr>
          <a:xfrm flipV="1">
            <a:off x="750984" y="152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4" name="直接连接符 293"/>
          <p:cNvCxnSpPr/>
          <p:nvPr/>
        </p:nvCxnSpPr>
        <p:spPr>
          <a:xfrm flipV="1">
            <a:off x="750984" y="159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9" name="直接连接符 298"/>
          <p:cNvCxnSpPr/>
          <p:nvPr/>
        </p:nvCxnSpPr>
        <p:spPr>
          <a:xfrm flipV="1">
            <a:off x="750984" y="119229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0" name="直接连接符 299"/>
          <p:cNvCxnSpPr/>
          <p:nvPr/>
        </p:nvCxnSpPr>
        <p:spPr>
          <a:xfrm flipV="1">
            <a:off x="750984" y="126634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1" name="直接连接符 300"/>
          <p:cNvCxnSpPr/>
          <p:nvPr/>
        </p:nvCxnSpPr>
        <p:spPr>
          <a:xfrm flipV="1">
            <a:off x="750984" y="134039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2" name="直接连接符 301"/>
          <p:cNvCxnSpPr/>
          <p:nvPr/>
        </p:nvCxnSpPr>
        <p:spPr>
          <a:xfrm flipV="1">
            <a:off x="750984" y="141444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3" name="直接连接符 302"/>
          <p:cNvCxnSpPr/>
          <p:nvPr/>
        </p:nvCxnSpPr>
        <p:spPr>
          <a:xfrm flipV="1">
            <a:off x="750984" y="14884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4" name="直接连接符 303"/>
          <p:cNvCxnSpPr/>
          <p:nvPr/>
        </p:nvCxnSpPr>
        <p:spPr>
          <a:xfrm flipV="1">
            <a:off x="750984" y="156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3" name="直接连接符 312"/>
          <p:cNvCxnSpPr/>
          <p:nvPr/>
        </p:nvCxnSpPr>
        <p:spPr>
          <a:xfrm flipV="1">
            <a:off x="750984" y="115526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7" name="直接连接符 316"/>
          <p:cNvCxnSpPr/>
          <p:nvPr/>
        </p:nvCxnSpPr>
        <p:spPr>
          <a:xfrm flipV="1">
            <a:off x="750984" y="112109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4" name="文本框 3"/>
          <p:cNvSpPr txBox="1"/>
          <p:nvPr>
            <p:custDataLst>
              <p:tags r:id="rId1"/>
            </p:custDataLst>
          </p:nvPr>
        </p:nvSpPr>
        <p:spPr>
          <a:xfrm>
            <a:off x="1639570" y="621030"/>
            <a:ext cx="7409815" cy="398780"/>
          </a:xfrm>
          <a:prstGeom prst="rect">
            <a:avLst/>
          </a:prstGeom>
          <a:noFill/>
        </p:spPr>
        <p:txBody>
          <a:bodyPr wrap="square" rtlCol="0">
            <a:spAutoFit/>
          </a:bodyPr>
          <a:lstStyle/>
          <a:p>
            <a:pPr algn="ctr"/>
            <a:r>
              <a:rPr lang="zh-CN" altLang="en-US" sz="2000">
                <a:solidFill>
                  <a:schemeClr val="tx1">
                    <a:lumMod val="50000"/>
                    <a:lumOff val="50000"/>
                  </a:schemeClr>
                </a:solidFill>
                <a:latin typeface="微软雅黑" panose="020B0503020204020204" charset="-122"/>
                <a:ea typeface="微软雅黑" panose="020B0503020204020204" charset="-122"/>
                <a:sym typeface="+mn-ea"/>
              </a:rPr>
              <a:t>设备中心控制</a:t>
            </a:r>
            <a:r>
              <a:rPr lang="en-US" altLang="zh-CN" sz="2000">
                <a:solidFill>
                  <a:schemeClr val="tx1">
                    <a:lumMod val="50000"/>
                    <a:lumOff val="50000"/>
                  </a:schemeClr>
                </a:solidFill>
                <a:latin typeface="微软雅黑" panose="020B0503020204020204" charset="-122"/>
                <a:ea typeface="微软雅黑" panose="020B0503020204020204" charset="-122"/>
                <a:sym typeface="+mn-ea"/>
              </a:rPr>
              <a:t>BMS</a:t>
            </a:r>
            <a:r>
              <a:rPr lang="zh-CN" altLang="en-US" sz="2000">
                <a:solidFill>
                  <a:schemeClr val="tx1">
                    <a:lumMod val="50000"/>
                    <a:lumOff val="50000"/>
                  </a:schemeClr>
                </a:solidFill>
                <a:latin typeface="微软雅黑" panose="020B0503020204020204" charset="-122"/>
                <a:ea typeface="微软雅黑" panose="020B0503020204020204" charset="-122"/>
                <a:sym typeface="+mn-ea"/>
              </a:rPr>
              <a:t>系统的算力</a:t>
            </a:r>
            <a:r>
              <a:rPr lang="en-US" altLang="zh-CN" sz="2000">
                <a:solidFill>
                  <a:schemeClr val="tx1">
                    <a:lumMod val="50000"/>
                    <a:lumOff val="50000"/>
                  </a:schemeClr>
                </a:solidFill>
                <a:latin typeface="微软雅黑" panose="020B0503020204020204" charset="-122"/>
                <a:ea typeface="微软雅黑" panose="020B0503020204020204" charset="-122"/>
                <a:sym typeface="+mn-ea"/>
              </a:rPr>
              <a:t>AI</a:t>
            </a:r>
            <a:r>
              <a:rPr lang="zh-CN" altLang="en-US" sz="2000">
                <a:solidFill>
                  <a:schemeClr val="tx1">
                    <a:lumMod val="50000"/>
                    <a:lumOff val="50000"/>
                  </a:schemeClr>
                </a:solidFill>
                <a:latin typeface="微软雅黑" panose="020B0503020204020204" charset="-122"/>
                <a:ea typeface="微软雅黑" panose="020B0503020204020204" charset="-122"/>
                <a:sym typeface="+mn-ea"/>
              </a:rPr>
              <a:t>的加入进行精准控制及能耗</a:t>
            </a:r>
            <a:r>
              <a:rPr lang="zh-CN" altLang="en-US" sz="2000">
                <a:solidFill>
                  <a:schemeClr val="tx1">
                    <a:lumMod val="50000"/>
                    <a:lumOff val="50000"/>
                  </a:schemeClr>
                </a:solidFill>
                <a:latin typeface="微软雅黑" panose="020B0503020204020204" charset="-122"/>
                <a:ea typeface="微软雅黑" panose="020B0503020204020204" charset="-122"/>
                <a:sym typeface="+mn-ea"/>
              </a:rPr>
              <a:t>分析</a:t>
            </a:r>
            <a:endParaRPr lang="zh-CN" altLang="en-US" sz="2000">
              <a:solidFill>
                <a:schemeClr val="tx1">
                  <a:lumMod val="50000"/>
                  <a:lumOff val="50000"/>
                </a:schemeClr>
              </a:solidFill>
              <a:latin typeface="微软雅黑" panose="020B0503020204020204" charset="-122"/>
              <a:ea typeface="微软雅黑" panose="020B0503020204020204" charset="-122"/>
              <a:sym typeface="+mn-ea"/>
            </a:endParaRPr>
          </a:p>
        </p:txBody>
      </p:sp>
      <p:grpSp>
        <p:nvGrpSpPr>
          <p:cNvPr id="6" name="Group 4"/>
          <p:cNvGrpSpPr>
            <a:grpSpLocks noChangeAspect="1"/>
          </p:cNvGrpSpPr>
          <p:nvPr/>
        </p:nvGrpSpPr>
        <p:grpSpPr>
          <a:xfrm>
            <a:off x="430962" y="1094391"/>
            <a:ext cx="9144000" cy="5693481"/>
            <a:chOff x="-28" y="-164"/>
            <a:chExt cx="10000" cy="9932"/>
          </a:xfrm>
        </p:grpSpPr>
        <p:sp>
          <p:nvSpPr>
            <p:cNvPr id="7" name="AutoShape 5"/>
            <p:cNvSpPr>
              <a:spLocks noChangeAspect="1"/>
            </p:cNvSpPr>
            <p:nvPr/>
          </p:nvSpPr>
          <p:spPr>
            <a:xfrm>
              <a:off x="-28" y="-164"/>
              <a:ext cx="10000" cy="9932"/>
            </a:xfrm>
            <a:prstGeom prst="rect">
              <a:avLst/>
            </a:prstGeom>
            <a:solidFill>
              <a:srgbClr val="FFFFFF"/>
            </a:solidFill>
            <a:ln w="3175" cap="flat" cmpd="sng">
              <a:solidFill>
                <a:srgbClr val="FFFFFF"/>
              </a:solidFill>
              <a:prstDash val="solid"/>
              <a:miter/>
              <a:headEnd type="none" w="med" len="med"/>
              <a:tailEnd type="none" w="med" len="med"/>
            </a:ln>
          </p:spPr>
          <p:txBody>
            <a:bodyPr anchor="t" anchorCtr="0"/>
            <a:p>
              <a:pPr eaLnBrk="0" hangingPunct="0"/>
              <a:endParaRPr lang="zh-CN" altLang="zh-CN" sz="1800" dirty="0">
                <a:solidFill>
                  <a:schemeClr val="tx1"/>
                </a:solidFill>
                <a:latin typeface="Arial" panose="020B0604020202020204" pitchFamily="34" charset="0"/>
                <a:ea typeface="华文楷体" pitchFamily="2" charset="-122"/>
              </a:endParaRPr>
            </a:p>
          </p:txBody>
        </p:sp>
        <p:sp>
          <p:nvSpPr>
            <p:cNvPr id="8" name="Line 6"/>
            <p:cNvSpPr/>
            <p:nvPr/>
          </p:nvSpPr>
          <p:spPr>
            <a:xfrm>
              <a:off x="2037" y="1324"/>
              <a:ext cx="1" cy="441"/>
            </a:xfrm>
            <a:prstGeom prst="line">
              <a:avLst/>
            </a:prstGeom>
            <a:ln w="28575" cap="flat" cmpd="sng">
              <a:solidFill>
                <a:srgbClr val="FF0000"/>
              </a:solidFill>
              <a:prstDash val="solid"/>
              <a:round/>
              <a:headEnd type="none" w="med" len="med"/>
              <a:tailEnd type="none" w="med" len="med"/>
            </a:ln>
          </p:spPr>
        </p:sp>
        <p:pic>
          <p:nvPicPr>
            <p:cNvPr id="9" name="Picture 7" descr="控制柜"/>
            <p:cNvPicPr>
              <a:picLocks noRot="1" noChangeAspect="1"/>
            </p:cNvPicPr>
            <p:nvPr/>
          </p:nvPicPr>
          <p:blipFill>
            <a:blip r:embed="rId2"/>
            <a:stretch>
              <a:fillRect/>
            </a:stretch>
          </p:blipFill>
          <p:spPr>
            <a:xfrm>
              <a:off x="1667" y="1618"/>
              <a:ext cx="699" cy="1195"/>
            </a:xfrm>
            <a:prstGeom prst="rect">
              <a:avLst/>
            </a:prstGeom>
            <a:noFill/>
            <a:ln w="9525">
              <a:noFill/>
            </a:ln>
          </p:spPr>
        </p:pic>
        <p:sp>
          <p:nvSpPr>
            <p:cNvPr id="10" name="Line 8"/>
            <p:cNvSpPr/>
            <p:nvPr/>
          </p:nvSpPr>
          <p:spPr>
            <a:xfrm>
              <a:off x="1111" y="2206"/>
              <a:ext cx="556" cy="0"/>
            </a:xfrm>
            <a:prstGeom prst="line">
              <a:avLst/>
            </a:prstGeom>
            <a:ln w="28575" cap="flat" cmpd="sng">
              <a:solidFill>
                <a:srgbClr val="00FF00"/>
              </a:solidFill>
              <a:prstDash val="solid"/>
              <a:round/>
              <a:headEnd type="none" w="med" len="med"/>
              <a:tailEnd type="none" w="med" len="med"/>
            </a:ln>
          </p:spPr>
        </p:sp>
        <p:pic>
          <p:nvPicPr>
            <p:cNvPr id="11" name="Picture 9" descr="yk-06"/>
            <p:cNvPicPr>
              <a:picLocks noRot="1" noChangeAspect="1"/>
            </p:cNvPicPr>
            <p:nvPr/>
          </p:nvPicPr>
          <p:blipFill>
            <a:blip r:embed="rId3"/>
            <a:stretch>
              <a:fillRect/>
            </a:stretch>
          </p:blipFill>
          <p:spPr>
            <a:xfrm>
              <a:off x="0" y="1618"/>
              <a:ext cx="1458" cy="1160"/>
            </a:xfrm>
            <a:prstGeom prst="rect">
              <a:avLst/>
            </a:prstGeom>
            <a:noFill/>
            <a:ln w="9525">
              <a:noFill/>
            </a:ln>
          </p:spPr>
        </p:pic>
        <p:pic>
          <p:nvPicPr>
            <p:cNvPr id="12" name="Picture 10" descr="DSC_0233"/>
            <p:cNvPicPr>
              <a:picLocks noRot="1" noChangeAspect="1"/>
            </p:cNvPicPr>
            <p:nvPr/>
          </p:nvPicPr>
          <p:blipFill>
            <a:blip r:embed="rId4"/>
            <a:stretch>
              <a:fillRect/>
            </a:stretch>
          </p:blipFill>
          <p:spPr>
            <a:xfrm>
              <a:off x="1111" y="3400"/>
              <a:ext cx="1750" cy="571"/>
            </a:xfrm>
            <a:prstGeom prst="rect">
              <a:avLst/>
            </a:prstGeom>
            <a:noFill/>
            <a:ln w="9525">
              <a:noFill/>
            </a:ln>
          </p:spPr>
        </p:pic>
        <p:pic>
          <p:nvPicPr>
            <p:cNvPr id="14" name="Picture 11" descr="QFM9160"/>
            <p:cNvPicPr>
              <a:picLocks noRot="1" noChangeAspect="1"/>
            </p:cNvPicPr>
            <p:nvPr/>
          </p:nvPicPr>
          <p:blipFill>
            <a:blip r:embed="rId5"/>
            <a:stretch>
              <a:fillRect/>
            </a:stretch>
          </p:blipFill>
          <p:spPr>
            <a:xfrm>
              <a:off x="2407" y="5959"/>
              <a:ext cx="875" cy="608"/>
            </a:xfrm>
            <a:prstGeom prst="rect">
              <a:avLst/>
            </a:prstGeom>
            <a:noFill/>
            <a:ln w="9525">
              <a:noFill/>
            </a:ln>
          </p:spPr>
        </p:pic>
        <p:pic>
          <p:nvPicPr>
            <p:cNvPr id="15" name="Picture 12"/>
            <p:cNvPicPr>
              <a:picLocks noRot="1" noChangeAspect="1"/>
            </p:cNvPicPr>
            <p:nvPr/>
          </p:nvPicPr>
          <p:blipFill>
            <a:blip r:embed="rId6"/>
            <a:stretch>
              <a:fillRect/>
            </a:stretch>
          </p:blipFill>
          <p:spPr>
            <a:xfrm>
              <a:off x="2428" y="6694"/>
              <a:ext cx="350" cy="823"/>
            </a:xfrm>
            <a:prstGeom prst="rect">
              <a:avLst/>
            </a:prstGeom>
            <a:noFill/>
            <a:ln w="9525">
              <a:noFill/>
            </a:ln>
          </p:spPr>
        </p:pic>
        <p:pic>
          <p:nvPicPr>
            <p:cNvPr id="16" name="Picture 13" descr="㳈Д㳐Дp"/>
            <p:cNvPicPr>
              <a:picLocks noRot="1" noChangeAspect="1"/>
            </p:cNvPicPr>
            <p:nvPr/>
          </p:nvPicPr>
          <p:blipFill>
            <a:blip r:embed="rId7"/>
            <a:stretch>
              <a:fillRect/>
            </a:stretch>
          </p:blipFill>
          <p:spPr>
            <a:xfrm>
              <a:off x="2407" y="5223"/>
              <a:ext cx="700" cy="586"/>
            </a:xfrm>
            <a:prstGeom prst="rect">
              <a:avLst/>
            </a:prstGeom>
            <a:noFill/>
            <a:ln w="9525">
              <a:noFill/>
            </a:ln>
          </p:spPr>
        </p:pic>
        <p:pic>
          <p:nvPicPr>
            <p:cNvPr id="17" name="Picture 14" descr="qiufa"/>
            <p:cNvPicPr>
              <a:picLocks noRot="1" noChangeAspect="1"/>
            </p:cNvPicPr>
            <p:nvPr/>
          </p:nvPicPr>
          <p:blipFill>
            <a:blip r:embed="rId8"/>
            <a:stretch>
              <a:fillRect/>
            </a:stretch>
          </p:blipFill>
          <p:spPr>
            <a:xfrm>
              <a:off x="2407" y="7576"/>
              <a:ext cx="642" cy="778"/>
            </a:xfrm>
            <a:prstGeom prst="rect">
              <a:avLst/>
            </a:prstGeom>
            <a:noFill/>
            <a:ln w="9525">
              <a:noFill/>
            </a:ln>
          </p:spPr>
        </p:pic>
        <p:sp>
          <p:nvSpPr>
            <p:cNvPr id="18" name="Line 15"/>
            <p:cNvSpPr/>
            <p:nvPr/>
          </p:nvSpPr>
          <p:spPr>
            <a:xfrm>
              <a:off x="2037" y="2794"/>
              <a:ext cx="1" cy="735"/>
            </a:xfrm>
            <a:prstGeom prst="line">
              <a:avLst/>
            </a:prstGeom>
            <a:ln w="28575" cap="flat" cmpd="sng">
              <a:solidFill>
                <a:srgbClr val="FF00FF"/>
              </a:solidFill>
              <a:prstDash val="solid"/>
              <a:round/>
              <a:headEnd type="none" w="med" len="med"/>
              <a:tailEnd type="none" w="med" len="med"/>
            </a:ln>
          </p:spPr>
        </p:sp>
        <p:sp>
          <p:nvSpPr>
            <p:cNvPr id="19" name="Line 16"/>
            <p:cNvSpPr/>
            <p:nvPr/>
          </p:nvSpPr>
          <p:spPr>
            <a:xfrm>
              <a:off x="2037" y="3824"/>
              <a:ext cx="1" cy="5147"/>
            </a:xfrm>
            <a:prstGeom prst="line">
              <a:avLst/>
            </a:prstGeom>
            <a:ln w="19050" cap="flat" cmpd="sng">
              <a:solidFill>
                <a:srgbClr val="0000FF"/>
              </a:solidFill>
              <a:prstDash val="solid"/>
              <a:round/>
              <a:headEnd type="none" w="med" len="med"/>
              <a:tailEnd type="none" w="med" len="med"/>
            </a:ln>
          </p:spPr>
        </p:sp>
        <p:pic>
          <p:nvPicPr>
            <p:cNvPr id="20" name="Picture 17" descr="阿姆斯壮干蒸汽加湿器"/>
            <p:cNvPicPr>
              <a:picLocks noRot="1" noChangeAspect="1"/>
            </p:cNvPicPr>
            <p:nvPr/>
          </p:nvPicPr>
          <p:blipFill>
            <a:blip r:embed="rId9"/>
            <a:stretch>
              <a:fillRect/>
            </a:stretch>
          </p:blipFill>
          <p:spPr>
            <a:xfrm>
              <a:off x="2593" y="8459"/>
              <a:ext cx="586" cy="806"/>
            </a:xfrm>
            <a:prstGeom prst="rect">
              <a:avLst/>
            </a:prstGeom>
            <a:noFill/>
            <a:ln w="9525">
              <a:noFill/>
            </a:ln>
          </p:spPr>
        </p:pic>
        <p:pic>
          <p:nvPicPr>
            <p:cNvPr id="21" name="Picture 18" descr="GSM"/>
            <p:cNvPicPr>
              <a:picLocks noRot="1" noChangeAspect="1"/>
            </p:cNvPicPr>
            <p:nvPr/>
          </p:nvPicPr>
          <p:blipFill>
            <a:blip r:embed="rId10"/>
            <a:stretch>
              <a:fillRect/>
            </a:stretch>
          </p:blipFill>
          <p:spPr>
            <a:xfrm>
              <a:off x="4630" y="294"/>
              <a:ext cx="4083" cy="892"/>
            </a:xfrm>
            <a:prstGeom prst="rect">
              <a:avLst/>
            </a:prstGeom>
            <a:noFill/>
            <a:ln w="9525">
              <a:noFill/>
            </a:ln>
          </p:spPr>
        </p:pic>
        <p:pic>
          <p:nvPicPr>
            <p:cNvPr id="22" name="Picture 19" descr="C:\Documents and Settings\Administrator\Application Data\Tencent\Users\93430831\QQ\WinTemp\RichOle\$JDP}BWYGL3%OES5PD1)EAU.jpg"/>
            <p:cNvPicPr>
              <a:picLocks noRot="1" noChangeAspect="1"/>
            </p:cNvPicPr>
            <p:nvPr/>
          </p:nvPicPr>
          <p:blipFill>
            <a:blip r:embed="rId11"/>
            <a:stretch>
              <a:fillRect/>
            </a:stretch>
          </p:blipFill>
          <p:spPr>
            <a:xfrm>
              <a:off x="2593" y="294"/>
              <a:ext cx="1166" cy="947"/>
            </a:xfrm>
            <a:prstGeom prst="rect">
              <a:avLst/>
            </a:prstGeom>
            <a:noFill/>
            <a:ln w="9525">
              <a:noFill/>
            </a:ln>
          </p:spPr>
        </p:pic>
        <p:pic>
          <p:nvPicPr>
            <p:cNvPr id="23" name="Picture 20" descr="C:\Documents and Settings\Administrator\Application Data\Tencent\Users\93430831\QQ\WinTemp\RichOle\{~O[6A5L63YGXKZUR5KD37C.jpg"/>
            <p:cNvPicPr>
              <a:picLocks noRot="1" noChangeAspect="1"/>
            </p:cNvPicPr>
            <p:nvPr/>
          </p:nvPicPr>
          <p:blipFill>
            <a:blip r:embed="rId12"/>
            <a:stretch>
              <a:fillRect/>
            </a:stretch>
          </p:blipFill>
          <p:spPr>
            <a:xfrm>
              <a:off x="3889" y="735"/>
              <a:ext cx="849" cy="297"/>
            </a:xfrm>
            <a:prstGeom prst="rect">
              <a:avLst/>
            </a:prstGeom>
            <a:noFill/>
            <a:ln w="9525">
              <a:noFill/>
            </a:ln>
          </p:spPr>
        </p:pic>
        <p:pic>
          <p:nvPicPr>
            <p:cNvPr id="24" name="Picture 21" descr="C:\Documents and Settings\Administrator\Application Data\Tencent\Users\93430831\QQ\WinTemp\RichOle\3VH}`X68$W6{KU)7(WC_X{8.jpg"/>
            <p:cNvPicPr>
              <a:picLocks noRot="1" noChangeAspect="1"/>
            </p:cNvPicPr>
            <p:nvPr/>
          </p:nvPicPr>
          <p:blipFill>
            <a:blip r:embed="rId13"/>
            <a:stretch>
              <a:fillRect/>
            </a:stretch>
          </p:blipFill>
          <p:spPr>
            <a:xfrm>
              <a:off x="741" y="147"/>
              <a:ext cx="1821" cy="1089"/>
            </a:xfrm>
            <a:prstGeom prst="rect">
              <a:avLst/>
            </a:prstGeom>
            <a:noFill/>
            <a:ln w="9525">
              <a:noFill/>
            </a:ln>
          </p:spPr>
        </p:pic>
        <p:sp>
          <p:nvSpPr>
            <p:cNvPr id="25" name="Line 22"/>
            <p:cNvSpPr/>
            <p:nvPr/>
          </p:nvSpPr>
          <p:spPr>
            <a:xfrm>
              <a:off x="0" y="1324"/>
              <a:ext cx="9218" cy="0"/>
            </a:xfrm>
            <a:prstGeom prst="line">
              <a:avLst/>
            </a:prstGeom>
            <a:ln w="76200" cap="flat" cmpd="tri">
              <a:solidFill>
                <a:srgbClr val="808080"/>
              </a:solidFill>
              <a:prstDash val="solid"/>
              <a:round/>
              <a:headEnd type="none" w="med" len="med"/>
              <a:tailEnd type="none" w="med" len="med"/>
            </a:ln>
          </p:spPr>
        </p:sp>
        <p:sp>
          <p:nvSpPr>
            <p:cNvPr id="26" name="Line 23"/>
            <p:cNvSpPr/>
            <p:nvPr/>
          </p:nvSpPr>
          <p:spPr>
            <a:xfrm flipH="1">
              <a:off x="2037" y="5518"/>
              <a:ext cx="370" cy="0"/>
            </a:xfrm>
            <a:prstGeom prst="line">
              <a:avLst/>
            </a:prstGeom>
            <a:ln w="28575" cap="flat" cmpd="sng">
              <a:solidFill>
                <a:srgbClr val="0000FF"/>
              </a:solidFill>
              <a:prstDash val="solid"/>
              <a:round/>
              <a:headEnd type="none" w="med" len="med"/>
              <a:tailEnd type="none" w="med" len="med"/>
            </a:ln>
          </p:spPr>
        </p:sp>
        <p:sp>
          <p:nvSpPr>
            <p:cNvPr id="27" name="Line 24"/>
            <p:cNvSpPr/>
            <p:nvPr/>
          </p:nvSpPr>
          <p:spPr>
            <a:xfrm flipH="1">
              <a:off x="2037" y="6253"/>
              <a:ext cx="370" cy="1"/>
            </a:xfrm>
            <a:prstGeom prst="line">
              <a:avLst/>
            </a:prstGeom>
            <a:ln w="28575" cap="flat" cmpd="sng">
              <a:solidFill>
                <a:srgbClr val="0000FF"/>
              </a:solidFill>
              <a:prstDash val="solid"/>
              <a:round/>
              <a:headEnd type="none" w="med" len="med"/>
              <a:tailEnd type="none" w="med" len="med"/>
            </a:ln>
          </p:spPr>
        </p:sp>
        <p:sp>
          <p:nvSpPr>
            <p:cNvPr id="28" name="Line 25"/>
            <p:cNvSpPr/>
            <p:nvPr/>
          </p:nvSpPr>
          <p:spPr>
            <a:xfrm flipH="1">
              <a:off x="2037" y="6988"/>
              <a:ext cx="370" cy="1"/>
            </a:xfrm>
            <a:prstGeom prst="line">
              <a:avLst/>
            </a:prstGeom>
            <a:ln w="28575" cap="flat" cmpd="sng">
              <a:solidFill>
                <a:srgbClr val="0000FF"/>
              </a:solidFill>
              <a:prstDash val="solid"/>
              <a:round/>
              <a:headEnd type="none" w="med" len="med"/>
              <a:tailEnd type="none" w="med" len="med"/>
            </a:ln>
          </p:spPr>
        </p:sp>
        <p:sp>
          <p:nvSpPr>
            <p:cNvPr id="29" name="Line 26"/>
            <p:cNvSpPr/>
            <p:nvPr/>
          </p:nvSpPr>
          <p:spPr>
            <a:xfrm flipH="1">
              <a:off x="2037" y="7870"/>
              <a:ext cx="370" cy="1"/>
            </a:xfrm>
            <a:prstGeom prst="line">
              <a:avLst/>
            </a:prstGeom>
            <a:ln w="28575" cap="flat" cmpd="sng">
              <a:solidFill>
                <a:srgbClr val="0000FF"/>
              </a:solidFill>
              <a:prstDash val="solid"/>
              <a:round/>
              <a:headEnd type="none" w="med" len="med"/>
              <a:tailEnd type="none" w="med" len="med"/>
            </a:ln>
          </p:spPr>
        </p:sp>
        <p:sp>
          <p:nvSpPr>
            <p:cNvPr id="30" name="Line 27"/>
            <p:cNvSpPr/>
            <p:nvPr/>
          </p:nvSpPr>
          <p:spPr>
            <a:xfrm flipH="1">
              <a:off x="2037" y="8971"/>
              <a:ext cx="370" cy="1"/>
            </a:xfrm>
            <a:prstGeom prst="line">
              <a:avLst/>
            </a:prstGeom>
            <a:ln w="28575" cap="flat" cmpd="sng">
              <a:solidFill>
                <a:srgbClr val="0000FF"/>
              </a:solidFill>
              <a:prstDash val="solid"/>
              <a:round/>
              <a:headEnd type="none" w="med" len="med"/>
              <a:tailEnd type="none" w="med" len="med"/>
            </a:ln>
          </p:spPr>
        </p:sp>
        <p:sp>
          <p:nvSpPr>
            <p:cNvPr id="31" name="Line 28"/>
            <p:cNvSpPr/>
            <p:nvPr/>
          </p:nvSpPr>
          <p:spPr>
            <a:xfrm>
              <a:off x="4259" y="1324"/>
              <a:ext cx="1" cy="441"/>
            </a:xfrm>
            <a:prstGeom prst="line">
              <a:avLst/>
            </a:prstGeom>
            <a:ln w="28575" cap="flat" cmpd="sng">
              <a:solidFill>
                <a:srgbClr val="FF0000"/>
              </a:solidFill>
              <a:prstDash val="solid"/>
              <a:round/>
              <a:headEnd type="none" w="med" len="med"/>
              <a:tailEnd type="none" w="med" len="med"/>
            </a:ln>
          </p:spPr>
        </p:sp>
        <p:pic>
          <p:nvPicPr>
            <p:cNvPr id="32" name="Picture 29" descr="控制柜"/>
            <p:cNvPicPr>
              <a:picLocks noRot="1" noChangeAspect="1"/>
            </p:cNvPicPr>
            <p:nvPr/>
          </p:nvPicPr>
          <p:blipFill>
            <a:blip r:embed="rId2"/>
            <a:stretch>
              <a:fillRect/>
            </a:stretch>
          </p:blipFill>
          <p:spPr>
            <a:xfrm>
              <a:off x="3889" y="1618"/>
              <a:ext cx="699" cy="1195"/>
            </a:xfrm>
            <a:prstGeom prst="rect">
              <a:avLst/>
            </a:prstGeom>
            <a:noFill/>
            <a:ln w="9525">
              <a:noFill/>
            </a:ln>
          </p:spPr>
        </p:pic>
        <p:sp>
          <p:nvSpPr>
            <p:cNvPr id="33" name="Line 30"/>
            <p:cNvSpPr/>
            <p:nvPr/>
          </p:nvSpPr>
          <p:spPr>
            <a:xfrm>
              <a:off x="3704" y="2206"/>
              <a:ext cx="185" cy="1"/>
            </a:xfrm>
            <a:prstGeom prst="line">
              <a:avLst/>
            </a:prstGeom>
            <a:ln w="28575" cap="flat" cmpd="sng">
              <a:solidFill>
                <a:srgbClr val="00FF00"/>
              </a:solidFill>
              <a:prstDash val="solid"/>
              <a:round/>
              <a:headEnd type="none" w="med" len="med"/>
              <a:tailEnd type="none" w="med" len="med"/>
            </a:ln>
          </p:spPr>
        </p:sp>
        <p:pic>
          <p:nvPicPr>
            <p:cNvPr id="34" name="Picture 31" descr="DSC_0233"/>
            <p:cNvPicPr>
              <a:picLocks noRot="1" noChangeAspect="1"/>
            </p:cNvPicPr>
            <p:nvPr/>
          </p:nvPicPr>
          <p:blipFill>
            <a:blip r:embed="rId4"/>
            <a:stretch>
              <a:fillRect/>
            </a:stretch>
          </p:blipFill>
          <p:spPr>
            <a:xfrm>
              <a:off x="3333" y="3286"/>
              <a:ext cx="1750" cy="685"/>
            </a:xfrm>
            <a:prstGeom prst="rect">
              <a:avLst/>
            </a:prstGeom>
            <a:noFill/>
            <a:ln w="9525">
              <a:noFill/>
            </a:ln>
          </p:spPr>
        </p:pic>
        <p:pic>
          <p:nvPicPr>
            <p:cNvPr id="35" name="Picture 32" descr="㳈Д㳐Дp"/>
            <p:cNvPicPr>
              <a:picLocks noRot="1" noChangeAspect="1"/>
            </p:cNvPicPr>
            <p:nvPr/>
          </p:nvPicPr>
          <p:blipFill>
            <a:blip r:embed="rId14"/>
            <a:stretch>
              <a:fillRect/>
            </a:stretch>
          </p:blipFill>
          <p:spPr>
            <a:xfrm>
              <a:off x="4630" y="5223"/>
              <a:ext cx="699" cy="586"/>
            </a:xfrm>
            <a:prstGeom prst="rect">
              <a:avLst/>
            </a:prstGeom>
            <a:noFill/>
            <a:ln w="9525">
              <a:noFill/>
            </a:ln>
          </p:spPr>
        </p:pic>
        <p:sp>
          <p:nvSpPr>
            <p:cNvPr id="36" name="Line 33"/>
            <p:cNvSpPr/>
            <p:nvPr/>
          </p:nvSpPr>
          <p:spPr>
            <a:xfrm>
              <a:off x="4259" y="2794"/>
              <a:ext cx="1" cy="735"/>
            </a:xfrm>
            <a:prstGeom prst="line">
              <a:avLst/>
            </a:prstGeom>
            <a:ln w="28575" cap="flat" cmpd="sng">
              <a:solidFill>
                <a:srgbClr val="FF00FF"/>
              </a:solidFill>
              <a:prstDash val="solid"/>
              <a:round/>
              <a:headEnd type="none" w="med" len="med"/>
              <a:tailEnd type="none" w="med" len="med"/>
            </a:ln>
          </p:spPr>
        </p:sp>
        <p:sp>
          <p:nvSpPr>
            <p:cNvPr id="37" name="Line 34"/>
            <p:cNvSpPr/>
            <p:nvPr/>
          </p:nvSpPr>
          <p:spPr>
            <a:xfrm>
              <a:off x="4259" y="3824"/>
              <a:ext cx="1" cy="5147"/>
            </a:xfrm>
            <a:prstGeom prst="line">
              <a:avLst/>
            </a:prstGeom>
            <a:ln w="19050" cap="flat" cmpd="sng">
              <a:solidFill>
                <a:srgbClr val="0000FF"/>
              </a:solidFill>
              <a:prstDash val="solid"/>
              <a:round/>
              <a:headEnd type="none" w="med" len="med"/>
              <a:tailEnd type="none" w="med" len="med"/>
            </a:ln>
          </p:spPr>
        </p:sp>
        <p:sp>
          <p:nvSpPr>
            <p:cNvPr id="38" name="Line 35"/>
            <p:cNvSpPr/>
            <p:nvPr/>
          </p:nvSpPr>
          <p:spPr>
            <a:xfrm flipH="1">
              <a:off x="4259" y="5518"/>
              <a:ext cx="371" cy="0"/>
            </a:xfrm>
            <a:prstGeom prst="line">
              <a:avLst/>
            </a:prstGeom>
            <a:ln w="28575" cap="flat" cmpd="sng">
              <a:solidFill>
                <a:srgbClr val="0000FF"/>
              </a:solidFill>
              <a:prstDash val="solid"/>
              <a:round/>
              <a:headEnd type="none" w="med" len="med"/>
              <a:tailEnd type="none" w="med" len="med"/>
            </a:ln>
          </p:spPr>
        </p:sp>
        <p:sp>
          <p:nvSpPr>
            <p:cNvPr id="39" name="Line 36"/>
            <p:cNvSpPr/>
            <p:nvPr/>
          </p:nvSpPr>
          <p:spPr>
            <a:xfrm>
              <a:off x="6337" y="1324"/>
              <a:ext cx="1" cy="441"/>
            </a:xfrm>
            <a:prstGeom prst="line">
              <a:avLst/>
            </a:prstGeom>
            <a:ln w="28575" cap="flat" cmpd="sng">
              <a:solidFill>
                <a:srgbClr val="FF0000"/>
              </a:solidFill>
              <a:prstDash val="solid"/>
              <a:round/>
              <a:headEnd type="none" w="med" len="med"/>
              <a:tailEnd type="none" w="med" len="med"/>
            </a:ln>
          </p:spPr>
        </p:sp>
        <p:pic>
          <p:nvPicPr>
            <p:cNvPr id="40" name="Picture 37" descr="控制柜"/>
            <p:cNvPicPr>
              <a:picLocks noRot="1" noChangeAspect="1"/>
            </p:cNvPicPr>
            <p:nvPr/>
          </p:nvPicPr>
          <p:blipFill>
            <a:blip r:embed="rId2"/>
            <a:stretch>
              <a:fillRect/>
            </a:stretch>
          </p:blipFill>
          <p:spPr>
            <a:xfrm>
              <a:off x="5967" y="1618"/>
              <a:ext cx="700" cy="1195"/>
            </a:xfrm>
            <a:prstGeom prst="rect">
              <a:avLst/>
            </a:prstGeom>
            <a:noFill/>
            <a:ln w="9525">
              <a:noFill/>
            </a:ln>
          </p:spPr>
        </p:pic>
        <p:sp>
          <p:nvSpPr>
            <p:cNvPr id="41" name="Line 38"/>
            <p:cNvSpPr/>
            <p:nvPr/>
          </p:nvSpPr>
          <p:spPr>
            <a:xfrm>
              <a:off x="5741" y="2206"/>
              <a:ext cx="226" cy="2"/>
            </a:xfrm>
            <a:prstGeom prst="line">
              <a:avLst/>
            </a:prstGeom>
            <a:ln w="28575" cap="flat" cmpd="sng">
              <a:solidFill>
                <a:srgbClr val="00FF00"/>
              </a:solidFill>
              <a:prstDash val="solid"/>
              <a:round/>
              <a:headEnd type="none" w="med" len="med"/>
              <a:tailEnd type="none" w="med" len="med"/>
            </a:ln>
          </p:spPr>
        </p:sp>
        <p:pic>
          <p:nvPicPr>
            <p:cNvPr id="42" name="Picture 39" descr="DSC_0233"/>
            <p:cNvPicPr>
              <a:picLocks noRot="1" noChangeAspect="1"/>
            </p:cNvPicPr>
            <p:nvPr/>
          </p:nvPicPr>
          <p:blipFill>
            <a:blip r:embed="rId4"/>
            <a:stretch>
              <a:fillRect/>
            </a:stretch>
          </p:blipFill>
          <p:spPr>
            <a:xfrm>
              <a:off x="5412" y="3236"/>
              <a:ext cx="1750" cy="734"/>
            </a:xfrm>
            <a:prstGeom prst="rect">
              <a:avLst/>
            </a:prstGeom>
            <a:noFill/>
            <a:ln w="9525">
              <a:noFill/>
            </a:ln>
          </p:spPr>
        </p:pic>
        <p:pic>
          <p:nvPicPr>
            <p:cNvPr id="43" name="Picture 40" descr="㳈Д㳐Дp"/>
            <p:cNvPicPr>
              <a:picLocks noRot="1" noChangeAspect="1"/>
            </p:cNvPicPr>
            <p:nvPr/>
          </p:nvPicPr>
          <p:blipFill>
            <a:blip r:embed="rId15"/>
            <a:stretch>
              <a:fillRect/>
            </a:stretch>
          </p:blipFill>
          <p:spPr>
            <a:xfrm>
              <a:off x="6708" y="5223"/>
              <a:ext cx="699" cy="586"/>
            </a:xfrm>
            <a:prstGeom prst="rect">
              <a:avLst/>
            </a:prstGeom>
            <a:noFill/>
            <a:ln w="9525">
              <a:noFill/>
            </a:ln>
          </p:spPr>
        </p:pic>
        <p:sp>
          <p:nvSpPr>
            <p:cNvPr id="44" name="Line 41"/>
            <p:cNvSpPr/>
            <p:nvPr/>
          </p:nvSpPr>
          <p:spPr>
            <a:xfrm>
              <a:off x="6337" y="2794"/>
              <a:ext cx="1" cy="735"/>
            </a:xfrm>
            <a:prstGeom prst="line">
              <a:avLst/>
            </a:prstGeom>
            <a:ln w="28575" cap="flat" cmpd="sng">
              <a:solidFill>
                <a:srgbClr val="FF00FF"/>
              </a:solidFill>
              <a:prstDash val="solid"/>
              <a:round/>
              <a:headEnd type="none" w="med" len="med"/>
              <a:tailEnd type="none" w="med" len="med"/>
            </a:ln>
          </p:spPr>
        </p:sp>
        <p:sp>
          <p:nvSpPr>
            <p:cNvPr id="45" name="Line 42"/>
            <p:cNvSpPr/>
            <p:nvPr/>
          </p:nvSpPr>
          <p:spPr>
            <a:xfrm>
              <a:off x="6337" y="3824"/>
              <a:ext cx="1" cy="5147"/>
            </a:xfrm>
            <a:prstGeom prst="line">
              <a:avLst/>
            </a:prstGeom>
            <a:ln w="19050" cap="flat" cmpd="sng">
              <a:solidFill>
                <a:srgbClr val="0000FF"/>
              </a:solidFill>
              <a:prstDash val="solid"/>
              <a:round/>
              <a:headEnd type="none" w="med" len="med"/>
              <a:tailEnd type="none" w="med" len="med"/>
            </a:ln>
          </p:spPr>
        </p:sp>
        <p:sp>
          <p:nvSpPr>
            <p:cNvPr id="46" name="Line 43"/>
            <p:cNvSpPr/>
            <p:nvPr/>
          </p:nvSpPr>
          <p:spPr>
            <a:xfrm flipH="1">
              <a:off x="6337" y="5518"/>
              <a:ext cx="371" cy="0"/>
            </a:xfrm>
            <a:prstGeom prst="line">
              <a:avLst/>
            </a:prstGeom>
            <a:ln w="28575" cap="flat" cmpd="sng">
              <a:solidFill>
                <a:srgbClr val="0000FF"/>
              </a:solidFill>
              <a:prstDash val="solid"/>
              <a:round/>
              <a:headEnd type="none" w="med" len="med"/>
              <a:tailEnd type="none" w="med" len="med"/>
            </a:ln>
          </p:spPr>
        </p:sp>
        <p:pic>
          <p:nvPicPr>
            <p:cNvPr id="47" name="Picture 44" descr="QFM9160"/>
            <p:cNvPicPr>
              <a:picLocks noRot="1" noChangeAspect="1"/>
            </p:cNvPicPr>
            <p:nvPr/>
          </p:nvPicPr>
          <p:blipFill>
            <a:blip r:embed="rId5"/>
            <a:stretch>
              <a:fillRect/>
            </a:stretch>
          </p:blipFill>
          <p:spPr>
            <a:xfrm>
              <a:off x="4630" y="5959"/>
              <a:ext cx="874" cy="608"/>
            </a:xfrm>
            <a:prstGeom prst="rect">
              <a:avLst/>
            </a:prstGeom>
            <a:noFill/>
            <a:ln w="9525">
              <a:noFill/>
            </a:ln>
          </p:spPr>
        </p:pic>
        <p:pic>
          <p:nvPicPr>
            <p:cNvPr id="48" name="Picture 45"/>
            <p:cNvPicPr>
              <a:picLocks noRot="1" noChangeAspect="1"/>
            </p:cNvPicPr>
            <p:nvPr/>
          </p:nvPicPr>
          <p:blipFill>
            <a:blip r:embed="rId16"/>
            <a:stretch>
              <a:fillRect/>
            </a:stretch>
          </p:blipFill>
          <p:spPr>
            <a:xfrm>
              <a:off x="4650" y="6694"/>
              <a:ext cx="350" cy="823"/>
            </a:xfrm>
            <a:prstGeom prst="rect">
              <a:avLst/>
            </a:prstGeom>
            <a:noFill/>
            <a:ln w="9525">
              <a:noFill/>
            </a:ln>
          </p:spPr>
        </p:pic>
        <p:pic>
          <p:nvPicPr>
            <p:cNvPr id="49" name="Picture 46" descr="qiufa"/>
            <p:cNvPicPr>
              <a:picLocks noRot="1" noChangeAspect="1"/>
            </p:cNvPicPr>
            <p:nvPr/>
          </p:nvPicPr>
          <p:blipFill>
            <a:blip r:embed="rId8"/>
            <a:stretch>
              <a:fillRect/>
            </a:stretch>
          </p:blipFill>
          <p:spPr>
            <a:xfrm>
              <a:off x="4630" y="7576"/>
              <a:ext cx="642" cy="778"/>
            </a:xfrm>
            <a:prstGeom prst="rect">
              <a:avLst/>
            </a:prstGeom>
            <a:noFill/>
            <a:ln w="9525">
              <a:noFill/>
            </a:ln>
          </p:spPr>
        </p:pic>
        <p:pic>
          <p:nvPicPr>
            <p:cNvPr id="50" name="Picture 47" descr="阿姆斯壮干蒸汽加湿器"/>
            <p:cNvPicPr>
              <a:picLocks noRot="1" noChangeAspect="1"/>
            </p:cNvPicPr>
            <p:nvPr/>
          </p:nvPicPr>
          <p:blipFill>
            <a:blip r:embed="rId9"/>
            <a:stretch>
              <a:fillRect/>
            </a:stretch>
          </p:blipFill>
          <p:spPr>
            <a:xfrm>
              <a:off x="4815" y="8459"/>
              <a:ext cx="586" cy="806"/>
            </a:xfrm>
            <a:prstGeom prst="rect">
              <a:avLst/>
            </a:prstGeom>
            <a:noFill/>
            <a:ln w="9525">
              <a:noFill/>
            </a:ln>
          </p:spPr>
        </p:pic>
        <p:sp>
          <p:nvSpPr>
            <p:cNvPr id="51" name="Line 48"/>
            <p:cNvSpPr/>
            <p:nvPr/>
          </p:nvSpPr>
          <p:spPr>
            <a:xfrm flipH="1">
              <a:off x="4259" y="6253"/>
              <a:ext cx="371" cy="1"/>
            </a:xfrm>
            <a:prstGeom prst="line">
              <a:avLst/>
            </a:prstGeom>
            <a:ln w="28575" cap="flat" cmpd="sng">
              <a:solidFill>
                <a:srgbClr val="0000FF"/>
              </a:solidFill>
              <a:prstDash val="solid"/>
              <a:round/>
              <a:headEnd type="none" w="med" len="med"/>
              <a:tailEnd type="none" w="med" len="med"/>
            </a:ln>
          </p:spPr>
        </p:sp>
        <p:sp>
          <p:nvSpPr>
            <p:cNvPr id="52" name="Line 49"/>
            <p:cNvSpPr/>
            <p:nvPr/>
          </p:nvSpPr>
          <p:spPr>
            <a:xfrm flipH="1">
              <a:off x="4259" y="6988"/>
              <a:ext cx="371" cy="1"/>
            </a:xfrm>
            <a:prstGeom prst="line">
              <a:avLst/>
            </a:prstGeom>
            <a:ln w="28575" cap="flat" cmpd="sng">
              <a:solidFill>
                <a:srgbClr val="0000FF"/>
              </a:solidFill>
              <a:prstDash val="solid"/>
              <a:round/>
              <a:headEnd type="none" w="med" len="med"/>
              <a:tailEnd type="none" w="med" len="med"/>
            </a:ln>
          </p:spPr>
        </p:sp>
        <p:sp>
          <p:nvSpPr>
            <p:cNvPr id="53" name="Line 50"/>
            <p:cNvSpPr/>
            <p:nvPr/>
          </p:nvSpPr>
          <p:spPr>
            <a:xfrm flipH="1">
              <a:off x="4259" y="7870"/>
              <a:ext cx="371" cy="1"/>
            </a:xfrm>
            <a:prstGeom prst="line">
              <a:avLst/>
            </a:prstGeom>
            <a:ln w="28575" cap="flat" cmpd="sng">
              <a:solidFill>
                <a:srgbClr val="0000FF"/>
              </a:solidFill>
              <a:prstDash val="solid"/>
              <a:round/>
              <a:headEnd type="none" w="med" len="med"/>
              <a:tailEnd type="none" w="med" len="med"/>
            </a:ln>
          </p:spPr>
        </p:sp>
        <p:sp>
          <p:nvSpPr>
            <p:cNvPr id="54" name="Line 51"/>
            <p:cNvSpPr/>
            <p:nvPr/>
          </p:nvSpPr>
          <p:spPr>
            <a:xfrm flipH="1">
              <a:off x="4259" y="8971"/>
              <a:ext cx="371" cy="1"/>
            </a:xfrm>
            <a:prstGeom prst="line">
              <a:avLst/>
            </a:prstGeom>
            <a:ln w="28575" cap="flat" cmpd="sng">
              <a:solidFill>
                <a:srgbClr val="0000FF"/>
              </a:solidFill>
              <a:prstDash val="solid"/>
              <a:round/>
              <a:headEnd type="none" w="med" len="med"/>
              <a:tailEnd type="none" w="med" len="med"/>
            </a:ln>
          </p:spPr>
        </p:sp>
        <p:pic>
          <p:nvPicPr>
            <p:cNvPr id="56" name="Picture 53" descr="控制柜"/>
            <p:cNvPicPr>
              <a:picLocks noRot="1" noChangeAspect="1"/>
            </p:cNvPicPr>
            <p:nvPr/>
          </p:nvPicPr>
          <p:blipFill>
            <a:blip r:embed="rId2"/>
            <a:stretch>
              <a:fillRect/>
            </a:stretch>
          </p:blipFill>
          <p:spPr>
            <a:xfrm>
              <a:off x="8004" y="1618"/>
              <a:ext cx="700" cy="1195"/>
            </a:xfrm>
            <a:prstGeom prst="rect">
              <a:avLst/>
            </a:prstGeom>
            <a:noFill/>
            <a:ln w="9525">
              <a:noFill/>
            </a:ln>
          </p:spPr>
        </p:pic>
        <p:sp>
          <p:nvSpPr>
            <p:cNvPr id="57" name="Line 54"/>
            <p:cNvSpPr/>
            <p:nvPr/>
          </p:nvSpPr>
          <p:spPr>
            <a:xfrm flipH="1">
              <a:off x="7778" y="2206"/>
              <a:ext cx="185" cy="1"/>
            </a:xfrm>
            <a:prstGeom prst="line">
              <a:avLst/>
            </a:prstGeom>
            <a:ln w="28575" cap="flat" cmpd="sng">
              <a:solidFill>
                <a:srgbClr val="00FF00"/>
              </a:solidFill>
              <a:prstDash val="solid"/>
              <a:round/>
              <a:headEnd type="none" w="med" len="med"/>
              <a:tailEnd type="none" w="med" len="med"/>
            </a:ln>
          </p:spPr>
        </p:sp>
        <p:sp>
          <p:nvSpPr>
            <p:cNvPr id="58" name="Line 55"/>
            <p:cNvSpPr/>
            <p:nvPr/>
          </p:nvSpPr>
          <p:spPr>
            <a:xfrm>
              <a:off x="8333" y="1324"/>
              <a:ext cx="1" cy="441"/>
            </a:xfrm>
            <a:prstGeom prst="line">
              <a:avLst/>
            </a:prstGeom>
            <a:ln w="28575" cap="flat" cmpd="sng">
              <a:solidFill>
                <a:srgbClr val="FF0000"/>
              </a:solidFill>
              <a:prstDash val="solid"/>
              <a:round/>
              <a:headEnd type="none" w="med" len="med"/>
              <a:tailEnd type="none" w="med" len="med"/>
            </a:ln>
          </p:spPr>
        </p:sp>
        <p:sp>
          <p:nvSpPr>
            <p:cNvPr id="59" name="Line 56"/>
            <p:cNvSpPr/>
            <p:nvPr/>
          </p:nvSpPr>
          <p:spPr>
            <a:xfrm>
              <a:off x="8333" y="2794"/>
              <a:ext cx="1" cy="735"/>
            </a:xfrm>
            <a:prstGeom prst="line">
              <a:avLst/>
            </a:prstGeom>
            <a:ln w="28575" cap="flat" cmpd="sng">
              <a:solidFill>
                <a:srgbClr val="FF00FF"/>
              </a:solidFill>
              <a:prstDash val="solid"/>
              <a:round/>
              <a:headEnd type="none" w="med" len="med"/>
              <a:tailEnd type="none" w="med" len="med"/>
            </a:ln>
          </p:spPr>
        </p:sp>
        <p:sp>
          <p:nvSpPr>
            <p:cNvPr id="60" name="Line 57"/>
            <p:cNvSpPr/>
            <p:nvPr/>
          </p:nvSpPr>
          <p:spPr>
            <a:xfrm>
              <a:off x="8333" y="3824"/>
              <a:ext cx="51" cy="5146"/>
            </a:xfrm>
            <a:prstGeom prst="line">
              <a:avLst/>
            </a:prstGeom>
            <a:ln w="19050" cap="flat" cmpd="sng">
              <a:solidFill>
                <a:srgbClr val="0000FF"/>
              </a:solidFill>
              <a:prstDash val="solid"/>
              <a:round/>
              <a:headEnd type="none" w="med" len="med"/>
              <a:tailEnd type="none" w="med" len="med"/>
            </a:ln>
          </p:spPr>
        </p:sp>
        <p:pic>
          <p:nvPicPr>
            <p:cNvPr id="61" name="Picture 58" descr="QFM9160"/>
            <p:cNvPicPr>
              <a:picLocks noRot="1" noChangeAspect="1"/>
            </p:cNvPicPr>
            <p:nvPr/>
          </p:nvPicPr>
          <p:blipFill>
            <a:blip r:embed="rId5"/>
            <a:stretch>
              <a:fillRect/>
            </a:stretch>
          </p:blipFill>
          <p:spPr>
            <a:xfrm>
              <a:off x="6718" y="5959"/>
              <a:ext cx="875" cy="608"/>
            </a:xfrm>
            <a:prstGeom prst="rect">
              <a:avLst/>
            </a:prstGeom>
            <a:noFill/>
            <a:ln w="9525">
              <a:noFill/>
            </a:ln>
          </p:spPr>
        </p:pic>
        <p:pic>
          <p:nvPicPr>
            <p:cNvPr id="62" name="Picture 59"/>
            <p:cNvPicPr>
              <a:picLocks noRot="1" noChangeAspect="1"/>
            </p:cNvPicPr>
            <p:nvPr/>
          </p:nvPicPr>
          <p:blipFill>
            <a:blip r:embed="rId6"/>
            <a:stretch>
              <a:fillRect/>
            </a:stretch>
          </p:blipFill>
          <p:spPr>
            <a:xfrm>
              <a:off x="6739" y="6694"/>
              <a:ext cx="349" cy="823"/>
            </a:xfrm>
            <a:prstGeom prst="rect">
              <a:avLst/>
            </a:prstGeom>
            <a:noFill/>
            <a:ln w="9525">
              <a:noFill/>
            </a:ln>
          </p:spPr>
        </p:pic>
        <p:pic>
          <p:nvPicPr>
            <p:cNvPr id="63" name="Picture 60" descr="qiufa"/>
            <p:cNvPicPr>
              <a:picLocks noRot="1" noChangeAspect="1"/>
            </p:cNvPicPr>
            <p:nvPr/>
          </p:nvPicPr>
          <p:blipFill>
            <a:blip r:embed="rId8"/>
            <a:stretch>
              <a:fillRect/>
            </a:stretch>
          </p:blipFill>
          <p:spPr>
            <a:xfrm>
              <a:off x="6718" y="7576"/>
              <a:ext cx="642" cy="778"/>
            </a:xfrm>
            <a:prstGeom prst="rect">
              <a:avLst/>
            </a:prstGeom>
            <a:noFill/>
            <a:ln w="9525">
              <a:noFill/>
            </a:ln>
          </p:spPr>
        </p:pic>
        <p:pic>
          <p:nvPicPr>
            <p:cNvPr id="64" name="Picture 61" descr="阿姆斯壮干蒸汽加湿器"/>
            <p:cNvPicPr>
              <a:picLocks noRot="1" noChangeAspect="1"/>
            </p:cNvPicPr>
            <p:nvPr/>
          </p:nvPicPr>
          <p:blipFill>
            <a:blip r:embed="rId9"/>
            <a:stretch>
              <a:fillRect/>
            </a:stretch>
          </p:blipFill>
          <p:spPr>
            <a:xfrm>
              <a:off x="6903" y="8459"/>
              <a:ext cx="587" cy="806"/>
            </a:xfrm>
            <a:prstGeom prst="rect">
              <a:avLst/>
            </a:prstGeom>
            <a:noFill/>
            <a:ln w="9525">
              <a:noFill/>
            </a:ln>
          </p:spPr>
        </p:pic>
        <p:sp>
          <p:nvSpPr>
            <p:cNvPr id="65" name="Line 62"/>
            <p:cNvSpPr/>
            <p:nvPr/>
          </p:nvSpPr>
          <p:spPr>
            <a:xfrm flipH="1">
              <a:off x="6348" y="6253"/>
              <a:ext cx="370" cy="1"/>
            </a:xfrm>
            <a:prstGeom prst="line">
              <a:avLst/>
            </a:prstGeom>
            <a:ln w="28575" cap="flat" cmpd="sng">
              <a:solidFill>
                <a:srgbClr val="0000FF"/>
              </a:solidFill>
              <a:prstDash val="solid"/>
              <a:round/>
              <a:headEnd type="none" w="med" len="med"/>
              <a:tailEnd type="none" w="med" len="med"/>
            </a:ln>
          </p:spPr>
        </p:sp>
        <p:sp>
          <p:nvSpPr>
            <p:cNvPr id="66" name="Line 63"/>
            <p:cNvSpPr/>
            <p:nvPr/>
          </p:nvSpPr>
          <p:spPr>
            <a:xfrm flipH="1">
              <a:off x="6348" y="6988"/>
              <a:ext cx="370" cy="1"/>
            </a:xfrm>
            <a:prstGeom prst="line">
              <a:avLst/>
            </a:prstGeom>
            <a:ln w="28575" cap="flat" cmpd="sng">
              <a:solidFill>
                <a:srgbClr val="0000FF"/>
              </a:solidFill>
              <a:prstDash val="solid"/>
              <a:round/>
              <a:headEnd type="none" w="med" len="med"/>
              <a:tailEnd type="none" w="med" len="med"/>
            </a:ln>
          </p:spPr>
        </p:sp>
        <p:sp>
          <p:nvSpPr>
            <p:cNvPr id="67" name="Line 64"/>
            <p:cNvSpPr/>
            <p:nvPr/>
          </p:nvSpPr>
          <p:spPr>
            <a:xfrm flipH="1">
              <a:off x="6348" y="7870"/>
              <a:ext cx="370" cy="1"/>
            </a:xfrm>
            <a:prstGeom prst="line">
              <a:avLst/>
            </a:prstGeom>
            <a:ln w="28575" cap="flat" cmpd="sng">
              <a:solidFill>
                <a:srgbClr val="0000FF"/>
              </a:solidFill>
              <a:prstDash val="solid"/>
              <a:round/>
              <a:headEnd type="none" w="med" len="med"/>
              <a:tailEnd type="none" w="med" len="med"/>
            </a:ln>
          </p:spPr>
        </p:sp>
        <p:sp>
          <p:nvSpPr>
            <p:cNvPr id="68" name="Line 65"/>
            <p:cNvSpPr/>
            <p:nvPr/>
          </p:nvSpPr>
          <p:spPr>
            <a:xfrm flipH="1">
              <a:off x="6348" y="8971"/>
              <a:ext cx="370" cy="1"/>
            </a:xfrm>
            <a:prstGeom prst="line">
              <a:avLst/>
            </a:prstGeom>
            <a:ln w="28575" cap="flat" cmpd="sng">
              <a:solidFill>
                <a:srgbClr val="0000FF"/>
              </a:solidFill>
              <a:prstDash val="solid"/>
              <a:round/>
              <a:headEnd type="none" w="med" len="med"/>
              <a:tailEnd type="none" w="med" len="med"/>
            </a:ln>
          </p:spPr>
        </p:sp>
        <p:pic>
          <p:nvPicPr>
            <p:cNvPr id="69" name="Picture 66" descr="YK-01"/>
            <p:cNvPicPr>
              <a:picLocks noRot="1" noChangeAspect="1"/>
            </p:cNvPicPr>
            <p:nvPr/>
          </p:nvPicPr>
          <p:blipFill>
            <a:blip r:embed="rId17"/>
            <a:stretch>
              <a:fillRect/>
            </a:stretch>
          </p:blipFill>
          <p:spPr>
            <a:xfrm>
              <a:off x="6852" y="1912"/>
              <a:ext cx="1049" cy="666"/>
            </a:xfrm>
            <a:prstGeom prst="rect">
              <a:avLst/>
            </a:prstGeom>
            <a:noFill/>
            <a:ln w="9525">
              <a:noFill/>
            </a:ln>
          </p:spPr>
        </p:pic>
        <p:pic>
          <p:nvPicPr>
            <p:cNvPr id="70" name="Picture 67" descr="YK-01"/>
            <p:cNvPicPr>
              <a:picLocks noRot="1" noChangeAspect="1"/>
            </p:cNvPicPr>
            <p:nvPr/>
          </p:nvPicPr>
          <p:blipFill>
            <a:blip r:embed="rId17"/>
            <a:stretch>
              <a:fillRect/>
            </a:stretch>
          </p:blipFill>
          <p:spPr>
            <a:xfrm>
              <a:off x="4691" y="1912"/>
              <a:ext cx="1050" cy="666"/>
            </a:xfrm>
            <a:prstGeom prst="rect">
              <a:avLst/>
            </a:prstGeom>
            <a:noFill/>
            <a:ln w="9525">
              <a:noFill/>
            </a:ln>
          </p:spPr>
        </p:pic>
        <p:pic>
          <p:nvPicPr>
            <p:cNvPr id="71" name="Picture 68" descr="YK-01"/>
            <p:cNvPicPr>
              <a:picLocks noRot="1" noChangeAspect="1"/>
            </p:cNvPicPr>
            <p:nvPr/>
          </p:nvPicPr>
          <p:blipFill>
            <a:blip r:embed="rId17"/>
            <a:stretch>
              <a:fillRect/>
            </a:stretch>
          </p:blipFill>
          <p:spPr>
            <a:xfrm>
              <a:off x="2654" y="1912"/>
              <a:ext cx="1050" cy="666"/>
            </a:xfrm>
            <a:prstGeom prst="rect">
              <a:avLst/>
            </a:prstGeom>
            <a:noFill/>
            <a:ln w="9525">
              <a:noFill/>
            </a:ln>
          </p:spPr>
        </p:pic>
        <p:sp>
          <p:nvSpPr>
            <p:cNvPr id="72" name="Text Box 69"/>
            <p:cNvSpPr txBox="1"/>
            <p:nvPr/>
          </p:nvSpPr>
          <p:spPr>
            <a:xfrm>
              <a:off x="185" y="2941"/>
              <a:ext cx="1852" cy="294"/>
            </a:xfrm>
            <a:prstGeom prst="rect">
              <a:avLst/>
            </a:prstGeom>
            <a:solidFill>
              <a:srgbClr val="FFFFFF"/>
            </a:solidFill>
            <a:ln w="9525" cap="flat" cmpd="sng">
              <a:solidFill>
                <a:srgbClr val="FFFFFF"/>
              </a:solidFill>
              <a:prstDash val="solid"/>
              <a:miter/>
              <a:headEnd type="none" w="med" len="med"/>
              <a:tailEnd type="none" w="med" len="med"/>
            </a:ln>
          </p:spPr>
          <p:txBody>
            <a:bodyPr lIns="0" tIns="0" rIns="0" bIns="0" anchor="t" anchorCtr="0"/>
            <a:p>
              <a:pPr algn="just" eaLnBrk="0" hangingPunct="0">
                <a:lnSpc>
                  <a:spcPct val="96000"/>
                </a:lnSpc>
                <a:buClr>
                  <a:schemeClr val="tx1"/>
                </a:buClr>
              </a:pPr>
              <a:r>
                <a:rPr lang="zh-CN" altLang="en-US" sz="900" dirty="0">
                  <a:solidFill>
                    <a:srgbClr val="FF0000"/>
                  </a:solidFill>
                  <a:latin typeface="黑体" panose="02010609060101010101" pitchFamily="49" charset="-122"/>
                  <a:ea typeface="黑体" panose="02010609060101010101" pitchFamily="49" charset="-122"/>
                </a:rPr>
                <a:t>医院手术部空调系统</a:t>
              </a:r>
              <a:endParaRPr lang="zh-CN" altLang="en-US" sz="900" dirty="0">
                <a:solidFill>
                  <a:srgbClr val="FF0000"/>
                </a:solidFill>
                <a:latin typeface="黑体" panose="02010609060101010101" pitchFamily="49" charset="-122"/>
                <a:ea typeface="黑体" panose="02010609060101010101" pitchFamily="49" charset="-122"/>
              </a:endParaRPr>
            </a:p>
          </p:txBody>
        </p:sp>
        <p:sp>
          <p:nvSpPr>
            <p:cNvPr id="73" name="Text Box 70"/>
            <p:cNvSpPr txBox="1"/>
            <p:nvPr/>
          </p:nvSpPr>
          <p:spPr>
            <a:xfrm>
              <a:off x="2407" y="2941"/>
              <a:ext cx="1482" cy="294"/>
            </a:xfrm>
            <a:prstGeom prst="rect">
              <a:avLst/>
            </a:prstGeom>
            <a:solidFill>
              <a:srgbClr val="FFFFFF"/>
            </a:solidFill>
            <a:ln w="9525" cap="flat" cmpd="sng">
              <a:solidFill>
                <a:srgbClr val="FFFFFF"/>
              </a:solidFill>
              <a:prstDash val="solid"/>
              <a:miter/>
              <a:headEnd type="none" w="med" len="med"/>
              <a:tailEnd type="none" w="med" len="med"/>
            </a:ln>
          </p:spPr>
          <p:txBody>
            <a:bodyPr lIns="0" tIns="0" rIns="0" bIns="0" anchor="t" anchorCtr="0"/>
            <a:p>
              <a:pPr algn="just" eaLnBrk="0" hangingPunct="0">
                <a:lnSpc>
                  <a:spcPct val="96000"/>
                </a:lnSpc>
                <a:buClr>
                  <a:schemeClr val="tx1"/>
                </a:buClr>
              </a:pPr>
              <a:r>
                <a:rPr lang="zh-CN" altLang="zh-CN" sz="900" dirty="0">
                  <a:solidFill>
                    <a:srgbClr val="FF0000"/>
                  </a:solidFill>
                  <a:latin typeface="黑体" panose="02010609060101010101" pitchFamily="49" charset="-122"/>
                  <a:ea typeface="华文楷体" pitchFamily="2" charset="-122"/>
                </a:rPr>
                <a:t>ICU</a:t>
              </a:r>
              <a:r>
                <a:rPr lang="zh-CN" altLang="en-US" sz="900" dirty="0">
                  <a:solidFill>
                    <a:srgbClr val="FF0000"/>
                  </a:solidFill>
                  <a:latin typeface="黑体" panose="02010609060101010101" pitchFamily="49" charset="-122"/>
                  <a:ea typeface="黑体" panose="02010609060101010101" pitchFamily="49" charset="-122"/>
                </a:rPr>
                <a:t>病房空调系统</a:t>
              </a:r>
              <a:endParaRPr lang="zh-CN" altLang="en-US" sz="900" dirty="0">
                <a:solidFill>
                  <a:srgbClr val="FF0000"/>
                </a:solidFill>
                <a:latin typeface="黑体" panose="02010609060101010101" pitchFamily="49" charset="-122"/>
                <a:ea typeface="黑体" panose="02010609060101010101" pitchFamily="49" charset="-122"/>
              </a:endParaRPr>
            </a:p>
          </p:txBody>
        </p:sp>
        <p:sp>
          <p:nvSpPr>
            <p:cNvPr id="74" name="Text Box 71"/>
            <p:cNvSpPr txBox="1"/>
            <p:nvPr/>
          </p:nvSpPr>
          <p:spPr>
            <a:xfrm>
              <a:off x="4444" y="2941"/>
              <a:ext cx="1852" cy="294"/>
            </a:xfrm>
            <a:prstGeom prst="rect">
              <a:avLst/>
            </a:prstGeom>
            <a:solidFill>
              <a:srgbClr val="FFFFFF"/>
            </a:solidFill>
            <a:ln w="9525" cap="flat" cmpd="sng">
              <a:solidFill>
                <a:srgbClr val="FFFFFF"/>
              </a:solidFill>
              <a:prstDash val="solid"/>
              <a:miter/>
              <a:headEnd type="none" w="med" len="med"/>
              <a:tailEnd type="none" w="med" len="med"/>
            </a:ln>
          </p:spPr>
          <p:txBody>
            <a:bodyPr lIns="0" tIns="0" rIns="0" bIns="0" anchor="t" anchorCtr="0"/>
            <a:p>
              <a:pPr algn="just" eaLnBrk="0" hangingPunct="0">
                <a:lnSpc>
                  <a:spcPct val="96000"/>
                </a:lnSpc>
                <a:buClr>
                  <a:schemeClr val="tx1"/>
                </a:buClr>
              </a:pPr>
              <a:r>
                <a:rPr lang="zh-CN" altLang="en-US" sz="900" dirty="0">
                  <a:solidFill>
                    <a:srgbClr val="FF0000"/>
                  </a:solidFill>
                  <a:latin typeface="黑体" panose="02010609060101010101" pitchFamily="49" charset="-122"/>
                  <a:ea typeface="黑体" panose="02010609060101010101" pitchFamily="49" charset="-122"/>
                </a:rPr>
                <a:t>中心供应室空调系统</a:t>
              </a:r>
              <a:endParaRPr lang="zh-CN" altLang="en-US" sz="900" dirty="0">
                <a:solidFill>
                  <a:srgbClr val="FF0000"/>
                </a:solidFill>
                <a:latin typeface="黑体" panose="02010609060101010101" pitchFamily="49" charset="-122"/>
                <a:ea typeface="黑体" panose="02010609060101010101" pitchFamily="49" charset="-122"/>
              </a:endParaRPr>
            </a:p>
          </p:txBody>
        </p:sp>
        <p:sp>
          <p:nvSpPr>
            <p:cNvPr id="75" name="Text Box 72"/>
            <p:cNvSpPr txBox="1"/>
            <p:nvPr/>
          </p:nvSpPr>
          <p:spPr>
            <a:xfrm>
              <a:off x="6338" y="2941"/>
              <a:ext cx="1667" cy="294"/>
            </a:xfrm>
            <a:prstGeom prst="rect">
              <a:avLst/>
            </a:prstGeom>
            <a:solidFill>
              <a:srgbClr val="FFFFFF"/>
            </a:solidFill>
            <a:ln w="9525" cap="flat" cmpd="sng">
              <a:solidFill>
                <a:srgbClr val="FFFFFF"/>
              </a:solidFill>
              <a:prstDash val="solid"/>
              <a:miter/>
              <a:headEnd type="none" w="med" len="med"/>
              <a:tailEnd type="none" w="med" len="med"/>
            </a:ln>
          </p:spPr>
          <p:txBody>
            <a:bodyPr lIns="0" tIns="0" rIns="0" bIns="0" anchor="t" anchorCtr="0"/>
            <a:p>
              <a:pPr algn="just" eaLnBrk="0" hangingPunct="0">
                <a:lnSpc>
                  <a:spcPct val="96000"/>
                </a:lnSpc>
                <a:buClr>
                  <a:schemeClr val="tx1"/>
                </a:buClr>
              </a:pPr>
              <a:r>
                <a:rPr lang="zh-CN" altLang="en-US" sz="900" dirty="0">
                  <a:solidFill>
                    <a:srgbClr val="FF0000"/>
                  </a:solidFill>
                  <a:latin typeface="黑体" panose="02010609060101010101" pitchFamily="49" charset="-122"/>
                  <a:ea typeface="黑体" panose="02010609060101010101" pitchFamily="49" charset="-122"/>
                </a:rPr>
                <a:t>其他病房空调系统</a:t>
              </a:r>
              <a:endParaRPr lang="zh-CN" altLang="en-US" sz="900" dirty="0">
                <a:solidFill>
                  <a:srgbClr val="FF0000"/>
                </a:solidFill>
                <a:latin typeface="黑体" panose="02010609060101010101" pitchFamily="49" charset="-122"/>
                <a:ea typeface="黑体" panose="02010609060101010101" pitchFamily="49" charset="-122"/>
              </a:endParaRPr>
            </a:p>
          </p:txBody>
        </p:sp>
        <p:pic>
          <p:nvPicPr>
            <p:cNvPr id="76" name="Picture 73" descr="手术室2"/>
            <p:cNvPicPr>
              <a:picLocks noRot="1" noChangeAspect="1"/>
            </p:cNvPicPr>
            <p:nvPr/>
          </p:nvPicPr>
          <p:blipFill>
            <a:blip r:embed="rId18"/>
            <a:stretch>
              <a:fillRect/>
            </a:stretch>
          </p:blipFill>
          <p:spPr>
            <a:xfrm>
              <a:off x="185" y="4118"/>
              <a:ext cx="1750" cy="991"/>
            </a:xfrm>
            <a:prstGeom prst="rect">
              <a:avLst/>
            </a:prstGeom>
            <a:noFill/>
            <a:ln w="9525">
              <a:noFill/>
            </a:ln>
          </p:spPr>
        </p:pic>
        <p:sp>
          <p:nvSpPr>
            <p:cNvPr id="78" name="Line 75"/>
            <p:cNvSpPr/>
            <p:nvPr/>
          </p:nvSpPr>
          <p:spPr>
            <a:xfrm flipH="1">
              <a:off x="8374" y="5518"/>
              <a:ext cx="371" cy="0"/>
            </a:xfrm>
            <a:prstGeom prst="line">
              <a:avLst/>
            </a:prstGeom>
            <a:ln w="28575" cap="flat" cmpd="sng">
              <a:solidFill>
                <a:srgbClr val="0000FF"/>
              </a:solidFill>
              <a:prstDash val="solid"/>
              <a:round/>
              <a:headEnd type="none" w="med" len="med"/>
              <a:tailEnd type="none" w="med" len="med"/>
            </a:ln>
          </p:spPr>
        </p:sp>
        <p:pic>
          <p:nvPicPr>
            <p:cNvPr id="80" name="Picture 77"/>
            <p:cNvPicPr>
              <a:picLocks noRot="1" noChangeAspect="1"/>
            </p:cNvPicPr>
            <p:nvPr/>
          </p:nvPicPr>
          <p:blipFill>
            <a:blip r:embed="rId19"/>
            <a:stretch>
              <a:fillRect/>
            </a:stretch>
          </p:blipFill>
          <p:spPr>
            <a:xfrm>
              <a:off x="8776" y="6694"/>
              <a:ext cx="350" cy="823"/>
            </a:xfrm>
            <a:prstGeom prst="rect">
              <a:avLst/>
            </a:prstGeom>
            <a:noFill/>
            <a:ln w="9525">
              <a:noFill/>
            </a:ln>
          </p:spPr>
        </p:pic>
        <p:pic>
          <p:nvPicPr>
            <p:cNvPr id="81" name="Picture 78" descr="qiufa"/>
            <p:cNvPicPr>
              <a:picLocks noRot="1" noChangeAspect="1"/>
            </p:cNvPicPr>
            <p:nvPr/>
          </p:nvPicPr>
          <p:blipFill>
            <a:blip r:embed="rId8"/>
            <a:stretch>
              <a:fillRect/>
            </a:stretch>
          </p:blipFill>
          <p:spPr>
            <a:xfrm>
              <a:off x="8755" y="7576"/>
              <a:ext cx="642" cy="778"/>
            </a:xfrm>
            <a:prstGeom prst="rect">
              <a:avLst/>
            </a:prstGeom>
            <a:noFill/>
            <a:ln w="9525">
              <a:noFill/>
            </a:ln>
          </p:spPr>
        </p:pic>
        <p:pic>
          <p:nvPicPr>
            <p:cNvPr id="82" name="Picture 79" descr="阿姆斯壮干蒸汽加湿器"/>
            <p:cNvPicPr>
              <a:picLocks noRot="1" noChangeAspect="1"/>
            </p:cNvPicPr>
            <p:nvPr/>
          </p:nvPicPr>
          <p:blipFill>
            <a:blip r:embed="rId9"/>
            <a:stretch>
              <a:fillRect/>
            </a:stretch>
          </p:blipFill>
          <p:spPr>
            <a:xfrm>
              <a:off x="8940" y="8459"/>
              <a:ext cx="587" cy="806"/>
            </a:xfrm>
            <a:prstGeom prst="rect">
              <a:avLst/>
            </a:prstGeom>
            <a:noFill/>
            <a:ln w="9525">
              <a:noFill/>
            </a:ln>
          </p:spPr>
        </p:pic>
        <p:sp>
          <p:nvSpPr>
            <p:cNvPr id="83" name="Line 80"/>
            <p:cNvSpPr/>
            <p:nvPr/>
          </p:nvSpPr>
          <p:spPr>
            <a:xfrm flipH="1">
              <a:off x="8385" y="6253"/>
              <a:ext cx="370" cy="1"/>
            </a:xfrm>
            <a:prstGeom prst="line">
              <a:avLst/>
            </a:prstGeom>
            <a:ln w="28575" cap="flat" cmpd="sng">
              <a:solidFill>
                <a:srgbClr val="0000FF"/>
              </a:solidFill>
              <a:prstDash val="solid"/>
              <a:round/>
              <a:headEnd type="none" w="med" len="med"/>
              <a:tailEnd type="none" w="med" len="med"/>
            </a:ln>
          </p:spPr>
        </p:sp>
        <p:sp>
          <p:nvSpPr>
            <p:cNvPr id="84" name="Line 81"/>
            <p:cNvSpPr/>
            <p:nvPr/>
          </p:nvSpPr>
          <p:spPr>
            <a:xfrm flipH="1">
              <a:off x="8385" y="6988"/>
              <a:ext cx="370" cy="1"/>
            </a:xfrm>
            <a:prstGeom prst="line">
              <a:avLst/>
            </a:prstGeom>
            <a:ln w="28575" cap="flat" cmpd="sng">
              <a:solidFill>
                <a:srgbClr val="0000FF"/>
              </a:solidFill>
              <a:prstDash val="solid"/>
              <a:round/>
              <a:headEnd type="none" w="med" len="med"/>
              <a:tailEnd type="none" w="med" len="med"/>
            </a:ln>
          </p:spPr>
        </p:sp>
        <p:sp>
          <p:nvSpPr>
            <p:cNvPr id="85" name="Line 82"/>
            <p:cNvSpPr/>
            <p:nvPr/>
          </p:nvSpPr>
          <p:spPr>
            <a:xfrm flipH="1">
              <a:off x="8385" y="7870"/>
              <a:ext cx="370" cy="1"/>
            </a:xfrm>
            <a:prstGeom prst="line">
              <a:avLst/>
            </a:prstGeom>
            <a:ln w="28575" cap="flat" cmpd="sng">
              <a:solidFill>
                <a:srgbClr val="0000FF"/>
              </a:solidFill>
              <a:prstDash val="solid"/>
              <a:round/>
              <a:headEnd type="none" w="med" len="med"/>
              <a:tailEnd type="none" w="med" len="med"/>
            </a:ln>
          </p:spPr>
        </p:sp>
        <p:sp>
          <p:nvSpPr>
            <p:cNvPr id="86" name="Line 83"/>
            <p:cNvSpPr/>
            <p:nvPr/>
          </p:nvSpPr>
          <p:spPr>
            <a:xfrm flipH="1">
              <a:off x="8385" y="8971"/>
              <a:ext cx="370" cy="1"/>
            </a:xfrm>
            <a:prstGeom prst="line">
              <a:avLst/>
            </a:prstGeom>
            <a:ln w="28575" cap="flat" cmpd="sng">
              <a:solidFill>
                <a:srgbClr val="0000FF"/>
              </a:solidFill>
              <a:prstDash val="solid"/>
              <a:round/>
              <a:headEnd type="none" w="med" len="med"/>
              <a:tailEnd type="none" w="med" len="med"/>
            </a:ln>
          </p:spPr>
        </p:sp>
        <p:pic>
          <p:nvPicPr>
            <p:cNvPr id="87" name="Picture 84" descr="ICU病房2"/>
            <p:cNvPicPr>
              <a:picLocks noRot="1" noChangeAspect="1"/>
            </p:cNvPicPr>
            <p:nvPr/>
          </p:nvPicPr>
          <p:blipFill>
            <a:blip r:embed="rId20"/>
            <a:stretch>
              <a:fillRect/>
            </a:stretch>
          </p:blipFill>
          <p:spPr>
            <a:xfrm>
              <a:off x="2407" y="4118"/>
              <a:ext cx="1744" cy="1035"/>
            </a:xfrm>
            <a:prstGeom prst="rect">
              <a:avLst/>
            </a:prstGeom>
            <a:noFill/>
            <a:ln w="9525">
              <a:noFill/>
            </a:ln>
          </p:spPr>
        </p:pic>
        <p:pic>
          <p:nvPicPr>
            <p:cNvPr id="88" name="Picture 85" descr="中心供应室一角"/>
            <p:cNvPicPr>
              <a:picLocks noRot="1"/>
            </p:cNvPicPr>
            <p:nvPr/>
          </p:nvPicPr>
          <p:blipFill>
            <a:blip r:embed="rId21"/>
            <a:stretch>
              <a:fillRect/>
            </a:stretch>
          </p:blipFill>
          <p:spPr>
            <a:xfrm>
              <a:off x="4444" y="4118"/>
              <a:ext cx="1750" cy="1015"/>
            </a:xfrm>
            <a:prstGeom prst="rect">
              <a:avLst/>
            </a:prstGeom>
            <a:noFill/>
            <a:ln w="9525">
              <a:noFill/>
            </a:ln>
          </p:spPr>
        </p:pic>
        <p:pic>
          <p:nvPicPr>
            <p:cNvPr id="89" name="Picture 86" descr="icu病房"/>
            <p:cNvPicPr>
              <a:picLocks noRot="1"/>
            </p:cNvPicPr>
            <p:nvPr/>
          </p:nvPicPr>
          <p:blipFill>
            <a:blip r:embed="rId22"/>
            <a:stretch>
              <a:fillRect/>
            </a:stretch>
          </p:blipFill>
          <p:spPr>
            <a:xfrm>
              <a:off x="6337" y="4076"/>
              <a:ext cx="1760" cy="1018"/>
            </a:xfrm>
            <a:prstGeom prst="rect">
              <a:avLst/>
            </a:prstGeom>
            <a:noFill/>
            <a:ln w="9525">
              <a:noFill/>
            </a:ln>
          </p:spPr>
        </p:pic>
      </p:grpSp>
      <p:pic>
        <p:nvPicPr>
          <p:cNvPr id="90" name="图片 89" descr="局部截取_20260212_015825"/>
          <p:cNvPicPr>
            <a:picLocks noChangeAspect="1"/>
          </p:cNvPicPr>
          <p:nvPr/>
        </p:nvPicPr>
        <p:blipFill>
          <a:blip r:embed="rId23"/>
          <a:stretch>
            <a:fillRect/>
          </a:stretch>
        </p:blipFill>
        <p:spPr>
          <a:xfrm>
            <a:off x="4596765" y="1263650"/>
            <a:ext cx="4390390" cy="633095"/>
          </a:xfrm>
          <a:prstGeom prst="rect">
            <a:avLst/>
          </a:prstGeom>
        </p:spPr>
      </p:pic>
      <p:cxnSp>
        <p:nvCxnSpPr>
          <p:cNvPr id="2" name="直接连接符 1"/>
          <p:cNvCxnSpPr/>
          <p:nvPr/>
        </p:nvCxnSpPr>
        <p:spPr>
          <a:xfrm>
            <a:off x="36195" y="548640"/>
            <a:ext cx="9899650" cy="0"/>
          </a:xfrm>
          <a:prstGeom prst="line">
            <a:avLst/>
          </a:prstGeom>
          <a:ln w="88900" cap="flat" cmpd="thickThin">
            <a:solidFill>
              <a:schemeClr val="accent1">
                <a:lumMod val="75000"/>
              </a:schemeClr>
            </a:solidFill>
            <a:prstDash val="solid"/>
            <a:bevel/>
            <a:headEnd type="none"/>
          </a:ln>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1659255" y="149860"/>
            <a:ext cx="7602855" cy="398780"/>
          </a:xfrm>
          <a:prstGeom prst="rect">
            <a:avLst/>
          </a:prstGeom>
          <a:noFill/>
        </p:spPr>
        <p:txBody>
          <a:bodyPr wrap="square" rtlCol="0" anchor="t">
            <a:spAutoFit/>
          </a:bodyPr>
          <a:p>
            <a:r>
              <a:rPr lang="zh-CN" altLang="en-US" sz="2000" dirty="0">
                <a:latin typeface="+mj-ea"/>
                <a:ea typeface="+mj-ea"/>
                <a:sym typeface="Arial" panose="020B0604020202020204" pitchFamily="34" charset="0"/>
              </a:rPr>
              <a:t>空调领域主打的</a:t>
            </a:r>
            <a:r>
              <a:rPr lang="en-US" altLang="zh-CN" sz="2000" dirty="0">
                <a:latin typeface="+mj-ea"/>
                <a:ea typeface="+mj-ea"/>
                <a:sym typeface="Arial" panose="020B0604020202020204" pitchFamily="34" charset="0"/>
              </a:rPr>
              <a:t>PLC</a:t>
            </a:r>
            <a:r>
              <a:rPr lang="zh-CN" altLang="en-US" sz="2000" dirty="0">
                <a:latin typeface="+mj-ea"/>
                <a:ea typeface="+mj-ea"/>
                <a:sym typeface="Arial" panose="020B0604020202020204" pitchFamily="34" charset="0"/>
              </a:rPr>
              <a:t>以</a:t>
            </a:r>
            <a:r>
              <a:rPr lang="en-US" altLang="zh-CN" sz="2000">
                <a:solidFill>
                  <a:srgbClr val="000000"/>
                </a:solidFill>
                <a:latin typeface="宋体" panose="02010600030101010101" pitchFamily="2" charset="-122"/>
                <a:ea typeface="宋体" panose="02010600030101010101" pitchFamily="2" charset="-122"/>
                <a:sym typeface="+mn-ea"/>
              </a:rPr>
              <a:t>SIEMENS</a:t>
            </a:r>
            <a:r>
              <a:rPr lang="en-US" altLang="zh-CN" sz="2000" dirty="0">
                <a:latin typeface="+mj-ea"/>
                <a:ea typeface="+mj-ea"/>
                <a:sym typeface="Arial" panose="020B0604020202020204" pitchFamily="34" charset="0"/>
              </a:rPr>
              <a:t>S7-200</a:t>
            </a:r>
            <a:r>
              <a:rPr lang="zh-CN" altLang="en-US" sz="2000">
                <a:solidFill>
                  <a:srgbClr val="000000"/>
                </a:solidFill>
                <a:latin typeface="宋体" panose="02010600030101010101" pitchFamily="2" charset="-122"/>
                <a:ea typeface="宋体" panose="02010600030101010101" pitchFamily="2" charset="-122"/>
                <a:sym typeface="+mn-ea"/>
              </a:rPr>
              <a:t>及</a:t>
            </a:r>
            <a:r>
              <a:rPr lang="en-US" altLang="zh-CN" sz="2000">
                <a:solidFill>
                  <a:srgbClr val="000000"/>
                </a:solidFill>
                <a:latin typeface="宋体" panose="02010600030101010101" pitchFamily="2" charset="-122"/>
                <a:ea typeface="宋体" panose="02010600030101010101" pitchFamily="2" charset="-122"/>
                <a:sym typeface="+mn-ea"/>
              </a:rPr>
              <a:t>S7-1200  S7-1500</a:t>
            </a:r>
            <a:r>
              <a:rPr lang="zh-CN" altLang="en-US" sz="2000">
                <a:solidFill>
                  <a:srgbClr val="000000"/>
                </a:solidFill>
                <a:latin typeface="宋体" panose="02010600030101010101" pitchFamily="2" charset="-122"/>
                <a:ea typeface="宋体" panose="02010600030101010101" pitchFamily="2" charset="-122"/>
                <a:sym typeface="+mn-ea"/>
              </a:rPr>
              <a:t>为主</a:t>
            </a:r>
            <a:r>
              <a:rPr lang="en-US" altLang="zh-CN" sz="2000">
                <a:solidFill>
                  <a:srgbClr val="000000"/>
                </a:solidFill>
                <a:latin typeface="宋体" panose="02010600030101010101" pitchFamily="2" charset="-122"/>
                <a:ea typeface="宋体" panose="02010600030101010101" pitchFamily="2" charset="-122"/>
                <a:sym typeface="+mn-ea"/>
              </a:rPr>
              <a:t> </a:t>
            </a:r>
            <a:endParaRPr lang="zh-CN" altLang="en-US" sz="2000">
              <a:solidFill>
                <a:srgbClr val="000000"/>
              </a:solidFill>
              <a:latin typeface="宋体" panose="02010600030101010101" pitchFamily="2" charset="-122"/>
              <a:ea typeface="宋体" panose="02010600030101010101" pitchFamily="2" charset="-122"/>
              <a:sym typeface="+mn-ea"/>
            </a:endParaRPr>
          </a:p>
        </p:txBody>
      </p:sp>
      <p:pic>
        <p:nvPicPr>
          <p:cNvPr id="3" name="图片 2" descr="局部截取_20260503_152259"/>
          <p:cNvPicPr>
            <a:picLocks noChangeAspect="1"/>
          </p:cNvPicPr>
          <p:nvPr/>
        </p:nvPicPr>
        <p:blipFill>
          <a:blip r:embed="rId24"/>
          <a:stretch>
            <a:fillRect/>
          </a:stretch>
        </p:blipFill>
        <p:spPr>
          <a:xfrm>
            <a:off x="8462010" y="4165600"/>
            <a:ext cx="725805" cy="387350"/>
          </a:xfrm>
          <a:prstGeom prst="rect">
            <a:avLst/>
          </a:prstGeom>
        </p:spPr>
      </p:pic>
      <p:pic>
        <p:nvPicPr>
          <p:cNvPr id="55" name="图片 54" descr="局部截取_20260503_152422"/>
          <p:cNvPicPr>
            <a:picLocks noChangeAspect="1"/>
          </p:cNvPicPr>
          <p:nvPr/>
        </p:nvPicPr>
        <p:blipFill>
          <a:blip r:embed="rId25"/>
          <a:stretch>
            <a:fillRect/>
          </a:stretch>
        </p:blipFill>
        <p:spPr>
          <a:xfrm>
            <a:off x="8453120" y="4581525"/>
            <a:ext cx="579120" cy="426720"/>
          </a:xfrm>
          <a:prstGeom prst="rect">
            <a:avLst/>
          </a:prstGeom>
        </p:spPr>
      </p:pic>
      <p:pic>
        <p:nvPicPr>
          <p:cNvPr id="91" name="图片 90" descr="局部截取_20260503_152603"/>
          <p:cNvPicPr>
            <a:picLocks noChangeAspect="1"/>
          </p:cNvPicPr>
          <p:nvPr/>
        </p:nvPicPr>
        <p:blipFill>
          <a:blip r:embed="rId26"/>
          <a:stretch>
            <a:fillRect/>
          </a:stretch>
        </p:blipFill>
        <p:spPr>
          <a:xfrm>
            <a:off x="7185660" y="2923540"/>
            <a:ext cx="1971040" cy="564515"/>
          </a:xfrm>
          <a:prstGeom prst="rect">
            <a:avLst/>
          </a:prstGeom>
        </p:spPr>
      </p:pic>
      <p:sp>
        <p:nvSpPr>
          <p:cNvPr id="93" name="Text Box 72"/>
          <p:cNvSpPr txBox="1"/>
          <p:nvPr/>
        </p:nvSpPr>
        <p:spPr>
          <a:xfrm>
            <a:off x="8136077" y="2795580"/>
            <a:ext cx="1524305" cy="168534"/>
          </a:xfrm>
          <a:prstGeom prst="rect">
            <a:avLst/>
          </a:prstGeom>
          <a:solidFill>
            <a:srgbClr val="FFFFFF"/>
          </a:solidFill>
          <a:ln w="9525" cap="flat" cmpd="sng">
            <a:solidFill>
              <a:srgbClr val="FFFFFF"/>
            </a:solidFill>
            <a:prstDash val="solid"/>
            <a:miter/>
            <a:headEnd type="none" w="med" len="med"/>
            <a:tailEnd type="none" w="med" len="med"/>
          </a:ln>
        </p:spPr>
        <p:txBody>
          <a:bodyPr lIns="0" tIns="0" rIns="0" bIns="0" anchor="t" anchorCtr="0"/>
          <a:p>
            <a:pPr algn="just" eaLnBrk="0" hangingPunct="0">
              <a:lnSpc>
                <a:spcPct val="96000"/>
              </a:lnSpc>
              <a:buClr>
                <a:schemeClr val="tx1"/>
              </a:buClr>
            </a:pPr>
            <a:r>
              <a:rPr lang="zh-CN" altLang="en-US" sz="900" dirty="0">
                <a:solidFill>
                  <a:srgbClr val="FF0000"/>
                </a:solidFill>
                <a:latin typeface="黑体" panose="02010609060101010101" pitchFamily="49" charset="-122"/>
                <a:ea typeface="黑体" panose="02010609060101010101" pitchFamily="49" charset="-122"/>
              </a:rPr>
              <a:t>空调冷冻</a:t>
            </a:r>
            <a:r>
              <a:rPr lang="zh-CN" altLang="en-US" sz="900" dirty="0">
                <a:solidFill>
                  <a:srgbClr val="FF0000"/>
                </a:solidFill>
                <a:latin typeface="黑体" panose="02010609060101010101" pitchFamily="49" charset="-122"/>
                <a:ea typeface="黑体" panose="02010609060101010101" pitchFamily="49" charset="-122"/>
              </a:rPr>
              <a:t>站</a:t>
            </a:r>
            <a:endParaRPr lang="zh-CN" altLang="en-US" sz="900" dirty="0">
              <a:solidFill>
                <a:srgbClr val="FF0000"/>
              </a:solidFill>
              <a:latin typeface="黑体" panose="02010609060101010101" pitchFamily="49" charset="-122"/>
              <a:ea typeface="黑体" panose="020106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4" name="直接连接符 143"/>
          <p:cNvCxnSpPr/>
          <p:nvPr/>
        </p:nvCxnSpPr>
        <p:spPr>
          <a:xfrm flipV="1">
            <a:off x="97903" y="237140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直接连接符 144"/>
          <p:cNvCxnSpPr/>
          <p:nvPr/>
        </p:nvCxnSpPr>
        <p:spPr>
          <a:xfrm flipV="1">
            <a:off x="97903" y="244545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6" name="直接连接符 145"/>
          <p:cNvCxnSpPr/>
          <p:nvPr/>
        </p:nvCxnSpPr>
        <p:spPr>
          <a:xfrm flipV="1">
            <a:off x="97903" y="251950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7" name="直接连接符 146"/>
          <p:cNvCxnSpPr/>
          <p:nvPr/>
        </p:nvCxnSpPr>
        <p:spPr>
          <a:xfrm flipV="1">
            <a:off x="97903" y="259355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8" name="直接连接符 147"/>
          <p:cNvCxnSpPr/>
          <p:nvPr/>
        </p:nvCxnSpPr>
        <p:spPr>
          <a:xfrm flipV="1">
            <a:off x="97903" y="266760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直接连接符 148"/>
          <p:cNvCxnSpPr/>
          <p:nvPr/>
        </p:nvCxnSpPr>
        <p:spPr>
          <a:xfrm flipV="1">
            <a:off x="97903" y="274166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0" name="直接连接符 149"/>
          <p:cNvCxnSpPr/>
          <p:nvPr/>
        </p:nvCxnSpPr>
        <p:spPr>
          <a:xfrm flipV="1">
            <a:off x="97903" y="281571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1" name="直接连接符 150"/>
          <p:cNvCxnSpPr/>
          <p:nvPr/>
        </p:nvCxnSpPr>
        <p:spPr>
          <a:xfrm flipV="1">
            <a:off x="97903" y="288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2" name="直接连接符 151"/>
          <p:cNvCxnSpPr/>
          <p:nvPr/>
        </p:nvCxnSpPr>
        <p:spPr>
          <a:xfrm flipV="1">
            <a:off x="97903" y="296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直接连接符 152"/>
          <p:cNvCxnSpPr/>
          <p:nvPr/>
        </p:nvCxnSpPr>
        <p:spPr>
          <a:xfrm flipV="1">
            <a:off x="97903" y="30378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4" name="直接连接符 153"/>
          <p:cNvCxnSpPr/>
          <p:nvPr/>
        </p:nvCxnSpPr>
        <p:spPr>
          <a:xfrm flipV="1">
            <a:off x="97903" y="311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5" name="直接连接符 154"/>
          <p:cNvCxnSpPr/>
          <p:nvPr/>
        </p:nvCxnSpPr>
        <p:spPr>
          <a:xfrm flipV="1">
            <a:off x="97903" y="31859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 name="直接连接符 155"/>
          <p:cNvCxnSpPr/>
          <p:nvPr/>
        </p:nvCxnSpPr>
        <p:spPr>
          <a:xfrm flipV="1">
            <a:off x="97903" y="326001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直接连接符 156"/>
          <p:cNvCxnSpPr/>
          <p:nvPr/>
        </p:nvCxnSpPr>
        <p:spPr>
          <a:xfrm flipV="1">
            <a:off x="97903" y="33340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直接连接符 157"/>
          <p:cNvCxnSpPr/>
          <p:nvPr/>
        </p:nvCxnSpPr>
        <p:spPr>
          <a:xfrm flipV="1">
            <a:off x="97903" y="340811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直接连接符 158"/>
          <p:cNvCxnSpPr/>
          <p:nvPr/>
        </p:nvCxnSpPr>
        <p:spPr>
          <a:xfrm flipV="1">
            <a:off x="97903" y="348216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0" name="直接连接符 159"/>
          <p:cNvCxnSpPr/>
          <p:nvPr/>
        </p:nvCxnSpPr>
        <p:spPr>
          <a:xfrm flipV="1">
            <a:off x="97903" y="35562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1" name="直接连接符 160"/>
          <p:cNvCxnSpPr/>
          <p:nvPr/>
        </p:nvCxnSpPr>
        <p:spPr>
          <a:xfrm flipV="1">
            <a:off x="97903" y="363026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2" name="直接连接符 161"/>
          <p:cNvCxnSpPr/>
          <p:nvPr/>
        </p:nvCxnSpPr>
        <p:spPr>
          <a:xfrm flipV="1">
            <a:off x="97903" y="37043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3" name="直接连接符 162"/>
          <p:cNvCxnSpPr/>
          <p:nvPr/>
        </p:nvCxnSpPr>
        <p:spPr>
          <a:xfrm flipV="1">
            <a:off x="97903" y="377836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4" name="直接连接符 163"/>
          <p:cNvCxnSpPr/>
          <p:nvPr/>
        </p:nvCxnSpPr>
        <p:spPr>
          <a:xfrm flipV="1">
            <a:off x="97903" y="385241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5" name="直接连接符 164"/>
          <p:cNvCxnSpPr/>
          <p:nvPr/>
        </p:nvCxnSpPr>
        <p:spPr>
          <a:xfrm flipV="1">
            <a:off x="97903" y="392647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6" name="直接连接符 165"/>
          <p:cNvCxnSpPr/>
          <p:nvPr/>
        </p:nvCxnSpPr>
        <p:spPr>
          <a:xfrm flipV="1">
            <a:off x="97903" y="400052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7" name="直接连接符 166"/>
          <p:cNvCxnSpPr/>
          <p:nvPr/>
        </p:nvCxnSpPr>
        <p:spPr>
          <a:xfrm flipV="1">
            <a:off x="97903" y="407457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8" name="直接连接符 167"/>
          <p:cNvCxnSpPr/>
          <p:nvPr/>
        </p:nvCxnSpPr>
        <p:spPr>
          <a:xfrm flipV="1">
            <a:off x="97903" y="414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9" name="直接连接符 168"/>
          <p:cNvCxnSpPr/>
          <p:nvPr/>
        </p:nvCxnSpPr>
        <p:spPr>
          <a:xfrm flipV="1">
            <a:off x="97903" y="422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0" name="直接连接符 169"/>
          <p:cNvCxnSpPr/>
          <p:nvPr/>
        </p:nvCxnSpPr>
        <p:spPr>
          <a:xfrm flipV="1">
            <a:off x="97903" y="429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1" name="直接连接符 170"/>
          <p:cNvCxnSpPr/>
          <p:nvPr/>
        </p:nvCxnSpPr>
        <p:spPr>
          <a:xfrm flipV="1">
            <a:off x="97903" y="4370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2" name="直接连接符 171"/>
          <p:cNvCxnSpPr/>
          <p:nvPr/>
        </p:nvCxnSpPr>
        <p:spPr>
          <a:xfrm flipV="1">
            <a:off x="97903" y="44448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3" name="直接连接符 172"/>
          <p:cNvCxnSpPr/>
          <p:nvPr/>
        </p:nvCxnSpPr>
        <p:spPr>
          <a:xfrm flipV="1">
            <a:off x="97903" y="451887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4" name="直接连接符 173"/>
          <p:cNvCxnSpPr/>
          <p:nvPr/>
        </p:nvCxnSpPr>
        <p:spPr>
          <a:xfrm flipV="1">
            <a:off x="97903" y="45929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5" name="直接连接符 174"/>
          <p:cNvCxnSpPr/>
          <p:nvPr/>
        </p:nvCxnSpPr>
        <p:spPr>
          <a:xfrm flipV="1">
            <a:off x="97903" y="466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6" name="直接连接符 175"/>
          <p:cNvCxnSpPr/>
          <p:nvPr/>
        </p:nvCxnSpPr>
        <p:spPr>
          <a:xfrm flipV="1">
            <a:off x="97903" y="474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直接连接符 176"/>
          <p:cNvCxnSpPr/>
          <p:nvPr/>
        </p:nvCxnSpPr>
        <p:spPr>
          <a:xfrm flipV="1">
            <a:off x="97903" y="481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8" name="直接连接符 177"/>
          <p:cNvCxnSpPr/>
          <p:nvPr/>
        </p:nvCxnSpPr>
        <p:spPr>
          <a:xfrm flipV="1">
            <a:off x="97903" y="488912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flipV="1">
            <a:off x="97903" y="496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0" name="直接连接符 179"/>
          <p:cNvCxnSpPr/>
          <p:nvPr/>
        </p:nvCxnSpPr>
        <p:spPr>
          <a:xfrm flipV="1">
            <a:off x="97903" y="503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1" name="直接连接符 180"/>
          <p:cNvCxnSpPr/>
          <p:nvPr/>
        </p:nvCxnSpPr>
        <p:spPr>
          <a:xfrm flipV="1">
            <a:off x="97903" y="510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2" name="直接连接符 181"/>
          <p:cNvCxnSpPr/>
          <p:nvPr/>
        </p:nvCxnSpPr>
        <p:spPr>
          <a:xfrm flipV="1">
            <a:off x="97903" y="517963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3" name="直接连接符 182"/>
          <p:cNvCxnSpPr/>
          <p:nvPr/>
        </p:nvCxnSpPr>
        <p:spPr>
          <a:xfrm flipV="1">
            <a:off x="97903" y="525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4" name="直接连接符 183"/>
          <p:cNvCxnSpPr/>
          <p:nvPr/>
        </p:nvCxnSpPr>
        <p:spPr>
          <a:xfrm flipV="1">
            <a:off x="97903" y="532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5" name="直接连接符 184"/>
          <p:cNvCxnSpPr/>
          <p:nvPr/>
        </p:nvCxnSpPr>
        <p:spPr>
          <a:xfrm flipV="1">
            <a:off x="97903" y="540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6" name="直接连接符 185"/>
          <p:cNvCxnSpPr/>
          <p:nvPr/>
        </p:nvCxnSpPr>
        <p:spPr>
          <a:xfrm flipV="1">
            <a:off x="97903" y="547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7" name="直接连接符 186"/>
          <p:cNvCxnSpPr/>
          <p:nvPr/>
        </p:nvCxnSpPr>
        <p:spPr>
          <a:xfrm flipV="1">
            <a:off x="97903" y="351634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8" name="直接连接符 187"/>
          <p:cNvCxnSpPr/>
          <p:nvPr/>
        </p:nvCxnSpPr>
        <p:spPr>
          <a:xfrm flipV="1">
            <a:off x="97903" y="359039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9" name="直接连接符 188"/>
          <p:cNvCxnSpPr/>
          <p:nvPr/>
        </p:nvCxnSpPr>
        <p:spPr>
          <a:xfrm flipV="1">
            <a:off x="97903" y="366444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0" name="直接连接符 189"/>
          <p:cNvCxnSpPr/>
          <p:nvPr/>
        </p:nvCxnSpPr>
        <p:spPr>
          <a:xfrm flipV="1">
            <a:off x="97903" y="373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1" name="直接连接符 190"/>
          <p:cNvCxnSpPr/>
          <p:nvPr/>
        </p:nvCxnSpPr>
        <p:spPr>
          <a:xfrm flipV="1">
            <a:off x="97903" y="381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2" name="直接连接符 191"/>
          <p:cNvCxnSpPr/>
          <p:nvPr/>
        </p:nvCxnSpPr>
        <p:spPr>
          <a:xfrm flipV="1">
            <a:off x="97903" y="38865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3" name="直接连接符 192"/>
          <p:cNvCxnSpPr/>
          <p:nvPr/>
        </p:nvCxnSpPr>
        <p:spPr>
          <a:xfrm flipV="1">
            <a:off x="97903" y="396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4" name="直接连接符 193"/>
          <p:cNvCxnSpPr/>
          <p:nvPr/>
        </p:nvCxnSpPr>
        <p:spPr>
          <a:xfrm flipV="1">
            <a:off x="97903" y="403469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5" name="直接连接符 194"/>
          <p:cNvCxnSpPr/>
          <p:nvPr/>
        </p:nvCxnSpPr>
        <p:spPr>
          <a:xfrm flipV="1">
            <a:off x="97903" y="41087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6" name="直接连接符 195"/>
          <p:cNvCxnSpPr/>
          <p:nvPr/>
        </p:nvCxnSpPr>
        <p:spPr>
          <a:xfrm flipV="1">
            <a:off x="97903" y="41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7" name="直接连接符 196"/>
          <p:cNvCxnSpPr/>
          <p:nvPr/>
        </p:nvCxnSpPr>
        <p:spPr>
          <a:xfrm flipV="1">
            <a:off x="97903" y="42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8" name="直接连接符 197"/>
          <p:cNvCxnSpPr/>
          <p:nvPr/>
        </p:nvCxnSpPr>
        <p:spPr>
          <a:xfrm flipV="1">
            <a:off x="97903" y="43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9" name="直接连接符 198"/>
          <p:cNvCxnSpPr/>
          <p:nvPr/>
        </p:nvCxnSpPr>
        <p:spPr>
          <a:xfrm flipV="1">
            <a:off x="97903" y="44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0" name="直接连接符 199"/>
          <p:cNvCxnSpPr/>
          <p:nvPr/>
        </p:nvCxnSpPr>
        <p:spPr>
          <a:xfrm flipV="1">
            <a:off x="97903" y="447900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1" name="直接连接符 200"/>
          <p:cNvCxnSpPr/>
          <p:nvPr/>
        </p:nvCxnSpPr>
        <p:spPr>
          <a:xfrm flipV="1">
            <a:off x="97903" y="455305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2" name="直接连接符 201"/>
          <p:cNvCxnSpPr/>
          <p:nvPr/>
        </p:nvCxnSpPr>
        <p:spPr>
          <a:xfrm flipV="1">
            <a:off x="97903" y="46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3" name="直接连接符 202"/>
          <p:cNvCxnSpPr/>
          <p:nvPr/>
        </p:nvCxnSpPr>
        <p:spPr>
          <a:xfrm flipV="1">
            <a:off x="97903" y="47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4" name="直接连接符 203"/>
          <p:cNvCxnSpPr/>
          <p:nvPr/>
        </p:nvCxnSpPr>
        <p:spPr>
          <a:xfrm flipV="1">
            <a:off x="97903" y="47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5" name="直接连接符 204"/>
          <p:cNvCxnSpPr/>
          <p:nvPr/>
        </p:nvCxnSpPr>
        <p:spPr>
          <a:xfrm flipV="1">
            <a:off x="97903" y="48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6" name="直接连接符 205"/>
          <p:cNvCxnSpPr/>
          <p:nvPr/>
        </p:nvCxnSpPr>
        <p:spPr>
          <a:xfrm flipV="1">
            <a:off x="97903" y="49233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7" name="直接连接符 206"/>
          <p:cNvCxnSpPr/>
          <p:nvPr/>
        </p:nvCxnSpPr>
        <p:spPr>
          <a:xfrm flipV="1">
            <a:off x="97903" y="49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8" name="直接连接符 207"/>
          <p:cNvCxnSpPr/>
          <p:nvPr/>
        </p:nvCxnSpPr>
        <p:spPr>
          <a:xfrm flipV="1">
            <a:off x="97903" y="50714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9" name="直接连接符 208"/>
          <p:cNvCxnSpPr/>
          <p:nvPr/>
        </p:nvCxnSpPr>
        <p:spPr>
          <a:xfrm flipV="1">
            <a:off x="97903" y="513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0" name="直接连接符 209"/>
          <p:cNvCxnSpPr/>
          <p:nvPr/>
        </p:nvCxnSpPr>
        <p:spPr>
          <a:xfrm flipV="1">
            <a:off x="97903" y="521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1" name="直接连接符 210"/>
          <p:cNvCxnSpPr/>
          <p:nvPr/>
        </p:nvCxnSpPr>
        <p:spPr>
          <a:xfrm flipV="1">
            <a:off x="97903" y="528786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2" name="直接连接符 211"/>
          <p:cNvCxnSpPr/>
          <p:nvPr/>
        </p:nvCxnSpPr>
        <p:spPr>
          <a:xfrm flipV="1">
            <a:off x="97903" y="536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3" name="直接连接符 212"/>
          <p:cNvCxnSpPr/>
          <p:nvPr/>
        </p:nvCxnSpPr>
        <p:spPr>
          <a:xfrm flipV="1">
            <a:off x="97903" y="54359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0" name="直接连接符 219"/>
          <p:cNvCxnSpPr/>
          <p:nvPr/>
        </p:nvCxnSpPr>
        <p:spPr>
          <a:xfrm flipV="1">
            <a:off x="97903" y="23372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1" name="直接连接符 220"/>
          <p:cNvCxnSpPr/>
          <p:nvPr/>
        </p:nvCxnSpPr>
        <p:spPr>
          <a:xfrm flipV="1">
            <a:off x="97903" y="241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2" name="直接连接符 221"/>
          <p:cNvCxnSpPr/>
          <p:nvPr/>
        </p:nvCxnSpPr>
        <p:spPr>
          <a:xfrm flipV="1">
            <a:off x="97903" y="248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3" name="直接连接符 222"/>
          <p:cNvCxnSpPr/>
          <p:nvPr/>
        </p:nvCxnSpPr>
        <p:spPr>
          <a:xfrm flipV="1">
            <a:off x="97903" y="255938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4" name="直接连接符 223"/>
          <p:cNvCxnSpPr/>
          <p:nvPr/>
        </p:nvCxnSpPr>
        <p:spPr>
          <a:xfrm flipV="1">
            <a:off x="97903" y="263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5" name="直接连接符 224"/>
          <p:cNvCxnSpPr/>
          <p:nvPr/>
        </p:nvCxnSpPr>
        <p:spPr>
          <a:xfrm flipV="1">
            <a:off x="97903" y="270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直接连接符 225"/>
          <p:cNvCxnSpPr/>
          <p:nvPr/>
        </p:nvCxnSpPr>
        <p:spPr>
          <a:xfrm flipV="1">
            <a:off x="97903" y="278153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7" name="直接连接符 226"/>
          <p:cNvCxnSpPr/>
          <p:nvPr/>
        </p:nvCxnSpPr>
        <p:spPr>
          <a:xfrm flipV="1">
            <a:off x="97903" y="285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8" name="直接连接符 227"/>
          <p:cNvCxnSpPr/>
          <p:nvPr/>
        </p:nvCxnSpPr>
        <p:spPr>
          <a:xfrm flipV="1">
            <a:off x="97903" y="292963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9" name="直接连接符 228"/>
          <p:cNvCxnSpPr/>
          <p:nvPr/>
        </p:nvCxnSpPr>
        <p:spPr>
          <a:xfrm flipV="1">
            <a:off x="97903" y="300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0" name="直接连接符 229"/>
          <p:cNvCxnSpPr/>
          <p:nvPr/>
        </p:nvCxnSpPr>
        <p:spPr>
          <a:xfrm flipV="1">
            <a:off x="97903" y="307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1" name="直接连接符 230"/>
          <p:cNvCxnSpPr/>
          <p:nvPr/>
        </p:nvCxnSpPr>
        <p:spPr>
          <a:xfrm flipV="1">
            <a:off x="97903" y="315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直接连接符 231"/>
          <p:cNvCxnSpPr/>
          <p:nvPr/>
        </p:nvCxnSpPr>
        <p:spPr>
          <a:xfrm flipV="1">
            <a:off x="97903" y="322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3" name="直接连接符 232"/>
          <p:cNvCxnSpPr/>
          <p:nvPr/>
        </p:nvCxnSpPr>
        <p:spPr>
          <a:xfrm flipV="1">
            <a:off x="97903" y="329988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4" name="直接连接符 233"/>
          <p:cNvCxnSpPr/>
          <p:nvPr/>
        </p:nvCxnSpPr>
        <p:spPr>
          <a:xfrm flipV="1">
            <a:off x="97903" y="337393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5" name="直接连接符 234"/>
          <p:cNvCxnSpPr/>
          <p:nvPr/>
        </p:nvCxnSpPr>
        <p:spPr>
          <a:xfrm flipV="1">
            <a:off x="97903" y="344798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3" name="直接连接符 242"/>
          <p:cNvCxnSpPr/>
          <p:nvPr/>
        </p:nvCxnSpPr>
        <p:spPr>
          <a:xfrm flipV="1">
            <a:off x="97903" y="151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4" name="直接连接符 243"/>
          <p:cNvCxnSpPr/>
          <p:nvPr/>
        </p:nvCxnSpPr>
        <p:spPr>
          <a:xfrm flipV="1">
            <a:off x="97903" y="159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5" name="直接连接符 244"/>
          <p:cNvCxnSpPr/>
          <p:nvPr/>
        </p:nvCxnSpPr>
        <p:spPr>
          <a:xfrm flipV="1">
            <a:off x="97903" y="166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6" name="直接连接符 245"/>
          <p:cNvCxnSpPr/>
          <p:nvPr/>
        </p:nvCxnSpPr>
        <p:spPr>
          <a:xfrm flipV="1">
            <a:off x="97903" y="17391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7" name="直接连接符 246"/>
          <p:cNvCxnSpPr/>
          <p:nvPr/>
        </p:nvCxnSpPr>
        <p:spPr>
          <a:xfrm flipV="1">
            <a:off x="97903" y="181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8" name="直接连接符 247"/>
          <p:cNvCxnSpPr/>
          <p:nvPr/>
        </p:nvCxnSpPr>
        <p:spPr>
          <a:xfrm flipV="1">
            <a:off x="97903" y="188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9" name="直接连接符 248"/>
          <p:cNvCxnSpPr/>
          <p:nvPr/>
        </p:nvCxnSpPr>
        <p:spPr>
          <a:xfrm flipV="1">
            <a:off x="97903" y="196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0" name="直接连接符 249"/>
          <p:cNvCxnSpPr/>
          <p:nvPr/>
        </p:nvCxnSpPr>
        <p:spPr>
          <a:xfrm flipV="1">
            <a:off x="97903" y="203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1" name="直接连接符 250"/>
          <p:cNvCxnSpPr/>
          <p:nvPr/>
        </p:nvCxnSpPr>
        <p:spPr>
          <a:xfrm flipV="1">
            <a:off x="97903" y="210938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2" name="直接连接符 251"/>
          <p:cNvCxnSpPr/>
          <p:nvPr/>
        </p:nvCxnSpPr>
        <p:spPr>
          <a:xfrm flipV="1">
            <a:off x="97903" y="218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3" name="直接连接符 252"/>
          <p:cNvCxnSpPr/>
          <p:nvPr/>
        </p:nvCxnSpPr>
        <p:spPr>
          <a:xfrm flipV="1">
            <a:off x="97903" y="225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4" name="直接连接符 253"/>
          <p:cNvCxnSpPr/>
          <p:nvPr/>
        </p:nvCxnSpPr>
        <p:spPr>
          <a:xfrm flipV="1">
            <a:off x="97903" y="14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5" name="直接连接符 254"/>
          <p:cNvCxnSpPr/>
          <p:nvPr/>
        </p:nvCxnSpPr>
        <p:spPr>
          <a:xfrm flipV="1">
            <a:off x="97903" y="15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6" name="直接连接符 255"/>
          <p:cNvCxnSpPr/>
          <p:nvPr/>
        </p:nvCxnSpPr>
        <p:spPr>
          <a:xfrm flipV="1">
            <a:off x="97903" y="16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7" name="直接连接符 256"/>
          <p:cNvCxnSpPr/>
          <p:nvPr/>
        </p:nvCxnSpPr>
        <p:spPr>
          <a:xfrm flipV="1">
            <a:off x="97903" y="17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直接连接符 257"/>
          <p:cNvCxnSpPr/>
          <p:nvPr/>
        </p:nvCxnSpPr>
        <p:spPr>
          <a:xfrm flipV="1">
            <a:off x="97903" y="177900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直接连接符 258"/>
          <p:cNvCxnSpPr/>
          <p:nvPr/>
        </p:nvCxnSpPr>
        <p:spPr>
          <a:xfrm flipV="1">
            <a:off x="97903" y="185305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0" name="直接连接符 259"/>
          <p:cNvCxnSpPr/>
          <p:nvPr/>
        </p:nvCxnSpPr>
        <p:spPr>
          <a:xfrm flipV="1">
            <a:off x="97903" y="19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直接连接符 260"/>
          <p:cNvCxnSpPr/>
          <p:nvPr/>
        </p:nvCxnSpPr>
        <p:spPr>
          <a:xfrm flipV="1">
            <a:off x="97903" y="20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直接连接符 261"/>
          <p:cNvCxnSpPr/>
          <p:nvPr/>
        </p:nvCxnSpPr>
        <p:spPr>
          <a:xfrm flipV="1">
            <a:off x="97903" y="20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3" name="直接连接符 262"/>
          <p:cNvCxnSpPr/>
          <p:nvPr/>
        </p:nvCxnSpPr>
        <p:spPr>
          <a:xfrm flipV="1">
            <a:off x="97903" y="21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4" name="直接连接符 263"/>
          <p:cNvCxnSpPr/>
          <p:nvPr/>
        </p:nvCxnSpPr>
        <p:spPr>
          <a:xfrm flipV="1">
            <a:off x="97903" y="222330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5" name="直接连接符 264"/>
          <p:cNvCxnSpPr/>
          <p:nvPr/>
        </p:nvCxnSpPr>
        <p:spPr>
          <a:xfrm flipV="1">
            <a:off x="97903" y="22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6" name="直接连接符 265"/>
          <p:cNvCxnSpPr/>
          <p:nvPr/>
        </p:nvCxnSpPr>
        <p:spPr>
          <a:xfrm flipV="1">
            <a:off x="97903" y="12236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7" name="直接连接符 266"/>
          <p:cNvCxnSpPr/>
          <p:nvPr/>
        </p:nvCxnSpPr>
        <p:spPr>
          <a:xfrm flipV="1">
            <a:off x="97903" y="1297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8" name="直接连接符 267"/>
          <p:cNvCxnSpPr/>
          <p:nvPr/>
        </p:nvCxnSpPr>
        <p:spPr>
          <a:xfrm flipV="1">
            <a:off x="97903" y="137172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9" name="直接连接符 268"/>
          <p:cNvCxnSpPr/>
          <p:nvPr/>
        </p:nvCxnSpPr>
        <p:spPr>
          <a:xfrm flipV="1">
            <a:off x="97903" y="1445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0" name="直接连接符 269"/>
          <p:cNvCxnSpPr/>
          <p:nvPr/>
        </p:nvCxnSpPr>
        <p:spPr>
          <a:xfrm flipV="1">
            <a:off x="97903" y="118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1" name="直接连接符 270"/>
          <p:cNvCxnSpPr/>
          <p:nvPr/>
        </p:nvCxnSpPr>
        <p:spPr>
          <a:xfrm flipV="1">
            <a:off x="97903" y="126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2" name="直接连接符 271"/>
          <p:cNvCxnSpPr/>
          <p:nvPr/>
        </p:nvCxnSpPr>
        <p:spPr>
          <a:xfrm flipV="1">
            <a:off x="97903" y="1336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3" name="直接连接符 272"/>
          <p:cNvCxnSpPr/>
          <p:nvPr/>
        </p:nvCxnSpPr>
        <p:spPr>
          <a:xfrm flipV="1">
            <a:off x="97903" y="141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4" name="直接连接符 273"/>
          <p:cNvCxnSpPr/>
          <p:nvPr/>
        </p:nvCxnSpPr>
        <p:spPr>
          <a:xfrm flipV="1">
            <a:off x="97903" y="1111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6" name="直接连接符 275"/>
          <p:cNvCxnSpPr/>
          <p:nvPr/>
        </p:nvCxnSpPr>
        <p:spPr>
          <a:xfrm flipV="1">
            <a:off x="97903" y="115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9" name="直接连接符 288"/>
          <p:cNvCxnSpPr/>
          <p:nvPr/>
        </p:nvCxnSpPr>
        <p:spPr>
          <a:xfrm flipV="1">
            <a:off x="750984" y="122647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0" name="直接连接符 289"/>
          <p:cNvCxnSpPr/>
          <p:nvPr/>
        </p:nvCxnSpPr>
        <p:spPr>
          <a:xfrm flipV="1">
            <a:off x="750984" y="130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1" name="直接连接符 290"/>
          <p:cNvCxnSpPr/>
          <p:nvPr/>
        </p:nvCxnSpPr>
        <p:spPr>
          <a:xfrm flipV="1">
            <a:off x="750984" y="137457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2" name="直接连接符 291"/>
          <p:cNvCxnSpPr/>
          <p:nvPr/>
        </p:nvCxnSpPr>
        <p:spPr>
          <a:xfrm flipV="1">
            <a:off x="750984" y="144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3" name="直接连接符 292"/>
          <p:cNvCxnSpPr/>
          <p:nvPr/>
        </p:nvCxnSpPr>
        <p:spPr>
          <a:xfrm flipV="1">
            <a:off x="750984" y="152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4" name="直接连接符 293"/>
          <p:cNvCxnSpPr/>
          <p:nvPr/>
        </p:nvCxnSpPr>
        <p:spPr>
          <a:xfrm flipV="1">
            <a:off x="750984" y="159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9" name="直接连接符 298"/>
          <p:cNvCxnSpPr/>
          <p:nvPr/>
        </p:nvCxnSpPr>
        <p:spPr>
          <a:xfrm flipV="1">
            <a:off x="750984" y="119229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0" name="直接连接符 299"/>
          <p:cNvCxnSpPr/>
          <p:nvPr/>
        </p:nvCxnSpPr>
        <p:spPr>
          <a:xfrm flipV="1">
            <a:off x="750984" y="126634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1" name="直接连接符 300"/>
          <p:cNvCxnSpPr/>
          <p:nvPr/>
        </p:nvCxnSpPr>
        <p:spPr>
          <a:xfrm flipV="1">
            <a:off x="750984" y="134039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2" name="直接连接符 301"/>
          <p:cNvCxnSpPr/>
          <p:nvPr/>
        </p:nvCxnSpPr>
        <p:spPr>
          <a:xfrm flipV="1">
            <a:off x="750984" y="141444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3" name="直接连接符 302"/>
          <p:cNvCxnSpPr/>
          <p:nvPr/>
        </p:nvCxnSpPr>
        <p:spPr>
          <a:xfrm flipV="1">
            <a:off x="750984" y="14884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4" name="直接连接符 303"/>
          <p:cNvCxnSpPr/>
          <p:nvPr/>
        </p:nvCxnSpPr>
        <p:spPr>
          <a:xfrm flipV="1">
            <a:off x="750984" y="156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3" name="直接连接符 312"/>
          <p:cNvCxnSpPr/>
          <p:nvPr/>
        </p:nvCxnSpPr>
        <p:spPr>
          <a:xfrm flipV="1">
            <a:off x="750984" y="115526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7" name="直接连接符 316"/>
          <p:cNvCxnSpPr/>
          <p:nvPr/>
        </p:nvCxnSpPr>
        <p:spPr>
          <a:xfrm flipV="1">
            <a:off x="750984" y="112109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7" name="直接连接符 326"/>
          <p:cNvCxnSpPr/>
          <p:nvPr/>
        </p:nvCxnSpPr>
        <p:spPr>
          <a:xfrm flipV="1">
            <a:off x="9195454" y="509229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8" name="直接连接符 327"/>
          <p:cNvCxnSpPr/>
          <p:nvPr/>
        </p:nvCxnSpPr>
        <p:spPr>
          <a:xfrm flipV="1">
            <a:off x="9195454" y="516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9" name="直接连接符 328"/>
          <p:cNvCxnSpPr/>
          <p:nvPr/>
        </p:nvCxnSpPr>
        <p:spPr>
          <a:xfrm flipV="1">
            <a:off x="9195454" y="524039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0" name="直接连接符 329"/>
          <p:cNvCxnSpPr/>
          <p:nvPr/>
        </p:nvCxnSpPr>
        <p:spPr>
          <a:xfrm flipV="1">
            <a:off x="9195454" y="531444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1" name="直接连接符 330"/>
          <p:cNvCxnSpPr/>
          <p:nvPr/>
        </p:nvCxnSpPr>
        <p:spPr>
          <a:xfrm flipV="1">
            <a:off x="9195454" y="538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2" name="直接连接符 331"/>
          <p:cNvCxnSpPr/>
          <p:nvPr/>
        </p:nvCxnSpPr>
        <p:spPr>
          <a:xfrm flipV="1">
            <a:off x="9195454" y="505811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直接连接符 332"/>
          <p:cNvCxnSpPr/>
          <p:nvPr/>
        </p:nvCxnSpPr>
        <p:spPr>
          <a:xfrm flipV="1">
            <a:off x="9195454" y="513216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直接连接符 333"/>
          <p:cNvCxnSpPr/>
          <p:nvPr/>
        </p:nvCxnSpPr>
        <p:spPr>
          <a:xfrm flipV="1">
            <a:off x="9195454" y="52062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直接连接符 334"/>
          <p:cNvCxnSpPr/>
          <p:nvPr/>
        </p:nvCxnSpPr>
        <p:spPr>
          <a:xfrm flipV="1">
            <a:off x="9195454" y="52802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直接连接符 335"/>
          <p:cNvCxnSpPr/>
          <p:nvPr/>
        </p:nvCxnSpPr>
        <p:spPr>
          <a:xfrm flipV="1">
            <a:off x="9195454" y="535431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直接连接符 336"/>
          <p:cNvCxnSpPr/>
          <p:nvPr/>
        </p:nvCxnSpPr>
        <p:spPr>
          <a:xfrm flipV="1">
            <a:off x="9195454" y="54283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直接连接符 337"/>
          <p:cNvCxnSpPr/>
          <p:nvPr/>
        </p:nvCxnSpPr>
        <p:spPr>
          <a:xfrm flipV="1">
            <a:off x="9195454" y="479893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直接连接符 338"/>
          <p:cNvCxnSpPr/>
          <p:nvPr/>
        </p:nvCxnSpPr>
        <p:spPr>
          <a:xfrm flipV="1">
            <a:off x="9195454" y="4872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直接连接符 339"/>
          <p:cNvCxnSpPr/>
          <p:nvPr/>
        </p:nvCxnSpPr>
        <p:spPr>
          <a:xfrm flipV="1">
            <a:off x="9195454" y="494704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直接连接符 340"/>
          <p:cNvCxnSpPr/>
          <p:nvPr/>
        </p:nvCxnSpPr>
        <p:spPr>
          <a:xfrm flipV="1">
            <a:off x="9195454" y="502109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直接连接符 341"/>
          <p:cNvCxnSpPr/>
          <p:nvPr/>
        </p:nvCxnSpPr>
        <p:spPr>
          <a:xfrm flipV="1">
            <a:off x="9195454" y="47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直接连接符 342"/>
          <p:cNvCxnSpPr/>
          <p:nvPr/>
        </p:nvCxnSpPr>
        <p:spPr>
          <a:xfrm flipV="1">
            <a:off x="9195454" y="48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直接连接符 343"/>
          <p:cNvCxnSpPr/>
          <p:nvPr/>
        </p:nvCxnSpPr>
        <p:spPr>
          <a:xfrm flipV="1">
            <a:off x="9195454" y="49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直接连接符 344"/>
          <p:cNvCxnSpPr/>
          <p:nvPr/>
        </p:nvCxnSpPr>
        <p:spPr>
          <a:xfrm flipV="1">
            <a:off x="9195454" y="49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6" name="直接连接符 345"/>
          <p:cNvCxnSpPr/>
          <p:nvPr/>
        </p:nvCxnSpPr>
        <p:spPr>
          <a:xfrm flipV="1">
            <a:off x="9195454" y="46869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7" name="直接连接符 346"/>
          <p:cNvCxnSpPr/>
          <p:nvPr/>
        </p:nvCxnSpPr>
        <p:spPr>
          <a:xfrm flipV="1">
            <a:off x="9195454" y="47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8" name="直接连接符 347"/>
          <p:cNvCxnSpPr/>
          <p:nvPr/>
        </p:nvCxnSpPr>
        <p:spPr>
          <a:xfrm flipV="1">
            <a:off x="8544903" y="508469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9" name="直接连接符 348"/>
          <p:cNvCxnSpPr/>
          <p:nvPr/>
        </p:nvCxnSpPr>
        <p:spPr>
          <a:xfrm flipV="1">
            <a:off x="8544903" y="51587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0" name="直接连接符 349"/>
          <p:cNvCxnSpPr/>
          <p:nvPr/>
        </p:nvCxnSpPr>
        <p:spPr>
          <a:xfrm flipV="1">
            <a:off x="8544903" y="523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1" name="直接连接符 350"/>
          <p:cNvCxnSpPr/>
          <p:nvPr/>
        </p:nvCxnSpPr>
        <p:spPr>
          <a:xfrm flipV="1">
            <a:off x="8544903" y="53068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2" name="直接连接符 351"/>
          <p:cNvCxnSpPr/>
          <p:nvPr/>
        </p:nvCxnSpPr>
        <p:spPr>
          <a:xfrm flipV="1">
            <a:off x="8544903" y="538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3" name="直接连接符 352"/>
          <p:cNvCxnSpPr/>
          <p:nvPr/>
        </p:nvCxnSpPr>
        <p:spPr>
          <a:xfrm flipV="1">
            <a:off x="8544903" y="545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4" name="直接连接符 353"/>
          <p:cNvCxnSpPr/>
          <p:nvPr/>
        </p:nvCxnSpPr>
        <p:spPr>
          <a:xfrm flipV="1">
            <a:off x="8544903" y="505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5" name="直接连接符 354"/>
          <p:cNvCxnSpPr/>
          <p:nvPr/>
        </p:nvCxnSpPr>
        <p:spPr>
          <a:xfrm flipV="1">
            <a:off x="8544903" y="512457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6" name="直接连接符 355"/>
          <p:cNvCxnSpPr/>
          <p:nvPr/>
        </p:nvCxnSpPr>
        <p:spPr>
          <a:xfrm flipV="1">
            <a:off x="8544903" y="519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7" name="直接连接符 356"/>
          <p:cNvCxnSpPr/>
          <p:nvPr/>
        </p:nvCxnSpPr>
        <p:spPr>
          <a:xfrm flipV="1">
            <a:off x="8544903" y="527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8" name="直接连接符 357"/>
          <p:cNvCxnSpPr/>
          <p:nvPr/>
        </p:nvCxnSpPr>
        <p:spPr>
          <a:xfrm flipV="1">
            <a:off x="8544903" y="534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9" name="直接连接符 358"/>
          <p:cNvCxnSpPr/>
          <p:nvPr/>
        </p:nvCxnSpPr>
        <p:spPr>
          <a:xfrm flipV="1">
            <a:off x="8544903" y="54207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0" name="直接连接符 359"/>
          <p:cNvCxnSpPr/>
          <p:nvPr/>
        </p:nvCxnSpPr>
        <p:spPr>
          <a:xfrm flipV="1">
            <a:off x="8544903" y="50134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1" name="直接连接符 360"/>
          <p:cNvCxnSpPr/>
          <p:nvPr/>
        </p:nvCxnSpPr>
        <p:spPr>
          <a:xfrm flipV="1">
            <a:off x="8544903" y="497931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7506" name="文本框 98"/>
          <p:cNvSpPr txBox="1"/>
          <p:nvPr/>
        </p:nvSpPr>
        <p:spPr>
          <a:xfrm>
            <a:off x="1439545" y="2337435"/>
            <a:ext cx="6431280" cy="1173480"/>
          </a:xfrm>
          <a:prstGeom prst="rect">
            <a:avLst/>
          </a:prstGeom>
          <a:noFill/>
          <a:ln w="9525">
            <a:noFill/>
          </a:ln>
        </p:spPr>
        <p:txBody>
          <a:bodyPr wrap="squar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lnSpc>
                <a:spcPct val="110000"/>
              </a:lnSpc>
              <a:spcBef>
                <a:spcPct val="0"/>
              </a:spcBef>
              <a:buNone/>
            </a:pPr>
            <a:r>
              <a:rPr lang="zh-CN" altLang="en-US" sz="3200" dirty="0">
                <a:latin typeface="微软雅黑" panose="020B0503020204020204" charset="-122"/>
                <a:ea typeface="微软雅黑" panose="020B0503020204020204" charset="-122"/>
                <a:sym typeface="宋体" panose="02010600030101010101" pitchFamily="2" charset="-122"/>
              </a:rPr>
              <a:t>Part.2</a:t>
            </a:r>
            <a:r>
              <a:rPr lang="en-US" altLang="zh-CN" sz="3200" dirty="0">
                <a:latin typeface="微软雅黑" panose="020B0503020204020204" charset="-122"/>
                <a:ea typeface="微软雅黑" panose="020B0503020204020204" charset="-122"/>
                <a:sym typeface="宋体" panose="02010600030101010101" pitchFamily="2" charset="-122"/>
              </a:rPr>
              <a:t>  </a:t>
            </a:r>
            <a:r>
              <a:rPr lang="zh-CN" altLang="en-US" sz="3200">
                <a:solidFill>
                  <a:srgbClr val="000000"/>
                </a:solidFill>
                <a:latin typeface="宋体" panose="02010600030101010101" pitchFamily="2" charset="-122"/>
                <a:ea typeface="宋体" panose="02010600030101010101" pitchFamily="2" charset="-122"/>
                <a:sym typeface="+mn-ea"/>
              </a:rPr>
              <a:t>电源不稳、压降、短路等电源类故障处理</a:t>
            </a:r>
            <a:endParaRPr lang="zh-CN" altLang="en-US" sz="1275" dirty="0">
              <a:latin typeface="微软雅黑 Light" panose="020B0502040204020203" pitchFamily="34" charset="-122"/>
              <a:ea typeface="微软雅黑 Light" panose="020B0502040204020203" pitchFamily="34" charset="-122"/>
              <a:sym typeface="宋体" panose="02010600030101010101" pitchFamily="2" charset="-122"/>
            </a:endParaRPr>
          </a:p>
        </p:txBody>
      </p:sp>
      <p:cxnSp>
        <p:nvCxnSpPr>
          <p:cNvPr id="9" name="直接连接符 8"/>
          <p:cNvCxnSpPr/>
          <p:nvPr/>
        </p:nvCxnSpPr>
        <p:spPr>
          <a:xfrm>
            <a:off x="18415" y="5876925"/>
            <a:ext cx="9899650" cy="0"/>
          </a:xfrm>
          <a:prstGeom prst="line">
            <a:avLst/>
          </a:prstGeom>
          <a:ln w="88900" cap="flat" cmpd="thickThin">
            <a:solidFill>
              <a:schemeClr val="accent1">
                <a:lumMod val="75000"/>
              </a:schemeClr>
            </a:solidFill>
            <a:prstDash val="solid"/>
            <a:bevel/>
            <a:headEnd type="non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4" name="直接连接符 143"/>
          <p:cNvCxnSpPr/>
          <p:nvPr/>
        </p:nvCxnSpPr>
        <p:spPr>
          <a:xfrm flipV="1">
            <a:off x="97903" y="237140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直接连接符 144"/>
          <p:cNvCxnSpPr/>
          <p:nvPr/>
        </p:nvCxnSpPr>
        <p:spPr>
          <a:xfrm flipV="1">
            <a:off x="97903" y="244545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6" name="直接连接符 145"/>
          <p:cNvCxnSpPr/>
          <p:nvPr/>
        </p:nvCxnSpPr>
        <p:spPr>
          <a:xfrm flipV="1">
            <a:off x="97903" y="251950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7" name="直接连接符 146"/>
          <p:cNvCxnSpPr/>
          <p:nvPr/>
        </p:nvCxnSpPr>
        <p:spPr>
          <a:xfrm flipV="1">
            <a:off x="97903" y="259355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8" name="直接连接符 147"/>
          <p:cNvCxnSpPr/>
          <p:nvPr/>
        </p:nvCxnSpPr>
        <p:spPr>
          <a:xfrm flipV="1">
            <a:off x="97903" y="266760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直接连接符 148"/>
          <p:cNvCxnSpPr/>
          <p:nvPr/>
        </p:nvCxnSpPr>
        <p:spPr>
          <a:xfrm flipV="1">
            <a:off x="97903" y="274166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0" name="直接连接符 149"/>
          <p:cNvCxnSpPr/>
          <p:nvPr/>
        </p:nvCxnSpPr>
        <p:spPr>
          <a:xfrm flipV="1">
            <a:off x="97903" y="281571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1" name="直接连接符 150"/>
          <p:cNvCxnSpPr/>
          <p:nvPr/>
        </p:nvCxnSpPr>
        <p:spPr>
          <a:xfrm flipV="1">
            <a:off x="97903" y="288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2" name="直接连接符 151"/>
          <p:cNvCxnSpPr/>
          <p:nvPr/>
        </p:nvCxnSpPr>
        <p:spPr>
          <a:xfrm flipV="1">
            <a:off x="97903" y="296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直接连接符 152"/>
          <p:cNvCxnSpPr/>
          <p:nvPr/>
        </p:nvCxnSpPr>
        <p:spPr>
          <a:xfrm flipV="1">
            <a:off x="97903" y="30378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4" name="直接连接符 153"/>
          <p:cNvCxnSpPr/>
          <p:nvPr/>
        </p:nvCxnSpPr>
        <p:spPr>
          <a:xfrm flipV="1">
            <a:off x="97903" y="311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5" name="直接连接符 154"/>
          <p:cNvCxnSpPr/>
          <p:nvPr/>
        </p:nvCxnSpPr>
        <p:spPr>
          <a:xfrm flipV="1">
            <a:off x="97903" y="31859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 name="直接连接符 155"/>
          <p:cNvCxnSpPr/>
          <p:nvPr/>
        </p:nvCxnSpPr>
        <p:spPr>
          <a:xfrm flipV="1">
            <a:off x="97903" y="326001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直接连接符 156"/>
          <p:cNvCxnSpPr/>
          <p:nvPr/>
        </p:nvCxnSpPr>
        <p:spPr>
          <a:xfrm flipV="1">
            <a:off x="97903" y="33340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直接连接符 157"/>
          <p:cNvCxnSpPr/>
          <p:nvPr/>
        </p:nvCxnSpPr>
        <p:spPr>
          <a:xfrm flipV="1">
            <a:off x="97903" y="340811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直接连接符 158"/>
          <p:cNvCxnSpPr/>
          <p:nvPr/>
        </p:nvCxnSpPr>
        <p:spPr>
          <a:xfrm flipV="1">
            <a:off x="97903" y="348216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0" name="直接连接符 159"/>
          <p:cNvCxnSpPr/>
          <p:nvPr/>
        </p:nvCxnSpPr>
        <p:spPr>
          <a:xfrm flipV="1">
            <a:off x="97903" y="35562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1" name="直接连接符 160"/>
          <p:cNvCxnSpPr/>
          <p:nvPr/>
        </p:nvCxnSpPr>
        <p:spPr>
          <a:xfrm flipV="1">
            <a:off x="97903" y="363026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2" name="直接连接符 161"/>
          <p:cNvCxnSpPr/>
          <p:nvPr/>
        </p:nvCxnSpPr>
        <p:spPr>
          <a:xfrm flipV="1">
            <a:off x="97903" y="37043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3" name="直接连接符 162"/>
          <p:cNvCxnSpPr/>
          <p:nvPr/>
        </p:nvCxnSpPr>
        <p:spPr>
          <a:xfrm flipV="1">
            <a:off x="97903" y="377836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4" name="直接连接符 163"/>
          <p:cNvCxnSpPr/>
          <p:nvPr/>
        </p:nvCxnSpPr>
        <p:spPr>
          <a:xfrm flipV="1">
            <a:off x="97903" y="385241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5" name="直接连接符 164"/>
          <p:cNvCxnSpPr/>
          <p:nvPr/>
        </p:nvCxnSpPr>
        <p:spPr>
          <a:xfrm flipV="1">
            <a:off x="97903" y="392647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6" name="直接连接符 165"/>
          <p:cNvCxnSpPr/>
          <p:nvPr/>
        </p:nvCxnSpPr>
        <p:spPr>
          <a:xfrm flipV="1">
            <a:off x="97903" y="400052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7" name="直接连接符 166"/>
          <p:cNvCxnSpPr/>
          <p:nvPr/>
        </p:nvCxnSpPr>
        <p:spPr>
          <a:xfrm flipV="1">
            <a:off x="97903" y="407457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8" name="直接连接符 167"/>
          <p:cNvCxnSpPr/>
          <p:nvPr/>
        </p:nvCxnSpPr>
        <p:spPr>
          <a:xfrm flipV="1">
            <a:off x="97903" y="414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9" name="直接连接符 168"/>
          <p:cNvCxnSpPr/>
          <p:nvPr/>
        </p:nvCxnSpPr>
        <p:spPr>
          <a:xfrm flipV="1">
            <a:off x="97903" y="422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0" name="直接连接符 169"/>
          <p:cNvCxnSpPr/>
          <p:nvPr/>
        </p:nvCxnSpPr>
        <p:spPr>
          <a:xfrm flipV="1">
            <a:off x="97903" y="429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1" name="直接连接符 170"/>
          <p:cNvCxnSpPr/>
          <p:nvPr/>
        </p:nvCxnSpPr>
        <p:spPr>
          <a:xfrm flipV="1">
            <a:off x="97903" y="4370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2" name="直接连接符 171"/>
          <p:cNvCxnSpPr/>
          <p:nvPr/>
        </p:nvCxnSpPr>
        <p:spPr>
          <a:xfrm flipV="1">
            <a:off x="97903" y="44448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3" name="直接连接符 172"/>
          <p:cNvCxnSpPr/>
          <p:nvPr/>
        </p:nvCxnSpPr>
        <p:spPr>
          <a:xfrm flipV="1">
            <a:off x="97903" y="451887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4" name="直接连接符 173"/>
          <p:cNvCxnSpPr/>
          <p:nvPr/>
        </p:nvCxnSpPr>
        <p:spPr>
          <a:xfrm flipV="1">
            <a:off x="97903" y="45929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5" name="直接连接符 174"/>
          <p:cNvCxnSpPr/>
          <p:nvPr/>
        </p:nvCxnSpPr>
        <p:spPr>
          <a:xfrm flipV="1">
            <a:off x="97903" y="466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6" name="直接连接符 175"/>
          <p:cNvCxnSpPr/>
          <p:nvPr/>
        </p:nvCxnSpPr>
        <p:spPr>
          <a:xfrm flipV="1">
            <a:off x="97903" y="474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直接连接符 176"/>
          <p:cNvCxnSpPr/>
          <p:nvPr/>
        </p:nvCxnSpPr>
        <p:spPr>
          <a:xfrm flipV="1">
            <a:off x="97903" y="481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8" name="直接连接符 177"/>
          <p:cNvCxnSpPr/>
          <p:nvPr/>
        </p:nvCxnSpPr>
        <p:spPr>
          <a:xfrm flipV="1">
            <a:off x="97903" y="488912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flipV="1">
            <a:off x="97903" y="496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0" name="直接连接符 179"/>
          <p:cNvCxnSpPr/>
          <p:nvPr/>
        </p:nvCxnSpPr>
        <p:spPr>
          <a:xfrm flipV="1">
            <a:off x="97903" y="503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1" name="直接连接符 180"/>
          <p:cNvCxnSpPr/>
          <p:nvPr/>
        </p:nvCxnSpPr>
        <p:spPr>
          <a:xfrm flipV="1">
            <a:off x="97903" y="510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2" name="直接连接符 181"/>
          <p:cNvCxnSpPr/>
          <p:nvPr/>
        </p:nvCxnSpPr>
        <p:spPr>
          <a:xfrm flipV="1">
            <a:off x="97903" y="517963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3" name="直接连接符 182"/>
          <p:cNvCxnSpPr/>
          <p:nvPr/>
        </p:nvCxnSpPr>
        <p:spPr>
          <a:xfrm flipV="1">
            <a:off x="97903" y="525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4" name="直接连接符 183"/>
          <p:cNvCxnSpPr/>
          <p:nvPr/>
        </p:nvCxnSpPr>
        <p:spPr>
          <a:xfrm flipV="1">
            <a:off x="97903" y="532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5" name="直接连接符 184"/>
          <p:cNvCxnSpPr/>
          <p:nvPr/>
        </p:nvCxnSpPr>
        <p:spPr>
          <a:xfrm flipV="1">
            <a:off x="97903" y="540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6" name="直接连接符 185"/>
          <p:cNvCxnSpPr/>
          <p:nvPr/>
        </p:nvCxnSpPr>
        <p:spPr>
          <a:xfrm flipV="1">
            <a:off x="97903" y="547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7" name="直接连接符 186"/>
          <p:cNvCxnSpPr/>
          <p:nvPr/>
        </p:nvCxnSpPr>
        <p:spPr>
          <a:xfrm flipV="1">
            <a:off x="97903" y="351634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8" name="直接连接符 187"/>
          <p:cNvCxnSpPr/>
          <p:nvPr/>
        </p:nvCxnSpPr>
        <p:spPr>
          <a:xfrm flipV="1">
            <a:off x="97903" y="359039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9" name="直接连接符 188"/>
          <p:cNvCxnSpPr/>
          <p:nvPr/>
        </p:nvCxnSpPr>
        <p:spPr>
          <a:xfrm flipV="1">
            <a:off x="97903" y="366444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0" name="直接连接符 189"/>
          <p:cNvCxnSpPr/>
          <p:nvPr/>
        </p:nvCxnSpPr>
        <p:spPr>
          <a:xfrm flipV="1">
            <a:off x="97903" y="373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1" name="直接连接符 190"/>
          <p:cNvCxnSpPr/>
          <p:nvPr/>
        </p:nvCxnSpPr>
        <p:spPr>
          <a:xfrm flipV="1">
            <a:off x="97903" y="381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2" name="直接连接符 191"/>
          <p:cNvCxnSpPr/>
          <p:nvPr/>
        </p:nvCxnSpPr>
        <p:spPr>
          <a:xfrm flipV="1">
            <a:off x="97903" y="38865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3" name="直接连接符 192"/>
          <p:cNvCxnSpPr/>
          <p:nvPr/>
        </p:nvCxnSpPr>
        <p:spPr>
          <a:xfrm flipV="1">
            <a:off x="97903" y="396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4" name="直接连接符 193"/>
          <p:cNvCxnSpPr/>
          <p:nvPr/>
        </p:nvCxnSpPr>
        <p:spPr>
          <a:xfrm flipV="1">
            <a:off x="97903" y="403469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5" name="直接连接符 194"/>
          <p:cNvCxnSpPr/>
          <p:nvPr/>
        </p:nvCxnSpPr>
        <p:spPr>
          <a:xfrm flipV="1">
            <a:off x="97903" y="41087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6" name="直接连接符 195"/>
          <p:cNvCxnSpPr/>
          <p:nvPr/>
        </p:nvCxnSpPr>
        <p:spPr>
          <a:xfrm flipV="1">
            <a:off x="97903" y="41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7" name="直接连接符 196"/>
          <p:cNvCxnSpPr/>
          <p:nvPr/>
        </p:nvCxnSpPr>
        <p:spPr>
          <a:xfrm flipV="1">
            <a:off x="97903" y="42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8" name="直接连接符 197"/>
          <p:cNvCxnSpPr/>
          <p:nvPr/>
        </p:nvCxnSpPr>
        <p:spPr>
          <a:xfrm flipV="1">
            <a:off x="97903" y="43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9" name="直接连接符 198"/>
          <p:cNvCxnSpPr/>
          <p:nvPr/>
        </p:nvCxnSpPr>
        <p:spPr>
          <a:xfrm flipV="1">
            <a:off x="97903" y="44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0" name="直接连接符 199"/>
          <p:cNvCxnSpPr/>
          <p:nvPr/>
        </p:nvCxnSpPr>
        <p:spPr>
          <a:xfrm flipV="1">
            <a:off x="97903" y="447900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1" name="直接连接符 200"/>
          <p:cNvCxnSpPr/>
          <p:nvPr/>
        </p:nvCxnSpPr>
        <p:spPr>
          <a:xfrm flipV="1">
            <a:off x="97903" y="455305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2" name="直接连接符 201"/>
          <p:cNvCxnSpPr/>
          <p:nvPr/>
        </p:nvCxnSpPr>
        <p:spPr>
          <a:xfrm flipV="1">
            <a:off x="97903" y="46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3" name="直接连接符 202"/>
          <p:cNvCxnSpPr/>
          <p:nvPr/>
        </p:nvCxnSpPr>
        <p:spPr>
          <a:xfrm flipV="1">
            <a:off x="97903" y="47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4" name="直接连接符 203"/>
          <p:cNvCxnSpPr/>
          <p:nvPr/>
        </p:nvCxnSpPr>
        <p:spPr>
          <a:xfrm flipV="1">
            <a:off x="97903" y="47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5" name="直接连接符 204"/>
          <p:cNvCxnSpPr/>
          <p:nvPr/>
        </p:nvCxnSpPr>
        <p:spPr>
          <a:xfrm flipV="1">
            <a:off x="97903" y="48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6" name="直接连接符 205"/>
          <p:cNvCxnSpPr/>
          <p:nvPr/>
        </p:nvCxnSpPr>
        <p:spPr>
          <a:xfrm flipV="1">
            <a:off x="97903" y="49233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7" name="直接连接符 206"/>
          <p:cNvCxnSpPr/>
          <p:nvPr/>
        </p:nvCxnSpPr>
        <p:spPr>
          <a:xfrm flipV="1">
            <a:off x="97903" y="49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8" name="直接连接符 207"/>
          <p:cNvCxnSpPr/>
          <p:nvPr/>
        </p:nvCxnSpPr>
        <p:spPr>
          <a:xfrm flipV="1">
            <a:off x="97903" y="50714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9" name="直接连接符 208"/>
          <p:cNvCxnSpPr/>
          <p:nvPr/>
        </p:nvCxnSpPr>
        <p:spPr>
          <a:xfrm flipV="1">
            <a:off x="97903" y="513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0" name="直接连接符 209"/>
          <p:cNvCxnSpPr/>
          <p:nvPr/>
        </p:nvCxnSpPr>
        <p:spPr>
          <a:xfrm flipV="1">
            <a:off x="97903" y="521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1" name="直接连接符 210"/>
          <p:cNvCxnSpPr/>
          <p:nvPr/>
        </p:nvCxnSpPr>
        <p:spPr>
          <a:xfrm flipV="1">
            <a:off x="97903" y="528786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2" name="直接连接符 211"/>
          <p:cNvCxnSpPr/>
          <p:nvPr/>
        </p:nvCxnSpPr>
        <p:spPr>
          <a:xfrm flipV="1">
            <a:off x="97903" y="536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3" name="直接连接符 212"/>
          <p:cNvCxnSpPr/>
          <p:nvPr/>
        </p:nvCxnSpPr>
        <p:spPr>
          <a:xfrm flipV="1">
            <a:off x="97903" y="54359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0" name="直接连接符 219"/>
          <p:cNvCxnSpPr/>
          <p:nvPr/>
        </p:nvCxnSpPr>
        <p:spPr>
          <a:xfrm flipV="1">
            <a:off x="97903" y="23372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1" name="直接连接符 220"/>
          <p:cNvCxnSpPr/>
          <p:nvPr/>
        </p:nvCxnSpPr>
        <p:spPr>
          <a:xfrm flipV="1">
            <a:off x="97903" y="241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2" name="直接连接符 221"/>
          <p:cNvCxnSpPr/>
          <p:nvPr/>
        </p:nvCxnSpPr>
        <p:spPr>
          <a:xfrm flipV="1">
            <a:off x="97903" y="248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3" name="直接连接符 222"/>
          <p:cNvCxnSpPr/>
          <p:nvPr/>
        </p:nvCxnSpPr>
        <p:spPr>
          <a:xfrm flipV="1">
            <a:off x="97903" y="255938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4" name="直接连接符 223"/>
          <p:cNvCxnSpPr/>
          <p:nvPr/>
        </p:nvCxnSpPr>
        <p:spPr>
          <a:xfrm flipV="1">
            <a:off x="97903" y="263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5" name="直接连接符 224"/>
          <p:cNvCxnSpPr/>
          <p:nvPr/>
        </p:nvCxnSpPr>
        <p:spPr>
          <a:xfrm flipV="1">
            <a:off x="97903" y="270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直接连接符 225"/>
          <p:cNvCxnSpPr/>
          <p:nvPr/>
        </p:nvCxnSpPr>
        <p:spPr>
          <a:xfrm flipV="1">
            <a:off x="97903" y="278153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7" name="直接连接符 226"/>
          <p:cNvCxnSpPr/>
          <p:nvPr/>
        </p:nvCxnSpPr>
        <p:spPr>
          <a:xfrm flipV="1">
            <a:off x="97903" y="285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8" name="直接连接符 227"/>
          <p:cNvCxnSpPr/>
          <p:nvPr/>
        </p:nvCxnSpPr>
        <p:spPr>
          <a:xfrm flipV="1">
            <a:off x="97903" y="292963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9" name="直接连接符 228"/>
          <p:cNvCxnSpPr/>
          <p:nvPr/>
        </p:nvCxnSpPr>
        <p:spPr>
          <a:xfrm flipV="1">
            <a:off x="97903" y="300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0" name="直接连接符 229"/>
          <p:cNvCxnSpPr/>
          <p:nvPr/>
        </p:nvCxnSpPr>
        <p:spPr>
          <a:xfrm flipV="1">
            <a:off x="97903" y="307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1" name="直接连接符 230"/>
          <p:cNvCxnSpPr/>
          <p:nvPr/>
        </p:nvCxnSpPr>
        <p:spPr>
          <a:xfrm flipV="1">
            <a:off x="97903" y="315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直接连接符 231"/>
          <p:cNvCxnSpPr/>
          <p:nvPr/>
        </p:nvCxnSpPr>
        <p:spPr>
          <a:xfrm flipV="1">
            <a:off x="97903" y="322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3" name="直接连接符 232"/>
          <p:cNvCxnSpPr/>
          <p:nvPr/>
        </p:nvCxnSpPr>
        <p:spPr>
          <a:xfrm flipV="1">
            <a:off x="97903" y="329988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4" name="直接连接符 233"/>
          <p:cNvCxnSpPr/>
          <p:nvPr/>
        </p:nvCxnSpPr>
        <p:spPr>
          <a:xfrm flipV="1">
            <a:off x="97903" y="337393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5" name="直接连接符 234"/>
          <p:cNvCxnSpPr/>
          <p:nvPr/>
        </p:nvCxnSpPr>
        <p:spPr>
          <a:xfrm flipV="1">
            <a:off x="97903" y="344798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3" name="直接连接符 242"/>
          <p:cNvCxnSpPr/>
          <p:nvPr/>
        </p:nvCxnSpPr>
        <p:spPr>
          <a:xfrm flipV="1">
            <a:off x="97903" y="151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4" name="直接连接符 243"/>
          <p:cNvCxnSpPr/>
          <p:nvPr/>
        </p:nvCxnSpPr>
        <p:spPr>
          <a:xfrm flipV="1">
            <a:off x="97903" y="159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5" name="直接连接符 244"/>
          <p:cNvCxnSpPr/>
          <p:nvPr/>
        </p:nvCxnSpPr>
        <p:spPr>
          <a:xfrm flipV="1">
            <a:off x="97903" y="166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6" name="直接连接符 245"/>
          <p:cNvCxnSpPr/>
          <p:nvPr/>
        </p:nvCxnSpPr>
        <p:spPr>
          <a:xfrm flipV="1">
            <a:off x="97903" y="17391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7" name="直接连接符 246"/>
          <p:cNvCxnSpPr/>
          <p:nvPr/>
        </p:nvCxnSpPr>
        <p:spPr>
          <a:xfrm flipV="1">
            <a:off x="97903" y="181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8" name="直接连接符 247"/>
          <p:cNvCxnSpPr/>
          <p:nvPr/>
        </p:nvCxnSpPr>
        <p:spPr>
          <a:xfrm flipV="1">
            <a:off x="97903" y="188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9" name="直接连接符 248"/>
          <p:cNvCxnSpPr/>
          <p:nvPr/>
        </p:nvCxnSpPr>
        <p:spPr>
          <a:xfrm flipV="1">
            <a:off x="97903" y="196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0" name="直接连接符 249"/>
          <p:cNvCxnSpPr/>
          <p:nvPr/>
        </p:nvCxnSpPr>
        <p:spPr>
          <a:xfrm flipV="1">
            <a:off x="97903" y="203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1" name="直接连接符 250"/>
          <p:cNvCxnSpPr/>
          <p:nvPr/>
        </p:nvCxnSpPr>
        <p:spPr>
          <a:xfrm flipV="1">
            <a:off x="97903" y="210938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2" name="直接连接符 251"/>
          <p:cNvCxnSpPr/>
          <p:nvPr/>
        </p:nvCxnSpPr>
        <p:spPr>
          <a:xfrm flipV="1">
            <a:off x="97903" y="218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3" name="直接连接符 252"/>
          <p:cNvCxnSpPr/>
          <p:nvPr/>
        </p:nvCxnSpPr>
        <p:spPr>
          <a:xfrm flipV="1">
            <a:off x="97903" y="225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4" name="直接连接符 253"/>
          <p:cNvCxnSpPr/>
          <p:nvPr/>
        </p:nvCxnSpPr>
        <p:spPr>
          <a:xfrm flipV="1">
            <a:off x="97903" y="14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5" name="直接连接符 254"/>
          <p:cNvCxnSpPr/>
          <p:nvPr/>
        </p:nvCxnSpPr>
        <p:spPr>
          <a:xfrm flipV="1">
            <a:off x="97903" y="15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6" name="直接连接符 255"/>
          <p:cNvCxnSpPr/>
          <p:nvPr/>
        </p:nvCxnSpPr>
        <p:spPr>
          <a:xfrm flipV="1">
            <a:off x="97903" y="16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7" name="直接连接符 256"/>
          <p:cNvCxnSpPr/>
          <p:nvPr/>
        </p:nvCxnSpPr>
        <p:spPr>
          <a:xfrm flipV="1">
            <a:off x="97903" y="17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直接连接符 257"/>
          <p:cNvCxnSpPr/>
          <p:nvPr/>
        </p:nvCxnSpPr>
        <p:spPr>
          <a:xfrm flipV="1">
            <a:off x="97903" y="177900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直接连接符 258"/>
          <p:cNvCxnSpPr/>
          <p:nvPr/>
        </p:nvCxnSpPr>
        <p:spPr>
          <a:xfrm flipV="1">
            <a:off x="97903" y="185305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0" name="直接连接符 259"/>
          <p:cNvCxnSpPr/>
          <p:nvPr/>
        </p:nvCxnSpPr>
        <p:spPr>
          <a:xfrm flipV="1">
            <a:off x="97903" y="19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直接连接符 260"/>
          <p:cNvCxnSpPr/>
          <p:nvPr/>
        </p:nvCxnSpPr>
        <p:spPr>
          <a:xfrm flipV="1">
            <a:off x="97903" y="20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直接连接符 261"/>
          <p:cNvCxnSpPr/>
          <p:nvPr/>
        </p:nvCxnSpPr>
        <p:spPr>
          <a:xfrm flipV="1">
            <a:off x="97903" y="20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3" name="直接连接符 262"/>
          <p:cNvCxnSpPr/>
          <p:nvPr/>
        </p:nvCxnSpPr>
        <p:spPr>
          <a:xfrm flipV="1">
            <a:off x="97903" y="21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4" name="直接连接符 263"/>
          <p:cNvCxnSpPr/>
          <p:nvPr/>
        </p:nvCxnSpPr>
        <p:spPr>
          <a:xfrm flipV="1">
            <a:off x="97903" y="222330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5" name="直接连接符 264"/>
          <p:cNvCxnSpPr/>
          <p:nvPr/>
        </p:nvCxnSpPr>
        <p:spPr>
          <a:xfrm flipV="1">
            <a:off x="97903" y="22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6" name="直接连接符 265"/>
          <p:cNvCxnSpPr/>
          <p:nvPr/>
        </p:nvCxnSpPr>
        <p:spPr>
          <a:xfrm flipV="1">
            <a:off x="97903" y="12236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7" name="直接连接符 266"/>
          <p:cNvCxnSpPr/>
          <p:nvPr/>
        </p:nvCxnSpPr>
        <p:spPr>
          <a:xfrm flipV="1">
            <a:off x="97903" y="1297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8" name="直接连接符 267"/>
          <p:cNvCxnSpPr/>
          <p:nvPr/>
        </p:nvCxnSpPr>
        <p:spPr>
          <a:xfrm flipV="1">
            <a:off x="97903" y="137172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9" name="直接连接符 268"/>
          <p:cNvCxnSpPr/>
          <p:nvPr/>
        </p:nvCxnSpPr>
        <p:spPr>
          <a:xfrm flipV="1">
            <a:off x="97903" y="1445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0" name="直接连接符 269"/>
          <p:cNvCxnSpPr/>
          <p:nvPr/>
        </p:nvCxnSpPr>
        <p:spPr>
          <a:xfrm flipV="1">
            <a:off x="97903" y="118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1" name="直接连接符 270"/>
          <p:cNvCxnSpPr/>
          <p:nvPr/>
        </p:nvCxnSpPr>
        <p:spPr>
          <a:xfrm flipV="1">
            <a:off x="97903" y="126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2" name="直接连接符 271"/>
          <p:cNvCxnSpPr/>
          <p:nvPr/>
        </p:nvCxnSpPr>
        <p:spPr>
          <a:xfrm flipV="1">
            <a:off x="97903" y="1336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3" name="直接连接符 272"/>
          <p:cNvCxnSpPr/>
          <p:nvPr/>
        </p:nvCxnSpPr>
        <p:spPr>
          <a:xfrm flipV="1">
            <a:off x="97903" y="141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4" name="直接连接符 273"/>
          <p:cNvCxnSpPr/>
          <p:nvPr/>
        </p:nvCxnSpPr>
        <p:spPr>
          <a:xfrm flipV="1">
            <a:off x="97903" y="1111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6" name="直接连接符 275"/>
          <p:cNvCxnSpPr/>
          <p:nvPr/>
        </p:nvCxnSpPr>
        <p:spPr>
          <a:xfrm flipV="1">
            <a:off x="97903" y="115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9" name="直接连接符 288"/>
          <p:cNvCxnSpPr/>
          <p:nvPr/>
        </p:nvCxnSpPr>
        <p:spPr>
          <a:xfrm flipV="1">
            <a:off x="750984" y="122647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0" name="直接连接符 289"/>
          <p:cNvCxnSpPr/>
          <p:nvPr/>
        </p:nvCxnSpPr>
        <p:spPr>
          <a:xfrm flipV="1">
            <a:off x="750984" y="130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1" name="直接连接符 290"/>
          <p:cNvCxnSpPr/>
          <p:nvPr/>
        </p:nvCxnSpPr>
        <p:spPr>
          <a:xfrm flipV="1">
            <a:off x="750984" y="137457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2" name="直接连接符 291"/>
          <p:cNvCxnSpPr/>
          <p:nvPr/>
        </p:nvCxnSpPr>
        <p:spPr>
          <a:xfrm flipV="1">
            <a:off x="750984" y="144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3" name="直接连接符 292"/>
          <p:cNvCxnSpPr/>
          <p:nvPr/>
        </p:nvCxnSpPr>
        <p:spPr>
          <a:xfrm flipV="1">
            <a:off x="750984" y="152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4" name="直接连接符 293"/>
          <p:cNvCxnSpPr/>
          <p:nvPr/>
        </p:nvCxnSpPr>
        <p:spPr>
          <a:xfrm flipV="1">
            <a:off x="750984" y="159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9" name="直接连接符 298"/>
          <p:cNvCxnSpPr/>
          <p:nvPr/>
        </p:nvCxnSpPr>
        <p:spPr>
          <a:xfrm flipV="1">
            <a:off x="750984" y="119229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0" name="直接连接符 299"/>
          <p:cNvCxnSpPr/>
          <p:nvPr/>
        </p:nvCxnSpPr>
        <p:spPr>
          <a:xfrm flipV="1">
            <a:off x="750984" y="126634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1" name="直接连接符 300"/>
          <p:cNvCxnSpPr/>
          <p:nvPr/>
        </p:nvCxnSpPr>
        <p:spPr>
          <a:xfrm flipV="1">
            <a:off x="750984" y="134039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2" name="直接连接符 301"/>
          <p:cNvCxnSpPr/>
          <p:nvPr/>
        </p:nvCxnSpPr>
        <p:spPr>
          <a:xfrm flipV="1">
            <a:off x="750984" y="141444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3" name="直接连接符 302"/>
          <p:cNvCxnSpPr/>
          <p:nvPr/>
        </p:nvCxnSpPr>
        <p:spPr>
          <a:xfrm flipV="1">
            <a:off x="750984" y="14884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4" name="直接连接符 303"/>
          <p:cNvCxnSpPr/>
          <p:nvPr/>
        </p:nvCxnSpPr>
        <p:spPr>
          <a:xfrm flipV="1">
            <a:off x="750984" y="156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3" name="直接连接符 312"/>
          <p:cNvCxnSpPr/>
          <p:nvPr/>
        </p:nvCxnSpPr>
        <p:spPr>
          <a:xfrm flipV="1">
            <a:off x="750984" y="115526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7" name="直接连接符 316"/>
          <p:cNvCxnSpPr/>
          <p:nvPr/>
        </p:nvCxnSpPr>
        <p:spPr>
          <a:xfrm flipV="1">
            <a:off x="750984" y="112109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7" name="直接连接符 326"/>
          <p:cNvCxnSpPr/>
          <p:nvPr/>
        </p:nvCxnSpPr>
        <p:spPr>
          <a:xfrm flipV="1">
            <a:off x="9195454" y="509229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8" name="直接连接符 327"/>
          <p:cNvCxnSpPr/>
          <p:nvPr/>
        </p:nvCxnSpPr>
        <p:spPr>
          <a:xfrm flipV="1">
            <a:off x="9195454" y="516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9" name="直接连接符 328"/>
          <p:cNvCxnSpPr/>
          <p:nvPr/>
        </p:nvCxnSpPr>
        <p:spPr>
          <a:xfrm flipV="1">
            <a:off x="9195454" y="524039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0" name="直接连接符 329"/>
          <p:cNvCxnSpPr/>
          <p:nvPr/>
        </p:nvCxnSpPr>
        <p:spPr>
          <a:xfrm flipV="1">
            <a:off x="9195454" y="531444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1" name="直接连接符 330"/>
          <p:cNvCxnSpPr/>
          <p:nvPr/>
        </p:nvCxnSpPr>
        <p:spPr>
          <a:xfrm flipV="1">
            <a:off x="9195454" y="538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2" name="直接连接符 331"/>
          <p:cNvCxnSpPr/>
          <p:nvPr/>
        </p:nvCxnSpPr>
        <p:spPr>
          <a:xfrm flipV="1">
            <a:off x="9195454" y="505811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直接连接符 332"/>
          <p:cNvCxnSpPr/>
          <p:nvPr/>
        </p:nvCxnSpPr>
        <p:spPr>
          <a:xfrm flipV="1">
            <a:off x="9195454" y="513216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直接连接符 333"/>
          <p:cNvCxnSpPr/>
          <p:nvPr/>
        </p:nvCxnSpPr>
        <p:spPr>
          <a:xfrm flipV="1">
            <a:off x="9195454" y="52062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直接连接符 334"/>
          <p:cNvCxnSpPr/>
          <p:nvPr/>
        </p:nvCxnSpPr>
        <p:spPr>
          <a:xfrm flipV="1">
            <a:off x="9195454" y="52802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直接连接符 335"/>
          <p:cNvCxnSpPr/>
          <p:nvPr/>
        </p:nvCxnSpPr>
        <p:spPr>
          <a:xfrm flipV="1">
            <a:off x="9195454" y="535431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直接连接符 336"/>
          <p:cNvCxnSpPr/>
          <p:nvPr/>
        </p:nvCxnSpPr>
        <p:spPr>
          <a:xfrm flipV="1">
            <a:off x="9195454" y="54283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直接连接符 337"/>
          <p:cNvCxnSpPr/>
          <p:nvPr/>
        </p:nvCxnSpPr>
        <p:spPr>
          <a:xfrm flipV="1">
            <a:off x="9195454" y="479893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直接连接符 338"/>
          <p:cNvCxnSpPr/>
          <p:nvPr/>
        </p:nvCxnSpPr>
        <p:spPr>
          <a:xfrm flipV="1">
            <a:off x="9195454" y="4872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直接连接符 339"/>
          <p:cNvCxnSpPr/>
          <p:nvPr/>
        </p:nvCxnSpPr>
        <p:spPr>
          <a:xfrm flipV="1">
            <a:off x="9195454" y="494704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直接连接符 340"/>
          <p:cNvCxnSpPr/>
          <p:nvPr/>
        </p:nvCxnSpPr>
        <p:spPr>
          <a:xfrm flipV="1">
            <a:off x="9195454" y="502109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直接连接符 341"/>
          <p:cNvCxnSpPr/>
          <p:nvPr/>
        </p:nvCxnSpPr>
        <p:spPr>
          <a:xfrm flipV="1">
            <a:off x="9195454" y="47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直接连接符 342"/>
          <p:cNvCxnSpPr/>
          <p:nvPr/>
        </p:nvCxnSpPr>
        <p:spPr>
          <a:xfrm flipV="1">
            <a:off x="9195454" y="48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直接连接符 343"/>
          <p:cNvCxnSpPr/>
          <p:nvPr/>
        </p:nvCxnSpPr>
        <p:spPr>
          <a:xfrm flipV="1">
            <a:off x="9195454" y="49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直接连接符 344"/>
          <p:cNvCxnSpPr/>
          <p:nvPr/>
        </p:nvCxnSpPr>
        <p:spPr>
          <a:xfrm flipV="1">
            <a:off x="9195454" y="49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6" name="直接连接符 345"/>
          <p:cNvCxnSpPr/>
          <p:nvPr/>
        </p:nvCxnSpPr>
        <p:spPr>
          <a:xfrm flipV="1">
            <a:off x="9195454" y="46869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7" name="直接连接符 346"/>
          <p:cNvCxnSpPr/>
          <p:nvPr/>
        </p:nvCxnSpPr>
        <p:spPr>
          <a:xfrm flipV="1">
            <a:off x="9195454" y="47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8" name="直接连接符 347"/>
          <p:cNvCxnSpPr/>
          <p:nvPr/>
        </p:nvCxnSpPr>
        <p:spPr>
          <a:xfrm flipV="1">
            <a:off x="8544903" y="508469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9" name="直接连接符 348"/>
          <p:cNvCxnSpPr/>
          <p:nvPr/>
        </p:nvCxnSpPr>
        <p:spPr>
          <a:xfrm flipV="1">
            <a:off x="8544903" y="51587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0" name="直接连接符 349"/>
          <p:cNvCxnSpPr/>
          <p:nvPr/>
        </p:nvCxnSpPr>
        <p:spPr>
          <a:xfrm flipV="1">
            <a:off x="8544903" y="523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1" name="直接连接符 350"/>
          <p:cNvCxnSpPr/>
          <p:nvPr/>
        </p:nvCxnSpPr>
        <p:spPr>
          <a:xfrm flipV="1">
            <a:off x="8544903" y="53068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2" name="直接连接符 351"/>
          <p:cNvCxnSpPr/>
          <p:nvPr/>
        </p:nvCxnSpPr>
        <p:spPr>
          <a:xfrm flipV="1">
            <a:off x="8544903" y="538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3" name="直接连接符 352"/>
          <p:cNvCxnSpPr/>
          <p:nvPr/>
        </p:nvCxnSpPr>
        <p:spPr>
          <a:xfrm flipV="1">
            <a:off x="8544903" y="545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4" name="直接连接符 353"/>
          <p:cNvCxnSpPr/>
          <p:nvPr/>
        </p:nvCxnSpPr>
        <p:spPr>
          <a:xfrm flipV="1">
            <a:off x="8544903" y="505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5" name="直接连接符 354"/>
          <p:cNvCxnSpPr/>
          <p:nvPr/>
        </p:nvCxnSpPr>
        <p:spPr>
          <a:xfrm flipV="1">
            <a:off x="8544903" y="512457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6" name="直接连接符 355"/>
          <p:cNvCxnSpPr/>
          <p:nvPr/>
        </p:nvCxnSpPr>
        <p:spPr>
          <a:xfrm flipV="1">
            <a:off x="8544903" y="519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7" name="直接连接符 356"/>
          <p:cNvCxnSpPr/>
          <p:nvPr/>
        </p:nvCxnSpPr>
        <p:spPr>
          <a:xfrm flipV="1">
            <a:off x="8544903" y="527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8" name="直接连接符 357"/>
          <p:cNvCxnSpPr/>
          <p:nvPr/>
        </p:nvCxnSpPr>
        <p:spPr>
          <a:xfrm flipV="1">
            <a:off x="8544903" y="534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9" name="直接连接符 358"/>
          <p:cNvCxnSpPr/>
          <p:nvPr/>
        </p:nvCxnSpPr>
        <p:spPr>
          <a:xfrm flipV="1">
            <a:off x="8544903" y="54207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0" name="直接连接符 359"/>
          <p:cNvCxnSpPr/>
          <p:nvPr/>
        </p:nvCxnSpPr>
        <p:spPr>
          <a:xfrm flipV="1">
            <a:off x="8544903" y="50134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1" name="直接连接符 360"/>
          <p:cNvCxnSpPr/>
          <p:nvPr/>
        </p:nvCxnSpPr>
        <p:spPr>
          <a:xfrm flipV="1">
            <a:off x="8544903" y="497931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7506" name="文本框 98"/>
          <p:cNvSpPr txBox="1"/>
          <p:nvPr/>
        </p:nvSpPr>
        <p:spPr>
          <a:xfrm>
            <a:off x="2375535" y="44450"/>
            <a:ext cx="5104130" cy="486410"/>
          </a:xfrm>
          <a:prstGeom prst="rect">
            <a:avLst/>
          </a:prstGeom>
          <a:noFill/>
          <a:ln w="9525">
            <a:noFill/>
          </a:ln>
        </p:spPr>
        <p:txBody>
          <a:bodyPr wrap="square">
            <a:no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lnSpc>
                <a:spcPct val="110000"/>
              </a:lnSpc>
              <a:spcBef>
                <a:spcPct val="0"/>
              </a:spcBef>
              <a:buNone/>
            </a:pPr>
            <a:r>
              <a:rPr lang="en-US" altLang="zh-CN" sz="3200" dirty="0">
                <a:latin typeface="微软雅黑" panose="020B0503020204020204" charset="-122"/>
                <a:ea typeface="微软雅黑" panose="020B0503020204020204" charset="-122"/>
                <a:sym typeface="宋体" panose="02010600030101010101" pitchFamily="2" charset="-122"/>
              </a:rPr>
              <a:t> </a:t>
            </a:r>
            <a:r>
              <a:rPr lang="en-US" altLang="zh-CN" sz="2000" dirty="0">
                <a:latin typeface="微软雅黑" panose="020B0503020204020204" charset="-122"/>
                <a:ea typeface="微软雅黑" panose="020B0503020204020204" charset="-122"/>
                <a:sym typeface="宋体" panose="02010600030101010101" pitchFamily="2" charset="-122"/>
              </a:rPr>
              <a:t> </a:t>
            </a:r>
            <a:r>
              <a:rPr lang="zh-CN" altLang="en-US" sz="2000">
                <a:solidFill>
                  <a:srgbClr val="000000"/>
                </a:solidFill>
                <a:latin typeface="宋体" panose="02010600030101010101" pitchFamily="2" charset="-122"/>
                <a:ea typeface="宋体" panose="02010600030101010101" pitchFamily="2" charset="-122"/>
                <a:sym typeface="+mn-ea"/>
              </a:rPr>
              <a:t>电源不稳、压降、短路等电源类故障处理</a:t>
            </a:r>
            <a:endParaRPr lang="zh-CN" altLang="en-US" sz="2000" dirty="0">
              <a:latin typeface="微软雅黑 Light" panose="020B0502040204020203" pitchFamily="34" charset="-122"/>
              <a:ea typeface="微软雅黑 Light" panose="020B0502040204020203" pitchFamily="34" charset="-122"/>
              <a:sym typeface="宋体" panose="02010600030101010101" pitchFamily="2" charset="-122"/>
            </a:endParaRPr>
          </a:p>
        </p:txBody>
      </p:sp>
      <p:pic>
        <p:nvPicPr>
          <p:cNvPr id="2" name="图片 1"/>
          <p:cNvPicPr>
            <a:picLocks noChangeAspect="1"/>
          </p:cNvPicPr>
          <p:nvPr/>
        </p:nvPicPr>
        <p:blipFill>
          <a:blip r:embed="rId1"/>
          <a:stretch>
            <a:fillRect/>
          </a:stretch>
        </p:blipFill>
        <p:spPr>
          <a:xfrm>
            <a:off x="4967605" y="1320165"/>
            <a:ext cx="1624330" cy="2782570"/>
          </a:xfrm>
          <a:prstGeom prst="rect">
            <a:avLst/>
          </a:prstGeom>
        </p:spPr>
      </p:pic>
      <p:pic>
        <p:nvPicPr>
          <p:cNvPr id="4" name="图片 3"/>
          <p:cNvPicPr>
            <a:picLocks noChangeAspect="1"/>
          </p:cNvPicPr>
          <p:nvPr/>
        </p:nvPicPr>
        <p:blipFill>
          <a:blip r:embed="rId2"/>
          <a:stretch>
            <a:fillRect/>
          </a:stretch>
        </p:blipFill>
        <p:spPr>
          <a:xfrm>
            <a:off x="4895850" y="4142740"/>
            <a:ext cx="3039745" cy="2545080"/>
          </a:xfrm>
          <a:prstGeom prst="rect">
            <a:avLst/>
          </a:prstGeom>
        </p:spPr>
      </p:pic>
      <p:pic>
        <p:nvPicPr>
          <p:cNvPr id="5" name="图片 4"/>
          <p:cNvPicPr>
            <a:picLocks noChangeAspect="1"/>
          </p:cNvPicPr>
          <p:nvPr/>
        </p:nvPicPr>
        <p:blipFill>
          <a:blip r:embed="rId3"/>
          <a:stretch>
            <a:fillRect/>
          </a:stretch>
        </p:blipFill>
        <p:spPr>
          <a:xfrm>
            <a:off x="215265" y="801370"/>
            <a:ext cx="4572000" cy="5802630"/>
          </a:xfrm>
          <a:prstGeom prst="rect">
            <a:avLst/>
          </a:prstGeom>
        </p:spPr>
      </p:pic>
      <p:pic>
        <p:nvPicPr>
          <p:cNvPr id="6" name="图片 5" descr="微信图片_20260504182834_54_74"/>
          <p:cNvPicPr>
            <a:picLocks noChangeAspect="1"/>
          </p:cNvPicPr>
          <p:nvPr/>
        </p:nvPicPr>
        <p:blipFill>
          <a:blip r:embed="rId4"/>
          <a:stretch>
            <a:fillRect/>
          </a:stretch>
        </p:blipFill>
        <p:spPr>
          <a:xfrm>
            <a:off x="6787515" y="1557020"/>
            <a:ext cx="2329815" cy="2555875"/>
          </a:xfrm>
          <a:prstGeom prst="rect">
            <a:avLst/>
          </a:prstGeom>
        </p:spPr>
      </p:pic>
      <p:sp>
        <p:nvSpPr>
          <p:cNvPr id="7" name="文本框 6"/>
          <p:cNvSpPr txBox="1"/>
          <p:nvPr/>
        </p:nvSpPr>
        <p:spPr>
          <a:xfrm>
            <a:off x="2484755" y="3300095"/>
            <a:ext cx="4965700" cy="257175"/>
          </a:xfrm>
          <a:prstGeom prst="rect">
            <a:avLst/>
          </a:prstGeom>
          <a:noFill/>
        </p:spPr>
        <p:txBody>
          <a:bodyPr wrap="square" rtlCol="0" anchor="t">
            <a:spAutoFit/>
          </a:bodyPr>
          <a:p>
            <a:r>
              <a:rPr lang="en-US" altLang="zh-CN" sz="1075" dirty="0">
                <a:latin typeface="BankGothic Md BT" panose="020B0807020203060204" pitchFamily="34" charset="0"/>
                <a:sym typeface="宋体" panose="02010600030101010101" pitchFamily="2" charset="-122"/>
              </a:rPr>
              <a:t>  </a:t>
            </a:r>
            <a:r>
              <a:rPr lang="en-US" altLang="zh-CN" sz="1075" dirty="0" smtClean="0">
                <a:latin typeface="BankGothic Md BT" panose="020B0807020203060204" pitchFamily="34" charset="0"/>
                <a:sym typeface="宋体" panose="02010600030101010101" pitchFamily="2" charset="-122"/>
              </a:rPr>
              <a:t>Part.3 </a:t>
            </a:r>
            <a:r>
              <a:rPr lang="zh-CN" altLang="en-US" sz="1075">
                <a:solidFill>
                  <a:srgbClr val="000000"/>
                </a:solidFill>
                <a:latin typeface="宋体" panose="02010600030101010101" pitchFamily="2" charset="-122"/>
                <a:ea typeface="宋体" panose="02010600030101010101" pitchFamily="2" charset="-122"/>
                <a:sym typeface="+mn-ea"/>
              </a:rPr>
              <a:t>接线松动、接触不良、虚接等线路问题检修</a:t>
            </a:r>
            <a:endParaRPr lang="zh-CN" altLang="en-US" sz="1075">
              <a:solidFill>
                <a:srgbClr val="000000"/>
              </a:solidFill>
              <a:latin typeface="宋体" panose="02010600030101010101" pitchFamily="2" charset="-122"/>
              <a:ea typeface="宋体" panose="02010600030101010101" pitchFamily="2" charset="-122"/>
              <a:sym typeface="+mn-ea"/>
            </a:endParaRPr>
          </a:p>
        </p:txBody>
      </p:sp>
      <p:cxnSp>
        <p:nvCxnSpPr>
          <p:cNvPr id="10" name="直接连接符 9"/>
          <p:cNvCxnSpPr/>
          <p:nvPr/>
        </p:nvCxnSpPr>
        <p:spPr>
          <a:xfrm>
            <a:off x="36195" y="692785"/>
            <a:ext cx="9899650" cy="0"/>
          </a:xfrm>
          <a:prstGeom prst="line">
            <a:avLst/>
          </a:prstGeom>
          <a:ln w="88900" cap="flat" cmpd="thickThin">
            <a:solidFill>
              <a:schemeClr val="accent1">
                <a:lumMod val="75000"/>
              </a:schemeClr>
            </a:solidFill>
            <a:prstDash val="solid"/>
            <a:bevel/>
            <a:headEnd type="non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528320" y="1628775"/>
            <a:ext cx="8959850" cy="3676015"/>
          </a:xfrm>
          <a:prstGeom prst="rect">
            <a:avLst/>
          </a:prstGeom>
          <a:ln w="12700" cmpd="sng">
            <a:solidFill>
              <a:schemeClr val="accent1"/>
            </a:solidFill>
            <a:prstDash val="solid"/>
          </a:ln>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75" b="0" i="0" u="none" strike="noStrike" kern="1200" cap="none" spc="0" normalizeH="0" baseline="0" noProof="0">
              <a:ln>
                <a:noFill/>
              </a:ln>
              <a:solidFill>
                <a:schemeClr val="lt1"/>
              </a:solidFill>
              <a:effectLst/>
              <a:uLnTx/>
              <a:uFillTx/>
              <a:latin typeface="+mn-lt"/>
              <a:ea typeface="+mn-ea"/>
              <a:cs typeface="+mn-cs"/>
            </a:endParaRPr>
          </a:p>
        </p:txBody>
      </p:sp>
      <p:sp>
        <p:nvSpPr>
          <p:cNvPr id="39" name="直角三角形 38"/>
          <p:cNvSpPr/>
          <p:nvPr/>
        </p:nvSpPr>
        <p:spPr>
          <a:xfrm flipH="1">
            <a:off x="6241913" y="1858369"/>
            <a:ext cx="3246160" cy="3429367"/>
          </a:xfrm>
          <a:prstGeom prst="rtTriangle">
            <a:avLst/>
          </a:prstGeom>
          <a:solidFill>
            <a:schemeClr val="accent1">
              <a:lumMod val="40000"/>
              <a:lumOff val="60000"/>
            </a:schemeClr>
          </a:solidFill>
          <a:ln w="1270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75" b="0" i="0" u="none" strike="noStrike" kern="1200" cap="none" spc="0" normalizeH="0" baseline="0" noProof="0">
              <a:ln>
                <a:noFill/>
              </a:ln>
              <a:solidFill>
                <a:schemeClr val="lt1"/>
              </a:solidFill>
              <a:effectLst/>
              <a:uLnTx/>
              <a:uFillTx/>
              <a:latin typeface="+mn-lt"/>
              <a:ea typeface="+mn-ea"/>
              <a:cs typeface="+mn-cs"/>
            </a:endParaRPr>
          </a:p>
        </p:txBody>
      </p:sp>
      <p:sp>
        <p:nvSpPr>
          <p:cNvPr id="8" name="直角三角形 7"/>
          <p:cNvSpPr/>
          <p:nvPr/>
        </p:nvSpPr>
        <p:spPr>
          <a:xfrm>
            <a:off x="528564" y="3026975"/>
            <a:ext cx="6497043" cy="2278481"/>
          </a:xfrm>
          <a:prstGeom prst="rtTriangle">
            <a:avLst/>
          </a:prstGeom>
          <a:solidFill>
            <a:schemeClr val="tx1">
              <a:lumMod val="50000"/>
              <a:lumOff val="5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75" b="0" i="0" u="none" strike="noStrike" kern="1200" cap="none" spc="0" normalizeH="0" baseline="0" noProof="0">
              <a:ln>
                <a:noFill/>
              </a:ln>
              <a:solidFill>
                <a:schemeClr val="lt1"/>
              </a:solidFill>
              <a:effectLst/>
              <a:uLnTx/>
              <a:uFillTx/>
              <a:latin typeface="+mn-lt"/>
              <a:ea typeface="+mn-ea"/>
              <a:cs typeface="+mn-cs"/>
            </a:endParaRPr>
          </a:p>
        </p:txBody>
      </p:sp>
      <p:cxnSp>
        <p:nvCxnSpPr>
          <p:cNvPr id="16" name="直接连接符 15"/>
          <p:cNvCxnSpPr/>
          <p:nvPr/>
        </p:nvCxnSpPr>
        <p:spPr>
          <a:xfrm flipH="1">
            <a:off x="1133212" y="2155899"/>
            <a:ext cx="3661549" cy="16433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flipH="1">
            <a:off x="1133212" y="2082799"/>
            <a:ext cx="3661549" cy="16443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flipH="1">
            <a:off x="1074993" y="2044824"/>
            <a:ext cx="3661549" cy="16443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flipH="1">
            <a:off x="1039555" y="1992610"/>
            <a:ext cx="3661549" cy="16443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flipH="1">
            <a:off x="1039555" y="1920456"/>
            <a:ext cx="3661549" cy="16433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flipH="1">
            <a:off x="959818" y="1888178"/>
            <a:ext cx="3661549" cy="16443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flipH="1">
            <a:off x="911554" y="1821279"/>
            <a:ext cx="3661549" cy="16443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flipH="1">
            <a:off x="924379" y="1763812"/>
            <a:ext cx="3661549" cy="16443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nvCxnSpPr>
        <p:spPr>
          <a:xfrm flipH="1">
            <a:off x="902862" y="1704950"/>
            <a:ext cx="3661549" cy="16443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nvCxnSpPr>
        <p:spPr>
          <a:xfrm flipH="1">
            <a:off x="867424" y="1652735"/>
            <a:ext cx="3661549" cy="16443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flipH="1">
            <a:off x="867424" y="1580583"/>
            <a:ext cx="3661549" cy="16433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flipH="1">
            <a:off x="835191" y="1534444"/>
            <a:ext cx="3662815" cy="16443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flipH="1">
            <a:off x="809203" y="1469506"/>
            <a:ext cx="3662815" cy="16433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flipH="1">
            <a:off x="809203" y="1396406"/>
            <a:ext cx="3662815" cy="16443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flipH="1">
            <a:off x="787688" y="1337545"/>
            <a:ext cx="3661549" cy="16443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flipH="1">
            <a:off x="752250" y="1285331"/>
            <a:ext cx="3661549" cy="16443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nvCxnSpPr>
        <p:spPr>
          <a:xfrm flipH="1">
            <a:off x="752250" y="1213179"/>
            <a:ext cx="3661549" cy="16443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nvCxnSpPr>
        <p:spPr>
          <a:xfrm flipH="1">
            <a:off x="730734" y="1156216"/>
            <a:ext cx="3661549" cy="16443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nvCxnSpPr>
        <p:spPr>
          <a:xfrm flipH="1">
            <a:off x="695295" y="1104949"/>
            <a:ext cx="3661549" cy="16433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flipH="1">
            <a:off x="695295" y="1031850"/>
            <a:ext cx="3661549" cy="16443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nvCxnSpPr>
        <p:spPr>
          <a:xfrm flipH="1">
            <a:off x="615559" y="1002419"/>
            <a:ext cx="3661549" cy="16443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nvCxnSpPr>
        <p:spPr>
          <a:xfrm flipH="1">
            <a:off x="580121" y="950205"/>
            <a:ext cx="3661549" cy="16443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nvCxnSpPr>
        <p:spPr>
          <a:xfrm flipH="1">
            <a:off x="580121" y="878051"/>
            <a:ext cx="3661549" cy="16433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412" name="文本框 5"/>
          <p:cNvSpPr txBox="1"/>
          <p:nvPr/>
        </p:nvSpPr>
        <p:spPr>
          <a:xfrm>
            <a:off x="809372" y="1285393"/>
            <a:ext cx="1148715" cy="349250"/>
          </a:xfrm>
          <a:prstGeom prst="rect">
            <a:avLst/>
          </a:prstGeom>
          <a:noFill/>
          <a:ln w="9525">
            <a:noFill/>
          </a:ln>
        </p:spPr>
        <p:txBody>
          <a:bodyPr wrap="non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lnSpc>
                <a:spcPct val="100000"/>
              </a:lnSpc>
              <a:spcBef>
                <a:spcPct val="0"/>
              </a:spcBef>
              <a:buNone/>
            </a:pPr>
            <a:r>
              <a:rPr lang="zh-CN" altLang="en-US" sz="1675" b="1" dirty="0">
                <a:latin typeface="BankGothic Md BT" panose="020B0807020203060204" pitchFamily="34" charset="0"/>
                <a:sym typeface="宋体" panose="02010600030101010101" pitchFamily="2" charset="-122"/>
              </a:rPr>
              <a:t>Catalog</a:t>
            </a:r>
            <a:endParaRPr lang="zh-CN" altLang="en-US" sz="1675" b="1" dirty="0">
              <a:latin typeface="BankGothic Md BT" panose="020B0807020203060204" pitchFamily="34" charset="0"/>
              <a:sym typeface="宋体" panose="02010600030101010101" pitchFamily="2" charset="-122"/>
            </a:endParaRPr>
          </a:p>
        </p:txBody>
      </p:sp>
      <p:cxnSp>
        <p:nvCxnSpPr>
          <p:cNvPr id="40" name="直接连接符 39"/>
          <p:cNvCxnSpPr/>
          <p:nvPr/>
        </p:nvCxnSpPr>
        <p:spPr>
          <a:xfrm flipH="1">
            <a:off x="1163589" y="2215710"/>
            <a:ext cx="3661549" cy="16443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414" name="文本框 2"/>
          <p:cNvSpPr txBox="1"/>
          <p:nvPr/>
        </p:nvSpPr>
        <p:spPr>
          <a:xfrm>
            <a:off x="2231390" y="1988820"/>
            <a:ext cx="5532120" cy="1800860"/>
          </a:xfrm>
          <a:prstGeom prst="rect">
            <a:avLst/>
          </a:prstGeom>
          <a:noFill/>
          <a:ln w="9525">
            <a:noFill/>
          </a:ln>
        </p:spPr>
        <p:txBody>
          <a:bodyPr wrap="square">
            <a:no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algn="l" eaLnBrk="1" hangingPunct="1">
              <a:lnSpc>
                <a:spcPct val="110000"/>
              </a:lnSpc>
              <a:buClrTx/>
              <a:buSzTx/>
              <a:buNone/>
            </a:pPr>
            <a:r>
              <a:rPr lang="en-US" altLang="zh-CN" sz="1200" dirty="0">
                <a:latin typeface="BankGothic Md BT" panose="020B0807020203060204" pitchFamily="34" charset="0"/>
              </a:rPr>
              <a:t>Part.1</a:t>
            </a:r>
            <a:r>
              <a:rPr lang="en-US" altLang="zh-CN" sz="1075" dirty="0">
                <a:latin typeface="BankGothic Md BT" panose="020B0807020203060204" pitchFamily="34" charset="0"/>
                <a:sym typeface="Arial" panose="020B0604020202020204" pitchFamily="34" charset="0"/>
              </a:rPr>
              <a:t> </a:t>
            </a:r>
            <a:r>
              <a:rPr lang="en-US" sz="1200" b="1">
                <a:solidFill>
                  <a:srgbClr val="00A99D"/>
                </a:solidFill>
                <a:latin typeface="Noto Sans SC"/>
                <a:ea typeface="Noto Sans SC"/>
                <a:cs typeface="Noto Sans SC"/>
                <a:sym typeface="+mn-ea"/>
              </a:rPr>
              <a:t>硬件外观、接口、模块状态检查及性能</a:t>
            </a:r>
            <a:endParaRPr lang="en-US" sz="1200" b="1">
              <a:solidFill>
                <a:srgbClr val="00A99D"/>
              </a:solidFill>
              <a:latin typeface="Noto Sans SC"/>
              <a:ea typeface="Noto Sans SC"/>
              <a:cs typeface="Noto Sans SC"/>
            </a:endParaRPr>
          </a:p>
          <a:p>
            <a:pPr marL="0" lvl="0" indent="0" eaLnBrk="1" hangingPunct="1">
              <a:lnSpc>
                <a:spcPct val="110000"/>
              </a:lnSpc>
              <a:spcBef>
                <a:spcPct val="0"/>
              </a:spcBef>
              <a:buNone/>
            </a:pPr>
            <a:r>
              <a:rPr lang="zh-CN" altLang="en-US" sz="1075" dirty="0">
                <a:latin typeface="BankGothic Md BT" panose="020B0807020203060204" pitchFamily="34" charset="0"/>
              </a:rPr>
              <a:t>        </a:t>
            </a:r>
            <a:endParaRPr lang="zh-CN" altLang="en-US" sz="1075" dirty="0">
              <a:latin typeface="BankGothic Md BT" panose="020B0807020203060204" pitchFamily="34" charset="0"/>
            </a:endParaRPr>
          </a:p>
          <a:p>
            <a:pPr marL="0" lvl="0" indent="0" eaLnBrk="1" hangingPunct="1">
              <a:lnSpc>
                <a:spcPct val="110000"/>
              </a:lnSpc>
              <a:spcBef>
                <a:spcPct val="0"/>
              </a:spcBef>
              <a:buNone/>
            </a:pPr>
            <a:r>
              <a:rPr lang="zh-CN" altLang="en-US" sz="1075" dirty="0">
                <a:latin typeface="BankGothic Md BT" panose="020B0807020203060204" pitchFamily="34" charset="0"/>
              </a:rPr>
              <a:t> </a:t>
            </a:r>
            <a:r>
              <a:rPr lang="en-US" altLang="zh-CN" sz="1075" dirty="0">
                <a:latin typeface="BankGothic Md BT" panose="020B0807020203060204" pitchFamily="34" charset="0"/>
              </a:rPr>
              <a:t>    </a:t>
            </a:r>
            <a:r>
              <a:rPr lang="zh-CN" altLang="en-US" sz="1075" dirty="0">
                <a:latin typeface="BankGothic Md BT" panose="020B0807020203060204" pitchFamily="34" charset="0"/>
              </a:rPr>
              <a:t>   </a:t>
            </a:r>
            <a:r>
              <a:rPr lang="en-US" altLang="zh-CN" sz="1200" dirty="0" smtClean="0">
                <a:latin typeface="BankGothic Md BT" panose="020B0807020203060204" pitchFamily="34" charset="0"/>
                <a:sym typeface="宋体" panose="02010600030101010101" pitchFamily="2" charset="-122"/>
              </a:rPr>
              <a:t>Part.2</a:t>
            </a:r>
            <a:r>
              <a:rPr lang="en-US" altLang="zh-CN" sz="1075" dirty="0" smtClean="0">
                <a:latin typeface="BankGothic Md BT" panose="020B0807020203060204" pitchFamily="34" charset="0"/>
                <a:sym typeface="宋体" panose="02010600030101010101" pitchFamily="2" charset="-122"/>
              </a:rPr>
              <a:t> </a:t>
            </a:r>
            <a:r>
              <a:rPr lang="en-US" sz="1200" b="1">
                <a:solidFill>
                  <a:srgbClr val="00A99D"/>
                </a:solidFill>
                <a:latin typeface="Noto Sans SC"/>
                <a:ea typeface="Noto Sans SC"/>
                <a:cs typeface="Noto Sans SC"/>
                <a:sym typeface="+mn-ea"/>
              </a:rPr>
              <a:t>电源不稳、压降、短路等电源类故障处理</a:t>
            </a:r>
            <a:endParaRPr lang="en-US" sz="1200" b="1">
              <a:solidFill>
                <a:srgbClr val="00A99D"/>
              </a:solidFill>
              <a:latin typeface="Noto Sans SC"/>
              <a:ea typeface="Noto Sans SC"/>
              <a:cs typeface="Noto Sans SC"/>
              <a:sym typeface="宋体" panose="02010600030101010101" pitchFamily="2" charset="-122"/>
            </a:endParaRPr>
          </a:p>
          <a:p>
            <a:pPr marL="0" lvl="0" indent="0" eaLnBrk="1" hangingPunct="1">
              <a:lnSpc>
                <a:spcPct val="110000"/>
              </a:lnSpc>
              <a:spcBef>
                <a:spcPct val="0"/>
              </a:spcBef>
              <a:buNone/>
            </a:pPr>
            <a:r>
              <a:rPr lang="en-US" altLang="zh-CN" sz="1075" dirty="0">
                <a:latin typeface="BankGothic Md BT" panose="020B0807020203060204" pitchFamily="34" charset="0"/>
                <a:sym typeface="宋体" panose="02010600030101010101" pitchFamily="2" charset="-122"/>
              </a:rPr>
              <a:t>                     </a:t>
            </a:r>
            <a:endParaRPr lang="en-US" altLang="zh-CN" sz="1075" dirty="0">
              <a:latin typeface="BankGothic Md BT" panose="020B0807020203060204" pitchFamily="34" charset="0"/>
              <a:sym typeface="宋体" panose="02010600030101010101" pitchFamily="2" charset="-122"/>
            </a:endParaRPr>
          </a:p>
          <a:p>
            <a:pPr marL="0" lvl="0" indent="0" eaLnBrk="1" hangingPunct="1">
              <a:lnSpc>
                <a:spcPct val="110000"/>
              </a:lnSpc>
              <a:spcBef>
                <a:spcPct val="0"/>
              </a:spcBef>
              <a:buNone/>
            </a:pPr>
            <a:r>
              <a:rPr lang="en-US" altLang="zh-CN" sz="1075" dirty="0">
                <a:latin typeface="BankGothic Md BT" panose="020B0807020203060204" pitchFamily="34" charset="0"/>
                <a:sym typeface="宋体" panose="02010600030101010101" pitchFamily="2" charset="-122"/>
              </a:rPr>
              <a:t>                   </a:t>
            </a:r>
            <a:r>
              <a:rPr lang="en-US" altLang="zh-CN" sz="1200" dirty="0" smtClean="0">
                <a:latin typeface="BankGothic Md BT" panose="020B0807020203060204" pitchFamily="34" charset="0"/>
                <a:sym typeface="宋体" panose="02010600030101010101" pitchFamily="2" charset="-122"/>
              </a:rPr>
              <a:t>Part.3</a:t>
            </a:r>
            <a:r>
              <a:rPr lang="en-US" altLang="zh-CN" sz="1075" dirty="0" smtClean="0">
                <a:latin typeface="BankGothic Md BT" panose="020B0807020203060204" pitchFamily="34" charset="0"/>
                <a:sym typeface="宋体" panose="02010600030101010101" pitchFamily="2" charset="-122"/>
              </a:rPr>
              <a:t> </a:t>
            </a:r>
            <a:r>
              <a:rPr lang="en-US" sz="1200" b="1">
                <a:solidFill>
                  <a:srgbClr val="00A99D"/>
                </a:solidFill>
                <a:latin typeface="Noto Sans SC"/>
                <a:ea typeface="Noto Sans SC"/>
                <a:cs typeface="Noto Sans SC"/>
                <a:sym typeface="+mn-ea"/>
              </a:rPr>
              <a:t>接线松动、接触不良、虚接等线路问题检修</a:t>
            </a:r>
            <a:endParaRPr lang="en-US" sz="1200" b="1">
              <a:solidFill>
                <a:srgbClr val="00A99D"/>
              </a:solidFill>
              <a:latin typeface="Noto Sans SC"/>
              <a:ea typeface="Noto Sans SC"/>
              <a:cs typeface="Noto Sans SC"/>
            </a:endParaRPr>
          </a:p>
          <a:p>
            <a:pPr marL="0" indent="0" eaLnBrk="1" hangingPunct="1">
              <a:lnSpc>
                <a:spcPct val="110000"/>
              </a:lnSpc>
              <a:spcBef>
                <a:spcPct val="0"/>
              </a:spcBef>
              <a:buNone/>
            </a:pPr>
            <a:r>
              <a:rPr lang="en-US" altLang="zh-CN" sz="1075" dirty="0" smtClean="0">
                <a:latin typeface="BankGothic Md BT" panose="020B0807020203060204" pitchFamily="34" charset="0"/>
                <a:sym typeface="宋体" panose="02010600030101010101" pitchFamily="2" charset="-122"/>
              </a:rPr>
              <a:t>                              </a:t>
            </a:r>
            <a:endParaRPr lang="en-US" altLang="zh-CN" sz="1075" dirty="0" smtClean="0">
              <a:latin typeface="BankGothic Md BT" panose="020B0807020203060204" pitchFamily="34" charset="0"/>
              <a:sym typeface="宋体" panose="02010600030101010101" pitchFamily="2" charset="-122"/>
            </a:endParaRPr>
          </a:p>
          <a:p>
            <a:pPr marL="0" algn="l" eaLnBrk="1" hangingPunct="1">
              <a:lnSpc>
                <a:spcPct val="110000"/>
              </a:lnSpc>
              <a:buClrTx/>
              <a:buSzTx/>
              <a:buNone/>
            </a:pPr>
            <a:r>
              <a:rPr lang="en-US" altLang="zh-CN" sz="1075" dirty="0" smtClean="0">
                <a:latin typeface="BankGothic Md BT" panose="020B0807020203060204" pitchFamily="34" charset="0"/>
                <a:sym typeface="宋体" panose="02010600030101010101" pitchFamily="2" charset="-122"/>
              </a:rPr>
              <a:t>                       </a:t>
            </a:r>
            <a:r>
              <a:rPr lang="en-US" altLang="zh-CN" sz="1200" dirty="0" smtClean="0">
                <a:latin typeface="BankGothic Md BT" panose="020B0807020203060204" pitchFamily="34" charset="0"/>
                <a:sym typeface="宋体" panose="02010600030101010101" pitchFamily="2" charset="-122"/>
              </a:rPr>
              <a:t>     </a:t>
            </a:r>
            <a:r>
              <a:rPr lang="en-US" altLang="zh-CN" sz="1200" dirty="0">
                <a:latin typeface="BankGothic Md BT" panose="020B0807020203060204" pitchFamily="34" charset="0"/>
                <a:sym typeface="宋体" panose="02010600030101010101" pitchFamily="2" charset="-122"/>
              </a:rPr>
              <a:t>  </a:t>
            </a:r>
            <a:r>
              <a:rPr lang="en-US" altLang="zh-CN" sz="1200" dirty="0" smtClean="0">
                <a:latin typeface="BankGothic Md BT" panose="020B0807020203060204" pitchFamily="34" charset="0"/>
                <a:sym typeface="宋体" panose="02010600030101010101" pitchFamily="2" charset="-122"/>
              </a:rPr>
              <a:t>Part.4 </a:t>
            </a:r>
            <a:r>
              <a:rPr lang="en-US" sz="1200" b="1">
                <a:solidFill>
                  <a:srgbClr val="00A99D"/>
                </a:solidFill>
                <a:latin typeface="Noto Sans SC"/>
                <a:ea typeface="Noto Sans SC"/>
                <a:cs typeface="Noto Sans SC"/>
                <a:sym typeface="+mn-ea"/>
              </a:rPr>
              <a:t>外围传感器、阀门、执行器等元器件检测与更换</a:t>
            </a:r>
            <a:endParaRPr lang="en-US" sz="1075" b="1">
              <a:solidFill>
                <a:srgbClr val="00A99D"/>
              </a:solidFill>
              <a:latin typeface="Noto Sans SC"/>
              <a:ea typeface="Noto Sans SC"/>
              <a:cs typeface="Noto Sans SC"/>
            </a:endParaRPr>
          </a:p>
          <a:p>
            <a:pPr marL="0" indent="0" eaLnBrk="1" hangingPunct="1">
              <a:lnSpc>
                <a:spcPct val="110000"/>
              </a:lnSpc>
              <a:spcBef>
                <a:spcPct val="0"/>
              </a:spcBef>
              <a:buNone/>
            </a:pPr>
            <a:endParaRPr lang="zh-CN" altLang="en-US" sz="1075" dirty="0">
              <a:latin typeface="微软雅黑" panose="020B0503020204020204" charset="-122"/>
              <a:ea typeface="微软雅黑" panose="020B0503020204020204" charset="-122"/>
            </a:endParaRPr>
          </a:p>
          <a:p>
            <a:pPr marL="0" lvl="0" indent="0" eaLnBrk="1" hangingPunct="1">
              <a:lnSpc>
                <a:spcPct val="110000"/>
              </a:lnSpc>
              <a:spcBef>
                <a:spcPct val="0"/>
              </a:spcBef>
              <a:buNone/>
            </a:pPr>
            <a:r>
              <a:rPr lang="zh-CN" altLang="en-US" sz="1075" dirty="0">
                <a:latin typeface="微软雅黑" panose="020B0503020204020204" charset="-122"/>
                <a:ea typeface="微软雅黑" panose="020B0503020204020204" charset="-122"/>
              </a:rPr>
              <a:t>                                      </a:t>
            </a:r>
            <a:r>
              <a:rPr lang="en-US" altLang="zh-CN" sz="1075" dirty="0">
                <a:latin typeface="微软雅黑" panose="020B0503020204020204" charset="-122"/>
                <a:ea typeface="微软雅黑" panose="020B0503020204020204" charset="-122"/>
              </a:rPr>
              <a:t>        </a:t>
            </a:r>
            <a:r>
              <a:rPr lang="en-US" altLang="zh-CN" sz="1200" dirty="0">
                <a:latin typeface="微软雅黑" panose="020B0503020204020204" charset="-122"/>
                <a:ea typeface="微软雅黑" panose="020B0503020204020204" charset="-122"/>
              </a:rPr>
              <a:t>    </a:t>
            </a:r>
            <a:r>
              <a:rPr lang="zh-CN" altLang="en-US" sz="1200" dirty="0">
                <a:latin typeface="微软雅黑" panose="020B0503020204020204" charset="-122"/>
                <a:ea typeface="微软雅黑" panose="020B0503020204020204" charset="-122"/>
              </a:rPr>
              <a:t> </a:t>
            </a:r>
            <a:r>
              <a:rPr lang="en-US" altLang="zh-CN" sz="1200" dirty="0" smtClean="0">
                <a:latin typeface="BankGothic Md BT" panose="020B0807020203060204" pitchFamily="34" charset="0"/>
                <a:sym typeface="宋体" panose="02010600030101010101" pitchFamily="2" charset="-122"/>
              </a:rPr>
              <a:t>Part.5 </a:t>
            </a:r>
            <a:r>
              <a:rPr lang="en-US" altLang="zh-CN" sz="1075" dirty="0" smtClean="0">
                <a:latin typeface="BankGothic Md BT" panose="020B0807020203060204" pitchFamily="34" charset="0"/>
                <a:sym typeface="宋体" panose="02010600030101010101" pitchFamily="2" charset="-122"/>
              </a:rPr>
              <a:t> </a:t>
            </a:r>
            <a:r>
              <a:rPr lang="en-US" sz="1200" b="1">
                <a:solidFill>
                  <a:srgbClr val="00A99D"/>
                </a:solidFill>
                <a:latin typeface="Noto Sans SC"/>
                <a:ea typeface="Noto Sans SC"/>
                <a:cs typeface="Noto Sans SC"/>
                <a:sym typeface="Noto Sans SC"/>
              </a:rPr>
              <a:t>通讯故障检修指南</a:t>
            </a:r>
            <a:endParaRPr lang="en-US" altLang="en-US" sz="1200" b="1" dirty="0">
              <a:solidFill>
                <a:srgbClr val="00A99D"/>
              </a:solidFill>
              <a:latin typeface="Noto Sans SC"/>
              <a:ea typeface="Noto Sans SC"/>
              <a:cs typeface="Noto Sans SC"/>
              <a:sym typeface="Noto Sans SC"/>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4" name="直接连接符 143"/>
          <p:cNvCxnSpPr/>
          <p:nvPr>
            <p:custDataLst>
              <p:tags r:id="rId1"/>
            </p:custDataLst>
          </p:nvPr>
        </p:nvCxnSpPr>
        <p:spPr>
          <a:xfrm flipV="1">
            <a:off x="97903" y="237140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直接连接符 144"/>
          <p:cNvCxnSpPr/>
          <p:nvPr>
            <p:custDataLst>
              <p:tags r:id="rId2"/>
            </p:custDataLst>
          </p:nvPr>
        </p:nvCxnSpPr>
        <p:spPr>
          <a:xfrm flipV="1">
            <a:off x="97903" y="244545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6" name="直接连接符 145"/>
          <p:cNvCxnSpPr/>
          <p:nvPr>
            <p:custDataLst>
              <p:tags r:id="rId3"/>
            </p:custDataLst>
          </p:nvPr>
        </p:nvCxnSpPr>
        <p:spPr>
          <a:xfrm flipV="1">
            <a:off x="97903" y="251950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7" name="直接连接符 146"/>
          <p:cNvCxnSpPr/>
          <p:nvPr>
            <p:custDataLst>
              <p:tags r:id="rId4"/>
            </p:custDataLst>
          </p:nvPr>
        </p:nvCxnSpPr>
        <p:spPr>
          <a:xfrm flipV="1">
            <a:off x="97903" y="259355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8" name="直接连接符 147"/>
          <p:cNvCxnSpPr/>
          <p:nvPr>
            <p:custDataLst>
              <p:tags r:id="rId5"/>
            </p:custDataLst>
          </p:nvPr>
        </p:nvCxnSpPr>
        <p:spPr>
          <a:xfrm flipV="1">
            <a:off x="97903" y="266760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直接连接符 148"/>
          <p:cNvCxnSpPr/>
          <p:nvPr>
            <p:custDataLst>
              <p:tags r:id="rId6"/>
            </p:custDataLst>
          </p:nvPr>
        </p:nvCxnSpPr>
        <p:spPr>
          <a:xfrm flipV="1">
            <a:off x="97903" y="274166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0" name="直接连接符 149"/>
          <p:cNvCxnSpPr/>
          <p:nvPr>
            <p:custDataLst>
              <p:tags r:id="rId7"/>
            </p:custDataLst>
          </p:nvPr>
        </p:nvCxnSpPr>
        <p:spPr>
          <a:xfrm flipV="1">
            <a:off x="97903" y="281571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1" name="直接连接符 150"/>
          <p:cNvCxnSpPr/>
          <p:nvPr>
            <p:custDataLst>
              <p:tags r:id="rId8"/>
            </p:custDataLst>
          </p:nvPr>
        </p:nvCxnSpPr>
        <p:spPr>
          <a:xfrm flipV="1">
            <a:off x="97903" y="288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2" name="直接连接符 151"/>
          <p:cNvCxnSpPr/>
          <p:nvPr>
            <p:custDataLst>
              <p:tags r:id="rId9"/>
            </p:custDataLst>
          </p:nvPr>
        </p:nvCxnSpPr>
        <p:spPr>
          <a:xfrm flipV="1">
            <a:off x="97903" y="296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直接连接符 152"/>
          <p:cNvCxnSpPr/>
          <p:nvPr>
            <p:custDataLst>
              <p:tags r:id="rId10"/>
            </p:custDataLst>
          </p:nvPr>
        </p:nvCxnSpPr>
        <p:spPr>
          <a:xfrm flipV="1">
            <a:off x="97903" y="30378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4" name="直接连接符 153"/>
          <p:cNvCxnSpPr/>
          <p:nvPr>
            <p:custDataLst>
              <p:tags r:id="rId11"/>
            </p:custDataLst>
          </p:nvPr>
        </p:nvCxnSpPr>
        <p:spPr>
          <a:xfrm flipV="1">
            <a:off x="97903" y="311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5" name="直接连接符 154"/>
          <p:cNvCxnSpPr/>
          <p:nvPr>
            <p:custDataLst>
              <p:tags r:id="rId12"/>
            </p:custDataLst>
          </p:nvPr>
        </p:nvCxnSpPr>
        <p:spPr>
          <a:xfrm flipV="1">
            <a:off x="97903" y="31859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 name="直接连接符 155"/>
          <p:cNvCxnSpPr/>
          <p:nvPr>
            <p:custDataLst>
              <p:tags r:id="rId13"/>
            </p:custDataLst>
          </p:nvPr>
        </p:nvCxnSpPr>
        <p:spPr>
          <a:xfrm flipV="1">
            <a:off x="97903" y="326001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直接连接符 156"/>
          <p:cNvCxnSpPr/>
          <p:nvPr>
            <p:custDataLst>
              <p:tags r:id="rId14"/>
            </p:custDataLst>
          </p:nvPr>
        </p:nvCxnSpPr>
        <p:spPr>
          <a:xfrm flipV="1">
            <a:off x="97903" y="33340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直接连接符 157"/>
          <p:cNvCxnSpPr/>
          <p:nvPr>
            <p:custDataLst>
              <p:tags r:id="rId15"/>
            </p:custDataLst>
          </p:nvPr>
        </p:nvCxnSpPr>
        <p:spPr>
          <a:xfrm flipV="1">
            <a:off x="97903" y="340811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直接连接符 158"/>
          <p:cNvCxnSpPr/>
          <p:nvPr>
            <p:custDataLst>
              <p:tags r:id="rId16"/>
            </p:custDataLst>
          </p:nvPr>
        </p:nvCxnSpPr>
        <p:spPr>
          <a:xfrm flipV="1">
            <a:off x="97903" y="348216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0" name="直接连接符 159"/>
          <p:cNvCxnSpPr/>
          <p:nvPr>
            <p:custDataLst>
              <p:tags r:id="rId17"/>
            </p:custDataLst>
          </p:nvPr>
        </p:nvCxnSpPr>
        <p:spPr>
          <a:xfrm flipV="1">
            <a:off x="97903" y="35562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1" name="直接连接符 160"/>
          <p:cNvCxnSpPr/>
          <p:nvPr>
            <p:custDataLst>
              <p:tags r:id="rId18"/>
            </p:custDataLst>
          </p:nvPr>
        </p:nvCxnSpPr>
        <p:spPr>
          <a:xfrm flipV="1">
            <a:off x="97903" y="363026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2" name="直接连接符 161"/>
          <p:cNvCxnSpPr/>
          <p:nvPr>
            <p:custDataLst>
              <p:tags r:id="rId19"/>
            </p:custDataLst>
          </p:nvPr>
        </p:nvCxnSpPr>
        <p:spPr>
          <a:xfrm flipV="1">
            <a:off x="97903" y="37043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3" name="直接连接符 162"/>
          <p:cNvCxnSpPr/>
          <p:nvPr>
            <p:custDataLst>
              <p:tags r:id="rId20"/>
            </p:custDataLst>
          </p:nvPr>
        </p:nvCxnSpPr>
        <p:spPr>
          <a:xfrm flipV="1">
            <a:off x="97903" y="377836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4" name="直接连接符 163"/>
          <p:cNvCxnSpPr/>
          <p:nvPr>
            <p:custDataLst>
              <p:tags r:id="rId21"/>
            </p:custDataLst>
          </p:nvPr>
        </p:nvCxnSpPr>
        <p:spPr>
          <a:xfrm flipV="1">
            <a:off x="97903" y="385241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5" name="直接连接符 164"/>
          <p:cNvCxnSpPr/>
          <p:nvPr>
            <p:custDataLst>
              <p:tags r:id="rId22"/>
            </p:custDataLst>
          </p:nvPr>
        </p:nvCxnSpPr>
        <p:spPr>
          <a:xfrm flipV="1">
            <a:off x="97903" y="392647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6" name="直接连接符 165"/>
          <p:cNvCxnSpPr/>
          <p:nvPr>
            <p:custDataLst>
              <p:tags r:id="rId23"/>
            </p:custDataLst>
          </p:nvPr>
        </p:nvCxnSpPr>
        <p:spPr>
          <a:xfrm flipV="1">
            <a:off x="97903" y="400052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7" name="直接连接符 166"/>
          <p:cNvCxnSpPr/>
          <p:nvPr>
            <p:custDataLst>
              <p:tags r:id="rId24"/>
            </p:custDataLst>
          </p:nvPr>
        </p:nvCxnSpPr>
        <p:spPr>
          <a:xfrm flipV="1">
            <a:off x="97903" y="407457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8" name="直接连接符 167"/>
          <p:cNvCxnSpPr/>
          <p:nvPr>
            <p:custDataLst>
              <p:tags r:id="rId25"/>
            </p:custDataLst>
          </p:nvPr>
        </p:nvCxnSpPr>
        <p:spPr>
          <a:xfrm flipV="1">
            <a:off x="97903" y="414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9" name="直接连接符 168"/>
          <p:cNvCxnSpPr/>
          <p:nvPr>
            <p:custDataLst>
              <p:tags r:id="rId26"/>
            </p:custDataLst>
          </p:nvPr>
        </p:nvCxnSpPr>
        <p:spPr>
          <a:xfrm flipV="1">
            <a:off x="97903" y="422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0" name="直接连接符 169"/>
          <p:cNvCxnSpPr/>
          <p:nvPr>
            <p:custDataLst>
              <p:tags r:id="rId27"/>
            </p:custDataLst>
          </p:nvPr>
        </p:nvCxnSpPr>
        <p:spPr>
          <a:xfrm flipV="1">
            <a:off x="97903" y="429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1" name="直接连接符 170"/>
          <p:cNvCxnSpPr/>
          <p:nvPr>
            <p:custDataLst>
              <p:tags r:id="rId28"/>
            </p:custDataLst>
          </p:nvPr>
        </p:nvCxnSpPr>
        <p:spPr>
          <a:xfrm flipV="1">
            <a:off x="97903" y="4370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2" name="直接连接符 171"/>
          <p:cNvCxnSpPr/>
          <p:nvPr>
            <p:custDataLst>
              <p:tags r:id="rId29"/>
            </p:custDataLst>
          </p:nvPr>
        </p:nvCxnSpPr>
        <p:spPr>
          <a:xfrm flipV="1">
            <a:off x="97903" y="44448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3" name="直接连接符 172"/>
          <p:cNvCxnSpPr/>
          <p:nvPr>
            <p:custDataLst>
              <p:tags r:id="rId30"/>
            </p:custDataLst>
          </p:nvPr>
        </p:nvCxnSpPr>
        <p:spPr>
          <a:xfrm flipV="1">
            <a:off x="97903" y="451887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4" name="直接连接符 173"/>
          <p:cNvCxnSpPr/>
          <p:nvPr>
            <p:custDataLst>
              <p:tags r:id="rId31"/>
            </p:custDataLst>
          </p:nvPr>
        </p:nvCxnSpPr>
        <p:spPr>
          <a:xfrm flipV="1">
            <a:off x="97903" y="45929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5" name="直接连接符 174"/>
          <p:cNvCxnSpPr/>
          <p:nvPr>
            <p:custDataLst>
              <p:tags r:id="rId32"/>
            </p:custDataLst>
          </p:nvPr>
        </p:nvCxnSpPr>
        <p:spPr>
          <a:xfrm flipV="1">
            <a:off x="97903" y="466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6" name="直接连接符 175"/>
          <p:cNvCxnSpPr/>
          <p:nvPr>
            <p:custDataLst>
              <p:tags r:id="rId33"/>
            </p:custDataLst>
          </p:nvPr>
        </p:nvCxnSpPr>
        <p:spPr>
          <a:xfrm flipV="1">
            <a:off x="97903" y="474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直接连接符 176"/>
          <p:cNvCxnSpPr/>
          <p:nvPr>
            <p:custDataLst>
              <p:tags r:id="rId34"/>
            </p:custDataLst>
          </p:nvPr>
        </p:nvCxnSpPr>
        <p:spPr>
          <a:xfrm flipV="1">
            <a:off x="97903" y="481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8" name="直接连接符 177"/>
          <p:cNvCxnSpPr/>
          <p:nvPr>
            <p:custDataLst>
              <p:tags r:id="rId35"/>
            </p:custDataLst>
          </p:nvPr>
        </p:nvCxnSpPr>
        <p:spPr>
          <a:xfrm flipV="1">
            <a:off x="97903" y="488912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custDataLst>
              <p:tags r:id="rId36"/>
            </p:custDataLst>
          </p:nvPr>
        </p:nvCxnSpPr>
        <p:spPr>
          <a:xfrm flipV="1">
            <a:off x="97903" y="496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0" name="直接连接符 179"/>
          <p:cNvCxnSpPr/>
          <p:nvPr>
            <p:custDataLst>
              <p:tags r:id="rId37"/>
            </p:custDataLst>
          </p:nvPr>
        </p:nvCxnSpPr>
        <p:spPr>
          <a:xfrm flipV="1">
            <a:off x="97903" y="503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1" name="直接连接符 180"/>
          <p:cNvCxnSpPr/>
          <p:nvPr>
            <p:custDataLst>
              <p:tags r:id="rId38"/>
            </p:custDataLst>
          </p:nvPr>
        </p:nvCxnSpPr>
        <p:spPr>
          <a:xfrm flipV="1">
            <a:off x="97903" y="510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2" name="直接连接符 181"/>
          <p:cNvCxnSpPr/>
          <p:nvPr>
            <p:custDataLst>
              <p:tags r:id="rId39"/>
            </p:custDataLst>
          </p:nvPr>
        </p:nvCxnSpPr>
        <p:spPr>
          <a:xfrm flipV="1">
            <a:off x="97903" y="517963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3" name="直接连接符 182"/>
          <p:cNvCxnSpPr/>
          <p:nvPr>
            <p:custDataLst>
              <p:tags r:id="rId40"/>
            </p:custDataLst>
          </p:nvPr>
        </p:nvCxnSpPr>
        <p:spPr>
          <a:xfrm flipV="1">
            <a:off x="97903" y="525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4" name="直接连接符 183"/>
          <p:cNvCxnSpPr/>
          <p:nvPr>
            <p:custDataLst>
              <p:tags r:id="rId41"/>
            </p:custDataLst>
          </p:nvPr>
        </p:nvCxnSpPr>
        <p:spPr>
          <a:xfrm flipV="1">
            <a:off x="97903" y="532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5" name="直接连接符 184"/>
          <p:cNvCxnSpPr/>
          <p:nvPr>
            <p:custDataLst>
              <p:tags r:id="rId42"/>
            </p:custDataLst>
          </p:nvPr>
        </p:nvCxnSpPr>
        <p:spPr>
          <a:xfrm flipV="1">
            <a:off x="97903" y="540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6" name="直接连接符 185"/>
          <p:cNvCxnSpPr/>
          <p:nvPr>
            <p:custDataLst>
              <p:tags r:id="rId43"/>
            </p:custDataLst>
          </p:nvPr>
        </p:nvCxnSpPr>
        <p:spPr>
          <a:xfrm flipV="1">
            <a:off x="97903" y="547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7" name="直接连接符 186"/>
          <p:cNvCxnSpPr/>
          <p:nvPr>
            <p:custDataLst>
              <p:tags r:id="rId44"/>
            </p:custDataLst>
          </p:nvPr>
        </p:nvCxnSpPr>
        <p:spPr>
          <a:xfrm flipV="1">
            <a:off x="97903" y="351634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8" name="直接连接符 187"/>
          <p:cNvCxnSpPr/>
          <p:nvPr>
            <p:custDataLst>
              <p:tags r:id="rId45"/>
            </p:custDataLst>
          </p:nvPr>
        </p:nvCxnSpPr>
        <p:spPr>
          <a:xfrm flipV="1">
            <a:off x="97903" y="359039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9" name="直接连接符 188"/>
          <p:cNvCxnSpPr/>
          <p:nvPr>
            <p:custDataLst>
              <p:tags r:id="rId46"/>
            </p:custDataLst>
          </p:nvPr>
        </p:nvCxnSpPr>
        <p:spPr>
          <a:xfrm flipV="1">
            <a:off x="97903" y="366444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0" name="直接连接符 189"/>
          <p:cNvCxnSpPr/>
          <p:nvPr>
            <p:custDataLst>
              <p:tags r:id="rId47"/>
            </p:custDataLst>
          </p:nvPr>
        </p:nvCxnSpPr>
        <p:spPr>
          <a:xfrm flipV="1">
            <a:off x="97903" y="373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1" name="直接连接符 190"/>
          <p:cNvCxnSpPr/>
          <p:nvPr>
            <p:custDataLst>
              <p:tags r:id="rId48"/>
            </p:custDataLst>
          </p:nvPr>
        </p:nvCxnSpPr>
        <p:spPr>
          <a:xfrm flipV="1">
            <a:off x="97903" y="381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2" name="直接连接符 191"/>
          <p:cNvCxnSpPr/>
          <p:nvPr>
            <p:custDataLst>
              <p:tags r:id="rId49"/>
            </p:custDataLst>
          </p:nvPr>
        </p:nvCxnSpPr>
        <p:spPr>
          <a:xfrm flipV="1">
            <a:off x="97903" y="38865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3" name="直接连接符 192"/>
          <p:cNvCxnSpPr/>
          <p:nvPr>
            <p:custDataLst>
              <p:tags r:id="rId50"/>
            </p:custDataLst>
          </p:nvPr>
        </p:nvCxnSpPr>
        <p:spPr>
          <a:xfrm flipV="1">
            <a:off x="97903" y="396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4" name="直接连接符 193"/>
          <p:cNvCxnSpPr/>
          <p:nvPr>
            <p:custDataLst>
              <p:tags r:id="rId51"/>
            </p:custDataLst>
          </p:nvPr>
        </p:nvCxnSpPr>
        <p:spPr>
          <a:xfrm flipV="1">
            <a:off x="97903" y="403469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5" name="直接连接符 194"/>
          <p:cNvCxnSpPr/>
          <p:nvPr>
            <p:custDataLst>
              <p:tags r:id="rId52"/>
            </p:custDataLst>
          </p:nvPr>
        </p:nvCxnSpPr>
        <p:spPr>
          <a:xfrm flipV="1">
            <a:off x="97903" y="41087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6" name="直接连接符 195"/>
          <p:cNvCxnSpPr/>
          <p:nvPr>
            <p:custDataLst>
              <p:tags r:id="rId53"/>
            </p:custDataLst>
          </p:nvPr>
        </p:nvCxnSpPr>
        <p:spPr>
          <a:xfrm flipV="1">
            <a:off x="97903" y="41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7" name="直接连接符 196"/>
          <p:cNvCxnSpPr/>
          <p:nvPr>
            <p:custDataLst>
              <p:tags r:id="rId54"/>
            </p:custDataLst>
          </p:nvPr>
        </p:nvCxnSpPr>
        <p:spPr>
          <a:xfrm flipV="1">
            <a:off x="97903" y="42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8" name="直接连接符 197"/>
          <p:cNvCxnSpPr/>
          <p:nvPr>
            <p:custDataLst>
              <p:tags r:id="rId55"/>
            </p:custDataLst>
          </p:nvPr>
        </p:nvCxnSpPr>
        <p:spPr>
          <a:xfrm flipV="1">
            <a:off x="97903" y="43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9" name="直接连接符 198"/>
          <p:cNvCxnSpPr/>
          <p:nvPr>
            <p:custDataLst>
              <p:tags r:id="rId56"/>
            </p:custDataLst>
          </p:nvPr>
        </p:nvCxnSpPr>
        <p:spPr>
          <a:xfrm flipV="1">
            <a:off x="97903" y="44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0" name="直接连接符 199"/>
          <p:cNvCxnSpPr/>
          <p:nvPr>
            <p:custDataLst>
              <p:tags r:id="rId57"/>
            </p:custDataLst>
          </p:nvPr>
        </p:nvCxnSpPr>
        <p:spPr>
          <a:xfrm flipV="1">
            <a:off x="97903" y="447900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1" name="直接连接符 200"/>
          <p:cNvCxnSpPr/>
          <p:nvPr>
            <p:custDataLst>
              <p:tags r:id="rId58"/>
            </p:custDataLst>
          </p:nvPr>
        </p:nvCxnSpPr>
        <p:spPr>
          <a:xfrm flipV="1">
            <a:off x="97903" y="455305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2" name="直接连接符 201"/>
          <p:cNvCxnSpPr/>
          <p:nvPr>
            <p:custDataLst>
              <p:tags r:id="rId59"/>
            </p:custDataLst>
          </p:nvPr>
        </p:nvCxnSpPr>
        <p:spPr>
          <a:xfrm flipV="1">
            <a:off x="97903" y="46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3" name="直接连接符 202"/>
          <p:cNvCxnSpPr/>
          <p:nvPr>
            <p:custDataLst>
              <p:tags r:id="rId60"/>
            </p:custDataLst>
          </p:nvPr>
        </p:nvCxnSpPr>
        <p:spPr>
          <a:xfrm flipV="1">
            <a:off x="97903" y="47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4" name="直接连接符 203"/>
          <p:cNvCxnSpPr/>
          <p:nvPr>
            <p:custDataLst>
              <p:tags r:id="rId61"/>
            </p:custDataLst>
          </p:nvPr>
        </p:nvCxnSpPr>
        <p:spPr>
          <a:xfrm flipV="1">
            <a:off x="97903" y="47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5" name="直接连接符 204"/>
          <p:cNvCxnSpPr/>
          <p:nvPr>
            <p:custDataLst>
              <p:tags r:id="rId62"/>
            </p:custDataLst>
          </p:nvPr>
        </p:nvCxnSpPr>
        <p:spPr>
          <a:xfrm flipV="1">
            <a:off x="97903" y="48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6" name="直接连接符 205"/>
          <p:cNvCxnSpPr/>
          <p:nvPr>
            <p:custDataLst>
              <p:tags r:id="rId63"/>
            </p:custDataLst>
          </p:nvPr>
        </p:nvCxnSpPr>
        <p:spPr>
          <a:xfrm flipV="1">
            <a:off x="97903" y="49233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7" name="直接连接符 206"/>
          <p:cNvCxnSpPr/>
          <p:nvPr>
            <p:custDataLst>
              <p:tags r:id="rId64"/>
            </p:custDataLst>
          </p:nvPr>
        </p:nvCxnSpPr>
        <p:spPr>
          <a:xfrm flipV="1">
            <a:off x="97903" y="49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8" name="直接连接符 207"/>
          <p:cNvCxnSpPr/>
          <p:nvPr>
            <p:custDataLst>
              <p:tags r:id="rId65"/>
            </p:custDataLst>
          </p:nvPr>
        </p:nvCxnSpPr>
        <p:spPr>
          <a:xfrm flipV="1">
            <a:off x="97903" y="50714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9" name="直接连接符 208"/>
          <p:cNvCxnSpPr/>
          <p:nvPr>
            <p:custDataLst>
              <p:tags r:id="rId66"/>
            </p:custDataLst>
          </p:nvPr>
        </p:nvCxnSpPr>
        <p:spPr>
          <a:xfrm flipV="1">
            <a:off x="97903" y="513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0" name="直接连接符 209"/>
          <p:cNvCxnSpPr/>
          <p:nvPr>
            <p:custDataLst>
              <p:tags r:id="rId67"/>
            </p:custDataLst>
          </p:nvPr>
        </p:nvCxnSpPr>
        <p:spPr>
          <a:xfrm flipV="1">
            <a:off x="97903" y="521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1" name="直接连接符 210"/>
          <p:cNvCxnSpPr/>
          <p:nvPr>
            <p:custDataLst>
              <p:tags r:id="rId68"/>
            </p:custDataLst>
          </p:nvPr>
        </p:nvCxnSpPr>
        <p:spPr>
          <a:xfrm flipV="1">
            <a:off x="97903" y="528786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2" name="直接连接符 211"/>
          <p:cNvCxnSpPr/>
          <p:nvPr>
            <p:custDataLst>
              <p:tags r:id="rId69"/>
            </p:custDataLst>
          </p:nvPr>
        </p:nvCxnSpPr>
        <p:spPr>
          <a:xfrm flipV="1">
            <a:off x="97903" y="536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3" name="直接连接符 212"/>
          <p:cNvCxnSpPr/>
          <p:nvPr>
            <p:custDataLst>
              <p:tags r:id="rId70"/>
            </p:custDataLst>
          </p:nvPr>
        </p:nvCxnSpPr>
        <p:spPr>
          <a:xfrm flipV="1">
            <a:off x="97903" y="54359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0" name="直接连接符 219"/>
          <p:cNvCxnSpPr/>
          <p:nvPr>
            <p:custDataLst>
              <p:tags r:id="rId71"/>
            </p:custDataLst>
          </p:nvPr>
        </p:nvCxnSpPr>
        <p:spPr>
          <a:xfrm flipV="1">
            <a:off x="97903" y="23372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1" name="直接连接符 220"/>
          <p:cNvCxnSpPr/>
          <p:nvPr>
            <p:custDataLst>
              <p:tags r:id="rId72"/>
            </p:custDataLst>
          </p:nvPr>
        </p:nvCxnSpPr>
        <p:spPr>
          <a:xfrm flipV="1">
            <a:off x="97903" y="241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2" name="直接连接符 221"/>
          <p:cNvCxnSpPr/>
          <p:nvPr>
            <p:custDataLst>
              <p:tags r:id="rId73"/>
            </p:custDataLst>
          </p:nvPr>
        </p:nvCxnSpPr>
        <p:spPr>
          <a:xfrm flipV="1">
            <a:off x="97903" y="248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3" name="直接连接符 222"/>
          <p:cNvCxnSpPr/>
          <p:nvPr>
            <p:custDataLst>
              <p:tags r:id="rId74"/>
            </p:custDataLst>
          </p:nvPr>
        </p:nvCxnSpPr>
        <p:spPr>
          <a:xfrm flipV="1">
            <a:off x="97903" y="255938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4" name="直接连接符 223"/>
          <p:cNvCxnSpPr/>
          <p:nvPr>
            <p:custDataLst>
              <p:tags r:id="rId75"/>
            </p:custDataLst>
          </p:nvPr>
        </p:nvCxnSpPr>
        <p:spPr>
          <a:xfrm flipV="1">
            <a:off x="97903" y="263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5" name="直接连接符 224"/>
          <p:cNvCxnSpPr/>
          <p:nvPr>
            <p:custDataLst>
              <p:tags r:id="rId76"/>
            </p:custDataLst>
          </p:nvPr>
        </p:nvCxnSpPr>
        <p:spPr>
          <a:xfrm flipV="1">
            <a:off x="97903" y="270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直接连接符 225"/>
          <p:cNvCxnSpPr/>
          <p:nvPr>
            <p:custDataLst>
              <p:tags r:id="rId77"/>
            </p:custDataLst>
          </p:nvPr>
        </p:nvCxnSpPr>
        <p:spPr>
          <a:xfrm flipV="1">
            <a:off x="97903" y="278153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7" name="直接连接符 226"/>
          <p:cNvCxnSpPr/>
          <p:nvPr>
            <p:custDataLst>
              <p:tags r:id="rId78"/>
            </p:custDataLst>
          </p:nvPr>
        </p:nvCxnSpPr>
        <p:spPr>
          <a:xfrm flipV="1">
            <a:off x="97903" y="285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8" name="直接连接符 227"/>
          <p:cNvCxnSpPr/>
          <p:nvPr>
            <p:custDataLst>
              <p:tags r:id="rId79"/>
            </p:custDataLst>
          </p:nvPr>
        </p:nvCxnSpPr>
        <p:spPr>
          <a:xfrm flipV="1">
            <a:off x="97903" y="292963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9" name="直接连接符 228"/>
          <p:cNvCxnSpPr/>
          <p:nvPr>
            <p:custDataLst>
              <p:tags r:id="rId80"/>
            </p:custDataLst>
          </p:nvPr>
        </p:nvCxnSpPr>
        <p:spPr>
          <a:xfrm flipV="1">
            <a:off x="97903" y="300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0" name="直接连接符 229"/>
          <p:cNvCxnSpPr/>
          <p:nvPr>
            <p:custDataLst>
              <p:tags r:id="rId81"/>
            </p:custDataLst>
          </p:nvPr>
        </p:nvCxnSpPr>
        <p:spPr>
          <a:xfrm flipV="1">
            <a:off x="97903" y="307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1" name="直接连接符 230"/>
          <p:cNvCxnSpPr/>
          <p:nvPr>
            <p:custDataLst>
              <p:tags r:id="rId82"/>
            </p:custDataLst>
          </p:nvPr>
        </p:nvCxnSpPr>
        <p:spPr>
          <a:xfrm flipV="1">
            <a:off x="97903" y="315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直接连接符 231"/>
          <p:cNvCxnSpPr/>
          <p:nvPr>
            <p:custDataLst>
              <p:tags r:id="rId83"/>
            </p:custDataLst>
          </p:nvPr>
        </p:nvCxnSpPr>
        <p:spPr>
          <a:xfrm flipV="1">
            <a:off x="97903" y="322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3" name="直接连接符 232"/>
          <p:cNvCxnSpPr/>
          <p:nvPr>
            <p:custDataLst>
              <p:tags r:id="rId84"/>
            </p:custDataLst>
          </p:nvPr>
        </p:nvCxnSpPr>
        <p:spPr>
          <a:xfrm flipV="1">
            <a:off x="97903" y="329988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4" name="直接连接符 233"/>
          <p:cNvCxnSpPr/>
          <p:nvPr>
            <p:custDataLst>
              <p:tags r:id="rId85"/>
            </p:custDataLst>
          </p:nvPr>
        </p:nvCxnSpPr>
        <p:spPr>
          <a:xfrm flipV="1">
            <a:off x="97903" y="337393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5" name="直接连接符 234"/>
          <p:cNvCxnSpPr/>
          <p:nvPr>
            <p:custDataLst>
              <p:tags r:id="rId86"/>
            </p:custDataLst>
          </p:nvPr>
        </p:nvCxnSpPr>
        <p:spPr>
          <a:xfrm flipV="1">
            <a:off x="97903" y="344798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3" name="直接连接符 242"/>
          <p:cNvCxnSpPr/>
          <p:nvPr>
            <p:custDataLst>
              <p:tags r:id="rId87"/>
            </p:custDataLst>
          </p:nvPr>
        </p:nvCxnSpPr>
        <p:spPr>
          <a:xfrm flipV="1">
            <a:off x="97903" y="151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4" name="直接连接符 243"/>
          <p:cNvCxnSpPr/>
          <p:nvPr>
            <p:custDataLst>
              <p:tags r:id="rId88"/>
            </p:custDataLst>
          </p:nvPr>
        </p:nvCxnSpPr>
        <p:spPr>
          <a:xfrm flipV="1">
            <a:off x="97903" y="159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5" name="直接连接符 244"/>
          <p:cNvCxnSpPr/>
          <p:nvPr>
            <p:custDataLst>
              <p:tags r:id="rId89"/>
            </p:custDataLst>
          </p:nvPr>
        </p:nvCxnSpPr>
        <p:spPr>
          <a:xfrm flipV="1">
            <a:off x="97903" y="166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6" name="直接连接符 245"/>
          <p:cNvCxnSpPr/>
          <p:nvPr>
            <p:custDataLst>
              <p:tags r:id="rId90"/>
            </p:custDataLst>
          </p:nvPr>
        </p:nvCxnSpPr>
        <p:spPr>
          <a:xfrm flipV="1">
            <a:off x="97903" y="17391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7" name="直接连接符 246"/>
          <p:cNvCxnSpPr/>
          <p:nvPr>
            <p:custDataLst>
              <p:tags r:id="rId91"/>
            </p:custDataLst>
          </p:nvPr>
        </p:nvCxnSpPr>
        <p:spPr>
          <a:xfrm flipV="1">
            <a:off x="97903" y="181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8" name="直接连接符 247"/>
          <p:cNvCxnSpPr/>
          <p:nvPr>
            <p:custDataLst>
              <p:tags r:id="rId92"/>
            </p:custDataLst>
          </p:nvPr>
        </p:nvCxnSpPr>
        <p:spPr>
          <a:xfrm flipV="1">
            <a:off x="97903" y="188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9" name="直接连接符 248"/>
          <p:cNvCxnSpPr/>
          <p:nvPr>
            <p:custDataLst>
              <p:tags r:id="rId93"/>
            </p:custDataLst>
          </p:nvPr>
        </p:nvCxnSpPr>
        <p:spPr>
          <a:xfrm flipV="1">
            <a:off x="97903" y="196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0" name="直接连接符 249"/>
          <p:cNvCxnSpPr/>
          <p:nvPr>
            <p:custDataLst>
              <p:tags r:id="rId94"/>
            </p:custDataLst>
          </p:nvPr>
        </p:nvCxnSpPr>
        <p:spPr>
          <a:xfrm flipV="1">
            <a:off x="97903" y="203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1" name="直接连接符 250"/>
          <p:cNvCxnSpPr/>
          <p:nvPr>
            <p:custDataLst>
              <p:tags r:id="rId95"/>
            </p:custDataLst>
          </p:nvPr>
        </p:nvCxnSpPr>
        <p:spPr>
          <a:xfrm flipV="1">
            <a:off x="97903" y="210938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2" name="直接连接符 251"/>
          <p:cNvCxnSpPr/>
          <p:nvPr>
            <p:custDataLst>
              <p:tags r:id="rId96"/>
            </p:custDataLst>
          </p:nvPr>
        </p:nvCxnSpPr>
        <p:spPr>
          <a:xfrm flipV="1">
            <a:off x="97903" y="218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3" name="直接连接符 252"/>
          <p:cNvCxnSpPr/>
          <p:nvPr>
            <p:custDataLst>
              <p:tags r:id="rId97"/>
            </p:custDataLst>
          </p:nvPr>
        </p:nvCxnSpPr>
        <p:spPr>
          <a:xfrm flipV="1">
            <a:off x="97903" y="225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4" name="直接连接符 253"/>
          <p:cNvCxnSpPr/>
          <p:nvPr>
            <p:custDataLst>
              <p:tags r:id="rId98"/>
            </p:custDataLst>
          </p:nvPr>
        </p:nvCxnSpPr>
        <p:spPr>
          <a:xfrm flipV="1">
            <a:off x="97903" y="14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5" name="直接连接符 254"/>
          <p:cNvCxnSpPr/>
          <p:nvPr>
            <p:custDataLst>
              <p:tags r:id="rId99"/>
            </p:custDataLst>
          </p:nvPr>
        </p:nvCxnSpPr>
        <p:spPr>
          <a:xfrm flipV="1">
            <a:off x="97903" y="15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6" name="直接连接符 255"/>
          <p:cNvCxnSpPr/>
          <p:nvPr>
            <p:custDataLst>
              <p:tags r:id="rId100"/>
            </p:custDataLst>
          </p:nvPr>
        </p:nvCxnSpPr>
        <p:spPr>
          <a:xfrm flipV="1">
            <a:off x="97903" y="16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7" name="直接连接符 256"/>
          <p:cNvCxnSpPr/>
          <p:nvPr>
            <p:custDataLst>
              <p:tags r:id="rId101"/>
            </p:custDataLst>
          </p:nvPr>
        </p:nvCxnSpPr>
        <p:spPr>
          <a:xfrm flipV="1">
            <a:off x="97903" y="17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直接连接符 257"/>
          <p:cNvCxnSpPr/>
          <p:nvPr>
            <p:custDataLst>
              <p:tags r:id="rId102"/>
            </p:custDataLst>
          </p:nvPr>
        </p:nvCxnSpPr>
        <p:spPr>
          <a:xfrm flipV="1">
            <a:off x="97903" y="177900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直接连接符 258"/>
          <p:cNvCxnSpPr/>
          <p:nvPr>
            <p:custDataLst>
              <p:tags r:id="rId103"/>
            </p:custDataLst>
          </p:nvPr>
        </p:nvCxnSpPr>
        <p:spPr>
          <a:xfrm flipV="1">
            <a:off x="97903" y="185305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0" name="直接连接符 259"/>
          <p:cNvCxnSpPr/>
          <p:nvPr>
            <p:custDataLst>
              <p:tags r:id="rId104"/>
            </p:custDataLst>
          </p:nvPr>
        </p:nvCxnSpPr>
        <p:spPr>
          <a:xfrm flipV="1">
            <a:off x="97903" y="19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直接连接符 260"/>
          <p:cNvCxnSpPr/>
          <p:nvPr>
            <p:custDataLst>
              <p:tags r:id="rId105"/>
            </p:custDataLst>
          </p:nvPr>
        </p:nvCxnSpPr>
        <p:spPr>
          <a:xfrm flipV="1">
            <a:off x="97903" y="20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直接连接符 261"/>
          <p:cNvCxnSpPr/>
          <p:nvPr>
            <p:custDataLst>
              <p:tags r:id="rId106"/>
            </p:custDataLst>
          </p:nvPr>
        </p:nvCxnSpPr>
        <p:spPr>
          <a:xfrm flipV="1">
            <a:off x="97903" y="20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3" name="直接连接符 262"/>
          <p:cNvCxnSpPr/>
          <p:nvPr>
            <p:custDataLst>
              <p:tags r:id="rId107"/>
            </p:custDataLst>
          </p:nvPr>
        </p:nvCxnSpPr>
        <p:spPr>
          <a:xfrm flipV="1">
            <a:off x="97903" y="21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4" name="直接连接符 263"/>
          <p:cNvCxnSpPr/>
          <p:nvPr>
            <p:custDataLst>
              <p:tags r:id="rId108"/>
            </p:custDataLst>
          </p:nvPr>
        </p:nvCxnSpPr>
        <p:spPr>
          <a:xfrm flipV="1">
            <a:off x="97903" y="222330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5" name="直接连接符 264"/>
          <p:cNvCxnSpPr/>
          <p:nvPr>
            <p:custDataLst>
              <p:tags r:id="rId109"/>
            </p:custDataLst>
          </p:nvPr>
        </p:nvCxnSpPr>
        <p:spPr>
          <a:xfrm flipV="1">
            <a:off x="97903" y="22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6" name="直接连接符 265"/>
          <p:cNvCxnSpPr/>
          <p:nvPr>
            <p:custDataLst>
              <p:tags r:id="rId110"/>
            </p:custDataLst>
          </p:nvPr>
        </p:nvCxnSpPr>
        <p:spPr>
          <a:xfrm flipV="1">
            <a:off x="97903" y="12236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7" name="直接连接符 266"/>
          <p:cNvCxnSpPr/>
          <p:nvPr>
            <p:custDataLst>
              <p:tags r:id="rId111"/>
            </p:custDataLst>
          </p:nvPr>
        </p:nvCxnSpPr>
        <p:spPr>
          <a:xfrm flipV="1">
            <a:off x="97903" y="1297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8" name="直接连接符 267"/>
          <p:cNvCxnSpPr/>
          <p:nvPr>
            <p:custDataLst>
              <p:tags r:id="rId112"/>
            </p:custDataLst>
          </p:nvPr>
        </p:nvCxnSpPr>
        <p:spPr>
          <a:xfrm flipV="1">
            <a:off x="97903" y="137172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9" name="直接连接符 268"/>
          <p:cNvCxnSpPr/>
          <p:nvPr>
            <p:custDataLst>
              <p:tags r:id="rId113"/>
            </p:custDataLst>
          </p:nvPr>
        </p:nvCxnSpPr>
        <p:spPr>
          <a:xfrm flipV="1">
            <a:off x="97903" y="1445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0" name="直接连接符 269"/>
          <p:cNvCxnSpPr/>
          <p:nvPr>
            <p:custDataLst>
              <p:tags r:id="rId114"/>
            </p:custDataLst>
          </p:nvPr>
        </p:nvCxnSpPr>
        <p:spPr>
          <a:xfrm flipV="1">
            <a:off x="97903" y="118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1" name="直接连接符 270"/>
          <p:cNvCxnSpPr/>
          <p:nvPr>
            <p:custDataLst>
              <p:tags r:id="rId115"/>
            </p:custDataLst>
          </p:nvPr>
        </p:nvCxnSpPr>
        <p:spPr>
          <a:xfrm flipV="1">
            <a:off x="97903" y="126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2" name="直接连接符 271"/>
          <p:cNvCxnSpPr/>
          <p:nvPr>
            <p:custDataLst>
              <p:tags r:id="rId116"/>
            </p:custDataLst>
          </p:nvPr>
        </p:nvCxnSpPr>
        <p:spPr>
          <a:xfrm flipV="1">
            <a:off x="97903" y="1336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3" name="直接连接符 272"/>
          <p:cNvCxnSpPr/>
          <p:nvPr>
            <p:custDataLst>
              <p:tags r:id="rId117"/>
            </p:custDataLst>
          </p:nvPr>
        </p:nvCxnSpPr>
        <p:spPr>
          <a:xfrm flipV="1">
            <a:off x="97903" y="141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4" name="直接连接符 273"/>
          <p:cNvCxnSpPr/>
          <p:nvPr>
            <p:custDataLst>
              <p:tags r:id="rId118"/>
            </p:custDataLst>
          </p:nvPr>
        </p:nvCxnSpPr>
        <p:spPr>
          <a:xfrm flipV="1">
            <a:off x="97903" y="1111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6" name="直接连接符 275"/>
          <p:cNvCxnSpPr/>
          <p:nvPr>
            <p:custDataLst>
              <p:tags r:id="rId119"/>
            </p:custDataLst>
          </p:nvPr>
        </p:nvCxnSpPr>
        <p:spPr>
          <a:xfrm flipV="1">
            <a:off x="97903" y="115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9" name="直接连接符 288"/>
          <p:cNvCxnSpPr/>
          <p:nvPr>
            <p:custDataLst>
              <p:tags r:id="rId120"/>
            </p:custDataLst>
          </p:nvPr>
        </p:nvCxnSpPr>
        <p:spPr>
          <a:xfrm flipV="1">
            <a:off x="750984" y="122647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0" name="直接连接符 289"/>
          <p:cNvCxnSpPr/>
          <p:nvPr>
            <p:custDataLst>
              <p:tags r:id="rId121"/>
            </p:custDataLst>
          </p:nvPr>
        </p:nvCxnSpPr>
        <p:spPr>
          <a:xfrm flipV="1">
            <a:off x="750984" y="130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1" name="直接连接符 290"/>
          <p:cNvCxnSpPr/>
          <p:nvPr>
            <p:custDataLst>
              <p:tags r:id="rId122"/>
            </p:custDataLst>
          </p:nvPr>
        </p:nvCxnSpPr>
        <p:spPr>
          <a:xfrm flipV="1">
            <a:off x="750984" y="137457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2" name="直接连接符 291"/>
          <p:cNvCxnSpPr/>
          <p:nvPr>
            <p:custDataLst>
              <p:tags r:id="rId123"/>
            </p:custDataLst>
          </p:nvPr>
        </p:nvCxnSpPr>
        <p:spPr>
          <a:xfrm flipV="1">
            <a:off x="750984" y="144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3" name="直接连接符 292"/>
          <p:cNvCxnSpPr/>
          <p:nvPr>
            <p:custDataLst>
              <p:tags r:id="rId124"/>
            </p:custDataLst>
          </p:nvPr>
        </p:nvCxnSpPr>
        <p:spPr>
          <a:xfrm flipV="1">
            <a:off x="750984" y="152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4" name="直接连接符 293"/>
          <p:cNvCxnSpPr/>
          <p:nvPr>
            <p:custDataLst>
              <p:tags r:id="rId125"/>
            </p:custDataLst>
          </p:nvPr>
        </p:nvCxnSpPr>
        <p:spPr>
          <a:xfrm flipV="1">
            <a:off x="750984" y="159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9" name="直接连接符 298"/>
          <p:cNvCxnSpPr/>
          <p:nvPr>
            <p:custDataLst>
              <p:tags r:id="rId126"/>
            </p:custDataLst>
          </p:nvPr>
        </p:nvCxnSpPr>
        <p:spPr>
          <a:xfrm flipV="1">
            <a:off x="750984" y="119229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0" name="直接连接符 299"/>
          <p:cNvCxnSpPr/>
          <p:nvPr>
            <p:custDataLst>
              <p:tags r:id="rId127"/>
            </p:custDataLst>
          </p:nvPr>
        </p:nvCxnSpPr>
        <p:spPr>
          <a:xfrm flipV="1">
            <a:off x="750984" y="126634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1" name="直接连接符 300"/>
          <p:cNvCxnSpPr/>
          <p:nvPr>
            <p:custDataLst>
              <p:tags r:id="rId128"/>
            </p:custDataLst>
          </p:nvPr>
        </p:nvCxnSpPr>
        <p:spPr>
          <a:xfrm flipV="1">
            <a:off x="750984" y="134039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2" name="直接连接符 301"/>
          <p:cNvCxnSpPr/>
          <p:nvPr>
            <p:custDataLst>
              <p:tags r:id="rId129"/>
            </p:custDataLst>
          </p:nvPr>
        </p:nvCxnSpPr>
        <p:spPr>
          <a:xfrm flipV="1">
            <a:off x="750984" y="141444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3" name="直接连接符 302"/>
          <p:cNvCxnSpPr/>
          <p:nvPr>
            <p:custDataLst>
              <p:tags r:id="rId130"/>
            </p:custDataLst>
          </p:nvPr>
        </p:nvCxnSpPr>
        <p:spPr>
          <a:xfrm flipV="1">
            <a:off x="750984" y="14884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4" name="直接连接符 303"/>
          <p:cNvCxnSpPr/>
          <p:nvPr>
            <p:custDataLst>
              <p:tags r:id="rId131"/>
            </p:custDataLst>
          </p:nvPr>
        </p:nvCxnSpPr>
        <p:spPr>
          <a:xfrm flipV="1">
            <a:off x="750984" y="156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3" name="直接连接符 312"/>
          <p:cNvCxnSpPr/>
          <p:nvPr>
            <p:custDataLst>
              <p:tags r:id="rId132"/>
            </p:custDataLst>
          </p:nvPr>
        </p:nvCxnSpPr>
        <p:spPr>
          <a:xfrm flipV="1">
            <a:off x="750984" y="115526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7" name="直接连接符 316"/>
          <p:cNvCxnSpPr/>
          <p:nvPr>
            <p:custDataLst>
              <p:tags r:id="rId133"/>
            </p:custDataLst>
          </p:nvPr>
        </p:nvCxnSpPr>
        <p:spPr>
          <a:xfrm flipV="1">
            <a:off x="750984" y="112109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7" name="直接连接符 326"/>
          <p:cNvCxnSpPr/>
          <p:nvPr/>
        </p:nvCxnSpPr>
        <p:spPr>
          <a:xfrm flipV="1">
            <a:off x="9195454" y="509229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8" name="直接连接符 327"/>
          <p:cNvCxnSpPr/>
          <p:nvPr/>
        </p:nvCxnSpPr>
        <p:spPr>
          <a:xfrm flipV="1">
            <a:off x="9195454" y="516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9" name="直接连接符 328"/>
          <p:cNvCxnSpPr/>
          <p:nvPr/>
        </p:nvCxnSpPr>
        <p:spPr>
          <a:xfrm flipV="1">
            <a:off x="9195454" y="524039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0" name="直接连接符 329"/>
          <p:cNvCxnSpPr/>
          <p:nvPr/>
        </p:nvCxnSpPr>
        <p:spPr>
          <a:xfrm flipV="1">
            <a:off x="9195454" y="531444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1" name="直接连接符 330"/>
          <p:cNvCxnSpPr/>
          <p:nvPr/>
        </p:nvCxnSpPr>
        <p:spPr>
          <a:xfrm flipV="1">
            <a:off x="9195454" y="538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2" name="直接连接符 331"/>
          <p:cNvCxnSpPr/>
          <p:nvPr/>
        </p:nvCxnSpPr>
        <p:spPr>
          <a:xfrm flipV="1">
            <a:off x="9195454" y="505811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直接连接符 332"/>
          <p:cNvCxnSpPr/>
          <p:nvPr/>
        </p:nvCxnSpPr>
        <p:spPr>
          <a:xfrm flipV="1">
            <a:off x="9195454" y="513216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直接连接符 333"/>
          <p:cNvCxnSpPr/>
          <p:nvPr/>
        </p:nvCxnSpPr>
        <p:spPr>
          <a:xfrm flipV="1">
            <a:off x="9195454" y="52062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直接连接符 334"/>
          <p:cNvCxnSpPr/>
          <p:nvPr/>
        </p:nvCxnSpPr>
        <p:spPr>
          <a:xfrm flipV="1">
            <a:off x="9195454" y="52802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直接连接符 335"/>
          <p:cNvCxnSpPr/>
          <p:nvPr/>
        </p:nvCxnSpPr>
        <p:spPr>
          <a:xfrm flipV="1">
            <a:off x="9195454" y="535431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直接连接符 336"/>
          <p:cNvCxnSpPr/>
          <p:nvPr/>
        </p:nvCxnSpPr>
        <p:spPr>
          <a:xfrm flipV="1">
            <a:off x="9195454" y="54283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直接连接符 337"/>
          <p:cNvCxnSpPr/>
          <p:nvPr/>
        </p:nvCxnSpPr>
        <p:spPr>
          <a:xfrm flipV="1">
            <a:off x="9195454" y="479893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直接连接符 338"/>
          <p:cNvCxnSpPr/>
          <p:nvPr/>
        </p:nvCxnSpPr>
        <p:spPr>
          <a:xfrm flipV="1">
            <a:off x="9195454" y="4872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直接连接符 339"/>
          <p:cNvCxnSpPr/>
          <p:nvPr/>
        </p:nvCxnSpPr>
        <p:spPr>
          <a:xfrm flipV="1">
            <a:off x="9195454" y="494704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直接连接符 340"/>
          <p:cNvCxnSpPr/>
          <p:nvPr/>
        </p:nvCxnSpPr>
        <p:spPr>
          <a:xfrm flipV="1">
            <a:off x="9195454" y="502109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直接连接符 341"/>
          <p:cNvCxnSpPr/>
          <p:nvPr/>
        </p:nvCxnSpPr>
        <p:spPr>
          <a:xfrm flipV="1">
            <a:off x="9195454" y="47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直接连接符 342"/>
          <p:cNvCxnSpPr/>
          <p:nvPr/>
        </p:nvCxnSpPr>
        <p:spPr>
          <a:xfrm flipV="1">
            <a:off x="9195454" y="48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直接连接符 343"/>
          <p:cNvCxnSpPr/>
          <p:nvPr/>
        </p:nvCxnSpPr>
        <p:spPr>
          <a:xfrm flipV="1">
            <a:off x="9195454" y="49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直接连接符 344"/>
          <p:cNvCxnSpPr/>
          <p:nvPr/>
        </p:nvCxnSpPr>
        <p:spPr>
          <a:xfrm flipV="1">
            <a:off x="9195454" y="49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6" name="直接连接符 345"/>
          <p:cNvCxnSpPr/>
          <p:nvPr/>
        </p:nvCxnSpPr>
        <p:spPr>
          <a:xfrm flipV="1">
            <a:off x="9195454" y="46869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7" name="直接连接符 346"/>
          <p:cNvCxnSpPr/>
          <p:nvPr/>
        </p:nvCxnSpPr>
        <p:spPr>
          <a:xfrm flipV="1">
            <a:off x="9195454" y="47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8" name="直接连接符 347"/>
          <p:cNvCxnSpPr/>
          <p:nvPr>
            <p:custDataLst>
              <p:tags r:id="rId134"/>
            </p:custDataLst>
          </p:nvPr>
        </p:nvCxnSpPr>
        <p:spPr>
          <a:xfrm flipV="1">
            <a:off x="8544903" y="508469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9" name="直接连接符 348"/>
          <p:cNvCxnSpPr/>
          <p:nvPr>
            <p:custDataLst>
              <p:tags r:id="rId135"/>
            </p:custDataLst>
          </p:nvPr>
        </p:nvCxnSpPr>
        <p:spPr>
          <a:xfrm flipV="1">
            <a:off x="8544903" y="51587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0" name="直接连接符 349"/>
          <p:cNvCxnSpPr/>
          <p:nvPr>
            <p:custDataLst>
              <p:tags r:id="rId136"/>
            </p:custDataLst>
          </p:nvPr>
        </p:nvCxnSpPr>
        <p:spPr>
          <a:xfrm flipV="1">
            <a:off x="8544903" y="523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1" name="直接连接符 350"/>
          <p:cNvCxnSpPr/>
          <p:nvPr>
            <p:custDataLst>
              <p:tags r:id="rId137"/>
            </p:custDataLst>
          </p:nvPr>
        </p:nvCxnSpPr>
        <p:spPr>
          <a:xfrm flipV="1">
            <a:off x="8544903" y="53068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2" name="直接连接符 351"/>
          <p:cNvCxnSpPr/>
          <p:nvPr>
            <p:custDataLst>
              <p:tags r:id="rId138"/>
            </p:custDataLst>
          </p:nvPr>
        </p:nvCxnSpPr>
        <p:spPr>
          <a:xfrm flipV="1">
            <a:off x="8544903" y="538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3" name="直接连接符 352"/>
          <p:cNvCxnSpPr/>
          <p:nvPr>
            <p:custDataLst>
              <p:tags r:id="rId139"/>
            </p:custDataLst>
          </p:nvPr>
        </p:nvCxnSpPr>
        <p:spPr>
          <a:xfrm flipV="1">
            <a:off x="8544903" y="545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4" name="直接连接符 353"/>
          <p:cNvCxnSpPr/>
          <p:nvPr>
            <p:custDataLst>
              <p:tags r:id="rId140"/>
            </p:custDataLst>
          </p:nvPr>
        </p:nvCxnSpPr>
        <p:spPr>
          <a:xfrm flipV="1">
            <a:off x="8544903" y="505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5" name="直接连接符 354"/>
          <p:cNvCxnSpPr/>
          <p:nvPr>
            <p:custDataLst>
              <p:tags r:id="rId141"/>
            </p:custDataLst>
          </p:nvPr>
        </p:nvCxnSpPr>
        <p:spPr>
          <a:xfrm flipV="1">
            <a:off x="8544903" y="512457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6" name="直接连接符 355"/>
          <p:cNvCxnSpPr/>
          <p:nvPr>
            <p:custDataLst>
              <p:tags r:id="rId142"/>
            </p:custDataLst>
          </p:nvPr>
        </p:nvCxnSpPr>
        <p:spPr>
          <a:xfrm flipV="1">
            <a:off x="8544903" y="519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7" name="直接连接符 356"/>
          <p:cNvCxnSpPr/>
          <p:nvPr>
            <p:custDataLst>
              <p:tags r:id="rId143"/>
            </p:custDataLst>
          </p:nvPr>
        </p:nvCxnSpPr>
        <p:spPr>
          <a:xfrm flipV="1">
            <a:off x="8544903" y="527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8" name="直接连接符 357"/>
          <p:cNvCxnSpPr/>
          <p:nvPr>
            <p:custDataLst>
              <p:tags r:id="rId144"/>
            </p:custDataLst>
          </p:nvPr>
        </p:nvCxnSpPr>
        <p:spPr>
          <a:xfrm flipV="1">
            <a:off x="8544903" y="534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9" name="直接连接符 358"/>
          <p:cNvCxnSpPr/>
          <p:nvPr>
            <p:custDataLst>
              <p:tags r:id="rId145"/>
            </p:custDataLst>
          </p:nvPr>
        </p:nvCxnSpPr>
        <p:spPr>
          <a:xfrm flipV="1">
            <a:off x="8544903" y="54207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0" name="直接连接符 359"/>
          <p:cNvCxnSpPr/>
          <p:nvPr>
            <p:custDataLst>
              <p:tags r:id="rId146"/>
            </p:custDataLst>
          </p:nvPr>
        </p:nvCxnSpPr>
        <p:spPr>
          <a:xfrm flipV="1">
            <a:off x="8544903" y="50134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1" name="直接连接符 360"/>
          <p:cNvCxnSpPr/>
          <p:nvPr>
            <p:custDataLst>
              <p:tags r:id="rId147"/>
            </p:custDataLst>
          </p:nvPr>
        </p:nvCxnSpPr>
        <p:spPr>
          <a:xfrm flipV="1">
            <a:off x="8544903" y="497931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7506" name="文本框 98"/>
          <p:cNvSpPr txBox="1"/>
          <p:nvPr/>
        </p:nvSpPr>
        <p:spPr>
          <a:xfrm>
            <a:off x="2375535" y="44450"/>
            <a:ext cx="5104130" cy="486410"/>
          </a:xfrm>
          <a:prstGeom prst="rect">
            <a:avLst/>
          </a:prstGeom>
          <a:noFill/>
          <a:ln w="9525">
            <a:noFill/>
          </a:ln>
        </p:spPr>
        <p:txBody>
          <a:bodyPr wrap="square">
            <a:no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lnSpc>
                <a:spcPct val="110000"/>
              </a:lnSpc>
              <a:spcBef>
                <a:spcPct val="0"/>
              </a:spcBef>
              <a:buNone/>
            </a:pPr>
            <a:r>
              <a:rPr lang="en-US" altLang="zh-CN" sz="3200" dirty="0">
                <a:latin typeface="微软雅黑" panose="020B0503020204020204" charset="-122"/>
                <a:ea typeface="微软雅黑" panose="020B0503020204020204" charset="-122"/>
                <a:sym typeface="宋体" panose="02010600030101010101" pitchFamily="2" charset="-122"/>
              </a:rPr>
              <a:t> </a:t>
            </a:r>
            <a:r>
              <a:rPr lang="en-US" altLang="zh-CN" sz="2000" dirty="0">
                <a:latin typeface="微软雅黑" panose="020B0503020204020204" charset="-122"/>
                <a:ea typeface="微软雅黑" panose="020B0503020204020204" charset="-122"/>
                <a:sym typeface="宋体" panose="02010600030101010101" pitchFamily="2" charset="-122"/>
              </a:rPr>
              <a:t> </a:t>
            </a:r>
            <a:r>
              <a:rPr lang="zh-CN" altLang="en-US" sz="2000">
                <a:solidFill>
                  <a:srgbClr val="000000"/>
                </a:solidFill>
                <a:latin typeface="宋体" panose="02010600030101010101" pitchFamily="2" charset="-122"/>
                <a:ea typeface="宋体" panose="02010600030101010101" pitchFamily="2" charset="-122"/>
                <a:sym typeface="+mn-ea"/>
              </a:rPr>
              <a:t>电源不稳、压降、短路等电源类故障处理</a:t>
            </a:r>
            <a:endParaRPr lang="zh-CN" altLang="en-US" sz="2000" dirty="0">
              <a:latin typeface="微软雅黑 Light" panose="020B0502040204020203" pitchFamily="34" charset="-122"/>
              <a:ea typeface="微软雅黑 Light" panose="020B0502040204020203" pitchFamily="34" charset="-122"/>
              <a:sym typeface="宋体" panose="02010600030101010101" pitchFamily="2" charset="-122"/>
            </a:endParaRPr>
          </a:p>
        </p:txBody>
      </p:sp>
      <p:cxnSp>
        <p:nvCxnSpPr>
          <p:cNvPr id="9" name="直接连接符 8"/>
          <p:cNvCxnSpPr/>
          <p:nvPr/>
        </p:nvCxnSpPr>
        <p:spPr>
          <a:xfrm>
            <a:off x="36195" y="692785"/>
            <a:ext cx="9899650" cy="0"/>
          </a:xfrm>
          <a:prstGeom prst="line">
            <a:avLst/>
          </a:prstGeom>
          <a:ln w="88900" cap="flat" cmpd="thickThin">
            <a:solidFill>
              <a:schemeClr val="accent1">
                <a:lumMod val="75000"/>
              </a:schemeClr>
            </a:solidFill>
            <a:prstDash val="solid"/>
            <a:bevel/>
            <a:headEnd type="none"/>
          </a:ln>
        </p:spPr>
        <p:style>
          <a:lnRef idx="1">
            <a:schemeClr val="accent1"/>
          </a:lnRef>
          <a:fillRef idx="0">
            <a:schemeClr val="accent1"/>
          </a:fillRef>
          <a:effectRef idx="0">
            <a:schemeClr val="accent1"/>
          </a:effectRef>
          <a:fontRef idx="minor">
            <a:schemeClr val="tx1"/>
          </a:fontRef>
        </p:style>
      </p:cxnSp>
      <p:pic>
        <p:nvPicPr>
          <p:cNvPr id="6" name="图片 5"/>
          <p:cNvPicPr>
            <a:picLocks noChangeAspect="1"/>
          </p:cNvPicPr>
          <p:nvPr>
            <p:custDataLst>
              <p:tags r:id="rId148"/>
            </p:custDataLst>
          </p:nvPr>
        </p:nvPicPr>
        <p:blipFill>
          <a:blip r:embed="rId149"/>
          <a:stretch>
            <a:fillRect/>
          </a:stretch>
        </p:blipFill>
        <p:spPr>
          <a:xfrm>
            <a:off x="359410" y="846455"/>
            <a:ext cx="4239895" cy="4281805"/>
          </a:xfrm>
          <a:prstGeom prst="rect">
            <a:avLst/>
          </a:prstGeom>
        </p:spPr>
      </p:pic>
      <p:pic>
        <p:nvPicPr>
          <p:cNvPr id="91" name="图片 90" descr="局部截取_20260503_152603"/>
          <p:cNvPicPr>
            <a:picLocks noChangeAspect="1"/>
          </p:cNvPicPr>
          <p:nvPr>
            <p:custDataLst>
              <p:tags r:id="rId150"/>
            </p:custDataLst>
          </p:nvPr>
        </p:nvPicPr>
        <p:blipFill>
          <a:blip r:embed="rId151"/>
          <a:stretch>
            <a:fillRect/>
          </a:stretch>
        </p:blipFill>
        <p:spPr>
          <a:xfrm>
            <a:off x="4679315" y="801370"/>
            <a:ext cx="4388485" cy="4283075"/>
          </a:xfrm>
          <a:prstGeom prst="rect">
            <a:avLst/>
          </a:prstGeom>
        </p:spPr>
      </p:pic>
      <p:sp>
        <p:nvSpPr>
          <p:cNvPr id="8" name="文本框 7"/>
          <p:cNvSpPr txBox="1"/>
          <p:nvPr>
            <p:custDataLst>
              <p:tags r:id="rId152"/>
            </p:custDataLst>
          </p:nvPr>
        </p:nvSpPr>
        <p:spPr>
          <a:xfrm>
            <a:off x="647065" y="5084445"/>
            <a:ext cx="2623820" cy="1485900"/>
          </a:xfrm>
          <a:prstGeom prst="rect">
            <a:avLst/>
          </a:prstGeom>
          <a:noFill/>
        </p:spPr>
        <p:txBody>
          <a:bodyPr wrap="square" rtlCol="0" anchor="t">
            <a:noAutofit/>
          </a:bodyPr>
          <a:p>
            <a:r>
              <a:rPr lang="en-US" altLang="zh-CN" sz="2000" dirty="0">
                <a:latin typeface="+mj-ea"/>
                <a:ea typeface="+mj-ea"/>
                <a:sym typeface="Arial" panose="020B0604020202020204" pitchFamily="34" charset="0"/>
              </a:rPr>
              <a:t> </a:t>
            </a:r>
            <a:r>
              <a:rPr lang="zh-CN" altLang="en-US" sz="2000" dirty="0">
                <a:latin typeface="+mj-ea"/>
                <a:ea typeface="+mj-ea"/>
                <a:sym typeface="Arial" panose="020B0604020202020204" pitchFamily="34" charset="0"/>
              </a:rPr>
              <a:t>会长期影响电源不稳定的波</a:t>
            </a:r>
            <a:r>
              <a:rPr lang="zh-CN" altLang="en-US" sz="2000" dirty="0">
                <a:latin typeface="+mj-ea"/>
                <a:ea typeface="+mj-ea"/>
                <a:sym typeface="Arial" panose="020B0604020202020204" pitchFamily="34" charset="0"/>
              </a:rPr>
              <a:t>动。</a:t>
            </a:r>
            <a:endParaRPr lang="zh-CN" altLang="en-US" sz="2000" dirty="0">
              <a:latin typeface="+mj-ea"/>
              <a:ea typeface="+mj-ea"/>
              <a:sym typeface="Arial" panose="020B0604020202020204" pitchFamily="34" charset="0"/>
            </a:endParaRPr>
          </a:p>
        </p:txBody>
      </p:sp>
      <p:sp>
        <p:nvSpPr>
          <p:cNvPr id="11" name="文本框 10"/>
          <p:cNvSpPr txBox="1"/>
          <p:nvPr>
            <p:custDataLst>
              <p:tags r:id="rId153"/>
            </p:custDataLst>
          </p:nvPr>
        </p:nvSpPr>
        <p:spPr>
          <a:xfrm>
            <a:off x="4967605" y="5054600"/>
            <a:ext cx="2623820" cy="1276350"/>
          </a:xfrm>
          <a:prstGeom prst="rect">
            <a:avLst/>
          </a:prstGeom>
          <a:noFill/>
        </p:spPr>
        <p:txBody>
          <a:bodyPr wrap="square" rtlCol="0" anchor="t">
            <a:noAutofit/>
          </a:bodyPr>
          <a:p>
            <a:r>
              <a:rPr lang="zh-CN" altLang="en-US" sz="2000" dirty="0">
                <a:latin typeface="+mj-ea"/>
                <a:ea typeface="+mj-ea"/>
                <a:sym typeface="Arial" panose="020B0604020202020204" pitchFamily="34" charset="0"/>
              </a:rPr>
              <a:t>短时间也</a:t>
            </a:r>
            <a:r>
              <a:rPr lang="zh-CN" altLang="en-US" sz="2000" dirty="0">
                <a:latin typeface="+mj-ea"/>
                <a:ea typeface="+mj-ea"/>
                <a:sym typeface="Arial" panose="020B0604020202020204" pitchFamily="34" charset="0"/>
              </a:rPr>
              <a:t>会影响电源不稳定的波</a:t>
            </a:r>
            <a:r>
              <a:rPr lang="zh-CN" altLang="en-US" sz="2000" dirty="0">
                <a:latin typeface="+mj-ea"/>
                <a:ea typeface="+mj-ea"/>
                <a:sym typeface="Arial" panose="020B0604020202020204" pitchFamily="34" charset="0"/>
              </a:rPr>
              <a:t>动。</a:t>
            </a:r>
            <a:endParaRPr lang="zh-CN" altLang="en-US" sz="2000" dirty="0">
              <a:latin typeface="+mj-ea"/>
              <a:ea typeface="+mj-ea"/>
              <a:sym typeface="Arial" panose="020B0604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4" name="直接连接符 143"/>
          <p:cNvCxnSpPr/>
          <p:nvPr/>
        </p:nvCxnSpPr>
        <p:spPr>
          <a:xfrm flipV="1">
            <a:off x="97903" y="237140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直接连接符 144"/>
          <p:cNvCxnSpPr/>
          <p:nvPr/>
        </p:nvCxnSpPr>
        <p:spPr>
          <a:xfrm flipV="1">
            <a:off x="97903" y="244545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6" name="直接连接符 145"/>
          <p:cNvCxnSpPr/>
          <p:nvPr/>
        </p:nvCxnSpPr>
        <p:spPr>
          <a:xfrm flipV="1">
            <a:off x="97903" y="251950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7" name="直接连接符 146"/>
          <p:cNvCxnSpPr/>
          <p:nvPr/>
        </p:nvCxnSpPr>
        <p:spPr>
          <a:xfrm flipV="1">
            <a:off x="97903" y="259355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8" name="直接连接符 147"/>
          <p:cNvCxnSpPr/>
          <p:nvPr/>
        </p:nvCxnSpPr>
        <p:spPr>
          <a:xfrm flipV="1">
            <a:off x="97903" y="266760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直接连接符 148"/>
          <p:cNvCxnSpPr/>
          <p:nvPr/>
        </p:nvCxnSpPr>
        <p:spPr>
          <a:xfrm flipV="1">
            <a:off x="97903" y="274166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0" name="直接连接符 149"/>
          <p:cNvCxnSpPr/>
          <p:nvPr/>
        </p:nvCxnSpPr>
        <p:spPr>
          <a:xfrm flipV="1">
            <a:off x="97903" y="281571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1" name="直接连接符 150"/>
          <p:cNvCxnSpPr/>
          <p:nvPr/>
        </p:nvCxnSpPr>
        <p:spPr>
          <a:xfrm flipV="1">
            <a:off x="97903" y="288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2" name="直接连接符 151"/>
          <p:cNvCxnSpPr/>
          <p:nvPr/>
        </p:nvCxnSpPr>
        <p:spPr>
          <a:xfrm flipV="1">
            <a:off x="97903" y="296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直接连接符 152"/>
          <p:cNvCxnSpPr/>
          <p:nvPr/>
        </p:nvCxnSpPr>
        <p:spPr>
          <a:xfrm flipV="1">
            <a:off x="97903" y="30378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4" name="直接连接符 153"/>
          <p:cNvCxnSpPr/>
          <p:nvPr/>
        </p:nvCxnSpPr>
        <p:spPr>
          <a:xfrm flipV="1">
            <a:off x="97903" y="311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5" name="直接连接符 154"/>
          <p:cNvCxnSpPr/>
          <p:nvPr/>
        </p:nvCxnSpPr>
        <p:spPr>
          <a:xfrm flipV="1">
            <a:off x="97903" y="31859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 name="直接连接符 155"/>
          <p:cNvCxnSpPr/>
          <p:nvPr/>
        </p:nvCxnSpPr>
        <p:spPr>
          <a:xfrm flipV="1">
            <a:off x="97903" y="326001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直接连接符 156"/>
          <p:cNvCxnSpPr/>
          <p:nvPr/>
        </p:nvCxnSpPr>
        <p:spPr>
          <a:xfrm flipV="1">
            <a:off x="97903" y="33340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直接连接符 157"/>
          <p:cNvCxnSpPr/>
          <p:nvPr/>
        </p:nvCxnSpPr>
        <p:spPr>
          <a:xfrm flipV="1">
            <a:off x="97903" y="340811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直接连接符 158"/>
          <p:cNvCxnSpPr/>
          <p:nvPr/>
        </p:nvCxnSpPr>
        <p:spPr>
          <a:xfrm flipV="1">
            <a:off x="97903" y="348216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0" name="直接连接符 159"/>
          <p:cNvCxnSpPr/>
          <p:nvPr/>
        </p:nvCxnSpPr>
        <p:spPr>
          <a:xfrm flipV="1">
            <a:off x="97903" y="35562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1" name="直接连接符 160"/>
          <p:cNvCxnSpPr/>
          <p:nvPr/>
        </p:nvCxnSpPr>
        <p:spPr>
          <a:xfrm flipV="1">
            <a:off x="97903" y="363026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2" name="直接连接符 161"/>
          <p:cNvCxnSpPr/>
          <p:nvPr/>
        </p:nvCxnSpPr>
        <p:spPr>
          <a:xfrm flipV="1">
            <a:off x="97903" y="37043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3" name="直接连接符 162"/>
          <p:cNvCxnSpPr/>
          <p:nvPr/>
        </p:nvCxnSpPr>
        <p:spPr>
          <a:xfrm flipV="1">
            <a:off x="97903" y="377836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4" name="直接连接符 163"/>
          <p:cNvCxnSpPr/>
          <p:nvPr/>
        </p:nvCxnSpPr>
        <p:spPr>
          <a:xfrm flipV="1">
            <a:off x="97903" y="385241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5" name="直接连接符 164"/>
          <p:cNvCxnSpPr/>
          <p:nvPr/>
        </p:nvCxnSpPr>
        <p:spPr>
          <a:xfrm flipV="1">
            <a:off x="97903" y="392647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6" name="直接连接符 165"/>
          <p:cNvCxnSpPr/>
          <p:nvPr/>
        </p:nvCxnSpPr>
        <p:spPr>
          <a:xfrm flipV="1">
            <a:off x="97903" y="400052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7" name="直接连接符 166"/>
          <p:cNvCxnSpPr/>
          <p:nvPr/>
        </p:nvCxnSpPr>
        <p:spPr>
          <a:xfrm flipV="1">
            <a:off x="97903" y="407457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8" name="直接连接符 167"/>
          <p:cNvCxnSpPr/>
          <p:nvPr/>
        </p:nvCxnSpPr>
        <p:spPr>
          <a:xfrm flipV="1">
            <a:off x="97903" y="414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9" name="直接连接符 168"/>
          <p:cNvCxnSpPr/>
          <p:nvPr/>
        </p:nvCxnSpPr>
        <p:spPr>
          <a:xfrm flipV="1">
            <a:off x="97903" y="422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0" name="直接连接符 169"/>
          <p:cNvCxnSpPr/>
          <p:nvPr/>
        </p:nvCxnSpPr>
        <p:spPr>
          <a:xfrm flipV="1">
            <a:off x="97903" y="429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1" name="直接连接符 170"/>
          <p:cNvCxnSpPr/>
          <p:nvPr/>
        </p:nvCxnSpPr>
        <p:spPr>
          <a:xfrm flipV="1">
            <a:off x="97903" y="4370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2" name="直接连接符 171"/>
          <p:cNvCxnSpPr/>
          <p:nvPr/>
        </p:nvCxnSpPr>
        <p:spPr>
          <a:xfrm flipV="1">
            <a:off x="97903" y="44448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3" name="直接连接符 172"/>
          <p:cNvCxnSpPr/>
          <p:nvPr/>
        </p:nvCxnSpPr>
        <p:spPr>
          <a:xfrm flipV="1">
            <a:off x="97903" y="451887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4" name="直接连接符 173"/>
          <p:cNvCxnSpPr/>
          <p:nvPr/>
        </p:nvCxnSpPr>
        <p:spPr>
          <a:xfrm flipV="1">
            <a:off x="97903" y="45929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5" name="直接连接符 174"/>
          <p:cNvCxnSpPr/>
          <p:nvPr/>
        </p:nvCxnSpPr>
        <p:spPr>
          <a:xfrm flipV="1">
            <a:off x="97903" y="466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6" name="直接连接符 175"/>
          <p:cNvCxnSpPr/>
          <p:nvPr/>
        </p:nvCxnSpPr>
        <p:spPr>
          <a:xfrm flipV="1">
            <a:off x="97903" y="474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直接连接符 176"/>
          <p:cNvCxnSpPr/>
          <p:nvPr/>
        </p:nvCxnSpPr>
        <p:spPr>
          <a:xfrm flipV="1">
            <a:off x="97903" y="481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8" name="直接连接符 177"/>
          <p:cNvCxnSpPr/>
          <p:nvPr/>
        </p:nvCxnSpPr>
        <p:spPr>
          <a:xfrm flipV="1">
            <a:off x="97903" y="488912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flipV="1">
            <a:off x="97903" y="496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0" name="直接连接符 179"/>
          <p:cNvCxnSpPr/>
          <p:nvPr/>
        </p:nvCxnSpPr>
        <p:spPr>
          <a:xfrm flipV="1">
            <a:off x="97903" y="503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1" name="直接连接符 180"/>
          <p:cNvCxnSpPr/>
          <p:nvPr/>
        </p:nvCxnSpPr>
        <p:spPr>
          <a:xfrm flipV="1">
            <a:off x="97903" y="510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2" name="直接连接符 181"/>
          <p:cNvCxnSpPr/>
          <p:nvPr/>
        </p:nvCxnSpPr>
        <p:spPr>
          <a:xfrm flipV="1">
            <a:off x="97903" y="517963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3" name="直接连接符 182"/>
          <p:cNvCxnSpPr/>
          <p:nvPr/>
        </p:nvCxnSpPr>
        <p:spPr>
          <a:xfrm flipV="1">
            <a:off x="97903" y="525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4" name="直接连接符 183"/>
          <p:cNvCxnSpPr/>
          <p:nvPr/>
        </p:nvCxnSpPr>
        <p:spPr>
          <a:xfrm flipV="1">
            <a:off x="97903" y="532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5" name="直接连接符 184"/>
          <p:cNvCxnSpPr/>
          <p:nvPr/>
        </p:nvCxnSpPr>
        <p:spPr>
          <a:xfrm flipV="1">
            <a:off x="97903" y="540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6" name="直接连接符 185"/>
          <p:cNvCxnSpPr/>
          <p:nvPr/>
        </p:nvCxnSpPr>
        <p:spPr>
          <a:xfrm flipV="1">
            <a:off x="97903" y="547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7" name="直接连接符 186"/>
          <p:cNvCxnSpPr/>
          <p:nvPr/>
        </p:nvCxnSpPr>
        <p:spPr>
          <a:xfrm flipV="1">
            <a:off x="97903" y="351634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8" name="直接连接符 187"/>
          <p:cNvCxnSpPr/>
          <p:nvPr/>
        </p:nvCxnSpPr>
        <p:spPr>
          <a:xfrm flipV="1">
            <a:off x="97903" y="359039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9" name="直接连接符 188"/>
          <p:cNvCxnSpPr/>
          <p:nvPr/>
        </p:nvCxnSpPr>
        <p:spPr>
          <a:xfrm flipV="1">
            <a:off x="97903" y="366444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0" name="直接连接符 189"/>
          <p:cNvCxnSpPr/>
          <p:nvPr/>
        </p:nvCxnSpPr>
        <p:spPr>
          <a:xfrm flipV="1">
            <a:off x="97903" y="373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1" name="直接连接符 190"/>
          <p:cNvCxnSpPr/>
          <p:nvPr/>
        </p:nvCxnSpPr>
        <p:spPr>
          <a:xfrm flipV="1">
            <a:off x="97903" y="381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2" name="直接连接符 191"/>
          <p:cNvCxnSpPr/>
          <p:nvPr/>
        </p:nvCxnSpPr>
        <p:spPr>
          <a:xfrm flipV="1">
            <a:off x="97903" y="38865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3" name="直接连接符 192"/>
          <p:cNvCxnSpPr/>
          <p:nvPr/>
        </p:nvCxnSpPr>
        <p:spPr>
          <a:xfrm flipV="1">
            <a:off x="97903" y="396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4" name="直接连接符 193"/>
          <p:cNvCxnSpPr/>
          <p:nvPr/>
        </p:nvCxnSpPr>
        <p:spPr>
          <a:xfrm flipV="1">
            <a:off x="97903" y="403469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5" name="直接连接符 194"/>
          <p:cNvCxnSpPr/>
          <p:nvPr/>
        </p:nvCxnSpPr>
        <p:spPr>
          <a:xfrm flipV="1">
            <a:off x="97903" y="41087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6" name="直接连接符 195"/>
          <p:cNvCxnSpPr/>
          <p:nvPr/>
        </p:nvCxnSpPr>
        <p:spPr>
          <a:xfrm flipV="1">
            <a:off x="97903" y="41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7" name="直接连接符 196"/>
          <p:cNvCxnSpPr/>
          <p:nvPr/>
        </p:nvCxnSpPr>
        <p:spPr>
          <a:xfrm flipV="1">
            <a:off x="97903" y="42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8" name="直接连接符 197"/>
          <p:cNvCxnSpPr/>
          <p:nvPr/>
        </p:nvCxnSpPr>
        <p:spPr>
          <a:xfrm flipV="1">
            <a:off x="97903" y="43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9" name="直接连接符 198"/>
          <p:cNvCxnSpPr/>
          <p:nvPr/>
        </p:nvCxnSpPr>
        <p:spPr>
          <a:xfrm flipV="1">
            <a:off x="97903" y="44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0" name="直接连接符 199"/>
          <p:cNvCxnSpPr/>
          <p:nvPr/>
        </p:nvCxnSpPr>
        <p:spPr>
          <a:xfrm flipV="1">
            <a:off x="97903" y="447900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1" name="直接连接符 200"/>
          <p:cNvCxnSpPr/>
          <p:nvPr/>
        </p:nvCxnSpPr>
        <p:spPr>
          <a:xfrm flipV="1">
            <a:off x="97903" y="455305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2" name="直接连接符 201"/>
          <p:cNvCxnSpPr/>
          <p:nvPr/>
        </p:nvCxnSpPr>
        <p:spPr>
          <a:xfrm flipV="1">
            <a:off x="97903" y="46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3" name="直接连接符 202"/>
          <p:cNvCxnSpPr/>
          <p:nvPr/>
        </p:nvCxnSpPr>
        <p:spPr>
          <a:xfrm flipV="1">
            <a:off x="97903" y="47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4" name="直接连接符 203"/>
          <p:cNvCxnSpPr/>
          <p:nvPr/>
        </p:nvCxnSpPr>
        <p:spPr>
          <a:xfrm flipV="1">
            <a:off x="97903" y="47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5" name="直接连接符 204"/>
          <p:cNvCxnSpPr/>
          <p:nvPr/>
        </p:nvCxnSpPr>
        <p:spPr>
          <a:xfrm flipV="1">
            <a:off x="97903" y="48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6" name="直接连接符 205"/>
          <p:cNvCxnSpPr/>
          <p:nvPr/>
        </p:nvCxnSpPr>
        <p:spPr>
          <a:xfrm flipV="1">
            <a:off x="97903" y="49233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7" name="直接连接符 206"/>
          <p:cNvCxnSpPr/>
          <p:nvPr/>
        </p:nvCxnSpPr>
        <p:spPr>
          <a:xfrm flipV="1">
            <a:off x="97903" y="49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8" name="直接连接符 207"/>
          <p:cNvCxnSpPr/>
          <p:nvPr/>
        </p:nvCxnSpPr>
        <p:spPr>
          <a:xfrm flipV="1">
            <a:off x="97903" y="50714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9" name="直接连接符 208"/>
          <p:cNvCxnSpPr/>
          <p:nvPr/>
        </p:nvCxnSpPr>
        <p:spPr>
          <a:xfrm flipV="1">
            <a:off x="97903" y="513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0" name="直接连接符 209"/>
          <p:cNvCxnSpPr/>
          <p:nvPr/>
        </p:nvCxnSpPr>
        <p:spPr>
          <a:xfrm flipV="1">
            <a:off x="97903" y="521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1" name="直接连接符 210"/>
          <p:cNvCxnSpPr/>
          <p:nvPr/>
        </p:nvCxnSpPr>
        <p:spPr>
          <a:xfrm flipV="1">
            <a:off x="97903" y="528786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2" name="直接连接符 211"/>
          <p:cNvCxnSpPr/>
          <p:nvPr/>
        </p:nvCxnSpPr>
        <p:spPr>
          <a:xfrm flipV="1">
            <a:off x="97903" y="536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3" name="直接连接符 212"/>
          <p:cNvCxnSpPr/>
          <p:nvPr/>
        </p:nvCxnSpPr>
        <p:spPr>
          <a:xfrm flipV="1">
            <a:off x="97903" y="54359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0" name="直接连接符 219"/>
          <p:cNvCxnSpPr/>
          <p:nvPr/>
        </p:nvCxnSpPr>
        <p:spPr>
          <a:xfrm flipV="1">
            <a:off x="97903" y="23372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1" name="直接连接符 220"/>
          <p:cNvCxnSpPr/>
          <p:nvPr/>
        </p:nvCxnSpPr>
        <p:spPr>
          <a:xfrm flipV="1">
            <a:off x="97903" y="241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2" name="直接连接符 221"/>
          <p:cNvCxnSpPr/>
          <p:nvPr/>
        </p:nvCxnSpPr>
        <p:spPr>
          <a:xfrm flipV="1">
            <a:off x="97903" y="248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3" name="直接连接符 222"/>
          <p:cNvCxnSpPr/>
          <p:nvPr/>
        </p:nvCxnSpPr>
        <p:spPr>
          <a:xfrm flipV="1">
            <a:off x="97903" y="255938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4" name="直接连接符 223"/>
          <p:cNvCxnSpPr/>
          <p:nvPr/>
        </p:nvCxnSpPr>
        <p:spPr>
          <a:xfrm flipV="1">
            <a:off x="97903" y="263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5" name="直接连接符 224"/>
          <p:cNvCxnSpPr/>
          <p:nvPr/>
        </p:nvCxnSpPr>
        <p:spPr>
          <a:xfrm flipV="1">
            <a:off x="97903" y="270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直接连接符 225"/>
          <p:cNvCxnSpPr/>
          <p:nvPr/>
        </p:nvCxnSpPr>
        <p:spPr>
          <a:xfrm flipV="1">
            <a:off x="97903" y="278153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7" name="直接连接符 226"/>
          <p:cNvCxnSpPr/>
          <p:nvPr/>
        </p:nvCxnSpPr>
        <p:spPr>
          <a:xfrm flipV="1">
            <a:off x="97903" y="285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8" name="直接连接符 227"/>
          <p:cNvCxnSpPr/>
          <p:nvPr/>
        </p:nvCxnSpPr>
        <p:spPr>
          <a:xfrm flipV="1">
            <a:off x="97903" y="292963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9" name="直接连接符 228"/>
          <p:cNvCxnSpPr/>
          <p:nvPr/>
        </p:nvCxnSpPr>
        <p:spPr>
          <a:xfrm flipV="1">
            <a:off x="97903" y="300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0" name="直接连接符 229"/>
          <p:cNvCxnSpPr/>
          <p:nvPr/>
        </p:nvCxnSpPr>
        <p:spPr>
          <a:xfrm flipV="1">
            <a:off x="97903" y="307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1" name="直接连接符 230"/>
          <p:cNvCxnSpPr/>
          <p:nvPr/>
        </p:nvCxnSpPr>
        <p:spPr>
          <a:xfrm flipV="1">
            <a:off x="97903" y="315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直接连接符 231"/>
          <p:cNvCxnSpPr/>
          <p:nvPr/>
        </p:nvCxnSpPr>
        <p:spPr>
          <a:xfrm flipV="1">
            <a:off x="97903" y="322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3" name="直接连接符 232"/>
          <p:cNvCxnSpPr/>
          <p:nvPr/>
        </p:nvCxnSpPr>
        <p:spPr>
          <a:xfrm flipV="1">
            <a:off x="97903" y="329988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4" name="直接连接符 233"/>
          <p:cNvCxnSpPr/>
          <p:nvPr/>
        </p:nvCxnSpPr>
        <p:spPr>
          <a:xfrm flipV="1">
            <a:off x="97903" y="337393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5" name="直接连接符 234"/>
          <p:cNvCxnSpPr/>
          <p:nvPr/>
        </p:nvCxnSpPr>
        <p:spPr>
          <a:xfrm flipV="1">
            <a:off x="97903" y="344798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3" name="直接连接符 242"/>
          <p:cNvCxnSpPr/>
          <p:nvPr/>
        </p:nvCxnSpPr>
        <p:spPr>
          <a:xfrm flipV="1">
            <a:off x="97903" y="151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4" name="直接连接符 243"/>
          <p:cNvCxnSpPr/>
          <p:nvPr/>
        </p:nvCxnSpPr>
        <p:spPr>
          <a:xfrm flipV="1">
            <a:off x="97903" y="159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5" name="直接连接符 244"/>
          <p:cNvCxnSpPr/>
          <p:nvPr/>
        </p:nvCxnSpPr>
        <p:spPr>
          <a:xfrm flipV="1">
            <a:off x="97903" y="166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6" name="直接连接符 245"/>
          <p:cNvCxnSpPr/>
          <p:nvPr/>
        </p:nvCxnSpPr>
        <p:spPr>
          <a:xfrm flipV="1">
            <a:off x="97903" y="17391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7" name="直接连接符 246"/>
          <p:cNvCxnSpPr/>
          <p:nvPr/>
        </p:nvCxnSpPr>
        <p:spPr>
          <a:xfrm flipV="1">
            <a:off x="97903" y="181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8" name="直接连接符 247"/>
          <p:cNvCxnSpPr/>
          <p:nvPr/>
        </p:nvCxnSpPr>
        <p:spPr>
          <a:xfrm flipV="1">
            <a:off x="97903" y="188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9" name="直接连接符 248"/>
          <p:cNvCxnSpPr/>
          <p:nvPr/>
        </p:nvCxnSpPr>
        <p:spPr>
          <a:xfrm flipV="1">
            <a:off x="97903" y="196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0" name="直接连接符 249"/>
          <p:cNvCxnSpPr/>
          <p:nvPr/>
        </p:nvCxnSpPr>
        <p:spPr>
          <a:xfrm flipV="1">
            <a:off x="97903" y="203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1" name="直接连接符 250"/>
          <p:cNvCxnSpPr/>
          <p:nvPr/>
        </p:nvCxnSpPr>
        <p:spPr>
          <a:xfrm flipV="1">
            <a:off x="97903" y="210938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2" name="直接连接符 251"/>
          <p:cNvCxnSpPr/>
          <p:nvPr/>
        </p:nvCxnSpPr>
        <p:spPr>
          <a:xfrm flipV="1">
            <a:off x="97903" y="218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3" name="直接连接符 252"/>
          <p:cNvCxnSpPr/>
          <p:nvPr/>
        </p:nvCxnSpPr>
        <p:spPr>
          <a:xfrm flipV="1">
            <a:off x="97903" y="225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4" name="直接连接符 253"/>
          <p:cNvCxnSpPr/>
          <p:nvPr/>
        </p:nvCxnSpPr>
        <p:spPr>
          <a:xfrm flipV="1">
            <a:off x="97903" y="14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5" name="直接连接符 254"/>
          <p:cNvCxnSpPr/>
          <p:nvPr/>
        </p:nvCxnSpPr>
        <p:spPr>
          <a:xfrm flipV="1">
            <a:off x="97903" y="15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6" name="直接连接符 255"/>
          <p:cNvCxnSpPr/>
          <p:nvPr/>
        </p:nvCxnSpPr>
        <p:spPr>
          <a:xfrm flipV="1">
            <a:off x="97903" y="16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7" name="直接连接符 256"/>
          <p:cNvCxnSpPr/>
          <p:nvPr/>
        </p:nvCxnSpPr>
        <p:spPr>
          <a:xfrm flipV="1">
            <a:off x="97903" y="17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直接连接符 257"/>
          <p:cNvCxnSpPr/>
          <p:nvPr/>
        </p:nvCxnSpPr>
        <p:spPr>
          <a:xfrm flipV="1">
            <a:off x="97903" y="177900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直接连接符 258"/>
          <p:cNvCxnSpPr/>
          <p:nvPr/>
        </p:nvCxnSpPr>
        <p:spPr>
          <a:xfrm flipV="1">
            <a:off x="97903" y="185305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0" name="直接连接符 259"/>
          <p:cNvCxnSpPr/>
          <p:nvPr/>
        </p:nvCxnSpPr>
        <p:spPr>
          <a:xfrm flipV="1">
            <a:off x="97903" y="19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直接连接符 260"/>
          <p:cNvCxnSpPr/>
          <p:nvPr/>
        </p:nvCxnSpPr>
        <p:spPr>
          <a:xfrm flipV="1">
            <a:off x="97903" y="20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直接连接符 261"/>
          <p:cNvCxnSpPr/>
          <p:nvPr/>
        </p:nvCxnSpPr>
        <p:spPr>
          <a:xfrm flipV="1">
            <a:off x="97903" y="20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3" name="直接连接符 262"/>
          <p:cNvCxnSpPr/>
          <p:nvPr/>
        </p:nvCxnSpPr>
        <p:spPr>
          <a:xfrm flipV="1">
            <a:off x="97903" y="21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4" name="直接连接符 263"/>
          <p:cNvCxnSpPr/>
          <p:nvPr/>
        </p:nvCxnSpPr>
        <p:spPr>
          <a:xfrm flipV="1">
            <a:off x="97903" y="222330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5" name="直接连接符 264"/>
          <p:cNvCxnSpPr/>
          <p:nvPr/>
        </p:nvCxnSpPr>
        <p:spPr>
          <a:xfrm flipV="1">
            <a:off x="97903" y="22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6" name="直接连接符 265"/>
          <p:cNvCxnSpPr/>
          <p:nvPr/>
        </p:nvCxnSpPr>
        <p:spPr>
          <a:xfrm flipV="1">
            <a:off x="97903" y="12236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7" name="直接连接符 266"/>
          <p:cNvCxnSpPr/>
          <p:nvPr/>
        </p:nvCxnSpPr>
        <p:spPr>
          <a:xfrm flipV="1">
            <a:off x="97903" y="1297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8" name="直接连接符 267"/>
          <p:cNvCxnSpPr/>
          <p:nvPr/>
        </p:nvCxnSpPr>
        <p:spPr>
          <a:xfrm flipV="1">
            <a:off x="97903" y="137172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9" name="直接连接符 268"/>
          <p:cNvCxnSpPr/>
          <p:nvPr/>
        </p:nvCxnSpPr>
        <p:spPr>
          <a:xfrm flipV="1">
            <a:off x="97903" y="1445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0" name="直接连接符 269"/>
          <p:cNvCxnSpPr/>
          <p:nvPr/>
        </p:nvCxnSpPr>
        <p:spPr>
          <a:xfrm flipV="1">
            <a:off x="97903" y="118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1" name="直接连接符 270"/>
          <p:cNvCxnSpPr/>
          <p:nvPr/>
        </p:nvCxnSpPr>
        <p:spPr>
          <a:xfrm flipV="1">
            <a:off x="97903" y="126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2" name="直接连接符 271"/>
          <p:cNvCxnSpPr/>
          <p:nvPr/>
        </p:nvCxnSpPr>
        <p:spPr>
          <a:xfrm flipV="1">
            <a:off x="97903" y="1336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3" name="直接连接符 272"/>
          <p:cNvCxnSpPr/>
          <p:nvPr/>
        </p:nvCxnSpPr>
        <p:spPr>
          <a:xfrm flipV="1">
            <a:off x="97903" y="141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4" name="直接连接符 273"/>
          <p:cNvCxnSpPr/>
          <p:nvPr/>
        </p:nvCxnSpPr>
        <p:spPr>
          <a:xfrm flipV="1">
            <a:off x="97903" y="1111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6" name="直接连接符 275"/>
          <p:cNvCxnSpPr/>
          <p:nvPr/>
        </p:nvCxnSpPr>
        <p:spPr>
          <a:xfrm flipV="1">
            <a:off x="97903" y="115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9" name="直接连接符 288"/>
          <p:cNvCxnSpPr/>
          <p:nvPr/>
        </p:nvCxnSpPr>
        <p:spPr>
          <a:xfrm flipV="1">
            <a:off x="750984" y="122647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0" name="直接连接符 289"/>
          <p:cNvCxnSpPr/>
          <p:nvPr/>
        </p:nvCxnSpPr>
        <p:spPr>
          <a:xfrm flipV="1">
            <a:off x="750984" y="130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1" name="直接连接符 290"/>
          <p:cNvCxnSpPr/>
          <p:nvPr/>
        </p:nvCxnSpPr>
        <p:spPr>
          <a:xfrm flipV="1">
            <a:off x="750984" y="137457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2" name="直接连接符 291"/>
          <p:cNvCxnSpPr/>
          <p:nvPr/>
        </p:nvCxnSpPr>
        <p:spPr>
          <a:xfrm flipV="1">
            <a:off x="750984" y="144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3" name="直接连接符 292"/>
          <p:cNvCxnSpPr/>
          <p:nvPr/>
        </p:nvCxnSpPr>
        <p:spPr>
          <a:xfrm flipV="1">
            <a:off x="750984" y="152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4" name="直接连接符 293"/>
          <p:cNvCxnSpPr/>
          <p:nvPr/>
        </p:nvCxnSpPr>
        <p:spPr>
          <a:xfrm flipV="1">
            <a:off x="750984" y="159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9" name="直接连接符 298"/>
          <p:cNvCxnSpPr/>
          <p:nvPr/>
        </p:nvCxnSpPr>
        <p:spPr>
          <a:xfrm flipV="1">
            <a:off x="750984" y="119229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0" name="直接连接符 299"/>
          <p:cNvCxnSpPr/>
          <p:nvPr/>
        </p:nvCxnSpPr>
        <p:spPr>
          <a:xfrm flipV="1">
            <a:off x="750984" y="126634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1" name="直接连接符 300"/>
          <p:cNvCxnSpPr/>
          <p:nvPr/>
        </p:nvCxnSpPr>
        <p:spPr>
          <a:xfrm flipV="1">
            <a:off x="750984" y="134039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2" name="直接连接符 301"/>
          <p:cNvCxnSpPr/>
          <p:nvPr/>
        </p:nvCxnSpPr>
        <p:spPr>
          <a:xfrm flipV="1">
            <a:off x="750984" y="141444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3" name="直接连接符 302"/>
          <p:cNvCxnSpPr/>
          <p:nvPr/>
        </p:nvCxnSpPr>
        <p:spPr>
          <a:xfrm flipV="1">
            <a:off x="750984" y="14884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4" name="直接连接符 303"/>
          <p:cNvCxnSpPr/>
          <p:nvPr/>
        </p:nvCxnSpPr>
        <p:spPr>
          <a:xfrm flipV="1">
            <a:off x="750984" y="156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3" name="直接连接符 312"/>
          <p:cNvCxnSpPr/>
          <p:nvPr/>
        </p:nvCxnSpPr>
        <p:spPr>
          <a:xfrm flipV="1">
            <a:off x="750984" y="115526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7" name="直接连接符 316"/>
          <p:cNvCxnSpPr/>
          <p:nvPr/>
        </p:nvCxnSpPr>
        <p:spPr>
          <a:xfrm flipV="1">
            <a:off x="750984" y="112109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7" name="直接连接符 326"/>
          <p:cNvCxnSpPr/>
          <p:nvPr/>
        </p:nvCxnSpPr>
        <p:spPr>
          <a:xfrm flipV="1">
            <a:off x="9195454" y="509229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8" name="直接连接符 327"/>
          <p:cNvCxnSpPr/>
          <p:nvPr/>
        </p:nvCxnSpPr>
        <p:spPr>
          <a:xfrm flipV="1">
            <a:off x="9195454" y="516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9" name="直接连接符 328"/>
          <p:cNvCxnSpPr/>
          <p:nvPr/>
        </p:nvCxnSpPr>
        <p:spPr>
          <a:xfrm flipV="1">
            <a:off x="9195454" y="524039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0" name="直接连接符 329"/>
          <p:cNvCxnSpPr/>
          <p:nvPr/>
        </p:nvCxnSpPr>
        <p:spPr>
          <a:xfrm flipV="1">
            <a:off x="9195454" y="531444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1" name="直接连接符 330"/>
          <p:cNvCxnSpPr/>
          <p:nvPr/>
        </p:nvCxnSpPr>
        <p:spPr>
          <a:xfrm flipV="1">
            <a:off x="9195454" y="538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2" name="直接连接符 331"/>
          <p:cNvCxnSpPr/>
          <p:nvPr/>
        </p:nvCxnSpPr>
        <p:spPr>
          <a:xfrm flipV="1">
            <a:off x="9195454" y="505811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直接连接符 332"/>
          <p:cNvCxnSpPr/>
          <p:nvPr/>
        </p:nvCxnSpPr>
        <p:spPr>
          <a:xfrm flipV="1">
            <a:off x="9195454" y="513216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直接连接符 333"/>
          <p:cNvCxnSpPr/>
          <p:nvPr/>
        </p:nvCxnSpPr>
        <p:spPr>
          <a:xfrm flipV="1">
            <a:off x="9195454" y="52062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直接连接符 334"/>
          <p:cNvCxnSpPr/>
          <p:nvPr/>
        </p:nvCxnSpPr>
        <p:spPr>
          <a:xfrm flipV="1">
            <a:off x="9195454" y="52802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直接连接符 335"/>
          <p:cNvCxnSpPr/>
          <p:nvPr/>
        </p:nvCxnSpPr>
        <p:spPr>
          <a:xfrm flipV="1">
            <a:off x="9195454" y="535431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直接连接符 336"/>
          <p:cNvCxnSpPr/>
          <p:nvPr/>
        </p:nvCxnSpPr>
        <p:spPr>
          <a:xfrm flipV="1">
            <a:off x="9195454" y="54283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直接连接符 337"/>
          <p:cNvCxnSpPr/>
          <p:nvPr/>
        </p:nvCxnSpPr>
        <p:spPr>
          <a:xfrm flipV="1">
            <a:off x="9195454" y="479893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直接连接符 338"/>
          <p:cNvCxnSpPr/>
          <p:nvPr/>
        </p:nvCxnSpPr>
        <p:spPr>
          <a:xfrm flipV="1">
            <a:off x="9195454" y="4872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直接连接符 339"/>
          <p:cNvCxnSpPr/>
          <p:nvPr/>
        </p:nvCxnSpPr>
        <p:spPr>
          <a:xfrm flipV="1">
            <a:off x="9195454" y="494704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直接连接符 340"/>
          <p:cNvCxnSpPr/>
          <p:nvPr/>
        </p:nvCxnSpPr>
        <p:spPr>
          <a:xfrm flipV="1">
            <a:off x="9195454" y="502109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直接连接符 341"/>
          <p:cNvCxnSpPr/>
          <p:nvPr/>
        </p:nvCxnSpPr>
        <p:spPr>
          <a:xfrm flipV="1">
            <a:off x="9195454" y="47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直接连接符 342"/>
          <p:cNvCxnSpPr/>
          <p:nvPr/>
        </p:nvCxnSpPr>
        <p:spPr>
          <a:xfrm flipV="1">
            <a:off x="9195454" y="48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直接连接符 343"/>
          <p:cNvCxnSpPr/>
          <p:nvPr/>
        </p:nvCxnSpPr>
        <p:spPr>
          <a:xfrm flipV="1">
            <a:off x="9195454" y="49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直接连接符 344"/>
          <p:cNvCxnSpPr/>
          <p:nvPr/>
        </p:nvCxnSpPr>
        <p:spPr>
          <a:xfrm flipV="1">
            <a:off x="9195454" y="49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6" name="直接连接符 345"/>
          <p:cNvCxnSpPr/>
          <p:nvPr/>
        </p:nvCxnSpPr>
        <p:spPr>
          <a:xfrm flipV="1">
            <a:off x="9195454" y="46869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7" name="直接连接符 346"/>
          <p:cNvCxnSpPr/>
          <p:nvPr/>
        </p:nvCxnSpPr>
        <p:spPr>
          <a:xfrm flipV="1">
            <a:off x="9195454" y="47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8" name="直接连接符 347"/>
          <p:cNvCxnSpPr/>
          <p:nvPr/>
        </p:nvCxnSpPr>
        <p:spPr>
          <a:xfrm flipV="1">
            <a:off x="8544903" y="508469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9" name="直接连接符 348"/>
          <p:cNvCxnSpPr/>
          <p:nvPr/>
        </p:nvCxnSpPr>
        <p:spPr>
          <a:xfrm flipV="1">
            <a:off x="8544903" y="51587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0" name="直接连接符 349"/>
          <p:cNvCxnSpPr/>
          <p:nvPr/>
        </p:nvCxnSpPr>
        <p:spPr>
          <a:xfrm flipV="1">
            <a:off x="8544903" y="523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1" name="直接连接符 350"/>
          <p:cNvCxnSpPr/>
          <p:nvPr/>
        </p:nvCxnSpPr>
        <p:spPr>
          <a:xfrm flipV="1">
            <a:off x="8544903" y="53068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2" name="直接连接符 351"/>
          <p:cNvCxnSpPr/>
          <p:nvPr/>
        </p:nvCxnSpPr>
        <p:spPr>
          <a:xfrm flipV="1">
            <a:off x="8544903" y="538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3" name="直接连接符 352"/>
          <p:cNvCxnSpPr/>
          <p:nvPr/>
        </p:nvCxnSpPr>
        <p:spPr>
          <a:xfrm flipV="1">
            <a:off x="8544903" y="545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4" name="直接连接符 353"/>
          <p:cNvCxnSpPr/>
          <p:nvPr/>
        </p:nvCxnSpPr>
        <p:spPr>
          <a:xfrm flipV="1">
            <a:off x="8544903" y="505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5" name="直接连接符 354"/>
          <p:cNvCxnSpPr/>
          <p:nvPr/>
        </p:nvCxnSpPr>
        <p:spPr>
          <a:xfrm flipV="1">
            <a:off x="8544903" y="512457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6" name="直接连接符 355"/>
          <p:cNvCxnSpPr/>
          <p:nvPr/>
        </p:nvCxnSpPr>
        <p:spPr>
          <a:xfrm flipV="1">
            <a:off x="8544903" y="519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7" name="直接连接符 356"/>
          <p:cNvCxnSpPr/>
          <p:nvPr/>
        </p:nvCxnSpPr>
        <p:spPr>
          <a:xfrm flipV="1">
            <a:off x="8544903" y="527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8" name="直接连接符 357"/>
          <p:cNvCxnSpPr/>
          <p:nvPr/>
        </p:nvCxnSpPr>
        <p:spPr>
          <a:xfrm flipV="1">
            <a:off x="8544903" y="534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9" name="直接连接符 358"/>
          <p:cNvCxnSpPr/>
          <p:nvPr/>
        </p:nvCxnSpPr>
        <p:spPr>
          <a:xfrm flipV="1">
            <a:off x="8544903" y="54207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0" name="直接连接符 359"/>
          <p:cNvCxnSpPr/>
          <p:nvPr/>
        </p:nvCxnSpPr>
        <p:spPr>
          <a:xfrm flipV="1">
            <a:off x="8544903" y="50134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1" name="直接连接符 360"/>
          <p:cNvCxnSpPr/>
          <p:nvPr/>
        </p:nvCxnSpPr>
        <p:spPr>
          <a:xfrm flipV="1">
            <a:off x="8544903" y="497931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4" name="文本框 3"/>
          <p:cNvSpPr txBox="1"/>
          <p:nvPr/>
        </p:nvSpPr>
        <p:spPr>
          <a:xfrm>
            <a:off x="1062990" y="3291840"/>
            <a:ext cx="8018145" cy="632460"/>
          </a:xfrm>
          <a:prstGeom prst="rect">
            <a:avLst/>
          </a:prstGeom>
          <a:noFill/>
        </p:spPr>
        <p:txBody>
          <a:bodyPr wrap="square" rtlCol="0" anchor="t">
            <a:spAutoFit/>
          </a:bodyPr>
          <a:p>
            <a:pPr marL="0" lvl="0" indent="0" eaLnBrk="1" hangingPunct="1">
              <a:lnSpc>
                <a:spcPct val="110000"/>
              </a:lnSpc>
              <a:spcBef>
                <a:spcPct val="0"/>
              </a:spcBef>
              <a:buNone/>
            </a:pPr>
            <a:r>
              <a:rPr lang="en-US" altLang="zh-CN" sz="1075" dirty="0">
                <a:latin typeface="BankGothic Md BT" panose="020B0807020203060204" pitchFamily="34" charset="0"/>
                <a:sym typeface="宋体" panose="02010600030101010101" pitchFamily="2" charset="-122"/>
              </a:rPr>
              <a:t> </a:t>
            </a:r>
            <a:r>
              <a:rPr lang="en-US" altLang="zh-CN" sz="3200" dirty="0" smtClean="0">
                <a:latin typeface="BankGothic Md BT" panose="020B0807020203060204" pitchFamily="34" charset="0"/>
                <a:sym typeface="宋体" panose="02010600030101010101" pitchFamily="2" charset="-122"/>
              </a:rPr>
              <a:t>Part.3 </a:t>
            </a:r>
            <a:r>
              <a:rPr lang="zh-CN" altLang="en-US" sz="2400">
                <a:solidFill>
                  <a:srgbClr val="000000"/>
                </a:solidFill>
                <a:latin typeface="宋体" panose="02010600030101010101" pitchFamily="2" charset="-122"/>
                <a:ea typeface="宋体" panose="02010600030101010101" pitchFamily="2" charset="-122"/>
                <a:sym typeface="+mn-ea"/>
              </a:rPr>
              <a:t>接线松动、接触不良、虚接等线路问题检修</a:t>
            </a:r>
            <a:endParaRPr lang="zh-CN" altLang="en-US" sz="2400">
              <a:solidFill>
                <a:srgbClr val="000000"/>
              </a:solidFill>
              <a:latin typeface="宋体" panose="02010600030101010101" pitchFamily="2" charset="-122"/>
              <a:ea typeface="宋体" panose="02010600030101010101" pitchFamily="2" charset="-122"/>
              <a:sym typeface="+mn-ea"/>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4" name="直接连接符 143"/>
          <p:cNvCxnSpPr/>
          <p:nvPr/>
        </p:nvCxnSpPr>
        <p:spPr>
          <a:xfrm flipV="1">
            <a:off x="97903" y="237140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直接连接符 144"/>
          <p:cNvCxnSpPr/>
          <p:nvPr/>
        </p:nvCxnSpPr>
        <p:spPr>
          <a:xfrm flipV="1">
            <a:off x="97903" y="244545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6" name="直接连接符 145"/>
          <p:cNvCxnSpPr/>
          <p:nvPr/>
        </p:nvCxnSpPr>
        <p:spPr>
          <a:xfrm flipV="1">
            <a:off x="97903" y="251950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7" name="直接连接符 146"/>
          <p:cNvCxnSpPr/>
          <p:nvPr/>
        </p:nvCxnSpPr>
        <p:spPr>
          <a:xfrm flipV="1">
            <a:off x="97903" y="259355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8" name="直接连接符 147"/>
          <p:cNvCxnSpPr/>
          <p:nvPr/>
        </p:nvCxnSpPr>
        <p:spPr>
          <a:xfrm flipV="1">
            <a:off x="97903" y="266760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直接连接符 148"/>
          <p:cNvCxnSpPr/>
          <p:nvPr/>
        </p:nvCxnSpPr>
        <p:spPr>
          <a:xfrm flipV="1">
            <a:off x="97903" y="274166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0" name="直接连接符 149"/>
          <p:cNvCxnSpPr/>
          <p:nvPr/>
        </p:nvCxnSpPr>
        <p:spPr>
          <a:xfrm flipV="1">
            <a:off x="97903" y="281571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1" name="直接连接符 150"/>
          <p:cNvCxnSpPr/>
          <p:nvPr/>
        </p:nvCxnSpPr>
        <p:spPr>
          <a:xfrm flipV="1">
            <a:off x="97903" y="288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2" name="直接连接符 151"/>
          <p:cNvCxnSpPr/>
          <p:nvPr/>
        </p:nvCxnSpPr>
        <p:spPr>
          <a:xfrm flipV="1">
            <a:off x="97903" y="296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直接连接符 152"/>
          <p:cNvCxnSpPr/>
          <p:nvPr/>
        </p:nvCxnSpPr>
        <p:spPr>
          <a:xfrm flipV="1">
            <a:off x="97903" y="30378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4" name="直接连接符 153"/>
          <p:cNvCxnSpPr/>
          <p:nvPr/>
        </p:nvCxnSpPr>
        <p:spPr>
          <a:xfrm flipV="1">
            <a:off x="97903" y="311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5" name="直接连接符 154"/>
          <p:cNvCxnSpPr/>
          <p:nvPr/>
        </p:nvCxnSpPr>
        <p:spPr>
          <a:xfrm flipV="1">
            <a:off x="97903" y="31859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 name="直接连接符 155"/>
          <p:cNvCxnSpPr/>
          <p:nvPr/>
        </p:nvCxnSpPr>
        <p:spPr>
          <a:xfrm flipV="1">
            <a:off x="97903" y="326001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直接连接符 156"/>
          <p:cNvCxnSpPr/>
          <p:nvPr/>
        </p:nvCxnSpPr>
        <p:spPr>
          <a:xfrm flipV="1">
            <a:off x="97903" y="33340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直接连接符 157"/>
          <p:cNvCxnSpPr/>
          <p:nvPr/>
        </p:nvCxnSpPr>
        <p:spPr>
          <a:xfrm flipV="1">
            <a:off x="97903" y="340811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直接连接符 158"/>
          <p:cNvCxnSpPr/>
          <p:nvPr/>
        </p:nvCxnSpPr>
        <p:spPr>
          <a:xfrm flipV="1">
            <a:off x="97903" y="348216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0" name="直接连接符 159"/>
          <p:cNvCxnSpPr/>
          <p:nvPr/>
        </p:nvCxnSpPr>
        <p:spPr>
          <a:xfrm flipV="1">
            <a:off x="97903" y="35562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1" name="直接连接符 160"/>
          <p:cNvCxnSpPr/>
          <p:nvPr/>
        </p:nvCxnSpPr>
        <p:spPr>
          <a:xfrm flipV="1">
            <a:off x="97903" y="363026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2" name="直接连接符 161"/>
          <p:cNvCxnSpPr/>
          <p:nvPr/>
        </p:nvCxnSpPr>
        <p:spPr>
          <a:xfrm flipV="1">
            <a:off x="97903" y="37043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3" name="直接连接符 162"/>
          <p:cNvCxnSpPr/>
          <p:nvPr/>
        </p:nvCxnSpPr>
        <p:spPr>
          <a:xfrm flipV="1">
            <a:off x="97903" y="377836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4" name="直接连接符 163"/>
          <p:cNvCxnSpPr/>
          <p:nvPr/>
        </p:nvCxnSpPr>
        <p:spPr>
          <a:xfrm flipV="1">
            <a:off x="97903" y="385241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5" name="直接连接符 164"/>
          <p:cNvCxnSpPr/>
          <p:nvPr/>
        </p:nvCxnSpPr>
        <p:spPr>
          <a:xfrm flipV="1">
            <a:off x="97903" y="392647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6" name="直接连接符 165"/>
          <p:cNvCxnSpPr/>
          <p:nvPr/>
        </p:nvCxnSpPr>
        <p:spPr>
          <a:xfrm flipV="1">
            <a:off x="97903" y="400052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7" name="直接连接符 166"/>
          <p:cNvCxnSpPr/>
          <p:nvPr/>
        </p:nvCxnSpPr>
        <p:spPr>
          <a:xfrm flipV="1">
            <a:off x="97903" y="407457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8" name="直接连接符 167"/>
          <p:cNvCxnSpPr/>
          <p:nvPr/>
        </p:nvCxnSpPr>
        <p:spPr>
          <a:xfrm flipV="1">
            <a:off x="97903" y="414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9" name="直接连接符 168"/>
          <p:cNvCxnSpPr/>
          <p:nvPr/>
        </p:nvCxnSpPr>
        <p:spPr>
          <a:xfrm flipV="1">
            <a:off x="97903" y="422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0" name="直接连接符 169"/>
          <p:cNvCxnSpPr/>
          <p:nvPr/>
        </p:nvCxnSpPr>
        <p:spPr>
          <a:xfrm flipV="1">
            <a:off x="97903" y="429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1" name="直接连接符 170"/>
          <p:cNvCxnSpPr/>
          <p:nvPr/>
        </p:nvCxnSpPr>
        <p:spPr>
          <a:xfrm flipV="1">
            <a:off x="97903" y="4370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2" name="直接连接符 171"/>
          <p:cNvCxnSpPr/>
          <p:nvPr/>
        </p:nvCxnSpPr>
        <p:spPr>
          <a:xfrm flipV="1">
            <a:off x="97903" y="44448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3" name="直接连接符 172"/>
          <p:cNvCxnSpPr/>
          <p:nvPr/>
        </p:nvCxnSpPr>
        <p:spPr>
          <a:xfrm flipV="1">
            <a:off x="97903" y="451887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4" name="直接连接符 173"/>
          <p:cNvCxnSpPr/>
          <p:nvPr/>
        </p:nvCxnSpPr>
        <p:spPr>
          <a:xfrm flipV="1">
            <a:off x="97903" y="45929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5" name="直接连接符 174"/>
          <p:cNvCxnSpPr/>
          <p:nvPr/>
        </p:nvCxnSpPr>
        <p:spPr>
          <a:xfrm flipV="1">
            <a:off x="97903" y="466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6" name="直接连接符 175"/>
          <p:cNvCxnSpPr/>
          <p:nvPr/>
        </p:nvCxnSpPr>
        <p:spPr>
          <a:xfrm flipV="1">
            <a:off x="97903" y="474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直接连接符 176"/>
          <p:cNvCxnSpPr/>
          <p:nvPr/>
        </p:nvCxnSpPr>
        <p:spPr>
          <a:xfrm flipV="1">
            <a:off x="97903" y="481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8" name="直接连接符 177"/>
          <p:cNvCxnSpPr/>
          <p:nvPr/>
        </p:nvCxnSpPr>
        <p:spPr>
          <a:xfrm flipV="1">
            <a:off x="97903" y="488912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flipV="1">
            <a:off x="97903" y="496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0" name="直接连接符 179"/>
          <p:cNvCxnSpPr/>
          <p:nvPr/>
        </p:nvCxnSpPr>
        <p:spPr>
          <a:xfrm flipV="1">
            <a:off x="97903" y="503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1" name="直接连接符 180"/>
          <p:cNvCxnSpPr/>
          <p:nvPr/>
        </p:nvCxnSpPr>
        <p:spPr>
          <a:xfrm flipV="1">
            <a:off x="97903" y="510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2" name="直接连接符 181"/>
          <p:cNvCxnSpPr/>
          <p:nvPr/>
        </p:nvCxnSpPr>
        <p:spPr>
          <a:xfrm flipV="1">
            <a:off x="97903" y="517963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3" name="直接连接符 182"/>
          <p:cNvCxnSpPr/>
          <p:nvPr/>
        </p:nvCxnSpPr>
        <p:spPr>
          <a:xfrm flipV="1">
            <a:off x="97903" y="525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4" name="直接连接符 183"/>
          <p:cNvCxnSpPr/>
          <p:nvPr/>
        </p:nvCxnSpPr>
        <p:spPr>
          <a:xfrm flipV="1">
            <a:off x="97903" y="532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5" name="直接连接符 184"/>
          <p:cNvCxnSpPr/>
          <p:nvPr/>
        </p:nvCxnSpPr>
        <p:spPr>
          <a:xfrm flipV="1">
            <a:off x="97903" y="540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6" name="直接连接符 185"/>
          <p:cNvCxnSpPr/>
          <p:nvPr/>
        </p:nvCxnSpPr>
        <p:spPr>
          <a:xfrm flipV="1">
            <a:off x="97903" y="547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7" name="直接连接符 186"/>
          <p:cNvCxnSpPr/>
          <p:nvPr/>
        </p:nvCxnSpPr>
        <p:spPr>
          <a:xfrm flipV="1">
            <a:off x="97903" y="351634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8" name="直接连接符 187"/>
          <p:cNvCxnSpPr/>
          <p:nvPr/>
        </p:nvCxnSpPr>
        <p:spPr>
          <a:xfrm flipV="1">
            <a:off x="97903" y="359039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9" name="直接连接符 188"/>
          <p:cNvCxnSpPr/>
          <p:nvPr/>
        </p:nvCxnSpPr>
        <p:spPr>
          <a:xfrm flipV="1">
            <a:off x="97903" y="366444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0" name="直接连接符 189"/>
          <p:cNvCxnSpPr/>
          <p:nvPr/>
        </p:nvCxnSpPr>
        <p:spPr>
          <a:xfrm flipV="1">
            <a:off x="97903" y="373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1" name="直接连接符 190"/>
          <p:cNvCxnSpPr/>
          <p:nvPr/>
        </p:nvCxnSpPr>
        <p:spPr>
          <a:xfrm flipV="1">
            <a:off x="97903" y="381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2" name="直接连接符 191"/>
          <p:cNvCxnSpPr/>
          <p:nvPr/>
        </p:nvCxnSpPr>
        <p:spPr>
          <a:xfrm flipV="1">
            <a:off x="97903" y="38865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3" name="直接连接符 192"/>
          <p:cNvCxnSpPr/>
          <p:nvPr/>
        </p:nvCxnSpPr>
        <p:spPr>
          <a:xfrm flipV="1">
            <a:off x="97903" y="396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4" name="直接连接符 193"/>
          <p:cNvCxnSpPr/>
          <p:nvPr/>
        </p:nvCxnSpPr>
        <p:spPr>
          <a:xfrm flipV="1">
            <a:off x="97903" y="403469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5" name="直接连接符 194"/>
          <p:cNvCxnSpPr/>
          <p:nvPr/>
        </p:nvCxnSpPr>
        <p:spPr>
          <a:xfrm flipV="1">
            <a:off x="97903" y="41087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6" name="直接连接符 195"/>
          <p:cNvCxnSpPr/>
          <p:nvPr/>
        </p:nvCxnSpPr>
        <p:spPr>
          <a:xfrm flipV="1">
            <a:off x="97903" y="41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7" name="直接连接符 196"/>
          <p:cNvCxnSpPr/>
          <p:nvPr/>
        </p:nvCxnSpPr>
        <p:spPr>
          <a:xfrm flipV="1">
            <a:off x="97903" y="42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8" name="直接连接符 197"/>
          <p:cNvCxnSpPr/>
          <p:nvPr/>
        </p:nvCxnSpPr>
        <p:spPr>
          <a:xfrm flipV="1">
            <a:off x="97903" y="43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9" name="直接连接符 198"/>
          <p:cNvCxnSpPr/>
          <p:nvPr/>
        </p:nvCxnSpPr>
        <p:spPr>
          <a:xfrm flipV="1">
            <a:off x="97903" y="44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0" name="直接连接符 199"/>
          <p:cNvCxnSpPr/>
          <p:nvPr/>
        </p:nvCxnSpPr>
        <p:spPr>
          <a:xfrm flipV="1">
            <a:off x="97903" y="447900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1" name="直接连接符 200"/>
          <p:cNvCxnSpPr/>
          <p:nvPr/>
        </p:nvCxnSpPr>
        <p:spPr>
          <a:xfrm flipV="1">
            <a:off x="97903" y="455305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2" name="直接连接符 201"/>
          <p:cNvCxnSpPr/>
          <p:nvPr/>
        </p:nvCxnSpPr>
        <p:spPr>
          <a:xfrm flipV="1">
            <a:off x="97903" y="46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3" name="直接连接符 202"/>
          <p:cNvCxnSpPr/>
          <p:nvPr/>
        </p:nvCxnSpPr>
        <p:spPr>
          <a:xfrm flipV="1">
            <a:off x="97903" y="47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4" name="直接连接符 203"/>
          <p:cNvCxnSpPr/>
          <p:nvPr/>
        </p:nvCxnSpPr>
        <p:spPr>
          <a:xfrm flipV="1">
            <a:off x="97903" y="47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5" name="直接连接符 204"/>
          <p:cNvCxnSpPr/>
          <p:nvPr/>
        </p:nvCxnSpPr>
        <p:spPr>
          <a:xfrm flipV="1">
            <a:off x="97903" y="48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6" name="直接连接符 205"/>
          <p:cNvCxnSpPr/>
          <p:nvPr/>
        </p:nvCxnSpPr>
        <p:spPr>
          <a:xfrm flipV="1">
            <a:off x="97903" y="49233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7" name="直接连接符 206"/>
          <p:cNvCxnSpPr/>
          <p:nvPr/>
        </p:nvCxnSpPr>
        <p:spPr>
          <a:xfrm flipV="1">
            <a:off x="97903" y="49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8" name="直接连接符 207"/>
          <p:cNvCxnSpPr/>
          <p:nvPr/>
        </p:nvCxnSpPr>
        <p:spPr>
          <a:xfrm flipV="1">
            <a:off x="97903" y="50714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9" name="直接连接符 208"/>
          <p:cNvCxnSpPr/>
          <p:nvPr/>
        </p:nvCxnSpPr>
        <p:spPr>
          <a:xfrm flipV="1">
            <a:off x="97903" y="513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0" name="直接连接符 209"/>
          <p:cNvCxnSpPr/>
          <p:nvPr/>
        </p:nvCxnSpPr>
        <p:spPr>
          <a:xfrm flipV="1">
            <a:off x="97903" y="521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1" name="直接连接符 210"/>
          <p:cNvCxnSpPr/>
          <p:nvPr/>
        </p:nvCxnSpPr>
        <p:spPr>
          <a:xfrm flipV="1">
            <a:off x="97903" y="528786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2" name="直接连接符 211"/>
          <p:cNvCxnSpPr/>
          <p:nvPr/>
        </p:nvCxnSpPr>
        <p:spPr>
          <a:xfrm flipV="1">
            <a:off x="97903" y="536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3" name="直接连接符 212"/>
          <p:cNvCxnSpPr/>
          <p:nvPr/>
        </p:nvCxnSpPr>
        <p:spPr>
          <a:xfrm flipV="1">
            <a:off x="97903" y="54359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0" name="直接连接符 219"/>
          <p:cNvCxnSpPr/>
          <p:nvPr/>
        </p:nvCxnSpPr>
        <p:spPr>
          <a:xfrm flipV="1">
            <a:off x="97903" y="23372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1" name="直接连接符 220"/>
          <p:cNvCxnSpPr/>
          <p:nvPr/>
        </p:nvCxnSpPr>
        <p:spPr>
          <a:xfrm flipV="1">
            <a:off x="97903" y="241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2" name="直接连接符 221"/>
          <p:cNvCxnSpPr/>
          <p:nvPr/>
        </p:nvCxnSpPr>
        <p:spPr>
          <a:xfrm flipV="1">
            <a:off x="97903" y="248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3" name="直接连接符 222"/>
          <p:cNvCxnSpPr/>
          <p:nvPr/>
        </p:nvCxnSpPr>
        <p:spPr>
          <a:xfrm flipV="1">
            <a:off x="97903" y="255938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4" name="直接连接符 223"/>
          <p:cNvCxnSpPr/>
          <p:nvPr/>
        </p:nvCxnSpPr>
        <p:spPr>
          <a:xfrm flipV="1">
            <a:off x="97903" y="263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5" name="直接连接符 224"/>
          <p:cNvCxnSpPr/>
          <p:nvPr/>
        </p:nvCxnSpPr>
        <p:spPr>
          <a:xfrm flipV="1">
            <a:off x="97903" y="270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直接连接符 225"/>
          <p:cNvCxnSpPr/>
          <p:nvPr/>
        </p:nvCxnSpPr>
        <p:spPr>
          <a:xfrm flipV="1">
            <a:off x="97903" y="278153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7" name="直接连接符 226"/>
          <p:cNvCxnSpPr/>
          <p:nvPr/>
        </p:nvCxnSpPr>
        <p:spPr>
          <a:xfrm flipV="1">
            <a:off x="97903" y="285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8" name="直接连接符 227"/>
          <p:cNvCxnSpPr/>
          <p:nvPr/>
        </p:nvCxnSpPr>
        <p:spPr>
          <a:xfrm flipV="1">
            <a:off x="97903" y="292963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9" name="直接连接符 228"/>
          <p:cNvCxnSpPr/>
          <p:nvPr/>
        </p:nvCxnSpPr>
        <p:spPr>
          <a:xfrm flipV="1">
            <a:off x="97903" y="300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0" name="直接连接符 229"/>
          <p:cNvCxnSpPr/>
          <p:nvPr/>
        </p:nvCxnSpPr>
        <p:spPr>
          <a:xfrm flipV="1">
            <a:off x="97903" y="307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1" name="直接连接符 230"/>
          <p:cNvCxnSpPr/>
          <p:nvPr/>
        </p:nvCxnSpPr>
        <p:spPr>
          <a:xfrm flipV="1">
            <a:off x="97903" y="315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直接连接符 231"/>
          <p:cNvCxnSpPr/>
          <p:nvPr/>
        </p:nvCxnSpPr>
        <p:spPr>
          <a:xfrm flipV="1">
            <a:off x="97903" y="322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3" name="直接连接符 232"/>
          <p:cNvCxnSpPr/>
          <p:nvPr/>
        </p:nvCxnSpPr>
        <p:spPr>
          <a:xfrm flipV="1">
            <a:off x="97903" y="329988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4" name="直接连接符 233"/>
          <p:cNvCxnSpPr/>
          <p:nvPr/>
        </p:nvCxnSpPr>
        <p:spPr>
          <a:xfrm flipV="1">
            <a:off x="97903" y="337393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5" name="直接连接符 234"/>
          <p:cNvCxnSpPr/>
          <p:nvPr/>
        </p:nvCxnSpPr>
        <p:spPr>
          <a:xfrm flipV="1">
            <a:off x="97903" y="344798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3" name="直接连接符 242"/>
          <p:cNvCxnSpPr/>
          <p:nvPr/>
        </p:nvCxnSpPr>
        <p:spPr>
          <a:xfrm flipV="1">
            <a:off x="97903" y="151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4" name="直接连接符 243"/>
          <p:cNvCxnSpPr/>
          <p:nvPr/>
        </p:nvCxnSpPr>
        <p:spPr>
          <a:xfrm flipV="1">
            <a:off x="97903" y="159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5" name="直接连接符 244"/>
          <p:cNvCxnSpPr/>
          <p:nvPr/>
        </p:nvCxnSpPr>
        <p:spPr>
          <a:xfrm flipV="1">
            <a:off x="97903" y="166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6" name="直接连接符 245"/>
          <p:cNvCxnSpPr/>
          <p:nvPr/>
        </p:nvCxnSpPr>
        <p:spPr>
          <a:xfrm flipV="1">
            <a:off x="97903" y="17391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7" name="直接连接符 246"/>
          <p:cNvCxnSpPr/>
          <p:nvPr/>
        </p:nvCxnSpPr>
        <p:spPr>
          <a:xfrm flipV="1">
            <a:off x="97903" y="181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8" name="直接连接符 247"/>
          <p:cNvCxnSpPr/>
          <p:nvPr/>
        </p:nvCxnSpPr>
        <p:spPr>
          <a:xfrm flipV="1">
            <a:off x="97903" y="188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9" name="直接连接符 248"/>
          <p:cNvCxnSpPr/>
          <p:nvPr/>
        </p:nvCxnSpPr>
        <p:spPr>
          <a:xfrm flipV="1">
            <a:off x="97903" y="196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0" name="直接连接符 249"/>
          <p:cNvCxnSpPr/>
          <p:nvPr/>
        </p:nvCxnSpPr>
        <p:spPr>
          <a:xfrm flipV="1">
            <a:off x="97903" y="203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1" name="直接连接符 250"/>
          <p:cNvCxnSpPr/>
          <p:nvPr/>
        </p:nvCxnSpPr>
        <p:spPr>
          <a:xfrm flipV="1">
            <a:off x="97903" y="210938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2" name="直接连接符 251"/>
          <p:cNvCxnSpPr/>
          <p:nvPr/>
        </p:nvCxnSpPr>
        <p:spPr>
          <a:xfrm flipV="1">
            <a:off x="97903" y="218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3" name="直接连接符 252"/>
          <p:cNvCxnSpPr/>
          <p:nvPr/>
        </p:nvCxnSpPr>
        <p:spPr>
          <a:xfrm flipV="1">
            <a:off x="97903" y="225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4" name="直接连接符 253"/>
          <p:cNvCxnSpPr/>
          <p:nvPr/>
        </p:nvCxnSpPr>
        <p:spPr>
          <a:xfrm flipV="1">
            <a:off x="97903" y="14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5" name="直接连接符 254"/>
          <p:cNvCxnSpPr/>
          <p:nvPr/>
        </p:nvCxnSpPr>
        <p:spPr>
          <a:xfrm flipV="1">
            <a:off x="97903" y="15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6" name="直接连接符 255"/>
          <p:cNvCxnSpPr/>
          <p:nvPr/>
        </p:nvCxnSpPr>
        <p:spPr>
          <a:xfrm flipV="1">
            <a:off x="97903" y="16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7" name="直接连接符 256"/>
          <p:cNvCxnSpPr/>
          <p:nvPr/>
        </p:nvCxnSpPr>
        <p:spPr>
          <a:xfrm flipV="1">
            <a:off x="97903" y="17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直接连接符 257"/>
          <p:cNvCxnSpPr/>
          <p:nvPr/>
        </p:nvCxnSpPr>
        <p:spPr>
          <a:xfrm flipV="1">
            <a:off x="97903" y="177900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直接连接符 258"/>
          <p:cNvCxnSpPr/>
          <p:nvPr/>
        </p:nvCxnSpPr>
        <p:spPr>
          <a:xfrm flipV="1">
            <a:off x="97903" y="185305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0" name="直接连接符 259"/>
          <p:cNvCxnSpPr/>
          <p:nvPr/>
        </p:nvCxnSpPr>
        <p:spPr>
          <a:xfrm flipV="1">
            <a:off x="97903" y="19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直接连接符 260"/>
          <p:cNvCxnSpPr/>
          <p:nvPr/>
        </p:nvCxnSpPr>
        <p:spPr>
          <a:xfrm flipV="1">
            <a:off x="97903" y="20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直接连接符 261"/>
          <p:cNvCxnSpPr/>
          <p:nvPr/>
        </p:nvCxnSpPr>
        <p:spPr>
          <a:xfrm flipV="1">
            <a:off x="97903" y="20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3" name="直接连接符 262"/>
          <p:cNvCxnSpPr/>
          <p:nvPr/>
        </p:nvCxnSpPr>
        <p:spPr>
          <a:xfrm flipV="1">
            <a:off x="97903" y="21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4" name="直接连接符 263"/>
          <p:cNvCxnSpPr/>
          <p:nvPr/>
        </p:nvCxnSpPr>
        <p:spPr>
          <a:xfrm flipV="1">
            <a:off x="97903" y="222330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5" name="直接连接符 264"/>
          <p:cNvCxnSpPr/>
          <p:nvPr/>
        </p:nvCxnSpPr>
        <p:spPr>
          <a:xfrm flipV="1">
            <a:off x="97903" y="22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6" name="直接连接符 265"/>
          <p:cNvCxnSpPr/>
          <p:nvPr/>
        </p:nvCxnSpPr>
        <p:spPr>
          <a:xfrm flipV="1">
            <a:off x="97903" y="12236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7" name="直接连接符 266"/>
          <p:cNvCxnSpPr/>
          <p:nvPr/>
        </p:nvCxnSpPr>
        <p:spPr>
          <a:xfrm flipV="1">
            <a:off x="97903" y="1297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8" name="直接连接符 267"/>
          <p:cNvCxnSpPr/>
          <p:nvPr/>
        </p:nvCxnSpPr>
        <p:spPr>
          <a:xfrm flipV="1">
            <a:off x="97903" y="137172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9" name="直接连接符 268"/>
          <p:cNvCxnSpPr/>
          <p:nvPr/>
        </p:nvCxnSpPr>
        <p:spPr>
          <a:xfrm flipV="1">
            <a:off x="97903" y="1445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0" name="直接连接符 269"/>
          <p:cNvCxnSpPr/>
          <p:nvPr/>
        </p:nvCxnSpPr>
        <p:spPr>
          <a:xfrm flipV="1">
            <a:off x="97903" y="118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1" name="直接连接符 270"/>
          <p:cNvCxnSpPr/>
          <p:nvPr/>
        </p:nvCxnSpPr>
        <p:spPr>
          <a:xfrm flipV="1">
            <a:off x="97903" y="126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2" name="直接连接符 271"/>
          <p:cNvCxnSpPr/>
          <p:nvPr/>
        </p:nvCxnSpPr>
        <p:spPr>
          <a:xfrm flipV="1">
            <a:off x="97903" y="1336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3" name="直接连接符 272"/>
          <p:cNvCxnSpPr/>
          <p:nvPr/>
        </p:nvCxnSpPr>
        <p:spPr>
          <a:xfrm flipV="1">
            <a:off x="97903" y="141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4" name="直接连接符 273"/>
          <p:cNvCxnSpPr/>
          <p:nvPr/>
        </p:nvCxnSpPr>
        <p:spPr>
          <a:xfrm flipV="1">
            <a:off x="97903" y="1111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6" name="直接连接符 275"/>
          <p:cNvCxnSpPr/>
          <p:nvPr/>
        </p:nvCxnSpPr>
        <p:spPr>
          <a:xfrm flipV="1">
            <a:off x="97903" y="115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9" name="直接连接符 288"/>
          <p:cNvCxnSpPr/>
          <p:nvPr/>
        </p:nvCxnSpPr>
        <p:spPr>
          <a:xfrm flipV="1">
            <a:off x="750984" y="122647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0" name="直接连接符 289"/>
          <p:cNvCxnSpPr/>
          <p:nvPr/>
        </p:nvCxnSpPr>
        <p:spPr>
          <a:xfrm flipV="1">
            <a:off x="750984" y="130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1" name="直接连接符 290"/>
          <p:cNvCxnSpPr/>
          <p:nvPr/>
        </p:nvCxnSpPr>
        <p:spPr>
          <a:xfrm flipV="1">
            <a:off x="750984" y="137457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2" name="直接连接符 291"/>
          <p:cNvCxnSpPr/>
          <p:nvPr/>
        </p:nvCxnSpPr>
        <p:spPr>
          <a:xfrm flipV="1">
            <a:off x="750984" y="144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3" name="直接连接符 292"/>
          <p:cNvCxnSpPr/>
          <p:nvPr/>
        </p:nvCxnSpPr>
        <p:spPr>
          <a:xfrm flipV="1">
            <a:off x="750984" y="152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4" name="直接连接符 293"/>
          <p:cNvCxnSpPr/>
          <p:nvPr/>
        </p:nvCxnSpPr>
        <p:spPr>
          <a:xfrm flipV="1">
            <a:off x="750984" y="159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9" name="直接连接符 298"/>
          <p:cNvCxnSpPr/>
          <p:nvPr/>
        </p:nvCxnSpPr>
        <p:spPr>
          <a:xfrm flipV="1">
            <a:off x="750984" y="119229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0" name="直接连接符 299"/>
          <p:cNvCxnSpPr/>
          <p:nvPr/>
        </p:nvCxnSpPr>
        <p:spPr>
          <a:xfrm flipV="1">
            <a:off x="750984" y="126634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1" name="直接连接符 300"/>
          <p:cNvCxnSpPr/>
          <p:nvPr/>
        </p:nvCxnSpPr>
        <p:spPr>
          <a:xfrm flipV="1">
            <a:off x="750984" y="134039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2" name="直接连接符 301"/>
          <p:cNvCxnSpPr/>
          <p:nvPr/>
        </p:nvCxnSpPr>
        <p:spPr>
          <a:xfrm flipV="1">
            <a:off x="750984" y="141444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3" name="直接连接符 302"/>
          <p:cNvCxnSpPr/>
          <p:nvPr/>
        </p:nvCxnSpPr>
        <p:spPr>
          <a:xfrm flipV="1">
            <a:off x="750984" y="14884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4" name="直接连接符 303"/>
          <p:cNvCxnSpPr/>
          <p:nvPr/>
        </p:nvCxnSpPr>
        <p:spPr>
          <a:xfrm flipV="1">
            <a:off x="750984" y="156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3" name="直接连接符 312"/>
          <p:cNvCxnSpPr/>
          <p:nvPr/>
        </p:nvCxnSpPr>
        <p:spPr>
          <a:xfrm flipV="1">
            <a:off x="750984" y="115526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7" name="直接连接符 316"/>
          <p:cNvCxnSpPr/>
          <p:nvPr/>
        </p:nvCxnSpPr>
        <p:spPr>
          <a:xfrm flipV="1">
            <a:off x="750984" y="112109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7" name="直接连接符 326"/>
          <p:cNvCxnSpPr/>
          <p:nvPr/>
        </p:nvCxnSpPr>
        <p:spPr>
          <a:xfrm flipV="1">
            <a:off x="9195454" y="509229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8" name="直接连接符 327"/>
          <p:cNvCxnSpPr/>
          <p:nvPr/>
        </p:nvCxnSpPr>
        <p:spPr>
          <a:xfrm flipV="1">
            <a:off x="9195454" y="516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9" name="直接连接符 328"/>
          <p:cNvCxnSpPr/>
          <p:nvPr/>
        </p:nvCxnSpPr>
        <p:spPr>
          <a:xfrm flipV="1">
            <a:off x="9195454" y="524039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0" name="直接连接符 329"/>
          <p:cNvCxnSpPr/>
          <p:nvPr/>
        </p:nvCxnSpPr>
        <p:spPr>
          <a:xfrm flipV="1">
            <a:off x="9195454" y="531444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1" name="直接连接符 330"/>
          <p:cNvCxnSpPr/>
          <p:nvPr/>
        </p:nvCxnSpPr>
        <p:spPr>
          <a:xfrm flipV="1">
            <a:off x="9195454" y="538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2" name="直接连接符 331"/>
          <p:cNvCxnSpPr/>
          <p:nvPr/>
        </p:nvCxnSpPr>
        <p:spPr>
          <a:xfrm flipV="1">
            <a:off x="9195454" y="505811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直接连接符 332"/>
          <p:cNvCxnSpPr/>
          <p:nvPr/>
        </p:nvCxnSpPr>
        <p:spPr>
          <a:xfrm flipV="1">
            <a:off x="9195454" y="513216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直接连接符 333"/>
          <p:cNvCxnSpPr/>
          <p:nvPr/>
        </p:nvCxnSpPr>
        <p:spPr>
          <a:xfrm flipV="1">
            <a:off x="9195454" y="52062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直接连接符 334"/>
          <p:cNvCxnSpPr/>
          <p:nvPr/>
        </p:nvCxnSpPr>
        <p:spPr>
          <a:xfrm flipV="1">
            <a:off x="9195454" y="52802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直接连接符 335"/>
          <p:cNvCxnSpPr/>
          <p:nvPr/>
        </p:nvCxnSpPr>
        <p:spPr>
          <a:xfrm flipV="1">
            <a:off x="9195454" y="535431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直接连接符 336"/>
          <p:cNvCxnSpPr/>
          <p:nvPr/>
        </p:nvCxnSpPr>
        <p:spPr>
          <a:xfrm flipV="1">
            <a:off x="9195454" y="54283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直接连接符 337"/>
          <p:cNvCxnSpPr/>
          <p:nvPr/>
        </p:nvCxnSpPr>
        <p:spPr>
          <a:xfrm flipV="1">
            <a:off x="9195454" y="479893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直接连接符 338"/>
          <p:cNvCxnSpPr/>
          <p:nvPr/>
        </p:nvCxnSpPr>
        <p:spPr>
          <a:xfrm flipV="1">
            <a:off x="9195454" y="4872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直接连接符 339"/>
          <p:cNvCxnSpPr/>
          <p:nvPr/>
        </p:nvCxnSpPr>
        <p:spPr>
          <a:xfrm flipV="1">
            <a:off x="9195454" y="494704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直接连接符 340"/>
          <p:cNvCxnSpPr/>
          <p:nvPr/>
        </p:nvCxnSpPr>
        <p:spPr>
          <a:xfrm flipV="1">
            <a:off x="9195454" y="502109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直接连接符 341"/>
          <p:cNvCxnSpPr/>
          <p:nvPr/>
        </p:nvCxnSpPr>
        <p:spPr>
          <a:xfrm flipV="1">
            <a:off x="9195454" y="47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直接连接符 342"/>
          <p:cNvCxnSpPr/>
          <p:nvPr/>
        </p:nvCxnSpPr>
        <p:spPr>
          <a:xfrm flipV="1">
            <a:off x="9195454" y="48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直接连接符 343"/>
          <p:cNvCxnSpPr/>
          <p:nvPr/>
        </p:nvCxnSpPr>
        <p:spPr>
          <a:xfrm flipV="1">
            <a:off x="9195454" y="49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直接连接符 344"/>
          <p:cNvCxnSpPr/>
          <p:nvPr/>
        </p:nvCxnSpPr>
        <p:spPr>
          <a:xfrm flipV="1">
            <a:off x="9195454" y="49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6" name="直接连接符 345"/>
          <p:cNvCxnSpPr/>
          <p:nvPr/>
        </p:nvCxnSpPr>
        <p:spPr>
          <a:xfrm flipV="1">
            <a:off x="9195454" y="46869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7" name="直接连接符 346"/>
          <p:cNvCxnSpPr/>
          <p:nvPr/>
        </p:nvCxnSpPr>
        <p:spPr>
          <a:xfrm flipV="1">
            <a:off x="9195454" y="47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8" name="直接连接符 347"/>
          <p:cNvCxnSpPr/>
          <p:nvPr/>
        </p:nvCxnSpPr>
        <p:spPr>
          <a:xfrm flipV="1">
            <a:off x="8544903" y="508469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9" name="直接连接符 348"/>
          <p:cNvCxnSpPr/>
          <p:nvPr/>
        </p:nvCxnSpPr>
        <p:spPr>
          <a:xfrm flipV="1">
            <a:off x="8544903" y="51587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0" name="直接连接符 349"/>
          <p:cNvCxnSpPr/>
          <p:nvPr/>
        </p:nvCxnSpPr>
        <p:spPr>
          <a:xfrm flipV="1">
            <a:off x="8544903" y="523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1" name="直接连接符 350"/>
          <p:cNvCxnSpPr/>
          <p:nvPr/>
        </p:nvCxnSpPr>
        <p:spPr>
          <a:xfrm flipV="1">
            <a:off x="8544903" y="53068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2" name="直接连接符 351"/>
          <p:cNvCxnSpPr/>
          <p:nvPr/>
        </p:nvCxnSpPr>
        <p:spPr>
          <a:xfrm flipV="1">
            <a:off x="8544903" y="538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3" name="直接连接符 352"/>
          <p:cNvCxnSpPr/>
          <p:nvPr/>
        </p:nvCxnSpPr>
        <p:spPr>
          <a:xfrm flipV="1">
            <a:off x="8544903" y="545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4" name="直接连接符 353"/>
          <p:cNvCxnSpPr/>
          <p:nvPr/>
        </p:nvCxnSpPr>
        <p:spPr>
          <a:xfrm flipV="1">
            <a:off x="8544903" y="505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5" name="直接连接符 354"/>
          <p:cNvCxnSpPr/>
          <p:nvPr/>
        </p:nvCxnSpPr>
        <p:spPr>
          <a:xfrm flipV="1">
            <a:off x="8544903" y="512457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6" name="直接连接符 355"/>
          <p:cNvCxnSpPr/>
          <p:nvPr/>
        </p:nvCxnSpPr>
        <p:spPr>
          <a:xfrm flipV="1">
            <a:off x="8544903" y="519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7" name="直接连接符 356"/>
          <p:cNvCxnSpPr/>
          <p:nvPr/>
        </p:nvCxnSpPr>
        <p:spPr>
          <a:xfrm flipV="1">
            <a:off x="8544903" y="527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8" name="直接连接符 357"/>
          <p:cNvCxnSpPr/>
          <p:nvPr/>
        </p:nvCxnSpPr>
        <p:spPr>
          <a:xfrm flipV="1">
            <a:off x="8544903" y="534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9" name="直接连接符 358"/>
          <p:cNvCxnSpPr/>
          <p:nvPr/>
        </p:nvCxnSpPr>
        <p:spPr>
          <a:xfrm flipV="1">
            <a:off x="8544903" y="54207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0" name="直接连接符 359"/>
          <p:cNvCxnSpPr/>
          <p:nvPr/>
        </p:nvCxnSpPr>
        <p:spPr>
          <a:xfrm flipV="1">
            <a:off x="8544903" y="50134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1" name="直接连接符 360"/>
          <p:cNvCxnSpPr/>
          <p:nvPr/>
        </p:nvCxnSpPr>
        <p:spPr>
          <a:xfrm flipV="1">
            <a:off x="8544903" y="497931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36195" y="692785"/>
            <a:ext cx="9899650" cy="0"/>
          </a:xfrm>
          <a:prstGeom prst="line">
            <a:avLst/>
          </a:prstGeom>
          <a:ln w="88900" cap="flat" cmpd="thickThin">
            <a:solidFill>
              <a:schemeClr val="accent1">
                <a:lumMod val="75000"/>
              </a:schemeClr>
            </a:solidFill>
            <a:prstDash val="solid"/>
            <a:bevel/>
            <a:headEnd type="none"/>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2807595" y="260111"/>
            <a:ext cx="4526280" cy="368300"/>
          </a:xfrm>
          <a:prstGeom prst="rect">
            <a:avLst/>
          </a:prstGeom>
          <a:noFill/>
          <a:ln w="9525">
            <a:noFill/>
          </a:ln>
        </p:spPr>
        <p:txBody>
          <a:bodyPr wrap="non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l" eaLnBrk="1" hangingPunct="1">
              <a:lnSpc>
                <a:spcPct val="100000"/>
              </a:lnSpc>
              <a:spcBef>
                <a:spcPct val="0"/>
              </a:spcBef>
              <a:buNone/>
            </a:pPr>
            <a:r>
              <a:rPr lang="zh-CN" altLang="en-US" sz="1800">
                <a:solidFill>
                  <a:srgbClr val="000000"/>
                </a:solidFill>
                <a:latin typeface="宋体" panose="02010600030101010101" pitchFamily="2" charset="-122"/>
                <a:ea typeface="宋体" panose="02010600030101010101" pitchFamily="2" charset="-122"/>
                <a:sym typeface="+mn-ea"/>
              </a:rPr>
              <a:t>接线松动、接触不良、虚接等线路问题检修</a:t>
            </a:r>
            <a:endParaRPr lang="zh-CN" altLang="en-US" sz="1800" b="1" dirty="0" smtClean="0">
              <a:latin typeface="微软雅黑" panose="020B0503020204020204" charset="-122"/>
              <a:ea typeface="微软雅黑" panose="020B0503020204020204" charset="-122"/>
              <a:sym typeface="宋体" panose="02010600030101010101" pitchFamily="2" charset="-122"/>
            </a:endParaRPr>
          </a:p>
        </p:txBody>
      </p:sp>
      <p:pic>
        <p:nvPicPr>
          <p:cNvPr id="6" name="图片 5"/>
          <p:cNvPicPr>
            <a:picLocks noChangeAspect="1"/>
          </p:cNvPicPr>
          <p:nvPr/>
        </p:nvPicPr>
        <p:blipFill>
          <a:blip r:embed="rId1"/>
          <a:stretch>
            <a:fillRect/>
          </a:stretch>
        </p:blipFill>
        <p:spPr>
          <a:xfrm>
            <a:off x="215265" y="764540"/>
            <a:ext cx="4572000" cy="5839460"/>
          </a:xfrm>
          <a:prstGeom prst="rect">
            <a:avLst/>
          </a:prstGeom>
        </p:spPr>
      </p:pic>
      <p:pic>
        <p:nvPicPr>
          <p:cNvPr id="7" name="图片 6" descr="西门子SMART控制器"/>
          <p:cNvPicPr>
            <a:picLocks noChangeAspect="1"/>
          </p:cNvPicPr>
          <p:nvPr/>
        </p:nvPicPr>
        <p:blipFill>
          <a:blip r:embed="rId2"/>
          <a:stretch>
            <a:fillRect/>
          </a:stretch>
        </p:blipFill>
        <p:spPr>
          <a:xfrm>
            <a:off x="4787265" y="764540"/>
            <a:ext cx="4967605" cy="3058795"/>
          </a:xfrm>
          <a:prstGeom prst="rect">
            <a:avLst/>
          </a:prstGeom>
        </p:spPr>
      </p:pic>
      <p:pic>
        <p:nvPicPr>
          <p:cNvPr id="8" name="图片 7" descr="局部截取_20260504_184653"/>
          <p:cNvPicPr>
            <a:picLocks noChangeAspect="1"/>
          </p:cNvPicPr>
          <p:nvPr/>
        </p:nvPicPr>
        <p:blipFill>
          <a:blip r:embed="rId3"/>
          <a:stretch>
            <a:fillRect/>
          </a:stretch>
        </p:blipFill>
        <p:spPr>
          <a:xfrm>
            <a:off x="4791710" y="3738245"/>
            <a:ext cx="4963160" cy="286512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4" name="直接连接符 143"/>
          <p:cNvCxnSpPr/>
          <p:nvPr/>
        </p:nvCxnSpPr>
        <p:spPr>
          <a:xfrm flipV="1">
            <a:off x="97903" y="237140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直接连接符 144"/>
          <p:cNvCxnSpPr/>
          <p:nvPr/>
        </p:nvCxnSpPr>
        <p:spPr>
          <a:xfrm flipV="1">
            <a:off x="97903" y="244545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6" name="直接连接符 145"/>
          <p:cNvCxnSpPr/>
          <p:nvPr/>
        </p:nvCxnSpPr>
        <p:spPr>
          <a:xfrm flipV="1">
            <a:off x="97903" y="251950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7" name="直接连接符 146"/>
          <p:cNvCxnSpPr/>
          <p:nvPr/>
        </p:nvCxnSpPr>
        <p:spPr>
          <a:xfrm flipV="1">
            <a:off x="97903" y="259355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8" name="直接连接符 147"/>
          <p:cNvCxnSpPr/>
          <p:nvPr/>
        </p:nvCxnSpPr>
        <p:spPr>
          <a:xfrm flipV="1">
            <a:off x="97903" y="266760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直接连接符 148"/>
          <p:cNvCxnSpPr/>
          <p:nvPr/>
        </p:nvCxnSpPr>
        <p:spPr>
          <a:xfrm flipV="1">
            <a:off x="97903" y="274166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0" name="直接连接符 149"/>
          <p:cNvCxnSpPr/>
          <p:nvPr/>
        </p:nvCxnSpPr>
        <p:spPr>
          <a:xfrm flipV="1">
            <a:off x="97903" y="281571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1" name="直接连接符 150"/>
          <p:cNvCxnSpPr/>
          <p:nvPr/>
        </p:nvCxnSpPr>
        <p:spPr>
          <a:xfrm flipV="1">
            <a:off x="97903" y="288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2" name="直接连接符 151"/>
          <p:cNvCxnSpPr/>
          <p:nvPr/>
        </p:nvCxnSpPr>
        <p:spPr>
          <a:xfrm flipV="1">
            <a:off x="97903" y="296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直接连接符 152"/>
          <p:cNvCxnSpPr/>
          <p:nvPr/>
        </p:nvCxnSpPr>
        <p:spPr>
          <a:xfrm flipV="1">
            <a:off x="97903" y="30378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4" name="直接连接符 153"/>
          <p:cNvCxnSpPr/>
          <p:nvPr/>
        </p:nvCxnSpPr>
        <p:spPr>
          <a:xfrm flipV="1">
            <a:off x="97903" y="311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5" name="直接连接符 154"/>
          <p:cNvCxnSpPr/>
          <p:nvPr/>
        </p:nvCxnSpPr>
        <p:spPr>
          <a:xfrm flipV="1">
            <a:off x="97903" y="31859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 name="直接连接符 155"/>
          <p:cNvCxnSpPr/>
          <p:nvPr/>
        </p:nvCxnSpPr>
        <p:spPr>
          <a:xfrm flipV="1">
            <a:off x="97903" y="326001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直接连接符 156"/>
          <p:cNvCxnSpPr/>
          <p:nvPr/>
        </p:nvCxnSpPr>
        <p:spPr>
          <a:xfrm flipV="1">
            <a:off x="97903" y="33340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直接连接符 157"/>
          <p:cNvCxnSpPr/>
          <p:nvPr/>
        </p:nvCxnSpPr>
        <p:spPr>
          <a:xfrm flipV="1">
            <a:off x="97903" y="340811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直接连接符 158"/>
          <p:cNvCxnSpPr/>
          <p:nvPr/>
        </p:nvCxnSpPr>
        <p:spPr>
          <a:xfrm flipV="1">
            <a:off x="97903" y="348216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0" name="直接连接符 159"/>
          <p:cNvCxnSpPr/>
          <p:nvPr/>
        </p:nvCxnSpPr>
        <p:spPr>
          <a:xfrm flipV="1">
            <a:off x="97903" y="35562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1" name="直接连接符 160"/>
          <p:cNvCxnSpPr/>
          <p:nvPr/>
        </p:nvCxnSpPr>
        <p:spPr>
          <a:xfrm flipV="1">
            <a:off x="97903" y="363026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2" name="直接连接符 161"/>
          <p:cNvCxnSpPr/>
          <p:nvPr/>
        </p:nvCxnSpPr>
        <p:spPr>
          <a:xfrm flipV="1">
            <a:off x="97903" y="37043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3" name="直接连接符 162"/>
          <p:cNvCxnSpPr/>
          <p:nvPr/>
        </p:nvCxnSpPr>
        <p:spPr>
          <a:xfrm flipV="1">
            <a:off x="97903" y="377836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4" name="直接连接符 163"/>
          <p:cNvCxnSpPr/>
          <p:nvPr/>
        </p:nvCxnSpPr>
        <p:spPr>
          <a:xfrm flipV="1">
            <a:off x="97903" y="385241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5" name="直接连接符 164"/>
          <p:cNvCxnSpPr/>
          <p:nvPr/>
        </p:nvCxnSpPr>
        <p:spPr>
          <a:xfrm flipV="1">
            <a:off x="97903" y="392647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6" name="直接连接符 165"/>
          <p:cNvCxnSpPr/>
          <p:nvPr/>
        </p:nvCxnSpPr>
        <p:spPr>
          <a:xfrm flipV="1">
            <a:off x="97903" y="400052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7" name="直接连接符 166"/>
          <p:cNvCxnSpPr/>
          <p:nvPr/>
        </p:nvCxnSpPr>
        <p:spPr>
          <a:xfrm flipV="1">
            <a:off x="97903" y="407457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8" name="直接连接符 167"/>
          <p:cNvCxnSpPr/>
          <p:nvPr/>
        </p:nvCxnSpPr>
        <p:spPr>
          <a:xfrm flipV="1">
            <a:off x="97903" y="414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9" name="直接连接符 168"/>
          <p:cNvCxnSpPr/>
          <p:nvPr/>
        </p:nvCxnSpPr>
        <p:spPr>
          <a:xfrm flipV="1">
            <a:off x="97903" y="422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0" name="直接连接符 169"/>
          <p:cNvCxnSpPr/>
          <p:nvPr/>
        </p:nvCxnSpPr>
        <p:spPr>
          <a:xfrm flipV="1">
            <a:off x="97903" y="429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1" name="直接连接符 170"/>
          <p:cNvCxnSpPr/>
          <p:nvPr/>
        </p:nvCxnSpPr>
        <p:spPr>
          <a:xfrm flipV="1">
            <a:off x="97903" y="4370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2" name="直接连接符 171"/>
          <p:cNvCxnSpPr/>
          <p:nvPr/>
        </p:nvCxnSpPr>
        <p:spPr>
          <a:xfrm flipV="1">
            <a:off x="97903" y="44448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3" name="直接连接符 172"/>
          <p:cNvCxnSpPr/>
          <p:nvPr/>
        </p:nvCxnSpPr>
        <p:spPr>
          <a:xfrm flipV="1">
            <a:off x="97903" y="451887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4" name="直接连接符 173"/>
          <p:cNvCxnSpPr/>
          <p:nvPr/>
        </p:nvCxnSpPr>
        <p:spPr>
          <a:xfrm flipV="1">
            <a:off x="97903" y="45929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5" name="直接连接符 174"/>
          <p:cNvCxnSpPr/>
          <p:nvPr/>
        </p:nvCxnSpPr>
        <p:spPr>
          <a:xfrm flipV="1">
            <a:off x="97903" y="466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6" name="直接连接符 175"/>
          <p:cNvCxnSpPr/>
          <p:nvPr/>
        </p:nvCxnSpPr>
        <p:spPr>
          <a:xfrm flipV="1">
            <a:off x="97903" y="474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直接连接符 176"/>
          <p:cNvCxnSpPr/>
          <p:nvPr/>
        </p:nvCxnSpPr>
        <p:spPr>
          <a:xfrm flipV="1">
            <a:off x="97903" y="481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8" name="直接连接符 177"/>
          <p:cNvCxnSpPr/>
          <p:nvPr/>
        </p:nvCxnSpPr>
        <p:spPr>
          <a:xfrm flipV="1">
            <a:off x="97903" y="488912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flipV="1">
            <a:off x="97903" y="496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0" name="直接连接符 179"/>
          <p:cNvCxnSpPr/>
          <p:nvPr/>
        </p:nvCxnSpPr>
        <p:spPr>
          <a:xfrm flipV="1">
            <a:off x="97903" y="503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1" name="直接连接符 180"/>
          <p:cNvCxnSpPr/>
          <p:nvPr/>
        </p:nvCxnSpPr>
        <p:spPr>
          <a:xfrm flipV="1">
            <a:off x="97903" y="510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2" name="直接连接符 181"/>
          <p:cNvCxnSpPr/>
          <p:nvPr/>
        </p:nvCxnSpPr>
        <p:spPr>
          <a:xfrm flipV="1">
            <a:off x="97903" y="517963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3" name="直接连接符 182"/>
          <p:cNvCxnSpPr/>
          <p:nvPr/>
        </p:nvCxnSpPr>
        <p:spPr>
          <a:xfrm flipV="1">
            <a:off x="97903" y="525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4" name="直接连接符 183"/>
          <p:cNvCxnSpPr/>
          <p:nvPr/>
        </p:nvCxnSpPr>
        <p:spPr>
          <a:xfrm flipV="1">
            <a:off x="97903" y="532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5" name="直接连接符 184"/>
          <p:cNvCxnSpPr/>
          <p:nvPr/>
        </p:nvCxnSpPr>
        <p:spPr>
          <a:xfrm flipV="1">
            <a:off x="97903" y="540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6" name="直接连接符 185"/>
          <p:cNvCxnSpPr/>
          <p:nvPr/>
        </p:nvCxnSpPr>
        <p:spPr>
          <a:xfrm flipV="1">
            <a:off x="97903" y="547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7" name="直接连接符 186"/>
          <p:cNvCxnSpPr/>
          <p:nvPr/>
        </p:nvCxnSpPr>
        <p:spPr>
          <a:xfrm flipV="1">
            <a:off x="97903" y="351634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8" name="直接连接符 187"/>
          <p:cNvCxnSpPr/>
          <p:nvPr/>
        </p:nvCxnSpPr>
        <p:spPr>
          <a:xfrm flipV="1">
            <a:off x="97903" y="359039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9" name="直接连接符 188"/>
          <p:cNvCxnSpPr/>
          <p:nvPr/>
        </p:nvCxnSpPr>
        <p:spPr>
          <a:xfrm flipV="1">
            <a:off x="97903" y="366444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0" name="直接连接符 189"/>
          <p:cNvCxnSpPr/>
          <p:nvPr/>
        </p:nvCxnSpPr>
        <p:spPr>
          <a:xfrm flipV="1">
            <a:off x="97903" y="373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1" name="直接连接符 190"/>
          <p:cNvCxnSpPr/>
          <p:nvPr/>
        </p:nvCxnSpPr>
        <p:spPr>
          <a:xfrm flipV="1">
            <a:off x="97903" y="381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2" name="直接连接符 191"/>
          <p:cNvCxnSpPr/>
          <p:nvPr/>
        </p:nvCxnSpPr>
        <p:spPr>
          <a:xfrm flipV="1">
            <a:off x="97903" y="38865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3" name="直接连接符 192"/>
          <p:cNvCxnSpPr/>
          <p:nvPr/>
        </p:nvCxnSpPr>
        <p:spPr>
          <a:xfrm flipV="1">
            <a:off x="97903" y="396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4" name="直接连接符 193"/>
          <p:cNvCxnSpPr/>
          <p:nvPr/>
        </p:nvCxnSpPr>
        <p:spPr>
          <a:xfrm flipV="1">
            <a:off x="97903" y="403469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5" name="直接连接符 194"/>
          <p:cNvCxnSpPr/>
          <p:nvPr/>
        </p:nvCxnSpPr>
        <p:spPr>
          <a:xfrm flipV="1">
            <a:off x="97903" y="41087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6" name="直接连接符 195"/>
          <p:cNvCxnSpPr/>
          <p:nvPr/>
        </p:nvCxnSpPr>
        <p:spPr>
          <a:xfrm flipV="1">
            <a:off x="97903" y="41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7" name="直接连接符 196"/>
          <p:cNvCxnSpPr/>
          <p:nvPr/>
        </p:nvCxnSpPr>
        <p:spPr>
          <a:xfrm flipV="1">
            <a:off x="97903" y="42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8" name="直接连接符 197"/>
          <p:cNvCxnSpPr/>
          <p:nvPr/>
        </p:nvCxnSpPr>
        <p:spPr>
          <a:xfrm flipV="1">
            <a:off x="97903" y="43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9" name="直接连接符 198"/>
          <p:cNvCxnSpPr/>
          <p:nvPr/>
        </p:nvCxnSpPr>
        <p:spPr>
          <a:xfrm flipV="1">
            <a:off x="97903" y="44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0" name="直接连接符 199"/>
          <p:cNvCxnSpPr/>
          <p:nvPr/>
        </p:nvCxnSpPr>
        <p:spPr>
          <a:xfrm flipV="1">
            <a:off x="97903" y="447900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1" name="直接连接符 200"/>
          <p:cNvCxnSpPr/>
          <p:nvPr/>
        </p:nvCxnSpPr>
        <p:spPr>
          <a:xfrm flipV="1">
            <a:off x="97903" y="455305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2" name="直接连接符 201"/>
          <p:cNvCxnSpPr/>
          <p:nvPr/>
        </p:nvCxnSpPr>
        <p:spPr>
          <a:xfrm flipV="1">
            <a:off x="97903" y="46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3" name="直接连接符 202"/>
          <p:cNvCxnSpPr/>
          <p:nvPr/>
        </p:nvCxnSpPr>
        <p:spPr>
          <a:xfrm flipV="1">
            <a:off x="97903" y="47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4" name="直接连接符 203"/>
          <p:cNvCxnSpPr/>
          <p:nvPr/>
        </p:nvCxnSpPr>
        <p:spPr>
          <a:xfrm flipV="1">
            <a:off x="97903" y="47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5" name="直接连接符 204"/>
          <p:cNvCxnSpPr/>
          <p:nvPr/>
        </p:nvCxnSpPr>
        <p:spPr>
          <a:xfrm flipV="1">
            <a:off x="97903" y="48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6" name="直接连接符 205"/>
          <p:cNvCxnSpPr/>
          <p:nvPr/>
        </p:nvCxnSpPr>
        <p:spPr>
          <a:xfrm flipV="1">
            <a:off x="97903" y="49233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7" name="直接连接符 206"/>
          <p:cNvCxnSpPr/>
          <p:nvPr/>
        </p:nvCxnSpPr>
        <p:spPr>
          <a:xfrm flipV="1">
            <a:off x="97903" y="49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8" name="直接连接符 207"/>
          <p:cNvCxnSpPr/>
          <p:nvPr/>
        </p:nvCxnSpPr>
        <p:spPr>
          <a:xfrm flipV="1">
            <a:off x="97903" y="50714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9" name="直接连接符 208"/>
          <p:cNvCxnSpPr/>
          <p:nvPr/>
        </p:nvCxnSpPr>
        <p:spPr>
          <a:xfrm flipV="1">
            <a:off x="97903" y="513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0" name="直接连接符 209"/>
          <p:cNvCxnSpPr/>
          <p:nvPr/>
        </p:nvCxnSpPr>
        <p:spPr>
          <a:xfrm flipV="1">
            <a:off x="97903" y="521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1" name="直接连接符 210"/>
          <p:cNvCxnSpPr/>
          <p:nvPr/>
        </p:nvCxnSpPr>
        <p:spPr>
          <a:xfrm flipV="1">
            <a:off x="97903" y="528786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2" name="直接连接符 211"/>
          <p:cNvCxnSpPr/>
          <p:nvPr/>
        </p:nvCxnSpPr>
        <p:spPr>
          <a:xfrm flipV="1">
            <a:off x="97903" y="536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3" name="直接连接符 212"/>
          <p:cNvCxnSpPr/>
          <p:nvPr/>
        </p:nvCxnSpPr>
        <p:spPr>
          <a:xfrm flipV="1">
            <a:off x="97903" y="54359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0" name="直接连接符 219"/>
          <p:cNvCxnSpPr/>
          <p:nvPr/>
        </p:nvCxnSpPr>
        <p:spPr>
          <a:xfrm flipV="1">
            <a:off x="97903" y="23372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1" name="直接连接符 220"/>
          <p:cNvCxnSpPr/>
          <p:nvPr/>
        </p:nvCxnSpPr>
        <p:spPr>
          <a:xfrm flipV="1">
            <a:off x="97903" y="241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2" name="直接连接符 221"/>
          <p:cNvCxnSpPr/>
          <p:nvPr/>
        </p:nvCxnSpPr>
        <p:spPr>
          <a:xfrm flipV="1">
            <a:off x="97903" y="248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3" name="直接连接符 222"/>
          <p:cNvCxnSpPr/>
          <p:nvPr/>
        </p:nvCxnSpPr>
        <p:spPr>
          <a:xfrm flipV="1">
            <a:off x="97903" y="255938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4" name="直接连接符 223"/>
          <p:cNvCxnSpPr/>
          <p:nvPr/>
        </p:nvCxnSpPr>
        <p:spPr>
          <a:xfrm flipV="1">
            <a:off x="97903" y="263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5" name="直接连接符 224"/>
          <p:cNvCxnSpPr/>
          <p:nvPr/>
        </p:nvCxnSpPr>
        <p:spPr>
          <a:xfrm flipV="1">
            <a:off x="97903" y="270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直接连接符 225"/>
          <p:cNvCxnSpPr/>
          <p:nvPr/>
        </p:nvCxnSpPr>
        <p:spPr>
          <a:xfrm flipV="1">
            <a:off x="97903" y="278153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7" name="直接连接符 226"/>
          <p:cNvCxnSpPr/>
          <p:nvPr/>
        </p:nvCxnSpPr>
        <p:spPr>
          <a:xfrm flipV="1">
            <a:off x="97903" y="285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8" name="直接连接符 227"/>
          <p:cNvCxnSpPr/>
          <p:nvPr/>
        </p:nvCxnSpPr>
        <p:spPr>
          <a:xfrm flipV="1">
            <a:off x="97903" y="292963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9" name="直接连接符 228"/>
          <p:cNvCxnSpPr/>
          <p:nvPr/>
        </p:nvCxnSpPr>
        <p:spPr>
          <a:xfrm flipV="1">
            <a:off x="97903" y="300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0" name="直接连接符 229"/>
          <p:cNvCxnSpPr/>
          <p:nvPr/>
        </p:nvCxnSpPr>
        <p:spPr>
          <a:xfrm flipV="1">
            <a:off x="97903" y="307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1" name="直接连接符 230"/>
          <p:cNvCxnSpPr/>
          <p:nvPr/>
        </p:nvCxnSpPr>
        <p:spPr>
          <a:xfrm flipV="1">
            <a:off x="97903" y="315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直接连接符 231"/>
          <p:cNvCxnSpPr/>
          <p:nvPr/>
        </p:nvCxnSpPr>
        <p:spPr>
          <a:xfrm flipV="1">
            <a:off x="97903" y="322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3" name="直接连接符 232"/>
          <p:cNvCxnSpPr/>
          <p:nvPr/>
        </p:nvCxnSpPr>
        <p:spPr>
          <a:xfrm flipV="1">
            <a:off x="97903" y="329988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4" name="直接连接符 233"/>
          <p:cNvCxnSpPr/>
          <p:nvPr/>
        </p:nvCxnSpPr>
        <p:spPr>
          <a:xfrm flipV="1">
            <a:off x="97903" y="337393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5" name="直接连接符 234"/>
          <p:cNvCxnSpPr/>
          <p:nvPr/>
        </p:nvCxnSpPr>
        <p:spPr>
          <a:xfrm flipV="1">
            <a:off x="97903" y="344798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3" name="直接连接符 242"/>
          <p:cNvCxnSpPr/>
          <p:nvPr/>
        </p:nvCxnSpPr>
        <p:spPr>
          <a:xfrm flipV="1">
            <a:off x="97903" y="151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4" name="直接连接符 243"/>
          <p:cNvCxnSpPr/>
          <p:nvPr/>
        </p:nvCxnSpPr>
        <p:spPr>
          <a:xfrm flipV="1">
            <a:off x="97903" y="159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5" name="直接连接符 244"/>
          <p:cNvCxnSpPr/>
          <p:nvPr/>
        </p:nvCxnSpPr>
        <p:spPr>
          <a:xfrm flipV="1">
            <a:off x="97903" y="166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6" name="直接连接符 245"/>
          <p:cNvCxnSpPr/>
          <p:nvPr/>
        </p:nvCxnSpPr>
        <p:spPr>
          <a:xfrm flipV="1">
            <a:off x="97903" y="17391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7" name="直接连接符 246"/>
          <p:cNvCxnSpPr/>
          <p:nvPr/>
        </p:nvCxnSpPr>
        <p:spPr>
          <a:xfrm flipV="1">
            <a:off x="97903" y="181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8" name="直接连接符 247"/>
          <p:cNvCxnSpPr/>
          <p:nvPr/>
        </p:nvCxnSpPr>
        <p:spPr>
          <a:xfrm flipV="1">
            <a:off x="97903" y="188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9" name="直接连接符 248"/>
          <p:cNvCxnSpPr/>
          <p:nvPr/>
        </p:nvCxnSpPr>
        <p:spPr>
          <a:xfrm flipV="1">
            <a:off x="97903" y="196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0" name="直接连接符 249"/>
          <p:cNvCxnSpPr/>
          <p:nvPr/>
        </p:nvCxnSpPr>
        <p:spPr>
          <a:xfrm flipV="1">
            <a:off x="97903" y="203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1" name="直接连接符 250"/>
          <p:cNvCxnSpPr/>
          <p:nvPr/>
        </p:nvCxnSpPr>
        <p:spPr>
          <a:xfrm flipV="1">
            <a:off x="97903" y="210938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2" name="直接连接符 251"/>
          <p:cNvCxnSpPr/>
          <p:nvPr/>
        </p:nvCxnSpPr>
        <p:spPr>
          <a:xfrm flipV="1">
            <a:off x="97903" y="218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3" name="直接连接符 252"/>
          <p:cNvCxnSpPr/>
          <p:nvPr/>
        </p:nvCxnSpPr>
        <p:spPr>
          <a:xfrm flipV="1">
            <a:off x="97903" y="225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4" name="直接连接符 253"/>
          <p:cNvCxnSpPr/>
          <p:nvPr/>
        </p:nvCxnSpPr>
        <p:spPr>
          <a:xfrm flipV="1">
            <a:off x="97903" y="14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5" name="直接连接符 254"/>
          <p:cNvCxnSpPr/>
          <p:nvPr/>
        </p:nvCxnSpPr>
        <p:spPr>
          <a:xfrm flipV="1">
            <a:off x="97903" y="15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6" name="直接连接符 255"/>
          <p:cNvCxnSpPr/>
          <p:nvPr/>
        </p:nvCxnSpPr>
        <p:spPr>
          <a:xfrm flipV="1">
            <a:off x="97903" y="16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7" name="直接连接符 256"/>
          <p:cNvCxnSpPr/>
          <p:nvPr/>
        </p:nvCxnSpPr>
        <p:spPr>
          <a:xfrm flipV="1">
            <a:off x="97903" y="17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直接连接符 257"/>
          <p:cNvCxnSpPr/>
          <p:nvPr/>
        </p:nvCxnSpPr>
        <p:spPr>
          <a:xfrm flipV="1">
            <a:off x="97903" y="177900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直接连接符 258"/>
          <p:cNvCxnSpPr/>
          <p:nvPr/>
        </p:nvCxnSpPr>
        <p:spPr>
          <a:xfrm flipV="1">
            <a:off x="97903" y="185305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0" name="直接连接符 259"/>
          <p:cNvCxnSpPr/>
          <p:nvPr/>
        </p:nvCxnSpPr>
        <p:spPr>
          <a:xfrm flipV="1">
            <a:off x="97903" y="19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直接连接符 260"/>
          <p:cNvCxnSpPr/>
          <p:nvPr/>
        </p:nvCxnSpPr>
        <p:spPr>
          <a:xfrm flipV="1">
            <a:off x="97903" y="20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直接连接符 261"/>
          <p:cNvCxnSpPr/>
          <p:nvPr/>
        </p:nvCxnSpPr>
        <p:spPr>
          <a:xfrm flipV="1">
            <a:off x="97903" y="20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3" name="直接连接符 262"/>
          <p:cNvCxnSpPr/>
          <p:nvPr/>
        </p:nvCxnSpPr>
        <p:spPr>
          <a:xfrm flipV="1">
            <a:off x="97903" y="21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4" name="直接连接符 263"/>
          <p:cNvCxnSpPr/>
          <p:nvPr/>
        </p:nvCxnSpPr>
        <p:spPr>
          <a:xfrm flipV="1">
            <a:off x="97903" y="222330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5" name="直接连接符 264"/>
          <p:cNvCxnSpPr/>
          <p:nvPr/>
        </p:nvCxnSpPr>
        <p:spPr>
          <a:xfrm flipV="1">
            <a:off x="97903" y="22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6" name="直接连接符 265"/>
          <p:cNvCxnSpPr/>
          <p:nvPr/>
        </p:nvCxnSpPr>
        <p:spPr>
          <a:xfrm flipV="1">
            <a:off x="97903" y="12236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7" name="直接连接符 266"/>
          <p:cNvCxnSpPr/>
          <p:nvPr/>
        </p:nvCxnSpPr>
        <p:spPr>
          <a:xfrm flipV="1">
            <a:off x="97903" y="1297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8" name="直接连接符 267"/>
          <p:cNvCxnSpPr/>
          <p:nvPr/>
        </p:nvCxnSpPr>
        <p:spPr>
          <a:xfrm flipV="1">
            <a:off x="97903" y="137172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9" name="直接连接符 268"/>
          <p:cNvCxnSpPr/>
          <p:nvPr/>
        </p:nvCxnSpPr>
        <p:spPr>
          <a:xfrm flipV="1">
            <a:off x="97903" y="1445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0" name="直接连接符 269"/>
          <p:cNvCxnSpPr/>
          <p:nvPr/>
        </p:nvCxnSpPr>
        <p:spPr>
          <a:xfrm flipV="1">
            <a:off x="97903" y="118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1" name="直接连接符 270"/>
          <p:cNvCxnSpPr/>
          <p:nvPr/>
        </p:nvCxnSpPr>
        <p:spPr>
          <a:xfrm flipV="1">
            <a:off x="97903" y="126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2" name="直接连接符 271"/>
          <p:cNvCxnSpPr/>
          <p:nvPr/>
        </p:nvCxnSpPr>
        <p:spPr>
          <a:xfrm flipV="1">
            <a:off x="97903" y="1336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3" name="直接连接符 272"/>
          <p:cNvCxnSpPr/>
          <p:nvPr/>
        </p:nvCxnSpPr>
        <p:spPr>
          <a:xfrm flipV="1">
            <a:off x="97903" y="141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4" name="直接连接符 273"/>
          <p:cNvCxnSpPr/>
          <p:nvPr/>
        </p:nvCxnSpPr>
        <p:spPr>
          <a:xfrm flipV="1">
            <a:off x="97903" y="1111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6" name="直接连接符 275"/>
          <p:cNvCxnSpPr/>
          <p:nvPr/>
        </p:nvCxnSpPr>
        <p:spPr>
          <a:xfrm flipV="1">
            <a:off x="97903" y="115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9" name="直接连接符 288"/>
          <p:cNvCxnSpPr/>
          <p:nvPr/>
        </p:nvCxnSpPr>
        <p:spPr>
          <a:xfrm flipV="1">
            <a:off x="750984" y="122647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0" name="直接连接符 289"/>
          <p:cNvCxnSpPr/>
          <p:nvPr/>
        </p:nvCxnSpPr>
        <p:spPr>
          <a:xfrm flipV="1">
            <a:off x="750984" y="130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1" name="直接连接符 290"/>
          <p:cNvCxnSpPr/>
          <p:nvPr/>
        </p:nvCxnSpPr>
        <p:spPr>
          <a:xfrm flipV="1">
            <a:off x="750984" y="137457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2" name="直接连接符 291"/>
          <p:cNvCxnSpPr/>
          <p:nvPr/>
        </p:nvCxnSpPr>
        <p:spPr>
          <a:xfrm flipV="1">
            <a:off x="750984" y="144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3" name="直接连接符 292"/>
          <p:cNvCxnSpPr/>
          <p:nvPr/>
        </p:nvCxnSpPr>
        <p:spPr>
          <a:xfrm flipV="1">
            <a:off x="750984" y="152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4" name="直接连接符 293"/>
          <p:cNvCxnSpPr/>
          <p:nvPr/>
        </p:nvCxnSpPr>
        <p:spPr>
          <a:xfrm flipV="1">
            <a:off x="750984" y="159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9" name="直接连接符 298"/>
          <p:cNvCxnSpPr/>
          <p:nvPr/>
        </p:nvCxnSpPr>
        <p:spPr>
          <a:xfrm flipV="1">
            <a:off x="750984" y="119229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0" name="直接连接符 299"/>
          <p:cNvCxnSpPr/>
          <p:nvPr/>
        </p:nvCxnSpPr>
        <p:spPr>
          <a:xfrm flipV="1">
            <a:off x="750984" y="126634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1" name="直接连接符 300"/>
          <p:cNvCxnSpPr/>
          <p:nvPr/>
        </p:nvCxnSpPr>
        <p:spPr>
          <a:xfrm flipV="1">
            <a:off x="750984" y="134039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2" name="直接连接符 301"/>
          <p:cNvCxnSpPr/>
          <p:nvPr/>
        </p:nvCxnSpPr>
        <p:spPr>
          <a:xfrm flipV="1">
            <a:off x="750984" y="141444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3" name="直接连接符 302"/>
          <p:cNvCxnSpPr/>
          <p:nvPr/>
        </p:nvCxnSpPr>
        <p:spPr>
          <a:xfrm flipV="1">
            <a:off x="750984" y="14884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4" name="直接连接符 303"/>
          <p:cNvCxnSpPr/>
          <p:nvPr/>
        </p:nvCxnSpPr>
        <p:spPr>
          <a:xfrm flipV="1">
            <a:off x="750984" y="156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3" name="直接连接符 312"/>
          <p:cNvCxnSpPr/>
          <p:nvPr/>
        </p:nvCxnSpPr>
        <p:spPr>
          <a:xfrm flipV="1">
            <a:off x="750984" y="115526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7" name="直接连接符 316"/>
          <p:cNvCxnSpPr/>
          <p:nvPr/>
        </p:nvCxnSpPr>
        <p:spPr>
          <a:xfrm flipV="1">
            <a:off x="750984" y="112109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7" name="直接连接符 326"/>
          <p:cNvCxnSpPr/>
          <p:nvPr/>
        </p:nvCxnSpPr>
        <p:spPr>
          <a:xfrm flipV="1">
            <a:off x="9195454" y="509229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8" name="直接连接符 327"/>
          <p:cNvCxnSpPr/>
          <p:nvPr/>
        </p:nvCxnSpPr>
        <p:spPr>
          <a:xfrm flipV="1">
            <a:off x="9195454" y="516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9" name="直接连接符 328"/>
          <p:cNvCxnSpPr/>
          <p:nvPr/>
        </p:nvCxnSpPr>
        <p:spPr>
          <a:xfrm flipV="1">
            <a:off x="9195454" y="524039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0" name="直接连接符 329"/>
          <p:cNvCxnSpPr/>
          <p:nvPr/>
        </p:nvCxnSpPr>
        <p:spPr>
          <a:xfrm flipV="1">
            <a:off x="9195454" y="531444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1" name="直接连接符 330"/>
          <p:cNvCxnSpPr/>
          <p:nvPr/>
        </p:nvCxnSpPr>
        <p:spPr>
          <a:xfrm flipV="1">
            <a:off x="9195454" y="538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2" name="直接连接符 331"/>
          <p:cNvCxnSpPr/>
          <p:nvPr/>
        </p:nvCxnSpPr>
        <p:spPr>
          <a:xfrm flipV="1">
            <a:off x="9195454" y="505811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直接连接符 332"/>
          <p:cNvCxnSpPr/>
          <p:nvPr/>
        </p:nvCxnSpPr>
        <p:spPr>
          <a:xfrm flipV="1">
            <a:off x="9195454" y="513216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直接连接符 333"/>
          <p:cNvCxnSpPr/>
          <p:nvPr/>
        </p:nvCxnSpPr>
        <p:spPr>
          <a:xfrm flipV="1">
            <a:off x="9195454" y="52062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直接连接符 334"/>
          <p:cNvCxnSpPr/>
          <p:nvPr/>
        </p:nvCxnSpPr>
        <p:spPr>
          <a:xfrm flipV="1">
            <a:off x="9195454" y="52802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直接连接符 335"/>
          <p:cNvCxnSpPr/>
          <p:nvPr/>
        </p:nvCxnSpPr>
        <p:spPr>
          <a:xfrm flipV="1">
            <a:off x="9195454" y="535431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直接连接符 336"/>
          <p:cNvCxnSpPr/>
          <p:nvPr/>
        </p:nvCxnSpPr>
        <p:spPr>
          <a:xfrm flipV="1">
            <a:off x="9195454" y="54283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直接连接符 337"/>
          <p:cNvCxnSpPr/>
          <p:nvPr/>
        </p:nvCxnSpPr>
        <p:spPr>
          <a:xfrm flipV="1">
            <a:off x="9195454" y="479893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直接连接符 338"/>
          <p:cNvCxnSpPr/>
          <p:nvPr/>
        </p:nvCxnSpPr>
        <p:spPr>
          <a:xfrm flipV="1">
            <a:off x="9195454" y="4872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直接连接符 339"/>
          <p:cNvCxnSpPr/>
          <p:nvPr/>
        </p:nvCxnSpPr>
        <p:spPr>
          <a:xfrm flipV="1">
            <a:off x="9195454" y="494704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直接连接符 340"/>
          <p:cNvCxnSpPr/>
          <p:nvPr/>
        </p:nvCxnSpPr>
        <p:spPr>
          <a:xfrm flipV="1">
            <a:off x="9195454" y="502109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直接连接符 341"/>
          <p:cNvCxnSpPr/>
          <p:nvPr/>
        </p:nvCxnSpPr>
        <p:spPr>
          <a:xfrm flipV="1">
            <a:off x="9195454" y="47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直接连接符 342"/>
          <p:cNvCxnSpPr/>
          <p:nvPr/>
        </p:nvCxnSpPr>
        <p:spPr>
          <a:xfrm flipV="1">
            <a:off x="9195454" y="48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直接连接符 343"/>
          <p:cNvCxnSpPr/>
          <p:nvPr/>
        </p:nvCxnSpPr>
        <p:spPr>
          <a:xfrm flipV="1">
            <a:off x="9195454" y="49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直接连接符 344"/>
          <p:cNvCxnSpPr/>
          <p:nvPr/>
        </p:nvCxnSpPr>
        <p:spPr>
          <a:xfrm flipV="1">
            <a:off x="9195454" y="49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6" name="直接连接符 345"/>
          <p:cNvCxnSpPr/>
          <p:nvPr/>
        </p:nvCxnSpPr>
        <p:spPr>
          <a:xfrm flipV="1">
            <a:off x="9195454" y="46869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7" name="直接连接符 346"/>
          <p:cNvCxnSpPr/>
          <p:nvPr/>
        </p:nvCxnSpPr>
        <p:spPr>
          <a:xfrm flipV="1">
            <a:off x="9195454" y="47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8" name="直接连接符 347"/>
          <p:cNvCxnSpPr/>
          <p:nvPr/>
        </p:nvCxnSpPr>
        <p:spPr>
          <a:xfrm flipV="1">
            <a:off x="8544903" y="508469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9" name="直接连接符 348"/>
          <p:cNvCxnSpPr/>
          <p:nvPr/>
        </p:nvCxnSpPr>
        <p:spPr>
          <a:xfrm flipV="1">
            <a:off x="8544903" y="51587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0" name="直接连接符 349"/>
          <p:cNvCxnSpPr/>
          <p:nvPr/>
        </p:nvCxnSpPr>
        <p:spPr>
          <a:xfrm flipV="1">
            <a:off x="8544903" y="523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1" name="直接连接符 350"/>
          <p:cNvCxnSpPr/>
          <p:nvPr/>
        </p:nvCxnSpPr>
        <p:spPr>
          <a:xfrm flipV="1">
            <a:off x="8544903" y="53068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2" name="直接连接符 351"/>
          <p:cNvCxnSpPr/>
          <p:nvPr/>
        </p:nvCxnSpPr>
        <p:spPr>
          <a:xfrm flipV="1">
            <a:off x="8544903" y="538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3" name="直接连接符 352"/>
          <p:cNvCxnSpPr/>
          <p:nvPr/>
        </p:nvCxnSpPr>
        <p:spPr>
          <a:xfrm flipV="1">
            <a:off x="8544903" y="545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4" name="直接连接符 353"/>
          <p:cNvCxnSpPr/>
          <p:nvPr/>
        </p:nvCxnSpPr>
        <p:spPr>
          <a:xfrm flipV="1">
            <a:off x="8544903" y="505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5" name="直接连接符 354"/>
          <p:cNvCxnSpPr/>
          <p:nvPr/>
        </p:nvCxnSpPr>
        <p:spPr>
          <a:xfrm flipV="1">
            <a:off x="8544903" y="512457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6" name="直接连接符 355"/>
          <p:cNvCxnSpPr/>
          <p:nvPr/>
        </p:nvCxnSpPr>
        <p:spPr>
          <a:xfrm flipV="1">
            <a:off x="8544903" y="519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7" name="直接连接符 356"/>
          <p:cNvCxnSpPr/>
          <p:nvPr/>
        </p:nvCxnSpPr>
        <p:spPr>
          <a:xfrm flipV="1">
            <a:off x="8544903" y="527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8" name="直接连接符 357"/>
          <p:cNvCxnSpPr/>
          <p:nvPr/>
        </p:nvCxnSpPr>
        <p:spPr>
          <a:xfrm flipV="1">
            <a:off x="8544903" y="534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9" name="直接连接符 358"/>
          <p:cNvCxnSpPr/>
          <p:nvPr/>
        </p:nvCxnSpPr>
        <p:spPr>
          <a:xfrm flipV="1">
            <a:off x="8544903" y="54207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0" name="直接连接符 359"/>
          <p:cNvCxnSpPr/>
          <p:nvPr/>
        </p:nvCxnSpPr>
        <p:spPr>
          <a:xfrm flipV="1">
            <a:off x="8544903" y="50134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1" name="直接连接符 360"/>
          <p:cNvCxnSpPr/>
          <p:nvPr/>
        </p:nvCxnSpPr>
        <p:spPr>
          <a:xfrm flipV="1">
            <a:off x="8544903" y="497931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36195" y="620395"/>
            <a:ext cx="9899650" cy="0"/>
          </a:xfrm>
          <a:prstGeom prst="line">
            <a:avLst/>
          </a:prstGeom>
          <a:ln w="88900" cap="flat" cmpd="thickThin">
            <a:solidFill>
              <a:schemeClr val="accent1">
                <a:lumMod val="75000"/>
              </a:schemeClr>
            </a:solidFill>
            <a:prstDash val="solid"/>
            <a:bevel/>
            <a:headEnd type="none"/>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2807595" y="260111"/>
            <a:ext cx="4526280" cy="368300"/>
          </a:xfrm>
          <a:prstGeom prst="rect">
            <a:avLst/>
          </a:prstGeom>
          <a:noFill/>
          <a:ln w="9525">
            <a:noFill/>
          </a:ln>
        </p:spPr>
        <p:txBody>
          <a:bodyPr wrap="non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l" eaLnBrk="1" hangingPunct="1">
              <a:lnSpc>
                <a:spcPct val="100000"/>
              </a:lnSpc>
              <a:spcBef>
                <a:spcPct val="0"/>
              </a:spcBef>
              <a:buNone/>
            </a:pPr>
            <a:r>
              <a:rPr lang="zh-CN" altLang="en-US" sz="1800">
                <a:solidFill>
                  <a:srgbClr val="000000"/>
                </a:solidFill>
                <a:latin typeface="宋体" panose="02010600030101010101" pitchFamily="2" charset="-122"/>
                <a:ea typeface="宋体" panose="02010600030101010101" pitchFamily="2" charset="-122"/>
                <a:sym typeface="+mn-ea"/>
              </a:rPr>
              <a:t>接线松动、接触不良、虚接等线路问题检修</a:t>
            </a:r>
            <a:endParaRPr lang="zh-CN" altLang="en-US" sz="1800" b="1" dirty="0" smtClean="0">
              <a:latin typeface="微软雅黑" panose="020B0503020204020204" charset="-122"/>
              <a:ea typeface="微软雅黑" panose="020B0503020204020204" charset="-122"/>
              <a:sym typeface="宋体" panose="02010600030101010101" pitchFamily="2" charset="-122"/>
            </a:endParaRPr>
          </a:p>
        </p:txBody>
      </p:sp>
      <p:pic>
        <p:nvPicPr>
          <p:cNvPr id="6" name="图片 5"/>
          <p:cNvPicPr>
            <a:picLocks noChangeAspect="1"/>
          </p:cNvPicPr>
          <p:nvPr/>
        </p:nvPicPr>
        <p:blipFill>
          <a:blip r:embed="rId1"/>
          <a:stretch>
            <a:fillRect/>
          </a:stretch>
        </p:blipFill>
        <p:spPr>
          <a:xfrm>
            <a:off x="5327650" y="755015"/>
            <a:ext cx="4030980" cy="2282825"/>
          </a:xfrm>
          <a:prstGeom prst="rect">
            <a:avLst/>
          </a:prstGeom>
        </p:spPr>
      </p:pic>
      <p:pic>
        <p:nvPicPr>
          <p:cNvPr id="7" name="图片 6"/>
          <p:cNvPicPr>
            <a:picLocks noChangeAspect="1"/>
          </p:cNvPicPr>
          <p:nvPr/>
        </p:nvPicPr>
        <p:blipFill>
          <a:blip r:embed="rId2"/>
          <a:stretch>
            <a:fillRect/>
          </a:stretch>
        </p:blipFill>
        <p:spPr>
          <a:xfrm>
            <a:off x="71120" y="764540"/>
            <a:ext cx="5256530" cy="5628005"/>
          </a:xfrm>
          <a:prstGeom prst="rect">
            <a:avLst/>
          </a:prstGeom>
        </p:spPr>
      </p:pic>
      <p:pic>
        <p:nvPicPr>
          <p:cNvPr id="8" name="图片 7" descr="局部截取_20260504_190152"/>
          <p:cNvPicPr>
            <a:picLocks noChangeAspect="1"/>
          </p:cNvPicPr>
          <p:nvPr/>
        </p:nvPicPr>
        <p:blipFill>
          <a:blip r:embed="rId3"/>
          <a:stretch>
            <a:fillRect/>
          </a:stretch>
        </p:blipFill>
        <p:spPr>
          <a:xfrm>
            <a:off x="5327650" y="3037840"/>
            <a:ext cx="4030980" cy="349377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4" name="直接连接符 143"/>
          <p:cNvCxnSpPr/>
          <p:nvPr/>
        </p:nvCxnSpPr>
        <p:spPr>
          <a:xfrm flipV="1">
            <a:off x="97903" y="237140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直接连接符 144"/>
          <p:cNvCxnSpPr/>
          <p:nvPr/>
        </p:nvCxnSpPr>
        <p:spPr>
          <a:xfrm flipV="1">
            <a:off x="97903" y="244545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6" name="直接连接符 145"/>
          <p:cNvCxnSpPr/>
          <p:nvPr/>
        </p:nvCxnSpPr>
        <p:spPr>
          <a:xfrm flipV="1">
            <a:off x="97903" y="251950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7" name="直接连接符 146"/>
          <p:cNvCxnSpPr/>
          <p:nvPr/>
        </p:nvCxnSpPr>
        <p:spPr>
          <a:xfrm flipV="1">
            <a:off x="97903" y="259355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8" name="直接连接符 147"/>
          <p:cNvCxnSpPr/>
          <p:nvPr/>
        </p:nvCxnSpPr>
        <p:spPr>
          <a:xfrm flipV="1">
            <a:off x="97903" y="266760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直接连接符 148"/>
          <p:cNvCxnSpPr/>
          <p:nvPr/>
        </p:nvCxnSpPr>
        <p:spPr>
          <a:xfrm flipV="1">
            <a:off x="97903" y="274166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0" name="直接连接符 149"/>
          <p:cNvCxnSpPr/>
          <p:nvPr/>
        </p:nvCxnSpPr>
        <p:spPr>
          <a:xfrm flipV="1">
            <a:off x="97903" y="281571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1" name="直接连接符 150"/>
          <p:cNvCxnSpPr/>
          <p:nvPr/>
        </p:nvCxnSpPr>
        <p:spPr>
          <a:xfrm flipV="1">
            <a:off x="97903" y="288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2" name="直接连接符 151"/>
          <p:cNvCxnSpPr/>
          <p:nvPr/>
        </p:nvCxnSpPr>
        <p:spPr>
          <a:xfrm flipV="1">
            <a:off x="97903" y="296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直接连接符 152"/>
          <p:cNvCxnSpPr/>
          <p:nvPr/>
        </p:nvCxnSpPr>
        <p:spPr>
          <a:xfrm flipV="1">
            <a:off x="97903" y="30378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4" name="直接连接符 153"/>
          <p:cNvCxnSpPr/>
          <p:nvPr/>
        </p:nvCxnSpPr>
        <p:spPr>
          <a:xfrm flipV="1">
            <a:off x="97903" y="311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5" name="直接连接符 154"/>
          <p:cNvCxnSpPr/>
          <p:nvPr/>
        </p:nvCxnSpPr>
        <p:spPr>
          <a:xfrm flipV="1">
            <a:off x="97903" y="31859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 name="直接连接符 155"/>
          <p:cNvCxnSpPr/>
          <p:nvPr/>
        </p:nvCxnSpPr>
        <p:spPr>
          <a:xfrm flipV="1">
            <a:off x="97903" y="326001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直接连接符 156"/>
          <p:cNvCxnSpPr/>
          <p:nvPr/>
        </p:nvCxnSpPr>
        <p:spPr>
          <a:xfrm flipV="1">
            <a:off x="97903" y="33340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直接连接符 157"/>
          <p:cNvCxnSpPr/>
          <p:nvPr/>
        </p:nvCxnSpPr>
        <p:spPr>
          <a:xfrm flipV="1">
            <a:off x="97903" y="340811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直接连接符 158"/>
          <p:cNvCxnSpPr/>
          <p:nvPr/>
        </p:nvCxnSpPr>
        <p:spPr>
          <a:xfrm flipV="1">
            <a:off x="97903" y="348216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0" name="直接连接符 159"/>
          <p:cNvCxnSpPr/>
          <p:nvPr/>
        </p:nvCxnSpPr>
        <p:spPr>
          <a:xfrm flipV="1">
            <a:off x="97903" y="35562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1" name="直接连接符 160"/>
          <p:cNvCxnSpPr/>
          <p:nvPr/>
        </p:nvCxnSpPr>
        <p:spPr>
          <a:xfrm flipV="1">
            <a:off x="97903" y="363026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2" name="直接连接符 161"/>
          <p:cNvCxnSpPr/>
          <p:nvPr/>
        </p:nvCxnSpPr>
        <p:spPr>
          <a:xfrm flipV="1">
            <a:off x="97903" y="37043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3" name="直接连接符 162"/>
          <p:cNvCxnSpPr/>
          <p:nvPr/>
        </p:nvCxnSpPr>
        <p:spPr>
          <a:xfrm flipV="1">
            <a:off x="97903" y="377836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4" name="直接连接符 163"/>
          <p:cNvCxnSpPr/>
          <p:nvPr/>
        </p:nvCxnSpPr>
        <p:spPr>
          <a:xfrm flipV="1">
            <a:off x="97903" y="385241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5" name="直接连接符 164"/>
          <p:cNvCxnSpPr/>
          <p:nvPr/>
        </p:nvCxnSpPr>
        <p:spPr>
          <a:xfrm flipV="1">
            <a:off x="97903" y="392647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6" name="直接连接符 165"/>
          <p:cNvCxnSpPr/>
          <p:nvPr/>
        </p:nvCxnSpPr>
        <p:spPr>
          <a:xfrm flipV="1">
            <a:off x="97903" y="400052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7" name="直接连接符 166"/>
          <p:cNvCxnSpPr/>
          <p:nvPr/>
        </p:nvCxnSpPr>
        <p:spPr>
          <a:xfrm flipV="1">
            <a:off x="97903" y="407457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8" name="直接连接符 167"/>
          <p:cNvCxnSpPr/>
          <p:nvPr/>
        </p:nvCxnSpPr>
        <p:spPr>
          <a:xfrm flipV="1">
            <a:off x="97903" y="414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9" name="直接连接符 168"/>
          <p:cNvCxnSpPr/>
          <p:nvPr/>
        </p:nvCxnSpPr>
        <p:spPr>
          <a:xfrm flipV="1">
            <a:off x="97903" y="422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0" name="直接连接符 169"/>
          <p:cNvCxnSpPr/>
          <p:nvPr/>
        </p:nvCxnSpPr>
        <p:spPr>
          <a:xfrm flipV="1">
            <a:off x="97903" y="429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1" name="直接连接符 170"/>
          <p:cNvCxnSpPr/>
          <p:nvPr/>
        </p:nvCxnSpPr>
        <p:spPr>
          <a:xfrm flipV="1">
            <a:off x="97903" y="4370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2" name="直接连接符 171"/>
          <p:cNvCxnSpPr/>
          <p:nvPr/>
        </p:nvCxnSpPr>
        <p:spPr>
          <a:xfrm flipV="1">
            <a:off x="97903" y="44448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3" name="直接连接符 172"/>
          <p:cNvCxnSpPr/>
          <p:nvPr/>
        </p:nvCxnSpPr>
        <p:spPr>
          <a:xfrm flipV="1">
            <a:off x="97903" y="451887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4" name="直接连接符 173"/>
          <p:cNvCxnSpPr/>
          <p:nvPr/>
        </p:nvCxnSpPr>
        <p:spPr>
          <a:xfrm flipV="1">
            <a:off x="97903" y="45929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5" name="直接连接符 174"/>
          <p:cNvCxnSpPr/>
          <p:nvPr/>
        </p:nvCxnSpPr>
        <p:spPr>
          <a:xfrm flipV="1">
            <a:off x="97903" y="466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6" name="直接连接符 175"/>
          <p:cNvCxnSpPr/>
          <p:nvPr/>
        </p:nvCxnSpPr>
        <p:spPr>
          <a:xfrm flipV="1">
            <a:off x="97903" y="474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直接连接符 176"/>
          <p:cNvCxnSpPr/>
          <p:nvPr/>
        </p:nvCxnSpPr>
        <p:spPr>
          <a:xfrm flipV="1">
            <a:off x="97903" y="481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8" name="直接连接符 177"/>
          <p:cNvCxnSpPr/>
          <p:nvPr/>
        </p:nvCxnSpPr>
        <p:spPr>
          <a:xfrm flipV="1">
            <a:off x="97903" y="488912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flipV="1">
            <a:off x="97903" y="496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0" name="直接连接符 179"/>
          <p:cNvCxnSpPr/>
          <p:nvPr/>
        </p:nvCxnSpPr>
        <p:spPr>
          <a:xfrm flipV="1">
            <a:off x="97903" y="503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1" name="直接连接符 180"/>
          <p:cNvCxnSpPr/>
          <p:nvPr/>
        </p:nvCxnSpPr>
        <p:spPr>
          <a:xfrm flipV="1">
            <a:off x="97903" y="510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2" name="直接连接符 181"/>
          <p:cNvCxnSpPr/>
          <p:nvPr/>
        </p:nvCxnSpPr>
        <p:spPr>
          <a:xfrm flipV="1">
            <a:off x="97903" y="517963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3" name="直接连接符 182"/>
          <p:cNvCxnSpPr/>
          <p:nvPr/>
        </p:nvCxnSpPr>
        <p:spPr>
          <a:xfrm flipV="1">
            <a:off x="97903" y="525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4" name="直接连接符 183"/>
          <p:cNvCxnSpPr/>
          <p:nvPr/>
        </p:nvCxnSpPr>
        <p:spPr>
          <a:xfrm flipV="1">
            <a:off x="97903" y="532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5" name="直接连接符 184"/>
          <p:cNvCxnSpPr/>
          <p:nvPr/>
        </p:nvCxnSpPr>
        <p:spPr>
          <a:xfrm flipV="1">
            <a:off x="97903" y="540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6" name="直接连接符 185"/>
          <p:cNvCxnSpPr/>
          <p:nvPr/>
        </p:nvCxnSpPr>
        <p:spPr>
          <a:xfrm flipV="1">
            <a:off x="97903" y="547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7" name="直接连接符 186"/>
          <p:cNvCxnSpPr/>
          <p:nvPr/>
        </p:nvCxnSpPr>
        <p:spPr>
          <a:xfrm flipV="1">
            <a:off x="97903" y="351634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8" name="直接连接符 187"/>
          <p:cNvCxnSpPr/>
          <p:nvPr/>
        </p:nvCxnSpPr>
        <p:spPr>
          <a:xfrm flipV="1">
            <a:off x="97903" y="359039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9" name="直接连接符 188"/>
          <p:cNvCxnSpPr/>
          <p:nvPr/>
        </p:nvCxnSpPr>
        <p:spPr>
          <a:xfrm flipV="1">
            <a:off x="97903" y="366444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0" name="直接连接符 189"/>
          <p:cNvCxnSpPr/>
          <p:nvPr/>
        </p:nvCxnSpPr>
        <p:spPr>
          <a:xfrm flipV="1">
            <a:off x="97903" y="373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1" name="直接连接符 190"/>
          <p:cNvCxnSpPr/>
          <p:nvPr/>
        </p:nvCxnSpPr>
        <p:spPr>
          <a:xfrm flipV="1">
            <a:off x="97903" y="381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2" name="直接连接符 191"/>
          <p:cNvCxnSpPr/>
          <p:nvPr/>
        </p:nvCxnSpPr>
        <p:spPr>
          <a:xfrm flipV="1">
            <a:off x="97903" y="38865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3" name="直接连接符 192"/>
          <p:cNvCxnSpPr/>
          <p:nvPr/>
        </p:nvCxnSpPr>
        <p:spPr>
          <a:xfrm flipV="1">
            <a:off x="97903" y="396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4" name="直接连接符 193"/>
          <p:cNvCxnSpPr/>
          <p:nvPr/>
        </p:nvCxnSpPr>
        <p:spPr>
          <a:xfrm flipV="1">
            <a:off x="97903" y="403469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5" name="直接连接符 194"/>
          <p:cNvCxnSpPr/>
          <p:nvPr/>
        </p:nvCxnSpPr>
        <p:spPr>
          <a:xfrm flipV="1">
            <a:off x="97903" y="41087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6" name="直接连接符 195"/>
          <p:cNvCxnSpPr/>
          <p:nvPr/>
        </p:nvCxnSpPr>
        <p:spPr>
          <a:xfrm flipV="1">
            <a:off x="97903" y="41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7" name="直接连接符 196"/>
          <p:cNvCxnSpPr/>
          <p:nvPr/>
        </p:nvCxnSpPr>
        <p:spPr>
          <a:xfrm flipV="1">
            <a:off x="97903" y="42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8" name="直接连接符 197"/>
          <p:cNvCxnSpPr/>
          <p:nvPr/>
        </p:nvCxnSpPr>
        <p:spPr>
          <a:xfrm flipV="1">
            <a:off x="97903" y="43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9" name="直接连接符 198"/>
          <p:cNvCxnSpPr/>
          <p:nvPr/>
        </p:nvCxnSpPr>
        <p:spPr>
          <a:xfrm flipV="1">
            <a:off x="97903" y="44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0" name="直接连接符 199"/>
          <p:cNvCxnSpPr/>
          <p:nvPr/>
        </p:nvCxnSpPr>
        <p:spPr>
          <a:xfrm flipV="1">
            <a:off x="97903" y="447900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1" name="直接连接符 200"/>
          <p:cNvCxnSpPr/>
          <p:nvPr/>
        </p:nvCxnSpPr>
        <p:spPr>
          <a:xfrm flipV="1">
            <a:off x="97903" y="455305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2" name="直接连接符 201"/>
          <p:cNvCxnSpPr/>
          <p:nvPr/>
        </p:nvCxnSpPr>
        <p:spPr>
          <a:xfrm flipV="1">
            <a:off x="97903" y="46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3" name="直接连接符 202"/>
          <p:cNvCxnSpPr/>
          <p:nvPr/>
        </p:nvCxnSpPr>
        <p:spPr>
          <a:xfrm flipV="1">
            <a:off x="97903" y="47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4" name="直接连接符 203"/>
          <p:cNvCxnSpPr/>
          <p:nvPr/>
        </p:nvCxnSpPr>
        <p:spPr>
          <a:xfrm flipV="1">
            <a:off x="97903" y="47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5" name="直接连接符 204"/>
          <p:cNvCxnSpPr/>
          <p:nvPr/>
        </p:nvCxnSpPr>
        <p:spPr>
          <a:xfrm flipV="1">
            <a:off x="97903" y="48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6" name="直接连接符 205"/>
          <p:cNvCxnSpPr/>
          <p:nvPr/>
        </p:nvCxnSpPr>
        <p:spPr>
          <a:xfrm flipV="1">
            <a:off x="97903" y="49233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7" name="直接连接符 206"/>
          <p:cNvCxnSpPr/>
          <p:nvPr/>
        </p:nvCxnSpPr>
        <p:spPr>
          <a:xfrm flipV="1">
            <a:off x="97903" y="49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8" name="直接连接符 207"/>
          <p:cNvCxnSpPr/>
          <p:nvPr/>
        </p:nvCxnSpPr>
        <p:spPr>
          <a:xfrm flipV="1">
            <a:off x="97903" y="50714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9" name="直接连接符 208"/>
          <p:cNvCxnSpPr/>
          <p:nvPr/>
        </p:nvCxnSpPr>
        <p:spPr>
          <a:xfrm flipV="1">
            <a:off x="97903" y="513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0" name="直接连接符 209"/>
          <p:cNvCxnSpPr/>
          <p:nvPr/>
        </p:nvCxnSpPr>
        <p:spPr>
          <a:xfrm flipV="1">
            <a:off x="97903" y="521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1" name="直接连接符 210"/>
          <p:cNvCxnSpPr/>
          <p:nvPr/>
        </p:nvCxnSpPr>
        <p:spPr>
          <a:xfrm flipV="1">
            <a:off x="97903" y="528786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2" name="直接连接符 211"/>
          <p:cNvCxnSpPr/>
          <p:nvPr/>
        </p:nvCxnSpPr>
        <p:spPr>
          <a:xfrm flipV="1">
            <a:off x="97903" y="536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3" name="直接连接符 212"/>
          <p:cNvCxnSpPr/>
          <p:nvPr/>
        </p:nvCxnSpPr>
        <p:spPr>
          <a:xfrm flipV="1">
            <a:off x="97903" y="54359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0" name="直接连接符 219"/>
          <p:cNvCxnSpPr/>
          <p:nvPr/>
        </p:nvCxnSpPr>
        <p:spPr>
          <a:xfrm flipV="1">
            <a:off x="97903" y="23372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1" name="直接连接符 220"/>
          <p:cNvCxnSpPr/>
          <p:nvPr/>
        </p:nvCxnSpPr>
        <p:spPr>
          <a:xfrm flipV="1">
            <a:off x="97903" y="241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2" name="直接连接符 221"/>
          <p:cNvCxnSpPr/>
          <p:nvPr/>
        </p:nvCxnSpPr>
        <p:spPr>
          <a:xfrm flipV="1">
            <a:off x="97903" y="248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3" name="直接连接符 222"/>
          <p:cNvCxnSpPr/>
          <p:nvPr/>
        </p:nvCxnSpPr>
        <p:spPr>
          <a:xfrm flipV="1">
            <a:off x="97903" y="255938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4" name="直接连接符 223"/>
          <p:cNvCxnSpPr/>
          <p:nvPr/>
        </p:nvCxnSpPr>
        <p:spPr>
          <a:xfrm flipV="1">
            <a:off x="97903" y="263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5" name="直接连接符 224"/>
          <p:cNvCxnSpPr/>
          <p:nvPr/>
        </p:nvCxnSpPr>
        <p:spPr>
          <a:xfrm flipV="1">
            <a:off x="97903" y="270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直接连接符 225"/>
          <p:cNvCxnSpPr/>
          <p:nvPr/>
        </p:nvCxnSpPr>
        <p:spPr>
          <a:xfrm flipV="1">
            <a:off x="97903" y="278153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7" name="直接连接符 226"/>
          <p:cNvCxnSpPr/>
          <p:nvPr/>
        </p:nvCxnSpPr>
        <p:spPr>
          <a:xfrm flipV="1">
            <a:off x="97903" y="285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8" name="直接连接符 227"/>
          <p:cNvCxnSpPr/>
          <p:nvPr/>
        </p:nvCxnSpPr>
        <p:spPr>
          <a:xfrm flipV="1">
            <a:off x="97903" y="292963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9" name="直接连接符 228"/>
          <p:cNvCxnSpPr/>
          <p:nvPr/>
        </p:nvCxnSpPr>
        <p:spPr>
          <a:xfrm flipV="1">
            <a:off x="97903" y="300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0" name="直接连接符 229"/>
          <p:cNvCxnSpPr/>
          <p:nvPr/>
        </p:nvCxnSpPr>
        <p:spPr>
          <a:xfrm flipV="1">
            <a:off x="97903" y="307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1" name="直接连接符 230"/>
          <p:cNvCxnSpPr/>
          <p:nvPr/>
        </p:nvCxnSpPr>
        <p:spPr>
          <a:xfrm flipV="1">
            <a:off x="97903" y="315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直接连接符 231"/>
          <p:cNvCxnSpPr/>
          <p:nvPr/>
        </p:nvCxnSpPr>
        <p:spPr>
          <a:xfrm flipV="1">
            <a:off x="97903" y="322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3" name="直接连接符 232"/>
          <p:cNvCxnSpPr/>
          <p:nvPr/>
        </p:nvCxnSpPr>
        <p:spPr>
          <a:xfrm flipV="1">
            <a:off x="97903" y="329988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4" name="直接连接符 233"/>
          <p:cNvCxnSpPr/>
          <p:nvPr/>
        </p:nvCxnSpPr>
        <p:spPr>
          <a:xfrm flipV="1">
            <a:off x="97903" y="337393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5" name="直接连接符 234"/>
          <p:cNvCxnSpPr/>
          <p:nvPr/>
        </p:nvCxnSpPr>
        <p:spPr>
          <a:xfrm flipV="1">
            <a:off x="97903" y="344798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3" name="直接连接符 242"/>
          <p:cNvCxnSpPr/>
          <p:nvPr/>
        </p:nvCxnSpPr>
        <p:spPr>
          <a:xfrm flipV="1">
            <a:off x="97903" y="151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4" name="直接连接符 243"/>
          <p:cNvCxnSpPr/>
          <p:nvPr/>
        </p:nvCxnSpPr>
        <p:spPr>
          <a:xfrm flipV="1">
            <a:off x="97903" y="159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5" name="直接连接符 244"/>
          <p:cNvCxnSpPr/>
          <p:nvPr/>
        </p:nvCxnSpPr>
        <p:spPr>
          <a:xfrm flipV="1">
            <a:off x="97903" y="166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6" name="直接连接符 245"/>
          <p:cNvCxnSpPr/>
          <p:nvPr/>
        </p:nvCxnSpPr>
        <p:spPr>
          <a:xfrm flipV="1">
            <a:off x="97903" y="17391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7" name="直接连接符 246"/>
          <p:cNvCxnSpPr/>
          <p:nvPr/>
        </p:nvCxnSpPr>
        <p:spPr>
          <a:xfrm flipV="1">
            <a:off x="97903" y="181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8" name="直接连接符 247"/>
          <p:cNvCxnSpPr/>
          <p:nvPr/>
        </p:nvCxnSpPr>
        <p:spPr>
          <a:xfrm flipV="1">
            <a:off x="97903" y="188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9" name="直接连接符 248"/>
          <p:cNvCxnSpPr/>
          <p:nvPr/>
        </p:nvCxnSpPr>
        <p:spPr>
          <a:xfrm flipV="1">
            <a:off x="97903" y="196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0" name="直接连接符 249"/>
          <p:cNvCxnSpPr/>
          <p:nvPr/>
        </p:nvCxnSpPr>
        <p:spPr>
          <a:xfrm flipV="1">
            <a:off x="97903" y="203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1" name="直接连接符 250"/>
          <p:cNvCxnSpPr/>
          <p:nvPr/>
        </p:nvCxnSpPr>
        <p:spPr>
          <a:xfrm flipV="1">
            <a:off x="97903" y="210938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2" name="直接连接符 251"/>
          <p:cNvCxnSpPr/>
          <p:nvPr/>
        </p:nvCxnSpPr>
        <p:spPr>
          <a:xfrm flipV="1">
            <a:off x="97903" y="218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3" name="直接连接符 252"/>
          <p:cNvCxnSpPr/>
          <p:nvPr/>
        </p:nvCxnSpPr>
        <p:spPr>
          <a:xfrm flipV="1">
            <a:off x="97903" y="225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4" name="直接连接符 253"/>
          <p:cNvCxnSpPr/>
          <p:nvPr/>
        </p:nvCxnSpPr>
        <p:spPr>
          <a:xfrm flipV="1">
            <a:off x="97903" y="14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5" name="直接连接符 254"/>
          <p:cNvCxnSpPr/>
          <p:nvPr/>
        </p:nvCxnSpPr>
        <p:spPr>
          <a:xfrm flipV="1">
            <a:off x="97903" y="15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6" name="直接连接符 255"/>
          <p:cNvCxnSpPr/>
          <p:nvPr/>
        </p:nvCxnSpPr>
        <p:spPr>
          <a:xfrm flipV="1">
            <a:off x="97903" y="16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7" name="直接连接符 256"/>
          <p:cNvCxnSpPr/>
          <p:nvPr/>
        </p:nvCxnSpPr>
        <p:spPr>
          <a:xfrm flipV="1">
            <a:off x="97903" y="17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直接连接符 257"/>
          <p:cNvCxnSpPr/>
          <p:nvPr/>
        </p:nvCxnSpPr>
        <p:spPr>
          <a:xfrm flipV="1">
            <a:off x="97903" y="177900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直接连接符 258"/>
          <p:cNvCxnSpPr/>
          <p:nvPr/>
        </p:nvCxnSpPr>
        <p:spPr>
          <a:xfrm flipV="1">
            <a:off x="97903" y="185305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0" name="直接连接符 259"/>
          <p:cNvCxnSpPr/>
          <p:nvPr/>
        </p:nvCxnSpPr>
        <p:spPr>
          <a:xfrm flipV="1">
            <a:off x="97903" y="19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直接连接符 260"/>
          <p:cNvCxnSpPr/>
          <p:nvPr/>
        </p:nvCxnSpPr>
        <p:spPr>
          <a:xfrm flipV="1">
            <a:off x="97903" y="20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直接连接符 261"/>
          <p:cNvCxnSpPr/>
          <p:nvPr/>
        </p:nvCxnSpPr>
        <p:spPr>
          <a:xfrm flipV="1">
            <a:off x="97903" y="20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3" name="直接连接符 262"/>
          <p:cNvCxnSpPr/>
          <p:nvPr/>
        </p:nvCxnSpPr>
        <p:spPr>
          <a:xfrm flipV="1">
            <a:off x="97903" y="21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4" name="直接连接符 263"/>
          <p:cNvCxnSpPr/>
          <p:nvPr/>
        </p:nvCxnSpPr>
        <p:spPr>
          <a:xfrm flipV="1">
            <a:off x="97903" y="222330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5" name="直接连接符 264"/>
          <p:cNvCxnSpPr/>
          <p:nvPr/>
        </p:nvCxnSpPr>
        <p:spPr>
          <a:xfrm flipV="1">
            <a:off x="97903" y="22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6" name="直接连接符 265"/>
          <p:cNvCxnSpPr/>
          <p:nvPr/>
        </p:nvCxnSpPr>
        <p:spPr>
          <a:xfrm flipV="1">
            <a:off x="97903" y="12236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7" name="直接连接符 266"/>
          <p:cNvCxnSpPr/>
          <p:nvPr/>
        </p:nvCxnSpPr>
        <p:spPr>
          <a:xfrm flipV="1">
            <a:off x="97903" y="1297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8" name="直接连接符 267"/>
          <p:cNvCxnSpPr/>
          <p:nvPr/>
        </p:nvCxnSpPr>
        <p:spPr>
          <a:xfrm flipV="1">
            <a:off x="97903" y="137172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9" name="直接连接符 268"/>
          <p:cNvCxnSpPr/>
          <p:nvPr/>
        </p:nvCxnSpPr>
        <p:spPr>
          <a:xfrm flipV="1">
            <a:off x="97903" y="1445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0" name="直接连接符 269"/>
          <p:cNvCxnSpPr/>
          <p:nvPr/>
        </p:nvCxnSpPr>
        <p:spPr>
          <a:xfrm flipV="1">
            <a:off x="97903" y="118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1" name="直接连接符 270"/>
          <p:cNvCxnSpPr/>
          <p:nvPr/>
        </p:nvCxnSpPr>
        <p:spPr>
          <a:xfrm flipV="1">
            <a:off x="97903" y="126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2" name="直接连接符 271"/>
          <p:cNvCxnSpPr/>
          <p:nvPr/>
        </p:nvCxnSpPr>
        <p:spPr>
          <a:xfrm flipV="1">
            <a:off x="97903" y="1336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3" name="直接连接符 272"/>
          <p:cNvCxnSpPr/>
          <p:nvPr/>
        </p:nvCxnSpPr>
        <p:spPr>
          <a:xfrm flipV="1">
            <a:off x="97903" y="141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4" name="直接连接符 273"/>
          <p:cNvCxnSpPr/>
          <p:nvPr/>
        </p:nvCxnSpPr>
        <p:spPr>
          <a:xfrm flipV="1">
            <a:off x="97903" y="1111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6" name="直接连接符 275"/>
          <p:cNvCxnSpPr/>
          <p:nvPr/>
        </p:nvCxnSpPr>
        <p:spPr>
          <a:xfrm flipV="1">
            <a:off x="97903" y="115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9" name="直接连接符 288"/>
          <p:cNvCxnSpPr/>
          <p:nvPr/>
        </p:nvCxnSpPr>
        <p:spPr>
          <a:xfrm flipV="1">
            <a:off x="750984" y="122647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0" name="直接连接符 289"/>
          <p:cNvCxnSpPr/>
          <p:nvPr/>
        </p:nvCxnSpPr>
        <p:spPr>
          <a:xfrm flipV="1">
            <a:off x="750984" y="130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1" name="直接连接符 290"/>
          <p:cNvCxnSpPr/>
          <p:nvPr/>
        </p:nvCxnSpPr>
        <p:spPr>
          <a:xfrm flipV="1">
            <a:off x="750984" y="137457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2" name="直接连接符 291"/>
          <p:cNvCxnSpPr/>
          <p:nvPr/>
        </p:nvCxnSpPr>
        <p:spPr>
          <a:xfrm flipV="1">
            <a:off x="750984" y="144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3" name="直接连接符 292"/>
          <p:cNvCxnSpPr/>
          <p:nvPr/>
        </p:nvCxnSpPr>
        <p:spPr>
          <a:xfrm flipV="1">
            <a:off x="750984" y="152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4" name="直接连接符 293"/>
          <p:cNvCxnSpPr/>
          <p:nvPr/>
        </p:nvCxnSpPr>
        <p:spPr>
          <a:xfrm flipV="1">
            <a:off x="750984" y="159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9" name="直接连接符 298"/>
          <p:cNvCxnSpPr/>
          <p:nvPr/>
        </p:nvCxnSpPr>
        <p:spPr>
          <a:xfrm flipV="1">
            <a:off x="750984" y="119229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0" name="直接连接符 299"/>
          <p:cNvCxnSpPr/>
          <p:nvPr/>
        </p:nvCxnSpPr>
        <p:spPr>
          <a:xfrm flipV="1">
            <a:off x="750984" y="126634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1" name="直接连接符 300"/>
          <p:cNvCxnSpPr/>
          <p:nvPr/>
        </p:nvCxnSpPr>
        <p:spPr>
          <a:xfrm flipV="1">
            <a:off x="750984" y="134039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2" name="直接连接符 301"/>
          <p:cNvCxnSpPr/>
          <p:nvPr/>
        </p:nvCxnSpPr>
        <p:spPr>
          <a:xfrm flipV="1">
            <a:off x="750984" y="141444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3" name="直接连接符 302"/>
          <p:cNvCxnSpPr/>
          <p:nvPr/>
        </p:nvCxnSpPr>
        <p:spPr>
          <a:xfrm flipV="1">
            <a:off x="750984" y="14884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4" name="直接连接符 303"/>
          <p:cNvCxnSpPr/>
          <p:nvPr/>
        </p:nvCxnSpPr>
        <p:spPr>
          <a:xfrm flipV="1">
            <a:off x="750984" y="156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3" name="直接连接符 312"/>
          <p:cNvCxnSpPr/>
          <p:nvPr/>
        </p:nvCxnSpPr>
        <p:spPr>
          <a:xfrm flipV="1">
            <a:off x="750984" y="115526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7" name="直接连接符 316"/>
          <p:cNvCxnSpPr/>
          <p:nvPr/>
        </p:nvCxnSpPr>
        <p:spPr>
          <a:xfrm flipV="1">
            <a:off x="750984" y="112109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7" name="直接连接符 326"/>
          <p:cNvCxnSpPr/>
          <p:nvPr/>
        </p:nvCxnSpPr>
        <p:spPr>
          <a:xfrm flipV="1">
            <a:off x="9195454" y="509229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8" name="直接连接符 327"/>
          <p:cNvCxnSpPr/>
          <p:nvPr/>
        </p:nvCxnSpPr>
        <p:spPr>
          <a:xfrm flipV="1">
            <a:off x="9195454" y="516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9" name="直接连接符 328"/>
          <p:cNvCxnSpPr/>
          <p:nvPr/>
        </p:nvCxnSpPr>
        <p:spPr>
          <a:xfrm flipV="1">
            <a:off x="9195454" y="524039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0" name="直接连接符 329"/>
          <p:cNvCxnSpPr/>
          <p:nvPr/>
        </p:nvCxnSpPr>
        <p:spPr>
          <a:xfrm flipV="1">
            <a:off x="9195454" y="531444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1" name="直接连接符 330"/>
          <p:cNvCxnSpPr/>
          <p:nvPr/>
        </p:nvCxnSpPr>
        <p:spPr>
          <a:xfrm flipV="1">
            <a:off x="9195454" y="538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2" name="直接连接符 331"/>
          <p:cNvCxnSpPr/>
          <p:nvPr/>
        </p:nvCxnSpPr>
        <p:spPr>
          <a:xfrm flipV="1">
            <a:off x="9195454" y="505811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直接连接符 332"/>
          <p:cNvCxnSpPr/>
          <p:nvPr/>
        </p:nvCxnSpPr>
        <p:spPr>
          <a:xfrm flipV="1">
            <a:off x="9195454" y="513216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直接连接符 333"/>
          <p:cNvCxnSpPr/>
          <p:nvPr/>
        </p:nvCxnSpPr>
        <p:spPr>
          <a:xfrm flipV="1">
            <a:off x="9195454" y="52062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直接连接符 334"/>
          <p:cNvCxnSpPr/>
          <p:nvPr/>
        </p:nvCxnSpPr>
        <p:spPr>
          <a:xfrm flipV="1">
            <a:off x="9195454" y="52802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直接连接符 335"/>
          <p:cNvCxnSpPr/>
          <p:nvPr/>
        </p:nvCxnSpPr>
        <p:spPr>
          <a:xfrm flipV="1">
            <a:off x="9195454" y="535431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直接连接符 336"/>
          <p:cNvCxnSpPr/>
          <p:nvPr/>
        </p:nvCxnSpPr>
        <p:spPr>
          <a:xfrm flipV="1">
            <a:off x="9195454" y="54283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直接连接符 337"/>
          <p:cNvCxnSpPr/>
          <p:nvPr/>
        </p:nvCxnSpPr>
        <p:spPr>
          <a:xfrm flipV="1">
            <a:off x="9195454" y="479893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直接连接符 338"/>
          <p:cNvCxnSpPr/>
          <p:nvPr/>
        </p:nvCxnSpPr>
        <p:spPr>
          <a:xfrm flipV="1">
            <a:off x="9195454" y="4872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直接连接符 339"/>
          <p:cNvCxnSpPr/>
          <p:nvPr/>
        </p:nvCxnSpPr>
        <p:spPr>
          <a:xfrm flipV="1">
            <a:off x="9195454" y="494704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直接连接符 340"/>
          <p:cNvCxnSpPr/>
          <p:nvPr/>
        </p:nvCxnSpPr>
        <p:spPr>
          <a:xfrm flipV="1">
            <a:off x="9195454" y="502109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直接连接符 341"/>
          <p:cNvCxnSpPr/>
          <p:nvPr/>
        </p:nvCxnSpPr>
        <p:spPr>
          <a:xfrm flipV="1">
            <a:off x="9195454" y="47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直接连接符 342"/>
          <p:cNvCxnSpPr/>
          <p:nvPr/>
        </p:nvCxnSpPr>
        <p:spPr>
          <a:xfrm flipV="1">
            <a:off x="9195454" y="48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直接连接符 343"/>
          <p:cNvCxnSpPr/>
          <p:nvPr/>
        </p:nvCxnSpPr>
        <p:spPr>
          <a:xfrm flipV="1">
            <a:off x="9195454" y="49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直接连接符 344"/>
          <p:cNvCxnSpPr/>
          <p:nvPr/>
        </p:nvCxnSpPr>
        <p:spPr>
          <a:xfrm flipV="1">
            <a:off x="9195454" y="49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6" name="直接连接符 345"/>
          <p:cNvCxnSpPr/>
          <p:nvPr/>
        </p:nvCxnSpPr>
        <p:spPr>
          <a:xfrm flipV="1">
            <a:off x="9195454" y="46869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7" name="直接连接符 346"/>
          <p:cNvCxnSpPr/>
          <p:nvPr/>
        </p:nvCxnSpPr>
        <p:spPr>
          <a:xfrm flipV="1">
            <a:off x="9195454" y="47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8" name="直接连接符 347"/>
          <p:cNvCxnSpPr/>
          <p:nvPr/>
        </p:nvCxnSpPr>
        <p:spPr>
          <a:xfrm flipV="1">
            <a:off x="8544903" y="508469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9" name="直接连接符 348"/>
          <p:cNvCxnSpPr/>
          <p:nvPr/>
        </p:nvCxnSpPr>
        <p:spPr>
          <a:xfrm flipV="1">
            <a:off x="8544903" y="51587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0" name="直接连接符 349"/>
          <p:cNvCxnSpPr/>
          <p:nvPr/>
        </p:nvCxnSpPr>
        <p:spPr>
          <a:xfrm flipV="1">
            <a:off x="8544903" y="523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1" name="直接连接符 350"/>
          <p:cNvCxnSpPr/>
          <p:nvPr/>
        </p:nvCxnSpPr>
        <p:spPr>
          <a:xfrm flipV="1">
            <a:off x="8544903" y="53068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2" name="直接连接符 351"/>
          <p:cNvCxnSpPr/>
          <p:nvPr/>
        </p:nvCxnSpPr>
        <p:spPr>
          <a:xfrm flipV="1">
            <a:off x="8544903" y="538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3" name="直接连接符 352"/>
          <p:cNvCxnSpPr/>
          <p:nvPr/>
        </p:nvCxnSpPr>
        <p:spPr>
          <a:xfrm flipV="1">
            <a:off x="8544903" y="545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4" name="直接连接符 353"/>
          <p:cNvCxnSpPr/>
          <p:nvPr/>
        </p:nvCxnSpPr>
        <p:spPr>
          <a:xfrm flipV="1">
            <a:off x="8544903" y="505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5" name="直接连接符 354"/>
          <p:cNvCxnSpPr/>
          <p:nvPr/>
        </p:nvCxnSpPr>
        <p:spPr>
          <a:xfrm flipV="1">
            <a:off x="8544903" y="512457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6" name="直接连接符 355"/>
          <p:cNvCxnSpPr/>
          <p:nvPr/>
        </p:nvCxnSpPr>
        <p:spPr>
          <a:xfrm flipV="1">
            <a:off x="8544903" y="519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7" name="直接连接符 356"/>
          <p:cNvCxnSpPr/>
          <p:nvPr/>
        </p:nvCxnSpPr>
        <p:spPr>
          <a:xfrm flipV="1">
            <a:off x="8544903" y="527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8" name="直接连接符 357"/>
          <p:cNvCxnSpPr/>
          <p:nvPr/>
        </p:nvCxnSpPr>
        <p:spPr>
          <a:xfrm flipV="1">
            <a:off x="8544903" y="534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9" name="直接连接符 358"/>
          <p:cNvCxnSpPr/>
          <p:nvPr/>
        </p:nvCxnSpPr>
        <p:spPr>
          <a:xfrm flipV="1">
            <a:off x="8544903" y="54207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0" name="直接连接符 359"/>
          <p:cNvCxnSpPr/>
          <p:nvPr/>
        </p:nvCxnSpPr>
        <p:spPr>
          <a:xfrm flipV="1">
            <a:off x="8544903" y="50134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1" name="直接连接符 360"/>
          <p:cNvCxnSpPr/>
          <p:nvPr/>
        </p:nvCxnSpPr>
        <p:spPr>
          <a:xfrm flipV="1">
            <a:off x="8544903" y="497931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4" name="文本框 3"/>
          <p:cNvSpPr txBox="1"/>
          <p:nvPr/>
        </p:nvSpPr>
        <p:spPr>
          <a:xfrm>
            <a:off x="97790" y="3220085"/>
            <a:ext cx="8568690" cy="583565"/>
          </a:xfrm>
          <a:prstGeom prst="rect">
            <a:avLst/>
          </a:prstGeom>
          <a:noFill/>
        </p:spPr>
        <p:txBody>
          <a:bodyPr wrap="square" rtlCol="0" anchor="t">
            <a:spAutoFit/>
          </a:bodyPr>
          <a:p>
            <a:r>
              <a:rPr lang="en-US" altLang="zh-CN" sz="3200" dirty="0">
                <a:latin typeface="BankGothic Md BT" panose="020B0807020203060204" pitchFamily="34" charset="0"/>
                <a:sym typeface="宋体" panose="02010600030101010101" pitchFamily="2" charset="-122"/>
              </a:rPr>
              <a:t> </a:t>
            </a:r>
            <a:r>
              <a:rPr lang="en-US" altLang="zh-CN" sz="3200" dirty="0" smtClean="0">
                <a:latin typeface="BankGothic Md BT" panose="020B0807020203060204" pitchFamily="34" charset="0"/>
                <a:sym typeface="宋体" panose="02010600030101010101" pitchFamily="2" charset="-122"/>
              </a:rPr>
              <a:t>Part.4 </a:t>
            </a:r>
            <a:r>
              <a:rPr lang="zh-CN" altLang="en-US" sz="2400">
                <a:solidFill>
                  <a:srgbClr val="000000"/>
                </a:solidFill>
                <a:latin typeface="宋体" panose="02010600030101010101" pitchFamily="2" charset="-122"/>
                <a:ea typeface="宋体" panose="02010600030101010101" pitchFamily="2" charset="-122"/>
                <a:sym typeface="+mn-ea"/>
              </a:rPr>
              <a:t>外围传感器、阀门、执行器等元器件检测与更换</a:t>
            </a:r>
            <a:endParaRPr lang="zh-CN" altLang="en-US" sz="2400">
              <a:solidFill>
                <a:srgbClr val="000000"/>
              </a:solidFill>
              <a:latin typeface="宋体" panose="02010600030101010101" pitchFamily="2" charset="-122"/>
              <a:ea typeface="宋体" panose="02010600030101010101" pitchFamily="2" charset="-122"/>
              <a:sym typeface="+mn-ea"/>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4" name="直接连接符 143"/>
          <p:cNvCxnSpPr/>
          <p:nvPr/>
        </p:nvCxnSpPr>
        <p:spPr>
          <a:xfrm flipV="1">
            <a:off x="97903" y="237140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直接连接符 144"/>
          <p:cNvCxnSpPr/>
          <p:nvPr/>
        </p:nvCxnSpPr>
        <p:spPr>
          <a:xfrm flipV="1">
            <a:off x="97903" y="244545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6" name="直接连接符 145"/>
          <p:cNvCxnSpPr/>
          <p:nvPr/>
        </p:nvCxnSpPr>
        <p:spPr>
          <a:xfrm flipV="1">
            <a:off x="97903" y="251950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7" name="直接连接符 146"/>
          <p:cNvCxnSpPr/>
          <p:nvPr/>
        </p:nvCxnSpPr>
        <p:spPr>
          <a:xfrm flipV="1">
            <a:off x="97903" y="259355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8" name="直接连接符 147"/>
          <p:cNvCxnSpPr/>
          <p:nvPr/>
        </p:nvCxnSpPr>
        <p:spPr>
          <a:xfrm flipV="1">
            <a:off x="97903" y="266760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直接连接符 148"/>
          <p:cNvCxnSpPr/>
          <p:nvPr/>
        </p:nvCxnSpPr>
        <p:spPr>
          <a:xfrm flipV="1">
            <a:off x="97903" y="274166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0" name="直接连接符 149"/>
          <p:cNvCxnSpPr/>
          <p:nvPr/>
        </p:nvCxnSpPr>
        <p:spPr>
          <a:xfrm flipV="1">
            <a:off x="97903" y="281571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1" name="直接连接符 150"/>
          <p:cNvCxnSpPr/>
          <p:nvPr/>
        </p:nvCxnSpPr>
        <p:spPr>
          <a:xfrm flipV="1">
            <a:off x="97903" y="288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2" name="直接连接符 151"/>
          <p:cNvCxnSpPr/>
          <p:nvPr/>
        </p:nvCxnSpPr>
        <p:spPr>
          <a:xfrm flipV="1">
            <a:off x="97903" y="296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直接连接符 152"/>
          <p:cNvCxnSpPr/>
          <p:nvPr/>
        </p:nvCxnSpPr>
        <p:spPr>
          <a:xfrm flipV="1">
            <a:off x="97903" y="30378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4" name="直接连接符 153"/>
          <p:cNvCxnSpPr/>
          <p:nvPr/>
        </p:nvCxnSpPr>
        <p:spPr>
          <a:xfrm flipV="1">
            <a:off x="97903" y="311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5" name="直接连接符 154"/>
          <p:cNvCxnSpPr/>
          <p:nvPr/>
        </p:nvCxnSpPr>
        <p:spPr>
          <a:xfrm flipV="1">
            <a:off x="97903" y="31859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 name="直接连接符 155"/>
          <p:cNvCxnSpPr/>
          <p:nvPr/>
        </p:nvCxnSpPr>
        <p:spPr>
          <a:xfrm flipV="1">
            <a:off x="97903" y="326001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直接连接符 156"/>
          <p:cNvCxnSpPr/>
          <p:nvPr/>
        </p:nvCxnSpPr>
        <p:spPr>
          <a:xfrm flipV="1">
            <a:off x="97903" y="33340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直接连接符 157"/>
          <p:cNvCxnSpPr/>
          <p:nvPr/>
        </p:nvCxnSpPr>
        <p:spPr>
          <a:xfrm flipV="1">
            <a:off x="97903" y="340811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直接连接符 158"/>
          <p:cNvCxnSpPr/>
          <p:nvPr/>
        </p:nvCxnSpPr>
        <p:spPr>
          <a:xfrm flipV="1">
            <a:off x="97903" y="348216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0" name="直接连接符 159"/>
          <p:cNvCxnSpPr/>
          <p:nvPr/>
        </p:nvCxnSpPr>
        <p:spPr>
          <a:xfrm flipV="1">
            <a:off x="97903" y="35562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1" name="直接连接符 160"/>
          <p:cNvCxnSpPr/>
          <p:nvPr/>
        </p:nvCxnSpPr>
        <p:spPr>
          <a:xfrm flipV="1">
            <a:off x="97903" y="363026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2" name="直接连接符 161"/>
          <p:cNvCxnSpPr/>
          <p:nvPr/>
        </p:nvCxnSpPr>
        <p:spPr>
          <a:xfrm flipV="1">
            <a:off x="97903" y="37043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3" name="直接连接符 162"/>
          <p:cNvCxnSpPr/>
          <p:nvPr/>
        </p:nvCxnSpPr>
        <p:spPr>
          <a:xfrm flipV="1">
            <a:off x="97903" y="377836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4" name="直接连接符 163"/>
          <p:cNvCxnSpPr/>
          <p:nvPr/>
        </p:nvCxnSpPr>
        <p:spPr>
          <a:xfrm flipV="1">
            <a:off x="97903" y="385241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5" name="直接连接符 164"/>
          <p:cNvCxnSpPr/>
          <p:nvPr/>
        </p:nvCxnSpPr>
        <p:spPr>
          <a:xfrm flipV="1">
            <a:off x="97903" y="392647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6" name="直接连接符 165"/>
          <p:cNvCxnSpPr/>
          <p:nvPr/>
        </p:nvCxnSpPr>
        <p:spPr>
          <a:xfrm flipV="1">
            <a:off x="97903" y="400052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7" name="直接连接符 166"/>
          <p:cNvCxnSpPr/>
          <p:nvPr/>
        </p:nvCxnSpPr>
        <p:spPr>
          <a:xfrm flipV="1">
            <a:off x="97903" y="407457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8" name="直接连接符 167"/>
          <p:cNvCxnSpPr/>
          <p:nvPr/>
        </p:nvCxnSpPr>
        <p:spPr>
          <a:xfrm flipV="1">
            <a:off x="97903" y="414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9" name="直接连接符 168"/>
          <p:cNvCxnSpPr/>
          <p:nvPr/>
        </p:nvCxnSpPr>
        <p:spPr>
          <a:xfrm flipV="1">
            <a:off x="97903" y="422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0" name="直接连接符 169"/>
          <p:cNvCxnSpPr/>
          <p:nvPr/>
        </p:nvCxnSpPr>
        <p:spPr>
          <a:xfrm flipV="1">
            <a:off x="97903" y="429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1" name="直接连接符 170"/>
          <p:cNvCxnSpPr/>
          <p:nvPr/>
        </p:nvCxnSpPr>
        <p:spPr>
          <a:xfrm flipV="1">
            <a:off x="97903" y="4370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2" name="直接连接符 171"/>
          <p:cNvCxnSpPr/>
          <p:nvPr/>
        </p:nvCxnSpPr>
        <p:spPr>
          <a:xfrm flipV="1">
            <a:off x="97903" y="44448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3" name="直接连接符 172"/>
          <p:cNvCxnSpPr/>
          <p:nvPr/>
        </p:nvCxnSpPr>
        <p:spPr>
          <a:xfrm flipV="1">
            <a:off x="97903" y="451887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4" name="直接连接符 173"/>
          <p:cNvCxnSpPr/>
          <p:nvPr/>
        </p:nvCxnSpPr>
        <p:spPr>
          <a:xfrm flipV="1">
            <a:off x="97903" y="45929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5" name="直接连接符 174"/>
          <p:cNvCxnSpPr/>
          <p:nvPr/>
        </p:nvCxnSpPr>
        <p:spPr>
          <a:xfrm flipV="1">
            <a:off x="97903" y="466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6" name="直接连接符 175"/>
          <p:cNvCxnSpPr/>
          <p:nvPr/>
        </p:nvCxnSpPr>
        <p:spPr>
          <a:xfrm flipV="1">
            <a:off x="97903" y="474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直接连接符 176"/>
          <p:cNvCxnSpPr/>
          <p:nvPr/>
        </p:nvCxnSpPr>
        <p:spPr>
          <a:xfrm flipV="1">
            <a:off x="97903" y="481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8" name="直接连接符 177"/>
          <p:cNvCxnSpPr/>
          <p:nvPr/>
        </p:nvCxnSpPr>
        <p:spPr>
          <a:xfrm flipV="1">
            <a:off x="97903" y="488912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flipV="1">
            <a:off x="97903" y="496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0" name="直接连接符 179"/>
          <p:cNvCxnSpPr/>
          <p:nvPr/>
        </p:nvCxnSpPr>
        <p:spPr>
          <a:xfrm flipV="1">
            <a:off x="97903" y="503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1" name="直接连接符 180"/>
          <p:cNvCxnSpPr/>
          <p:nvPr/>
        </p:nvCxnSpPr>
        <p:spPr>
          <a:xfrm flipV="1">
            <a:off x="97903" y="510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2" name="直接连接符 181"/>
          <p:cNvCxnSpPr/>
          <p:nvPr/>
        </p:nvCxnSpPr>
        <p:spPr>
          <a:xfrm flipV="1">
            <a:off x="97903" y="517963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3" name="直接连接符 182"/>
          <p:cNvCxnSpPr/>
          <p:nvPr/>
        </p:nvCxnSpPr>
        <p:spPr>
          <a:xfrm flipV="1">
            <a:off x="97903" y="525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4" name="直接连接符 183"/>
          <p:cNvCxnSpPr/>
          <p:nvPr/>
        </p:nvCxnSpPr>
        <p:spPr>
          <a:xfrm flipV="1">
            <a:off x="97903" y="532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5" name="直接连接符 184"/>
          <p:cNvCxnSpPr/>
          <p:nvPr/>
        </p:nvCxnSpPr>
        <p:spPr>
          <a:xfrm flipV="1">
            <a:off x="97903" y="540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6" name="直接连接符 185"/>
          <p:cNvCxnSpPr/>
          <p:nvPr/>
        </p:nvCxnSpPr>
        <p:spPr>
          <a:xfrm flipV="1">
            <a:off x="97903" y="547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7" name="直接连接符 186"/>
          <p:cNvCxnSpPr/>
          <p:nvPr/>
        </p:nvCxnSpPr>
        <p:spPr>
          <a:xfrm flipV="1">
            <a:off x="97903" y="351634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8" name="直接连接符 187"/>
          <p:cNvCxnSpPr/>
          <p:nvPr/>
        </p:nvCxnSpPr>
        <p:spPr>
          <a:xfrm flipV="1">
            <a:off x="97903" y="359039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9" name="直接连接符 188"/>
          <p:cNvCxnSpPr/>
          <p:nvPr/>
        </p:nvCxnSpPr>
        <p:spPr>
          <a:xfrm flipV="1">
            <a:off x="97903" y="366444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0" name="直接连接符 189"/>
          <p:cNvCxnSpPr/>
          <p:nvPr/>
        </p:nvCxnSpPr>
        <p:spPr>
          <a:xfrm flipV="1">
            <a:off x="97903" y="373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1" name="直接连接符 190"/>
          <p:cNvCxnSpPr/>
          <p:nvPr/>
        </p:nvCxnSpPr>
        <p:spPr>
          <a:xfrm flipV="1">
            <a:off x="97903" y="381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2" name="直接连接符 191"/>
          <p:cNvCxnSpPr/>
          <p:nvPr/>
        </p:nvCxnSpPr>
        <p:spPr>
          <a:xfrm flipV="1">
            <a:off x="97903" y="38865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3" name="直接连接符 192"/>
          <p:cNvCxnSpPr/>
          <p:nvPr/>
        </p:nvCxnSpPr>
        <p:spPr>
          <a:xfrm flipV="1">
            <a:off x="97903" y="396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4" name="直接连接符 193"/>
          <p:cNvCxnSpPr/>
          <p:nvPr/>
        </p:nvCxnSpPr>
        <p:spPr>
          <a:xfrm flipV="1">
            <a:off x="97903" y="403469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5" name="直接连接符 194"/>
          <p:cNvCxnSpPr/>
          <p:nvPr/>
        </p:nvCxnSpPr>
        <p:spPr>
          <a:xfrm flipV="1">
            <a:off x="97903" y="41087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6" name="直接连接符 195"/>
          <p:cNvCxnSpPr/>
          <p:nvPr/>
        </p:nvCxnSpPr>
        <p:spPr>
          <a:xfrm flipV="1">
            <a:off x="97903" y="41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7" name="直接连接符 196"/>
          <p:cNvCxnSpPr/>
          <p:nvPr/>
        </p:nvCxnSpPr>
        <p:spPr>
          <a:xfrm flipV="1">
            <a:off x="97903" y="42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8" name="直接连接符 197"/>
          <p:cNvCxnSpPr/>
          <p:nvPr/>
        </p:nvCxnSpPr>
        <p:spPr>
          <a:xfrm flipV="1">
            <a:off x="97903" y="43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9" name="直接连接符 198"/>
          <p:cNvCxnSpPr/>
          <p:nvPr/>
        </p:nvCxnSpPr>
        <p:spPr>
          <a:xfrm flipV="1">
            <a:off x="97903" y="44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0" name="直接连接符 199"/>
          <p:cNvCxnSpPr/>
          <p:nvPr/>
        </p:nvCxnSpPr>
        <p:spPr>
          <a:xfrm flipV="1">
            <a:off x="97903" y="447900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1" name="直接连接符 200"/>
          <p:cNvCxnSpPr/>
          <p:nvPr/>
        </p:nvCxnSpPr>
        <p:spPr>
          <a:xfrm flipV="1">
            <a:off x="97903" y="455305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2" name="直接连接符 201"/>
          <p:cNvCxnSpPr/>
          <p:nvPr/>
        </p:nvCxnSpPr>
        <p:spPr>
          <a:xfrm flipV="1">
            <a:off x="97903" y="46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3" name="直接连接符 202"/>
          <p:cNvCxnSpPr/>
          <p:nvPr/>
        </p:nvCxnSpPr>
        <p:spPr>
          <a:xfrm flipV="1">
            <a:off x="97903" y="47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4" name="直接连接符 203"/>
          <p:cNvCxnSpPr/>
          <p:nvPr/>
        </p:nvCxnSpPr>
        <p:spPr>
          <a:xfrm flipV="1">
            <a:off x="97903" y="47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5" name="直接连接符 204"/>
          <p:cNvCxnSpPr/>
          <p:nvPr/>
        </p:nvCxnSpPr>
        <p:spPr>
          <a:xfrm flipV="1">
            <a:off x="97903" y="48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6" name="直接连接符 205"/>
          <p:cNvCxnSpPr/>
          <p:nvPr/>
        </p:nvCxnSpPr>
        <p:spPr>
          <a:xfrm flipV="1">
            <a:off x="97903" y="49233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7" name="直接连接符 206"/>
          <p:cNvCxnSpPr/>
          <p:nvPr/>
        </p:nvCxnSpPr>
        <p:spPr>
          <a:xfrm flipV="1">
            <a:off x="97903" y="49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8" name="直接连接符 207"/>
          <p:cNvCxnSpPr/>
          <p:nvPr/>
        </p:nvCxnSpPr>
        <p:spPr>
          <a:xfrm flipV="1">
            <a:off x="97903" y="50714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9" name="直接连接符 208"/>
          <p:cNvCxnSpPr/>
          <p:nvPr/>
        </p:nvCxnSpPr>
        <p:spPr>
          <a:xfrm flipV="1">
            <a:off x="97903" y="513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0" name="直接连接符 209"/>
          <p:cNvCxnSpPr/>
          <p:nvPr/>
        </p:nvCxnSpPr>
        <p:spPr>
          <a:xfrm flipV="1">
            <a:off x="97903" y="521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1" name="直接连接符 210"/>
          <p:cNvCxnSpPr/>
          <p:nvPr/>
        </p:nvCxnSpPr>
        <p:spPr>
          <a:xfrm flipV="1">
            <a:off x="97903" y="528786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2" name="直接连接符 211"/>
          <p:cNvCxnSpPr/>
          <p:nvPr/>
        </p:nvCxnSpPr>
        <p:spPr>
          <a:xfrm flipV="1">
            <a:off x="97903" y="536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3" name="直接连接符 212"/>
          <p:cNvCxnSpPr/>
          <p:nvPr/>
        </p:nvCxnSpPr>
        <p:spPr>
          <a:xfrm flipV="1">
            <a:off x="97903" y="54359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0" name="直接连接符 219"/>
          <p:cNvCxnSpPr/>
          <p:nvPr/>
        </p:nvCxnSpPr>
        <p:spPr>
          <a:xfrm flipV="1">
            <a:off x="97903" y="23372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1" name="直接连接符 220"/>
          <p:cNvCxnSpPr/>
          <p:nvPr/>
        </p:nvCxnSpPr>
        <p:spPr>
          <a:xfrm flipV="1">
            <a:off x="97903" y="241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2" name="直接连接符 221"/>
          <p:cNvCxnSpPr/>
          <p:nvPr/>
        </p:nvCxnSpPr>
        <p:spPr>
          <a:xfrm flipV="1">
            <a:off x="97903" y="248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3" name="直接连接符 222"/>
          <p:cNvCxnSpPr/>
          <p:nvPr/>
        </p:nvCxnSpPr>
        <p:spPr>
          <a:xfrm flipV="1">
            <a:off x="97903" y="255938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4" name="直接连接符 223"/>
          <p:cNvCxnSpPr/>
          <p:nvPr/>
        </p:nvCxnSpPr>
        <p:spPr>
          <a:xfrm flipV="1">
            <a:off x="97903" y="263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5" name="直接连接符 224"/>
          <p:cNvCxnSpPr/>
          <p:nvPr/>
        </p:nvCxnSpPr>
        <p:spPr>
          <a:xfrm flipV="1">
            <a:off x="97903" y="270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直接连接符 225"/>
          <p:cNvCxnSpPr/>
          <p:nvPr/>
        </p:nvCxnSpPr>
        <p:spPr>
          <a:xfrm flipV="1">
            <a:off x="97903" y="278153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7" name="直接连接符 226"/>
          <p:cNvCxnSpPr/>
          <p:nvPr/>
        </p:nvCxnSpPr>
        <p:spPr>
          <a:xfrm flipV="1">
            <a:off x="97903" y="285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8" name="直接连接符 227"/>
          <p:cNvCxnSpPr/>
          <p:nvPr/>
        </p:nvCxnSpPr>
        <p:spPr>
          <a:xfrm flipV="1">
            <a:off x="97903" y="292963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9" name="直接连接符 228"/>
          <p:cNvCxnSpPr/>
          <p:nvPr/>
        </p:nvCxnSpPr>
        <p:spPr>
          <a:xfrm flipV="1">
            <a:off x="97903" y="300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0" name="直接连接符 229"/>
          <p:cNvCxnSpPr/>
          <p:nvPr/>
        </p:nvCxnSpPr>
        <p:spPr>
          <a:xfrm flipV="1">
            <a:off x="97903" y="307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1" name="直接连接符 230"/>
          <p:cNvCxnSpPr/>
          <p:nvPr/>
        </p:nvCxnSpPr>
        <p:spPr>
          <a:xfrm flipV="1">
            <a:off x="97903" y="315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直接连接符 231"/>
          <p:cNvCxnSpPr/>
          <p:nvPr/>
        </p:nvCxnSpPr>
        <p:spPr>
          <a:xfrm flipV="1">
            <a:off x="97903" y="322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3" name="直接连接符 232"/>
          <p:cNvCxnSpPr/>
          <p:nvPr/>
        </p:nvCxnSpPr>
        <p:spPr>
          <a:xfrm flipV="1">
            <a:off x="97903" y="329988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4" name="直接连接符 233"/>
          <p:cNvCxnSpPr/>
          <p:nvPr/>
        </p:nvCxnSpPr>
        <p:spPr>
          <a:xfrm flipV="1">
            <a:off x="97903" y="337393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5" name="直接连接符 234"/>
          <p:cNvCxnSpPr/>
          <p:nvPr/>
        </p:nvCxnSpPr>
        <p:spPr>
          <a:xfrm flipV="1">
            <a:off x="97903" y="344798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3" name="直接连接符 242"/>
          <p:cNvCxnSpPr/>
          <p:nvPr/>
        </p:nvCxnSpPr>
        <p:spPr>
          <a:xfrm flipV="1">
            <a:off x="97903" y="151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4" name="直接连接符 243"/>
          <p:cNvCxnSpPr/>
          <p:nvPr/>
        </p:nvCxnSpPr>
        <p:spPr>
          <a:xfrm flipV="1">
            <a:off x="97903" y="159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5" name="直接连接符 244"/>
          <p:cNvCxnSpPr/>
          <p:nvPr/>
        </p:nvCxnSpPr>
        <p:spPr>
          <a:xfrm flipV="1">
            <a:off x="97903" y="166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6" name="直接连接符 245"/>
          <p:cNvCxnSpPr/>
          <p:nvPr/>
        </p:nvCxnSpPr>
        <p:spPr>
          <a:xfrm flipV="1">
            <a:off x="97903" y="17391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7" name="直接连接符 246"/>
          <p:cNvCxnSpPr/>
          <p:nvPr/>
        </p:nvCxnSpPr>
        <p:spPr>
          <a:xfrm flipV="1">
            <a:off x="97903" y="181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8" name="直接连接符 247"/>
          <p:cNvCxnSpPr/>
          <p:nvPr/>
        </p:nvCxnSpPr>
        <p:spPr>
          <a:xfrm flipV="1">
            <a:off x="97903" y="188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9" name="直接连接符 248"/>
          <p:cNvCxnSpPr/>
          <p:nvPr/>
        </p:nvCxnSpPr>
        <p:spPr>
          <a:xfrm flipV="1">
            <a:off x="97903" y="196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0" name="直接连接符 249"/>
          <p:cNvCxnSpPr/>
          <p:nvPr/>
        </p:nvCxnSpPr>
        <p:spPr>
          <a:xfrm flipV="1">
            <a:off x="97903" y="203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1" name="直接连接符 250"/>
          <p:cNvCxnSpPr/>
          <p:nvPr/>
        </p:nvCxnSpPr>
        <p:spPr>
          <a:xfrm flipV="1">
            <a:off x="97903" y="210938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2" name="直接连接符 251"/>
          <p:cNvCxnSpPr/>
          <p:nvPr/>
        </p:nvCxnSpPr>
        <p:spPr>
          <a:xfrm flipV="1">
            <a:off x="97903" y="218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3" name="直接连接符 252"/>
          <p:cNvCxnSpPr/>
          <p:nvPr/>
        </p:nvCxnSpPr>
        <p:spPr>
          <a:xfrm flipV="1">
            <a:off x="97903" y="225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4" name="直接连接符 253"/>
          <p:cNvCxnSpPr/>
          <p:nvPr/>
        </p:nvCxnSpPr>
        <p:spPr>
          <a:xfrm flipV="1">
            <a:off x="97903" y="14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5" name="直接连接符 254"/>
          <p:cNvCxnSpPr/>
          <p:nvPr/>
        </p:nvCxnSpPr>
        <p:spPr>
          <a:xfrm flipV="1">
            <a:off x="97903" y="15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6" name="直接连接符 255"/>
          <p:cNvCxnSpPr/>
          <p:nvPr/>
        </p:nvCxnSpPr>
        <p:spPr>
          <a:xfrm flipV="1">
            <a:off x="97903" y="16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7" name="直接连接符 256"/>
          <p:cNvCxnSpPr/>
          <p:nvPr/>
        </p:nvCxnSpPr>
        <p:spPr>
          <a:xfrm flipV="1">
            <a:off x="97903" y="17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直接连接符 257"/>
          <p:cNvCxnSpPr/>
          <p:nvPr/>
        </p:nvCxnSpPr>
        <p:spPr>
          <a:xfrm flipV="1">
            <a:off x="97903" y="177900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直接连接符 258"/>
          <p:cNvCxnSpPr/>
          <p:nvPr/>
        </p:nvCxnSpPr>
        <p:spPr>
          <a:xfrm flipV="1">
            <a:off x="97903" y="185305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0" name="直接连接符 259"/>
          <p:cNvCxnSpPr/>
          <p:nvPr/>
        </p:nvCxnSpPr>
        <p:spPr>
          <a:xfrm flipV="1">
            <a:off x="97903" y="19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直接连接符 260"/>
          <p:cNvCxnSpPr/>
          <p:nvPr/>
        </p:nvCxnSpPr>
        <p:spPr>
          <a:xfrm flipV="1">
            <a:off x="97903" y="20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直接连接符 261"/>
          <p:cNvCxnSpPr/>
          <p:nvPr/>
        </p:nvCxnSpPr>
        <p:spPr>
          <a:xfrm flipV="1">
            <a:off x="97903" y="20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3" name="直接连接符 262"/>
          <p:cNvCxnSpPr/>
          <p:nvPr/>
        </p:nvCxnSpPr>
        <p:spPr>
          <a:xfrm flipV="1">
            <a:off x="97903" y="21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4" name="直接连接符 263"/>
          <p:cNvCxnSpPr/>
          <p:nvPr/>
        </p:nvCxnSpPr>
        <p:spPr>
          <a:xfrm flipV="1">
            <a:off x="97903" y="222330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5" name="直接连接符 264"/>
          <p:cNvCxnSpPr/>
          <p:nvPr/>
        </p:nvCxnSpPr>
        <p:spPr>
          <a:xfrm flipV="1">
            <a:off x="97903" y="22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6" name="直接连接符 265"/>
          <p:cNvCxnSpPr/>
          <p:nvPr/>
        </p:nvCxnSpPr>
        <p:spPr>
          <a:xfrm flipV="1">
            <a:off x="97903" y="12236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7" name="直接连接符 266"/>
          <p:cNvCxnSpPr/>
          <p:nvPr/>
        </p:nvCxnSpPr>
        <p:spPr>
          <a:xfrm flipV="1">
            <a:off x="97903" y="1297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8" name="直接连接符 267"/>
          <p:cNvCxnSpPr/>
          <p:nvPr/>
        </p:nvCxnSpPr>
        <p:spPr>
          <a:xfrm flipV="1">
            <a:off x="97903" y="137172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9" name="直接连接符 268"/>
          <p:cNvCxnSpPr/>
          <p:nvPr/>
        </p:nvCxnSpPr>
        <p:spPr>
          <a:xfrm flipV="1">
            <a:off x="97903" y="1445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0" name="直接连接符 269"/>
          <p:cNvCxnSpPr/>
          <p:nvPr/>
        </p:nvCxnSpPr>
        <p:spPr>
          <a:xfrm flipV="1">
            <a:off x="97903" y="118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1" name="直接连接符 270"/>
          <p:cNvCxnSpPr/>
          <p:nvPr/>
        </p:nvCxnSpPr>
        <p:spPr>
          <a:xfrm flipV="1">
            <a:off x="97903" y="126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2" name="直接连接符 271"/>
          <p:cNvCxnSpPr/>
          <p:nvPr/>
        </p:nvCxnSpPr>
        <p:spPr>
          <a:xfrm flipV="1">
            <a:off x="97903" y="1336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3" name="直接连接符 272"/>
          <p:cNvCxnSpPr/>
          <p:nvPr/>
        </p:nvCxnSpPr>
        <p:spPr>
          <a:xfrm flipV="1">
            <a:off x="97903" y="141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4" name="直接连接符 273"/>
          <p:cNvCxnSpPr/>
          <p:nvPr/>
        </p:nvCxnSpPr>
        <p:spPr>
          <a:xfrm flipV="1">
            <a:off x="97903" y="1111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6" name="直接连接符 275"/>
          <p:cNvCxnSpPr/>
          <p:nvPr/>
        </p:nvCxnSpPr>
        <p:spPr>
          <a:xfrm flipV="1">
            <a:off x="97903" y="115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9" name="直接连接符 288"/>
          <p:cNvCxnSpPr/>
          <p:nvPr/>
        </p:nvCxnSpPr>
        <p:spPr>
          <a:xfrm flipV="1">
            <a:off x="750984" y="122647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0" name="直接连接符 289"/>
          <p:cNvCxnSpPr/>
          <p:nvPr/>
        </p:nvCxnSpPr>
        <p:spPr>
          <a:xfrm flipV="1">
            <a:off x="750984" y="130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1" name="直接连接符 290"/>
          <p:cNvCxnSpPr/>
          <p:nvPr/>
        </p:nvCxnSpPr>
        <p:spPr>
          <a:xfrm flipV="1">
            <a:off x="750984" y="137457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2" name="直接连接符 291"/>
          <p:cNvCxnSpPr/>
          <p:nvPr/>
        </p:nvCxnSpPr>
        <p:spPr>
          <a:xfrm flipV="1">
            <a:off x="750984" y="144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3" name="直接连接符 292"/>
          <p:cNvCxnSpPr/>
          <p:nvPr/>
        </p:nvCxnSpPr>
        <p:spPr>
          <a:xfrm flipV="1">
            <a:off x="750984" y="152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4" name="直接连接符 293"/>
          <p:cNvCxnSpPr/>
          <p:nvPr/>
        </p:nvCxnSpPr>
        <p:spPr>
          <a:xfrm flipV="1">
            <a:off x="750984" y="159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9" name="直接连接符 298"/>
          <p:cNvCxnSpPr/>
          <p:nvPr/>
        </p:nvCxnSpPr>
        <p:spPr>
          <a:xfrm flipV="1">
            <a:off x="750984" y="119229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0" name="直接连接符 299"/>
          <p:cNvCxnSpPr/>
          <p:nvPr/>
        </p:nvCxnSpPr>
        <p:spPr>
          <a:xfrm flipV="1">
            <a:off x="750984" y="126634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1" name="直接连接符 300"/>
          <p:cNvCxnSpPr/>
          <p:nvPr/>
        </p:nvCxnSpPr>
        <p:spPr>
          <a:xfrm flipV="1">
            <a:off x="750984" y="134039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2" name="直接连接符 301"/>
          <p:cNvCxnSpPr/>
          <p:nvPr/>
        </p:nvCxnSpPr>
        <p:spPr>
          <a:xfrm flipV="1">
            <a:off x="750984" y="141444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3" name="直接连接符 302"/>
          <p:cNvCxnSpPr/>
          <p:nvPr/>
        </p:nvCxnSpPr>
        <p:spPr>
          <a:xfrm flipV="1">
            <a:off x="750984" y="14884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4" name="直接连接符 303"/>
          <p:cNvCxnSpPr/>
          <p:nvPr/>
        </p:nvCxnSpPr>
        <p:spPr>
          <a:xfrm flipV="1">
            <a:off x="750984" y="156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3" name="直接连接符 312"/>
          <p:cNvCxnSpPr/>
          <p:nvPr/>
        </p:nvCxnSpPr>
        <p:spPr>
          <a:xfrm flipV="1">
            <a:off x="750984" y="115526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7" name="直接连接符 316"/>
          <p:cNvCxnSpPr/>
          <p:nvPr/>
        </p:nvCxnSpPr>
        <p:spPr>
          <a:xfrm flipV="1">
            <a:off x="750984" y="112109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7" name="直接连接符 326"/>
          <p:cNvCxnSpPr/>
          <p:nvPr/>
        </p:nvCxnSpPr>
        <p:spPr>
          <a:xfrm flipV="1">
            <a:off x="9195454" y="509229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8" name="直接连接符 327"/>
          <p:cNvCxnSpPr/>
          <p:nvPr/>
        </p:nvCxnSpPr>
        <p:spPr>
          <a:xfrm flipV="1">
            <a:off x="9195454" y="516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9" name="直接连接符 328"/>
          <p:cNvCxnSpPr/>
          <p:nvPr/>
        </p:nvCxnSpPr>
        <p:spPr>
          <a:xfrm flipV="1">
            <a:off x="9195454" y="524039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0" name="直接连接符 329"/>
          <p:cNvCxnSpPr/>
          <p:nvPr/>
        </p:nvCxnSpPr>
        <p:spPr>
          <a:xfrm flipV="1">
            <a:off x="9195454" y="531444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1" name="直接连接符 330"/>
          <p:cNvCxnSpPr/>
          <p:nvPr/>
        </p:nvCxnSpPr>
        <p:spPr>
          <a:xfrm flipV="1">
            <a:off x="9195454" y="538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2" name="直接连接符 331"/>
          <p:cNvCxnSpPr/>
          <p:nvPr/>
        </p:nvCxnSpPr>
        <p:spPr>
          <a:xfrm flipV="1">
            <a:off x="9195454" y="505811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直接连接符 332"/>
          <p:cNvCxnSpPr/>
          <p:nvPr/>
        </p:nvCxnSpPr>
        <p:spPr>
          <a:xfrm flipV="1">
            <a:off x="9195454" y="513216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直接连接符 333"/>
          <p:cNvCxnSpPr/>
          <p:nvPr/>
        </p:nvCxnSpPr>
        <p:spPr>
          <a:xfrm flipV="1">
            <a:off x="9195454" y="52062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直接连接符 334"/>
          <p:cNvCxnSpPr/>
          <p:nvPr/>
        </p:nvCxnSpPr>
        <p:spPr>
          <a:xfrm flipV="1">
            <a:off x="9195454" y="52802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直接连接符 335"/>
          <p:cNvCxnSpPr/>
          <p:nvPr/>
        </p:nvCxnSpPr>
        <p:spPr>
          <a:xfrm flipV="1">
            <a:off x="9195454" y="535431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直接连接符 336"/>
          <p:cNvCxnSpPr/>
          <p:nvPr/>
        </p:nvCxnSpPr>
        <p:spPr>
          <a:xfrm flipV="1">
            <a:off x="9195454" y="54283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直接连接符 337"/>
          <p:cNvCxnSpPr/>
          <p:nvPr/>
        </p:nvCxnSpPr>
        <p:spPr>
          <a:xfrm flipV="1">
            <a:off x="9195454" y="479893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直接连接符 338"/>
          <p:cNvCxnSpPr/>
          <p:nvPr/>
        </p:nvCxnSpPr>
        <p:spPr>
          <a:xfrm flipV="1">
            <a:off x="9195454" y="4872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直接连接符 339"/>
          <p:cNvCxnSpPr/>
          <p:nvPr/>
        </p:nvCxnSpPr>
        <p:spPr>
          <a:xfrm flipV="1">
            <a:off x="9195454" y="494704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直接连接符 340"/>
          <p:cNvCxnSpPr/>
          <p:nvPr/>
        </p:nvCxnSpPr>
        <p:spPr>
          <a:xfrm flipV="1">
            <a:off x="9195454" y="502109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直接连接符 341"/>
          <p:cNvCxnSpPr/>
          <p:nvPr/>
        </p:nvCxnSpPr>
        <p:spPr>
          <a:xfrm flipV="1">
            <a:off x="9195454" y="47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直接连接符 342"/>
          <p:cNvCxnSpPr/>
          <p:nvPr/>
        </p:nvCxnSpPr>
        <p:spPr>
          <a:xfrm flipV="1">
            <a:off x="9195454" y="48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直接连接符 343"/>
          <p:cNvCxnSpPr/>
          <p:nvPr/>
        </p:nvCxnSpPr>
        <p:spPr>
          <a:xfrm flipV="1">
            <a:off x="9195454" y="49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直接连接符 344"/>
          <p:cNvCxnSpPr/>
          <p:nvPr/>
        </p:nvCxnSpPr>
        <p:spPr>
          <a:xfrm flipV="1">
            <a:off x="9195454" y="49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6" name="直接连接符 345"/>
          <p:cNvCxnSpPr/>
          <p:nvPr/>
        </p:nvCxnSpPr>
        <p:spPr>
          <a:xfrm flipV="1">
            <a:off x="9195454" y="46869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7" name="直接连接符 346"/>
          <p:cNvCxnSpPr/>
          <p:nvPr/>
        </p:nvCxnSpPr>
        <p:spPr>
          <a:xfrm flipV="1">
            <a:off x="9195454" y="47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8" name="直接连接符 347"/>
          <p:cNvCxnSpPr/>
          <p:nvPr/>
        </p:nvCxnSpPr>
        <p:spPr>
          <a:xfrm flipV="1">
            <a:off x="8544903" y="508469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9" name="直接连接符 348"/>
          <p:cNvCxnSpPr/>
          <p:nvPr/>
        </p:nvCxnSpPr>
        <p:spPr>
          <a:xfrm flipV="1">
            <a:off x="8544903" y="51587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0" name="直接连接符 349"/>
          <p:cNvCxnSpPr/>
          <p:nvPr/>
        </p:nvCxnSpPr>
        <p:spPr>
          <a:xfrm flipV="1">
            <a:off x="8544903" y="523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1" name="直接连接符 350"/>
          <p:cNvCxnSpPr/>
          <p:nvPr/>
        </p:nvCxnSpPr>
        <p:spPr>
          <a:xfrm flipV="1">
            <a:off x="8544903" y="53068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2" name="直接连接符 351"/>
          <p:cNvCxnSpPr/>
          <p:nvPr/>
        </p:nvCxnSpPr>
        <p:spPr>
          <a:xfrm flipV="1">
            <a:off x="8544903" y="538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3" name="直接连接符 352"/>
          <p:cNvCxnSpPr/>
          <p:nvPr/>
        </p:nvCxnSpPr>
        <p:spPr>
          <a:xfrm flipV="1">
            <a:off x="8544903" y="545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4" name="直接连接符 353"/>
          <p:cNvCxnSpPr/>
          <p:nvPr/>
        </p:nvCxnSpPr>
        <p:spPr>
          <a:xfrm flipV="1">
            <a:off x="8544903" y="505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5" name="直接连接符 354"/>
          <p:cNvCxnSpPr/>
          <p:nvPr/>
        </p:nvCxnSpPr>
        <p:spPr>
          <a:xfrm flipV="1">
            <a:off x="8544903" y="512457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6" name="直接连接符 355"/>
          <p:cNvCxnSpPr/>
          <p:nvPr/>
        </p:nvCxnSpPr>
        <p:spPr>
          <a:xfrm flipV="1">
            <a:off x="8544903" y="519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7" name="直接连接符 356"/>
          <p:cNvCxnSpPr/>
          <p:nvPr/>
        </p:nvCxnSpPr>
        <p:spPr>
          <a:xfrm flipV="1">
            <a:off x="8544903" y="527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8" name="直接连接符 357"/>
          <p:cNvCxnSpPr/>
          <p:nvPr/>
        </p:nvCxnSpPr>
        <p:spPr>
          <a:xfrm flipV="1">
            <a:off x="8544903" y="534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9" name="直接连接符 358"/>
          <p:cNvCxnSpPr/>
          <p:nvPr/>
        </p:nvCxnSpPr>
        <p:spPr>
          <a:xfrm flipV="1">
            <a:off x="8544903" y="54207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0" name="直接连接符 359"/>
          <p:cNvCxnSpPr/>
          <p:nvPr/>
        </p:nvCxnSpPr>
        <p:spPr>
          <a:xfrm flipV="1">
            <a:off x="8544903" y="50134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1" name="直接连接符 360"/>
          <p:cNvCxnSpPr/>
          <p:nvPr/>
        </p:nvCxnSpPr>
        <p:spPr>
          <a:xfrm flipV="1">
            <a:off x="8544903" y="497931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3" name="文本框 2"/>
          <p:cNvSpPr txBox="1"/>
          <p:nvPr/>
        </p:nvSpPr>
        <p:spPr>
          <a:xfrm>
            <a:off x="2951740" y="188356"/>
            <a:ext cx="4983480" cy="368300"/>
          </a:xfrm>
          <a:prstGeom prst="rect">
            <a:avLst/>
          </a:prstGeom>
          <a:noFill/>
          <a:ln w="9525">
            <a:noFill/>
          </a:ln>
        </p:spPr>
        <p:txBody>
          <a:bodyPr wrap="non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l" eaLnBrk="1" hangingPunct="1">
              <a:lnSpc>
                <a:spcPct val="100000"/>
              </a:lnSpc>
              <a:spcBef>
                <a:spcPct val="0"/>
              </a:spcBef>
              <a:buNone/>
            </a:pPr>
            <a:r>
              <a:rPr lang="zh-CN" altLang="en-US" sz="1800">
                <a:solidFill>
                  <a:srgbClr val="000000"/>
                </a:solidFill>
                <a:latin typeface="宋体" panose="02010600030101010101" pitchFamily="2" charset="-122"/>
                <a:ea typeface="宋体" panose="02010600030101010101" pitchFamily="2" charset="-122"/>
                <a:sym typeface="+mn-ea"/>
              </a:rPr>
              <a:t>外围传感器、阀门、执行器等元器件检测与更换</a:t>
            </a:r>
            <a:endParaRPr lang="zh-CN" altLang="en-US" sz="1800" b="1" dirty="0" smtClean="0">
              <a:latin typeface="微软雅黑" panose="020B0503020204020204" charset="-122"/>
              <a:ea typeface="微软雅黑" panose="020B0503020204020204" charset="-122"/>
              <a:sym typeface="宋体" panose="02010600030101010101" pitchFamily="2" charset="-122"/>
            </a:endParaRPr>
          </a:p>
        </p:txBody>
      </p:sp>
      <p:cxnSp>
        <p:nvCxnSpPr>
          <p:cNvPr id="9" name="直接连接符 8"/>
          <p:cNvCxnSpPr/>
          <p:nvPr/>
        </p:nvCxnSpPr>
        <p:spPr>
          <a:xfrm>
            <a:off x="36195" y="692785"/>
            <a:ext cx="9899650" cy="0"/>
          </a:xfrm>
          <a:prstGeom prst="line">
            <a:avLst/>
          </a:prstGeom>
          <a:ln w="88900" cap="flat" cmpd="thickThin">
            <a:solidFill>
              <a:schemeClr val="accent1">
                <a:lumMod val="75000"/>
              </a:schemeClr>
            </a:solidFill>
            <a:prstDash val="solid"/>
            <a:bevel/>
            <a:headEnd type="none"/>
          </a:ln>
        </p:spPr>
        <p:style>
          <a:lnRef idx="1">
            <a:schemeClr val="accent1"/>
          </a:lnRef>
          <a:fillRef idx="0">
            <a:schemeClr val="accent1"/>
          </a:fillRef>
          <a:effectRef idx="0">
            <a:schemeClr val="accent1"/>
          </a:effectRef>
          <a:fontRef idx="minor">
            <a:schemeClr val="tx1"/>
          </a:fontRef>
        </p:style>
      </p:cxnSp>
      <p:pic>
        <p:nvPicPr>
          <p:cNvPr id="47" name="Picture 44" descr="QFM9160"/>
          <p:cNvPicPr>
            <a:picLocks noRot="1" noChangeAspect="1"/>
          </p:cNvPicPr>
          <p:nvPr/>
        </p:nvPicPr>
        <p:blipFill>
          <a:blip r:embed="rId1"/>
          <a:stretch>
            <a:fillRect/>
          </a:stretch>
        </p:blipFill>
        <p:spPr>
          <a:xfrm rot="5400000">
            <a:off x="-273050" y="1309370"/>
            <a:ext cx="2331720" cy="1341755"/>
          </a:xfrm>
          <a:prstGeom prst="rect">
            <a:avLst/>
          </a:prstGeom>
          <a:noFill/>
          <a:ln w="9525">
            <a:noFill/>
          </a:ln>
        </p:spPr>
      </p:pic>
      <p:pic>
        <p:nvPicPr>
          <p:cNvPr id="4" name="图片 3"/>
          <p:cNvPicPr>
            <a:picLocks noChangeAspect="1"/>
          </p:cNvPicPr>
          <p:nvPr/>
        </p:nvPicPr>
        <p:blipFill>
          <a:blip r:embed="rId2"/>
          <a:stretch>
            <a:fillRect/>
          </a:stretch>
        </p:blipFill>
        <p:spPr>
          <a:xfrm>
            <a:off x="2087880" y="929005"/>
            <a:ext cx="1591310" cy="2205990"/>
          </a:xfrm>
          <a:prstGeom prst="rect">
            <a:avLst/>
          </a:prstGeom>
        </p:spPr>
      </p:pic>
      <p:pic>
        <p:nvPicPr>
          <p:cNvPr id="7" name="图片 6" descr="局部截取_20260504_193752"/>
          <p:cNvPicPr>
            <a:picLocks noChangeAspect="1"/>
          </p:cNvPicPr>
          <p:nvPr/>
        </p:nvPicPr>
        <p:blipFill>
          <a:blip r:embed="rId3"/>
          <a:stretch>
            <a:fillRect/>
          </a:stretch>
        </p:blipFill>
        <p:spPr>
          <a:xfrm>
            <a:off x="5904230" y="930275"/>
            <a:ext cx="1706245" cy="1993900"/>
          </a:xfrm>
          <a:prstGeom prst="rect">
            <a:avLst/>
          </a:prstGeom>
        </p:spPr>
      </p:pic>
      <p:pic>
        <p:nvPicPr>
          <p:cNvPr id="8" name="图片 7"/>
          <p:cNvPicPr>
            <a:picLocks noChangeAspect="1"/>
          </p:cNvPicPr>
          <p:nvPr/>
        </p:nvPicPr>
        <p:blipFill>
          <a:blip r:embed="rId4"/>
          <a:stretch>
            <a:fillRect/>
          </a:stretch>
        </p:blipFill>
        <p:spPr>
          <a:xfrm>
            <a:off x="1187450" y="3880485"/>
            <a:ext cx="2284095" cy="2070735"/>
          </a:xfrm>
          <a:prstGeom prst="rect">
            <a:avLst/>
          </a:prstGeom>
        </p:spPr>
      </p:pic>
      <p:sp>
        <p:nvSpPr>
          <p:cNvPr id="10" name="矩形 9"/>
          <p:cNvSpPr>
            <a:spLocks noChangeAspect="1"/>
          </p:cNvSpPr>
          <p:nvPr/>
        </p:nvSpPr>
        <p:spPr>
          <a:xfrm>
            <a:off x="0" y="0"/>
            <a:ext cx="127000" cy="12700"/>
          </a:xfrm>
          <a:prstGeom prst="rect">
            <a:avLst/>
          </a:prstGeom>
        </p:spPr>
      </p:sp>
      <p:pic>
        <p:nvPicPr>
          <p:cNvPr id="2" name="图片 1"/>
          <p:cNvPicPr>
            <a:picLocks noChangeAspect="1"/>
          </p:cNvPicPr>
          <p:nvPr/>
        </p:nvPicPr>
        <p:blipFill>
          <a:blip r:embed="rId5"/>
          <a:stretch>
            <a:fillRect/>
          </a:stretch>
        </p:blipFill>
        <p:spPr>
          <a:xfrm>
            <a:off x="4392295" y="3812540"/>
            <a:ext cx="2149475" cy="2255520"/>
          </a:xfrm>
          <a:prstGeom prst="rect">
            <a:avLst/>
          </a:prstGeom>
        </p:spPr>
      </p:pic>
      <p:pic>
        <p:nvPicPr>
          <p:cNvPr id="5" name="图片 4"/>
          <p:cNvPicPr>
            <a:picLocks noChangeAspect="1"/>
          </p:cNvPicPr>
          <p:nvPr/>
        </p:nvPicPr>
        <p:blipFill>
          <a:blip r:embed="rId6"/>
          <a:stretch>
            <a:fillRect/>
          </a:stretch>
        </p:blipFill>
        <p:spPr>
          <a:xfrm>
            <a:off x="3815715" y="980440"/>
            <a:ext cx="1557655" cy="2091690"/>
          </a:xfrm>
          <a:prstGeom prst="rect">
            <a:avLst/>
          </a:prstGeom>
        </p:spPr>
      </p:pic>
      <p:pic>
        <p:nvPicPr>
          <p:cNvPr id="6" name="图片 5"/>
          <p:cNvPicPr>
            <a:picLocks noChangeAspect="1"/>
          </p:cNvPicPr>
          <p:nvPr/>
        </p:nvPicPr>
        <p:blipFill>
          <a:blip r:embed="rId7"/>
          <a:stretch>
            <a:fillRect/>
          </a:stretch>
        </p:blipFill>
        <p:spPr>
          <a:xfrm>
            <a:off x="7056120" y="3738245"/>
            <a:ext cx="1922780" cy="2477135"/>
          </a:xfrm>
          <a:prstGeom prst="rect">
            <a:avLst/>
          </a:prstGeom>
        </p:spPr>
      </p:pic>
      <p:pic>
        <p:nvPicPr>
          <p:cNvPr id="15" name="图片 14"/>
          <p:cNvPicPr>
            <a:picLocks noChangeAspect="1"/>
          </p:cNvPicPr>
          <p:nvPr/>
        </p:nvPicPr>
        <p:blipFill>
          <a:blip r:embed="rId8"/>
          <a:stretch>
            <a:fillRect/>
          </a:stretch>
        </p:blipFill>
        <p:spPr>
          <a:xfrm>
            <a:off x="7610475" y="980440"/>
            <a:ext cx="2076450" cy="208534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4" name="直接连接符 143"/>
          <p:cNvCxnSpPr/>
          <p:nvPr/>
        </p:nvCxnSpPr>
        <p:spPr>
          <a:xfrm flipV="1">
            <a:off x="97903" y="237140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直接连接符 144"/>
          <p:cNvCxnSpPr/>
          <p:nvPr/>
        </p:nvCxnSpPr>
        <p:spPr>
          <a:xfrm flipV="1">
            <a:off x="97903" y="244545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6" name="直接连接符 145"/>
          <p:cNvCxnSpPr/>
          <p:nvPr/>
        </p:nvCxnSpPr>
        <p:spPr>
          <a:xfrm flipV="1">
            <a:off x="97903" y="251950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7" name="直接连接符 146"/>
          <p:cNvCxnSpPr/>
          <p:nvPr/>
        </p:nvCxnSpPr>
        <p:spPr>
          <a:xfrm flipV="1">
            <a:off x="97903" y="259355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8" name="直接连接符 147"/>
          <p:cNvCxnSpPr/>
          <p:nvPr/>
        </p:nvCxnSpPr>
        <p:spPr>
          <a:xfrm flipV="1">
            <a:off x="97903" y="266760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直接连接符 148"/>
          <p:cNvCxnSpPr/>
          <p:nvPr/>
        </p:nvCxnSpPr>
        <p:spPr>
          <a:xfrm flipV="1">
            <a:off x="97903" y="274166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0" name="直接连接符 149"/>
          <p:cNvCxnSpPr/>
          <p:nvPr/>
        </p:nvCxnSpPr>
        <p:spPr>
          <a:xfrm flipV="1">
            <a:off x="97903" y="281571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1" name="直接连接符 150"/>
          <p:cNvCxnSpPr/>
          <p:nvPr/>
        </p:nvCxnSpPr>
        <p:spPr>
          <a:xfrm flipV="1">
            <a:off x="97903" y="288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2" name="直接连接符 151"/>
          <p:cNvCxnSpPr/>
          <p:nvPr/>
        </p:nvCxnSpPr>
        <p:spPr>
          <a:xfrm flipV="1">
            <a:off x="97903" y="296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直接连接符 152"/>
          <p:cNvCxnSpPr/>
          <p:nvPr/>
        </p:nvCxnSpPr>
        <p:spPr>
          <a:xfrm flipV="1">
            <a:off x="97903" y="30378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4" name="直接连接符 153"/>
          <p:cNvCxnSpPr/>
          <p:nvPr/>
        </p:nvCxnSpPr>
        <p:spPr>
          <a:xfrm flipV="1">
            <a:off x="97903" y="311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5" name="直接连接符 154"/>
          <p:cNvCxnSpPr/>
          <p:nvPr/>
        </p:nvCxnSpPr>
        <p:spPr>
          <a:xfrm flipV="1">
            <a:off x="97903" y="31859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 name="直接连接符 155"/>
          <p:cNvCxnSpPr/>
          <p:nvPr/>
        </p:nvCxnSpPr>
        <p:spPr>
          <a:xfrm flipV="1">
            <a:off x="97903" y="326001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直接连接符 156"/>
          <p:cNvCxnSpPr/>
          <p:nvPr/>
        </p:nvCxnSpPr>
        <p:spPr>
          <a:xfrm flipV="1">
            <a:off x="97903" y="33340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直接连接符 157"/>
          <p:cNvCxnSpPr/>
          <p:nvPr/>
        </p:nvCxnSpPr>
        <p:spPr>
          <a:xfrm flipV="1">
            <a:off x="97903" y="340811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直接连接符 158"/>
          <p:cNvCxnSpPr/>
          <p:nvPr/>
        </p:nvCxnSpPr>
        <p:spPr>
          <a:xfrm flipV="1">
            <a:off x="97903" y="348216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0" name="直接连接符 159"/>
          <p:cNvCxnSpPr/>
          <p:nvPr/>
        </p:nvCxnSpPr>
        <p:spPr>
          <a:xfrm flipV="1">
            <a:off x="97903" y="35562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1" name="直接连接符 160"/>
          <p:cNvCxnSpPr/>
          <p:nvPr/>
        </p:nvCxnSpPr>
        <p:spPr>
          <a:xfrm flipV="1">
            <a:off x="97903" y="363026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2" name="直接连接符 161"/>
          <p:cNvCxnSpPr/>
          <p:nvPr/>
        </p:nvCxnSpPr>
        <p:spPr>
          <a:xfrm flipV="1">
            <a:off x="97903" y="37043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3" name="直接连接符 162"/>
          <p:cNvCxnSpPr/>
          <p:nvPr/>
        </p:nvCxnSpPr>
        <p:spPr>
          <a:xfrm flipV="1">
            <a:off x="97903" y="377836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4" name="直接连接符 163"/>
          <p:cNvCxnSpPr/>
          <p:nvPr/>
        </p:nvCxnSpPr>
        <p:spPr>
          <a:xfrm flipV="1">
            <a:off x="97903" y="385241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5" name="直接连接符 164"/>
          <p:cNvCxnSpPr/>
          <p:nvPr/>
        </p:nvCxnSpPr>
        <p:spPr>
          <a:xfrm flipV="1">
            <a:off x="97903" y="392647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6" name="直接连接符 165"/>
          <p:cNvCxnSpPr/>
          <p:nvPr/>
        </p:nvCxnSpPr>
        <p:spPr>
          <a:xfrm flipV="1">
            <a:off x="97903" y="400052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7" name="直接连接符 166"/>
          <p:cNvCxnSpPr/>
          <p:nvPr/>
        </p:nvCxnSpPr>
        <p:spPr>
          <a:xfrm flipV="1">
            <a:off x="97903" y="407457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8" name="直接连接符 167"/>
          <p:cNvCxnSpPr/>
          <p:nvPr/>
        </p:nvCxnSpPr>
        <p:spPr>
          <a:xfrm flipV="1">
            <a:off x="97903" y="414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9" name="直接连接符 168"/>
          <p:cNvCxnSpPr/>
          <p:nvPr/>
        </p:nvCxnSpPr>
        <p:spPr>
          <a:xfrm flipV="1">
            <a:off x="97903" y="422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0" name="直接连接符 169"/>
          <p:cNvCxnSpPr/>
          <p:nvPr/>
        </p:nvCxnSpPr>
        <p:spPr>
          <a:xfrm flipV="1">
            <a:off x="97903" y="429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1" name="直接连接符 170"/>
          <p:cNvCxnSpPr/>
          <p:nvPr/>
        </p:nvCxnSpPr>
        <p:spPr>
          <a:xfrm flipV="1">
            <a:off x="97903" y="4370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2" name="直接连接符 171"/>
          <p:cNvCxnSpPr/>
          <p:nvPr/>
        </p:nvCxnSpPr>
        <p:spPr>
          <a:xfrm flipV="1">
            <a:off x="97903" y="44448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3" name="直接连接符 172"/>
          <p:cNvCxnSpPr/>
          <p:nvPr/>
        </p:nvCxnSpPr>
        <p:spPr>
          <a:xfrm flipV="1">
            <a:off x="97903" y="451887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4" name="直接连接符 173"/>
          <p:cNvCxnSpPr/>
          <p:nvPr/>
        </p:nvCxnSpPr>
        <p:spPr>
          <a:xfrm flipV="1">
            <a:off x="97903" y="45929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5" name="直接连接符 174"/>
          <p:cNvCxnSpPr/>
          <p:nvPr/>
        </p:nvCxnSpPr>
        <p:spPr>
          <a:xfrm flipV="1">
            <a:off x="97903" y="466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6" name="直接连接符 175"/>
          <p:cNvCxnSpPr/>
          <p:nvPr/>
        </p:nvCxnSpPr>
        <p:spPr>
          <a:xfrm flipV="1">
            <a:off x="97903" y="474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直接连接符 176"/>
          <p:cNvCxnSpPr/>
          <p:nvPr/>
        </p:nvCxnSpPr>
        <p:spPr>
          <a:xfrm flipV="1">
            <a:off x="97903" y="481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8" name="直接连接符 177"/>
          <p:cNvCxnSpPr/>
          <p:nvPr/>
        </p:nvCxnSpPr>
        <p:spPr>
          <a:xfrm flipV="1">
            <a:off x="97903" y="488912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flipV="1">
            <a:off x="97903" y="496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0" name="直接连接符 179"/>
          <p:cNvCxnSpPr/>
          <p:nvPr/>
        </p:nvCxnSpPr>
        <p:spPr>
          <a:xfrm flipV="1">
            <a:off x="97903" y="503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1" name="直接连接符 180"/>
          <p:cNvCxnSpPr/>
          <p:nvPr/>
        </p:nvCxnSpPr>
        <p:spPr>
          <a:xfrm flipV="1">
            <a:off x="97903" y="510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2" name="直接连接符 181"/>
          <p:cNvCxnSpPr/>
          <p:nvPr/>
        </p:nvCxnSpPr>
        <p:spPr>
          <a:xfrm flipV="1">
            <a:off x="97903" y="517963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3" name="直接连接符 182"/>
          <p:cNvCxnSpPr/>
          <p:nvPr/>
        </p:nvCxnSpPr>
        <p:spPr>
          <a:xfrm flipV="1">
            <a:off x="97903" y="525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4" name="直接连接符 183"/>
          <p:cNvCxnSpPr/>
          <p:nvPr/>
        </p:nvCxnSpPr>
        <p:spPr>
          <a:xfrm flipV="1">
            <a:off x="97903" y="532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5" name="直接连接符 184"/>
          <p:cNvCxnSpPr/>
          <p:nvPr/>
        </p:nvCxnSpPr>
        <p:spPr>
          <a:xfrm flipV="1">
            <a:off x="97903" y="540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6" name="直接连接符 185"/>
          <p:cNvCxnSpPr/>
          <p:nvPr/>
        </p:nvCxnSpPr>
        <p:spPr>
          <a:xfrm flipV="1">
            <a:off x="97903" y="547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7" name="直接连接符 186"/>
          <p:cNvCxnSpPr/>
          <p:nvPr/>
        </p:nvCxnSpPr>
        <p:spPr>
          <a:xfrm flipV="1">
            <a:off x="97903" y="351634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8" name="直接连接符 187"/>
          <p:cNvCxnSpPr/>
          <p:nvPr/>
        </p:nvCxnSpPr>
        <p:spPr>
          <a:xfrm flipV="1">
            <a:off x="97903" y="359039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9" name="直接连接符 188"/>
          <p:cNvCxnSpPr/>
          <p:nvPr/>
        </p:nvCxnSpPr>
        <p:spPr>
          <a:xfrm flipV="1">
            <a:off x="97903" y="366444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0" name="直接连接符 189"/>
          <p:cNvCxnSpPr/>
          <p:nvPr/>
        </p:nvCxnSpPr>
        <p:spPr>
          <a:xfrm flipV="1">
            <a:off x="97903" y="373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1" name="直接连接符 190"/>
          <p:cNvCxnSpPr/>
          <p:nvPr/>
        </p:nvCxnSpPr>
        <p:spPr>
          <a:xfrm flipV="1">
            <a:off x="97903" y="381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2" name="直接连接符 191"/>
          <p:cNvCxnSpPr/>
          <p:nvPr/>
        </p:nvCxnSpPr>
        <p:spPr>
          <a:xfrm flipV="1">
            <a:off x="97903" y="38865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3" name="直接连接符 192"/>
          <p:cNvCxnSpPr/>
          <p:nvPr/>
        </p:nvCxnSpPr>
        <p:spPr>
          <a:xfrm flipV="1">
            <a:off x="97903" y="396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4" name="直接连接符 193"/>
          <p:cNvCxnSpPr/>
          <p:nvPr/>
        </p:nvCxnSpPr>
        <p:spPr>
          <a:xfrm flipV="1">
            <a:off x="97903" y="403469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5" name="直接连接符 194"/>
          <p:cNvCxnSpPr/>
          <p:nvPr/>
        </p:nvCxnSpPr>
        <p:spPr>
          <a:xfrm flipV="1">
            <a:off x="97903" y="41087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6" name="直接连接符 195"/>
          <p:cNvCxnSpPr/>
          <p:nvPr/>
        </p:nvCxnSpPr>
        <p:spPr>
          <a:xfrm flipV="1">
            <a:off x="97903" y="41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7" name="直接连接符 196"/>
          <p:cNvCxnSpPr/>
          <p:nvPr/>
        </p:nvCxnSpPr>
        <p:spPr>
          <a:xfrm flipV="1">
            <a:off x="97903" y="42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8" name="直接连接符 197"/>
          <p:cNvCxnSpPr/>
          <p:nvPr/>
        </p:nvCxnSpPr>
        <p:spPr>
          <a:xfrm flipV="1">
            <a:off x="97903" y="43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9" name="直接连接符 198"/>
          <p:cNvCxnSpPr/>
          <p:nvPr/>
        </p:nvCxnSpPr>
        <p:spPr>
          <a:xfrm flipV="1">
            <a:off x="97903" y="44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0" name="直接连接符 199"/>
          <p:cNvCxnSpPr/>
          <p:nvPr/>
        </p:nvCxnSpPr>
        <p:spPr>
          <a:xfrm flipV="1">
            <a:off x="97903" y="447900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1" name="直接连接符 200"/>
          <p:cNvCxnSpPr/>
          <p:nvPr/>
        </p:nvCxnSpPr>
        <p:spPr>
          <a:xfrm flipV="1">
            <a:off x="97903" y="455305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2" name="直接连接符 201"/>
          <p:cNvCxnSpPr/>
          <p:nvPr/>
        </p:nvCxnSpPr>
        <p:spPr>
          <a:xfrm flipV="1">
            <a:off x="97903" y="46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3" name="直接连接符 202"/>
          <p:cNvCxnSpPr/>
          <p:nvPr/>
        </p:nvCxnSpPr>
        <p:spPr>
          <a:xfrm flipV="1">
            <a:off x="97903" y="47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4" name="直接连接符 203"/>
          <p:cNvCxnSpPr/>
          <p:nvPr/>
        </p:nvCxnSpPr>
        <p:spPr>
          <a:xfrm flipV="1">
            <a:off x="97903" y="47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5" name="直接连接符 204"/>
          <p:cNvCxnSpPr/>
          <p:nvPr/>
        </p:nvCxnSpPr>
        <p:spPr>
          <a:xfrm flipV="1">
            <a:off x="97903" y="48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6" name="直接连接符 205"/>
          <p:cNvCxnSpPr/>
          <p:nvPr/>
        </p:nvCxnSpPr>
        <p:spPr>
          <a:xfrm flipV="1">
            <a:off x="97903" y="49233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7" name="直接连接符 206"/>
          <p:cNvCxnSpPr/>
          <p:nvPr/>
        </p:nvCxnSpPr>
        <p:spPr>
          <a:xfrm flipV="1">
            <a:off x="97903" y="49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8" name="直接连接符 207"/>
          <p:cNvCxnSpPr/>
          <p:nvPr/>
        </p:nvCxnSpPr>
        <p:spPr>
          <a:xfrm flipV="1">
            <a:off x="97903" y="50714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9" name="直接连接符 208"/>
          <p:cNvCxnSpPr/>
          <p:nvPr/>
        </p:nvCxnSpPr>
        <p:spPr>
          <a:xfrm flipV="1">
            <a:off x="97903" y="513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0" name="直接连接符 209"/>
          <p:cNvCxnSpPr/>
          <p:nvPr/>
        </p:nvCxnSpPr>
        <p:spPr>
          <a:xfrm flipV="1">
            <a:off x="97903" y="521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1" name="直接连接符 210"/>
          <p:cNvCxnSpPr/>
          <p:nvPr/>
        </p:nvCxnSpPr>
        <p:spPr>
          <a:xfrm flipV="1">
            <a:off x="97903" y="528786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2" name="直接连接符 211"/>
          <p:cNvCxnSpPr/>
          <p:nvPr/>
        </p:nvCxnSpPr>
        <p:spPr>
          <a:xfrm flipV="1">
            <a:off x="97903" y="536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3" name="直接连接符 212"/>
          <p:cNvCxnSpPr/>
          <p:nvPr/>
        </p:nvCxnSpPr>
        <p:spPr>
          <a:xfrm flipV="1">
            <a:off x="97903" y="54359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0" name="直接连接符 219"/>
          <p:cNvCxnSpPr/>
          <p:nvPr/>
        </p:nvCxnSpPr>
        <p:spPr>
          <a:xfrm flipV="1">
            <a:off x="97903" y="23372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1" name="直接连接符 220"/>
          <p:cNvCxnSpPr/>
          <p:nvPr/>
        </p:nvCxnSpPr>
        <p:spPr>
          <a:xfrm flipV="1">
            <a:off x="97903" y="241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2" name="直接连接符 221"/>
          <p:cNvCxnSpPr/>
          <p:nvPr/>
        </p:nvCxnSpPr>
        <p:spPr>
          <a:xfrm flipV="1">
            <a:off x="97903" y="248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3" name="直接连接符 222"/>
          <p:cNvCxnSpPr/>
          <p:nvPr/>
        </p:nvCxnSpPr>
        <p:spPr>
          <a:xfrm flipV="1">
            <a:off x="97903" y="255938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4" name="直接连接符 223"/>
          <p:cNvCxnSpPr/>
          <p:nvPr/>
        </p:nvCxnSpPr>
        <p:spPr>
          <a:xfrm flipV="1">
            <a:off x="97903" y="263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5" name="直接连接符 224"/>
          <p:cNvCxnSpPr/>
          <p:nvPr/>
        </p:nvCxnSpPr>
        <p:spPr>
          <a:xfrm flipV="1">
            <a:off x="97903" y="270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直接连接符 225"/>
          <p:cNvCxnSpPr/>
          <p:nvPr/>
        </p:nvCxnSpPr>
        <p:spPr>
          <a:xfrm flipV="1">
            <a:off x="97903" y="278153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7" name="直接连接符 226"/>
          <p:cNvCxnSpPr/>
          <p:nvPr/>
        </p:nvCxnSpPr>
        <p:spPr>
          <a:xfrm flipV="1">
            <a:off x="97903" y="285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8" name="直接连接符 227"/>
          <p:cNvCxnSpPr/>
          <p:nvPr/>
        </p:nvCxnSpPr>
        <p:spPr>
          <a:xfrm flipV="1">
            <a:off x="97903" y="292963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9" name="直接连接符 228"/>
          <p:cNvCxnSpPr/>
          <p:nvPr/>
        </p:nvCxnSpPr>
        <p:spPr>
          <a:xfrm flipV="1">
            <a:off x="97903" y="300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0" name="直接连接符 229"/>
          <p:cNvCxnSpPr/>
          <p:nvPr/>
        </p:nvCxnSpPr>
        <p:spPr>
          <a:xfrm flipV="1">
            <a:off x="97903" y="307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1" name="直接连接符 230"/>
          <p:cNvCxnSpPr/>
          <p:nvPr/>
        </p:nvCxnSpPr>
        <p:spPr>
          <a:xfrm flipV="1">
            <a:off x="97903" y="315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直接连接符 231"/>
          <p:cNvCxnSpPr/>
          <p:nvPr/>
        </p:nvCxnSpPr>
        <p:spPr>
          <a:xfrm flipV="1">
            <a:off x="97903" y="322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3" name="直接连接符 232"/>
          <p:cNvCxnSpPr/>
          <p:nvPr/>
        </p:nvCxnSpPr>
        <p:spPr>
          <a:xfrm flipV="1">
            <a:off x="97903" y="329988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4" name="直接连接符 233"/>
          <p:cNvCxnSpPr/>
          <p:nvPr/>
        </p:nvCxnSpPr>
        <p:spPr>
          <a:xfrm flipV="1">
            <a:off x="97903" y="337393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5" name="直接连接符 234"/>
          <p:cNvCxnSpPr/>
          <p:nvPr/>
        </p:nvCxnSpPr>
        <p:spPr>
          <a:xfrm flipV="1">
            <a:off x="97903" y="344798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3" name="直接连接符 242"/>
          <p:cNvCxnSpPr/>
          <p:nvPr/>
        </p:nvCxnSpPr>
        <p:spPr>
          <a:xfrm flipV="1">
            <a:off x="97903" y="151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4" name="直接连接符 243"/>
          <p:cNvCxnSpPr/>
          <p:nvPr/>
        </p:nvCxnSpPr>
        <p:spPr>
          <a:xfrm flipV="1">
            <a:off x="97903" y="159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5" name="直接连接符 244"/>
          <p:cNvCxnSpPr/>
          <p:nvPr/>
        </p:nvCxnSpPr>
        <p:spPr>
          <a:xfrm flipV="1">
            <a:off x="97903" y="166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6" name="直接连接符 245"/>
          <p:cNvCxnSpPr/>
          <p:nvPr/>
        </p:nvCxnSpPr>
        <p:spPr>
          <a:xfrm flipV="1">
            <a:off x="97903" y="17391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7" name="直接连接符 246"/>
          <p:cNvCxnSpPr/>
          <p:nvPr/>
        </p:nvCxnSpPr>
        <p:spPr>
          <a:xfrm flipV="1">
            <a:off x="97903" y="181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8" name="直接连接符 247"/>
          <p:cNvCxnSpPr/>
          <p:nvPr/>
        </p:nvCxnSpPr>
        <p:spPr>
          <a:xfrm flipV="1">
            <a:off x="97903" y="188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9" name="直接连接符 248"/>
          <p:cNvCxnSpPr/>
          <p:nvPr/>
        </p:nvCxnSpPr>
        <p:spPr>
          <a:xfrm flipV="1">
            <a:off x="97903" y="196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0" name="直接连接符 249"/>
          <p:cNvCxnSpPr/>
          <p:nvPr/>
        </p:nvCxnSpPr>
        <p:spPr>
          <a:xfrm flipV="1">
            <a:off x="97903" y="203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1" name="直接连接符 250"/>
          <p:cNvCxnSpPr/>
          <p:nvPr/>
        </p:nvCxnSpPr>
        <p:spPr>
          <a:xfrm flipV="1">
            <a:off x="97903" y="210938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2" name="直接连接符 251"/>
          <p:cNvCxnSpPr/>
          <p:nvPr/>
        </p:nvCxnSpPr>
        <p:spPr>
          <a:xfrm flipV="1">
            <a:off x="97903" y="218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3" name="直接连接符 252"/>
          <p:cNvCxnSpPr/>
          <p:nvPr/>
        </p:nvCxnSpPr>
        <p:spPr>
          <a:xfrm flipV="1">
            <a:off x="97903" y="225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4" name="直接连接符 253"/>
          <p:cNvCxnSpPr/>
          <p:nvPr/>
        </p:nvCxnSpPr>
        <p:spPr>
          <a:xfrm flipV="1">
            <a:off x="97903" y="14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5" name="直接连接符 254"/>
          <p:cNvCxnSpPr/>
          <p:nvPr/>
        </p:nvCxnSpPr>
        <p:spPr>
          <a:xfrm flipV="1">
            <a:off x="97903" y="15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6" name="直接连接符 255"/>
          <p:cNvCxnSpPr/>
          <p:nvPr/>
        </p:nvCxnSpPr>
        <p:spPr>
          <a:xfrm flipV="1">
            <a:off x="97903" y="16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7" name="直接连接符 256"/>
          <p:cNvCxnSpPr/>
          <p:nvPr/>
        </p:nvCxnSpPr>
        <p:spPr>
          <a:xfrm flipV="1">
            <a:off x="97903" y="17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直接连接符 257"/>
          <p:cNvCxnSpPr/>
          <p:nvPr/>
        </p:nvCxnSpPr>
        <p:spPr>
          <a:xfrm flipV="1">
            <a:off x="97903" y="177900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直接连接符 258"/>
          <p:cNvCxnSpPr/>
          <p:nvPr/>
        </p:nvCxnSpPr>
        <p:spPr>
          <a:xfrm flipV="1">
            <a:off x="97903" y="185305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0" name="直接连接符 259"/>
          <p:cNvCxnSpPr/>
          <p:nvPr/>
        </p:nvCxnSpPr>
        <p:spPr>
          <a:xfrm flipV="1">
            <a:off x="97903" y="19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直接连接符 260"/>
          <p:cNvCxnSpPr/>
          <p:nvPr/>
        </p:nvCxnSpPr>
        <p:spPr>
          <a:xfrm flipV="1">
            <a:off x="97903" y="20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直接连接符 261"/>
          <p:cNvCxnSpPr/>
          <p:nvPr/>
        </p:nvCxnSpPr>
        <p:spPr>
          <a:xfrm flipV="1">
            <a:off x="97903" y="20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3" name="直接连接符 262"/>
          <p:cNvCxnSpPr/>
          <p:nvPr/>
        </p:nvCxnSpPr>
        <p:spPr>
          <a:xfrm flipV="1">
            <a:off x="97903" y="21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4" name="直接连接符 263"/>
          <p:cNvCxnSpPr/>
          <p:nvPr/>
        </p:nvCxnSpPr>
        <p:spPr>
          <a:xfrm flipV="1">
            <a:off x="97903" y="222330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5" name="直接连接符 264"/>
          <p:cNvCxnSpPr/>
          <p:nvPr/>
        </p:nvCxnSpPr>
        <p:spPr>
          <a:xfrm flipV="1">
            <a:off x="97903" y="22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6" name="直接连接符 265"/>
          <p:cNvCxnSpPr/>
          <p:nvPr/>
        </p:nvCxnSpPr>
        <p:spPr>
          <a:xfrm flipV="1">
            <a:off x="97903" y="12236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7" name="直接连接符 266"/>
          <p:cNvCxnSpPr/>
          <p:nvPr/>
        </p:nvCxnSpPr>
        <p:spPr>
          <a:xfrm flipV="1">
            <a:off x="97903" y="1297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8" name="直接连接符 267"/>
          <p:cNvCxnSpPr/>
          <p:nvPr/>
        </p:nvCxnSpPr>
        <p:spPr>
          <a:xfrm flipV="1">
            <a:off x="97903" y="137172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9" name="直接连接符 268"/>
          <p:cNvCxnSpPr/>
          <p:nvPr/>
        </p:nvCxnSpPr>
        <p:spPr>
          <a:xfrm flipV="1">
            <a:off x="97903" y="1445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0" name="直接连接符 269"/>
          <p:cNvCxnSpPr/>
          <p:nvPr/>
        </p:nvCxnSpPr>
        <p:spPr>
          <a:xfrm flipV="1">
            <a:off x="97903" y="118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1" name="直接连接符 270"/>
          <p:cNvCxnSpPr/>
          <p:nvPr/>
        </p:nvCxnSpPr>
        <p:spPr>
          <a:xfrm flipV="1">
            <a:off x="97903" y="126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2" name="直接连接符 271"/>
          <p:cNvCxnSpPr/>
          <p:nvPr/>
        </p:nvCxnSpPr>
        <p:spPr>
          <a:xfrm flipV="1">
            <a:off x="97903" y="1336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3" name="直接连接符 272"/>
          <p:cNvCxnSpPr/>
          <p:nvPr/>
        </p:nvCxnSpPr>
        <p:spPr>
          <a:xfrm flipV="1">
            <a:off x="97903" y="141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4" name="直接连接符 273"/>
          <p:cNvCxnSpPr/>
          <p:nvPr/>
        </p:nvCxnSpPr>
        <p:spPr>
          <a:xfrm flipV="1">
            <a:off x="97903" y="1111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6" name="直接连接符 275"/>
          <p:cNvCxnSpPr/>
          <p:nvPr/>
        </p:nvCxnSpPr>
        <p:spPr>
          <a:xfrm flipV="1">
            <a:off x="97903" y="115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9" name="直接连接符 288"/>
          <p:cNvCxnSpPr/>
          <p:nvPr/>
        </p:nvCxnSpPr>
        <p:spPr>
          <a:xfrm flipV="1">
            <a:off x="750984" y="122647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0" name="直接连接符 289"/>
          <p:cNvCxnSpPr/>
          <p:nvPr/>
        </p:nvCxnSpPr>
        <p:spPr>
          <a:xfrm flipV="1">
            <a:off x="750984" y="130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1" name="直接连接符 290"/>
          <p:cNvCxnSpPr/>
          <p:nvPr/>
        </p:nvCxnSpPr>
        <p:spPr>
          <a:xfrm flipV="1">
            <a:off x="750984" y="137457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2" name="直接连接符 291"/>
          <p:cNvCxnSpPr/>
          <p:nvPr/>
        </p:nvCxnSpPr>
        <p:spPr>
          <a:xfrm flipV="1">
            <a:off x="750984" y="144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3" name="直接连接符 292"/>
          <p:cNvCxnSpPr/>
          <p:nvPr/>
        </p:nvCxnSpPr>
        <p:spPr>
          <a:xfrm flipV="1">
            <a:off x="750984" y="152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4" name="直接连接符 293"/>
          <p:cNvCxnSpPr/>
          <p:nvPr/>
        </p:nvCxnSpPr>
        <p:spPr>
          <a:xfrm flipV="1">
            <a:off x="750984" y="159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9" name="直接连接符 298"/>
          <p:cNvCxnSpPr/>
          <p:nvPr/>
        </p:nvCxnSpPr>
        <p:spPr>
          <a:xfrm flipV="1">
            <a:off x="750984" y="119229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0" name="直接连接符 299"/>
          <p:cNvCxnSpPr/>
          <p:nvPr/>
        </p:nvCxnSpPr>
        <p:spPr>
          <a:xfrm flipV="1">
            <a:off x="750984" y="126634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1" name="直接连接符 300"/>
          <p:cNvCxnSpPr/>
          <p:nvPr/>
        </p:nvCxnSpPr>
        <p:spPr>
          <a:xfrm flipV="1">
            <a:off x="750984" y="134039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2" name="直接连接符 301"/>
          <p:cNvCxnSpPr/>
          <p:nvPr/>
        </p:nvCxnSpPr>
        <p:spPr>
          <a:xfrm flipV="1">
            <a:off x="750984" y="141444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3" name="直接连接符 302"/>
          <p:cNvCxnSpPr/>
          <p:nvPr/>
        </p:nvCxnSpPr>
        <p:spPr>
          <a:xfrm flipV="1">
            <a:off x="750984" y="14884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4" name="直接连接符 303"/>
          <p:cNvCxnSpPr/>
          <p:nvPr/>
        </p:nvCxnSpPr>
        <p:spPr>
          <a:xfrm flipV="1">
            <a:off x="750984" y="156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3" name="直接连接符 312"/>
          <p:cNvCxnSpPr/>
          <p:nvPr/>
        </p:nvCxnSpPr>
        <p:spPr>
          <a:xfrm flipV="1">
            <a:off x="750984" y="115526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7" name="直接连接符 316"/>
          <p:cNvCxnSpPr/>
          <p:nvPr/>
        </p:nvCxnSpPr>
        <p:spPr>
          <a:xfrm flipV="1">
            <a:off x="750984" y="112109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7" name="直接连接符 326"/>
          <p:cNvCxnSpPr/>
          <p:nvPr/>
        </p:nvCxnSpPr>
        <p:spPr>
          <a:xfrm flipV="1">
            <a:off x="9195454" y="509229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8" name="直接连接符 327"/>
          <p:cNvCxnSpPr/>
          <p:nvPr/>
        </p:nvCxnSpPr>
        <p:spPr>
          <a:xfrm flipV="1">
            <a:off x="9195454" y="516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9" name="直接连接符 328"/>
          <p:cNvCxnSpPr/>
          <p:nvPr/>
        </p:nvCxnSpPr>
        <p:spPr>
          <a:xfrm flipV="1">
            <a:off x="9195454" y="524039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0" name="直接连接符 329"/>
          <p:cNvCxnSpPr/>
          <p:nvPr/>
        </p:nvCxnSpPr>
        <p:spPr>
          <a:xfrm flipV="1">
            <a:off x="9195454" y="531444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1" name="直接连接符 330"/>
          <p:cNvCxnSpPr/>
          <p:nvPr/>
        </p:nvCxnSpPr>
        <p:spPr>
          <a:xfrm flipV="1">
            <a:off x="9195454" y="538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2" name="直接连接符 331"/>
          <p:cNvCxnSpPr/>
          <p:nvPr/>
        </p:nvCxnSpPr>
        <p:spPr>
          <a:xfrm flipV="1">
            <a:off x="9195454" y="505811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直接连接符 332"/>
          <p:cNvCxnSpPr/>
          <p:nvPr/>
        </p:nvCxnSpPr>
        <p:spPr>
          <a:xfrm flipV="1">
            <a:off x="9195454" y="513216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直接连接符 333"/>
          <p:cNvCxnSpPr/>
          <p:nvPr/>
        </p:nvCxnSpPr>
        <p:spPr>
          <a:xfrm flipV="1">
            <a:off x="9195454" y="52062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直接连接符 334"/>
          <p:cNvCxnSpPr/>
          <p:nvPr/>
        </p:nvCxnSpPr>
        <p:spPr>
          <a:xfrm flipV="1">
            <a:off x="9195454" y="52802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直接连接符 335"/>
          <p:cNvCxnSpPr/>
          <p:nvPr/>
        </p:nvCxnSpPr>
        <p:spPr>
          <a:xfrm flipV="1">
            <a:off x="9195454" y="535431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直接连接符 336"/>
          <p:cNvCxnSpPr/>
          <p:nvPr/>
        </p:nvCxnSpPr>
        <p:spPr>
          <a:xfrm flipV="1">
            <a:off x="9195454" y="54283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直接连接符 337"/>
          <p:cNvCxnSpPr/>
          <p:nvPr/>
        </p:nvCxnSpPr>
        <p:spPr>
          <a:xfrm flipV="1">
            <a:off x="9195454" y="479893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直接连接符 338"/>
          <p:cNvCxnSpPr/>
          <p:nvPr/>
        </p:nvCxnSpPr>
        <p:spPr>
          <a:xfrm flipV="1">
            <a:off x="9195454" y="4872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直接连接符 339"/>
          <p:cNvCxnSpPr/>
          <p:nvPr/>
        </p:nvCxnSpPr>
        <p:spPr>
          <a:xfrm flipV="1">
            <a:off x="9195454" y="494704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直接连接符 340"/>
          <p:cNvCxnSpPr/>
          <p:nvPr/>
        </p:nvCxnSpPr>
        <p:spPr>
          <a:xfrm flipV="1">
            <a:off x="9195454" y="502109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直接连接符 341"/>
          <p:cNvCxnSpPr/>
          <p:nvPr/>
        </p:nvCxnSpPr>
        <p:spPr>
          <a:xfrm flipV="1">
            <a:off x="9195454" y="47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直接连接符 342"/>
          <p:cNvCxnSpPr/>
          <p:nvPr/>
        </p:nvCxnSpPr>
        <p:spPr>
          <a:xfrm flipV="1">
            <a:off x="9195454" y="48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直接连接符 343"/>
          <p:cNvCxnSpPr/>
          <p:nvPr/>
        </p:nvCxnSpPr>
        <p:spPr>
          <a:xfrm flipV="1">
            <a:off x="9195454" y="49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直接连接符 344"/>
          <p:cNvCxnSpPr/>
          <p:nvPr/>
        </p:nvCxnSpPr>
        <p:spPr>
          <a:xfrm flipV="1">
            <a:off x="9195454" y="49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6" name="直接连接符 345"/>
          <p:cNvCxnSpPr/>
          <p:nvPr/>
        </p:nvCxnSpPr>
        <p:spPr>
          <a:xfrm flipV="1">
            <a:off x="9195454" y="46869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7" name="直接连接符 346"/>
          <p:cNvCxnSpPr/>
          <p:nvPr/>
        </p:nvCxnSpPr>
        <p:spPr>
          <a:xfrm flipV="1">
            <a:off x="9195454" y="47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8" name="直接连接符 347"/>
          <p:cNvCxnSpPr/>
          <p:nvPr/>
        </p:nvCxnSpPr>
        <p:spPr>
          <a:xfrm flipV="1">
            <a:off x="8544903" y="508469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9" name="直接连接符 348"/>
          <p:cNvCxnSpPr/>
          <p:nvPr/>
        </p:nvCxnSpPr>
        <p:spPr>
          <a:xfrm flipV="1">
            <a:off x="8544903" y="51587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0" name="直接连接符 349"/>
          <p:cNvCxnSpPr/>
          <p:nvPr/>
        </p:nvCxnSpPr>
        <p:spPr>
          <a:xfrm flipV="1">
            <a:off x="8544903" y="523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1" name="直接连接符 350"/>
          <p:cNvCxnSpPr/>
          <p:nvPr/>
        </p:nvCxnSpPr>
        <p:spPr>
          <a:xfrm flipV="1">
            <a:off x="8544903" y="53068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2" name="直接连接符 351"/>
          <p:cNvCxnSpPr/>
          <p:nvPr/>
        </p:nvCxnSpPr>
        <p:spPr>
          <a:xfrm flipV="1">
            <a:off x="8544903" y="538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3" name="直接连接符 352"/>
          <p:cNvCxnSpPr/>
          <p:nvPr/>
        </p:nvCxnSpPr>
        <p:spPr>
          <a:xfrm flipV="1">
            <a:off x="8544903" y="545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4" name="直接连接符 353"/>
          <p:cNvCxnSpPr/>
          <p:nvPr/>
        </p:nvCxnSpPr>
        <p:spPr>
          <a:xfrm flipV="1">
            <a:off x="8544903" y="505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5" name="直接连接符 354"/>
          <p:cNvCxnSpPr/>
          <p:nvPr/>
        </p:nvCxnSpPr>
        <p:spPr>
          <a:xfrm flipV="1">
            <a:off x="8544903" y="512457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6" name="直接连接符 355"/>
          <p:cNvCxnSpPr/>
          <p:nvPr/>
        </p:nvCxnSpPr>
        <p:spPr>
          <a:xfrm flipV="1">
            <a:off x="8544903" y="519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7" name="直接连接符 356"/>
          <p:cNvCxnSpPr/>
          <p:nvPr/>
        </p:nvCxnSpPr>
        <p:spPr>
          <a:xfrm flipV="1">
            <a:off x="8544903" y="527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8" name="直接连接符 357"/>
          <p:cNvCxnSpPr/>
          <p:nvPr/>
        </p:nvCxnSpPr>
        <p:spPr>
          <a:xfrm flipV="1">
            <a:off x="8544903" y="534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9" name="直接连接符 358"/>
          <p:cNvCxnSpPr/>
          <p:nvPr/>
        </p:nvCxnSpPr>
        <p:spPr>
          <a:xfrm flipV="1">
            <a:off x="8544903" y="54207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0" name="直接连接符 359"/>
          <p:cNvCxnSpPr/>
          <p:nvPr/>
        </p:nvCxnSpPr>
        <p:spPr>
          <a:xfrm flipV="1">
            <a:off x="8544903" y="50134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1" name="直接连接符 360"/>
          <p:cNvCxnSpPr/>
          <p:nvPr/>
        </p:nvCxnSpPr>
        <p:spPr>
          <a:xfrm flipV="1">
            <a:off x="8544903" y="497931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3" name="文本框 2"/>
          <p:cNvSpPr txBox="1"/>
          <p:nvPr/>
        </p:nvSpPr>
        <p:spPr>
          <a:xfrm>
            <a:off x="2951740" y="188356"/>
            <a:ext cx="4983480" cy="368300"/>
          </a:xfrm>
          <a:prstGeom prst="rect">
            <a:avLst/>
          </a:prstGeom>
          <a:noFill/>
          <a:ln w="9525">
            <a:noFill/>
          </a:ln>
        </p:spPr>
        <p:txBody>
          <a:bodyPr wrap="non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l" eaLnBrk="1" hangingPunct="1">
              <a:lnSpc>
                <a:spcPct val="100000"/>
              </a:lnSpc>
              <a:spcBef>
                <a:spcPct val="0"/>
              </a:spcBef>
              <a:buNone/>
            </a:pPr>
            <a:r>
              <a:rPr lang="zh-CN" altLang="en-US" sz="1800">
                <a:solidFill>
                  <a:srgbClr val="000000"/>
                </a:solidFill>
                <a:latin typeface="宋体" panose="02010600030101010101" pitchFamily="2" charset="-122"/>
                <a:ea typeface="宋体" panose="02010600030101010101" pitchFamily="2" charset="-122"/>
                <a:sym typeface="+mn-ea"/>
              </a:rPr>
              <a:t>外围传感器、阀门、执行器等元器件检测与更换</a:t>
            </a:r>
            <a:endParaRPr lang="zh-CN" altLang="en-US" sz="1800" b="1" dirty="0" smtClean="0">
              <a:latin typeface="微软雅黑" panose="020B0503020204020204" charset="-122"/>
              <a:ea typeface="微软雅黑" panose="020B0503020204020204" charset="-122"/>
              <a:sym typeface="宋体" panose="02010600030101010101" pitchFamily="2" charset="-122"/>
            </a:endParaRPr>
          </a:p>
        </p:txBody>
      </p:sp>
      <p:cxnSp>
        <p:nvCxnSpPr>
          <p:cNvPr id="9" name="直接连接符 8"/>
          <p:cNvCxnSpPr/>
          <p:nvPr/>
        </p:nvCxnSpPr>
        <p:spPr>
          <a:xfrm>
            <a:off x="36195" y="692785"/>
            <a:ext cx="9899650" cy="0"/>
          </a:xfrm>
          <a:prstGeom prst="line">
            <a:avLst/>
          </a:prstGeom>
          <a:ln w="88900" cap="flat" cmpd="thickThin">
            <a:solidFill>
              <a:schemeClr val="accent1">
                <a:lumMod val="75000"/>
              </a:schemeClr>
            </a:solidFill>
            <a:prstDash val="solid"/>
            <a:bevel/>
            <a:headEnd type="none"/>
          </a:ln>
        </p:spPr>
        <p:style>
          <a:lnRef idx="1">
            <a:schemeClr val="accent1"/>
          </a:lnRef>
          <a:fillRef idx="0">
            <a:schemeClr val="accent1"/>
          </a:fillRef>
          <a:effectRef idx="0">
            <a:schemeClr val="accent1"/>
          </a:effectRef>
          <a:fontRef idx="minor">
            <a:schemeClr val="tx1"/>
          </a:fontRef>
        </p:style>
      </p:cxnSp>
      <p:sp>
        <p:nvSpPr>
          <p:cNvPr id="10" name="矩形 9"/>
          <p:cNvSpPr>
            <a:spLocks noChangeAspect="1"/>
          </p:cNvSpPr>
          <p:nvPr/>
        </p:nvSpPr>
        <p:spPr>
          <a:xfrm>
            <a:off x="0" y="0"/>
            <a:ext cx="127000" cy="12700"/>
          </a:xfrm>
          <a:prstGeom prst="rect">
            <a:avLst/>
          </a:prstGeom>
        </p:spPr>
      </p:sp>
      <p:pic>
        <p:nvPicPr>
          <p:cNvPr id="12" name="图片 11"/>
          <p:cNvPicPr>
            <a:picLocks noChangeAspect="1"/>
          </p:cNvPicPr>
          <p:nvPr/>
        </p:nvPicPr>
        <p:blipFill>
          <a:blip r:embed="rId1"/>
          <a:stretch>
            <a:fillRect/>
          </a:stretch>
        </p:blipFill>
        <p:spPr>
          <a:xfrm>
            <a:off x="215265" y="864870"/>
            <a:ext cx="2845435" cy="3327400"/>
          </a:xfrm>
          <a:prstGeom prst="rect">
            <a:avLst/>
          </a:prstGeom>
        </p:spPr>
      </p:pic>
      <p:pic>
        <p:nvPicPr>
          <p:cNvPr id="14" name="图片 13" descr="微信图片_20260504235227_66_74"/>
          <p:cNvPicPr>
            <a:picLocks noChangeAspect="1"/>
          </p:cNvPicPr>
          <p:nvPr/>
        </p:nvPicPr>
        <p:blipFill>
          <a:blip r:embed="rId2"/>
          <a:stretch>
            <a:fillRect/>
          </a:stretch>
        </p:blipFill>
        <p:spPr>
          <a:xfrm>
            <a:off x="3312160" y="984250"/>
            <a:ext cx="2550160" cy="2753995"/>
          </a:xfrm>
          <a:prstGeom prst="rect">
            <a:avLst/>
          </a:prstGeom>
        </p:spPr>
      </p:pic>
      <p:pic>
        <p:nvPicPr>
          <p:cNvPr id="11" name="图片 10" descr="局部截取_20260505_000609"/>
          <p:cNvPicPr>
            <a:picLocks noChangeAspect="1"/>
          </p:cNvPicPr>
          <p:nvPr/>
        </p:nvPicPr>
        <p:blipFill>
          <a:blip r:embed="rId3"/>
          <a:stretch>
            <a:fillRect/>
          </a:stretch>
        </p:blipFill>
        <p:spPr>
          <a:xfrm>
            <a:off x="6123305" y="908685"/>
            <a:ext cx="3380105" cy="520192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接连接符 4"/>
          <p:cNvCxnSpPr/>
          <p:nvPr/>
        </p:nvCxnSpPr>
        <p:spPr>
          <a:xfrm flipV="1">
            <a:off x="-10350" y="2102904"/>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flipV="1">
            <a:off x="-10350" y="2195755"/>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flipV="1">
            <a:off x="-10350" y="2288606"/>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flipV="1">
            <a:off x="-10350" y="2381457"/>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flipV="1">
            <a:off x="-10350" y="2474308"/>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flipV="1">
            <a:off x="-10350" y="2567159"/>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flipV="1">
            <a:off x="-10350" y="2660009"/>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flipV="1">
            <a:off x="-10350" y="2752861"/>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flipV="1">
            <a:off x="-10350" y="2845712"/>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flipV="1">
            <a:off x="-10350" y="2938563"/>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flipV="1">
            <a:off x="-10350" y="3031413"/>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flipV="1">
            <a:off x="-10350" y="3124264"/>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flipV="1">
            <a:off x="-10350" y="3217116"/>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flipV="1">
            <a:off x="-10350" y="3309962"/>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flipV="1">
            <a:off x="-10350" y="3402817"/>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flipV="1">
            <a:off x="-10350" y="3495664"/>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flipV="1">
            <a:off x="-10350" y="3588519"/>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nvCxnSpPr>
        <p:spPr>
          <a:xfrm flipV="1">
            <a:off x="-10350" y="3681367"/>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nvCxnSpPr>
        <p:spPr>
          <a:xfrm flipV="1">
            <a:off x="-10350" y="3774220"/>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flipV="1">
            <a:off x="-10350" y="3867070"/>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flipV="1">
            <a:off x="-10350" y="3959918"/>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flipV="1">
            <a:off x="-10350" y="4052774"/>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flipV="1">
            <a:off x="-10350" y="4145625"/>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flipV="1">
            <a:off x="-10350" y="4238476"/>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flipV="1">
            <a:off x="-10350" y="4331327"/>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nvCxnSpPr>
        <p:spPr>
          <a:xfrm flipV="1">
            <a:off x="-10350" y="4424178"/>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nvCxnSpPr>
        <p:spPr>
          <a:xfrm flipV="1">
            <a:off x="-10350" y="4517028"/>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nvCxnSpPr>
        <p:spPr>
          <a:xfrm flipV="1">
            <a:off x="-10350" y="4609880"/>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flipV="1">
            <a:off x="-10350" y="4702731"/>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nvCxnSpPr>
        <p:spPr>
          <a:xfrm flipV="1">
            <a:off x="-10350" y="4795582"/>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nvCxnSpPr>
        <p:spPr>
          <a:xfrm flipV="1">
            <a:off x="-10350" y="4888432"/>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nvCxnSpPr>
        <p:spPr>
          <a:xfrm flipV="1">
            <a:off x="-10350" y="4981283"/>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nvCxnSpPr>
        <p:spPr>
          <a:xfrm flipV="1">
            <a:off x="-10350" y="5074135"/>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nvCxnSpPr>
        <p:spPr>
          <a:xfrm flipV="1">
            <a:off x="-10350" y="5166986"/>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1" name="直接连接符 40"/>
          <p:cNvCxnSpPr/>
          <p:nvPr/>
        </p:nvCxnSpPr>
        <p:spPr>
          <a:xfrm flipV="1">
            <a:off x="-10350" y="5259836"/>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nvCxnSpPr>
        <p:spPr>
          <a:xfrm flipV="1">
            <a:off x="-10350" y="5352687"/>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nvCxnSpPr>
        <p:spPr>
          <a:xfrm flipV="1">
            <a:off x="-10350" y="5445538"/>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nvCxnSpPr>
        <p:spPr>
          <a:xfrm flipV="1">
            <a:off x="-10350" y="5531247"/>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flipV="1">
            <a:off x="-10350" y="3538522"/>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nvCxnSpPr>
        <p:spPr>
          <a:xfrm flipV="1">
            <a:off x="-10350" y="3631372"/>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nvCxnSpPr>
        <p:spPr>
          <a:xfrm flipV="1">
            <a:off x="-10350" y="3724220"/>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nvCxnSpPr>
        <p:spPr>
          <a:xfrm flipV="1">
            <a:off x="-10350" y="3817076"/>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直接连接符 48"/>
          <p:cNvCxnSpPr/>
          <p:nvPr/>
        </p:nvCxnSpPr>
        <p:spPr>
          <a:xfrm flipV="1">
            <a:off x="-10350" y="3909923"/>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0" name="直接连接符 49"/>
          <p:cNvCxnSpPr/>
          <p:nvPr/>
        </p:nvCxnSpPr>
        <p:spPr>
          <a:xfrm flipV="1">
            <a:off x="-10350" y="4002777"/>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直接连接符 50"/>
          <p:cNvCxnSpPr/>
          <p:nvPr/>
        </p:nvCxnSpPr>
        <p:spPr>
          <a:xfrm flipV="1">
            <a:off x="-10350" y="4095628"/>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直接连接符 51"/>
          <p:cNvCxnSpPr/>
          <p:nvPr/>
        </p:nvCxnSpPr>
        <p:spPr>
          <a:xfrm flipV="1">
            <a:off x="-10350" y="4188479"/>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直接连接符 52"/>
          <p:cNvCxnSpPr/>
          <p:nvPr/>
        </p:nvCxnSpPr>
        <p:spPr>
          <a:xfrm flipV="1">
            <a:off x="-10350" y="4281331"/>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直接连接符 53"/>
          <p:cNvCxnSpPr/>
          <p:nvPr/>
        </p:nvCxnSpPr>
        <p:spPr>
          <a:xfrm flipV="1">
            <a:off x="-10350" y="4374181"/>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5" name="直接连接符 54"/>
          <p:cNvCxnSpPr/>
          <p:nvPr/>
        </p:nvCxnSpPr>
        <p:spPr>
          <a:xfrm flipV="1">
            <a:off x="-10350" y="4467032"/>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直接连接符 55"/>
          <p:cNvCxnSpPr/>
          <p:nvPr/>
        </p:nvCxnSpPr>
        <p:spPr>
          <a:xfrm flipV="1">
            <a:off x="-10350" y="4559883"/>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7" name="直接连接符 56"/>
          <p:cNvCxnSpPr/>
          <p:nvPr/>
        </p:nvCxnSpPr>
        <p:spPr>
          <a:xfrm flipV="1">
            <a:off x="-10350" y="4652734"/>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8" name="直接连接符 57"/>
          <p:cNvCxnSpPr/>
          <p:nvPr/>
        </p:nvCxnSpPr>
        <p:spPr>
          <a:xfrm flipV="1">
            <a:off x="-10350" y="4745585"/>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直接连接符 58"/>
          <p:cNvCxnSpPr/>
          <p:nvPr/>
        </p:nvCxnSpPr>
        <p:spPr>
          <a:xfrm flipV="1">
            <a:off x="-10350" y="4838436"/>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直接连接符 59"/>
          <p:cNvCxnSpPr/>
          <p:nvPr/>
        </p:nvCxnSpPr>
        <p:spPr>
          <a:xfrm flipV="1">
            <a:off x="-10350" y="4931287"/>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直接连接符 60"/>
          <p:cNvCxnSpPr/>
          <p:nvPr/>
        </p:nvCxnSpPr>
        <p:spPr>
          <a:xfrm flipV="1">
            <a:off x="-10350" y="5024138"/>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2" name="直接连接符 61"/>
          <p:cNvCxnSpPr/>
          <p:nvPr/>
        </p:nvCxnSpPr>
        <p:spPr>
          <a:xfrm flipV="1">
            <a:off x="-10350" y="5116988"/>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直接连接符 62"/>
          <p:cNvCxnSpPr/>
          <p:nvPr/>
        </p:nvCxnSpPr>
        <p:spPr>
          <a:xfrm flipV="1">
            <a:off x="-10350" y="5209840"/>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直接连接符 63"/>
          <p:cNvCxnSpPr/>
          <p:nvPr/>
        </p:nvCxnSpPr>
        <p:spPr>
          <a:xfrm flipV="1">
            <a:off x="-10350" y="5302691"/>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直接连接符 64"/>
          <p:cNvCxnSpPr/>
          <p:nvPr/>
        </p:nvCxnSpPr>
        <p:spPr>
          <a:xfrm flipV="1">
            <a:off x="-10350" y="5395542"/>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直接连接符 65"/>
          <p:cNvCxnSpPr/>
          <p:nvPr/>
        </p:nvCxnSpPr>
        <p:spPr>
          <a:xfrm flipV="1">
            <a:off x="-10350" y="5488392"/>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7" name="直接连接符 66"/>
          <p:cNvCxnSpPr/>
          <p:nvPr/>
        </p:nvCxnSpPr>
        <p:spPr>
          <a:xfrm flipV="1">
            <a:off x="-10350" y="2060049"/>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直接连接符 67"/>
          <p:cNvCxnSpPr/>
          <p:nvPr/>
        </p:nvCxnSpPr>
        <p:spPr>
          <a:xfrm flipV="1">
            <a:off x="-10350" y="2152901"/>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9" name="直接连接符 68"/>
          <p:cNvCxnSpPr/>
          <p:nvPr/>
        </p:nvCxnSpPr>
        <p:spPr>
          <a:xfrm flipV="1">
            <a:off x="-10350" y="2245752"/>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0" name="直接连接符 69"/>
          <p:cNvCxnSpPr/>
          <p:nvPr/>
        </p:nvCxnSpPr>
        <p:spPr>
          <a:xfrm flipV="1">
            <a:off x="-10350" y="2338603"/>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直接连接符 70"/>
          <p:cNvCxnSpPr/>
          <p:nvPr/>
        </p:nvCxnSpPr>
        <p:spPr>
          <a:xfrm flipV="1">
            <a:off x="-10350" y="2431453"/>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直接连接符 71"/>
          <p:cNvCxnSpPr/>
          <p:nvPr/>
        </p:nvCxnSpPr>
        <p:spPr>
          <a:xfrm flipV="1">
            <a:off x="-10350" y="2524304"/>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3" name="直接连接符 72"/>
          <p:cNvCxnSpPr/>
          <p:nvPr/>
        </p:nvCxnSpPr>
        <p:spPr>
          <a:xfrm flipV="1">
            <a:off x="-10350" y="2617156"/>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4" name="直接连接符 73"/>
          <p:cNvCxnSpPr/>
          <p:nvPr/>
        </p:nvCxnSpPr>
        <p:spPr>
          <a:xfrm flipV="1">
            <a:off x="-10350" y="2710007"/>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5" name="直接连接符 74"/>
          <p:cNvCxnSpPr/>
          <p:nvPr/>
        </p:nvCxnSpPr>
        <p:spPr>
          <a:xfrm flipV="1">
            <a:off x="-10350" y="2802857"/>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6" name="直接连接符 75"/>
          <p:cNvCxnSpPr/>
          <p:nvPr/>
        </p:nvCxnSpPr>
        <p:spPr>
          <a:xfrm flipV="1">
            <a:off x="-10350" y="2895708"/>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7" name="直接连接符 76"/>
          <p:cNvCxnSpPr/>
          <p:nvPr/>
        </p:nvCxnSpPr>
        <p:spPr>
          <a:xfrm flipV="1">
            <a:off x="-10350" y="2988559"/>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8" name="直接连接符 77"/>
          <p:cNvCxnSpPr/>
          <p:nvPr/>
        </p:nvCxnSpPr>
        <p:spPr>
          <a:xfrm flipV="1">
            <a:off x="-10350" y="3081411"/>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9" name="直接连接符 78"/>
          <p:cNvCxnSpPr/>
          <p:nvPr/>
        </p:nvCxnSpPr>
        <p:spPr>
          <a:xfrm flipV="1">
            <a:off x="-10350" y="3174261"/>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0" name="直接连接符 79"/>
          <p:cNvCxnSpPr/>
          <p:nvPr/>
        </p:nvCxnSpPr>
        <p:spPr>
          <a:xfrm flipV="1">
            <a:off x="-10350" y="3267108"/>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1" name="直接连接符 80"/>
          <p:cNvCxnSpPr/>
          <p:nvPr/>
        </p:nvCxnSpPr>
        <p:spPr>
          <a:xfrm flipV="1">
            <a:off x="-10350" y="3359963"/>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2" name="直接连接符 81"/>
          <p:cNvCxnSpPr/>
          <p:nvPr/>
        </p:nvCxnSpPr>
        <p:spPr>
          <a:xfrm flipV="1">
            <a:off x="-10350" y="3452811"/>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3" name="直接连接符 82"/>
          <p:cNvCxnSpPr/>
          <p:nvPr/>
        </p:nvCxnSpPr>
        <p:spPr>
          <a:xfrm flipV="1">
            <a:off x="-10350" y="1031547"/>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4" name="直接连接符 83"/>
          <p:cNvCxnSpPr/>
          <p:nvPr/>
        </p:nvCxnSpPr>
        <p:spPr>
          <a:xfrm flipV="1">
            <a:off x="-10350" y="1124398"/>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5" name="直接连接符 84"/>
          <p:cNvCxnSpPr/>
          <p:nvPr/>
        </p:nvCxnSpPr>
        <p:spPr>
          <a:xfrm flipV="1">
            <a:off x="-10350" y="1217249"/>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6" name="直接连接符 85"/>
          <p:cNvCxnSpPr/>
          <p:nvPr/>
        </p:nvCxnSpPr>
        <p:spPr>
          <a:xfrm flipV="1">
            <a:off x="-10350" y="1310100"/>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7" name="直接连接符 86"/>
          <p:cNvCxnSpPr/>
          <p:nvPr/>
        </p:nvCxnSpPr>
        <p:spPr>
          <a:xfrm flipV="1">
            <a:off x="-10350" y="1402950"/>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8" name="直接连接符 87"/>
          <p:cNvCxnSpPr/>
          <p:nvPr/>
        </p:nvCxnSpPr>
        <p:spPr>
          <a:xfrm flipV="1">
            <a:off x="-10350" y="1495802"/>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9" name="直接连接符 88"/>
          <p:cNvCxnSpPr/>
          <p:nvPr/>
        </p:nvCxnSpPr>
        <p:spPr>
          <a:xfrm flipV="1">
            <a:off x="-10350" y="1588651"/>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0" name="直接连接符 89"/>
          <p:cNvCxnSpPr/>
          <p:nvPr/>
        </p:nvCxnSpPr>
        <p:spPr>
          <a:xfrm flipV="1">
            <a:off x="-10350" y="1681502"/>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1" name="直接连接符 90"/>
          <p:cNvCxnSpPr/>
          <p:nvPr/>
        </p:nvCxnSpPr>
        <p:spPr>
          <a:xfrm flipV="1">
            <a:off x="-10350" y="1774354"/>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2" name="直接连接符 91"/>
          <p:cNvCxnSpPr/>
          <p:nvPr/>
        </p:nvCxnSpPr>
        <p:spPr>
          <a:xfrm flipV="1">
            <a:off x="-10350" y="1867205"/>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3" name="直接连接符 92"/>
          <p:cNvCxnSpPr/>
          <p:nvPr/>
        </p:nvCxnSpPr>
        <p:spPr>
          <a:xfrm flipV="1">
            <a:off x="-10350" y="1960057"/>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4" name="直接连接符 93"/>
          <p:cNvCxnSpPr/>
          <p:nvPr/>
        </p:nvCxnSpPr>
        <p:spPr>
          <a:xfrm flipV="1">
            <a:off x="-10350" y="988693"/>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5" name="直接连接符 94"/>
          <p:cNvCxnSpPr/>
          <p:nvPr/>
        </p:nvCxnSpPr>
        <p:spPr>
          <a:xfrm flipV="1">
            <a:off x="-10350" y="1081544"/>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6" name="直接连接符 95"/>
          <p:cNvCxnSpPr/>
          <p:nvPr/>
        </p:nvCxnSpPr>
        <p:spPr>
          <a:xfrm flipV="1">
            <a:off x="-10350" y="1174394"/>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7" name="直接连接符 96"/>
          <p:cNvCxnSpPr/>
          <p:nvPr/>
        </p:nvCxnSpPr>
        <p:spPr>
          <a:xfrm flipV="1">
            <a:off x="-10350" y="1267245"/>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8" name="直接连接符 97"/>
          <p:cNvCxnSpPr/>
          <p:nvPr/>
        </p:nvCxnSpPr>
        <p:spPr>
          <a:xfrm flipV="1">
            <a:off x="-10350" y="1360097"/>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9" name="直接连接符 98"/>
          <p:cNvCxnSpPr/>
          <p:nvPr/>
        </p:nvCxnSpPr>
        <p:spPr>
          <a:xfrm flipV="1">
            <a:off x="-10350" y="1452948"/>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直接连接符 99"/>
          <p:cNvCxnSpPr/>
          <p:nvPr/>
        </p:nvCxnSpPr>
        <p:spPr>
          <a:xfrm flipV="1">
            <a:off x="-10350" y="1545798"/>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直接连接符 100"/>
          <p:cNvCxnSpPr/>
          <p:nvPr/>
        </p:nvCxnSpPr>
        <p:spPr>
          <a:xfrm flipV="1">
            <a:off x="-10350" y="1638645"/>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直接连接符 101"/>
          <p:cNvCxnSpPr/>
          <p:nvPr/>
        </p:nvCxnSpPr>
        <p:spPr>
          <a:xfrm flipV="1">
            <a:off x="-10350" y="1731496"/>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3" name="直接连接符 102"/>
          <p:cNvCxnSpPr/>
          <p:nvPr/>
        </p:nvCxnSpPr>
        <p:spPr>
          <a:xfrm flipV="1">
            <a:off x="-10350" y="1824348"/>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4" name="直接连接符 103"/>
          <p:cNvCxnSpPr/>
          <p:nvPr/>
        </p:nvCxnSpPr>
        <p:spPr>
          <a:xfrm flipV="1">
            <a:off x="-10350" y="1917202"/>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5" name="直接连接符 104"/>
          <p:cNvCxnSpPr/>
          <p:nvPr/>
        </p:nvCxnSpPr>
        <p:spPr>
          <a:xfrm flipV="1">
            <a:off x="-10350" y="2010053"/>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6" name="直接连接符 105"/>
          <p:cNvCxnSpPr/>
          <p:nvPr/>
        </p:nvCxnSpPr>
        <p:spPr>
          <a:xfrm flipV="1">
            <a:off x="-10350" y="663715"/>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7" name="直接连接符 106"/>
          <p:cNvCxnSpPr/>
          <p:nvPr/>
        </p:nvCxnSpPr>
        <p:spPr>
          <a:xfrm flipV="1">
            <a:off x="-10350" y="756563"/>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直接连接符 107"/>
          <p:cNvCxnSpPr/>
          <p:nvPr/>
        </p:nvCxnSpPr>
        <p:spPr>
          <a:xfrm flipV="1">
            <a:off x="-10350" y="849413"/>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9" name="直接连接符 108"/>
          <p:cNvCxnSpPr/>
          <p:nvPr/>
        </p:nvCxnSpPr>
        <p:spPr>
          <a:xfrm flipV="1">
            <a:off x="-10350" y="942268"/>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0" name="直接连接符 109"/>
          <p:cNvCxnSpPr/>
          <p:nvPr/>
        </p:nvCxnSpPr>
        <p:spPr>
          <a:xfrm flipV="1">
            <a:off x="-10350" y="619670"/>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1" name="直接连接符 110"/>
          <p:cNvCxnSpPr/>
          <p:nvPr/>
        </p:nvCxnSpPr>
        <p:spPr>
          <a:xfrm flipV="1">
            <a:off x="-10350" y="712521"/>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2" name="直接连接符 111"/>
          <p:cNvCxnSpPr/>
          <p:nvPr/>
        </p:nvCxnSpPr>
        <p:spPr>
          <a:xfrm flipV="1">
            <a:off x="-10350" y="805370"/>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3" name="直接连接符 112"/>
          <p:cNvCxnSpPr/>
          <p:nvPr/>
        </p:nvCxnSpPr>
        <p:spPr>
          <a:xfrm flipV="1">
            <a:off x="-10350" y="898222"/>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4" name="直接连接符 273"/>
          <p:cNvCxnSpPr/>
          <p:nvPr/>
        </p:nvCxnSpPr>
        <p:spPr>
          <a:xfrm flipV="1">
            <a:off x="-10350" y="523248"/>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4" name="直接连接符 113"/>
          <p:cNvCxnSpPr/>
          <p:nvPr/>
        </p:nvCxnSpPr>
        <p:spPr>
          <a:xfrm flipV="1">
            <a:off x="-10350" y="572054"/>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5" name="直接连接符 114"/>
          <p:cNvCxnSpPr/>
          <p:nvPr/>
        </p:nvCxnSpPr>
        <p:spPr>
          <a:xfrm flipV="1">
            <a:off x="657217" y="667286"/>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6" name="直接连接符 115"/>
          <p:cNvCxnSpPr/>
          <p:nvPr/>
        </p:nvCxnSpPr>
        <p:spPr>
          <a:xfrm flipV="1">
            <a:off x="657217" y="760135"/>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7" name="直接连接符 116"/>
          <p:cNvCxnSpPr/>
          <p:nvPr/>
        </p:nvCxnSpPr>
        <p:spPr>
          <a:xfrm flipV="1">
            <a:off x="657217" y="852984"/>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8" name="直接连接符 117"/>
          <p:cNvCxnSpPr/>
          <p:nvPr/>
        </p:nvCxnSpPr>
        <p:spPr>
          <a:xfrm flipV="1">
            <a:off x="657217" y="945838"/>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9" name="直接连接符 118"/>
          <p:cNvCxnSpPr/>
          <p:nvPr/>
        </p:nvCxnSpPr>
        <p:spPr>
          <a:xfrm flipV="1">
            <a:off x="657217" y="1038689"/>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0" name="直接连接符 119"/>
          <p:cNvCxnSpPr/>
          <p:nvPr/>
        </p:nvCxnSpPr>
        <p:spPr>
          <a:xfrm flipV="1">
            <a:off x="657217" y="1131540"/>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1" name="直接连接符 120"/>
          <p:cNvCxnSpPr/>
          <p:nvPr/>
        </p:nvCxnSpPr>
        <p:spPr>
          <a:xfrm flipV="1">
            <a:off x="657217" y="624432"/>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2" name="直接连接符 121"/>
          <p:cNvCxnSpPr/>
          <p:nvPr/>
        </p:nvCxnSpPr>
        <p:spPr>
          <a:xfrm flipV="1">
            <a:off x="657217" y="717280"/>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3" name="直接连接符 122"/>
          <p:cNvCxnSpPr/>
          <p:nvPr/>
        </p:nvCxnSpPr>
        <p:spPr>
          <a:xfrm flipV="1">
            <a:off x="657217" y="810129"/>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4" name="直接连接符 123"/>
          <p:cNvCxnSpPr/>
          <p:nvPr/>
        </p:nvCxnSpPr>
        <p:spPr>
          <a:xfrm flipV="1">
            <a:off x="657217" y="902984"/>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5" name="直接连接符 124"/>
          <p:cNvCxnSpPr/>
          <p:nvPr/>
        </p:nvCxnSpPr>
        <p:spPr>
          <a:xfrm flipV="1">
            <a:off x="657217" y="995836"/>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6" name="直接连接符 125"/>
          <p:cNvCxnSpPr/>
          <p:nvPr/>
        </p:nvCxnSpPr>
        <p:spPr>
          <a:xfrm flipV="1">
            <a:off x="657217" y="1088686"/>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7" name="直接连接符 126"/>
          <p:cNvCxnSpPr/>
          <p:nvPr/>
        </p:nvCxnSpPr>
        <p:spPr>
          <a:xfrm flipV="1">
            <a:off x="657217" y="578007"/>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8" name="直接连接符 127"/>
          <p:cNvCxnSpPr/>
          <p:nvPr/>
        </p:nvCxnSpPr>
        <p:spPr>
          <a:xfrm flipV="1">
            <a:off x="657217" y="535152"/>
            <a:ext cx="666271" cy="364261"/>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4" name="文本框 3"/>
          <p:cNvSpPr txBox="1"/>
          <p:nvPr/>
        </p:nvSpPr>
        <p:spPr>
          <a:xfrm>
            <a:off x="2484755" y="3291205"/>
            <a:ext cx="5639435" cy="583565"/>
          </a:xfrm>
          <a:prstGeom prst="rect">
            <a:avLst/>
          </a:prstGeom>
          <a:noFill/>
        </p:spPr>
        <p:txBody>
          <a:bodyPr wrap="square" rtlCol="0" anchor="t">
            <a:spAutoFit/>
          </a:bodyPr>
          <a:p>
            <a:r>
              <a:rPr lang="zh-CN" altLang="en-US" sz="3200" dirty="0">
                <a:latin typeface="微软雅黑" panose="020B0503020204020204" charset="-122"/>
                <a:ea typeface="微软雅黑" panose="020B0503020204020204" charset="-122"/>
                <a:sym typeface="+mn-ea"/>
              </a:rPr>
              <a:t> </a:t>
            </a:r>
            <a:r>
              <a:rPr lang="en-US" altLang="zh-CN" sz="3200" dirty="0" smtClean="0">
                <a:latin typeface="BankGothic Md BT" panose="020B0807020203060204" pitchFamily="34" charset="0"/>
                <a:sym typeface="宋体" panose="02010600030101010101" pitchFamily="2" charset="-122"/>
              </a:rPr>
              <a:t>Part.5  </a:t>
            </a:r>
            <a:r>
              <a:rPr lang="en-US" sz="3200" b="1">
                <a:solidFill>
                  <a:srgbClr val="00A99D"/>
                </a:solidFill>
                <a:latin typeface="Noto Sans SC"/>
                <a:ea typeface="Noto Sans SC"/>
                <a:cs typeface="Noto Sans SC"/>
                <a:sym typeface="Noto Sans SC"/>
              </a:rPr>
              <a:t>通讯故障检修指南</a:t>
            </a:r>
            <a:endParaRPr lang="en-US" altLang="en-US" sz="3200" b="1">
              <a:solidFill>
                <a:srgbClr val="00A99D"/>
              </a:solidFill>
              <a:latin typeface="Noto Sans SC"/>
              <a:ea typeface="Noto Sans SC"/>
              <a:cs typeface="Noto Sans SC"/>
              <a:sym typeface="Noto Sans SC"/>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4" name="直接连接符 143"/>
          <p:cNvCxnSpPr/>
          <p:nvPr/>
        </p:nvCxnSpPr>
        <p:spPr>
          <a:xfrm flipV="1">
            <a:off x="97903" y="237140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直接连接符 144"/>
          <p:cNvCxnSpPr/>
          <p:nvPr/>
        </p:nvCxnSpPr>
        <p:spPr>
          <a:xfrm flipV="1">
            <a:off x="97903" y="244545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6" name="直接连接符 145"/>
          <p:cNvCxnSpPr/>
          <p:nvPr/>
        </p:nvCxnSpPr>
        <p:spPr>
          <a:xfrm flipV="1">
            <a:off x="97903" y="251950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7" name="直接连接符 146"/>
          <p:cNvCxnSpPr/>
          <p:nvPr/>
        </p:nvCxnSpPr>
        <p:spPr>
          <a:xfrm flipV="1">
            <a:off x="97903" y="259355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8" name="直接连接符 147"/>
          <p:cNvCxnSpPr/>
          <p:nvPr/>
        </p:nvCxnSpPr>
        <p:spPr>
          <a:xfrm flipV="1">
            <a:off x="97903" y="266760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直接连接符 148"/>
          <p:cNvCxnSpPr/>
          <p:nvPr/>
        </p:nvCxnSpPr>
        <p:spPr>
          <a:xfrm flipV="1">
            <a:off x="97903" y="274166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0" name="直接连接符 149"/>
          <p:cNvCxnSpPr/>
          <p:nvPr/>
        </p:nvCxnSpPr>
        <p:spPr>
          <a:xfrm flipV="1">
            <a:off x="97903" y="281571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1" name="直接连接符 150"/>
          <p:cNvCxnSpPr/>
          <p:nvPr/>
        </p:nvCxnSpPr>
        <p:spPr>
          <a:xfrm flipV="1">
            <a:off x="97903" y="288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2" name="直接连接符 151"/>
          <p:cNvCxnSpPr/>
          <p:nvPr/>
        </p:nvCxnSpPr>
        <p:spPr>
          <a:xfrm flipV="1">
            <a:off x="97903" y="296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直接连接符 152"/>
          <p:cNvCxnSpPr/>
          <p:nvPr/>
        </p:nvCxnSpPr>
        <p:spPr>
          <a:xfrm flipV="1">
            <a:off x="97903" y="30378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4" name="直接连接符 153"/>
          <p:cNvCxnSpPr/>
          <p:nvPr/>
        </p:nvCxnSpPr>
        <p:spPr>
          <a:xfrm flipV="1">
            <a:off x="97903" y="311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5" name="直接连接符 154"/>
          <p:cNvCxnSpPr/>
          <p:nvPr/>
        </p:nvCxnSpPr>
        <p:spPr>
          <a:xfrm flipV="1">
            <a:off x="97903" y="31859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 name="直接连接符 155"/>
          <p:cNvCxnSpPr/>
          <p:nvPr/>
        </p:nvCxnSpPr>
        <p:spPr>
          <a:xfrm flipV="1">
            <a:off x="97903" y="326001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直接连接符 156"/>
          <p:cNvCxnSpPr/>
          <p:nvPr/>
        </p:nvCxnSpPr>
        <p:spPr>
          <a:xfrm flipV="1">
            <a:off x="97903" y="33340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直接连接符 157"/>
          <p:cNvCxnSpPr/>
          <p:nvPr/>
        </p:nvCxnSpPr>
        <p:spPr>
          <a:xfrm flipV="1">
            <a:off x="97903" y="340811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直接连接符 158"/>
          <p:cNvCxnSpPr/>
          <p:nvPr/>
        </p:nvCxnSpPr>
        <p:spPr>
          <a:xfrm flipV="1">
            <a:off x="97903" y="348216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0" name="直接连接符 159"/>
          <p:cNvCxnSpPr/>
          <p:nvPr/>
        </p:nvCxnSpPr>
        <p:spPr>
          <a:xfrm flipV="1">
            <a:off x="97903" y="35562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1" name="直接连接符 160"/>
          <p:cNvCxnSpPr/>
          <p:nvPr/>
        </p:nvCxnSpPr>
        <p:spPr>
          <a:xfrm flipV="1">
            <a:off x="97903" y="363026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2" name="直接连接符 161"/>
          <p:cNvCxnSpPr/>
          <p:nvPr/>
        </p:nvCxnSpPr>
        <p:spPr>
          <a:xfrm flipV="1">
            <a:off x="97903" y="37043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3" name="直接连接符 162"/>
          <p:cNvCxnSpPr/>
          <p:nvPr/>
        </p:nvCxnSpPr>
        <p:spPr>
          <a:xfrm flipV="1">
            <a:off x="97903" y="377836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4" name="直接连接符 163"/>
          <p:cNvCxnSpPr/>
          <p:nvPr/>
        </p:nvCxnSpPr>
        <p:spPr>
          <a:xfrm flipV="1">
            <a:off x="97903" y="385241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5" name="直接连接符 164"/>
          <p:cNvCxnSpPr/>
          <p:nvPr/>
        </p:nvCxnSpPr>
        <p:spPr>
          <a:xfrm flipV="1">
            <a:off x="97903" y="392647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6" name="直接连接符 165"/>
          <p:cNvCxnSpPr/>
          <p:nvPr/>
        </p:nvCxnSpPr>
        <p:spPr>
          <a:xfrm flipV="1">
            <a:off x="97903" y="400052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7" name="直接连接符 166"/>
          <p:cNvCxnSpPr/>
          <p:nvPr/>
        </p:nvCxnSpPr>
        <p:spPr>
          <a:xfrm flipV="1">
            <a:off x="97903" y="407457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8" name="直接连接符 167"/>
          <p:cNvCxnSpPr/>
          <p:nvPr/>
        </p:nvCxnSpPr>
        <p:spPr>
          <a:xfrm flipV="1">
            <a:off x="97903" y="414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9" name="直接连接符 168"/>
          <p:cNvCxnSpPr/>
          <p:nvPr/>
        </p:nvCxnSpPr>
        <p:spPr>
          <a:xfrm flipV="1">
            <a:off x="97903" y="422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0" name="直接连接符 169"/>
          <p:cNvCxnSpPr/>
          <p:nvPr/>
        </p:nvCxnSpPr>
        <p:spPr>
          <a:xfrm flipV="1">
            <a:off x="97903" y="429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1" name="直接连接符 170"/>
          <p:cNvCxnSpPr/>
          <p:nvPr/>
        </p:nvCxnSpPr>
        <p:spPr>
          <a:xfrm flipV="1">
            <a:off x="97903" y="4370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2" name="直接连接符 171"/>
          <p:cNvCxnSpPr/>
          <p:nvPr/>
        </p:nvCxnSpPr>
        <p:spPr>
          <a:xfrm flipV="1">
            <a:off x="97903" y="44448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3" name="直接连接符 172"/>
          <p:cNvCxnSpPr/>
          <p:nvPr/>
        </p:nvCxnSpPr>
        <p:spPr>
          <a:xfrm flipV="1">
            <a:off x="97903" y="451887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4" name="直接连接符 173"/>
          <p:cNvCxnSpPr/>
          <p:nvPr/>
        </p:nvCxnSpPr>
        <p:spPr>
          <a:xfrm flipV="1">
            <a:off x="97903" y="45929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5" name="直接连接符 174"/>
          <p:cNvCxnSpPr/>
          <p:nvPr/>
        </p:nvCxnSpPr>
        <p:spPr>
          <a:xfrm flipV="1">
            <a:off x="97903" y="466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6" name="直接连接符 175"/>
          <p:cNvCxnSpPr/>
          <p:nvPr/>
        </p:nvCxnSpPr>
        <p:spPr>
          <a:xfrm flipV="1">
            <a:off x="97903" y="474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直接连接符 176"/>
          <p:cNvCxnSpPr/>
          <p:nvPr/>
        </p:nvCxnSpPr>
        <p:spPr>
          <a:xfrm flipV="1">
            <a:off x="97903" y="481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8" name="直接连接符 177"/>
          <p:cNvCxnSpPr/>
          <p:nvPr/>
        </p:nvCxnSpPr>
        <p:spPr>
          <a:xfrm flipV="1">
            <a:off x="97903" y="488912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flipV="1">
            <a:off x="97903" y="496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0" name="直接连接符 179"/>
          <p:cNvCxnSpPr/>
          <p:nvPr/>
        </p:nvCxnSpPr>
        <p:spPr>
          <a:xfrm flipV="1">
            <a:off x="97903" y="503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1" name="直接连接符 180"/>
          <p:cNvCxnSpPr/>
          <p:nvPr/>
        </p:nvCxnSpPr>
        <p:spPr>
          <a:xfrm flipV="1">
            <a:off x="97903" y="510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2" name="直接连接符 181"/>
          <p:cNvCxnSpPr/>
          <p:nvPr/>
        </p:nvCxnSpPr>
        <p:spPr>
          <a:xfrm flipV="1">
            <a:off x="97903" y="517963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3" name="直接连接符 182"/>
          <p:cNvCxnSpPr/>
          <p:nvPr/>
        </p:nvCxnSpPr>
        <p:spPr>
          <a:xfrm flipV="1">
            <a:off x="97903" y="525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4" name="直接连接符 183"/>
          <p:cNvCxnSpPr/>
          <p:nvPr/>
        </p:nvCxnSpPr>
        <p:spPr>
          <a:xfrm flipV="1">
            <a:off x="97903" y="532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5" name="直接连接符 184"/>
          <p:cNvCxnSpPr/>
          <p:nvPr/>
        </p:nvCxnSpPr>
        <p:spPr>
          <a:xfrm flipV="1">
            <a:off x="97903" y="540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6" name="直接连接符 185"/>
          <p:cNvCxnSpPr/>
          <p:nvPr/>
        </p:nvCxnSpPr>
        <p:spPr>
          <a:xfrm flipV="1">
            <a:off x="97903" y="547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7" name="直接连接符 186"/>
          <p:cNvCxnSpPr/>
          <p:nvPr/>
        </p:nvCxnSpPr>
        <p:spPr>
          <a:xfrm flipV="1">
            <a:off x="97903" y="351634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8" name="直接连接符 187"/>
          <p:cNvCxnSpPr/>
          <p:nvPr/>
        </p:nvCxnSpPr>
        <p:spPr>
          <a:xfrm flipV="1">
            <a:off x="97903" y="359039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9" name="直接连接符 188"/>
          <p:cNvCxnSpPr/>
          <p:nvPr/>
        </p:nvCxnSpPr>
        <p:spPr>
          <a:xfrm flipV="1">
            <a:off x="97903" y="366444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0" name="直接连接符 189"/>
          <p:cNvCxnSpPr/>
          <p:nvPr/>
        </p:nvCxnSpPr>
        <p:spPr>
          <a:xfrm flipV="1">
            <a:off x="97903" y="373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1" name="直接连接符 190"/>
          <p:cNvCxnSpPr/>
          <p:nvPr/>
        </p:nvCxnSpPr>
        <p:spPr>
          <a:xfrm flipV="1">
            <a:off x="97903" y="381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2" name="直接连接符 191"/>
          <p:cNvCxnSpPr/>
          <p:nvPr/>
        </p:nvCxnSpPr>
        <p:spPr>
          <a:xfrm flipV="1">
            <a:off x="97903" y="38865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3" name="直接连接符 192"/>
          <p:cNvCxnSpPr/>
          <p:nvPr/>
        </p:nvCxnSpPr>
        <p:spPr>
          <a:xfrm flipV="1">
            <a:off x="97903" y="396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4" name="直接连接符 193"/>
          <p:cNvCxnSpPr/>
          <p:nvPr/>
        </p:nvCxnSpPr>
        <p:spPr>
          <a:xfrm flipV="1">
            <a:off x="97903" y="403469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5" name="直接连接符 194"/>
          <p:cNvCxnSpPr/>
          <p:nvPr/>
        </p:nvCxnSpPr>
        <p:spPr>
          <a:xfrm flipV="1">
            <a:off x="97903" y="41087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6" name="直接连接符 195"/>
          <p:cNvCxnSpPr/>
          <p:nvPr/>
        </p:nvCxnSpPr>
        <p:spPr>
          <a:xfrm flipV="1">
            <a:off x="97903" y="41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7" name="直接连接符 196"/>
          <p:cNvCxnSpPr/>
          <p:nvPr/>
        </p:nvCxnSpPr>
        <p:spPr>
          <a:xfrm flipV="1">
            <a:off x="97903" y="42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8" name="直接连接符 197"/>
          <p:cNvCxnSpPr/>
          <p:nvPr/>
        </p:nvCxnSpPr>
        <p:spPr>
          <a:xfrm flipV="1">
            <a:off x="97903" y="43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9" name="直接连接符 198"/>
          <p:cNvCxnSpPr/>
          <p:nvPr/>
        </p:nvCxnSpPr>
        <p:spPr>
          <a:xfrm flipV="1">
            <a:off x="97903" y="44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0" name="直接连接符 199"/>
          <p:cNvCxnSpPr/>
          <p:nvPr/>
        </p:nvCxnSpPr>
        <p:spPr>
          <a:xfrm flipV="1">
            <a:off x="97903" y="447900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1" name="直接连接符 200"/>
          <p:cNvCxnSpPr/>
          <p:nvPr/>
        </p:nvCxnSpPr>
        <p:spPr>
          <a:xfrm flipV="1">
            <a:off x="97903" y="455305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2" name="直接连接符 201"/>
          <p:cNvCxnSpPr/>
          <p:nvPr/>
        </p:nvCxnSpPr>
        <p:spPr>
          <a:xfrm flipV="1">
            <a:off x="97903" y="46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3" name="直接连接符 202"/>
          <p:cNvCxnSpPr/>
          <p:nvPr/>
        </p:nvCxnSpPr>
        <p:spPr>
          <a:xfrm flipV="1">
            <a:off x="97903" y="47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4" name="直接连接符 203"/>
          <p:cNvCxnSpPr/>
          <p:nvPr/>
        </p:nvCxnSpPr>
        <p:spPr>
          <a:xfrm flipV="1">
            <a:off x="97903" y="47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5" name="直接连接符 204"/>
          <p:cNvCxnSpPr/>
          <p:nvPr/>
        </p:nvCxnSpPr>
        <p:spPr>
          <a:xfrm flipV="1">
            <a:off x="97903" y="48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6" name="直接连接符 205"/>
          <p:cNvCxnSpPr/>
          <p:nvPr/>
        </p:nvCxnSpPr>
        <p:spPr>
          <a:xfrm flipV="1">
            <a:off x="97903" y="49233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7" name="直接连接符 206"/>
          <p:cNvCxnSpPr/>
          <p:nvPr/>
        </p:nvCxnSpPr>
        <p:spPr>
          <a:xfrm flipV="1">
            <a:off x="97903" y="49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8" name="直接连接符 207"/>
          <p:cNvCxnSpPr/>
          <p:nvPr/>
        </p:nvCxnSpPr>
        <p:spPr>
          <a:xfrm flipV="1">
            <a:off x="97903" y="50714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9" name="直接连接符 208"/>
          <p:cNvCxnSpPr/>
          <p:nvPr/>
        </p:nvCxnSpPr>
        <p:spPr>
          <a:xfrm flipV="1">
            <a:off x="97903" y="513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0" name="直接连接符 209"/>
          <p:cNvCxnSpPr/>
          <p:nvPr/>
        </p:nvCxnSpPr>
        <p:spPr>
          <a:xfrm flipV="1">
            <a:off x="97903" y="521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1" name="直接连接符 210"/>
          <p:cNvCxnSpPr/>
          <p:nvPr/>
        </p:nvCxnSpPr>
        <p:spPr>
          <a:xfrm flipV="1">
            <a:off x="97903" y="528786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2" name="直接连接符 211"/>
          <p:cNvCxnSpPr/>
          <p:nvPr/>
        </p:nvCxnSpPr>
        <p:spPr>
          <a:xfrm flipV="1">
            <a:off x="97903" y="536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3" name="直接连接符 212"/>
          <p:cNvCxnSpPr/>
          <p:nvPr/>
        </p:nvCxnSpPr>
        <p:spPr>
          <a:xfrm flipV="1">
            <a:off x="97903" y="54359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0" name="直接连接符 219"/>
          <p:cNvCxnSpPr/>
          <p:nvPr/>
        </p:nvCxnSpPr>
        <p:spPr>
          <a:xfrm flipV="1">
            <a:off x="97903" y="23372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1" name="直接连接符 220"/>
          <p:cNvCxnSpPr/>
          <p:nvPr/>
        </p:nvCxnSpPr>
        <p:spPr>
          <a:xfrm flipV="1">
            <a:off x="97903" y="241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2" name="直接连接符 221"/>
          <p:cNvCxnSpPr/>
          <p:nvPr/>
        </p:nvCxnSpPr>
        <p:spPr>
          <a:xfrm flipV="1">
            <a:off x="97903" y="248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3" name="直接连接符 222"/>
          <p:cNvCxnSpPr/>
          <p:nvPr/>
        </p:nvCxnSpPr>
        <p:spPr>
          <a:xfrm flipV="1">
            <a:off x="97903" y="255938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4" name="直接连接符 223"/>
          <p:cNvCxnSpPr/>
          <p:nvPr/>
        </p:nvCxnSpPr>
        <p:spPr>
          <a:xfrm flipV="1">
            <a:off x="97903" y="263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5" name="直接连接符 224"/>
          <p:cNvCxnSpPr/>
          <p:nvPr/>
        </p:nvCxnSpPr>
        <p:spPr>
          <a:xfrm flipV="1">
            <a:off x="97903" y="270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直接连接符 225"/>
          <p:cNvCxnSpPr/>
          <p:nvPr/>
        </p:nvCxnSpPr>
        <p:spPr>
          <a:xfrm flipV="1">
            <a:off x="97903" y="278153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7" name="直接连接符 226"/>
          <p:cNvCxnSpPr/>
          <p:nvPr/>
        </p:nvCxnSpPr>
        <p:spPr>
          <a:xfrm flipV="1">
            <a:off x="97903" y="285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8" name="直接连接符 227"/>
          <p:cNvCxnSpPr/>
          <p:nvPr/>
        </p:nvCxnSpPr>
        <p:spPr>
          <a:xfrm flipV="1">
            <a:off x="97903" y="292963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9" name="直接连接符 228"/>
          <p:cNvCxnSpPr/>
          <p:nvPr/>
        </p:nvCxnSpPr>
        <p:spPr>
          <a:xfrm flipV="1">
            <a:off x="97903" y="300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0" name="直接连接符 229"/>
          <p:cNvCxnSpPr/>
          <p:nvPr/>
        </p:nvCxnSpPr>
        <p:spPr>
          <a:xfrm flipV="1">
            <a:off x="97903" y="307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1" name="直接连接符 230"/>
          <p:cNvCxnSpPr/>
          <p:nvPr/>
        </p:nvCxnSpPr>
        <p:spPr>
          <a:xfrm flipV="1">
            <a:off x="97903" y="315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直接连接符 231"/>
          <p:cNvCxnSpPr/>
          <p:nvPr/>
        </p:nvCxnSpPr>
        <p:spPr>
          <a:xfrm flipV="1">
            <a:off x="97903" y="322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3" name="直接连接符 232"/>
          <p:cNvCxnSpPr/>
          <p:nvPr/>
        </p:nvCxnSpPr>
        <p:spPr>
          <a:xfrm flipV="1">
            <a:off x="97903" y="329988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4" name="直接连接符 233"/>
          <p:cNvCxnSpPr/>
          <p:nvPr/>
        </p:nvCxnSpPr>
        <p:spPr>
          <a:xfrm flipV="1">
            <a:off x="97903" y="337393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5" name="直接连接符 234"/>
          <p:cNvCxnSpPr/>
          <p:nvPr/>
        </p:nvCxnSpPr>
        <p:spPr>
          <a:xfrm flipV="1">
            <a:off x="97903" y="344798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3" name="直接连接符 242"/>
          <p:cNvCxnSpPr/>
          <p:nvPr/>
        </p:nvCxnSpPr>
        <p:spPr>
          <a:xfrm flipV="1">
            <a:off x="97903" y="151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4" name="直接连接符 243"/>
          <p:cNvCxnSpPr/>
          <p:nvPr/>
        </p:nvCxnSpPr>
        <p:spPr>
          <a:xfrm flipV="1">
            <a:off x="97903" y="159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5" name="直接连接符 244"/>
          <p:cNvCxnSpPr/>
          <p:nvPr/>
        </p:nvCxnSpPr>
        <p:spPr>
          <a:xfrm flipV="1">
            <a:off x="97903" y="166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6" name="直接连接符 245"/>
          <p:cNvCxnSpPr/>
          <p:nvPr/>
        </p:nvCxnSpPr>
        <p:spPr>
          <a:xfrm flipV="1">
            <a:off x="97903" y="17391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7" name="直接连接符 246"/>
          <p:cNvCxnSpPr/>
          <p:nvPr/>
        </p:nvCxnSpPr>
        <p:spPr>
          <a:xfrm flipV="1">
            <a:off x="97903" y="181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8" name="直接连接符 247"/>
          <p:cNvCxnSpPr/>
          <p:nvPr/>
        </p:nvCxnSpPr>
        <p:spPr>
          <a:xfrm flipV="1">
            <a:off x="97903" y="188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9" name="直接连接符 248"/>
          <p:cNvCxnSpPr/>
          <p:nvPr/>
        </p:nvCxnSpPr>
        <p:spPr>
          <a:xfrm flipV="1">
            <a:off x="97903" y="196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0" name="直接连接符 249"/>
          <p:cNvCxnSpPr/>
          <p:nvPr/>
        </p:nvCxnSpPr>
        <p:spPr>
          <a:xfrm flipV="1">
            <a:off x="97903" y="203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1" name="直接连接符 250"/>
          <p:cNvCxnSpPr/>
          <p:nvPr/>
        </p:nvCxnSpPr>
        <p:spPr>
          <a:xfrm flipV="1">
            <a:off x="97903" y="210938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2" name="直接连接符 251"/>
          <p:cNvCxnSpPr/>
          <p:nvPr/>
        </p:nvCxnSpPr>
        <p:spPr>
          <a:xfrm flipV="1">
            <a:off x="97903" y="218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3" name="直接连接符 252"/>
          <p:cNvCxnSpPr/>
          <p:nvPr/>
        </p:nvCxnSpPr>
        <p:spPr>
          <a:xfrm flipV="1">
            <a:off x="97903" y="225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4" name="直接连接符 253"/>
          <p:cNvCxnSpPr/>
          <p:nvPr/>
        </p:nvCxnSpPr>
        <p:spPr>
          <a:xfrm flipV="1">
            <a:off x="97903" y="14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5" name="直接连接符 254"/>
          <p:cNvCxnSpPr/>
          <p:nvPr/>
        </p:nvCxnSpPr>
        <p:spPr>
          <a:xfrm flipV="1">
            <a:off x="97903" y="15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6" name="直接连接符 255"/>
          <p:cNvCxnSpPr/>
          <p:nvPr/>
        </p:nvCxnSpPr>
        <p:spPr>
          <a:xfrm flipV="1">
            <a:off x="97903" y="16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7" name="直接连接符 256"/>
          <p:cNvCxnSpPr/>
          <p:nvPr/>
        </p:nvCxnSpPr>
        <p:spPr>
          <a:xfrm flipV="1">
            <a:off x="97903" y="17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直接连接符 257"/>
          <p:cNvCxnSpPr/>
          <p:nvPr/>
        </p:nvCxnSpPr>
        <p:spPr>
          <a:xfrm flipV="1">
            <a:off x="97903" y="177900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直接连接符 258"/>
          <p:cNvCxnSpPr/>
          <p:nvPr/>
        </p:nvCxnSpPr>
        <p:spPr>
          <a:xfrm flipV="1">
            <a:off x="97903" y="185305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0" name="直接连接符 259"/>
          <p:cNvCxnSpPr/>
          <p:nvPr/>
        </p:nvCxnSpPr>
        <p:spPr>
          <a:xfrm flipV="1">
            <a:off x="97903" y="19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直接连接符 260"/>
          <p:cNvCxnSpPr/>
          <p:nvPr/>
        </p:nvCxnSpPr>
        <p:spPr>
          <a:xfrm flipV="1">
            <a:off x="97903" y="20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直接连接符 261"/>
          <p:cNvCxnSpPr/>
          <p:nvPr/>
        </p:nvCxnSpPr>
        <p:spPr>
          <a:xfrm flipV="1">
            <a:off x="97903" y="20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3" name="直接连接符 262"/>
          <p:cNvCxnSpPr/>
          <p:nvPr/>
        </p:nvCxnSpPr>
        <p:spPr>
          <a:xfrm flipV="1">
            <a:off x="97903" y="21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4" name="直接连接符 263"/>
          <p:cNvCxnSpPr/>
          <p:nvPr/>
        </p:nvCxnSpPr>
        <p:spPr>
          <a:xfrm flipV="1">
            <a:off x="97903" y="222330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5" name="直接连接符 264"/>
          <p:cNvCxnSpPr/>
          <p:nvPr/>
        </p:nvCxnSpPr>
        <p:spPr>
          <a:xfrm flipV="1">
            <a:off x="97903" y="22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6" name="直接连接符 265"/>
          <p:cNvCxnSpPr/>
          <p:nvPr/>
        </p:nvCxnSpPr>
        <p:spPr>
          <a:xfrm flipV="1">
            <a:off x="97903" y="12236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7" name="直接连接符 266"/>
          <p:cNvCxnSpPr/>
          <p:nvPr/>
        </p:nvCxnSpPr>
        <p:spPr>
          <a:xfrm flipV="1">
            <a:off x="97903" y="1297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8" name="直接连接符 267"/>
          <p:cNvCxnSpPr/>
          <p:nvPr/>
        </p:nvCxnSpPr>
        <p:spPr>
          <a:xfrm flipV="1">
            <a:off x="97903" y="137172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9" name="直接连接符 268"/>
          <p:cNvCxnSpPr/>
          <p:nvPr/>
        </p:nvCxnSpPr>
        <p:spPr>
          <a:xfrm flipV="1">
            <a:off x="97903" y="1445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0" name="直接连接符 269"/>
          <p:cNvCxnSpPr/>
          <p:nvPr/>
        </p:nvCxnSpPr>
        <p:spPr>
          <a:xfrm flipV="1">
            <a:off x="97903" y="118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1" name="直接连接符 270"/>
          <p:cNvCxnSpPr/>
          <p:nvPr/>
        </p:nvCxnSpPr>
        <p:spPr>
          <a:xfrm flipV="1">
            <a:off x="97903" y="126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2" name="直接连接符 271"/>
          <p:cNvCxnSpPr/>
          <p:nvPr/>
        </p:nvCxnSpPr>
        <p:spPr>
          <a:xfrm flipV="1">
            <a:off x="97903" y="1336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3" name="直接连接符 272"/>
          <p:cNvCxnSpPr/>
          <p:nvPr/>
        </p:nvCxnSpPr>
        <p:spPr>
          <a:xfrm flipV="1">
            <a:off x="97903" y="141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4" name="直接连接符 273"/>
          <p:cNvCxnSpPr/>
          <p:nvPr/>
        </p:nvCxnSpPr>
        <p:spPr>
          <a:xfrm flipV="1">
            <a:off x="97903" y="1111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6" name="直接连接符 275"/>
          <p:cNvCxnSpPr/>
          <p:nvPr/>
        </p:nvCxnSpPr>
        <p:spPr>
          <a:xfrm flipV="1">
            <a:off x="97903" y="115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9" name="直接连接符 288"/>
          <p:cNvCxnSpPr/>
          <p:nvPr/>
        </p:nvCxnSpPr>
        <p:spPr>
          <a:xfrm flipV="1">
            <a:off x="750984" y="122647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0" name="直接连接符 289"/>
          <p:cNvCxnSpPr/>
          <p:nvPr/>
        </p:nvCxnSpPr>
        <p:spPr>
          <a:xfrm flipV="1">
            <a:off x="750984" y="130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1" name="直接连接符 290"/>
          <p:cNvCxnSpPr/>
          <p:nvPr/>
        </p:nvCxnSpPr>
        <p:spPr>
          <a:xfrm flipV="1">
            <a:off x="750984" y="137457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2" name="直接连接符 291"/>
          <p:cNvCxnSpPr/>
          <p:nvPr/>
        </p:nvCxnSpPr>
        <p:spPr>
          <a:xfrm flipV="1">
            <a:off x="750984" y="144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3" name="直接连接符 292"/>
          <p:cNvCxnSpPr/>
          <p:nvPr/>
        </p:nvCxnSpPr>
        <p:spPr>
          <a:xfrm flipV="1">
            <a:off x="750984" y="152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4" name="直接连接符 293"/>
          <p:cNvCxnSpPr/>
          <p:nvPr/>
        </p:nvCxnSpPr>
        <p:spPr>
          <a:xfrm flipV="1">
            <a:off x="750984" y="159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9" name="直接连接符 298"/>
          <p:cNvCxnSpPr/>
          <p:nvPr/>
        </p:nvCxnSpPr>
        <p:spPr>
          <a:xfrm flipV="1">
            <a:off x="750984" y="119229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0" name="直接连接符 299"/>
          <p:cNvCxnSpPr/>
          <p:nvPr/>
        </p:nvCxnSpPr>
        <p:spPr>
          <a:xfrm flipV="1">
            <a:off x="750984" y="126634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1" name="直接连接符 300"/>
          <p:cNvCxnSpPr/>
          <p:nvPr/>
        </p:nvCxnSpPr>
        <p:spPr>
          <a:xfrm flipV="1">
            <a:off x="750984" y="134039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2" name="直接连接符 301"/>
          <p:cNvCxnSpPr/>
          <p:nvPr/>
        </p:nvCxnSpPr>
        <p:spPr>
          <a:xfrm flipV="1">
            <a:off x="750984" y="141444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3" name="直接连接符 302"/>
          <p:cNvCxnSpPr/>
          <p:nvPr/>
        </p:nvCxnSpPr>
        <p:spPr>
          <a:xfrm flipV="1">
            <a:off x="750984" y="14884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4" name="直接连接符 303"/>
          <p:cNvCxnSpPr/>
          <p:nvPr/>
        </p:nvCxnSpPr>
        <p:spPr>
          <a:xfrm flipV="1">
            <a:off x="750984" y="156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3" name="直接连接符 312"/>
          <p:cNvCxnSpPr/>
          <p:nvPr/>
        </p:nvCxnSpPr>
        <p:spPr>
          <a:xfrm flipV="1">
            <a:off x="750984" y="115526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7" name="直接连接符 316"/>
          <p:cNvCxnSpPr/>
          <p:nvPr/>
        </p:nvCxnSpPr>
        <p:spPr>
          <a:xfrm flipV="1">
            <a:off x="750984" y="112109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7" name="直接连接符 326"/>
          <p:cNvCxnSpPr/>
          <p:nvPr/>
        </p:nvCxnSpPr>
        <p:spPr>
          <a:xfrm flipV="1">
            <a:off x="9195454" y="509229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8" name="直接连接符 327"/>
          <p:cNvCxnSpPr/>
          <p:nvPr/>
        </p:nvCxnSpPr>
        <p:spPr>
          <a:xfrm flipV="1">
            <a:off x="9195454" y="516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9" name="直接连接符 328"/>
          <p:cNvCxnSpPr/>
          <p:nvPr/>
        </p:nvCxnSpPr>
        <p:spPr>
          <a:xfrm flipV="1">
            <a:off x="9195454" y="524039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0" name="直接连接符 329"/>
          <p:cNvCxnSpPr/>
          <p:nvPr/>
        </p:nvCxnSpPr>
        <p:spPr>
          <a:xfrm flipV="1">
            <a:off x="9195454" y="531444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1" name="直接连接符 330"/>
          <p:cNvCxnSpPr/>
          <p:nvPr/>
        </p:nvCxnSpPr>
        <p:spPr>
          <a:xfrm flipV="1">
            <a:off x="9195454" y="538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2" name="直接连接符 331"/>
          <p:cNvCxnSpPr/>
          <p:nvPr/>
        </p:nvCxnSpPr>
        <p:spPr>
          <a:xfrm flipV="1">
            <a:off x="9195454" y="505811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直接连接符 332"/>
          <p:cNvCxnSpPr/>
          <p:nvPr/>
        </p:nvCxnSpPr>
        <p:spPr>
          <a:xfrm flipV="1">
            <a:off x="9195454" y="513216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直接连接符 333"/>
          <p:cNvCxnSpPr/>
          <p:nvPr/>
        </p:nvCxnSpPr>
        <p:spPr>
          <a:xfrm flipV="1">
            <a:off x="9195454" y="52062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直接连接符 334"/>
          <p:cNvCxnSpPr/>
          <p:nvPr/>
        </p:nvCxnSpPr>
        <p:spPr>
          <a:xfrm flipV="1">
            <a:off x="9195454" y="52802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直接连接符 335"/>
          <p:cNvCxnSpPr/>
          <p:nvPr/>
        </p:nvCxnSpPr>
        <p:spPr>
          <a:xfrm flipV="1">
            <a:off x="9195454" y="535431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直接连接符 336"/>
          <p:cNvCxnSpPr/>
          <p:nvPr/>
        </p:nvCxnSpPr>
        <p:spPr>
          <a:xfrm flipV="1">
            <a:off x="9195454" y="54283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直接连接符 337"/>
          <p:cNvCxnSpPr/>
          <p:nvPr/>
        </p:nvCxnSpPr>
        <p:spPr>
          <a:xfrm flipV="1">
            <a:off x="9195454" y="479893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直接连接符 338"/>
          <p:cNvCxnSpPr/>
          <p:nvPr/>
        </p:nvCxnSpPr>
        <p:spPr>
          <a:xfrm flipV="1">
            <a:off x="9195454" y="4872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直接连接符 339"/>
          <p:cNvCxnSpPr/>
          <p:nvPr/>
        </p:nvCxnSpPr>
        <p:spPr>
          <a:xfrm flipV="1">
            <a:off x="9195454" y="494704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直接连接符 340"/>
          <p:cNvCxnSpPr/>
          <p:nvPr/>
        </p:nvCxnSpPr>
        <p:spPr>
          <a:xfrm flipV="1">
            <a:off x="9195454" y="502109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直接连接符 341"/>
          <p:cNvCxnSpPr/>
          <p:nvPr/>
        </p:nvCxnSpPr>
        <p:spPr>
          <a:xfrm flipV="1">
            <a:off x="9195454" y="47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直接连接符 342"/>
          <p:cNvCxnSpPr/>
          <p:nvPr/>
        </p:nvCxnSpPr>
        <p:spPr>
          <a:xfrm flipV="1">
            <a:off x="9195454" y="48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直接连接符 343"/>
          <p:cNvCxnSpPr/>
          <p:nvPr/>
        </p:nvCxnSpPr>
        <p:spPr>
          <a:xfrm flipV="1">
            <a:off x="9195454" y="49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直接连接符 344"/>
          <p:cNvCxnSpPr/>
          <p:nvPr/>
        </p:nvCxnSpPr>
        <p:spPr>
          <a:xfrm flipV="1">
            <a:off x="9195454" y="49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6" name="直接连接符 345"/>
          <p:cNvCxnSpPr/>
          <p:nvPr/>
        </p:nvCxnSpPr>
        <p:spPr>
          <a:xfrm flipV="1">
            <a:off x="9195454" y="46869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7" name="直接连接符 346"/>
          <p:cNvCxnSpPr/>
          <p:nvPr/>
        </p:nvCxnSpPr>
        <p:spPr>
          <a:xfrm flipV="1">
            <a:off x="9195454" y="47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8" name="直接连接符 347"/>
          <p:cNvCxnSpPr/>
          <p:nvPr/>
        </p:nvCxnSpPr>
        <p:spPr>
          <a:xfrm flipV="1">
            <a:off x="8544903" y="508469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9" name="直接连接符 348"/>
          <p:cNvCxnSpPr/>
          <p:nvPr/>
        </p:nvCxnSpPr>
        <p:spPr>
          <a:xfrm flipV="1">
            <a:off x="8544903" y="51587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0" name="直接连接符 349"/>
          <p:cNvCxnSpPr/>
          <p:nvPr/>
        </p:nvCxnSpPr>
        <p:spPr>
          <a:xfrm flipV="1">
            <a:off x="8544903" y="523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1" name="直接连接符 350"/>
          <p:cNvCxnSpPr/>
          <p:nvPr/>
        </p:nvCxnSpPr>
        <p:spPr>
          <a:xfrm flipV="1">
            <a:off x="8544903" y="53068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2" name="直接连接符 351"/>
          <p:cNvCxnSpPr/>
          <p:nvPr/>
        </p:nvCxnSpPr>
        <p:spPr>
          <a:xfrm flipV="1">
            <a:off x="8544903" y="538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3" name="直接连接符 352"/>
          <p:cNvCxnSpPr/>
          <p:nvPr/>
        </p:nvCxnSpPr>
        <p:spPr>
          <a:xfrm flipV="1">
            <a:off x="8544903" y="545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4" name="直接连接符 353"/>
          <p:cNvCxnSpPr/>
          <p:nvPr/>
        </p:nvCxnSpPr>
        <p:spPr>
          <a:xfrm flipV="1">
            <a:off x="8544903" y="505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5" name="直接连接符 354"/>
          <p:cNvCxnSpPr/>
          <p:nvPr/>
        </p:nvCxnSpPr>
        <p:spPr>
          <a:xfrm flipV="1">
            <a:off x="8544903" y="512457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6" name="直接连接符 355"/>
          <p:cNvCxnSpPr/>
          <p:nvPr/>
        </p:nvCxnSpPr>
        <p:spPr>
          <a:xfrm flipV="1">
            <a:off x="8544903" y="519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7" name="直接连接符 356"/>
          <p:cNvCxnSpPr/>
          <p:nvPr/>
        </p:nvCxnSpPr>
        <p:spPr>
          <a:xfrm flipV="1">
            <a:off x="8544903" y="527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8" name="直接连接符 357"/>
          <p:cNvCxnSpPr/>
          <p:nvPr/>
        </p:nvCxnSpPr>
        <p:spPr>
          <a:xfrm flipV="1">
            <a:off x="8544903" y="534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9" name="直接连接符 358"/>
          <p:cNvCxnSpPr/>
          <p:nvPr/>
        </p:nvCxnSpPr>
        <p:spPr>
          <a:xfrm flipV="1">
            <a:off x="8544903" y="54207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0" name="直接连接符 359"/>
          <p:cNvCxnSpPr/>
          <p:nvPr/>
        </p:nvCxnSpPr>
        <p:spPr>
          <a:xfrm flipV="1">
            <a:off x="8544903" y="50134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1" name="直接连接符 360"/>
          <p:cNvCxnSpPr/>
          <p:nvPr/>
        </p:nvCxnSpPr>
        <p:spPr>
          <a:xfrm flipV="1">
            <a:off x="8544903" y="497931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3" name="文本框 2"/>
          <p:cNvSpPr txBox="1"/>
          <p:nvPr/>
        </p:nvSpPr>
        <p:spPr>
          <a:xfrm>
            <a:off x="3672465" y="180101"/>
            <a:ext cx="2021840" cy="645160"/>
          </a:xfrm>
          <a:prstGeom prst="rect">
            <a:avLst/>
          </a:prstGeom>
          <a:noFill/>
          <a:ln w="9525">
            <a:noFill/>
          </a:ln>
        </p:spPr>
        <p:txBody>
          <a:bodyPr wrap="non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l" eaLnBrk="1" hangingPunct="1">
              <a:lnSpc>
                <a:spcPct val="100000"/>
              </a:lnSpc>
              <a:spcBef>
                <a:spcPct val="0"/>
              </a:spcBef>
              <a:buNone/>
            </a:pPr>
            <a:r>
              <a:rPr lang="en-US" sz="1800" b="1">
                <a:solidFill>
                  <a:srgbClr val="00A99D"/>
                </a:solidFill>
                <a:latin typeface="Noto Sans SC"/>
                <a:ea typeface="Noto Sans SC"/>
                <a:cs typeface="Noto Sans SC"/>
                <a:sym typeface="Noto Sans SC"/>
              </a:rPr>
              <a:t>通讯故障检修指南</a:t>
            </a:r>
            <a:endParaRPr lang="en-US" altLang="en-US" sz="1800" b="1">
              <a:solidFill>
                <a:srgbClr val="00A99D"/>
              </a:solidFill>
              <a:latin typeface="Noto Sans SC"/>
              <a:ea typeface="Noto Sans SC"/>
              <a:cs typeface="Noto Sans SC"/>
              <a:sym typeface="Noto Sans SC"/>
            </a:endParaRPr>
          </a:p>
          <a:p>
            <a:pPr marL="0" lvl="0" indent="0" eaLnBrk="1" hangingPunct="1">
              <a:lnSpc>
                <a:spcPct val="100000"/>
              </a:lnSpc>
              <a:spcBef>
                <a:spcPct val="0"/>
              </a:spcBef>
              <a:buNone/>
            </a:pPr>
            <a:endParaRPr lang="zh-CN" altLang="en-US" sz="1800" b="1" dirty="0" smtClean="0">
              <a:latin typeface="微软雅黑" panose="020B0503020204020204" charset="-122"/>
              <a:ea typeface="微软雅黑" panose="020B0503020204020204" charset="-122"/>
              <a:sym typeface="宋体" panose="02010600030101010101" pitchFamily="2" charset="-122"/>
            </a:endParaRPr>
          </a:p>
        </p:txBody>
      </p:sp>
      <p:cxnSp>
        <p:nvCxnSpPr>
          <p:cNvPr id="9" name="直接连接符 8"/>
          <p:cNvCxnSpPr/>
          <p:nvPr/>
        </p:nvCxnSpPr>
        <p:spPr>
          <a:xfrm>
            <a:off x="36195" y="548640"/>
            <a:ext cx="9899650" cy="0"/>
          </a:xfrm>
          <a:prstGeom prst="line">
            <a:avLst/>
          </a:prstGeom>
          <a:ln w="88900" cap="flat" cmpd="thickThin">
            <a:solidFill>
              <a:schemeClr val="accent1">
                <a:lumMod val="75000"/>
              </a:schemeClr>
            </a:solidFill>
            <a:prstDash val="solid"/>
            <a:bevel/>
            <a:headEnd type="none"/>
          </a:ln>
        </p:spPr>
        <p:style>
          <a:lnRef idx="1">
            <a:schemeClr val="accent1"/>
          </a:lnRef>
          <a:fillRef idx="0">
            <a:schemeClr val="accent1"/>
          </a:fillRef>
          <a:effectRef idx="0">
            <a:schemeClr val="accent1"/>
          </a:effectRef>
          <a:fontRef idx="minor">
            <a:schemeClr val="tx1"/>
          </a:fontRef>
        </p:style>
      </p:cxnSp>
      <p:sp>
        <p:nvSpPr>
          <p:cNvPr id="5" name="AutoShape 3"/>
          <p:cNvSpPr/>
          <p:nvPr/>
        </p:nvSpPr>
        <p:spPr>
          <a:xfrm>
            <a:off x="620990" y="980592"/>
            <a:ext cx="8693864" cy="517492"/>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610" b="1" i="0" u="none" strike="noStrike">
                <a:solidFill>
                  <a:srgbClr val="1F2937"/>
                </a:solidFill>
                <a:latin typeface="Noto Sans SC"/>
                <a:ea typeface="Noto Sans SC"/>
                <a:cs typeface="Noto Sans SC"/>
                <a:sym typeface="Noto Sans SC"/>
              </a:rPr>
              <a:t>目录</a:t>
            </a:r>
            <a:r>
              <a:rPr lang="en-US" sz="1955" b="1" i="0" u="none" strike="noStrike">
                <a:solidFill>
                  <a:srgbClr val="6B7280"/>
                </a:solidFill>
                <a:latin typeface="Noto Sans SC"/>
                <a:ea typeface="Noto Sans SC"/>
                <a:cs typeface="Noto Sans SC"/>
                <a:sym typeface="Noto Sans SC"/>
              </a:rPr>
              <a:t>CONTENTS</a:t>
            </a:r>
            <a:endParaRPr lang="en-US" sz="895"/>
          </a:p>
        </p:txBody>
      </p:sp>
      <p:sp>
        <p:nvSpPr>
          <p:cNvPr id="7" name="AutoShape 4"/>
          <p:cNvSpPr/>
          <p:nvPr/>
        </p:nvSpPr>
        <p:spPr>
          <a:xfrm>
            <a:off x="620990" y="1980023"/>
            <a:ext cx="2794456" cy="1759473"/>
          </a:xfrm>
          <a:prstGeom prst="roundRect">
            <a:avLst>
              <a:gd name="adj" fmla="val 4705"/>
            </a:avLst>
          </a:prstGeom>
          <a:solidFill>
            <a:srgbClr val="FFFFFF">
              <a:alpha val="100000"/>
            </a:srgbClr>
          </a:solidFill>
          <a:ln w="12700" cap="flat" cmpd="sng">
            <a:solidFill>
              <a:srgbClr val="EDF2F7">
                <a:alpha val="100000"/>
              </a:srgbClr>
            </a:solid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sp>
        <p:nvSpPr>
          <p:cNvPr id="8" name="AutoShape 5"/>
          <p:cNvSpPr/>
          <p:nvPr/>
        </p:nvSpPr>
        <p:spPr>
          <a:xfrm>
            <a:off x="620990" y="1980023"/>
            <a:ext cx="62099" cy="1759473"/>
          </a:xfrm>
          <a:prstGeom prst="roundRect">
            <a:avLst>
              <a:gd name="adj" fmla="val 0"/>
            </a:avLst>
          </a:prstGeom>
          <a:solidFill>
            <a:srgbClr val="00A99D">
              <a:alpha val="100000"/>
            </a:srgbClr>
          </a:solidFill>
          <a:ln w="25400" cap="flat" cmpd="sng">
            <a:noFill/>
            <a:prstDash val="solid"/>
            <a:round/>
          </a:ln>
        </p:spPr>
        <p:txBody>
          <a:bodyPr vert="horz" wrap="square" lIns="51749" tIns="51749" rIns="51749" bIns="51749" rtlCol="0" anchor="ctr"/>
          <a:lstStyle/>
          <a:p>
            <a:pPr algn="ctr">
              <a:defRPr/>
            </a:pPr>
            <a:endParaRPr sz="1465"/>
          </a:p>
        </p:txBody>
      </p:sp>
      <p:sp>
        <p:nvSpPr>
          <p:cNvPr id="10" name="AutoShape 6"/>
          <p:cNvSpPr/>
          <p:nvPr/>
        </p:nvSpPr>
        <p:spPr>
          <a:xfrm>
            <a:off x="879736" y="2187019"/>
            <a:ext cx="620990" cy="724489"/>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3260" b="1" i="0" u="none" strike="noStrike">
                <a:solidFill>
                  <a:srgbClr val="00A99D"/>
                </a:solidFill>
                <a:latin typeface="Noto Sans SC"/>
                <a:ea typeface="Noto Sans SC"/>
                <a:cs typeface="Noto Sans SC"/>
                <a:sym typeface="Noto Sans SC"/>
              </a:rPr>
              <a:t>01</a:t>
            </a:r>
            <a:endParaRPr lang="en-US" sz="895"/>
          </a:p>
        </p:txBody>
      </p:sp>
      <p:sp>
        <p:nvSpPr>
          <p:cNvPr id="11" name="AutoShape 7"/>
          <p:cNvSpPr/>
          <p:nvPr/>
        </p:nvSpPr>
        <p:spPr>
          <a:xfrm>
            <a:off x="1655974" y="2238769"/>
            <a:ext cx="1604225" cy="1241981"/>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465" b="1" i="0" u="none" strike="noStrike">
                <a:solidFill>
                  <a:srgbClr val="1F2937"/>
                </a:solidFill>
                <a:latin typeface="Noto Sans SC"/>
                <a:ea typeface="Noto Sans SC"/>
                <a:cs typeface="Noto Sans SC"/>
                <a:sym typeface="Noto Sans SC"/>
              </a:rPr>
              <a:t>通用原则与方法论</a:t>
            </a:r>
            <a:endParaRPr lang="en-US" sz="895"/>
          </a:p>
          <a:p>
            <a:pPr indent="0" algn="l">
              <a:lnSpc>
                <a:spcPct val="117000"/>
              </a:lnSpc>
              <a:spcBef>
                <a:spcPts val="1200"/>
              </a:spcBef>
            </a:pPr>
            <a:r>
              <a:rPr lang="en-US" sz="980" b="0" i="0" u="none" strike="noStrike">
                <a:solidFill>
                  <a:srgbClr val="6B7280"/>
                </a:solidFill>
                <a:latin typeface="Noto Sans SC"/>
                <a:ea typeface="Noto Sans SC"/>
                <a:cs typeface="Noto Sans SC"/>
                <a:sym typeface="Noto Sans SC"/>
              </a:rPr>
              <a:t>• 分层排查法介绍</a:t>
            </a:r>
            <a:br>
              <a:rPr lang="en-US" sz="1305" b="0" i="0" u="none" strike="noStrike">
                <a:solidFill>
                  <a:srgbClr val="1F2329"/>
                </a:solidFill>
                <a:latin typeface="Noto Sans SC"/>
                <a:ea typeface="Noto Sans SC"/>
                <a:cs typeface="Noto Sans SC"/>
                <a:sym typeface="Noto Sans SC"/>
              </a:rPr>
            </a:br>
            <a:r>
              <a:rPr lang="en-US" sz="980" b="0" i="0" u="none" strike="noStrike">
                <a:solidFill>
                  <a:srgbClr val="6B7280"/>
                </a:solidFill>
                <a:latin typeface="Noto Sans SC"/>
                <a:ea typeface="Noto Sans SC"/>
                <a:cs typeface="Noto Sans SC"/>
                <a:sym typeface="Noto Sans SC"/>
              </a:rPr>
              <a:t>• 必备工具与资源清单</a:t>
            </a:r>
            <a:endParaRPr lang="en-US" sz="980" b="0" i="0" u="none" strike="noStrike">
              <a:solidFill>
                <a:srgbClr val="6B7280"/>
              </a:solidFill>
              <a:latin typeface="Noto Sans SC"/>
              <a:ea typeface="Noto Sans SC"/>
              <a:cs typeface="Noto Sans SC"/>
              <a:sym typeface="Noto Sans SC"/>
            </a:endParaRPr>
          </a:p>
        </p:txBody>
      </p:sp>
      <p:sp>
        <p:nvSpPr>
          <p:cNvPr id="12" name="AutoShape 8"/>
          <p:cNvSpPr/>
          <p:nvPr/>
        </p:nvSpPr>
        <p:spPr>
          <a:xfrm>
            <a:off x="3570694" y="1980023"/>
            <a:ext cx="2794456" cy="1759473"/>
          </a:xfrm>
          <a:prstGeom prst="roundRect">
            <a:avLst>
              <a:gd name="adj" fmla="val 4705"/>
            </a:avLst>
          </a:prstGeom>
          <a:solidFill>
            <a:srgbClr val="FFFFFF">
              <a:alpha val="100000"/>
            </a:srgbClr>
          </a:solidFill>
          <a:ln w="12700" cap="flat" cmpd="sng">
            <a:solidFill>
              <a:srgbClr val="EDF2F7">
                <a:alpha val="100000"/>
              </a:srgbClr>
            </a:solid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sp>
        <p:nvSpPr>
          <p:cNvPr id="13" name="AutoShape 9"/>
          <p:cNvSpPr/>
          <p:nvPr/>
        </p:nvSpPr>
        <p:spPr>
          <a:xfrm>
            <a:off x="3570694" y="1980023"/>
            <a:ext cx="62099" cy="1759473"/>
          </a:xfrm>
          <a:prstGeom prst="roundRect">
            <a:avLst>
              <a:gd name="adj" fmla="val 0"/>
            </a:avLst>
          </a:prstGeom>
          <a:solidFill>
            <a:srgbClr val="00A99D">
              <a:alpha val="100000"/>
            </a:srgbClr>
          </a:solidFill>
          <a:ln w="25400" cap="flat" cmpd="sng">
            <a:noFill/>
            <a:prstDash val="solid"/>
            <a:round/>
          </a:ln>
        </p:spPr>
        <p:txBody>
          <a:bodyPr vert="horz" wrap="square" lIns="51749" tIns="51749" rIns="51749" bIns="51749" rtlCol="0" anchor="ctr"/>
          <a:lstStyle/>
          <a:p>
            <a:pPr algn="ctr">
              <a:defRPr/>
            </a:pPr>
            <a:endParaRPr sz="1465"/>
          </a:p>
        </p:txBody>
      </p:sp>
      <p:sp>
        <p:nvSpPr>
          <p:cNvPr id="14" name="AutoShape 10"/>
          <p:cNvSpPr/>
          <p:nvPr/>
        </p:nvSpPr>
        <p:spPr>
          <a:xfrm>
            <a:off x="3829440" y="2187019"/>
            <a:ext cx="620990" cy="724489"/>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3260" b="1" i="0" u="none" strike="noStrike">
                <a:solidFill>
                  <a:srgbClr val="00A99D"/>
                </a:solidFill>
                <a:latin typeface="Noto Sans SC"/>
                <a:ea typeface="Noto Sans SC"/>
                <a:cs typeface="Noto Sans SC"/>
                <a:sym typeface="Noto Sans SC"/>
              </a:rPr>
              <a:t>02</a:t>
            </a:r>
            <a:endParaRPr lang="en-US" sz="895"/>
          </a:p>
        </p:txBody>
      </p:sp>
      <p:sp>
        <p:nvSpPr>
          <p:cNvPr id="15" name="AutoShape 11"/>
          <p:cNvSpPr/>
          <p:nvPr/>
        </p:nvSpPr>
        <p:spPr>
          <a:xfrm>
            <a:off x="4605678" y="2238769"/>
            <a:ext cx="1604225" cy="1241981"/>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465" b="1" i="0" u="none" strike="noStrike">
                <a:solidFill>
                  <a:srgbClr val="1F2937"/>
                </a:solidFill>
                <a:latin typeface="Noto Sans SC"/>
                <a:ea typeface="Noto Sans SC"/>
                <a:cs typeface="Noto Sans SC"/>
                <a:sym typeface="Noto Sans SC"/>
              </a:rPr>
              <a:t>以太网通讯故障检修</a:t>
            </a:r>
            <a:endParaRPr lang="en-US" sz="895"/>
          </a:p>
          <a:p>
            <a:pPr indent="0" algn="l">
              <a:lnSpc>
                <a:spcPct val="117000"/>
              </a:lnSpc>
              <a:spcBef>
                <a:spcPts val="1200"/>
              </a:spcBef>
            </a:pPr>
            <a:r>
              <a:rPr lang="en-US" sz="980" b="0" i="0" u="none" strike="noStrike">
                <a:solidFill>
                  <a:srgbClr val="6B7280"/>
                </a:solidFill>
                <a:latin typeface="Noto Sans SC"/>
                <a:ea typeface="Noto Sans SC"/>
                <a:cs typeface="Noto Sans SC"/>
                <a:sym typeface="Noto Sans SC"/>
              </a:rPr>
              <a:t>• 物理层 / 链路层 / 应用层</a:t>
            </a:r>
            <a:br>
              <a:rPr lang="en-US" sz="1305" b="0" i="0" u="none" strike="noStrike">
                <a:solidFill>
                  <a:srgbClr val="1F2329"/>
                </a:solidFill>
                <a:latin typeface="Noto Sans SC"/>
                <a:ea typeface="Noto Sans SC"/>
                <a:cs typeface="Noto Sans SC"/>
                <a:sym typeface="Noto Sans SC"/>
              </a:rPr>
            </a:br>
            <a:r>
              <a:rPr lang="en-US" sz="980" b="0" i="0" u="none" strike="noStrike">
                <a:solidFill>
                  <a:srgbClr val="6B7280"/>
                </a:solidFill>
                <a:latin typeface="Noto Sans SC"/>
                <a:ea typeface="Noto Sans SC"/>
                <a:cs typeface="Noto Sans SC"/>
                <a:sym typeface="Noto Sans SC"/>
              </a:rPr>
              <a:t>• 逐层深度检查指南</a:t>
            </a:r>
            <a:endParaRPr lang="en-US" sz="980" b="0" i="0" u="none" strike="noStrike">
              <a:solidFill>
                <a:srgbClr val="6B7280"/>
              </a:solidFill>
              <a:latin typeface="Noto Sans SC"/>
              <a:ea typeface="Noto Sans SC"/>
              <a:cs typeface="Noto Sans SC"/>
              <a:sym typeface="Noto Sans SC"/>
            </a:endParaRPr>
          </a:p>
        </p:txBody>
      </p:sp>
      <p:sp>
        <p:nvSpPr>
          <p:cNvPr id="16" name="AutoShape 12"/>
          <p:cNvSpPr/>
          <p:nvPr/>
        </p:nvSpPr>
        <p:spPr>
          <a:xfrm>
            <a:off x="6520398" y="1980023"/>
            <a:ext cx="2794456" cy="1759473"/>
          </a:xfrm>
          <a:prstGeom prst="roundRect">
            <a:avLst>
              <a:gd name="adj" fmla="val 4705"/>
            </a:avLst>
          </a:prstGeom>
          <a:solidFill>
            <a:srgbClr val="FFFFFF">
              <a:alpha val="100000"/>
            </a:srgbClr>
          </a:solidFill>
          <a:ln w="12700" cap="flat" cmpd="sng">
            <a:solidFill>
              <a:srgbClr val="EDF2F7">
                <a:alpha val="100000"/>
              </a:srgbClr>
            </a:solid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sp>
        <p:nvSpPr>
          <p:cNvPr id="17" name="AutoShape 13"/>
          <p:cNvSpPr/>
          <p:nvPr/>
        </p:nvSpPr>
        <p:spPr>
          <a:xfrm>
            <a:off x="6520398" y="1980023"/>
            <a:ext cx="62099" cy="1759473"/>
          </a:xfrm>
          <a:prstGeom prst="roundRect">
            <a:avLst>
              <a:gd name="adj" fmla="val 0"/>
            </a:avLst>
          </a:prstGeom>
          <a:solidFill>
            <a:srgbClr val="00A99D">
              <a:alpha val="100000"/>
            </a:srgbClr>
          </a:solidFill>
          <a:ln w="25400" cap="flat" cmpd="sng">
            <a:noFill/>
            <a:prstDash val="solid"/>
            <a:round/>
          </a:ln>
        </p:spPr>
        <p:txBody>
          <a:bodyPr vert="horz" wrap="square" lIns="51749" tIns="51749" rIns="51749" bIns="51749" rtlCol="0" anchor="ctr"/>
          <a:lstStyle/>
          <a:p>
            <a:pPr algn="ctr">
              <a:defRPr/>
            </a:pPr>
            <a:endParaRPr sz="1465"/>
          </a:p>
        </p:txBody>
      </p:sp>
      <p:sp>
        <p:nvSpPr>
          <p:cNvPr id="18" name="AutoShape 14"/>
          <p:cNvSpPr/>
          <p:nvPr/>
        </p:nvSpPr>
        <p:spPr>
          <a:xfrm>
            <a:off x="6779144" y="2187019"/>
            <a:ext cx="620990" cy="724489"/>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3260" b="1" i="0" u="none" strike="noStrike">
                <a:solidFill>
                  <a:srgbClr val="00A99D"/>
                </a:solidFill>
                <a:latin typeface="Noto Sans SC"/>
                <a:ea typeface="Noto Sans SC"/>
                <a:cs typeface="Noto Sans SC"/>
                <a:sym typeface="Noto Sans SC"/>
              </a:rPr>
              <a:t>03</a:t>
            </a:r>
            <a:endParaRPr lang="en-US" sz="895"/>
          </a:p>
        </p:txBody>
      </p:sp>
      <p:sp>
        <p:nvSpPr>
          <p:cNvPr id="19" name="AutoShape 15"/>
          <p:cNvSpPr/>
          <p:nvPr/>
        </p:nvSpPr>
        <p:spPr>
          <a:xfrm>
            <a:off x="7555382" y="2238769"/>
            <a:ext cx="1604225" cy="1241981"/>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465" b="1" i="0" u="none" strike="noStrike">
                <a:solidFill>
                  <a:srgbClr val="1F2937"/>
                </a:solidFill>
                <a:latin typeface="Noto Sans SC"/>
                <a:ea typeface="Noto Sans SC"/>
                <a:cs typeface="Noto Sans SC"/>
                <a:sym typeface="Noto Sans SC"/>
              </a:rPr>
              <a:t>RS485 (Modbus RTU) 检修</a:t>
            </a:r>
            <a:endParaRPr lang="en-US" sz="895"/>
          </a:p>
          <a:p>
            <a:pPr indent="0" algn="l">
              <a:lnSpc>
                <a:spcPct val="117000"/>
              </a:lnSpc>
              <a:spcBef>
                <a:spcPts val="1200"/>
              </a:spcBef>
            </a:pPr>
            <a:r>
              <a:rPr lang="en-US" sz="980" b="0" i="0" u="none" strike="noStrike">
                <a:solidFill>
                  <a:srgbClr val="6B7280"/>
                </a:solidFill>
                <a:latin typeface="Noto Sans SC"/>
                <a:ea typeface="Noto Sans SC"/>
                <a:cs typeface="Noto Sans SC"/>
                <a:sym typeface="Noto Sans SC"/>
              </a:rPr>
              <a:t>• 总线物理层与链路层排查</a:t>
            </a:r>
            <a:br>
              <a:rPr lang="en-US" sz="1305" b="0" i="0" u="none" strike="noStrike">
                <a:solidFill>
                  <a:srgbClr val="1F2329"/>
                </a:solidFill>
                <a:latin typeface="Noto Sans SC"/>
                <a:ea typeface="Noto Sans SC"/>
                <a:cs typeface="Noto Sans SC"/>
                <a:sym typeface="Noto Sans SC"/>
              </a:rPr>
            </a:br>
            <a:r>
              <a:rPr lang="en-US" sz="980" b="0" i="0" u="none" strike="noStrike">
                <a:solidFill>
                  <a:srgbClr val="6B7280"/>
                </a:solidFill>
                <a:latin typeface="Noto Sans SC"/>
                <a:ea typeface="Noto Sans SC"/>
                <a:cs typeface="Noto Sans SC"/>
                <a:sym typeface="Noto Sans SC"/>
              </a:rPr>
              <a:t>• 通讯参数与应用层配置验证</a:t>
            </a:r>
            <a:endParaRPr lang="en-US" sz="980" b="0" i="0" u="none" strike="noStrike">
              <a:solidFill>
                <a:srgbClr val="6B7280"/>
              </a:solidFill>
              <a:latin typeface="Noto Sans SC"/>
              <a:ea typeface="Noto Sans SC"/>
              <a:cs typeface="Noto Sans SC"/>
              <a:sym typeface="Noto Sans SC"/>
            </a:endParaRPr>
          </a:p>
        </p:txBody>
      </p:sp>
      <p:sp>
        <p:nvSpPr>
          <p:cNvPr id="20" name="AutoShape 16"/>
          <p:cNvSpPr/>
          <p:nvPr/>
        </p:nvSpPr>
        <p:spPr>
          <a:xfrm>
            <a:off x="620990" y="4049990"/>
            <a:ext cx="4264133" cy="1655974"/>
          </a:xfrm>
          <a:prstGeom prst="roundRect">
            <a:avLst>
              <a:gd name="adj" fmla="val 5000"/>
            </a:avLst>
          </a:prstGeom>
          <a:solidFill>
            <a:srgbClr val="FFFFFF">
              <a:alpha val="100000"/>
            </a:srgbClr>
          </a:solidFill>
          <a:ln w="12700" cap="flat" cmpd="sng">
            <a:solidFill>
              <a:srgbClr val="EDF2F7">
                <a:alpha val="100000"/>
              </a:srgbClr>
            </a:solid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sp>
        <p:nvSpPr>
          <p:cNvPr id="21" name="AutoShape 17"/>
          <p:cNvSpPr/>
          <p:nvPr/>
        </p:nvSpPr>
        <p:spPr>
          <a:xfrm>
            <a:off x="620990" y="4049990"/>
            <a:ext cx="62099" cy="1655974"/>
          </a:xfrm>
          <a:prstGeom prst="roundRect">
            <a:avLst>
              <a:gd name="adj" fmla="val 0"/>
            </a:avLst>
          </a:prstGeom>
          <a:solidFill>
            <a:srgbClr val="00A99D">
              <a:alpha val="100000"/>
            </a:srgbClr>
          </a:solidFill>
          <a:ln w="25400" cap="flat" cmpd="sng">
            <a:noFill/>
            <a:prstDash val="solid"/>
            <a:round/>
          </a:ln>
        </p:spPr>
        <p:txBody>
          <a:bodyPr vert="horz" wrap="square" lIns="51749" tIns="51749" rIns="51749" bIns="51749" rtlCol="0" anchor="ctr"/>
          <a:lstStyle/>
          <a:p>
            <a:pPr algn="ctr">
              <a:defRPr/>
            </a:pPr>
            <a:endParaRPr sz="1465"/>
          </a:p>
        </p:txBody>
      </p:sp>
      <p:sp>
        <p:nvSpPr>
          <p:cNvPr id="22" name="AutoShape 18"/>
          <p:cNvSpPr/>
          <p:nvPr/>
        </p:nvSpPr>
        <p:spPr>
          <a:xfrm>
            <a:off x="931485" y="4256987"/>
            <a:ext cx="827987" cy="827987"/>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3910" b="1" i="0" u="none" strike="noStrike">
                <a:solidFill>
                  <a:srgbClr val="00A99D"/>
                </a:solidFill>
                <a:latin typeface="Noto Sans SC"/>
                <a:ea typeface="Noto Sans SC"/>
                <a:cs typeface="Noto Sans SC"/>
                <a:sym typeface="Noto Sans SC"/>
              </a:rPr>
              <a:t>04</a:t>
            </a:r>
            <a:endParaRPr lang="en-US" sz="895"/>
          </a:p>
        </p:txBody>
      </p:sp>
      <p:sp>
        <p:nvSpPr>
          <p:cNvPr id="23" name="AutoShape 19"/>
          <p:cNvSpPr/>
          <p:nvPr/>
        </p:nvSpPr>
        <p:spPr>
          <a:xfrm>
            <a:off x="1966469" y="4308736"/>
            <a:ext cx="2690958" cy="1138482"/>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630" b="1" i="0" u="none" strike="noStrike">
                <a:solidFill>
                  <a:srgbClr val="1F2937"/>
                </a:solidFill>
                <a:latin typeface="Noto Sans SC"/>
                <a:ea typeface="Noto Sans SC"/>
                <a:cs typeface="Noto Sans SC"/>
                <a:sym typeface="Noto Sans SC"/>
              </a:rPr>
              <a:t>典型故障案例分析</a:t>
            </a:r>
            <a:endParaRPr lang="en-US" sz="895"/>
          </a:p>
          <a:p>
            <a:pPr indent="0" algn="l">
              <a:lnSpc>
                <a:spcPct val="117000"/>
              </a:lnSpc>
              <a:spcBef>
                <a:spcPts val="1500"/>
              </a:spcBef>
            </a:pPr>
            <a:r>
              <a:rPr lang="en-US" sz="1060" b="0" i="0" u="none" strike="noStrike">
                <a:solidFill>
                  <a:srgbClr val="6B7280"/>
                </a:solidFill>
                <a:latin typeface="Noto Sans SC"/>
                <a:ea typeface="Noto Sans SC"/>
                <a:cs typeface="Noto Sans SC"/>
                <a:sym typeface="Noto Sans SC"/>
              </a:rPr>
              <a:t>真实现场案例深度剖析，还原故障排查过程与解决方案，提升实战能力。</a:t>
            </a:r>
            <a:endParaRPr lang="en-US" sz="1060" b="0" i="0" u="none" strike="noStrike">
              <a:solidFill>
                <a:srgbClr val="6B7280"/>
              </a:solidFill>
              <a:latin typeface="Noto Sans SC"/>
              <a:ea typeface="Noto Sans SC"/>
              <a:cs typeface="Noto Sans SC"/>
              <a:sym typeface="Noto Sans SC"/>
            </a:endParaRPr>
          </a:p>
        </p:txBody>
      </p:sp>
      <p:sp>
        <p:nvSpPr>
          <p:cNvPr id="24" name="AutoShape 20"/>
          <p:cNvSpPr/>
          <p:nvPr/>
        </p:nvSpPr>
        <p:spPr>
          <a:xfrm>
            <a:off x="5071421" y="4049990"/>
            <a:ext cx="4264133" cy="1655974"/>
          </a:xfrm>
          <a:prstGeom prst="roundRect">
            <a:avLst>
              <a:gd name="adj" fmla="val 5000"/>
            </a:avLst>
          </a:prstGeom>
          <a:solidFill>
            <a:srgbClr val="FFFFFF">
              <a:alpha val="100000"/>
            </a:srgbClr>
          </a:solidFill>
          <a:ln w="12700" cap="flat" cmpd="sng">
            <a:solidFill>
              <a:srgbClr val="EDF2F7">
                <a:alpha val="100000"/>
              </a:srgbClr>
            </a:solid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sp>
        <p:nvSpPr>
          <p:cNvPr id="25" name="AutoShape 21"/>
          <p:cNvSpPr/>
          <p:nvPr/>
        </p:nvSpPr>
        <p:spPr>
          <a:xfrm>
            <a:off x="5071421" y="4049990"/>
            <a:ext cx="62099" cy="1655974"/>
          </a:xfrm>
          <a:prstGeom prst="roundRect">
            <a:avLst>
              <a:gd name="adj" fmla="val 0"/>
            </a:avLst>
          </a:prstGeom>
          <a:solidFill>
            <a:srgbClr val="00A99D">
              <a:alpha val="100000"/>
            </a:srgbClr>
          </a:solidFill>
          <a:ln w="25400" cap="flat" cmpd="sng">
            <a:noFill/>
            <a:prstDash val="solid"/>
            <a:round/>
          </a:ln>
        </p:spPr>
        <p:txBody>
          <a:bodyPr vert="horz" wrap="square" lIns="51749" tIns="51749" rIns="51749" bIns="51749" rtlCol="0" anchor="ctr"/>
          <a:lstStyle/>
          <a:p>
            <a:pPr algn="ctr">
              <a:defRPr/>
            </a:pPr>
            <a:endParaRPr sz="1465"/>
          </a:p>
        </p:txBody>
      </p:sp>
      <p:sp>
        <p:nvSpPr>
          <p:cNvPr id="26" name="AutoShape 22"/>
          <p:cNvSpPr/>
          <p:nvPr/>
        </p:nvSpPr>
        <p:spPr>
          <a:xfrm>
            <a:off x="5381916" y="4256987"/>
            <a:ext cx="827987" cy="827987"/>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3910" b="1" i="0" u="none" strike="noStrike">
                <a:solidFill>
                  <a:srgbClr val="00A99D"/>
                </a:solidFill>
                <a:latin typeface="Noto Sans SC"/>
                <a:ea typeface="Noto Sans SC"/>
                <a:cs typeface="Noto Sans SC"/>
                <a:sym typeface="Noto Sans SC"/>
              </a:rPr>
              <a:t>05</a:t>
            </a:r>
            <a:endParaRPr lang="en-US" sz="895"/>
          </a:p>
        </p:txBody>
      </p:sp>
      <p:sp>
        <p:nvSpPr>
          <p:cNvPr id="27" name="AutoShape 23"/>
          <p:cNvSpPr/>
          <p:nvPr/>
        </p:nvSpPr>
        <p:spPr>
          <a:xfrm>
            <a:off x="6416900" y="4308736"/>
            <a:ext cx="2690958" cy="1138482"/>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630" b="1" i="0" u="none" strike="noStrike">
                <a:solidFill>
                  <a:srgbClr val="1F2937"/>
                </a:solidFill>
                <a:latin typeface="Noto Sans SC"/>
                <a:ea typeface="Noto Sans SC"/>
                <a:cs typeface="Noto Sans SC"/>
                <a:sym typeface="Noto Sans SC"/>
              </a:rPr>
              <a:t>总结与预防性维护</a:t>
            </a:r>
            <a:endParaRPr lang="en-US" sz="895"/>
          </a:p>
          <a:p>
            <a:pPr indent="0" algn="l">
              <a:lnSpc>
                <a:spcPct val="117000"/>
              </a:lnSpc>
              <a:spcBef>
                <a:spcPts val="1500"/>
              </a:spcBef>
            </a:pPr>
            <a:r>
              <a:rPr lang="en-US" sz="1060" b="0" i="0" u="none" strike="noStrike">
                <a:solidFill>
                  <a:srgbClr val="6B7280"/>
                </a:solidFill>
                <a:latin typeface="Noto Sans SC"/>
                <a:ea typeface="Noto Sans SC"/>
                <a:cs typeface="Noto Sans SC"/>
                <a:sym typeface="Noto Sans SC"/>
              </a:rPr>
              <a:t>回顾故障排查核心流程，分享降低通讯故障率的日常维护建议与规范。</a:t>
            </a:r>
            <a:endParaRPr lang="en-US" sz="1060" b="0" i="0" u="none" strike="noStrike">
              <a:solidFill>
                <a:srgbClr val="6B7280"/>
              </a:solidFill>
              <a:latin typeface="Noto Sans SC"/>
              <a:ea typeface="Noto Sans SC"/>
              <a:cs typeface="Noto Sans SC"/>
              <a:sym typeface="Noto Sans SC"/>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4" name="直接连接符 143"/>
          <p:cNvCxnSpPr/>
          <p:nvPr/>
        </p:nvCxnSpPr>
        <p:spPr>
          <a:xfrm flipV="1">
            <a:off x="97903" y="237140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直接连接符 144"/>
          <p:cNvCxnSpPr/>
          <p:nvPr/>
        </p:nvCxnSpPr>
        <p:spPr>
          <a:xfrm flipV="1">
            <a:off x="97903" y="244545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6" name="直接连接符 145"/>
          <p:cNvCxnSpPr/>
          <p:nvPr/>
        </p:nvCxnSpPr>
        <p:spPr>
          <a:xfrm flipV="1">
            <a:off x="97903" y="251950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7" name="直接连接符 146"/>
          <p:cNvCxnSpPr/>
          <p:nvPr/>
        </p:nvCxnSpPr>
        <p:spPr>
          <a:xfrm flipV="1">
            <a:off x="97903" y="259355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8" name="直接连接符 147"/>
          <p:cNvCxnSpPr/>
          <p:nvPr/>
        </p:nvCxnSpPr>
        <p:spPr>
          <a:xfrm flipV="1">
            <a:off x="97903" y="266760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直接连接符 148"/>
          <p:cNvCxnSpPr/>
          <p:nvPr/>
        </p:nvCxnSpPr>
        <p:spPr>
          <a:xfrm flipV="1">
            <a:off x="97903" y="274166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0" name="直接连接符 149"/>
          <p:cNvCxnSpPr/>
          <p:nvPr/>
        </p:nvCxnSpPr>
        <p:spPr>
          <a:xfrm flipV="1">
            <a:off x="97903" y="281571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1" name="直接连接符 150"/>
          <p:cNvCxnSpPr/>
          <p:nvPr/>
        </p:nvCxnSpPr>
        <p:spPr>
          <a:xfrm flipV="1">
            <a:off x="97903" y="288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2" name="直接连接符 151"/>
          <p:cNvCxnSpPr/>
          <p:nvPr/>
        </p:nvCxnSpPr>
        <p:spPr>
          <a:xfrm flipV="1">
            <a:off x="97903" y="296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直接连接符 152"/>
          <p:cNvCxnSpPr/>
          <p:nvPr/>
        </p:nvCxnSpPr>
        <p:spPr>
          <a:xfrm flipV="1">
            <a:off x="97903" y="30378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4" name="直接连接符 153"/>
          <p:cNvCxnSpPr/>
          <p:nvPr/>
        </p:nvCxnSpPr>
        <p:spPr>
          <a:xfrm flipV="1">
            <a:off x="97903" y="311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5" name="直接连接符 154"/>
          <p:cNvCxnSpPr/>
          <p:nvPr/>
        </p:nvCxnSpPr>
        <p:spPr>
          <a:xfrm flipV="1">
            <a:off x="97903" y="31859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 name="直接连接符 155"/>
          <p:cNvCxnSpPr/>
          <p:nvPr/>
        </p:nvCxnSpPr>
        <p:spPr>
          <a:xfrm flipV="1">
            <a:off x="97903" y="326001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直接连接符 156"/>
          <p:cNvCxnSpPr/>
          <p:nvPr/>
        </p:nvCxnSpPr>
        <p:spPr>
          <a:xfrm flipV="1">
            <a:off x="97903" y="33340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直接连接符 157"/>
          <p:cNvCxnSpPr/>
          <p:nvPr/>
        </p:nvCxnSpPr>
        <p:spPr>
          <a:xfrm flipV="1">
            <a:off x="97903" y="340811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直接连接符 158"/>
          <p:cNvCxnSpPr/>
          <p:nvPr/>
        </p:nvCxnSpPr>
        <p:spPr>
          <a:xfrm flipV="1">
            <a:off x="97903" y="348216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0" name="直接连接符 159"/>
          <p:cNvCxnSpPr/>
          <p:nvPr/>
        </p:nvCxnSpPr>
        <p:spPr>
          <a:xfrm flipV="1">
            <a:off x="97903" y="35562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1" name="直接连接符 160"/>
          <p:cNvCxnSpPr/>
          <p:nvPr/>
        </p:nvCxnSpPr>
        <p:spPr>
          <a:xfrm flipV="1">
            <a:off x="97903" y="363026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2" name="直接连接符 161"/>
          <p:cNvCxnSpPr/>
          <p:nvPr/>
        </p:nvCxnSpPr>
        <p:spPr>
          <a:xfrm flipV="1">
            <a:off x="97903" y="37043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3" name="直接连接符 162"/>
          <p:cNvCxnSpPr/>
          <p:nvPr/>
        </p:nvCxnSpPr>
        <p:spPr>
          <a:xfrm flipV="1">
            <a:off x="97903" y="377836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4" name="直接连接符 163"/>
          <p:cNvCxnSpPr/>
          <p:nvPr/>
        </p:nvCxnSpPr>
        <p:spPr>
          <a:xfrm flipV="1">
            <a:off x="97903" y="385241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5" name="直接连接符 164"/>
          <p:cNvCxnSpPr/>
          <p:nvPr/>
        </p:nvCxnSpPr>
        <p:spPr>
          <a:xfrm flipV="1">
            <a:off x="97903" y="392647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6" name="直接连接符 165"/>
          <p:cNvCxnSpPr/>
          <p:nvPr/>
        </p:nvCxnSpPr>
        <p:spPr>
          <a:xfrm flipV="1">
            <a:off x="97903" y="400052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7" name="直接连接符 166"/>
          <p:cNvCxnSpPr/>
          <p:nvPr/>
        </p:nvCxnSpPr>
        <p:spPr>
          <a:xfrm flipV="1">
            <a:off x="97903" y="407457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8" name="直接连接符 167"/>
          <p:cNvCxnSpPr/>
          <p:nvPr/>
        </p:nvCxnSpPr>
        <p:spPr>
          <a:xfrm flipV="1">
            <a:off x="97903" y="414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9" name="直接连接符 168"/>
          <p:cNvCxnSpPr/>
          <p:nvPr/>
        </p:nvCxnSpPr>
        <p:spPr>
          <a:xfrm flipV="1">
            <a:off x="97903" y="422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0" name="直接连接符 169"/>
          <p:cNvCxnSpPr/>
          <p:nvPr/>
        </p:nvCxnSpPr>
        <p:spPr>
          <a:xfrm flipV="1">
            <a:off x="97903" y="429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1" name="直接连接符 170"/>
          <p:cNvCxnSpPr/>
          <p:nvPr/>
        </p:nvCxnSpPr>
        <p:spPr>
          <a:xfrm flipV="1">
            <a:off x="97903" y="4370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2" name="直接连接符 171"/>
          <p:cNvCxnSpPr/>
          <p:nvPr/>
        </p:nvCxnSpPr>
        <p:spPr>
          <a:xfrm flipV="1">
            <a:off x="97903" y="44448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3" name="直接连接符 172"/>
          <p:cNvCxnSpPr/>
          <p:nvPr/>
        </p:nvCxnSpPr>
        <p:spPr>
          <a:xfrm flipV="1">
            <a:off x="97903" y="451887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4" name="直接连接符 173"/>
          <p:cNvCxnSpPr/>
          <p:nvPr/>
        </p:nvCxnSpPr>
        <p:spPr>
          <a:xfrm flipV="1">
            <a:off x="97903" y="45929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5" name="直接连接符 174"/>
          <p:cNvCxnSpPr/>
          <p:nvPr/>
        </p:nvCxnSpPr>
        <p:spPr>
          <a:xfrm flipV="1">
            <a:off x="97903" y="466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6" name="直接连接符 175"/>
          <p:cNvCxnSpPr/>
          <p:nvPr/>
        </p:nvCxnSpPr>
        <p:spPr>
          <a:xfrm flipV="1">
            <a:off x="97903" y="474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直接连接符 176"/>
          <p:cNvCxnSpPr/>
          <p:nvPr/>
        </p:nvCxnSpPr>
        <p:spPr>
          <a:xfrm flipV="1">
            <a:off x="97903" y="481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8" name="直接连接符 177"/>
          <p:cNvCxnSpPr/>
          <p:nvPr/>
        </p:nvCxnSpPr>
        <p:spPr>
          <a:xfrm flipV="1">
            <a:off x="97903" y="488912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flipV="1">
            <a:off x="97903" y="496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0" name="直接连接符 179"/>
          <p:cNvCxnSpPr/>
          <p:nvPr/>
        </p:nvCxnSpPr>
        <p:spPr>
          <a:xfrm flipV="1">
            <a:off x="97903" y="503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1" name="直接连接符 180"/>
          <p:cNvCxnSpPr/>
          <p:nvPr/>
        </p:nvCxnSpPr>
        <p:spPr>
          <a:xfrm flipV="1">
            <a:off x="97903" y="510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2" name="直接连接符 181"/>
          <p:cNvCxnSpPr/>
          <p:nvPr/>
        </p:nvCxnSpPr>
        <p:spPr>
          <a:xfrm flipV="1">
            <a:off x="97903" y="517963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3" name="直接连接符 182"/>
          <p:cNvCxnSpPr/>
          <p:nvPr/>
        </p:nvCxnSpPr>
        <p:spPr>
          <a:xfrm flipV="1">
            <a:off x="97903" y="525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4" name="直接连接符 183"/>
          <p:cNvCxnSpPr/>
          <p:nvPr/>
        </p:nvCxnSpPr>
        <p:spPr>
          <a:xfrm flipV="1">
            <a:off x="97903" y="532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5" name="直接连接符 184"/>
          <p:cNvCxnSpPr/>
          <p:nvPr/>
        </p:nvCxnSpPr>
        <p:spPr>
          <a:xfrm flipV="1">
            <a:off x="97903" y="540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6" name="直接连接符 185"/>
          <p:cNvCxnSpPr/>
          <p:nvPr/>
        </p:nvCxnSpPr>
        <p:spPr>
          <a:xfrm flipV="1">
            <a:off x="97903" y="547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7" name="直接连接符 186"/>
          <p:cNvCxnSpPr/>
          <p:nvPr/>
        </p:nvCxnSpPr>
        <p:spPr>
          <a:xfrm flipV="1">
            <a:off x="97903" y="351634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8" name="直接连接符 187"/>
          <p:cNvCxnSpPr/>
          <p:nvPr/>
        </p:nvCxnSpPr>
        <p:spPr>
          <a:xfrm flipV="1">
            <a:off x="97903" y="359039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9" name="直接连接符 188"/>
          <p:cNvCxnSpPr/>
          <p:nvPr/>
        </p:nvCxnSpPr>
        <p:spPr>
          <a:xfrm flipV="1">
            <a:off x="97903" y="366444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0" name="直接连接符 189"/>
          <p:cNvCxnSpPr/>
          <p:nvPr/>
        </p:nvCxnSpPr>
        <p:spPr>
          <a:xfrm flipV="1">
            <a:off x="97903" y="373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1" name="直接连接符 190"/>
          <p:cNvCxnSpPr/>
          <p:nvPr/>
        </p:nvCxnSpPr>
        <p:spPr>
          <a:xfrm flipV="1">
            <a:off x="97903" y="381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2" name="直接连接符 191"/>
          <p:cNvCxnSpPr/>
          <p:nvPr/>
        </p:nvCxnSpPr>
        <p:spPr>
          <a:xfrm flipV="1">
            <a:off x="97903" y="38865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3" name="直接连接符 192"/>
          <p:cNvCxnSpPr/>
          <p:nvPr/>
        </p:nvCxnSpPr>
        <p:spPr>
          <a:xfrm flipV="1">
            <a:off x="97903" y="396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4" name="直接连接符 193"/>
          <p:cNvCxnSpPr/>
          <p:nvPr/>
        </p:nvCxnSpPr>
        <p:spPr>
          <a:xfrm flipV="1">
            <a:off x="97903" y="403469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5" name="直接连接符 194"/>
          <p:cNvCxnSpPr/>
          <p:nvPr/>
        </p:nvCxnSpPr>
        <p:spPr>
          <a:xfrm flipV="1">
            <a:off x="97903" y="41087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6" name="直接连接符 195"/>
          <p:cNvCxnSpPr/>
          <p:nvPr/>
        </p:nvCxnSpPr>
        <p:spPr>
          <a:xfrm flipV="1">
            <a:off x="97903" y="41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7" name="直接连接符 196"/>
          <p:cNvCxnSpPr/>
          <p:nvPr/>
        </p:nvCxnSpPr>
        <p:spPr>
          <a:xfrm flipV="1">
            <a:off x="97903" y="42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8" name="直接连接符 197"/>
          <p:cNvCxnSpPr/>
          <p:nvPr/>
        </p:nvCxnSpPr>
        <p:spPr>
          <a:xfrm flipV="1">
            <a:off x="97903" y="43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9" name="直接连接符 198"/>
          <p:cNvCxnSpPr/>
          <p:nvPr/>
        </p:nvCxnSpPr>
        <p:spPr>
          <a:xfrm flipV="1">
            <a:off x="97903" y="44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0" name="直接连接符 199"/>
          <p:cNvCxnSpPr/>
          <p:nvPr/>
        </p:nvCxnSpPr>
        <p:spPr>
          <a:xfrm flipV="1">
            <a:off x="97903" y="447900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1" name="直接连接符 200"/>
          <p:cNvCxnSpPr/>
          <p:nvPr/>
        </p:nvCxnSpPr>
        <p:spPr>
          <a:xfrm flipV="1">
            <a:off x="97903" y="455305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2" name="直接连接符 201"/>
          <p:cNvCxnSpPr/>
          <p:nvPr/>
        </p:nvCxnSpPr>
        <p:spPr>
          <a:xfrm flipV="1">
            <a:off x="97903" y="46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3" name="直接连接符 202"/>
          <p:cNvCxnSpPr/>
          <p:nvPr/>
        </p:nvCxnSpPr>
        <p:spPr>
          <a:xfrm flipV="1">
            <a:off x="97903" y="47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4" name="直接连接符 203"/>
          <p:cNvCxnSpPr/>
          <p:nvPr/>
        </p:nvCxnSpPr>
        <p:spPr>
          <a:xfrm flipV="1">
            <a:off x="97903" y="47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5" name="直接连接符 204"/>
          <p:cNvCxnSpPr/>
          <p:nvPr/>
        </p:nvCxnSpPr>
        <p:spPr>
          <a:xfrm flipV="1">
            <a:off x="97903" y="48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6" name="直接连接符 205"/>
          <p:cNvCxnSpPr/>
          <p:nvPr/>
        </p:nvCxnSpPr>
        <p:spPr>
          <a:xfrm flipV="1">
            <a:off x="97903" y="49233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7" name="直接连接符 206"/>
          <p:cNvCxnSpPr/>
          <p:nvPr/>
        </p:nvCxnSpPr>
        <p:spPr>
          <a:xfrm flipV="1">
            <a:off x="97903" y="49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8" name="直接连接符 207"/>
          <p:cNvCxnSpPr/>
          <p:nvPr/>
        </p:nvCxnSpPr>
        <p:spPr>
          <a:xfrm flipV="1">
            <a:off x="97903" y="50714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9" name="直接连接符 208"/>
          <p:cNvCxnSpPr/>
          <p:nvPr/>
        </p:nvCxnSpPr>
        <p:spPr>
          <a:xfrm flipV="1">
            <a:off x="97903" y="513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0" name="直接连接符 209"/>
          <p:cNvCxnSpPr/>
          <p:nvPr/>
        </p:nvCxnSpPr>
        <p:spPr>
          <a:xfrm flipV="1">
            <a:off x="97903" y="521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1" name="直接连接符 210"/>
          <p:cNvCxnSpPr/>
          <p:nvPr/>
        </p:nvCxnSpPr>
        <p:spPr>
          <a:xfrm flipV="1">
            <a:off x="97903" y="528786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2" name="直接连接符 211"/>
          <p:cNvCxnSpPr/>
          <p:nvPr/>
        </p:nvCxnSpPr>
        <p:spPr>
          <a:xfrm flipV="1">
            <a:off x="97903" y="536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3" name="直接连接符 212"/>
          <p:cNvCxnSpPr/>
          <p:nvPr/>
        </p:nvCxnSpPr>
        <p:spPr>
          <a:xfrm flipV="1">
            <a:off x="97903" y="54359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0" name="直接连接符 219"/>
          <p:cNvCxnSpPr/>
          <p:nvPr/>
        </p:nvCxnSpPr>
        <p:spPr>
          <a:xfrm flipV="1">
            <a:off x="97903" y="23372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1" name="直接连接符 220"/>
          <p:cNvCxnSpPr/>
          <p:nvPr/>
        </p:nvCxnSpPr>
        <p:spPr>
          <a:xfrm flipV="1">
            <a:off x="97903" y="241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2" name="直接连接符 221"/>
          <p:cNvCxnSpPr/>
          <p:nvPr/>
        </p:nvCxnSpPr>
        <p:spPr>
          <a:xfrm flipV="1">
            <a:off x="97903" y="248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3" name="直接连接符 222"/>
          <p:cNvCxnSpPr/>
          <p:nvPr/>
        </p:nvCxnSpPr>
        <p:spPr>
          <a:xfrm flipV="1">
            <a:off x="97903" y="255938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4" name="直接连接符 223"/>
          <p:cNvCxnSpPr/>
          <p:nvPr/>
        </p:nvCxnSpPr>
        <p:spPr>
          <a:xfrm flipV="1">
            <a:off x="97903" y="263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5" name="直接连接符 224"/>
          <p:cNvCxnSpPr/>
          <p:nvPr/>
        </p:nvCxnSpPr>
        <p:spPr>
          <a:xfrm flipV="1">
            <a:off x="97903" y="270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直接连接符 225"/>
          <p:cNvCxnSpPr/>
          <p:nvPr/>
        </p:nvCxnSpPr>
        <p:spPr>
          <a:xfrm flipV="1">
            <a:off x="97903" y="278153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7" name="直接连接符 226"/>
          <p:cNvCxnSpPr/>
          <p:nvPr/>
        </p:nvCxnSpPr>
        <p:spPr>
          <a:xfrm flipV="1">
            <a:off x="97903" y="285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8" name="直接连接符 227"/>
          <p:cNvCxnSpPr/>
          <p:nvPr/>
        </p:nvCxnSpPr>
        <p:spPr>
          <a:xfrm flipV="1">
            <a:off x="97903" y="292963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9" name="直接连接符 228"/>
          <p:cNvCxnSpPr/>
          <p:nvPr/>
        </p:nvCxnSpPr>
        <p:spPr>
          <a:xfrm flipV="1">
            <a:off x="97903" y="300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0" name="直接连接符 229"/>
          <p:cNvCxnSpPr/>
          <p:nvPr/>
        </p:nvCxnSpPr>
        <p:spPr>
          <a:xfrm flipV="1">
            <a:off x="97903" y="307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1" name="直接连接符 230"/>
          <p:cNvCxnSpPr/>
          <p:nvPr/>
        </p:nvCxnSpPr>
        <p:spPr>
          <a:xfrm flipV="1">
            <a:off x="97903" y="315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直接连接符 231"/>
          <p:cNvCxnSpPr/>
          <p:nvPr/>
        </p:nvCxnSpPr>
        <p:spPr>
          <a:xfrm flipV="1">
            <a:off x="97903" y="322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3" name="直接连接符 232"/>
          <p:cNvCxnSpPr/>
          <p:nvPr/>
        </p:nvCxnSpPr>
        <p:spPr>
          <a:xfrm flipV="1">
            <a:off x="97903" y="329988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4" name="直接连接符 233"/>
          <p:cNvCxnSpPr/>
          <p:nvPr/>
        </p:nvCxnSpPr>
        <p:spPr>
          <a:xfrm flipV="1">
            <a:off x="97903" y="337393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5" name="直接连接符 234"/>
          <p:cNvCxnSpPr/>
          <p:nvPr/>
        </p:nvCxnSpPr>
        <p:spPr>
          <a:xfrm flipV="1">
            <a:off x="97903" y="344798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3" name="直接连接符 242"/>
          <p:cNvCxnSpPr/>
          <p:nvPr/>
        </p:nvCxnSpPr>
        <p:spPr>
          <a:xfrm flipV="1">
            <a:off x="97903" y="151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4" name="直接连接符 243"/>
          <p:cNvCxnSpPr/>
          <p:nvPr/>
        </p:nvCxnSpPr>
        <p:spPr>
          <a:xfrm flipV="1">
            <a:off x="97903" y="159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5" name="直接连接符 244"/>
          <p:cNvCxnSpPr/>
          <p:nvPr/>
        </p:nvCxnSpPr>
        <p:spPr>
          <a:xfrm flipV="1">
            <a:off x="97903" y="166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6" name="直接连接符 245"/>
          <p:cNvCxnSpPr/>
          <p:nvPr/>
        </p:nvCxnSpPr>
        <p:spPr>
          <a:xfrm flipV="1">
            <a:off x="97903" y="17391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7" name="直接连接符 246"/>
          <p:cNvCxnSpPr/>
          <p:nvPr/>
        </p:nvCxnSpPr>
        <p:spPr>
          <a:xfrm flipV="1">
            <a:off x="97903" y="181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8" name="直接连接符 247"/>
          <p:cNvCxnSpPr/>
          <p:nvPr/>
        </p:nvCxnSpPr>
        <p:spPr>
          <a:xfrm flipV="1">
            <a:off x="97903" y="188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9" name="直接连接符 248"/>
          <p:cNvCxnSpPr/>
          <p:nvPr/>
        </p:nvCxnSpPr>
        <p:spPr>
          <a:xfrm flipV="1">
            <a:off x="97903" y="196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0" name="直接连接符 249"/>
          <p:cNvCxnSpPr/>
          <p:nvPr/>
        </p:nvCxnSpPr>
        <p:spPr>
          <a:xfrm flipV="1">
            <a:off x="97903" y="203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1" name="直接连接符 250"/>
          <p:cNvCxnSpPr/>
          <p:nvPr/>
        </p:nvCxnSpPr>
        <p:spPr>
          <a:xfrm flipV="1">
            <a:off x="97903" y="210938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2" name="直接连接符 251"/>
          <p:cNvCxnSpPr/>
          <p:nvPr/>
        </p:nvCxnSpPr>
        <p:spPr>
          <a:xfrm flipV="1">
            <a:off x="97903" y="218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3" name="直接连接符 252"/>
          <p:cNvCxnSpPr/>
          <p:nvPr/>
        </p:nvCxnSpPr>
        <p:spPr>
          <a:xfrm flipV="1">
            <a:off x="97903" y="225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4" name="直接连接符 253"/>
          <p:cNvCxnSpPr/>
          <p:nvPr/>
        </p:nvCxnSpPr>
        <p:spPr>
          <a:xfrm flipV="1">
            <a:off x="97903" y="14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5" name="直接连接符 254"/>
          <p:cNvCxnSpPr/>
          <p:nvPr/>
        </p:nvCxnSpPr>
        <p:spPr>
          <a:xfrm flipV="1">
            <a:off x="97903" y="15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6" name="直接连接符 255"/>
          <p:cNvCxnSpPr/>
          <p:nvPr/>
        </p:nvCxnSpPr>
        <p:spPr>
          <a:xfrm flipV="1">
            <a:off x="97903" y="16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7" name="直接连接符 256"/>
          <p:cNvCxnSpPr/>
          <p:nvPr/>
        </p:nvCxnSpPr>
        <p:spPr>
          <a:xfrm flipV="1">
            <a:off x="97903" y="17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直接连接符 257"/>
          <p:cNvCxnSpPr/>
          <p:nvPr/>
        </p:nvCxnSpPr>
        <p:spPr>
          <a:xfrm flipV="1">
            <a:off x="97903" y="177900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直接连接符 258"/>
          <p:cNvCxnSpPr/>
          <p:nvPr/>
        </p:nvCxnSpPr>
        <p:spPr>
          <a:xfrm flipV="1">
            <a:off x="97903" y="185305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0" name="直接连接符 259"/>
          <p:cNvCxnSpPr/>
          <p:nvPr/>
        </p:nvCxnSpPr>
        <p:spPr>
          <a:xfrm flipV="1">
            <a:off x="97903" y="19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直接连接符 260"/>
          <p:cNvCxnSpPr/>
          <p:nvPr/>
        </p:nvCxnSpPr>
        <p:spPr>
          <a:xfrm flipV="1">
            <a:off x="97903" y="20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直接连接符 261"/>
          <p:cNvCxnSpPr/>
          <p:nvPr/>
        </p:nvCxnSpPr>
        <p:spPr>
          <a:xfrm flipV="1">
            <a:off x="97903" y="20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3" name="直接连接符 262"/>
          <p:cNvCxnSpPr/>
          <p:nvPr/>
        </p:nvCxnSpPr>
        <p:spPr>
          <a:xfrm flipV="1">
            <a:off x="97903" y="21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4" name="直接连接符 263"/>
          <p:cNvCxnSpPr/>
          <p:nvPr/>
        </p:nvCxnSpPr>
        <p:spPr>
          <a:xfrm flipV="1">
            <a:off x="97903" y="222330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5" name="直接连接符 264"/>
          <p:cNvCxnSpPr/>
          <p:nvPr/>
        </p:nvCxnSpPr>
        <p:spPr>
          <a:xfrm flipV="1">
            <a:off x="97903" y="22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6" name="直接连接符 265"/>
          <p:cNvCxnSpPr/>
          <p:nvPr/>
        </p:nvCxnSpPr>
        <p:spPr>
          <a:xfrm flipV="1">
            <a:off x="97903" y="12236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7" name="直接连接符 266"/>
          <p:cNvCxnSpPr/>
          <p:nvPr/>
        </p:nvCxnSpPr>
        <p:spPr>
          <a:xfrm flipV="1">
            <a:off x="97903" y="1297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8" name="直接连接符 267"/>
          <p:cNvCxnSpPr/>
          <p:nvPr/>
        </p:nvCxnSpPr>
        <p:spPr>
          <a:xfrm flipV="1">
            <a:off x="97903" y="137172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9" name="直接连接符 268"/>
          <p:cNvCxnSpPr/>
          <p:nvPr/>
        </p:nvCxnSpPr>
        <p:spPr>
          <a:xfrm flipV="1">
            <a:off x="97903" y="1445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0" name="直接连接符 269"/>
          <p:cNvCxnSpPr/>
          <p:nvPr/>
        </p:nvCxnSpPr>
        <p:spPr>
          <a:xfrm flipV="1">
            <a:off x="97903" y="118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1" name="直接连接符 270"/>
          <p:cNvCxnSpPr/>
          <p:nvPr/>
        </p:nvCxnSpPr>
        <p:spPr>
          <a:xfrm flipV="1">
            <a:off x="97903" y="126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2" name="直接连接符 271"/>
          <p:cNvCxnSpPr/>
          <p:nvPr/>
        </p:nvCxnSpPr>
        <p:spPr>
          <a:xfrm flipV="1">
            <a:off x="97903" y="1336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3" name="直接连接符 272"/>
          <p:cNvCxnSpPr/>
          <p:nvPr/>
        </p:nvCxnSpPr>
        <p:spPr>
          <a:xfrm flipV="1">
            <a:off x="97903" y="141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4" name="直接连接符 273"/>
          <p:cNvCxnSpPr/>
          <p:nvPr/>
        </p:nvCxnSpPr>
        <p:spPr>
          <a:xfrm flipV="1">
            <a:off x="97903" y="1111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6" name="直接连接符 275"/>
          <p:cNvCxnSpPr/>
          <p:nvPr/>
        </p:nvCxnSpPr>
        <p:spPr>
          <a:xfrm flipV="1">
            <a:off x="97903" y="115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7" name="直接连接符 326"/>
          <p:cNvCxnSpPr/>
          <p:nvPr/>
        </p:nvCxnSpPr>
        <p:spPr>
          <a:xfrm flipV="1">
            <a:off x="9195454" y="509229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8" name="直接连接符 327"/>
          <p:cNvCxnSpPr/>
          <p:nvPr/>
        </p:nvCxnSpPr>
        <p:spPr>
          <a:xfrm flipV="1">
            <a:off x="9195454" y="516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9" name="直接连接符 328"/>
          <p:cNvCxnSpPr/>
          <p:nvPr/>
        </p:nvCxnSpPr>
        <p:spPr>
          <a:xfrm flipV="1">
            <a:off x="9195454" y="524039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0" name="直接连接符 329"/>
          <p:cNvCxnSpPr/>
          <p:nvPr/>
        </p:nvCxnSpPr>
        <p:spPr>
          <a:xfrm flipV="1">
            <a:off x="9195454" y="531444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1" name="直接连接符 330"/>
          <p:cNvCxnSpPr/>
          <p:nvPr/>
        </p:nvCxnSpPr>
        <p:spPr>
          <a:xfrm flipV="1">
            <a:off x="9195454" y="538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2" name="直接连接符 331"/>
          <p:cNvCxnSpPr/>
          <p:nvPr/>
        </p:nvCxnSpPr>
        <p:spPr>
          <a:xfrm flipV="1">
            <a:off x="9195454" y="505811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直接连接符 332"/>
          <p:cNvCxnSpPr/>
          <p:nvPr/>
        </p:nvCxnSpPr>
        <p:spPr>
          <a:xfrm flipV="1">
            <a:off x="9195454" y="513216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直接连接符 333"/>
          <p:cNvCxnSpPr/>
          <p:nvPr/>
        </p:nvCxnSpPr>
        <p:spPr>
          <a:xfrm flipV="1">
            <a:off x="9195454" y="52062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直接连接符 334"/>
          <p:cNvCxnSpPr/>
          <p:nvPr/>
        </p:nvCxnSpPr>
        <p:spPr>
          <a:xfrm flipV="1">
            <a:off x="9195454" y="52802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直接连接符 335"/>
          <p:cNvCxnSpPr/>
          <p:nvPr/>
        </p:nvCxnSpPr>
        <p:spPr>
          <a:xfrm flipV="1">
            <a:off x="9195454" y="535431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直接连接符 336"/>
          <p:cNvCxnSpPr/>
          <p:nvPr/>
        </p:nvCxnSpPr>
        <p:spPr>
          <a:xfrm flipV="1">
            <a:off x="9195454" y="54283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直接连接符 337"/>
          <p:cNvCxnSpPr/>
          <p:nvPr/>
        </p:nvCxnSpPr>
        <p:spPr>
          <a:xfrm flipV="1">
            <a:off x="9195454" y="479893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直接连接符 338"/>
          <p:cNvCxnSpPr/>
          <p:nvPr/>
        </p:nvCxnSpPr>
        <p:spPr>
          <a:xfrm flipV="1">
            <a:off x="9195454" y="4872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直接连接符 339"/>
          <p:cNvCxnSpPr/>
          <p:nvPr/>
        </p:nvCxnSpPr>
        <p:spPr>
          <a:xfrm flipV="1">
            <a:off x="9195454" y="494704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直接连接符 340"/>
          <p:cNvCxnSpPr/>
          <p:nvPr/>
        </p:nvCxnSpPr>
        <p:spPr>
          <a:xfrm flipV="1">
            <a:off x="9195454" y="502109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直接连接符 341"/>
          <p:cNvCxnSpPr/>
          <p:nvPr/>
        </p:nvCxnSpPr>
        <p:spPr>
          <a:xfrm flipV="1">
            <a:off x="9195454" y="47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直接连接符 342"/>
          <p:cNvCxnSpPr/>
          <p:nvPr/>
        </p:nvCxnSpPr>
        <p:spPr>
          <a:xfrm flipV="1">
            <a:off x="9195454" y="48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直接连接符 343"/>
          <p:cNvCxnSpPr/>
          <p:nvPr/>
        </p:nvCxnSpPr>
        <p:spPr>
          <a:xfrm flipV="1">
            <a:off x="9195454" y="49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直接连接符 344"/>
          <p:cNvCxnSpPr/>
          <p:nvPr/>
        </p:nvCxnSpPr>
        <p:spPr>
          <a:xfrm flipV="1">
            <a:off x="9195454" y="49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6" name="直接连接符 345"/>
          <p:cNvCxnSpPr/>
          <p:nvPr/>
        </p:nvCxnSpPr>
        <p:spPr>
          <a:xfrm flipV="1">
            <a:off x="9195454" y="46869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7" name="直接连接符 346"/>
          <p:cNvCxnSpPr/>
          <p:nvPr/>
        </p:nvCxnSpPr>
        <p:spPr>
          <a:xfrm flipV="1">
            <a:off x="9195454" y="47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3" name="文本框 2"/>
          <p:cNvSpPr txBox="1"/>
          <p:nvPr/>
        </p:nvSpPr>
        <p:spPr>
          <a:xfrm>
            <a:off x="3672465" y="180101"/>
            <a:ext cx="2021840" cy="645160"/>
          </a:xfrm>
          <a:prstGeom prst="rect">
            <a:avLst/>
          </a:prstGeom>
          <a:noFill/>
          <a:ln w="9525">
            <a:noFill/>
          </a:ln>
        </p:spPr>
        <p:txBody>
          <a:bodyPr wrap="non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l" eaLnBrk="1" hangingPunct="1">
              <a:lnSpc>
                <a:spcPct val="100000"/>
              </a:lnSpc>
              <a:spcBef>
                <a:spcPct val="0"/>
              </a:spcBef>
              <a:buNone/>
            </a:pPr>
            <a:r>
              <a:rPr lang="en-US" sz="1800" b="1">
                <a:solidFill>
                  <a:srgbClr val="00A99D"/>
                </a:solidFill>
                <a:latin typeface="Noto Sans SC"/>
                <a:ea typeface="Noto Sans SC"/>
                <a:cs typeface="Noto Sans SC"/>
                <a:sym typeface="Noto Sans SC"/>
              </a:rPr>
              <a:t>通讯故障检修指南</a:t>
            </a:r>
            <a:endParaRPr lang="en-US" altLang="en-US" sz="1800" b="1">
              <a:solidFill>
                <a:srgbClr val="00A99D"/>
              </a:solidFill>
              <a:latin typeface="Noto Sans SC"/>
              <a:ea typeface="Noto Sans SC"/>
              <a:cs typeface="Noto Sans SC"/>
              <a:sym typeface="Noto Sans SC"/>
            </a:endParaRPr>
          </a:p>
          <a:p>
            <a:pPr marL="0" lvl="0" indent="0" eaLnBrk="1" hangingPunct="1">
              <a:lnSpc>
                <a:spcPct val="100000"/>
              </a:lnSpc>
              <a:spcBef>
                <a:spcPct val="0"/>
              </a:spcBef>
              <a:buNone/>
            </a:pPr>
            <a:endParaRPr lang="zh-CN" altLang="en-US" sz="1800" b="1" dirty="0" smtClean="0">
              <a:latin typeface="微软雅黑" panose="020B0503020204020204" charset="-122"/>
              <a:ea typeface="微软雅黑" panose="020B0503020204020204" charset="-122"/>
              <a:sym typeface="宋体" panose="02010600030101010101" pitchFamily="2" charset="-122"/>
            </a:endParaRPr>
          </a:p>
        </p:txBody>
      </p:sp>
      <p:cxnSp>
        <p:nvCxnSpPr>
          <p:cNvPr id="9" name="直接连接符 8"/>
          <p:cNvCxnSpPr/>
          <p:nvPr/>
        </p:nvCxnSpPr>
        <p:spPr>
          <a:xfrm>
            <a:off x="36195" y="548640"/>
            <a:ext cx="9899650" cy="0"/>
          </a:xfrm>
          <a:prstGeom prst="line">
            <a:avLst/>
          </a:prstGeom>
          <a:ln w="88900" cap="flat" cmpd="thickThin">
            <a:solidFill>
              <a:schemeClr val="accent1">
                <a:lumMod val="75000"/>
              </a:schemeClr>
            </a:solidFill>
            <a:prstDash val="solid"/>
            <a:bevel/>
            <a:headEnd type="none"/>
          </a:ln>
        </p:spPr>
        <p:style>
          <a:lnRef idx="1">
            <a:schemeClr val="accent1"/>
          </a:lnRef>
          <a:fillRef idx="0">
            <a:schemeClr val="accent1"/>
          </a:fillRef>
          <a:effectRef idx="0">
            <a:schemeClr val="accent1"/>
          </a:effectRef>
          <a:fontRef idx="minor">
            <a:schemeClr val="tx1"/>
          </a:fontRef>
        </p:style>
      </p:cxnSp>
      <p:sp>
        <p:nvSpPr>
          <p:cNvPr id="86" name="AutoShape 20"/>
          <p:cNvSpPr/>
          <p:nvPr/>
        </p:nvSpPr>
        <p:spPr>
          <a:xfrm>
            <a:off x="503515" y="5661240"/>
            <a:ext cx="8693864" cy="931485"/>
          </a:xfrm>
          <a:prstGeom prst="roundRect">
            <a:avLst>
              <a:gd name="adj" fmla="val 11111"/>
            </a:avLst>
          </a:prstGeom>
          <a:solidFill>
            <a:srgbClr val="E8F4F3">
              <a:alpha val="100000"/>
            </a:srgbClr>
          </a:solidFill>
          <a:ln w="12700" cap="flat" cmpd="sng">
            <a:solidFill>
              <a:srgbClr val="00A99D">
                <a:alpha val="30000"/>
              </a:srgbClr>
            </a:solidFill>
            <a:prstDash val="solid"/>
            <a:round/>
          </a:ln>
        </p:spPr>
        <p:txBody>
          <a:bodyPr vert="horz" wrap="square" lIns="51749" tIns="51749" rIns="51749" bIns="51749" rtlCol="0" anchor="ctr"/>
          <a:lstStyle/>
          <a:p>
            <a:pPr algn="ctr">
              <a:defRPr/>
            </a:pPr>
            <a:endParaRPr sz="1465"/>
          </a:p>
        </p:txBody>
      </p:sp>
      <p:pic>
        <p:nvPicPr>
          <p:cNvPr id="87" name="Picture 21"/>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08607" y="5939992"/>
            <a:ext cx="496792" cy="496792"/>
          </a:xfrm>
          <a:prstGeom prst="rect">
            <a:avLst/>
          </a:prstGeom>
        </p:spPr>
      </p:pic>
      <p:sp>
        <p:nvSpPr>
          <p:cNvPr id="88" name="AutoShape 22"/>
          <p:cNvSpPr/>
          <p:nvPr/>
        </p:nvSpPr>
        <p:spPr>
          <a:xfrm>
            <a:off x="1367790" y="5692140"/>
            <a:ext cx="7555230" cy="798830"/>
          </a:xfrm>
          <a:prstGeom prst="rect">
            <a:avLst/>
          </a:prstGeom>
          <a:noFill/>
          <a:ln w="12700" cap="flat" cmpd="sng">
            <a:noFill/>
            <a:prstDash val="solid"/>
            <a:round/>
          </a:ln>
        </p:spPr>
        <p:txBody>
          <a:bodyPr vert="horz" wrap="square" lIns="0" tIns="0" rIns="0" bIns="0" rtlCol="0" anchor="ctr" anchorCtr="0"/>
          <a:lstStyle/>
          <a:p>
            <a:pPr indent="0" algn="l">
              <a:lnSpc>
                <a:spcPct val="108000"/>
              </a:lnSpc>
              <a:defRPr/>
            </a:pPr>
            <a:r>
              <a:rPr lang="en-US" sz="1305" b="1" i="0" u="none" strike="noStrike">
                <a:solidFill>
                  <a:srgbClr val="1F2937"/>
                </a:solidFill>
                <a:latin typeface="Noto Sans SC"/>
                <a:ea typeface="Noto Sans SC"/>
                <a:cs typeface="Noto Sans SC"/>
                <a:sym typeface="Noto Sans SC"/>
              </a:rPr>
              <a:t>💡 排查顺序建议：自底向上 </a:t>
            </a:r>
            <a:endParaRPr lang="en-US" sz="1305"/>
          </a:p>
          <a:p>
            <a:pPr indent="0" algn="l">
              <a:lnSpc>
                <a:spcPct val="108000"/>
              </a:lnSpc>
            </a:pPr>
            <a:r>
              <a:rPr lang="en-US" sz="1305" b="0" i="0" u="none" strike="noStrike">
                <a:solidFill>
                  <a:srgbClr val="374151"/>
                </a:solidFill>
                <a:latin typeface="Noto Sans SC"/>
                <a:ea typeface="Noto Sans SC"/>
                <a:cs typeface="Noto Sans SC"/>
                <a:sym typeface="Noto Sans SC"/>
              </a:rPr>
              <a:t>遵循从“物理连接”到“参数配置”，最后到“软件逻辑”的顺序排查，可高效避免陷入“软件逻辑”误区，从而快速定位并解决通信故障</a:t>
            </a:r>
            <a:r>
              <a:rPr lang="en-US" sz="1060" b="0" i="0" u="none" strike="noStrike">
                <a:solidFill>
                  <a:srgbClr val="374151"/>
                </a:solidFill>
                <a:latin typeface="Noto Sans SC"/>
                <a:ea typeface="Noto Sans SC"/>
                <a:cs typeface="Noto Sans SC"/>
                <a:sym typeface="Noto Sans SC"/>
              </a:rPr>
              <a:t>。</a:t>
            </a:r>
            <a:endParaRPr lang="en-US" sz="1060" b="0" i="0" u="none" strike="noStrike">
              <a:solidFill>
                <a:srgbClr val="374151"/>
              </a:solidFill>
              <a:latin typeface="Noto Sans SC"/>
              <a:ea typeface="Noto Sans SC"/>
              <a:cs typeface="Noto Sans SC"/>
              <a:sym typeface="Noto Sans SC"/>
            </a:endParaRPr>
          </a:p>
        </p:txBody>
      </p:sp>
      <p:sp>
        <p:nvSpPr>
          <p:cNvPr id="98" name="AutoShape 4"/>
          <p:cNvSpPr/>
          <p:nvPr/>
        </p:nvSpPr>
        <p:spPr>
          <a:xfrm>
            <a:off x="620990" y="1773026"/>
            <a:ext cx="8693864" cy="310495"/>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630" b="1" i="0" u="none" strike="noStrike">
                <a:solidFill>
                  <a:srgbClr val="00A99D"/>
                </a:solidFill>
                <a:latin typeface="Noto Sans SC"/>
                <a:ea typeface="Noto Sans SC"/>
                <a:cs typeface="Noto Sans SC"/>
                <a:sym typeface="Noto Sans SC"/>
              </a:rPr>
              <a:t>分层排查法：系统化故障定位的思维框架</a:t>
            </a:r>
            <a:endParaRPr lang="en-US" sz="895"/>
          </a:p>
        </p:txBody>
      </p:sp>
      <p:sp>
        <p:nvSpPr>
          <p:cNvPr id="99" name="AutoShape 5"/>
          <p:cNvSpPr/>
          <p:nvPr>
            <p:custDataLst>
              <p:tags r:id="rId3"/>
            </p:custDataLst>
          </p:nvPr>
        </p:nvSpPr>
        <p:spPr>
          <a:xfrm>
            <a:off x="620990" y="2394016"/>
            <a:ext cx="2690958" cy="2380463"/>
          </a:xfrm>
          <a:prstGeom prst="roundRect">
            <a:avLst>
              <a:gd name="adj" fmla="val 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sp>
        <p:nvSpPr>
          <p:cNvPr id="100" name="AutoShape 6"/>
          <p:cNvSpPr/>
          <p:nvPr>
            <p:custDataLst>
              <p:tags r:id="rId4"/>
            </p:custDataLst>
          </p:nvPr>
        </p:nvSpPr>
        <p:spPr>
          <a:xfrm>
            <a:off x="620990" y="2394016"/>
            <a:ext cx="2690958" cy="62099"/>
          </a:xfrm>
          <a:prstGeom prst="roundRect">
            <a:avLst>
              <a:gd name="adj" fmla="val 0"/>
            </a:avLst>
          </a:prstGeom>
          <a:solidFill>
            <a:srgbClr val="00A99D">
              <a:alpha val="100000"/>
            </a:srgbClr>
          </a:solidFill>
          <a:ln w="25400" cap="flat" cmpd="sng">
            <a:noFill/>
            <a:prstDash val="solid"/>
            <a:round/>
          </a:ln>
        </p:spPr>
        <p:txBody>
          <a:bodyPr vert="horz" wrap="square" lIns="51749" tIns="51749" rIns="51749" bIns="51749" rtlCol="0" anchor="ctr"/>
          <a:lstStyle/>
          <a:p>
            <a:pPr algn="ctr">
              <a:defRPr/>
            </a:pPr>
            <a:endParaRPr sz="1465"/>
          </a:p>
        </p:txBody>
      </p:sp>
      <p:pic>
        <p:nvPicPr>
          <p:cNvPr id="101" name="Picture 7"/>
          <p:cNvPicPr>
            <a:picLocks noChangeAspect="1"/>
          </p:cNvPicPr>
          <p:nvPr>
            <p:custDataLst>
              <p:tags r:id="rId5"/>
            </p:custDataLst>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8284" y="2766610"/>
            <a:ext cx="248396" cy="248396"/>
          </a:xfrm>
          <a:prstGeom prst="rect">
            <a:avLst/>
          </a:prstGeom>
        </p:spPr>
      </p:pic>
      <p:sp>
        <p:nvSpPr>
          <p:cNvPr id="102" name="AutoShape 8"/>
          <p:cNvSpPr/>
          <p:nvPr>
            <p:custDataLst>
              <p:tags r:id="rId8"/>
            </p:custDataLst>
          </p:nvPr>
        </p:nvSpPr>
        <p:spPr>
          <a:xfrm>
            <a:off x="1138482" y="2621713"/>
            <a:ext cx="1966469" cy="310495"/>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65" b="1" i="0" u="none" strike="noStrike">
                <a:solidFill>
                  <a:srgbClr val="1F2937"/>
                </a:solidFill>
                <a:latin typeface="Noto Sans SC"/>
                <a:ea typeface="Noto Sans SC"/>
                <a:cs typeface="Noto Sans SC"/>
                <a:sym typeface="Noto Sans SC"/>
              </a:rPr>
              <a:t>物理层  </a:t>
            </a:r>
            <a:endParaRPr lang="en-US" sz="895"/>
          </a:p>
        </p:txBody>
      </p:sp>
      <p:sp>
        <p:nvSpPr>
          <p:cNvPr id="103" name="AutoShape 9"/>
          <p:cNvSpPr/>
          <p:nvPr/>
        </p:nvSpPr>
        <p:spPr>
          <a:xfrm>
            <a:off x="776238" y="3118505"/>
            <a:ext cx="2380463" cy="1448977"/>
          </a:xfrm>
          <a:prstGeom prst="rect">
            <a:avLst/>
          </a:prstGeom>
          <a:noFill/>
          <a:ln w="12700" cap="flat" cmpd="sng">
            <a:noFill/>
            <a:prstDash val="solid"/>
            <a:round/>
          </a:ln>
        </p:spPr>
        <p:txBody>
          <a:bodyPr vert="horz" wrap="square" lIns="0" tIns="0" rIns="0" bIns="0" rtlCol="0" anchor="ctr" anchorCtr="0"/>
          <a:lstStyle/>
          <a:p>
            <a:pPr indent="0" algn="l">
              <a:lnSpc>
                <a:spcPct val="117000"/>
              </a:lnSpc>
              <a:defRPr/>
            </a:pPr>
            <a:r>
              <a:rPr lang="en-US" sz="1465" b="1" i="0" u="none" strike="noStrike">
                <a:solidFill>
                  <a:srgbClr val="00A99D"/>
                </a:solidFill>
                <a:latin typeface="Noto Sans SC"/>
                <a:ea typeface="Noto Sans SC"/>
                <a:cs typeface="Noto Sans SC"/>
                <a:sym typeface="Noto Sans SC"/>
              </a:rPr>
              <a:t>🔍 </a:t>
            </a:r>
            <a:r>
              <a:rPr lang="en-US" sz="1200" b="1" i="0" u="none" strike="noStrike">
                <a:solidFill>
                  <a:srgbClr val="00A99D"/>
                </a:solidFill>
                <a:latin typeface="Noto Sans SC"/>
                <a:ea typeface="Noto Sans SC"/>
                <a:cs typeface="Noto Sans SC"/>
                <a:sym typeface="Noto Sans SC"/>
              </a:rPr>
              <a:t>关键检查项：</a:t>
            </a:r>
            <a:r>
              <a:rPr lang="en-US" sz="1200" b="0" i="0" u="none" strike="noStrike">
                <a:solidFill>
                  <a:srgbClr val="4B5563"/>
                </a:solidFill>
                <a:latin typeface="Noto Sans SC"/>
                <a:ea typeface="Noto Sans SC"/>
                <a:cs typeface="Noto Sans SC"/>
                <a:sym typeface="Noto Sans SC"/>
              </a:rPr>
              <a:t>线缆连接、端口状态指示灯、终端电阻配置、设备电源与接地、以及现场的电磁干扰源排查。</a:t>
            </a:r>
            <a:endParaRPr lang="en-US" sz="1200"/>
          </a:p>
          <a:p>
            <a:pPr indent="0" algn="l">
              <a:lnSpc>
                <a:spcPct val="117000"/>
              </a:lnSpc>
              <a:spcBef>
                <a:spcPts val="800"/>
              </a:spcBef>
            </a:pPr>
            <a:r>
              <a:rPr lang="en-US" sz="1200" b="1" i="0" u="none" strike="noStrike">
                <a:solidFill>
                  <a:srgbClr val="F59E0B"/>
                </a:solidFill>
                <a:latin typeface="Noto Sans SC"/>
                <a:ea typeface="Noto Sans SC"/>
                <a:cs typeface="Noto Sans SC"/>
                <a:sym typeface="Noto Sans SC"/>
              </a:rPr>
              <a:t>🎯 核心目标：</a:t>
            </a:r>
            <a:r>
              <a:rPr lang="en-US" sz="1200" b="0" i="0" u="none" strike="noStrike">
                <a:solidFill>
                  <a:srgbClr val="4B5563"/>
                </a:solidFill>
                <a:latin typeface="Noto Sans SC"/>
                <a:ea typeface="Noto Sans SC"/>
                <a:cs typeface="Noto Sans SC"/>
                <a:sym typeface="Noto Sans SC"/>
              </a:rPr>
              <a:t>快速确认硬件连接的物理完整性，排除最基础的物理通路问题。</a:t>
            </a:r>
            <a:endParaRPr lang="en-US" sz="1200" b="0" i="0" u="none" strike="noStrike">
              <a:solidFill>
                <a:srgbClr val="4B5563"/>
              </a:solidFill>
              <a:latin typeface="Noto Sans SC"/>
              <a:ea typeface="Noto Sans SC"/>
              <a:cs typeface="Noto Sans SC"/>
              <a:sym typeface="Noto Sans SC"/>
            </a:endParaRPr>
          </a:p>
        </p:txBody>
      </p:sp>
      <p:sp>
        <p:nvSpPr>
          <p:cNvPr id="104" name="AutoShape 10"/>
          <p:cNvSpPr/>
          <p:nvPr>
            <p:custDataLst>
              <p:tags r:id="rId9"/>
            </p:custDataLst>
          </p:nvPr>
        </p:nvSpPr>
        <p:spPr>
          <a:xfrm>
            <a:off x="3622443" y="2394016"/>
            <a:ext cx="2690958" cy="2380463"/>
          </a:xfrm>
          <a:prstGeom prst="roundRect">
            <a:avLst>
              <a:gd name="adj" fmla="val 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sp>
        <p:nvSpPr>
          <p:cNvPr id="105" name="AutoShape 11"/>
          <p:cNvSpPr/>
          <p:nvPr>
            <p:custDataLst>
              <p:tags r:id="rId10"/>
            </p:custDataLst>
          </p:nvPr>
        </p:nvSpPr>
        <p:spPr>
          <a:xfrm>
            <a:off x="3622443" y="2394016"/>
            <a:ext cx="2690958" cy="62099"/>
          </a:xfrm>
          <a:prstGeom prst="roundRect">
            <a:avLst>
              <a:gd name="adj" fmla="val 0"/>
            </a:avLst>
          </a:prstGeom>
          <a:solidFill>
            <a:srgbClr val="00A99D">
              <a:alpha val="100000"/>
            </a:srgbClr>
          </a:solidFill>
          <a:ln w="25400" cap="flat" cmpd="sng">
            <a:noFill/>
            <a:prstDash val="solid"/>
            <a:round/>
          </a:ln>
        </p:spPr>
        <p:txBody>
          <a:bodyPr vert="horz" wrap="square" lIns="51749" tIns="51749" rIns="51749" bIns="51749" rtlCol="0" anchor="ctr"/>
          <a:lstStyle/>
          <a:p>
            <a:pPr algn="ctr">
              <a:defRPr/>
            </a:pPr>
            <a:endParaRPr sz="1465"/>
          </a:p>
        </p:txBody>
      </p:sp>
      <p:pic>
        <p:nvPicPr>
          <p:cNvPr id="106" name="Picture 12"/>
          <p:cNvPicPr>
            <a:picLocks noChangeAspect="1"/>
          </p:cNvPicPr>
          <p:nvPr>
            <p:custDataLst>
              <p:tags r:id="rId11"/>
            </p:custDataLst>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938425" y="2683812"/>
            <a:ext cx="248396" cy="248396"/>
          </a:xfrm>
          <a:prstGeom prst="rect">
            <a:avLst/>
          </a:prstGeom>
        </p:spPr>
      </p:pic>
      <p:sp>
        <p:nvSpPr>
          <p:cNvPr id="107" name="AutoShape 13"/>
          <p:cNvSpPr/>
          <p:nvPr>
            <p:custDataLst>
              <p:tags r:id="rId14"/>
            </p:custDataLst>
          </p:nvPr>
        </p:nvSpPr>
        <p:spPr>
          <a:xfrm>
            <a:off x="4139935" y="2621713"/>
            <a:ext cx="1966469" cy="310495"/>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65" b="1" i="0" u="none" strike="noStrike">
                <a:solidFill>
                  <a:srgbClr val="1F2937"/>
                </a:solidFill>
                <a:latin typeface="Noto Sans SC"/>
                <a:ea typeface="Noto Sans SC"/>
                <a:cs typeface="Noto Sans SC"/>
                <a:sym typeface="Noto Sans SC"/>
              </a:rPr>
              <a:t>链路层 </a:t>
            </a:r>
            <a:endParaRPr lang="en-US" sz="895"/>
          </a:p>
        </p:txBody>
      </p:sp>
      <p:sp>
        <p:nvSpPr>
          <p:cNvPr id="108" name="AutoShape 14"/>
          <p:cNvSpPr/>
          <p:nvPr/>
        </p:nvSpPr>
        <p:spPr>
          <a:xfrm>
            <a:off x="3777691" y="3118505"/>
            <a:ext cx="2380463" cy="1448977"/>
          </a:xfrm>
          <a:prstGeom prst="rect">
            <a:avLst/>
          </a:prstGeom>
          <a:noFill/>
          <a:ln w="12700" cap="flat" cmpd="sng">
            <a:noFill/>
            <a:prstDash val="solid"/>
            <a:round/>
          </a:ln>
        </p:spPr>
        <p:txBody>
          <a:bodyPr vert="horz" wrap="square" lIns="0" tIns="0" rIns="0" bIns="0" rtlCol="0" anchor="ctr" anchorCtr="0"/>
          <a:lstStyle/>
          <a:p>
            <a:pPr indent="0" algn="l">
              <a:lnSpc>
                <a:spcPct val="117000"/>
              </a:lnSpc>
              <a:defRPr/>
            </a:pPr>
            <a:r>
              <a:rPr lang="en-US" sz="1465" b="1" i="0" u="none" strike="noStrike">
                <a:solidFill>
                  <a:srgbClr val="00A99D"/>
                </a:solidFill>
                <a:latin typeface="Noto Sans SC"/>
                <a:ea typeface="Noto Sans SC"/>
                <a:cs typeface="Noto Sans SC"/>
                <a:sym typeface="Noto Sans SC"/>
              </a:rPr>
              <a:t>🔍 关键检查项：</a:t>
            </a:r>
            <a:r>
              <a:rPr lang="en-US" sz="1200" b="0" i="0" u="none" strike="noStrike">
                <a:solidFill>
                  <a:srgbClr val="4B5563"/>
                </a:solidFill>
                <a:latin typeface="Noto Sans SC"/>
                <a:ea typeface="Noto Sans SC"/>
                <a:cs typeface="Noto Sans SC"/>
                <a:sym typeface="Noto Sans SC"/>
              </a:rPr>
              <a:t>IP地址与子网掩码、MAC地址绑定、波特率/数据位/校验位参数一致性、以及从站站地址配置。</a:t>
            </a:r>
            <a:endParaRPr lang="en-US" sz="1200"/>
          </a:p>
          <a:p>
            <a:pPr indent="0" algn="l">
              <a:lnSpc>
                <a:spcPct val="117000"/>
              </a:lnSpc>
              <a:spcBef>
                <a:spcPts val="800"/>
              </a:spcBef>
            </a:pPr>
            <a:r>
              <a:rPr lang="en-US" sz="1200" b="1" i="0" u="none" strike="noStrike">
                <a:solidFill>
                  <a:srgbClr val="F59E0B"/>
                </a:solidFill>
                <a:latin typeface="Noto Sans SC"/>
                <a:ea typeface="Noto Sans SC"/>
                <a:cs typeface="Noto Sans SC"/>
                <a:sym typeface="Noto Sans SC"/>
              </a:rPr>
              <a:t>🎯 核心目标：</a:t>
            </a:r>
            <a:r>
              <a:rPr lang="en-US" sz="1200" b="0" i="0" u="none" strike="noStrike">
                <a:solidFill>
                  <a:srgbClr val="4B5563"/>
                </a:solidFill>
                <a:latin typeface="Noto Sans SC"/>
                <a:ea typeface="Noto Sans SC"/>
                <a:cs typeface="Noto Sans SC"/>
                <a:sym typeface="Noto Sans SC"/>
              </a:rPr>
              <a:t>确保通信双方设备间的链路协议握手成功，建立稳定的底层数据传输通道。</a:t>
            </a:r>
            <a:endParaRPr lang="en-US" sz="1200" b="0" i="0" u="none" strike="noStrike">
              <a:solidFill>
                <a:srgbClr val="4B5563"/>
              </a:solidFill>
              <a:latin typeface="Noto Sans SC"/>
              <a:ea typeface="Noto Sans SC"/>
              <a:cs typeface="Noto Sans SC"/>
              <a:sym typeface="Noto Sans SC"/>
            </a:endParaRPr>
          </a:p>
        </p:txBody>
      </p:sp>
      <p:sp>
        <p:nvSpPr>
          <p:cNvPr id="109" name="AutoShape 15"/>
          <p:cNvSpPr/>
          <p:nvPr>
            <p:custDataLst>
              <p:tags r:id="rId15"/>
            </p:custDataLst>
          </p:nvPr>
        </p:nvSpPr>
        <p:spPr>
          <a:xfrm>
            <a:off x="6623897" y="2394016"/>
            <a:ext cx="2690958" cy="2380463"/>
          </a:xfrm>
          <a:prstGeom prst="roundRect">
            <a:avLst>
              <a:gd name="adj" fmla="val 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sp>
        <p:nvSpPr>
          <p:cNvPr id="110" name="AutoShape 16"/>
          <p:cNvSpPr/>
          <p:nvPr>
            <p:custDataLst>
              <p:tags r:id="rId16"/>
            </p:custDataLst>
          </p:nvPr>
        </p:nvSpPr>
        <p:spPr>
          <a:xfrm>
            <a:off x="6623897" y="2394016"/>
            <a:ext cx="2690958" cy="62099"/>
          </a:xfrm>
          <a:prstGeom prst="roundRect">
            <a:avLst>
              <a:gd name="adj" fmla="val 0"/>
            </a:avLst>
          </a:prstGeom>
          <a:solidFill>
            <a:srgbClr val="00A99D">
              <a:alpha val="100000"/>
            </a:srgbClr>
          </a:solidFill>
          <a:ln w="25400" cap="flat" cmpd="sng">
            <a:noFill/>
            <a:prstDash val="solid"/>
            <a:round/>
          </a:ln>
        </p:spPr>
        <p:txBody>
          <a:bodyPr vert="horz" wrap="square" lIns="51749" tIns="51749" rIns="51749" bIns="51749" rtlCol="0" anchor="ctr"/>
          <a:lstStyle/>
          <a:p>
            <a:pPr algn="ctr">
              <a:defRPr/>
            </a:pPr>
            <a:endParaRPr sz="1465"/>
          </a:p>
        </p:txBody>
      </p:sp>
      <p:pic>
        <p:nvPicPr>
          <p:cNvPr id="111" name="Picture 17"/>
          <p:cNvPicPr>
            <a:picLocks noChangeAspect="1"/>
          </p:cNvPicPr>
          <p:nvPr>
            <p:custDataLst>
              <p:tags r:id="rId17"/>
            </p:custDataLst>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6779144" y="2652762"/>
            <a:ext cx="248396" cy="248396"/>
          </a:xfrm>
          <a:prstGeom prst="rect">
            <a:avLst/>
          </a:prstGeom>
        </p:spPr>
      </p:pic>
      <p:sp>
        <p:nvSpPr>
          <p:cNvPr id="112" name="AutoShape 18"/>
          <p:cNvSpPr/>
          <p:nvPr>
            <p:custDataLst>
              <p:tags r:id="rId20"/>
            </p:custDataLst>
          </p:nvPr>
        </p:nvSpPr>
        <p:spPr>
          <a:xfrm>
            <a:off x="7141389" y="2621713"/>
            <a:ext cx="1966469" cy="310495"/>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65" b="1" i="0" u="none" strike="noStrike">
                <a:solidFill>
                  <a:srgbClr val="1F2937"/>
                </a:solidFill>
                <a:latin typeface="Noto Sans SC"/>
                <a:ea typeface="Noto Sans SC"/>
                <a:cs typeface="Noto Sans SC"/>
                <a:sym typeface="Noto Sans SC"/>
              </a:rPr>
              <a:t>应用层 </a:t>
            </a:r>
            <a:endParaRPr lang="en-US" sz="895"/>
          </a:p>
        </p:txBody>
      </p:sp>
      <p:sp>
        <p:nvSpPr>
          <p:cNvPr id="113" name="AutoShape 19"/>
          <p:cNvSpPr/>
          <p:nvPr/>
        </p:nvSpPr>
        <p:spPr>
          <a:xfrm>
            <a:off x="6779144" y="3118505"/>
            <a:ext cx="2380463" cy="1448977"/>
          </a:xfrm>
          <a:prstGeom prst="rect">
            <a:avLst/>
          </a:prstGeom>
          <a:noFill/>
          <a:ln w="12700" cap="flat" cmpd="sng">
            <a:noFill/>
            <a:prstDash val="solid"/>
            <a:round/>
          </a:ln>
        </p:spPr>
        <p:txBody>
          <a:bodyPr vert="horz" wrap="square" lIns="0" tIns="0" rIns="0" bIns="0" rtlCol="0" anchor="ctr" anchorCtr="0"/>
          <a:lstStyle/>
          <a:p>
            <a:pPr indent="0" algn="l">
              <a:lnSpc>
                <a:spcPct val="117000"/>
              </a:lnSpc>
              <a:defRPr/>
            </a:pPr>
            <a:r>
              <a:rPr lang="en-US" sz="1465" b="1" i="0" u="none" strike="noStrike">
                <a:solidFill>
                  <a:srgbClr val="00A99D"/>
                </a:solidFill>
                <a:latin typeface="Noto Sans SC"/>
                <a:ea typeface="Noto Sans SC"/>
                <a:cs typeface="Noto Sans SC"/>
                <a:sym typeface="Noto Sans SC"/>
              </a:rPr>
              <a:t>🔍 关键检查项：</a:t>
            </a:r>
            <a:r>
              <a:rPr lang="en-US" sz="1200" b="0" i="0" u="none" strike="noStrike">
                <a:solidFill>
                  <a:srgbClr val="4B5563"/>
                </a:solidFill>
                <a:latin typeface="Noto Sans SC"/>
                <a:ea typeface="Noto Sans SC"/>
                <a:cs typeface="Noto Sans SC"/>
                <a:sym typeface="Noto Sans SC"/>
              </a:rPr>
              <a:t>通信指令块配置 </a:t>
            </a:r>
            <a:r>
              <a:rPr lang="en-US" sz="1200" b="1" i="0" u="none" strike="noStrike">
                <a:solidFill>
                  <a:srgbClr val="4B5563"/>
                </a:solidFill>
                <a:latin typeface="Noto Sans SC"/>
                <a:ea typeface="Noto Sans SC"/>
                <a:cs typeface="Noto Sans SC"/>
                <a:sym typeface="Noto Sans SC"/>
              </a:rPr>
              <a:t>(GET/PUT, MBUS_MSG)</a:t>
            </a:r>
            <a:r>
              <a:rPr lang="en-US" sz="1200" b="0" i="0" u="none" strike="noStrike">
                <a:solidFill>
                  <a:srgbClr val="4B5563"/>
                </a:solidFill>
                <a:latin typeface="Noto Sans SC"/>
                <a:ea typeface="Noto Sans SC"/>
                <a:cs typeface="Noto Sans SC"/>
                <a:sym typeface="Noto Sans SC"/>
              </a:rPr>
              <a:t>、连接资源占用情况、PLC诊断缓冲区错误代码、以及用户逻辑程序的语法或逻辑错误。</a:t>
            </a:r>
            <a:endParaRPr lang="en-US" sz="1200"/>
          </a:p>
          <a:p>
            <a:pPr indent="0" algn="l">
              <a:lnSpc>
                <a:spcPct val="117000"/>
              </a:lnSpc>
              <a:spcBef>
                <a:spcPts val="800"/>
              </a:spcBef>
            </a:pPr>
            <a:r>
              <a:rPr lang="en-US" sz="1200" b="1" i="0" u="none" strike="noStrike">
                <a:solidFill>
                  <a:srgbClr val="F59E0B"/>
                </a:solidFill>
                <a:latin typeface="Noto Sans SC"/>
                <a:ea typeface="Noto Sans SC"/>
                <a:cs typeface="Noto Sans SC"/>
                <a:sym typeface="Noto Sans SC"/>
              </a:rPr>
              <a:t>🎯 核心目标：</a:t>
            </a:r>
            <a:r>
              <a:rPr lang="en-US" sz="1200" b="0" i="0" u="none" strike="noStrike">
                <a:solidFill>
                  <a:srgbClr val="4B5563"/>
                </a:solidFill>
                <a:latin typeface="Noto Sans SC"/>
                <a:ea typeface="Noto Sans SC"/>
                <a:cs typeface="Noto Sans SC"/>
                <a:sym typeface="Noto Sans SC"/>
              </a:rPr>
              <a:t>验证运行在设备上的具体应用层协议配置与用户业务逻辑是否正确执行。</a:t>
            </a:r>
            <a:endParaRPr lang="en-US" sz="1200" b="0" i="0" u="none" strike="noStrike">
              <a:solidFill>
                <a:srgbClr val="4B5563"/>
              </a:solidFill>
              <a:latin typeface="Noto Sans SC"/>
              <a:ea typeface="Noto Sans SC"/>
              <a:cs typeface="Noto Sans SC"/>
              <a:sym typeface="Noto Sans SC"/>
            </a:endParaRPr>
          </a:p>
        </p:txBody>
      </p:sp>
      <p:sp>
        <p:nvSpPr>
          <p:cNvPr id="114" name="文本框 113"/>
          <p:cNvSpPr txBox="1"/>
          <p:nvPr/>
        </p:nvSpPr>
        <p:spPr>
          <a:xfrm>
            <a:off x="749935" y="1134110"/>
            <a:ext cx="5762625" cy="492760"/>
          </a:xfrm>
          <a:prstGeom prst="rect">
            <a:avLst/>
          </a:prstGeom>
          <a:noFill/>
        </p:spPr>
        <p:txBody>
          <a:bodyPr wrap="square" rtlCol="0" anchor="t">
            <a:spAutoFit/>
          </a:bodyPr>
          <a:p>
            <a:r>
              <a:rPr lang="en-US" sz="2610" b="1">
                <a:solidFill>
                  <a:srgbClr val="1F2937"/>
                </a:solidFill>
                <a:latin typeface="Noto Sans SC"/>
                <a:ea typeface="Noto Sans SC"/>
                <a:cs typeface="Noto Sans SC"/>
                <a:sym typeface="Noto Sans SC"/>
              </a:rPr>
              <a:t>01. 通用原则与方法论：分层排查法</a:t>
            </a:r>
            <a:endParaRPr lang="en-US" altLang="en-US" sz="2610" b="1">
              <a:solidFill>
                <a:srgbClr val="1F2937"/>
              </a:solidFill>
              <a:latin typeface="Noto Sans SC"/>
              <a:ea typeface="Noto Sans SC"/>
              <a:cs typeface="Noto Sans SC"/>
              <a:sym typeface="Noto Sans SC"/>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4" name="直接连接符 143"/>
          <p:cNvCxnSpPr/>
          <p:nvPr/>
        </p:nvCxnSpPr>
        <p:spPr>
          <a:xfrm flipV="1">
            <a:off x="97903" y="237140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直接连接符 144"/>
          <p:cNvCxnSpPr/>
          <p:nvPr/>
        </p:nvCxnSpPr>
        <p:spPr>
          <a:xfrm flipV="1">
            <a:off x="97903" y="244545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6" name="直接连接符 145"/>
          <p:cNvCxnSpPr/>
          <p:nvPr/>
        </p:nvCxnSpPr>
        <p:spPr>
          <a:xfrm flipV="1">
            <a:off x="97903" y="251950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7" name="直接连接符 146"/>
          <p:cNvCxnSpPr/>
          <p:nvPr/>
        </p:nvCxnSpPr>
        <p:spPr>
          <a:xfrm flipV="1">
            <a:off x="97903" y="259355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8" name="直接连接符 147"/>
          <p:cNvCxnSpPr/>
          <p:nvPr/>
        </p:nvCxnSpPr>
        <p:spPr>
          <a:xfrm flipV="1">
            <a:off x="97903" y="266760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直接连接符 148"/>
          <p:cNvCxnSpPr/>
          <p:nvPr/>
        </p:nvCxnSpPr>
        <p:spPr>
          <a:xfrm flipV="1">
            <a:off x="97903" y="274166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0" name="直接连接符 149"/>
          <p:cNvCxnSpPr/>
          <p:nvPr/>
        </p:nvCxnSpPr>
        <p:spPr>
          <a:xfrm flipV="1">
            <a:off x="97903" y="281571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1" name="直接连接符 150"/>
          <p:cNvCxnSpPr/>
          <p:nvPr/>
        </p:nvCxnSpPr>
        <p:spPr>
          <a:xfrm flipV="1">
            <a:off x="97903" y="288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2" name="直接连接符 151"/>
          <p:cNvCxnSpPr/>
          <p:nvPr/>
        </p:nvCxnSpPr>
        <p:spPr>
          <a:xfrm flipV="1">
            <a:off x="97903" y="296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直接连接符 152"/>
          <p:cNvCxnSpPr/>
          <p:nvPr/>
        </p:nvCxnSpPr>
        <p:spPr>
          <a:xfrm flipV="1">
            <a:off x="97903" y="30378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4" name="直接连接符 153"/>
          <p:cNvCxnSpPr/>
          <p:nvPr/>
        </p:nvCxnSpPr>
        <p:spPr>
          <a:xfrm flipV="1">
            <a:off x="97903" y="311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5" name="直接连接符 154"/>
          <p:cNvCxnSpPr/>
          <p:nvPr/>
        </p:nvCxnSpPr>
        <p:spPr>
          <a:xfrm flipV="1">
            <a:off x="97903" y="31859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 name="直接连接符 155"/>
          <p:cNvCxnSpPr/>
          <p:nvPr/>
        </p:nvCxnSpPr>
        <p:spPr>
          <a:xfrm flipV="1">
            <a:off x="97903" y="326001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直接连接符 156"/>
          <p:cNvCxnSpPr/>
          <p:nvPr/>
        </p:nvCxnSpPr>
        <p:spPr>
          <a:xfrm flipV="1">
            <a:off x="97903" y="33340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直接连接符 157"/>
          <p:cNvCxnSpPr/>
          <p:nvPr/>
        </p:nvCxnSpPr>
        <p:spPr>
          <a:xfrm flipV="1">
            <a:off x="97903" y="340811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直接连接符 158"/>
          <p:cNvCxnSpPr/>
          <p:nvPr/>
        </p:nvCxnSpPr>
        <p:spPr>
          <a:xfrm flipV="1">
            <a:off x="97903" y="348216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0" name="直接连接符 159"/>
          <p:cNvCxnSpPr/>
          <p:nvPr/>
        </p:nvCxnSpPr>
        <p:spPr>
          <a:xfrm flipV="1">
            <a:off x="97903" y="35562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1" name="直接连接符 160"/>
          <p:cNvCxnSpPr/>
          <p:nvPr/>
        </p:nvCxnSpPr>
        <p:spPr>
          <a:xfrm flipV="1">
            <a:off x="97903" y="363026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2" name="直接连接符 161"/>
          <p:cNvCxnSpPr/>
          <p:nvPr/>
        </p:nvCxnSpPr>
        <p:spPr>
          <a:xfrm flipV="1">
            <a:off x="97903" y="37043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3" name="直接连接符 162"/>
          <p:cNvCxnSpPr/>
          <p:nvPr/>
        </p:nvCxnSpPr>
        <p:spPr>
          <a:xfrm flipV="1">
            <a:off x="97903" y="377836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4" name="直接连接符 163"/>
          <p:cNvCxnSpPr/>
          <p:nvPr/>
        </p:nvCxnSpPr>
        <p:spPr>
          <a:xfrm flipV="1">
            <a:off x="97903" y="385241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5" name="直接连接符 164"/>
          <p:cNvCxnSpPr/>
          <p:nvPr/>
        </p:nvCxnSpPr>
        <p:spPr>
          <a:xfrm flipV="1">
            <a:off x="97903" y="392647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6" name="直接连接符 165"/>
          <p:cNvCxnSpPr/>
          <p:nvPr/>
        </p:nvCxnSpPr>
        <p:spPr>
          <a:xfrm flipV="1">
            <a:off x="97903" y="400052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7" name="直接连接符 166"/>
          <p:cNvCxnSpPr/>
          <p:nvPr/>
        </p:nvCxnSpPr>
        <p:spPr>
          <a:xfrm flipV="1">
            <a:off x="97903" y="407457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8" name="直接连接符 167"/>
          <p:cNvCxnSpPr/>
          <p:nvPr/>
        </p:nvCxnSpPr>
        <p:spPr>
          <a:xfrm flipV="1">
            <a:off x="97903" y="414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9" name="直接连接符 168"/>
          <p:cNvCxnSpPr/>
          <p:nvPr/>
        </p:nvCxnSpPr>
        <p:spPr>
          <a:xfrm flipV="1">
            <a:off x="97903" y="422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0" name="直接连接符 169"/>
          <p:cNvCxnSpPr/>
          <p:nvPr/>
        </p:nvCxnSpPr>
        <p:spPr>
          <a:xfrm flipV="1">
            <a:off x="97903" y="429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1" name="直接连接符 170"/>
          <p:cNvCxnSpPr/>
          <p:nvPr/>
        </p:nvCxnSpPr>
        <p:spPr>
          <a:xfrm flipV="1">
            <a:off x="97903" y="4370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2" name="直接连接符 171"/>
          <p:cNvCxnSpPr/>
          <p:nvPr/>
        </p:nvCxnSpPr>
        <p:spPr>
          <a:xfrm flipV="1">
            <a:off x="97903" y="44448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3" name="直接连接符 172"/>
          <p:cNvCxnSpPr/>
          <p:nvPr/>
        </p:nvCxnSpPr>
        <p:spPr>
          <a:xfrm flipV="1">
            <a:off x="97903" y="451887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4" name="直接连接符 173"/>
          <p:cNvCxnSpPr/>
          <p:nvPr/>
        </p:nvCxnSpPr>
        <p:spPr>
          <a:xfrm flipV="1">
            <a:off x="97903" y="45929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5" name="直接连接符 174"/>
          <p:cNvCxnSpPr/>
          <p:nvPr/>
        </p:nvCxnSpPr>
        <p:spPr>
          <a:xfrm flipV="1">
            <a:off x="97903" y="466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6" name="直接连接符 175"/>
          <p:cNvCxnSpPr/>
          <p:nvPr/>
        </p:nvCxnSpPr>
        <p:spPr>
          <a:xfrm flipV="1">
            <a:off x="97903" y="474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直接连接符 176"/>
          <p:cNvCxnSpPr/>
          <p:nvPr/>
        </p:nvCxnSpPr>
        <p:spPr>
          <a:xfrm flipV="1">
            <a:off x="97903" y="481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8" name="直接连接符 177"/>
          <p:cNvCxnSpPr/>
          <p:nvPr/>
        </p:nvCxnSpPr>
        <p:spPr>
          <a:xfrm flipV="1">
            <a:off x="97903" y="488912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flipV="1">
            <a:off x="97903" y="496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0" name="直接连接符 179"/>
          <p:cNvCxnSpPr/>
          <p:nvPr/>
        </p:nvCxnSpPr>
        <p:spPr>
          <a:xfrm flipV="1">
            <a:off x="97903" y="503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1" name="直接连接符 180"/>
          <p:cNvCxnSpPr/>
          <p:nvPr/>
        </p:nvCxnSpPr>
        <p:spPr>
          <a:xfrm flipV="1">
            <a:off x="97903" y="510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2" name="直接连接符 181"/>
          <p:cNvCxnSpPr/>
          <p:nvPr/>
        </p:nvCxnSpPr>
        <p:spPr>
          <a:xfrm flipV="1">
            <a:off x="97903" y="517963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3" name="直接连接符 182"/>
          <p:cNvCxnSpPr/>
          <p:nvPr/>
        </p:nvCxnSpPr>
        <p:spPr>
          <a:xfrm flipV="1">
            <a:off x="97903" y="525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4" name="直接连接符 183"/>
          <p:cNvCxnSpPr/>
          <p:nvPr/>
        </p:nvCxnSpPr>
        <p:spPr>
          <a:xfrm flipV="1">
            <a:off x="97903" y="532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5" name="直接连接符 184"/>
          <p:cNvCxnSpPr/>
          <p:nvPr/>
        </p:nvCxnSpPr>
        <p:spPr>
          <a:xfrm flipV="1">
            <a:off x="97903" y="540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6" name="直接连接符 185"/>
          <p:cNvCxnSpPr/>
          <p:nvPr/>
        </p:nvCxnSpPr>
        <p:spPr>
          <a:xfrm flipV="1">
            <a:off x="97903" y="547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7" name="直接连接符 186"/>
          <p:cNvCxnSpPr/>
          <p:nvPr/>
        </p:nvCxnSpPr>
        <p:spPr>
          <a:xfrm flipV="1">
            <a:off x="97903" y="351634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8" name="直接连接符 187"/>
          <p:cNvCxnSpPr/>
          <p:nvPr/>
        </p:nvCxnSpPr>
        <p:spPr>
          <a:xfrm flipV="1">
            <a:off x="97903" y="359039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9" name="直接连接符 188"/>
          <p:cNvCxnSpPr/>
          <p:nvPr/>
        </p:nvCxnSpPr>
        <p:spPr>
          <a:xfrm flipV="1">
            <a:off x="97903" y="366444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0" name="直接连接符 189"/>
          <p:cNvCxnSpPr/>
          <p:nvPr/>
        </p:nvCxnSpPr>
        <p:spPr>
          <a:xfrm flipV="1">
            <a:off x="97903" y="373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1" name="直接连接符 190"/>
          <p:cNvCxnSpPr/>
          <p:nvPr/>
        </p:nvCxnSpPr>
        <p:spPr>
          <a:xfrm flipV="1">
            <a:off x="97903" y="381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2" name="直接连接符 191"/>
          <p:cNvCxnSpPr/>
          <p:nvPr/>
        </p:nvCxnSpPr>
        <p:spPr>
          <a:xfrm flipV="1">
            <a:off x="97903" y="38865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3" name="直接连接符 192"/>
          <p:cNvCxnSpPr/>
          <p:nvPr/>
        </p:nvCxnSpPr>
        <p:spPr>
          <a:xfrm flipV="1">
            <a:off x="97903" y="396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4" name="直接连接符 193"/>
          <p:cNvCxnSpPr/>
          <p:nvPr/>
        </p:nvCxnSpPr>
        <p:spPr>
          <a:xfrm flipV="1">
            <a:off x="97903" y="403469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5" name="直接连接符 194"/>
          <p:cNvCxnSpPr/>
          <p:nvPr/>
        </p:nvCxnSpPr>
        <p:spPr>
          <a:xfrm flipV="1">
            <a:off x="97903" y="41087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6" name="直接连接符 195"/>
          <p:cNvCxnSpPr/>
          <p:nvPr/>
        </p:nvCxnSpPr>
        <p:spPr>
          <a:xfrm flipV="1">
            <a:off x="97903" y="41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7" name="直接连接符 196"/>
          <p:cNvCxnSpPr/>
          <p:nvPr/>
        </p:nvCxnSpPr>
        <p:spPr>
          <a:xfrm flipV="1">
            <a:off x="97903" y="42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8" name="直接连接符 197"/>
          <p:cNvCxnSpPr/>
          <p:nvPr/>
        </p:nvCxnSpPr>
        <p:spPr>
          <a:xfrm flipV="1">
            <a:off x="97903" y="43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9" name="直接连接符 198"/>
          <p:cNvCxnSpPr/>
          <p:nvPr/>
        </p:nvCxnSpPr>
        <p:spPr>
          <a:xfrm flipV="1">
            <a:off x="97903" y="44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0" name="直接连接符 199"/>
          <p:cNvCxnSpPr/>
          <p:nvPr/>
        </p:nvCxnSpPr>
        <p:spPr>
          <a:xfrm flipV="1">
            <a:off x="97903" y="447900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1" name="直接连接符 200"/>
          <p:cNvCxnSpPr/>
          <p:nvPr/>
        </p:nvCxnSpPr>
        <p:spPr>
          <a:xfrm flipV="1">
            <a:off x="97903" y="455305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2" name="直接连接符 201"/>
          <p:cNvCxnSpPr/>
          <p:nvPr/>
        </p:nvCxnSpPr>
        <p:spPr>
          <a:xfrm flipV="1">
            <a:off x="97903" y="46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3" name="直接连接符 202"/>
          <p:cNvCxnSpPr/>
          <p:nvPr/>
        </p:nvCxnSpPr>
        <p:spPr>
          <a:xfrm flipV="1">
            <a:off x="97903" y="47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4" name="直接连接符 203"/>
          <p:cNvCxnSpPr/>
          <p:nvPr/>
        </p:nvCxnSpPr>
        <p:spPr>
          <a:xfrm flipV="1">
            <a:off x="97903" y="47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5" name="直接连接符 204"/>
          <p:cNvCxnSpPr/>
          <p:nvPr/>
        </p:nvCxnSpPr>
        <p:spPr>
          <a:xfrm flipV="1">
            <a:off x="97903" y="48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6" name="直接连接符 205"/>
          <p:cNvCxnSpPr/>
          <p:nvPr/>
        </p:nvCxnSpPr>
        <p:spPr>
          <a:xfrm flipV="1">
            <a:off x="97903" y="49233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7" name="直接连接符 206"/>
          <p:cNvCxnSpPr/>
          <p:nvPr/>
        </p:nvCxnSpPr>
        <p:spPr>
          <a:xfrm flipV="1">
            <a:off x="97903" y="49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8" name="直接连接符 207"/>
          <p:cNvCxnSpPr/>
          <p:nvPr/>
        </p:nvCxnSpPr>
        <p:spPr>
          <a:xfrm flipV="1">
            <a:off x="97903" y="50714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9" name="直接连接符 208"/>
          <p:cNvCxnSpPr/>
          <p:nvPr/>
        </p:nvCxnSpPr>
        <p:spPr>
          <a:xfrm flipV="1">
            <a:off x="97903" y="513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0" name="直接连接符 209"/>
          <p:cNvCxnSpPr/>
          <p:nvPr/>
        </p:nvCxnSpPr>
        <p:spPr>
          <a:xfrm flipV="1">
            <a:off x="97903" y="521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1" name="直接连接符 210"/>
          <p:cNvCxnSpPr/>
          <p:nvPr/>
        </p:nvCxnSpPr>
        <p:spPr>
          <a:xfrm flipV="1">
            <a:off x="97903" y="528786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2" name="直接连接符 211"/>
          <p:cNvCxnSpPr/>
          <p:nvPr/>
        </p:nvCxnSpPr>
        <p:spPr>
          <a:xfrm flipV="1">
            <a:off x="97903" y="536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3" name="直接连接符 212"/>
          <p:cNvCxnSpPr/>
          <p:nvPr/>
        </p:nvCxnSpPr>
        <p:spPr>
          <a:xfrm flipV="1">
            <a:off x="97903" y="54359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0" name="直接连接符 219"/>
          <p:cNvCxnSpPr/>
          <p:nvPr/>
        </p:nvCxnSpPr>
        <p:spPr>
          <a:xfrm flipV="1">
            <a:off x="97903" y="23372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1" name="直接连接符 220"/>
          <p:cNvCxnSpPr/>
          <p:nvPr/>
        </p:nvCxnSpPr>
        <p:spPr>
          <a:xfrm flipV="1">
            <a:off x="97903" y="241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2" name="直接连接符 221"/>
          <p:cNvCxnSpPr/>
          <p:nvPr/>
        </p:nvCxnSpPr>
        <p:spPr>
          <a:xfrm flipV="1">
            <a:off x="97903" y="248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3" name="直接连接符 222"/>
          <p:cNvCxnSpPr/>
          <p:nvPr/>
        </p:nvCxnSpPr>
        <p:spPr>
          <a:xfrm flipV="1">
            <a:off x="97903" y="255938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4" name="直接连接符 223"/>
          <p:cNvCxnSpPr/>
          <p:nvPr/>
        </p:nvCxnSpPr>
        <p:spPr>
          <a:xfrm flipV="1">
            <a:off x="97903" y="263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5" name="直接连接符 224"/>
          <p:cNvCxnSpPr/>
          <p:nvPr/>
        </p:nvCxnSpPr>
        <p:spPr>
          <a:xfrm flipV="1">
            <a:off x="97903" y="270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直接连接符 225"/>
          <p:cNvCxnSpPr/>
          <p:nvPr/>
        </p:nvCxnSpPr>
        <p:spPr>
          <a:xfrm flipV="1">
            <a:off x="97903" y="278153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7" name="直接连接符 226"/>
          <p:cNvCxnSpPr/>
          <p:nvPr/>
        </p:nvCxnSpPr>
        <p:spPr>
          <a:xfrm flipV="1">
            <a:off x="97903" y="285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8" name="直接连接符 227"/>
          <p:cNvCxnSpPr/>
          <p:nvPr/>
        </p:nvCxnSpPr>
        <p:spPr>
          <a:xfrm flipV="1">
            <a:off x="97903" y="292963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9" name="直接连接符 228"/>
          <p:cNvCxnSpPr/>
          <p:nvPr/>
        </p:nvCxnSpPr>
        <p:spPr>
          <a:xfrm flipV="1">
            <a:off x="97903" y="300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0" name="直接连接符 229"/>
          <p:cNvCxnSpPr/>
          <p:nvPr/>
        </p:nvCxnSpPr>
        <p:spPr>
          <a:xfrm flipV="1">
            <a:off x="97903" y="307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1" name="直接连接符 230"/>
          <p:cNvCxnSpPr/>
          <p:nvPr/>
        </p:nvCxnSpPr>
        <p:spPr>
          <a:xfrm flipV="1">
            <a:off x="97903" y="315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直接连接符 231"/>
          <p:cNvCxnSpPr/>
          <p:nvPr/>
        </p:nvCxnSpPr>
        <p:spPr>
          <a:xfrm flipV="1">
            <a:off x="97903" y="322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3" name="直接连接符 232"/>
          <p:cNvCxnSpPr/>
          <p:nvPr/>
        </p:nvCxnSpPr>
        <p:spPr>
          <a:xfrm flipV="1">
            <a:off x="97903" y="329988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4" name="直接连接符 233"/>
          <p:cNvCxnSpPr/>
          <p:nvPr/>
        </p:nvCxnSpPr>
        <p:spPr>
          <a:xfrm flipV="1">
            <a:off x="97903" y="337393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5" name="直接连接符 234"/>
          <p:cNvCxnSpPr/>
          <p:nvPr/>
        </p:nvCxnSpPr>
        <p:spPr>
          <a:xfrm flipV="1">
            <a:off x="97903" y="344798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3" name="直接连接符 242"/>
          <p:cNvCxnSpPr/>
          <p:nvPr/>
        </p:nvCxnSpPr>
        <p:spPr>
          <a:xfrm flipV="1">
            <a:off x="97903" y="151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4" name="直接连接符 243"/>
          <p:cNvCxnSpPr/>
          <p:nvPr/>
        </p:nvCxnSpPr>
        <p:spPr>
          <a:xfrm flipV="1">
            <a:off x="97903" y="159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5" name="直接连接符 244"/>
          <p:cNvCxnSpPr/>
          <p:nvPr/>
        </p:nvCxnSpPr>
        <p:spPr>
          <a:xfrm flipV="1">
            <a:off x="97903" y="166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6" name="直接连接符 245"/>
          <p:cNvCxnSpPr/>
          <p:nvPr/>
        </p:nvCxnSpPr>
        <p:spPr>
          <a:xfrm flipV="1">
            <a:off x="97903" y="17391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7" name="直接连接符 246"/>
          <p:cNvCxnSpPr/>
          <p:nvPr/>
        </p:nvCxnSpPr>
        <p:spPr>
          <a:xfrm flipV="1">
            <a:off x="97903" y="181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8" name="直接连接符 247"/>
          <p:cNvCxnSpPr/>
          <p:nvPr/>
        </p:nvCxnSpPr>
        <p:spPr>
          <a:xfrm flipV="1">
            <a:off x="97903" y="188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9" name="直接连接符 248"/>
          <p:cNvCxnSpPr/>
          <p:nvPr/>
        </p:nvCxnSpPr>
        <p:spPr>
          <a:xfrm flipV="1">
            <a:off x="97903" y="196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0" name="直接连接符 249"/>
          <p:cNvCxnSpPr/>
          <p:nvPr/>
        </p:nvCxnSpPr>
        <p:spPr>
          <a:xfrm flipV="1">
            <a:off x="97903" y="203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1" name="直接连接符 250"/>
          <p:cNvCxnSpPr/>
          <p:nvPr/>
        </p:nvCxnSpPr>
        <p:spPr>
          <a:xfrm flipV="1">
            <a:off x="97903" y="210938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2" name="直接连接符 251"/>
          <p:cNvCxnSpPr/>
          <p:nvPr/>
        </p:nvCxnSpPr>
        <p:spPr>
          <a:xfrm flipV="1">
            <a:off x="97903" y="218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3" name="直接连接符 252"/>
          <p:cNvCxnSpPr/>
          <p:nvPr/>
        </p:nvCxnSpPr>
        <p:spPr>
          <a:xfrm flipV="1">
            <a:off x="97903" y="225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4" name="直接连接符 253"/>
          <p:cNvCxnSpPr/>
          <p:nvPr/>
        </p:nvCxnSpPr>
        <p:spPr>
          <a:xfrm flipV="1">
            <a:off x="97903" y="14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5" name="直接连接符 254"/>
          <p:cNvCxnSpPr/>
          <p:nvPr/>
        </p:nvCxnSpPr>
        <p:spPr>
          <a:xfrm flipV="1">
            <a:off x="97903" y="15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6" name="直接连接符 255"/>
          <p:cNvCxnSpPr/>
          <p:nvPr/>
        </p:nvCxnSpPr>
        <p:spPr>
          <a:xfrm flipV="1">
            <a:off x="97903" y="16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7" name="直接连接符 256"/>
          <p:cNvCxnSpPr/>
          <p:nvPr/>
        </p:nvCxnSpPr>
        <p:spPr>
          <a:xfrm flipV="1">
            <a:off x="97903" y="17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直接连接符 257"/>
          <p:cNvCxnSpPr/>
          <p:nvPr/>
        </p:nvCxnSpPr>
        <p:spPr>
          <a:xfrm flipV="1">
            <a:off x="97903" y="177900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直接连接符 258"/>
          <p:cNvCxnSpPr/>
          <p:nvPr/>
        </p:nvCxnSpPr>
        <p:spPr>
          <a:xfrm flipV="1">
            <a:off x="97903" y="185305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0" name="直接连接符 259"/>
          <p:cNvCxnSpPr/>
          <p:nvPr/>
        </p:nvCxnSpPr>
        <p:spPr>
          <a:xfrm flipV="1">
            <a:off x="97903" y="19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直接连接符 260"/>
          <p:cNvCxnSpPr/>
          <p:nvPr/>
        </p:nvCxnSpPr>
        <p:spPr>
          <a:xfrm flipV="1">
            <a:off x="97903" y="20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直接连接符 261"/>
          <p:cNvCxnSpPr/>
          <p:nvPr/>
        </p:nvCxnSpPr>
        <p:spPr>
          <a:xfrm flipV="1">
            <a:off x="97903" y="20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3" name="直接连接符 262"/>
          <p:cNvCxnSpPr/>
          <p:nvPr/>
        </p:nvCxnSpPr>
        <p:spPr>
          <a:xfrm flipV="1">
            <a:off x="97903" y="21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4" name="直接连接符 263"/>
          <p:cNvCxnSpPr/>
          <p:nvPr/>
        </p:nvCxnSpPr>
        <p:spPr>
          <a:xfrm flipV="1">
            <a:off x="97903" y="222330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5" name="直接连接符 264"/>
          <p:cNvCxnSpPr/>
          <p:nvPr/>
        </p:nvCxnSpPr>
        <p:spPr>
          <a:xfrm flipV="1">
            <a:off x="97903" y="22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6" name="直接连接符 265"/>
          <p:cNvCxnSpPr/>
          <p:nvPr/>
        </p:nvCxnSpPr>
        <p:spPr>
          <a:xfrm flipV="1">
            <a:off x="97903" y="12236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7" name="直接连接符 266"/>
          <p:cNvCxnSpPr/>
          <p:nvPr/>
        </p:nvCxnSpPr>
        <p:spPr>
          <a:xfrm flipV="1">
            <a:off x="97903" y="1297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8" name="直接连接符 267"/>
          <p:cNvCxnSpPr/>
          <p:nvPr/>
        </p:nvCxnSpPr>
        <p:spPr>
          <a:xfrm flipV="1">
            <a:off x="97903" y="137172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9" name="直接连接符 268"/>
          <p:cNvCxnSpPr/>
          <p:nvPr/>
        </p:nvCxnSpPr>
        <p:spPr>
          <a:xfrm flipV="1">
            <a:off x="97903" y="1445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0" name="直接连接符 269"/>
          <p:cNvCxnSpPr/>
          <p:nvPr/>
        </p:nvCxnSpPr>
        <p:spPr>
          <a:xfrm flipV="1">
            <a:off x="97903" y="118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1" name="直接连接符 270"/>
          <p:cNvCxnSpPr/>
          <p:nvPr/>
        </p:nvCxnSpPr>
        <p:spPr>
          <a:xfrm flipV="1">
            <a:off x="97903" y="126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2" name="直接连接符 271"/>
          <p:cNvCxnSpPr/>
          <p:nvPr/>
        </p:nvCxnSpPr>
        <p:spPr>
          <a:xfrm flipV="1">
            <a:off x="97903" y="1336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3" name="直接连接符 272"/>
          <p:cNvCxnSpPr/>
          <p:nvPr/>
        </p:nvCxnSpPr>
        <p:spPr>
          <a:xfrm flipV="1">
            <a:off x="97903" y="141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4" name="直接连接符 273"/>
          <p:cNvCxnSpPr/>
          <p:nvPr/>
        </p:nvCxnSpPr>
        <p:spPr>
          <a:xfrm flipV="1">
            <a:off x="97903" y="1111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6" name="直接连接符 275"/>
          <p:cNvCxnSpPr/>
          <p:nvPr/>
        </p:nvCxnSpPr>
        <p:spPr>
          <a:xfrm flipV="1">
            <a:off x="97903" y="115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9" name="直接连接符 288"/>
          <p:cNvCxnSpPr/>
          <p:nvPr/>
        </p:nvCxnSpPr>
        <p:spPr>
          <a:xfrm flipV="1">
            <a:off x="750984" y="122647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0" name="直接连接符 289"/>
          <p:cNvCxnSpPr/>
          <p:nvPr/>
        </p:nvCxnSpPr>
        <p:spPr>
          <a:xfrm flipV="1">
            <a:off x="750984" y="130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1" name="直接连接符 290"/>
          <p:cNvCxnSpPr/>
          <p:nvPr/>
        </p:nvCxnSpPr>
        <p:spPr>
          <a:xfrm flipV="1">
            <a:off x="750984" y="137457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2" name="直接连接符 291"/>
          <p:cNvCxnSpPr/>
          <p:nvPr/>
        </p:nvCxnSpPr>
        <p:spPr>
          <a:xfrm flipV="1">
            <a:off x="750984" y="144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3" name="直接连接符 292"/>
          <p:cNvCxnSpPr/>
          <p:nvPr/>
        </p:nvCxnSpPr>
        <p:spPr>
          <a:xfrm flipV="1">
            <a:off x="750984" y="152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4" name="直接连接符 293"/>
          <p:cNvCxnSpPr/>
          <p:nvPr/>
        </p:nvCxnSpPr>
        <p:spPr>
          <a:xfrm flipV="1">
            <a:off x="750984" y="159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9" name="直接连接符 298"/>
          <p:cNvCxnSpPr/>
          <p:nvPr/>
        </p:nvCxnSpPr>
        <p:spPr>
          <a:xfrm flipV="1">
            <a:off x="750984" y="119229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0" name="直接连接符 299"/>
          <p:cNvCxnSpPr/>
          <p:nvPr/>
        </p:nvCxnSpPr>
        <p:spPr>
          <a:xfrm flipV="1">
            <a:off x="750984" y="126634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1" name="直接连接符 300"/>
          <p:cNvCxnSpPr/>
          <p:nvPr/>
        </p:nvCxnSpPr>
        <p:spPr>
          <a:xfrm flipV="1">
            <a:off x="750984" y="134039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2" name="直接连接符 301"/>
          <p:cNvCxnSpPr/>
          <p:nvPr/>
        </p:nvCxnSpPr>
        <p:spPr>
          <a:xfrm flipV="1">
            <a:off x="750984" y="141444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3" name="直接连接符 302"/>
          <p:cNvCxnSpPr/>
          <p:nvPr/>
        </p:nvCxnSpPr>
        <p:spPr>
          <a:xfrm flipV="1">
            <a:off x="750984" y="14884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4" name="直接连接符 303"/>
          <p:cNvCxnSpPr/>
          <p:nvPr/>
        </p:nvCxnSpPr>
        <p:spPr>
          <a:xfrm flipV="1">
            <a:off x="750984" y="156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3" name="直接连接符 312"/>
          <p:cNvCxnSpPr/>
          <p:nvPr/>
        </p:nvCxnSpPr>
        <p:spPr>
          <a:xfrm flipV="1">
            <a:off x="750984" y="115526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7" name="直接连接符 316"/>
          <p:cNvCxnSpPr/>
          <p:nvPr/>
        </p:nvCxnSpPr>
        <p:spPr>
          <a:xfrm flipV="1">
            <a:off x="750984" y="112109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7" name="直接连接符 326"/>
          <p:cNvCxnSpPr/>
          <p:nvPr/>
        </p:nvCxnSpPr>
        <p:spPr>
          <a:xfrm flipV="1">
            <a:off x="9195454" y="509229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8" name="直接连接符 327"/>
          <p:cNvCxnSpPr/>
          <p:nvPr/>
        </p:nvCxnSpPr>
        <p:spPr>
          <a:xfrm flipV="1">
            <a:off x="9195454" y="516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9" name="直接连接符 328"/>
          <p:cNvCxnSpPr/>
          <p:nvPr/>
        </p:nvCxnSpPr>
        <p:spPr>
          <a:xfrm flipV="1">
            <a:off x="9195454" y="524039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0" name="直接连接符 329"/>
          <p:cNvCxnSpPr/>
          <p:nvPr/>
        </p:nvCxnSpPr>
        <p:spPr>
          <a:xfrm flipV="1">
            <a:off x="9195454" y="531444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1" name="直接连接符 330"/>
          <p:cNvCxnSpPr/>
          <p:nvPr/>
        </p:nvCxnSpPr>
        <p:spPr>
          <a:xfrm flipV="1">
            <a:off x="9195454" y="538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2" name="直接连接符 331"/>
          <p:cNvCxnSpPr/>
          <p:nvPr/>
        </p:nvCxnSpPr>
        <p:spPr>
          <a:xfrm flipV="1">
            <a:off x="9195454" y="505811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直接连接符 332"/>
          <p:cNvCxnSpPr/>
          <p:nvPr/>
        </p:nvCxnSpPr>
        <p:spPr>
          <a:xfrm flipV="1">
            <a:off x="9195454" y="513216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直接连接符 333"/>
          <p:cNvCxnSpPr/>
          <p:nvPr/>
        </p:nvCxnSpPr>
        <p:spPr>
          <a:xfrm flipV="1">
            <a:off x="9195454" y="52062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直接连接符 334"/>
          <p:cNvCxnSpPr/>
          <p:nvPr/>
        </p:nvCxnSpPr>
        <p:spPr>
          <a:xfrm flipV="1">
            <a:off x="9195454" y="52802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直接连接符 335"/>
          <p:cNvCxnSpPr/>
          <p:nvPr/>
        </p:nvCxnSpPr>
        <p:spPr>
          <a:xfrm flipV="1">
            <a:off x="9195454" y="535431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直接连接符 336"/>
          <p:cNvCxnSpPr/>
          <p:nvPr/>
        </p:nvCxnSpPr>
        <p:spPr>
          <a:xfrm flipV="1">
            <a:off x="9195454" y="54283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直接连接符 337"/>
          <p:cNvCxnSpPr/>
          <p:nvPr/>
        </p:nvCxnSpPr>
        <p:spPr>
          <a:xfrm flipV="1">
            <a:off x="9195454" y="479893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直接连接符 338"/>
          <p:cNvCxnSpPr/>
          <p:nvPr/>
        </p:nvCxnSpPr>
        <p:spPr>
          <a:xfrm flipV="1">
            <a:off x="9195454" y="4872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直接连接符 339"/>
          <p:cNvCxnSpPr/>
          <p:nvPr/>
        </p:nvCxnSpPr>
        <p:spPr>
          <a:xfrm flipV="1">
            <a:off x="9195454" y="494704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直接连接符 340"/>
          <p:cNvCxnSpPr/>
          <p:nvPr/>
        </p:nvCxnSpPr>
        <p:spPr>
          <a:xfrm flipV="1">
            <a:off x="9195454" y="502109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直接连接符 341"/>
          <p:cNvCxnSpPr/>
          <p:nvPr/>
        </p:nvCxnSpPr>
        <p:spPr>
          <a:xfrm flipV="1">
            <a:off x="9195454" y="47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直接连接符 342"/>
          <p:cNvCxnSpPr/>
          <p:nvPr/>
        </p:nvCxnSpPr>
        <p:spPr>
          <a:xfrm flipV="1">
            <a:off x="9195454" y="48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直接连接符 343"/>
          <p:cNvCxnSpPr/>
          <p:nvPr/>
        </p:nvCxnSpPr>
        <p:spPr>
          <a:xfrm flipV="1">
            <a:off x="9195454" y="49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直接连接符 344"/>
          <p:cNvCxnSpPr/>
          <p:nvPr/>
        </p:nvCxnSpPr>
        <p:spPr>
          <a:xfrm flipV="1">
            <a:off x="9195454" y="49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6" name="直接连接符 345"/>
          <p:cNvCxnSpPr/>
          <p:nvPr/>
        </p:nvCxnSpPr>
        <p:spPr>
          <a:xfrm flipV="1">
            <a:off x="9195454" y="46869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7" name="直接连接符 346"/>
          <p:cNvCxnSpPr/>
          <p:nvPr/>
        </p:nvCxnSpPr>
        <p:spPr>
          <a:xfrm flipV="1">
            <a:off x="9195454" y="47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8" name="直接连接符 347"/>
          <p:cNvCxnSpPr/>
          <p:nvPr/>
        </p:nvCxnSpPr>
        <p:spPr>
          <a:xfrm flipV="1">
            <a:off x="8544903" y="508469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9" name="直接连接符 348"/>
          <p:cNvCxnSpPr/>
          <p:nvPr/>
        </p:nvCxnSpPr>
        <p:spPr>
          <a:xfrm flipV="1">
            <a:off x="8544903" y="51587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0" name="直接连接符 349"/>
          <p:cNvCxnSpPr/>
          <p:nvPr/>
        </p:nvCxnSpPr>
        <p:spPr>
          <a:xfrm flipV="1">
            <a:off x="8544903" y="523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1" name="直接连接符 350"/>
          <p:cNvCxnSpPr/>
          <p:nvPr/>
        </p:nvCxnSpPr>
        <p:spPr>
          <a:xfrm flipV="1">
            <a:off x="8544903" y="53068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2" name="直接连接符 351"/>
          <p:cNvCxnSpPr/>
          <p:nvPr/>
        </p:nvCxnSpPr>
        <p:spPr>
          <a:xfrm flipV="1">
            <a:off x="8544903" y="538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3" name="直接连接符 352"/>
          <p:cNvCxnSpPr/>
          <p:nvPr/>
        </p:nvCxnSpPr>
        <p:spPr>
          <a:xfrm flipV="1">
            <a:off x="8544903" y="545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4" name="直接连接符 353"/>
          <p:cNvCxnSpPr/>
          <p:nvPr/>
        </p:nvCxnSpPr>
        <p:spPr>
          <a:xfrm flipV="1">
            <a:off x="8544903" y="505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5" name="直接连接符 354"/>
          <p:cNvCxnSpPr/>
          <p:nvPr/>
        </p:nvCxnSpPr>
        <p:spPr>
          <a:xfrm flipV="1">
            <a:off x="8544903" y="512457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6" name="直接连接符 355"/>
          <p:cNvCxnSpPr/>
          <p:nvPr/>
        </p:nvCxnSpPr>
        <p:spPr>
          <a:xfrm flipV="1">
            <a:off x="8544903" y="519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7" name="直接连接符 356"/>
          <p:cNvCxnSpPr/>
          <p:nvPr/>
        </p:nvCxnSpPr>
        <p:spPr>
          <a:xfrm flipV="1">
            <a:off x="8544903" y="527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8" name="直接连接符 357"/>
          <p:cNvCxnSpPr/>
          <p:nvPr/>
        </p:nvCxnSpPr>
        <p:spPr>
          <a:xfrm flipV="1">
            <a:off x="8544903" y="534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9" name="直接连接符 358"/>
          <p:cNvCxnSpPr/>
          <p:nvPr/>
        </p:nvCxnSpPr>
        <p:spPr>
          <a:xfrm flipV="1">
            <a:off x="8544903" y="54207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0" name="直接连接符 359"/>
          <p:cNvCxnSpPr/>
          <p:nvPr/>
        </p:nvCxnSpPr>
        <p:spPr>
          <a:xfrm flipV="1">
            <a:off x="8544903" y="50134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1" name="直接连接符 360"/>
          <p:cNvCxnSpPr/>
          <p:nvPr/>
        </p:nvCxnSpPr>
        <p:spPr>
          <a:xfrm flipV="1">
            <a:off x="8544903" y="497931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7506" name="文本框 98"/>
          <p:cNvSpPr txBox="1"/>
          <p:nvPr/>
        </p:nvSpPr>
        <p:spPr>
          <a:xfrm>
            <a:off x="1367155" y="2399665"/>
            <a:ext cx="7621270" cy="1714500"/>
          </a:xfrm>
          <a:prstGeom prst="rect">
            <a:avLst/>
          </a:prstGeom>
          <a:noFill/>
          <a:ln w="9525">
            <a:noFill/>
          </a:ln>
        </p:spPr>
        <p:txBody>
          <a:bodyPr wrap="squar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lnSpc>
                <a:spcPct val="110000"/>
              </a:lnSpc>
              <a:spcBef>
                <a:spcPct val="0"/>
              </a:spcBef>
              <a:buNone/>
            </a:pPr>
            <a:r>
              <a:rPr lang="zh-CN" altLang="en-US" sz="3200" dirty="0">
                <a:latin typeface="微软雅黑" panose="020B0503020204020204" charset="-122"/>
                <a:ea typeface="微软雅黑" panose="020B0503020204020204" charset="-122"/>
                <a:sym typeface="宋体" panose="02010600030101010101" pitchFamily="2" charset="-122"/>
              </a:rPr>
              <a:t>Part.1 </a:t>
            </a:r>
            <a:r>
              <a:rPr lang="en-US" altLang="zh-CN" sz="3200" dirty="0">
                <a:latin typeface="BankGothic Md BT" panose="020B0807020203060204" pitchFamily="34" charset="0"/>
                <a:sym typeface="Arial" panose="020B0604020202020204" pitchFamily="34" charset="0"/>
              </a:rPr>
              <a:t> </a:t>
            </a:r>
            <a:r>
              <a:rPr lang="zh-CN" altLang="en-US" sz="3200">
                <a:solidFill>
                  <a:srgbClr val="000000"/>
                </a:solidFill>
                <a:latin typeface="宋体" panose="02010600030101010101" pitchFamily="2" charset="-122"/>
                <a:ea typeface="宋体" panose="02010600030101010101" pitchFamily="2" charset="-122"/>
                <a:sym typeface="+mn-ea"/>
              </a:rPr>
              <a:t>硬件外观、接口、模块状态检查及性能</a:t>
            </a:r>
            <a:endParaRPr lang="zh-CN" altLang="en-US" sz="3200" dirty="0">
              <a:latin typeface="BankGothic Md BT" panose="020B0807020203060204" pitchFamily="34" charset="0"/>
            </a:endParaRPr>
          </a:p>
          <a:p>
            <a:pPr marL="0" lvl="0" indent="0" eaLnBrk="1" hangingPunct="1">
              <a:lnSpc>
                <a:spcPct val="110000"/>
              </a:lnSpc>
              <a:spcBef>
                <a:spcPct val="0"/>
              </a:spcBef>
              <a:buNone/>
            </a:pPr>
            <a:r>
              <a:rPr lang="zh-CN" altLang="en-US" sz="3200" dirty="0">
                <a:latin typeface="微软雅黑" panose="020B0503020204020204" charset="-122"/>
                <a:ea typeface="微软雅黑" panose="020B0503020204020204" charset="-122"/>
                <a:sym typeface="宋体" panose="02010600030101010101" pitchFamily="2" charset="-122"/>
              </a:rPr>
              <a:t> </a:t>
            </a:r>
            <a:endParaRPr lang="zh-CN" altLang="en-US" sz="3200" dirty="0">
              <a:latin typeface="微软雅黑" panose="020B0503020204020204" charset="-122"/>
              <a:ea typeface="微软雅黑" panose="020B0503020204020204" charset="-122"/>
              <a:sym typeface="宋体" panose="02010600030101010101" pitchFamily="2" charset="-122"/>
            </a:endParaRPr>
          </a:p>
        </p:txBody>
      </p:sp>
      <p:cxnSp>
        <p:nvCxnSpPr>
          <p:cNvPr id="9" name="直接连接符 8"/>
          <p:cNvCxnSpPr/>
          <p:nvPr/>
        </p:nvCxnSpPr>
        <p:spPr>
          <a:xfrm>
            <a:off x="18415" y="5876925"/>
            <a:ext cx="9899650" cy="0"/>
          </a:xfrm>
          <a:prstGeom prst="line">
            <a:avLst/>
          </a:prstGeom>
          <a:ln w="88900" cap="flat" cmpd="thickThin">
            <a:solidFill>
              <a:schemeClr val="accent1">
                <a:lumMod val="75000"/>
              </a:schemeClr>
            </a:solidFill>
            <a:prstDash val="solid"/>
            <a:bevel/>
            <a:headEnd type="non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4" name="直接连接符 143"/>
          <p:cNvCxnSpPr/>
          <p:nvPr/>
        </p:nvCxnSpPr>
        <p:spPr>
          <a:xfrm flipV="1">
            <a:off x="97903" y="237140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直接连接符 144"/>
          <p:cNvCxnSpPr/>
          <p:nvPr/>
        </p:nvCxnSpPr>
        <p:spPr>
          <a:xfrm flipV="1">
            <a:off x="97903" y="244545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6" name="直接连接符 145"/>
          <p:cNvCxnSpPr/>
          <p:nvPr/>
        </p:nvCxnSpPr>
        <p:spPr>
          <a:xfrm flipV="1">
            <a:off x="97903" y="251950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7" name="直接连接符 146"/>
          <p:cNvCxnSpPr/>
          <p:nvPr/>
        </p:nvCxnSpPr>
        <p:spPr>
          <a:xfrm flipV="1">
            <a:off x="97903" y="259355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8" name="直接连接符 147"/>
          <p:cNvCxnSpPr/>
          <p:nvPr/>
        </p:nvCxnSpPr>
        <p:spPr>
          <a:xfrm flipV="1">
            <a:off x="97903" y="266760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直接连接符 148"/>
          <p:cNvCxnSpPr/>
          <p:nvPr/>
        </p:nvCxnSpPr>
        <p:spPr>
          <a:xfrm flipV="1">
            <a:off x="97903" y="274166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0" name="直接连接符 149"/>
          <p:cNvCxnSpPr/>
          <p:nvPr/>
        </p:nvCxnSpPr>
        <p:spPr>
          <a:xfrm flipV="1">
            <a:off x="97903" y="281571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1" name="直接连接符 150"/>
          <p:cNvCxnSpPr/>
          <p:nvPr/>
        </p:nvCxnSpPr>
        <p:spPr>
          <a:xfrm flipV="1">
            <a:off x="97903" y="288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2" name="直接连接符 151"/>
          <p:cNvCxnSpPr/>
          <p:nvPr/>
        </p:nvCxnSpPr>
        <p:spPr>
          <a:xfrm flipV="1">
            <a:off x="97903" y="296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直接连接符 152"/>
          <p:cNvCxnSpPr/>
          <p:nvPr/>
        </p:nvCxnSpPr>
        <p:spPr>
          <a:xfrm flipV="1">
            <a:off x="97903" y="30378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4" name="直接连接符 153"/>
          <p:cNvCxnSpPr/>
          <p:nvPr/>
        </p:nvCxnSpPr>
        <p:spPr>
          <a:xfrm flipV="1">
            <a:off x="97903" y="311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5" name="直接连接符 154"/>
          <p:cNvCxnSpPr/>
          <p:nvPr/>
        </p:nvCxnSpPr>
        <p:spPr>
          <a:xfrm flipV="1">
            <a:off x="97903" y="31859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 name="直接连接符 155"/>
          <p:cNvCxnSpPr/>
          <p:nvPr/>
        </p:nvCxnSpPr>
        <p:spPr>
          <a:xfrm flipV="1">
            <a:off x="97903" y="326001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直接连接符 156"/>
          <p:cNvCxnSpPr/>
          <p:nvPr/>
        </p:nvCxnSpPr>
        <p:spPr>
          <a:xfrm flipV="1">
            <a:off x="97903" y="33340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直接连接符 157"/>
          <p:cNvCxnSpPr/>
          <p:nvPr/>
        </p:nvCxnSpPr>
        <p:spPr>
          <a:xfrm flipV="1">
            <a:off x="97903" y="340811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直接连接符 158"/>
          <p:cNvCxnSpPr/>
          <p:nvPr/>
        </p:nvCxnSpPr>
        <p:spPr>
          <a:xfrm flipV="1">
            <a:off x="97903" y="348216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0" name="直接连接符 159"/>
          <p:cNvCxnSpPr/>
          <p:nvPr/>
        </p:nvCxnSpPr>
        <p:spPr>
          <a:xfrm flipV="1">
            <a:off x="97903" y="35562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1" name="直接连接符 160"/>
          <p:cNvCxnSpPr/>
          <p:nvPr/>
        </p:nvCxnSpPr>
        <p:spPr>
          <a:xfrm flipV="1">
            <a:off x="97903" y="363026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2" name="直接连接符 161"/>
          <p:cNvCxnSpPr/>
          <p:nvPr/>
        </p:nvCxnSpPr>
        <p:spPr>
          <a:xfrm flipV="1">
            <a:off x="97903" y="37043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3" name="直接连接符 162"/>
          <p:cNvCxnSpPr/>
          <p:nvPr/>
        </p:nvCxnSpPr>
        <p:spPr>
          <a:xfrm flipV="1">
            <a:off x="97903" y="377836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4" name="直接连接符 163"/>
          <p:cNvCxnSpPr/>
          <p:nvPr/>
        </p:nvCxnSpPr>
        <p:spPr>
          <a:xfrm flipV="1">
            <a:off x="97903" y="385241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5" name="直接连接符 164"/>
          <p:cNvCxnSpPr/>
          <p:nvPr/>
        </p:nvCxnSpPr>
        <p:spPr>
          <a:xfrm flipV="1">
            <a:off x="97903" y="392647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6" name="直接连接符 165"/>
          <p:cNvCxnSpPr/>
          <p:nvPr/>
        </p:nvCxnSpPr>
        <p:spPr>
          <a:xfrm flipV="1">
            <a:off x="97903" y="400052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7" name="直接连接符 166"/>
          <p:cNvCxnSpPr/>
          <p:nvPr/>
        </p:nvCxnSpPr>
        <p:spPr>
          <a:xfrm flipV="1">
            <a:off x="97903" y="407457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8" name="直接连接符 167"/>
          <p:cNvCxnSpPr/>
          <p:nvPr/>
        </p:nvCxnSpPr>
        <p:spPr>
          <a:xfrm flipV="1">
            <a:off x="97903" y="414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9" name="直接连接符 168"/>
          <p:cNvCxnSpPr/>
          <p:nvPr/>
        </p:nvCxnSpPr>
        <p:spPr>
          <a:xfrm flipV="1">
            <a:off x="97903" y="422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0" name="直接连接符 169"/>
          <p:cNvCxnSpPr/>
          <p:nvPr/>
        </p:nvCxnSpPr>
        <p:spPr>
          <a:xfrm flipV="1">
            <a:off x="97903" y="429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1" name="直接连接符 170"/>
          <p:cNvCxnSpPr/>
          <p:nvPr/>
        </p:nvCxnSpPr>
        <p:spPr>
          <a:xfrm flipV="1">
            <a:off x="97903" y="4370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2" name="直接连接符 171"/>
          <p:cNvCxnSpPr/>
          <p:nvPr/>
        </p:nvCxnSpPr>
        <p:spPr>
          <a:xfrm flipV="1">
            <a:off x="97903" y="44448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3" name="直接连接符 172"/>
          <p:cNvCxnSpPr/>
          <p:nvPr/>
        </p:nvCxnSpPr>
        <p:spPr>
          <a:xfrm flipV="1">
            <a:off x="97903" y="451887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4" name="直接连接符 173"/>
          <p:cNvCxnSpPr/>
          <p:nvPr/>
        </p:nvCxnSpPr>
        <p:spPr>
          <a:xfrm flipV="1">
            <a:off x="97903" y="45929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5" name="直接连接符 174"/>
          <p:cNvCxnSpPr/>
          <p:nvPr/>
        </p:nvCxnSpPr>
        <p:spPr>
          <a:xfrm flipV="1">
            <a:off x="97903" y="466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6" name="直接连接符 175"/>
          <p:cNvCxnSpPr/>
          <p:nvPr/>
        </p:nvCxnSpPr>
        <p:spPr>
          <a:xfrm flipV="1">
            <a:off x="97903" y="474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直接连接符 176"/>
          <p:cNvCxnSpPr/>
          <p:nvPr/>
        </p:nvCxnSpPr>
        <p:spPr>
          <a:xfrm flipV="1">
            <a:off x="97903" y="481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8" name="直接连接符 177"/>
          <p:cNvCxnSpPr/>
          <p:nvPr/>
        </p:nvCxnSpPr>
        <p:spPr>
          <a:xfrm flipV="1">
            <a:off x="97903" y="488912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flipV="1">
            <a:off x="97903" y="496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0" name="直接连接符 179"/>
          <p:cNvCxnSpPr/>
          <p:nvPr/>
        </p:nvCxnSpPr>
        <p:spPr>
          <a:xfrm flipV="1">
            <a:off x="97903" y="503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1" name="直接连接符 180"/>
          <p:cNvCxnSpPr/>
          <p:nvPr/>
        </p:nvCxnSpPr>
        <p:spPr>
          <a:xfrm flipV="1">
            <a:off x="97903" y="510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2" name="直接连接符 181"/>
          <p:cNvCxnSpPr/>
          <p:nvPr/>
        </p:nvCxnSpPr>
        <p:spPr>
          <a:xfrm flipV="1">
            <a:off x="97903" y="517963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3" name="直接连接符 182"/>
          <p:cNvCxnSpPr/>
          <p:nvPr/>
        </p:nvCxnSpPr>
        <p:spPr>
          <a:xfrm flipV="1">
            <a:off x="97903" y="525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4" name="直接连接符 183"/>
          <p:cNvCxnSpPr/>
          <p:nvPr/>
        </p:nvCxnSpPr>
        <p:spPr>
          <a:xfrm flipV="1">
            <a:off x="97903" y="532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5" name="直接连接符 184"/>
          <p:cNvCxnSpPr/>
          <p:nvPr/>
        </p:nvCxnSpPr>
        <p:spPr>
          <a:xfrm flipV="1">
            <a:off x="97903" y="540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6" name="直接连接符 185"/>
          <p:cNvCxnSpPr/>
          <p:nvPr/>
        </p:nvCxnSpPr>
        <p:spPr>
          <a:xfrm flipV="1">
            <a:off x="97903" y="547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7" name="直接连接符 186"/>
          <p:cNvCxnSpPr/>
          <p:nvPr/>
        </p:nvCxnSpPr>
        <p:spPr>
          <a:xfrm flipV="1">
            <a:off x="97903" y="351634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8" name="直接连接符 187"/>
          <p:cNvCxnSpPr/>
          <p:nvPr/>
        </p:nvCxnSpPr>
        <p:spPr>
          <a:xfrm flipV="1">
            <a:off x="97903" y="359039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9" name="直接连接符 188"/>
          <p:cNvCxnSpPr/>
          <p:nvPr/>
        </p:nvCxnSpPr>
        <p:spPr>
          <a:xfrm flipV="1">
            <a:off x="97903" y="366444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0" name="直接连接符 189"/>
          <p:cNvCxnSpPr/>
          <p:nvPr/>
        </p:nvCxnSpPr>
        <p:spPr>
          <a:xfrm flipV="1">
            <a:off x="97903" y="373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1" name="直接连接符 190"/>
          <p:cNvCxnSpPr/>
          <p:nvPr/>
        </p:nvCxnSpPr>
        <p:spPr>
          <a:xfrm flipV="1">
            <a:off x="97903" y="381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2" name="直接连接符 191"/>
          <p:cNvCxnSpPr/>
          <p:nvPr/>
        </p:nvCxnSpPr>
        <p:spPr>
          <a:xfrm flipV="1">
            <a:off x="97903" y="38865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3" name="直接连接符 192"/>
          <p:cNvCxnSpPr/>
          <p:nvPr/>
        </p:nvCxnSpPr>
        <p:spPr>
          <a:xfrm flipV="1">
            <a:off x="97903" y="396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4" name="直接连接符 193"/>
          <p:cNvCxnSpPr/>
          <p:nvPr/>
        </p:nvCxnSpPr>
        <p:spPr>
          <a:xfrm flipV="1">
            <a:off x="97903" y="403469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5" name="直接连接符 194"/>
          <p:cNvCxnSpPr/>
          <p:nvPr/>
        </p:nvCxnSpPr>
        <p:spPr>
          <a:xfrm flipV="1">
            <a:off x="97903" y="41087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6" name="直接连接符 195"/>
          <p:cNvCxnSpPr/>
          <p:nvPr/>
        </p:nvCxnSpPr>
        <p:spPr>
          <a:xfrm flipV="1">
            <a:off x="97903" y="41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7" name="直接连接符 196"/>
          <p:cNvCxnSpPr/>
          <p:nvPr/>
        </p:nvCxnSpPr>
        <p:spPr>
          <a:xfrm flipV="1">
            <a:off x="97903" y="42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8" name="直接连接符 197"/>
          <p:cNvCxnSpPr/>
          <p:nvPr/>
        </p:nvCxnSpPr>
        <p:spPr>
          <a:xfrm flipV="1">
            <a:off x="97903" y="43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9" name="直接连接符 198"/>
          <p:cNvCxnSpPr/>
          <p:nvPr/>
        </p:nvCxnSpPr>
        <p:spPr>
          <a:xfrm flipV="1">
            <a:off x="97903" y="44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0" name="直接连接符 199"/>
          <p:cNvCxnSpPr/>
          <p:nvPr/>
        </p:nvCxnSpPr>
        <p:spPr>
          <a:xfrm flipV="1">
            <a:off x="97903" y="447900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1" name="直接连接符 200"/>
          <p:cNvCxnSpPr/>
          <p:nvPr/>
        </p:nvCxnSpPr>
        <p:spPr>
          <a:xfrm flipV="1">
            <a:off x="97903" y="455305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2" name="直接连接符 201"/>
          <p:cNvCxnSpPr/>
          <p:nvPr/>
        </p:nvCxnSpPr>
        <p:spPr>
          <a:xfrm flipV="1">
            <a:off x="97903" y="46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3" name="直接连接符 202"/>
          <p:cNvCxnSpPr/>
          <p:nvPr/>
        </p:nvCxnSpPr>
        <p:spPr>
          <a:xfrm flipV="1">
            <a:off x="97903" y="47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4" name="直接连接符 203"/>
          <p:cNvCxnSpPr/>
          <p:nvPr/>
        </p:nvCxnSpPr>
        <p:spPr>
          <a:xfrm flipV="1">
            <a:off x="97903" y="47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5" name="直接连接符 204"/>
          <p:cNvCxnSpPr/>
          <p:nvPr/>
        </p:nvCxnSpPr>
        <p:spPr>
          <a:xfrm flipV="1">
            <a:off x="97903" y="48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6" name="直接连接符 205"/>
          <p:cNvCxnSpPr/>
          <p:nvPr/>
        </p:nvCxnSpPr>
        <p:spPr>
          <a:xfrm flipV="1">
            <a:off x="97903" y="49233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7" name="直接连接符 206"/>
          <p:cNvCxnSpPr/>
          <p:nvPr/>
        </p:nvCxnSpPr>
        <p:spPr>
          <a:xfrm flipV="1">
            <a:off x="97903" y="49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8" name="直接连接符 207"/>
          <p:cNvCxnSpPr/>
          <p:nvPr/>
        </p:nvCxnSpPr>
        <p:spPr>
          <a:xfrm flipV="1">
            <a:off x="97903" y="50714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9" name="直接连接符 208"/>
          <p:cNvCxnSpPr/>
          <p:nvPr/>
        </p:nvCxnSpPr>
        <p:spPr>
          <a:xfrm flipV="1">
            <a:off x="97903" y="513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0" name="直接连接符 209"/>
          <p:cNvCxnSpPr/>
          <p:nvPr/>
        </p:nvCxnSpPr>
        <p:spPr>
          <a:xfrm flipV="1">
            <a:off x="97903" y="521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1" name="直接连接符 210"/>
          <p:cNvCxnSpPr/>
          <p:nvPr/>
        </p:nvCxnSpPr>
        <p:spPr>
          <a:xfrm flipV="1">
            <a:off x="97903" y="528786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2" name="直接连接符 211"/>
          <p:cNvCxnSpPr/>
          <p:nvPr/>
        </p:nvCxnSpPr>
        <p:spPr>
          <a:xfrm flipV="1">
            <a:off x="97903" y="536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3" name="直接连接符 212"/>
          <p:cNvCxnSpPr/>
          <p:nvPr/>
        </p:nvCxnSpPr>
        <p:spPr>
          <a:xfrm flipV="1">
            <a:off x="97903" y="54359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0" name="直接连接符 219"/>
          <p:cNvCxnSpPr/>
          <p:nvPr/>
        </p:nvCxnSpPr>
        <p:spPr>
          <a:xfrm flipV="1">
            <a:off x="97903" y="23372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1" name="直接连接符 220"/>
          <p:cNvCxnSpPr/>
          <p:nvPr/>
        </p:nvCxnSpPr>
        <p:spPr>
          <a:xfrm flipV="1">
            <a:off x="97903" y="241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2" name="直接连接符 221"/>
          <p:cNvCxnSpPr/>
          <p:nvPr/>
        </p:nvCxnSpPr>
        <p:spPr>
          <a:xfrm flipV="1">
            <a:off x="97903" y="248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3" name="直接连接符 222"/>
          <p:cNvCxnSpPr/>
          <p:nvPr/>
        </p:nvCxnSpPr>
        <p:spPr>
          <a:xfrm flipV="1">
            <a:off x="97903" y="255938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4" name="直接连接符 223"/>
          <p:cNvCxnSpPr/>
          <p:nvPr/>
        </p:nvCxnSpPr>
        <p:spPr>
          <a:xfrm flipV="1">
            <a:off x="97903" y="263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5" name="直接连接符 224"/>
          <p:cNvCxnSpPr/>
          <p:nvPr/>
        </p:nvCxnSpPr>
        <p:spPr>
          <a:xfrm flipV="1">
            <a:off x="97903" y="270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直接连接符 225"/>
          <p:cNvCxnSpPr/>
          <p:nvPr/>
        </p:nvCxnSpPr>
        <p:spPr>
          <a:xfrm flipV="1">
            <a:off x="97903" y="278153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7" name="直接连接符 226"/>
          <p:cNvCxnSpPr/>
          <p:nvPr/>
        </p:nvCxnSpPr>
        <p:spPr>
          <a:xfrm flipV="1">
            <a:off x="97903" y="285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8" name="直接连接符 227"/>
          <p:cNvCxnSpPr/>
          <p:nvPr/>
        </p:nvCxnSpPr>
        <p:spPr>
          <a:xfrm flipV="1">
            <a:off x="97903" y="292963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9" name="直接连接符 228"/>
          <p:cNvCxnSpPr/>
          <p:nvPr/>
        </p:nvCxnSpPr>
        <p:spPr>
          <a:xfrm flipV="1">
            <a:off x="97903" y="300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0" name="直接连接符 229"/>
          <p:cNvCxnSpPr/>
          <p:nvPr/>
        </p:nvCxnSpPr>
        <p:spPr>
          <a:xfrm flipV="1">
            <a:off x="97903" y="307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1" name="直接连接符 230"/>
          <p:cNvCxnSpPr/>
          <p:nvPr/>
        </p:nvCxnSpPr>
        <p:spPr>
          <a:xfrm flipV="1">
            <a:off x="97903" y="315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直接连接符 231"/>
          <p:cNvCxnSpPr/>
          <p:nvPr/>
        </p:nvCxnSpPr>
        <p:spPr>
          <a:xfrm flipV="1">
            <a:off x="97903" y="322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3" name="直接连接符 232"/>
          <p:cNvCxnSpPr/>
          <p:nvPr/>
        </p:nvCxnSpPr>
        <p:spPr>
          <a:xfrm flipV="1">
            <a:off x="97903" y="329988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4" name="直接连接符 233"/>
          <p:cNvCxnSpPr/>
          <p:nvPr/>
        </p:nvCxnSpPr>
        <p:spPr>
          <a:xfrm flipV="1">
            <a:off x="97903" y="337393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5" name="直接连接符 234"/>
          <p:cNvCxnSpPr/>
          <p:nvPr/>
        </p:nvCxnSpPr>
        <p:spPr>
          <a:xfrm flipV="1">
            <a:off x="97903" y="344798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3" name="直接连接符 242"/>
          <p:cNvCxnSpPr/>
          <p:nvPr/>
        </p:nvCxnSpPr>
        <p:spPr>
          <a:xfrm flipV="1">
            <a:off x="97903" y="151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4" name="直接连接符 243"/>
          <p:cNvCxnSpPr/>
          <p:nvPr/>
        </p:nvCxnSpPr>
        <p:spPr>
          <a:xfrm flipV="1">
            <a:off x="97903" y="159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5" name="直接连接符 244"/>
          <p:cNvCxnSpPr/>
          <p:nvPr/>
        </p:nvCxnSpPr>
        <p:spPr>
          <a:xfrm flipV="1">
            <a:off x="97903" y="166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6" name="直接连接符 245"/>
          <p:cNvCxnSpPr/>
          <p:nvPr/>
        </p:nvCxnSpPr>
        <p:spPr>
          <a:xfrm flipV="1">
            <a:off x="97903" y="17391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7" name="直接连接符 246"/>
          <p:cNvCxnSpPr/>
          <p:nvPr/>
        </p:nvCxnSpPr>
        <p:spPr>
          <a:xfrm flipV="1">
            <a:off x="97903" y="181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8" name="直接连接符 247"/>
          <p:cNvCxnSpPr/>
          <p:nvPr/>
        </p:nvCxnSpPr>
        <p:spPr>
          <a:xfrm flipV="1">
            <a:off x="97903" y="188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9" name="直接连接符 248"/>
          <p:cNvCxnSpPr/>
          <p:nvPr/>
        </p:nvCxnSpPr>
        <p:spPr>
          <a:xfrm flipV="1">
            <a:off x="97903" y="196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0" name="直接连接符 249"/>
          <p:cNvCxnSpPr/>
          <p:nvPr/>
        </p:nvCxnSpPr>
        <p:spPr>
          <a:xfrm flipV="1">
            <a:off x="97903" y="203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1" name="直接连接符 250"/>
          <p:cNvCxnSpPr/>
          <p:nvPr/>
        </p:nvCxnSpPr>
        <p:spPr>
          <a:xfrm flipV="1">
            <a:off x="97903" y="210938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2" name="直接连接符 251"/>
          <p:cNvCxnSpPr/>
          <p:nvPr/>
        </p:nvCxnSpPr>
        <p:spPr>
          <a:xfrm flipV="1">
            <a:off x="97903" y="218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3" name="直接连接符 252"/>
          <p:cNvCxnSpPr/>
          <p:nvPr/>
        </p:nvCxnSpPr>
        <p:spPr>
          <a:xfrm flipV="1">
            <a:off x="97903" y="225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4" name="直接连接符 253"/>
          <p:cNvCxnSpPr/>
          <p:nvPr/>
        </p:nvCxnSpPr>
        <p:spPr>
          <a:xfrm flipV="1">
            <a:off x="97903" y="14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5" name="直接连接符 254"/>
          <p:cNvCxnSpPr/>
          <p:nvPr/>
        </p:nvCxnSpPr>
        <p:spPr>
          <a:xfrm flipV="1">
            <a:off x="97903" y="15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6" name="直接连接符 255"/>
          <p:cNvCxnSpPr/>
          <p:nvPr/>
        </p:nvCxnSpPr>
        <p:spPr>
          <a:xfrm flipV="1">
            <a:off x="97903" y="16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7" name="直接连接符 256"/>
          <p:cNvCxnSpPr/>
          <p:nvPr/>
        </p:nvCxnSpPr>
        <p:spPr>
          <a:xfrm flipV="1">
            <a:off x="97903" y="17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直接连接符 257"/>
          <p:cNvCxnSpPr/>
          <p:nvPr/>
        </p:nvCxnSpPr>
        <p:spPr>
          <a:xfrm flipV="1">
            <a:off x="97903" y="177900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直接连接符 258"/>
          <p:cNvCxnSpPr/>
          <p:nvPr/>
        </p:nvCxnSpPr>
        <p:spPr>
          <a:xfrm flipV="1">
            <a:off x="97903" y="185305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0" name="直接连接符 259"/>
          <p:cNvCxnSpPr/>
          <p:nvPr/>
        </p:nvCxnSpPr>
        <p:spPr>
          <a:xfrm flipV="1">
            <a:off x="97903" y="19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直接连接符 260"/>
          <p:cNvCxnSpPr/>
          <p:nvPr/>
        </p:nvCxnSpPr>
        <p:spPr>
          <a:xfrm flipV="1">
            <a:off x="97903" y="20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直接连接符 261"/>
          <p:cNvCxnSpPr/>
          <p:nvPr/>
        </p:nvCxnSpPr>
        <p:spPr>
          <a:xfrm flipV="1">
            <a:off x="97903" y="20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3" name="直接连接符 262"/>
          <p:cNvCxnSpPr/>
          <p:nvPr/>
        </p:nvCxnSpPr>
        <p:spPr>
          <a:xfrm flipV="1">
            <a:off x="97903" y="21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4" name="直接连接符 263"/>
          <p:cNvCxnSpPr/>
          <p:nvPr/>
        </p:nvCxnSpPr>
        <p:spPr>
          <a:xfrm flipV="1">
            <a:off x="97903" y="222330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5" name="直接连接符 264"/>
          <p:cNvCxnSpPr/>
          <p:nvPr/>
        </p:nvCxnSpPr>
        <p:spPr>
          <a:xfrm flipV="1">
            <a:off x="97903" y="22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6" name="直接连接符 265"/>
          <p:cNvCxnSpPr/>
          <p:nvPr/>
        </p:nvCxnSpPr>
        <p:spPr>
          <a:xfrm flipV="1">
            <a:off x="97903" y="12236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7" name="直接连接符 266"/>
          <p:cNvCxnSpPr/>
          <p:nvPr/>
        </p:nvCxnSpPr>
        <p:spPr>
          <a:xfrm flipV="1">
            <a:off x="97903" y="1297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8" name="直接连接符 267"/>
          <p:cNvCxnSpPr/>
          <p:nvPr/>
        </p:nvCxnSpPr>
        <p:spPr>
          <a:xfrm flipV="1">
            <a:off x="97903" y="137172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9" name="直接连接符 268"/>
          <p:cNvCxnSpPr/>
          <p:nvPr/>
        </p:nvCxnSpPr>
        <p:spPr>
          <a:xfrm flipV="1">
            <a:off x="97903" y="1445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0" name="直接连接符 269"/>
          <p:cNvCxnSpPr/>
          <p:nvPr/>
        </p:nvCxnSpPr>
        <p:spPr>
          <a:xfrm flipV="1">
            <a:off x="97903" y="118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1" name="直接连接符 270"/>
          <p:cNvCxnSpPr/>
          <p:nvPr/>
        </p:nvCxnSpPr>
        <p:spPr>
          <a:xfrm flipV="1">
            <a:off x="97903" y="126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2" name="直接连接符 271"/>
          <p:cNvCxnSpPr/>
          <p:nvPr/>
        </p:nvCxnSpPr>
        <p:spPr>
          <a:xfrm flipV="1">
            <a:off x="97903" y="1336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3" name="直接连接符 272"/>
          <p:cNvCxnSpPr/>
          <p:nvPr/>
        </p:nvCxnSpPr>
        <p:spPr>
          <a:xfrm flipV="1">
            <a:off x="97903" y="141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4" name="直接连接符 273"/>
          <p:cNvCxnSpPr/>
          <p:nvPr/>
        </p:nvCxnSpPr>
        <p:spPr>
          <a:xfrm flipV="1">
            <a:off x="97903" y="1111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6" name="直接连接符 275"/>
          <p:cNvCxnSpPr/>
          <p:nvPr/>
        </p:nvCxnSpPr>
        <p:spPr>
          <a:xfrm flipV="1">
            <a:off x="97903" y="115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7" name="直接连接符 326"/>
          <p:cNvCxnSpPr/>
          <p:nvPr/>
        </p:nvCxnSpPr>
        <p:spPr>
          <a:xfrm flipV="1">
            <a:off x="9195454" y="509229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8" name="直接连接符 327"/>
          <p:cNvCxnSpPr/>
          <p:nvPr/>
        </p:nvCxnSpPr>
        <p:spPr>
          <a:xfrm flipV="1">
            <a:off x="9195454" y="516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9" name="直接连接符 328"/>
          <p:cNvCxnSpPr/>
          <p:nvPr/>
        </p:nvCxnSpPr>
        <p:spPr>
          <a:xfrm flipV="1">
            <a:off x="9195454" y="524039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0" name="直接连接符 329"/>
          <p:cNvCxnSpPr/>
          <p:nvPr/>
        </p:nvCxnSpPr>
        <p:spPr>
          <a:xfrm flipV="1">
            <a:off x="9195454" y="531444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1" name="直接连接符 330"/>
          <p:cNvCxnSpPr/>
          <p:nvPr/>
        </p:nvCxnSpPr>
        <p:spPr>
          <a:xfrm flipV="1">
            <a:off x="9195454" y="538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2" name="直接连接符 331"/>
          <p:cNvCxnSpPr/>
          <p:nvPr/>
        </p:nvCxnSpPr>
        <p:spPr>
          <a:xfrm flipV="1">
            <a:off x="9195454" y="505811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直接连接符 332"/>
          <p:cNvCxnSpPr/>
          <p:nvPr/>
        </p:nvCxnSpPr>
        <p:spPr>
          <a:xfrm flipV="1">
            <a:off x="9195454" y="513216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直接连接符 333"/>
          <p:cNvCxnSpPr/>
          <p:nvPr/>
        </p:nvCxnSpPr>
        <p:spPr>
          <a:xfrm flipV="1">
            <a:off x="9195454" y="52062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直接连接符 334"/>
          <p:cNvCxnSpPr/>
          <p:nvPr/>
        </p:nvCxnSpPr>
        <p:spPr>
          <a:xfrm flipV="1">
            <a:off x="9195454" y="52802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直接连接符 335"/>
          <p:cNvCxnSpPr/>
          <p:nvPr/>
        </p:nvCxnSpPr>
        <p:spPr>
          <a:xfrm flipV="1">
            <a:off x="9195454" y="535431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直接连接符 336"/>
          <p:cNvCxnSpPr/>
          <p:nvPr/>
        </p:nvCxnSpPr>
        <p:spPr>
          <a:xfrm flipV="1">
            <a:off x="9195454" y="54283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直接连接符 337"/>
          <p:cNvCxnSpPr/>
          <p:nvPr/>
        </p:nvCxnSpPr>
        <p:spPr>
          <a:xfrm flipV="1">
            <a:off x="9195454" y="479893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直接连接符 338"/>
          <p:cNvCxnSpPr/>
          <p:nvPr/>
        </p:nvCxnSpPr>
        <p:spPr>
          <a:xfrm flipV="1">
            <a:off x="9195454" y="4872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直接连接符 339"/>
          <p:cNvCxnSpPr/>
          <p:nvPr/>
        </p:nvCxnSpPr>
        <p:spPr>
          <a:xfrm flipV="1">
            <a:off x="9195454" y="494704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直接连接符 340"/>
          <p:cNvCxnSpPr/>
          <p:nvPr/>
        </p:nvCxnSpPr>
        <p:spPr>
          <a:xfrm flipV="1">
            <a:off x="9195454" y="502109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直接连接符 341"/>
          <p:cNvCxnSpPr/>
          <p:nvPr/>
        </p:nvCxnSpPr>
        <p:spPr>
          <a:xfrm flipV="1">
            <a:off x="9195454" y="47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直接连接符 342"/>
          <p:cNvCxnSpPr/>
          <p:nvPr/>
        </p:nvCxnSpPr>
        <p:spPr>
          <a:xfrm flipV="1">
            <a:off x="9195454" y="48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直接连接符 343"/>
          <p:cNvCxnSpPr/>
          <p:nvPr/>
        </p:nvCxnSpPr>
        <p:spPr>
          <a:xfrm flipV="1">
            <a:off x="9195454" y="49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直接连接符 344"/>
          <p:cNvCxnSpPr/>
          <p:nvPr/>
        </p:nvCxnSpPr>
        <p:spPr>
          <a:xfrm flipV="1">
            <a:off x="9195454" y="49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6" name="直接连接符 345"/>
          <p:cNvCxnSpPr/>
          <p:nvPr/>
        </p:nvCxnSpPr>
        <p:spPr>
          <a:xfrm flipV="1">
            <a:off x="9195454" y="46869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7" name="直接连接符 346"/>
          <p:cNvCxnSpPr/>
          <p:nvPr/>
        </p:nvCxnSpPr>
        <p:spPr>
          <a:xfrm flipV="1">
            <a:off x="9195454" y="47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3" name="文本框 2"/>
          <p:cNvSpPr txBox="1"/>
          <p:nvPr/>
        </p:nvSpPr>
        <p:spPr>
          <a:xfrm>
            <a:off x="3672465" y="180101"/>
            <a:ext cx="2021840" cy="645160"/>
          </a:xfrm>
          <a:prstGeom prst="rect">
            <a:avLst/>
          </a:prstGeom>
          <a:noFill/>
          <a:ln w="9525">
            <a:noFill/>
          </a:ln>
        </p:spPr>
        <p:txBody>
          <a:bodyPr wrap="non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l" eaLnBrk="1" hangingPunct="1">
              <a:lnSpc>
                <a:spcPct val="100000"/>
              </a:lnSpc>
              <a:spcBef>
                <a:spcPct val="0"/>
              </a:spcBef>
              <a:buNone/>
            </a:pPr>
            <a:r>
              <a:rPr lang="en-US" sz="1800" b="1">
                <a:solidFill>
                  <a:srgbClr val="00A99D"/>
                </a:solidFill>
                <a:latin typeface="Noto Sans SC"/>
                <a:ea typeface="Noto Sans SC"/>
                <a:cs typeface="Noto Sans SC"/>
                <a:sym typeface="Noto Sans SC"/>
              </a:rPr>
              <a:t>通讯故障检修指南</a:t>
            </a:r>
            <a:endParaRPr lang="en-US" altLang="en-US" sz="1800" b="1">
              <a:solidFill>
                <a:srgbClr val="00A99D"/>
              </a:solidFill>
              <a:latin typeface="Noto Sans SC"/>
              <a:ea typeface="Noto Sans SC"/>
              <a:cs typeface="Noto Sans SC"/>
              <a:sym typeface="Noto Sans SC"/>
            </a:endParaRPr>
          </a:p>
          <a:p>
            <a:pPr marL="0" lvl="0" indent="0" eaLnBrk="1" hangingPunct="1">
              <a:lnSpc>
                <a:spcPct val="100000"/>
              </a:lnSpc>
              <a:spcBef>
                <a:spcPct val="0"/>
              </a:spcBef>
              <a:buNone/>
            </a:pPr>
            <a:endParaRPr lang="zh-CN" altLang="en-US" sz="1800" b="1" dirty="0" smtClean="0">
              <a:latin typeface="微软雅黑" panose="020B0503020204020204" charset="-122"/>
              <a:ea typeface="微软雅黑" panose="020B0503020204020204" charset="-122"/>
              <a:sym typeface="宋体" panose="02010600030101010101" pitchFamily="2" charset="-122"/>
            </a:endParaRPr>
          </a:p>
        </p:txBody>
      </p:sp>
      <p:cxnSp>
        <p:nvCxnSpPr>
          <p:cNvPr id="9" name="直接连接符 8"/>
          <p:cNvCxnSpPr/>
          <p:nvPr/>
        </p:nvCxnSpPr>
        <p:spPr>
          <a:xfrm>
            <a:off x="36195" y="548640"/>
            <a:ext cx="9899650" cy="0"/>
          </a:xfrm>
          <a:prstGeom prst="line">
            <a:avLst/>
          </a:prstGeom>
          <a:ln w="88900" cap="flat" cmpd="thickThin">
            <a:solidFill>
              <a:schemeClr val="accent1">
                <a:lumMod val="75000"/>
              </a:schemeClr>
            </a:solidFill>
            <a:prstDash val="solid"/>
            <a:bevel/>
            <a:headEnd type="none"/>
          </a:ln>
        </p:spPr>
        <p:style>
          <a:lnRef idx="1">
            <a:schemeClr val="accent1"/>
          </a:lnRef>
          <a:fillRef idx="0">
            <a:schemeClr val="accent1"/>
          </a:fillRef>
          <a:effectRef idx="0">
            <a:schemeClr val="accent1"/>
          </a:effectRef>
          <a:fontRef idx="minor">
            <a:schemeClr val="tx1"/>
          </a:fontRef>
        </p:style>
      </p:cxnSp>
      <p:sp>
        <p:nvSpPr>
          <p:cNvPr id="2" name="AutoShape 3"/>
          <p:cNvSpPr/>
          <p:nvPr/>
        </p:nvSpPr>
        <p:spPr>
          <a:xfrm>
            <a:off x="620990" y="1048537"/>
            <a:ext cx="8693864" cy="517492"/>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610" b="1" i="0" u="none" strike="noStrike">
                <a:solidFill>
                  <a:srgbClr val="1F2937"/>
                </a:solidFill>
                <a:latin typeface="Noto Sans SC"/>
                <a:ea typeface="Noto Sans SC"/>
                <a:cs typeface="Noto Sans SC"/>
                <a:sym typeface="Noto Sans SC"/>
              </a:rPr>
              <a:t>01. 通用原则与方法论：必备工具与资源</a:t>
            </a:r>
            <a:endParaRPr lang="en-US" sz="895"/>
          </a:p>
        </p:txBody>
      </p:sp>
      <p:sp>
        <p:nvSpPr>
          <p:cNvPr id="4" name="AutoShape 4"/>
          <p:cNvSpPr/>
          <p:nvPr/>
        </p:nvSpPr>
        <p:spPr>
          <a:xfrm>
            <a:off x="620990" y="1980023"/>
            <a:ext cx="2690958" cy="3829440"/>
          </a:xfrm>
          <a:prstGeom prst="roundRect">
            <a:avLst>
              <a:gd name="adj" fmla="val 3076"/>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sp>
        <p:nvSpPr>
          <p:cNvPr id="6" name="AutoShape 5"/>
          <p:cNvSpPr/>
          <p:nvPr/>
        </p:nvSpPr>
        <p:spPr>
          <a:xfrm>
            <a:off x="620990" y="1980023"/>
            <a:ext cx="2690958" cy="579591"/>
          </a:xfrm>
          <a:prstGeom prst="roundRect">
            <a:avLst>
              <a:gd name="adj" fmla="val 0"/>
            </a:avLst>
          </a:prstGeom>
          <a:solidFill>
            <a:srgbClr val="00A99D">
              <a:alpha val="100000"/>
            </a:srgbClr>
          </a:solidFill>
          <a:ln w="25400" cap="flat" cmpd="sng">
            <a:noFill/>
            <a:prstDash val="solid"/>
            <a:round/>
          </a:ln>
        </p:spPr>
        <p:txBody>
          <a:bodyPr vert="horz" wrap="square" lIns="51749" tIns="51749" rIns="51749" bIns="51749" rtlCol="0" anchor="ctr"/>
          <a:lstStyle/>
          <a:p>
            <a:pPr algn="ctr">
              <a:defRPr/>
            </a:pPr>
            <a:endParaRPr sz="1465"/>
          </a:p>
        </p:txBody>
      </p:sp>
      <p:sp>
        <p:nvSpPr>
          <p:cNvPr id="28" name="AutoShape 6"/>
          <p:cNvSpPr/>
          <p:nvPr/>
        </p:nvSpPr>
        <p:spPr>
          <a:xfrm>
            <a:off x="620990" y="2062821"/>
            <a:ext cx="2690958" cy="413994"/>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630" b="1" i="0" u="none" strike="noStrike">
                <a:solidFill>
                  <a:srgbClr val="FFFFFF"/>
                </a:solidFill>
                <a:latin typeface="Noto Sans SC"/>
                <a:ea typeface="Noto Sans SC"/>
                <a:cs typeface="Noto Sans SC"/>
                <a:sym typeface="Noto Sans SC"/>
              </a:rPr>
              <a:t>硬件工具 </a:t>
            </a:r>
            <a:endParaRPr lang="en-US" sz="895"/>
          </a:p>
        </p:txBody>
      </p:sp>
      <p:pic>
        <p:nvPicPr>
          <p:cNvPr id="29" name="Picture 7"/>
          <p:cNvPicPr>
            <a:picLocks noChangeAspect="1"/>
          </p:cNvPicPr>
          <p:nvPr/>
        </p:nvPicPr>
        <p:blipFill>
          <a:blip r:embed="rId1"/>
          <a:srcRect t="16687" b="16687"/>
          <a:stretch>
            <a:fillRect/>
          </a:stretch>
        </p:blipFill>
        <p:spPr>
          <a:xfrm>
            <a:off x="776238" y="2756260"/>
            <a:ext cx="724489" cy="724489"/>
          </a:xfrm>
          <a:prstGeom prst="roundRect">
            <a:avLst>
              <a:gd name="adj" fmla="val 8571"/>
            </a:avLst>
          </a:prstGeom>
          <a:noFill/>
          <a:ln w="25400" cap="flat" cmpd="sng">
            <a:noFill/>
            <a:prstDash val="solid"/>
            <a:round/>
          </a:ln>
        </p:spPr>
      </p:pic>
      <p:pic>
        <p:nvPicPr>
          <p:cNvPr id="30" name="Picture 8"/>
          <p:cNvPicPr>
            <a:picLocks noChangeAspect="1"/>
          </p:cNvPicPr>
          <p:nvPr/>
        </p:nvPicPr>
        <p:blipFill>
          <a:blip r:embed="rId2"/>
          <a:srcRect l="12820" r="12820"/>
          <a:stretch>
            <a:fillRect/>
          </a:stretch>
        </p:blipFill>
        <p:spPr>
          <a:xfrm>
            <a:off x="1604225" y="2756260"/>
            <a:ext cx="724489" cy="724489"/>
          </a:xfrm>
          <a:prstGeom prst="roundRect">
            <a:avLst>
              <a:gd name="adj" fmla="val 8571"/>
            </a:avLst>
          </a:prstGeom>
          <a:noFill/>
          <a:ln w="25400" cap="flat" cmpd="sng">
            <a:noFill/>
            <a:prstDash val="solid"/>
            <a:round/>
          </a:ln>
        </p:spPr>
      </p:pic>
      <p:pic>
        <p:nvPicPr>
          <p:cNvPr id="31" name="Picture 9"/>
          <p:cNvPicPr>
            <a:picLocks noChangeAspect="1"/>
          </p:cNvPicPr>
          <p:nvPr/>
        </p:nvPicPr>
        <p:blipFill>
          <a:blip r:embed="rId3"/>
          <a:srcRect/>
          <a:stretch>
            <a:fillRect/>
          </a:stretch>
        </p:blipFill>
        <p:spPr>
          <a:xfrm>
            <a:off x="2432212" y="2756260"/>
            <a:ext cx="724489" cy="724489"/>
          </a:xfrm>
          <a:prstGeom prst="roundRect">
            <a:avLst>
              <a:gd name="adj" fmla="val 8571"/>
            </a:avLst>
          </a:prstGeom>
          <a:noFill/>
          <a:ln w="25400" cap="flat" cmpd="sng">
            <a:noFill/>
            <a:prstDash val="solid"/>
            <a:round/>
          </a:ln>
        </p:spPr>
      </p:pic>
      <p:sp>
        <p:nvSpPr>
          <p:cNvPr id="32" name="AutoShape 10"/>
          <p:cNvSpPr/>
          <p:nvPr/>
        </p:nvSpPr>
        <p:spPr>
          <a:xfrm>
            <a:off x="745188" y="3635997"/>
            <a:ext cx="2442562" cy="1966469"/>
          </a:xfrm>
          <a:prstGeom prst="rect">
            <a:avLst/>
          </a:prstGeom>
          <a:noFill/>
          <a:ln w="12700" cap="flat" cmpd="sng">
            <a:noFill/>
            <a:prstDash val="solid"/>
            <a:round/>
          </a:ln>
        </p:spPr>
        <p:txBody>
          <a:bodyPr vert="horz" wrap="square" lIns="0" tIns="0" rIns="0" bIns="0" rtlCol="0" anchor="ctr" anchorCtr="0"/>
          <a:lstStyle/>
          <a:p>
            <a:pPr indent="0" algn="l">
              <a:lnSpc>
                <a:spcPct val="117000"/>
              </a:lnSpc>
              <a:defRPr/>
            </a:pPr>
            <a:r>
              <a:rPr lang="en-US" sz="1060" b="1" i="0" u="none" strike="noStrike">
                <a:solidFill>
                  <a:srgbClr val="1F2937"/>
                </a:solidFill>
                <a:latin typeface="Noto Sans SC"/>
                <a:ea typeface="Noto Sans SC"/>
                <a:cs typeface="Noto Sans SC"/>
                <a:sym typeface="Noto Sans SC"/>
              </a:rPr>
              <a:t>● 数字万用表：</a:t>
            </a:r>
            <a:r>
              <a:rPr lang="en-US" sz="980" b="0" i="0" u="none" strike="noStrike">
                <a:solidFill>
                  <a:srgbClr val="4B5563"/>
                </a:solidFill>
                <a:latin typeface="Noto Sans SC"/>
                <a:ea typeface="Noto Sans SC"/>
                <a:cs typeface="Noto Sans SC"/>
                <a:sym typeface="Noto Sans SC"/>
              </a:rPr>
              <a:t>测量RS485差分信号电压，快速检查线路是否存在短路或断路。</a:t>
            </a:r>
            <a:endParaRPr lang="en-US" sz="895"/>
          </a:p>
          <a:p>
            <a:pPr indent="0" algn="l">
              <a:lnSpc>
                <a:spcPct val="117000"/>
              </a:lnSpc>
              <a:spcBef>
                <a:spcPts val="1000"/>
              </a:spcBef>
            </a:pPr>
            <a:r>
              <a:rPr lang="en-US" sz="1060" b="1" i="0" u="none" strike="noStrike">
                <a:solidFill>
                  <a:srgbClr val="1F2937"/>
                </a:solidFill>
                <a:latin typeface="Noto Sans SC"/>
                <a:ea typeface="Noto Sans SC"/>
                <a:cs typeface="Noto Sans SC"/>
                <a:sym typeface="Noto Sans SC"/>
              </a:rPr>
              <a:t>● 工业交换机/集线器：</a:t>
            </a:r>
            <a:r>
              <a:rPr lang="en-US" sz="980" b="0" i="0" u="none" strike="noStrike">
                <a:solidFill>
                  <a:srgbClr val="4B5563"/>
                </a:solidFill>
                <a:latin typeface="Noto Sans SC"/>
                <a:ea typeface="Noto Sans SC"/>
                <a:cs typeface="Noto Sans SC"/>
                <a:sym typeface="Noto Sans SC"/>
              </a:rPr>
              <a:t>扩展以太网连接，或利用端口镜像功能抓取网络通讯数据包。</a:t>
            </a:r>
            <a:endParaRPr lang="en-US" sz="980" b="0" i="0" u="none" strike="noStrike">
              <a:solidFill>
                <a:srgbClr val="4B5563"/>
              </a:solidFill>
              <a:latin typeface="Noto Sans SC"/>
              <a:ea typeface="Noto Sans SC"/>
              <a:cs typeface="Noto Sans SC"/>
              <a:sym typeface="Noto Sans SC"/>
            </a:endParaRPr>
          </a:p>
          <a:p>
            <a:pPr indent="0" algn="l">
              <a:lnSpc>
                <a:spcPct val="117000"/>
              </a:lnSpc>
              <a:spcBef>
                <a:spcPts val="1000"/>
              </a:spcBef>
            </a:pPr>
            <a:r>
              <a:rPr lang="en-US" sz="1060" b="1" i="0" u="none" strike="noStrike">
                <a:solidFill>
                  <a:srgbClr val="1F2937"/>
                </a:solidFill>
                <a:latin typeface="Noto Sans SC"/>
                <a:ea typeface="Noto Sans SC"/>
                <a:cs typeface="Noto Sans SC"/>
                <a:sym typeface="Noto Sans SC"/>
              </a:rPr>
              <a:t>● RS485转USB转换器：</a:t>
            </a:r>
            <a:r>
              <a:rPr lang="en-US" sz="980" b="0" i="0" u="none" strike="noStrike">
                <a:solidFill>
                  <a:srgbClr val="4B5563"/>
                </a:solidFill>
                <a:latin typeface="Noto Sans SC"/>
                <a:ea typeface="Noto Sans SC"/>
                <a:cs typeface="Noto Sans SC"/>
                <a:sym typeface="Noto Sans SC"/>
              </a:rPr>
              <a:t>连接PC与现场RS485总线，配合软件实时监控和分析Modbus报文。</a:t>
            </a:r>
            <a:endParaRPr lang="en-US" sz="980" b="0" i="0" u="none" strike="noStrike">
              <a:solidFill>
                <a:srgbClr val="4B5563"/>
              </a:solidFill>
              <a:latin typeface="Noto Sans SC"/>
              <a:ea typeface="Noto Sans SC"/>
              <a:cs typeface="Noto Sans SC"/>
              <a:sym typeface="Noto Sans SC"/>
            </a:endParaRPr>
          </a:p>
        </p:txBody>
      </p:sp>
      <p:sp>
        <p:nvSpPr>
          <p:cNvPr id="33" name="AutoShape 11"/>
          <p:cNvSpPr/>
          <p:nvPr/>
        </p:nvSpPr>
        <p:spPr>
          <a:xfrm>
            <a:off x="3622443" y="1980023"/>
            <a:ext cx="2690958" cy="3829440"/>
          </a:xfrm>
          <a:prstGeom prst="roundRect">
            <a:avLst>
              <a:gd name="adj" fmla="val 3076"/>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sp>
        <p:nvSpPr>
          <p:cNvPr id="34" name="AutoShape 12"/>
          <p:cNvSpPr/>
          <p:nvPr/>
        </p:nvSpPr>
        <p:spPr>
          <a:xfrm>
            <a:off x="3622443" y="1980023"/>
            <a:ext cx="2690958" cy="579591"/>
          </a:xfrm>
          <a:prstGeom prst="roundRect">
            <a:avLst>
              <a:gd name="adj" fmla="val 0"/>
            </a:avLst>
          </a:prstGeom>
          <a:solidFill>
            <a:srgbClr val="00A99D">
              <a:alpha val="100000"/>
            </a:srgbClr>
          </a:solidFill>
          <a:ln w="25400" cap="flat" cmpd="sng">
            <a:noFill/>
            <a:prstDash val="solid"/>
            <a:round/>
          </a:ln>
        </p:spPr>
        <p:txBody>
          <a:bodyPr vert="horz" wrap="square" lIns="51749" tIns="51749" rIns="51749" bIns="51749" rtlCol="0" anchor="ctr"/>
          <a:lstStyle/>
          <a:p>
            <a:pPr algn="ctr">
              <a:defRPr/>
            </a:pPr>
            <a:endParaRPr sz="1465"/>
          </a:p>
        </p:txBody>
      </p:sp>
      <p:sp>
        <p:nvSpPr>
          <p:cNvPr id="35" name="AutoShape 13"/>
          <p:cNvSpPr/>
          <p:nvPr/>
        </p:nvSpPr>
        <p:spPr>
          <a:xfrm>
            <a:off x="3622443" y="2062821"/>
            <a:ext cx="2690958" cy="413994"/>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630" b="1" i="0" u="none" strike="noStrike">
                <a:solidFill>
                  <a:srgbClr val="FFFFFF"/>
                </a:solidFill>
                <a:latin typeface="Noto Sans SC"/>
                <a:ea typeface="Noto Sans SC"/>
                <a:cs typeface="Noto Sans SC"/>
                <a:sym typeface="Noto Sans SC"/>
              </a:rPr>
              <a:t>软件工具 </a:t>
            </a:r>
            <a:endParaRPr lang="en-US" sz="895"/>
          </a:p>
        </p:txBody>
      </p:sp>
      <p:sp>
        <p:nvSpPr>
          <p:cNvPr id="36" name="AutoShape 14"/>
          <p:cNvSpPr/>
          <p:nvPr/>
        </p:nvSpPr>
        <p:spPr>
          <a:xfrm>
            <a:off x="3746642" y="2808010"/>
            <a:ext cx="2442562" cy="2794456"/>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140" b="1" i="0" u="none" strike="noStrike">
                <a:solidFill>
                  <a:srgbClr val="00A99D"/>
                </a:solidFill>
                <a:latin typeface="Noto Sans SC"/>
                <a:ea typeface="Noto Sans SC"/>
                <a:cs typeface="Noto Sans SC"/>
                <a:sym typeface="Noto Sans SC"/>
              </a:rPr>
              <a:t>01. STEP 7/WIN SMART</a:t>
            </a:r>
            <a:endParaRPr lang="en-US" sz="895"/>
          </a:p>
          <a:p>
            <a:pPr indent="0" algn="l">
              <a:lnSpc>
                <a:spcPct val="108000"/>
              </a:lnSpc>
              <a:spcBef>
                <a:spcPts val="400"/>
              </a:spcBef>
            </a:pPr>
            <a:r>
              <a:rPr lang="en-US" sz="980" b="0" i="0" u="none" strike="noStrike">
                <a:solidFill>
                  <a:srgbClr val="4B5563"/>
                </a:solidFill>
                <a:latin typeface="Noto Sans SC"/>
                <a:ea typeface="Noto Sans SC"/>
                <a:cs typeface="Noto Sans SC"/>
                <a:sym typeface="Noto Sans SC"/>
              </a:rPr>
              <a:t>官方编程软件，核心功能包括程序下载、PLC在线状态监控及系统诊断缓冲区查看。</a:t>
            </a:r>
            <a:endParaRPr lang="en-US" sz="980" b="0" i="0" u="none" strike="noStrike">
              <a:solidFill>
                <a:srgbClr val="4B5563"/>
              </a:solidFill>
              <a:latin typeface="Noto Sans SC"/>
              <a:ea typeface="Noto Sans SC"/>
              <a:cs typeface="Noto Sans SC"/>
              <a:sym typeface="Noto Sans SC"/>
            </a:endParaRPr>
          </a:p>
          <a:p>
            <a:pPr indent="0" algn="l">
              <a:lnSpc>
                <a:spcPct val="125000"/>
              </a:lnSpc>
              <a:spcBef>
                <a:spcPts val="1600"/>
              </a:spcBef>
            </a:pPr>
            <a:r>
              <a:rPr lang="en-US" sz="1140" b="1" i="0" u="none" strike="noStrike">
                <a:solidFill>
                  <a:srgbClr val="00A99D"/>
                </a:solidFill>
                <a:latin typeface="Noto Sans SC"/>
                <a:ea typeface="Noto Sans SC"/>
                <a:cs typeface="Noto Sans SC"/>
                <a:sym typeface="Noto Sans SC"/>
              </a:rPr>
              <a:t>02. 串口调试助手 </a:t>
            </a:r>
            <a:endParaRPr lang="en-US" sz="1140" b="1" i="0" u="none" strike="noStrike">
              <a:solidFill>
                <a:srgbClr val="00A99D"/>
              </a:solidFill>
              <a:latin typeface="Noto Sans SC"/>
              <a:ea typeface="Noto Sans SC"/>
              <a:cs typeface="Noto Sans SC"/>
              <a:sym typeface="Noto Sans SC"/>
            </a:endParaRPr>
          </a:p>
          <a:p>
            <a:pPr indent="0" algn="l">
              <a:lnSpc>
                <a:spcPct val="125000"/>
              </a:lnSpc>
              <a:spcBef>
                <a:spcPts val="1600"/>
              </a:spcBef>
            </a:pPr>
            <a:r>
              <a:rPr lang="en-US" sz="980" b="0" i="0" u="none" strike="noStrike">
                <a:solidFill>
                  <a:srgbClr val="4B5563"/>
                </a:solidFill>
                <a:latin typeface="Noto Sans SC"/>
                <a:ea typeface="Noto Sans SC"/>
                <a:cs typeface="Noto Sans SC"/>
                <a:sym typeface="Noto Sans SC"/>
              </a:rPr>
              <a:t>底层调试神器，可模拟主/从站，实时监控和测试 RTU协议的收发报文。</a:t>
            </a:r>
            <a:endParaRPr lang="en-US" sz="980" b="0" i="0" u="none" strike="noStrike">
              <a:solidFill>
                <a:srgbClr val="4B5563"/>
              </a:solidFill>
              <a:latin typeface="Noto Sans SC"/>
              <a:ea typeface="Noto Sans SC"/>
              <a:cs typeface="Noto Sans SC"/>
              <a:sym typeface="Noto Sans SC"/>
            </a:endParaRPr>
          </a:p>
          <a:p>
            <a:pPr indent="0" algn="l">
              <a:lnSpc>
                <a:spcPct val="125000"/>
              </a:lnSpc>
              <a:spcBef>
                <a:spcPts val="1600"/>
              </a:spcBef>
            </a:pPr>
            <a:r>
              <a:rPr lang="en-US" sz="1140" b="1" i="0" u="none" strike="noStrike">
                <a:solidFill>
                  <a:srgbClr val="00A99D"/>
                </a:solidFill>
                <a:latin typeface="Noto Sans SC"/>
                <a:ea typeface="Noto Sans SC"/>
                <a:cs typeface="Noto Sans SC"/>
                <a:sym typeface="Noto Sans SC"/>
              </a:rPr>
              <a:t>03. 网络基础工具 </a:t>
            </a:r>
            <a:endParaRPr lang="en-US" sz="1140" b="1" i="0" u="none" strike="noStrike">
              <a:solidFill>
                <a:srgbClr val="00A99D"/>
              </a:solidFill>
              <a:latin typeface="Noto Sans SC"/>
              <a:ea typeface="Noto Sans SC"/>
              <a:cs typeface="Noto Sans SC"/>
              <a:sym typeface="Noto Sans SC"/>
            </a:endParaRPr>
          </a:p>
          <a:p>
            <a:pPr indent="0" algn="l">
              <a:lnSpc>
                <a:spcPct val="108000"/>
              </a:lnSpc>
              <a:spcBef>
                <a:spcPts val="400"/>
              </a:spcBef>
            </a:pPr>
            <a:r>
              <a:rPr lang="en-US" sz="980" b="0" i="0" u="none" strike="noStrike">
                <a:solidFill>
                  <a:srgbClr val="4B5563"/>
                </a:solidFill>
                <a:latin typeface="Noto Sans SC"/>
                <a:ea typeface="Noto Sans SC"/>
                <a:cs typeface="Noto Sans SC"/>
                <a:sym typeface="Noto Sans SC"/>
              </a:rPr>
              <a:t>利用操作系统自带的网络命令，快速测试PLC与上位机之间的物理连通性。</a:t>
            </a:r>
            <a:endParaRPr lang="en-US" sz="980" b="0" i="0" u="none" strike="noStrike">
              <a:solidFill>
                <a:srgbClr val="4B5563"/>
              </a:solidFill>
              <a:latin typeface="Noto Sans SC"/>
              <a:ea typeface="Noto Sans SC"/>
              <a:cs typeface="Noto Sans SC"/>
              <a:sym typeface="Noto Sans SC"/>
            </a:endParaRPr>
          </a:p>
        </p:txBody>
      </p:sp>
      <p:sp>
        <p:nvSpPr>
          <p:cNvPr id="37" name="AutoShape 15"/>
          <p:cNvSpPr/>
          <p:nvPr/>
        </p:nvSpPr>
        <p:spPr>
          <a:xfrm>
            <a:off x="6623897" y="1980023"/>
            <a:ext cx="2690958" cy="3829440"/>
          </a:xfrm>
          <a:prstGeom prst="roundRect">
            <a:avLst>
              <a:gd name="adj" fmla="val 3076"/>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sp>
        <p:nvSpPr>
          <p:cNvPr id="38" name="AutoShape 16"/>
          <p:cNvSpPr/>
          <p:nvPr/>
        </p:nvSpPr>
        <p:spPr>
          <a:xfrm>
            <a:off x="6623897" y="1980023"/>
            <a:ext cx="2690958" cy="579591"/>
          </a:xfrm>
          <a:prstGeom prst="roundRect">
            <a:avLst>
              <a:gd name="adj" fmla="val 0"/>
            </a:avLst>
          </a:prstGeom>
          <a:solidFill>
            <a:srgbClr val="00A99D">
              <a:alpha val="100000"/>
            </a:srgbClr>
          </a:solidFill>
          <a:ln w="25400" cap="flat" cmpd="sng">
            <a:noFill/>
            <a:prstDash val="solid"/>
            <a:round/>
          </a:ln>
        </p:spPr>
        <p:txBody>
          <a:bodyPr vert="horz" wrap="square" lIns="51749" tIns="51749" rIns="51749" bIns="51749" rtlCol="0" anchor="ctr"/>
          <a:lstStyle/>
          <a:p>
            <a:pPr algn="ctr">
              <a:defRPr/>
            </a:pPr>
            <a:endParaRPr sz="1465"/>
          </a:p>
        </p:txBody>
      </p:sp>
      <p:sp>
        <p:nvSpPr>
          <p:cNvPr id="39" name="AutoShape 17"/>
          <p:cNvSpPr/>
          <p:nvPr/>
        </p:nvSpPr>
        <p:spPr>
          <a:xfrm>
            <a:off x="6623897" y="2062821"/>
            <a:ext cx="2690958" cy="413994"/>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630" b="1" i="0" u="none" strike="noStrike">
                <a:solidFill>
                  <a:srgbClr val="FFFFFF"/>
                </a:solidFill>
                <a:latin typeface="Noto Sans SC"/>
                <a:ea typeface="Noto Sans SC"/>
                <a:cs typeface="Noto Sans SC"/>
                <a:sym typeface="Noto Sans SC"/>
              </a:rPr>
              <a:t>文档资源 </a:t>
            </a:r>
            <a:endParaRPr lang="en-US" sz="895"/>
          </a:p>
        </p:txBody>
      </p:sp>
      <p:sp>
        <p:nvSpPr>
          <p:cNvPr id="40" name="AutoShape 18"/>
          <p:cNvSpPr/>
          <p:nvPr/>
        </p:nvSpPr>
        <p:spPr>
          <a:xfrm>
            <a:off x="6748095" y="2911508"/>
            <a:ext cx="2442562" cy="2483961"/>
          </a:xfrm>
          <a:prstGeom prst="rect">
            <a:avLst/>
          </a:prstGeom>
          <a:noFill/>
          <a:ln w="12700" cap="flat" cmpd="sng">
            <a:noFill/>
            <a:prstDash val="solid"/>
            <a:round/>
          </a:ln>
        </p:spPr>
        <p:txBody>
          <a:bodyPr vert="horz" wrap="square" lIns="0" tIns="0" rIns="0" bIns="0" rtlCol="0" anchor="ctr" anchorCtr="0"/>
          <a:lstStyle/>
          <a:p>
            <a:pPr indent="0" algn="l">
              <a:lnSpc>
                <a:spcPct val="133000"/>
              </a:lnSpc>
              <a:defRPr/>
            </a:pPr>
            <a:r>
              <a:rPr lang="en-US" sz="1220" b="1" i="0" u="none" strike="noStrike">
                <a:solidFill>
                  <a:srgbClr val="1F2937"/>
                </a:solidFill>
                <a:latin typeface="Noto Sans SC"/>
                <a:ea typeface="Noto Sans SC"/>
                <a:cs typeface="Noto Sans SC"/>
                <a:sym typeface="Noto Sans SC"/>
              </a:rPr>
              <a:t>📖 S7-200 SMART 系统手册</a:t>
            </a:r>
            <a:endParaRPr lang="en-US" sz="895"/>
          </a:p>
          <a:p>
            <a:pPr indent="0" algn="l">
              <a:lnSpc>
                <a:spcPct val="117000"/>
              </a:lnSpc>
              <a:spcBef>
                <a:spcPts val="800"/>
              </a:spcBef>
            </a:pPr>
            <a:r>
              <a:rPr lang="en-US" sz="980" b="0" i="0" u="none" strike="noStrike">
                <a:solidFill>
                  <a:srgbClr val="4B5563"/>
                </a:solidFill>
                <a:latin typeface="Noto Sans SC"/>
                <a:ea typeface="Noto Sans SC"/>
                <a:cs typeface="Noto Sans SC"/>
                <a:sym typeface="Noto Sans SC"/>
              </a:rPr>
              <a:t>西门子官方最权威的参考资料。涵盖PLC硬件规格、接线图、通信协议指令集及故障代码解释。建议排查时随时查阅。</a:t>
            </a:r>
            <a:endParaRPr lang="en-US" sz="980" b="0" i="0" u="none" strike="noStrike">
              <a:solidFill>
                <a:srgbClr val="4B5563"/>
              </a:solidFill>
              <a:latin typeface="Noto Sans SC"/>
              <a:ea typeface="Noto Sans SC"/>
              <a:cs typeface="Noto Sans SC"/>
              <a:sym typeface="Noto Sans SC"/>
            </a:endParaRPr>
          </a:p>
          <a:p>
            <a:pPr indent="0" algn="l">
              <a:lnSpc>
                <a:spcPct val="133000"/>
              </a:lnSpc>
              <a:spcBef>
                <a:spcPts val="2000"/>
              </a:spcBef>
            </a:pPr>
            <a:r>
              <a:rPr lang="en-US" sz="1220" b="1" i="0" u="none" strike="noStrike">
                <a:solidFill>
                  <a:srgbClr val="1F2937"/>
                </a:solidFill>
                <a:latin typeface="Noto Sans SC"/>
                <a:ea typeface="Noto Sans SC"/>
                <a:cs typeface="Noto Sans SC"/>
                <a:sym typeface="Noto Sans SC"/>
              </a:rPr>
              <a:t>📄 第三方设备手册</a:t>
            </a:r>
            <a:endParaRPr lang="en-US" sz="1220" b="1" i="0" u="none" strike="noStrike">
              <a:solidFill>
                <a:srgbClr val="1F2937"/>
              </a:solidFill>
              <a:latin typeface="Noto Sans SC"/>
              <a:ea typeface="Noto Sans SC"/>
              <a:cs typeface="Noto Sans SC"/>
              <a:sym typeface="Noto Sans SC"/>
            </a:endParaRPr>
          </a:p>
          <a:p>
            <a:pPr indent="0" algn="l">
              <a:lnSpc>
                <a:spcPct val="117000"/>
              </a:lnSpc>
              <a:spcBef>
                <a:spcPts val="800"/>
              </a:spcBef>
            </a:pPr>
            <a:r>
              <a:rPr lang="en-US" sz="980" b="0" i="0" u="none" strike="noStrike">
                <a:solidFill>
                  <a:srgbClr val="4B5563"/>
                </a:solidFill>
                <a:latin typeface="Noto Sans SC"/>
                <a:ea typeface="Noto Sans SC"/>
                <a:cs typeface="Noto Sans SC"/>
                <a:sym typeface="Noto Sans SC"/>
              </a:rPr>
              <a:t>变频器、智能仪表、传感器等从站设备的通信章节。重点确认：波特率、数据位、停止位、校验位及寄存器地址定义。</a:t>
            </a:r>
            <a:endParaRPr lang="en-US" sz="980" b="0" i="0" u="none" strike="noStrike">
              <a:solidFill>
                <a:srgbClr val="4B5563"/>
              </a:solidFill>
              <a:latin typeface="Noto Sans SC"/>
              <a:ea typeface="Noto Sans SC"/>
              <a:cs typeface="Noto Sans SC"/>
              <a:sym typeface="Noto Sans SC"/>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4" name="直接连接符 143"/>
          <p:cNvCxnSpPr/>
          <p:nvPr/>
        </p:nvCxnSpPr>
        <p:spPr>
          <a:xfrm flipV="1">
            <a:off x="97903" y="237140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直接连接符 144"/>
          <p:cNvCxnSpPr/>
          <p:nvPr/>
        </p:nvCxnSpPr>
        <p:spPr>
          <a:xfrm flipV="1">
            <a:off x="97903" y="244545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6" name="直接连接符 145"/>
          <p:cNvCxnSpPr/>
          <p:nvPr/>
        </p:nvCxnSpPr>
        <p:spPr>
          <a:xfrm flipV="1">
            <a:off x="97903" y="251950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7" name="直接连接符 146"/>
          <p:cNvCxnSpPr/>
          <p:nvPr/>
        </p:nvCxnSpPr>
        <p:spPr>
          <a:xfrm flipV="1">
            <a:off x="97903" y="259355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8" name="直接连接符 147"/>
          <p:cNvCxnSpPr/>
          <p:nvPr/>
        </p:nvCxnSpPr>
        <p:spPr>
          <a:xfrm flipV="1">
            <a:off x="97903" y="266760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直接连接符 148"/>
          <p:cNvCxnSpPr/>
          <p:nvPr/>
        </p:nvCxnSpPr>
        <p:spPr>
          <a:xfrm flipV="1">
            <a:off x="97903" y="274166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0" name="直接连接符 149"/>
          <p:cNvCxnSpPr/>
          <p:nvPr/>
        </p:nvCxnSpPr>
        <p:spPr>
          <a:xfrm flipV="1">
            <a:off x="97903" y="281571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1" name="直接连接符 150"/>
          <p:cNvCxnSpPr/>
          <p:nvPr/>
        </p:nvCxnSpPr>
        <p:spPr>
          <a:xfrm flipV="1">
            <a:off x="97903" y="288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2" name="直接连接符 151"/>
          <p:cNvCxnSpPr/>
          <p:nvPr/>
        </p:nvCxnSpPr>
        <p:spPr>
          <a:xfrm flipV="1">
            <a:off x="97903" y="296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直接连接符 152"/>
          <p:cNvCxnSpPr/>
          <p:nvPr/>
        </p:nvCxnSpPr>
        <p:spPr>
          <a:xfrm flipV="1">
            <a:off x="97903" y="30378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4" name="直接连接符 153"/>
          <p:cNvCxnSpPr/>
          <p:nvPr/>
        </p:nvCxnSpPr>
        <p:spPr>
          <a:xfrm flipV="1">
            <a:off x="97903" y="311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5" name="直接连接符 154"/>
          <p:cNvCxnSpPr/>
          <p:nvPr/>
        </p:nvCxnSpPr>
        <p:spPr>
          <a:xfrm flipV="1">
            <a:off x="97903" y="31859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 name="直接连接符 155"/>
          <p:cNvCxnSpPr/>
          <p:nvPr/>
        </p:nvCxnSpPr>
        <p:spPr>
          <a:xfrm flipV="1">
            <a:off x="97903" y="326001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直接连接符 156"/>
          <p:cNvCxnSpPr/>
          <p:nvPr/>
        </p:nvCxnSpPr>
        <p:spPr>
          <a:xfrm flipV="1">
            <a:off x="97903" y="33340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直接连接符 157"/>
          <p:cNvCxnSpPr/>
          <p:nvPr/>
        </p:nvCxnSpPr>
        <p:spPr>
          <a:xfrm flipV="1">
            <a:off x="97903" y="340811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直接连接符 158"/>
          <p:cNvCxnSpPr/>
          <p:nvPr/>
        </p:nvCxnSpPr>
        <p:spPr>
          <a:xfrm flipV="1">
            <a:off x="97903" y="348216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0" name="直接连接符 159"/>
          <p:cNvCxnSpPr/>
          <p:nvPr/>
        </p:nvCxnSpPr>
        <p:spPr>
          <a:xfrm flipV="1">
            <a:off x="97903" y="35562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1" name="直接连接符 160"/>
          <p:cNvCxnSpPr/>
          <p:nvPr/>
        </p:nvCxnSpPr>
        <p:spPr>
          <a:xfrm flipV="1">
            <a:off x="97903" y="363026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2" name="直接连接符 161"/>
          <p:cNvCxnSpPr/>
          <p:nvPr/>
        </p:nvCxnSpPr>
        <p:spPr>
          <a:xfrm flipV="1">
            <a:off x="97903" y="37043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3" name="直接连接符 162"/>
          <p:cNvCxnSpPr/>
          <p:nvPr/>
        </p:nvCxnSpPr>
        <p:spPr>
          <a:xfrm flipV="1">
            <a:off x="97903" y="377836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4" name="直接连接符 163"/>
          <p:cNvCxnSpPr/>
          <p:nvPr/>
        </p:nvCxnSpPr>
        <p:spPr>
          <a:xfrm flipV="1">
            <a:off x="97903" y="385241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5" name="直接连接符 164"/>
          <p:cNvCxnSpPr/>
          <p:nvPr/>
        </p:nvCxnSpPr>
        <p:spPr>
          <a:xfrm flipV="1">
            <a:off x="97903" y="392647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6" name="直接连接符 165"/>
          <p:cNvCxnSpPr/>
          <p:nvPr/>
        </p:nvCxnSpPr>
        <p:spPr>
          <a:xfrm flipV="1">
            <a:off x="97903" y="400052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7" name="直接连接符 166"/>
          <p:cNvCxnSpPr/>
          <p:nvPr/>
        </p:nvCxnSpPr>
        <p:spPr>
          <a:xfrm flipV="1">
            <a:off x="97903" y="407457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8" name="直接连接符 167"/>
          <p:cNvCxnSpPr/>
          <p:nvPr/>
        </p:nvCxnSpPr>
        <p:spPr>
          <a:xfrm flipV="1">
            <a:off x="97903" y="414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9" name="直接连接符 168"/>
          <p:cNvCxnSpPr/>
          <p:nvPr/>
        </p:nvCxnSpPr>
        <p:spPr>
          <a:xfrm flipV="1">
            <a:off x="97903" y="422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0" name="直接连接符 169"/>
          <p:cNvCxnSpPr/>
          <p:nvPr/>
        </p:nvCxnSpPr>
        <p:spPr>
          <a:xfrm flipV="1">
            <a:off x="97903" y="429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1" name="直接连接符 170"/>
          <p:cNvCxnSpPr/>
          <p:nvPr/>
        </p:nvCxnSpPr>
        <p:spPr>
          <a:xfrm flipV="1">
            <a:off x="97903" y="4370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2" name="直接连接符 171"/>
          <p:cNvCxnSpPr/>
          <p:nvPr/>
        </p:nvCxnSpPr>
        <p:spPr>
          <a:xfrm flipV="1">
            <a:off x="97903" y="44448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3" name="直接连接符 172"/>
          <p:cNvCxnSpPr/>
          <p:nvPr/>
        </p:nvCxnSpPr>
        <p:spPr>
          <a:xfrm flipV="1">
            <a:off x="97903" y="451887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4" name="直接连接符 173"/>
          <p:cNvCxnSpPr/>
          <p:nvPr/>
        </p:nvCxnSpPr>
        <p:spPr>
          <a:xfrm flipV="1">
            <a:off x="97903" y="45929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5" name="直接连接符 174"/>
          <p:cNvCxnSpPr/>
          <p:nvPr/>
        </p:nvCxnSpPr>
        <p:spPr>
          <a:xfrm flipV="1">
            <a:off x="97903" y="466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6" name="直接连接符 175"/>
          <p:cNvCxnSpPr/>
          <p:nvPr/>
        </p:nvCxnSpPr>
        <p:spPr>
          <a:xfrm flipV="1">
            <a:off x="97903" y="474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直接连接符 176"/>
          <p:cNvCxnSpPr/>
          <p:nvPr/>
        </p:nvCxnSpPr>
        <p:spPr>
          <a:xfrm flipV="1">
            <a:off x="97903" y="481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8" name="直接连接符 177"/>
          <p:cNvCxnSpPr/>
          <p:nvPr/>
        </p:nvCxnSpPr>
        <p:spPr>
          <a:xfrm flipV="1">
            <a:off x="97903" y="488912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flipV="1">
            <a:off x="97903" y="496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0" name="直接连接符 179"/>
          <p:cNvCxnSpPr/>
          <p:nvPr/>
        </p:nvCxnSpPr>
        <p:spPr>
          <a:xfrm flipV="1">
            <a:off x="97903" y="503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1" name="直接连接符 180"/>
          <p:cNvCxnSpPr/>
          <p:nvPr/>
        </p:nvCxnSpPr>
        <p:spPr>
          <a:xfrm flipV="1">
            <a:off x="97903" y="510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2" name="直接连接符 181"/>
          <p:cNvCxnSpPr/>
          <p:nvPr/>
        </p:nvCxnSpPr>
        <p:spPr>
          <a:xfrm flipV="1">
            <a:off x="97903" y="517963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3" name="直接连接符 182"/>
          <p:cNvCxnSpPr/>
          <p:nvPr/>
        </p:nvCxnSpPr>
        <p:spPr>
          <a:xfrm flipV="1">
            <a:off x="97903" y="525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4" name="直接连接符 183"/>
          <p:cNvCxnSpPr/>
          <p:nvPr/>
        </p:nvCxnSpPr>
        <p:spPr>
          <a:xfrm flipV="1">
            <a:off x="97903" y="532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5" name="直接连接符 184"/>
          <p:cNvCxnSpPr/>
          <p:nvPr/>
        </p:nvCxnSpPr>
        <p:spPr>
          <a:xfrm flipV="1">
            <a:off x="97903" y="540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6" name="直接连接符 185"/>
          <p:cNvCxnSpPr/>
          <p:nvPr/>
        </p:nvCxnSpPr>
        <p:spPr>
          <a:xfrm flipV="1">
            <a:off x="97903" y="547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7" name="直接连接符 186"/>
          <p:cNvCxnSpPr/>
          <p:nvPr/>
        </p:nvCxnSpPr>
        <p:spPr>
          <a:xfrm flipV="1">
            <a:off x="97903" y="351634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8" name="直接连接符 187"/>
          <p:cNvCxnSpPr/>
          <p:nvPr/>
        </p:nvCxnSpPr>
        <p:spPr>
          <a:xfrm flipV="1">
            <a:off x="97903" y="359039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9" name="直接连接符 188"/>
          <p:cNvCxnSpPr/>
          <p:nvPr/>
        </p:nvCxnSpPr>
        <p:spPr>
          <a:xfrm flipV="1">
            <a:off x="97903" y="366444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0" name="直接连接符 189"/>
          <p:cNvCxnSpPr/>
          <p:nvPr/>
        </p:nvCxnSpPr>
        <p:spPr>
          <a:xfrm flipV="1">
            <a:off x="97903" y="373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1" name="直接连接符 190"/>
          <p:cNvCxnSpPr/>
          <p:nvPr/>
        </p:nvCxnSpPr>
        <p:spPr>
          <a:xfrm flipV="1">
            <a:off x="97903" y="381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2" name="直接连接符 191"/>
          <p:cNvCxnSpPr/>
          <p:nvPr/>
        </p:nvCxnSpPr>
        <p:spPr>
          <a:xfrm flipV="1">
            <a:off x="97903" y="38865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3" name="直接连接符 192"/>
          <p:cNvCxnSpPr/>
          <p:nvPr/>
        </p:nvCxnSpPr>
        <p:spPr>
          <a:xfrm flipV="1">
            <a:off x="97903" y="396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4" name="直接连接符 193"/>
          <p:cNvCxnSpPr/>
          <p:nvPr/>
        </p:nvCxnSpPr>
        <p:spPr>
          <a:xfrm flipV="1">
            <a:off x="97903" y="403469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5" name="直接连接符 194"/>
          <p:cNvCxnSpPr/>
          <p:nvPr/>
        </p:nvCxnSpPr>
        <p:spPr>
          <a:xfrm flipV="1">
            <a:off x="97903" y="41087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6" name="直接连接符 195"/>
          <p:cNvCxnSpPr/>
          <p:nvPr/>
        </p:nvCxnSpPr>
        <p:spPr>
          <a:xfrm flipV="1">
            <a:off x="97903" y="41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7" name="直接连接符 196"/>
          <p:cNvCxnSpPr/>
          <p:nvPr/>
        </p:nvCxnSpPr>
        <p:spPr>
          <a:xfrm flipV="1">
            <a:off x="97903" y="42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8" name="直接连接符 197"/>
          <p:cNvCxnSpPr/>
          <p:nvPr/>
        </p:nvCxnSpPr>
        <p:spPr>
          <a:xfrm flipV="1">
            <a:off x="97903" y="43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9" name="直接连接符 198"/>
          <p:cNvCxnSpPr/>
          <p:nvPr/>
        </p:nvCxnSpPr>
        <p:spPr>
          <a:xfrm flipV="1">
            <a:off x="97903" y="44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0" name="直接连接符 199"/>
          <p:cNvCxnSpPr/>
          <p:nvPr/>
        </p:nvCxnSpPr>
        <p:spPr>
          <a:xfrm flipV="1">
            <a:off x="97903" y="447900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1" name="直接连接符 200"/>
          <p:cNvCxnSpPr/>
          <p:nvPr/>
        </p:nvCxnSpPr>
        <p:spPr>
          <a:xfrm flipV="1">
            <a:off x="97903" y="455305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2" name="直接连接符 201"/>
          <p:cNvCxnSpPr/>
          <p:nvPr/>
        </p:nvCxnSpPr>
        <p:spPr>
          <a:xfrm flipV="1">
            <a:off x="97903" y="46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3" name="直接连接符 202"/>
          <p:cNvCxnSpPr/>
          <p:nvPr/>
        </p:nvCxnSpPr>
        <p:spPr>
          <a:xfrm flipV="1">
            <a:off x="97903" y="47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4" name="直接连接符 203"/>
          <p:cNvCxnSpPr/>
          <p:nvPr/>
        </p:nvCxnSpPr>
        <p:spPr>
          <a:xfrm flipV="1">
            <a:off x="97903" y="47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5" name="直接连接符 204"/>
          <p:cNvCxnSpPr/>
          <p:nvPr/>
        </p:nvCxnSpPr>
        <p:spPr>
          <a:xfrm flipV="1">
            <a:off x="97903" y="48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6" name="直接连接符 205"/>
          <p:cNvCxnSpPr/>
          <p:nvPr/>
        </p:nvCxnSpPr>
        <p:spPr>
          <a:xfrm flipV="1">
            <a:off x="97903" y="49233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7" name="直接连接符 206"/>
          <p:cNvCxnSpPr/>
          <p:nvPr/>
        </p:nvCxnSpPr>
        <p:spPr>
          <a:xfrm flipV="1">
            <a:off x="97903" y="49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8" name="直接连接符 207"/>
          <p:cNvCxnSpPr/>
          <p:nvPr/>
        </p:nvCxnSpPr>
        <p:spPr>
          <a:xfrm flipV="1">
            <a:off x="97903" y="50714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9" name="直接连接符 208"/>
          <p:cNvCxnSpPr/>
          <p:nvPr/>
        </p:nvCxnSpPr>
        <p:spPr>
          <a:xfrm flipV="1">
            <a:off x="97903" y="513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0" name="直接连接符 209"/>
          <p:cNvCxnSpPr/>
          <p:nvPr/>
        </p:nvCxnSpPr>
        <p:spPr>
          <a:xfrm flipV="1">
            <a:off x="97903" y="521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1" name="直接连接符 210"/>
          <p:cNvCxnSpPr/>
          <p:nvPr/>
        </p:nvCxnSpPr>
        <p:spPr>
          <a:xfrm flipV="1">
            <a:off x="97903" y="528786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2" name="直接连接符 211"/>
          <p:cNvCxnSpPr/>
          <p:nvPr/>
        </p:nvCxnSpPr>
        <p:spPr>
          <a:xfrm flipV="1">
            <a:off x="97903" y="536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3" name="直接连接符 212"/>
          <p:cNvCxnSpPr/>
          <p:nvPr/>
        </p:nvCxnSpPr>
        <p:spPr>
          <a:xfrm flipV="1">
            <a:off x="97903" y="54359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0" name="直接连接符 219"/>
          <p:cNvCxnSpPr/>
          <p:nvPr/>
        </p:nvCxnSpPr>
        <p:spPr>
          <a:xfrm flipV="1">
            <a:off x="97903" y="23372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1" name="直接连接符 220"/>
          <p:cNvCxnSpPr/>
          <p:nvPr/>
        </p:nvCxnSpPr>
        <p:spPr>
          <a:xfrm flipV="1">
            <a:off x="97903" y="241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2" name="直接连接符 221"/>
          <p:cNvCxnSpPr/>
          <p:nvPr/>
        </p:nvCxnSpPr>
        <p:spPr>
          <a:xfrm flipV="1">
            <a:off x="97903" y="248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3" name="直接连接符 222"/>
          <p:cNvCxnSpPr/>
          <p:nvPr/>
        </p:nvCxnSpPr>
        <p:spPr>
          <a:xfrm flipV="1">
            <a:off x="97903" y="255938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4" name="直接连接符 223"/>
          <p:cNvCxnSpPr/>
          <p:nvPr/>
        </p:nvCxnSpPr>
        <p:spPr>
          <a:xfrm flipV="1">
            <a:off x="97903" y="263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5" name="直接连接符 224"/>
          <p:cNvCxnSpPr/>
          <p:nvPr/>
        </p:nvCxnSpPr>
        <p:spPr>
          <a:xfrm flipV="1">
            <a:off x="97903" y="270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直接连接符 225"/>
          <p:cNvCxnSpPr/>
          <p:nvPr/>
        </p:nvCxnSpPr>
        <p:spPr>
          <a:xfrm flipV="1">
            <a:off x="97903" y="278153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7" name="直接连接符 226"/>
          <p:cNvCxnSpPr/>
          <p:nvPr/>
        </p:nvCxnSpPr>
        <p:spPr>
          <a:xfrm flipV="1">
            <a:off x="97903" y="285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8" name="直接连接符 227"/>
          <p:cNvCxnSpPr/>
          <p:nvPr/>
        </p:nvCxnSpPr>
        <p:spPr>
          <a:xfrm flipV="1">
            <a:off x="97903" y="292963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9" name="直接连接符 228"/>
          <p:cNvCxnSpPr/>
          <p:nvPr/>
        </p:nvCxnSpPr>
        <p:spPr>
          <a:xfrm flipV="1">
            <a:off x="97903" y="300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0" name="直接连接符 229"/>
          <p:cNvCxnSpPr/>
          <p:nvPr/>
        </p:nvCxnSpPr>
        <p:spPr>
          <a:xfrm flipV="1">
            <a:off x="97903" y="307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1" name="直接连接符 230"/>
          <p:cNvCxnSpPr/>
          <p:nvPr/>
        </p:nvCxnSpPr>
        <p:spPr>
          <a:xfrm flipV="1">
            <a:off x="97903" y="315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直接连接符 231"/>
          <p:cNvCxnSpPr/>
          <p:nvPr/>
        </p:nvCxnSpPr>
        <p:spPr>
          <a:xfrm flipV="1">
            <a:off x="97903" y="322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3" name="直接连接符 232"/>
          <p:cNvCxnSpPr/>
          <p:nvPr/>
        </p:nvCxnSpPr>
        <p:spPr>
          <a:xfrm flipV="1">
            <a:off x="97903" y="329988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4" name="直接连接符 233"/>
          <p:cNvCxnSpPr/>
          <p:nvPr/>
        </p:nvCxnSpPr>
        <p:spPr>
          <a:xfrm flipV="1">
            <a:off x="97903" y="337393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5" name="直接连接符 234"/>
          <p:cNvCxnSpPr/>
          <p:nvPr/>
        </p:nvCxnSpPr>
        <p:spPr>
          <a:xfrm flipV="1">
            <a:off x="97903" y="344798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3" name="直接连接符 242"/>
          <p:cNvCxnSpPr/>
          <p:nvPr/>
        </p:nvCxnSpPr>
        <p:spPr>
          <a:xfrm flipV="1">
            <a:off x="97903" y="151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4" name="直接连接符 243"/>
          <p:cNvCxnSpPr/>
          <p:nvPr/>
        </p:nvCxnSpPr>
        <p:spPr>
          <a:xfrm flipV="1">
            <a:off x="97903" y="159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5" name="直接连接符 244"/>
          <p:cNvCxnSpPr/>
          <p:nvPr/>
        </p:nvCxnSpPr>
        <p:spPr>
          <a:xfrm flipV="1">
            <a:off x="97903" y="166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6" name="直接连接符 245"/>
          <p:cNvCxnSpPr/>
          <p:nvPr/>
        </p:nvCxnSpPr>
        <p:spPr>
          <a:xfrm flipV="1">
            <a:off x="97903" y="17391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7" name="直接连接符 246"/>
          <p:cNvCxnSpPr/>
          <p:nvPr/>
        </p:nvCxnSpPr>
        <p:spPr>
          <a:xfrm flipV="1">
            <a:off x="97903" y="181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8" name="直接连接符 247"/>
          <p:cNvCxnSpPr/>
          <p:nvPr/>
        </p:nvCxnSpPr>
        <p:spPr>
          <a:xfrm flipV="1">
            <a:off x="97903" y="188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9" name="直接连接符 248"/>
          <p:cNvCxnSpPr/>
          <p:nvPr/>
        </p:nvCxnSpPr>
        <p:spPr>
          <a:xfrm flipV="1">
            <a:off x="97903" y="196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0" name="直接连接符 249"/>
          <p:cNvCxnSpPr/>
          <p:nvPr/>
        </p:nvCxnSpPr>
        <p:spPr>
          <a:xfrm flipV="1">
            <a:off x="97903" y="203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1" name="直接连接符 250"/>
          <p:cNvCxnSpPr/>
          <p:nvPr/>
        </p:nvCxnSpPr>
        <p:spPr>
          <a:xfrm flipV="1">
            <a:off x="97903" y="210938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2" name="直接连接符 251"/>
          <p:cNvCxnSpPr/>
          <p:nvPr/>
        </p:nvCxnSpPr>
        <p:spPr>
          <a:xfrm flipV="1">
            <a:off x="97903" y="218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3" name="直接连接符 252"/>
          <p:cNvCxnSpPr/>
          <p:nvPr/>
        </p:nvCxnSpPr>
        <p:spPr>
          <a:xfrm flipV="1">
            <a:off x="97903" y="225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4" name="直接连接符 253"/>
          <p:cNvCxnSpPr/>
          <p:nvPr/>
        </p:nvCxnSpPr>
        <p:spPr>
          <a:xfrm flipV="1">
            <a:off x="97903" y="14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5" name="直接连接符 254"/>
          <p:cNvCxnSpPr/>
          <p:nvPr/>
        </p:nvCxnSpPr>
        <p:spPr>
          <a:xfrm flipV="1">
            <a:off x="97903" y="15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6" name="直接连接符 255"/>
          <p:cNvCxnSpPr/>
          <p:nvPr/>
        </p:nvCxnSpPr>
        <p:spPr>
          <a:xfrm flipV="1">
            <a:off x="97903" y="16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7" name="直接连接符 256"/>
          <p:cNvCxnSpPr/>
          <p:nvPr/>
        </p:nvCxnSpPr>
        <p:spPr>
          <a:xfrm flipV="1">
            <a:off x="97903" y="17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直接连接符 257"/>
          <p:cNvCxnSpPr/>
          <p:nvPr/>
        </p:nvCxnSpPr>
        <p:spPr>
          <a:xfrm flipV="1">
            <a:off x="97903" y="177900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直接连接符 258"/>
          <p:cNvCxnSpPr/>
          <p:nvPr/>
        </p:nvCxnSpPr>
        <p:spPr>
          <a:xfrm flipV="1">
            <a:off x="97903" y="185305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0" name="直接连接符 259"/>
          <p:cNvCxnSpPr/>
          <p:nvPr/>
        </p:nvCxnSpPr>
        <p:spPr>
          <a:xfrm flipV="1">
            <a:off x="97903" y="19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直接连接符 260"/>
          <p:cNvCxnSpPr/>
          <p:nvPr/>
        </p:nvCxnSpPr>
        <p:spPr>
          <a:xfrm flipV="1">
            <a:off x="97903" y="20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直接连接符 261"/>
          <p:cNvCxnSpPr/>
          <p:nvPr/>
        </p:nvCxnSpPr>
        <p:spPr>
          <a:xfrm flipV="1">
            <a:off x="97903" y="20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3" name="直接连接符 262"/>
          <p:cNvCxnSpPr/>
          <p:nvPr/>
        </p:nvCxnSpPr>
        <p:spPr>
          <a:xfrm flipV="1">
            <a:off x="97903" y="21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4" name="直接连接符 263"/>
          <p:cNvCxnSpPr/>
          <p:nvPr/>
        </p:nvCxnSpPr>
        <p:spPr>
          <a:xfrm flipV="1">
            <a:off x="97903" y="222330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5" name="直接连接符 264"/>
          <p:cNvCxnSpPr/>
          <p:nvPr/>
        </p:nvCxnSpPr>
        <p:spPr>
          <a:xfrm flipV="1">
            <a:off x="97903" y="22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6" name="直接连接符 265"/>
          <p:cNvCxnSpPr/>
          <p:nvPr/>
        </p:nvCxnSpPr>
        <p:spPr>
          <a:xfrm flipV="1">
            <a:off x="97903" y="12236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7" name="直接连接符 266"/>
          <p:cNvCxnSpPr/>
          <p:nvPr/>
        </p:nvCxnSpPr>
        <p:spPr>
          <a:xfrm flipV="1">
            <a:off x="97903" y="1297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8" name="直接连接符 267"/>
          <p:cNvCxnSpPr/>
          <p:nvPr/>
        </p:nvCxnSpPr>
        <p:spPr>
          <a:xfrm flipV="1">
            <a:off x="97903" y="137172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9" name="直接连接符 268"/>
          <p:cNvCxnSpPr/>
          <p:nvPr/>
        </p:nvCxnSpPr>
        <p:spPr>
          <a:xfrm flipV="1">
            <a:off x="97903" y="1445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0" name="直接连接符 269"/>
          <p:cNvCxnSpPr/>
          <p:nvPr/>
        </p:nvCxnSpPr>
        <p:spPr>
          <a:xfrm flipV="1">
            <a:off x="97903" y="118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1" name="直接连接符 270"/>
          <p:cNvCxnSpPr/>
          <p:nvPr/>
        </p:nvCxnSpPr>
        <p:spPr>
          <a:xfrm flipV="1">
            <a:off x="97903" y="126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2" name="直接连接符 271"/>
          <p:cNvCxnSpPr/>
          <p:nvPr/>
        </p:nvCxnSpPr>
        <p:spPr>
          <a:xfrm flipV="1">
            <a:off x="97903" y="1336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3" name="直接连接符 272"/>
          <p:cNvCxnSpPr/>
          <p:nvPr/>
        </p:nvCxnSpPr>
        <p:spPr>
          <a:xfrm flipV="1">
            <a:off x="97903" y="141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4" name="直接连接符 273"/>
          <p:cNvCxnSpPr/>
          <p:nvPr/>
        </p:nvCxnSpPr>
        <p:spPr>
          <a:xfrm flipV="1">
            <a:off x="97903" y="1111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6" name="直接连接符 275"/>
          <p:cNvCxnSpPr/>
          <p:nvPr/>
        </p:nvCxnSpPr>
        <p:spPr>
          <a:xfrm flipV="1">
            <a:off x="97903" y="115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7" name="直接连接符 326"/>
          <p:cNvCxnSpPr/>
          <p:nvPr/>
        </p:nvCxnSpPr>
        <p:spPr>
          <a:xfrm flipV="1">
            <a:off x="9195454" y="509229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8" name="直接连接符 327"/>
          <p:cNvCxnSpPr/>
          <p:nvPr/>
        </p:nvCxnSpPr>
        <p:spPr>
          <a:xfrm flipV="1">
            <a:off x="9195454" y="516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9" name="直接连接符 328"/>
          <p:cNvCxnSpPr/>
          <p:nvPr/>
        </p:nvCxnSpPr>
        <p:spPr>
          <a:xfrm flipV="1">
            <a:off x="9195454" y="524039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0" name="直接连接符 329"/>
          <p:cNvCxnSpPr/>
          <p:nvPr/>
        </p:nvCxnSpPr>
        <p:spPr>
          <a:xfrm flipV="1">
            <a:off x="9195454" y="531444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1" name="直接连接符 330"/>
          <p:cNvCxnSpPr/>
          <p:nvPr/>
        </p:nvCxnSpPr>
        <p:spPr>
          <a:xfrm flipV="1">
            <a:off x="9195454" y="538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2" name="直接连接符 331"/>
          <p:cNvCxnSpPr/>
          <p:nvPr/>
        </p:nvCxnSpPr>
        <p:spPr>
          <a:xfrm flipV="1">
            <a:off x="9195454" y="505811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直接连接符 332"/>
          <p:cNvCxnSpPr/>
          <p:nvPr/>
        </p:nvCxnSpPr>
        <p:spPr>
          <a:xfrm flipV="1">
            <a:off x="9195454" y="513216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直接连接符 333"/>
          <p:cNvCxnSpPr/>
          <p:nvPr/>
        </p:nvCxnSpPr>
        <p:spPr>
          <a:xfrm flipV="1">
            <a:off x="9195454" y="52062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直接连接符 334"/>
          <p:cNvCxnSpPr/>
          <p:nvPr/>
        </p:nvCxnSpPr>
        <p:spPr>
          <a:xfrm flipV="1">
            <a:off x="9195454" y="52802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直接连接符 335"/>
          <p:cNvCxnSpPr/>
          <p:nvPr/>
        </p:nvCxnSpPr>
        <p:spPr>
          <a:xfrm flipV="1">
            <a:off x="9195454" y="535431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直接连接符 336"/>
          <p:cNvCxnSpPr/>
          <p:nvPr/>
        </p:nvCxnSpPr>
        <p:spPr>
          <a:xfrm flipV="1">
            <a:off x="9195454" y="54283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直接连接符 337"/>
          <p:cNvCxnSpPr/>
          <p:nvPr/>
        </p:nvCxnSpPr>
        <p:spPr>
          <a:xfrm flipV="1">
            <a:off x="9195454" y="479893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直接连接符 338"/>
          <p:cNvCxnSpPr/>
          <p:nvPr/>
        </p:nvCxnSpPr>
        <p:spPr>
          <a:xfrm flipV="1">
            <a:off x="9195454" y="4872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直接连接符 339"/>
          <p:cNvCxnSpPr/>
          <p:nvPr/>
        </p:nvCxnSpPr>
        <p:spPr>
          <a:xfrm flipV="1">
            <a:off x="9195454" y="494704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直接连接符 340"/>
          <p:cNvCxnSpPr/>
          <p:nvPr/>
        </p:nvCxnSpPr>
        <p:spPr>
          <a:xfrm flipV="1">
            <a:off x="9195454" y="502109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直接连接符 341"/>
          <p:cNvCxnSpPr/>
          <p:nvPr/>
        </p:nvCxnSpPr>
        <p:spPr>
          <a:xfrm flipV="1">
            <a:off x="9195454" y="47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直接连接符 342"/>
          <p:cNvCxnSpPr/>
          <p:nvPr/>
        </p:nvCxnSpPr>
        <p:spPr>
          <a:xfrm flipV="1">
            <a:off x="9195454" y="48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直接连接符 343"/>
          <p:cNvCxnSpPr/>
          <p:nvPr/>
        </p:nvCxnSpPr>
        <p:spPr>
          <a:xfrm flipV="1">
            <a:off x="9195454" y="49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直接连接符 344"/>
          <p:cNvCxnSpPr/>
          <p:nvPr/>
        </p:nvCxnSpPr>
        <p:spPr>
          <a:xfrm flipV="1">
            <a:off x="9195454" y="49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6" name="直接连接符 345"/>
          <p:cNvCxnSpPr/>
          <p:nvPr/>
        </p:nvCxnSpPr>
        <p:spPr>
          <a:xfrm flipV="1">
            <a:off x="9195454" y="46869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7" name="直接连接符 346"/>
          <p:cNvCxnSpPr/>
          <p:nvPr/>
        </p:nvCxnSpPr>
        <p:spPr>
          <a:xfrm flipV="1">
            <a:off x="9195454" y="47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3" name="文本框 2"/>
          <p:cNvSpPr txBox="1"/>
          <p:nvPr/>
        </p:nvSpPr>
        <p:spPr>
          <a:xfrm>
            <a:off x="3672465" y="180101"/>
            <a:ext cx="2021840" cy="645160"/>
          </a:xfrm>
          <a:prstGeom prst="rect">
            <a:avLst/>
          </a:prstGeom>
          <a:noFill/>
          <a:ln w="9525">
            <a:noFill/>
          </a:ln>
        </p:spPr>
        <p:txBody>
          <a:bodyPr wrap="non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l" eaLnBrk="1" hangingPunct="1">
              <a:lnSpc>
                <a:spcPct val="100000"/>
              </a:lnSpc>
              <a:spcBef>
                <a:spcPct val="0"/>
              </a:spcBef>
              <a:buNone/>
            </a:pPr>
            <a:r>
              <a:rPr lang="en-US" sz="1800" b="1">
                <a:solidFill>
                  <a:srgbClr val="00A99D"/>
                </a:solidFill>
                <a:latin typeface="Noto Sans SC"/>
                <a:ea typeface="Noto Sans SC"/>
                <a:cs typeface="Noto Sans SC"/>
                <a:sym typeface="Noto Sans SC"/>
              </a:rPr>
              <a:t>通讯故障检修指南</a:t>
            </a:r>
            <a:endParaRPr lang="en-US" altLang="en-US" sz="1800" b="1">
              <a:solidFill>
                <a:srgbClr val="00A99D"/>
              </a:solidFill>
              <a:latin typeface="Noto Sans SC"/>
              <a:ea typeface="Noto Sans SC"/>
              <a:cs typeface="Noto Sans SC"/>
              <a:sym typeface="Noto Sans SC"/>
            </a:endParaRPr>
          </a:p>
          <a:p>
            <a:pPr marL="0" lvl="0" indent="0" eaLnBrk="1" hangingPunct="1">
              <a:lnSpc>
                <a:spcPct val="100000"/>
              </a:lnSpc>
              <a:spcBef>
                <a:spcPct val="0"/>
              </a:spcBef>
              <a:buNone/>
            </a:pPr>
            <a:endParaRPr lang="zh-CN" altLang="en-US" sz="1800" b="1" dirty="0" smtClean="0">
              <a:latin typeface="微软雅黑" panose="020B0503020204020204" charset="-122"/>
              <a:ea typeface="微软雅黑" panose="020B0503020204020204" charset="-122"/>
              <a:sym typeface="宋体" panose="02010600030101010101" pitchFamily="2" charset="-122"/>
            </a:endParaRPr>
          </a:p>
        </p:txBody>
      </p:sp>
      <p:cxnSp>
        <p:nvCxnSpPr>
          <p:cNvPr id="9" name="直接连接符 8"/>
          <p:cNvCxnSpPr/>
          <p:nvPr/>
        </p:nvCxnSpPr>
        <p:spPr>
          <a:xfrm>
            <a:off x="36195" y="548640"/>
            <a:ext cx="9899650" cy="0"/>
          </a:xfrm>
          <a:prstGeom prst="line">
            <a:avLst/>
          </a:prstGeom>
          <a:ln w="88900" cap="flat" cmpd="thickThin">
            <a:solidFill>
              <a:schemeClr val="accent1">
                <a:lumMod val="75000"/>
              </a:schemeClr>
            </a:solidFill>
            <a:prstDash val="solid"/>
            <a:bevel/>
            <a:headEnd type="none"/>
          </a:ln>
        </p:spPr>
        <p:style>
          <a:lnRef idx="1">
            <a:schemeClr val="accent1"/>
          </a:lnRef>
          <a:fillRef idx="0">
            <a:schemeClr val="accent1"/>
          </a:fillRef>
          <a:effectRef idx="0">
            <a:schemeClr val="accent1"/>
          </a:effectRef>
          <a:fontRef idx="minor">
            <a:schemeClr val="tx1"/>
          </a:fontRef>
        </p:style>
      </p:cxnSp>
      <p:sp>
        <p:nvSpPr>
          <p:cNvPr id="2" name="AutoShape 3"/>
          <p:cNvSpPr/>
          <p:nvPr/>
        </p:nvSpPr>
        <p:spPr>
          <a:xfrm>
            <a:off x="620990" y="1048537"/>
            <a:ext cx="8693864" cy="517492"/>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610" b="1" i="0" u="none" strike="noStrike">
                <a:solidFill>
                  <a:srgbClr val="1F2937"/>
                </a:solidFill>
                <a:latin typeface="Noto Sans SC"/>
                <a:ea typeface="Noto Sans SC"/>
                <a:cs typeface="Noto Sans SC"/>
                <a:sym typeface="Noto Sans SC"/>
              </a:rPr>
              <a:t>02. 以太网通讯故障检修：物理层检查</a:t>
            </a:r>
            <a:endParaRPr lang="en-US" sz="895"/>
          </a:p>
        </p:txBody>
      </p:sp>
      <p:pic>
        <p:nvPicPr>
          <p:cNvPr id="4" name="Picture 4"/>
          <p:cNvPicPr>
            <a:picLocks noChangeAspect="1"/>
          </p:cNvPicPr>
          <p:nvPr/>
        </p:nvPicPr>
        <p:blipFill>
          <a:blip r:embed="rId1"/>
          <a:srcRect l="8823" r="8823"/>
          <a:stretch>
            <a:fillRect/>
          </a:stretch>
        </p:blipFill>
        <p:spPr>
          <a:xfrm>
            <a:off x="620990" y="2083521"/>
            <a:ext cx="2897955" cy="3518945"/>
          </a:xfrm>
          <a:prstGeom prst="roundRect">
            <a:avLst>
              <a:gd name="adj" fmla="val 4285"/>
            </a:avLst>
          </a:prstGeom>
          <a:no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pic>
      <p:sp>
        <p:nvSpPr>
          <p:cNvPr id="5" name="AutoShape 5"/>
          <p:cNvSpPr/>
          <p:nvPr/>
        </p:nvSpPr>
        <p:spPr>
          <a:xfrm>
            <a:off x="3829440" y="2083521"/>
            <a:ext cx="2794456" cy="1655974"/>
          </a:xfrm>
          <a:prstGeom prst="roundRect">
            <a:avLst>
              <a:gd name="adj" fmla="val 500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sp>
        <p:nvSpPr>
          <p:cNvPr id="6" name="AutoShape 6"/>
          <p:cNvSpPr/>
          <p:nvPr/>
        </p:nvSpPr>
        <p:spPr>
          <a:xfrm>
            <a:off x="4036437" y="2290518"/>
            <a:ext cx="41399" cy="248396"/>
          </a:xfrm>
          <a:prstGeom prst="roundRect">
            <a:avLst>
              <a:gd name="adj" fmla="val 0"/>
            </a:avLst>
          </a:prstGeom>
          <a:solidFill>
            <a:srgbClr val="00A99D">
              <a:alpha val="100000"/>
            </a:srgbClr>
          </a:solidFill>
          <a:ln w="25400" cap="flat" cmpd="sng">
            <a:noFill/>
            <a:prstDash val="solid"/>
            <a:round/>
          </a:ln>
        </p:spPr>
        <p:txBody>
          <a:bodyPr vert="horz" wrap="square" lIns="51749" tIns="51749" rIns="51749" bIns="51749" rtlCol="0" anchor="ctr"/>
          <a:lstStyle/>
          <a:p>
            <a:pPr algn="ctr">
              <a:defRPr/>
            </a:pPr>
            <a:endParaRPr sz="1465"/>
          </a:p>
        </p:txBody>
      </p:sp>
      <p:sp>
        <p:nvSpPr>
          <p:cNvPr id="7" name="AutoShape 7"/>
          <p:cNvSpPr/>
          <p:nvPr/>
        </p:nvSpPr>
        <p:spPr>
          <a:xfrm>
            <a:off x="4243434" y="2269818"/>
            <a:ext cx="2173466" cy="310495"/>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65" b="1" i="0" u="none" strike="noStrike">
                <a:solidFill>
                  <a:srgbClr val="00A99D"/>
                </a:solidFill>
                <a:latin typeface="Noto Sans SC"/>
                <a:ea typeface="Noto Sans SC"/>
                <a:cs typeface="Noto Sans SC"/>
                <a:sym typeface="Noto Sans SC"/>
              </a:rPr>
              <a:t>1. 检查CPU以太网口指示灯</a:t>
            </a:r>
            <a:endParaRPr lang="en-US" sz="895"/>
          </a:p>
        </p:txBody>
      </p:sp>
      <p:sp>
        <p:nvSpPr>
          <p:cNvPr id="8" name="AutoShape 8"/>
          <p:cNvSpPr/>
          <p:nvPr/>
        </p:nvSpPr>
        <p:spPr>
          <a:xfrm>
            <a:off x="4036437" y="2808010"/>
            <a:ext cx="2380463" cy="827987"/>
          </a:xfrm>
          <a:prstGeom prst="rect">
            <a:avLst/>
          </a:prstGeom>
          <a:noFill/>
          <a:ln w="12700" cap="flat" cmpd="sng">
            <a:noFill/>
            <a:prstDash val="solid"/>
            <a:round/>
          </a:ln>
        </p:spPr>
        <p:txBody>
          <a:bodyPr vert="horz" wrap="square" lIns="0" tIns="0" rIns="0" bIns="0" rtlCol="0" anchor="ctr" anchorCtr="0"/>
          <a:lstStyle/>
          <a:p>
            <a:pPr indent="0" algn="l">
              <a:lnSpc>
                <a:spcPct val="108000"/>
              </a:lnSpc>
              <a:defRPr/>
            </a:pPr>
            <a:r>
              <a:rPr lang="en-US" sz="980" b="0" i="0" u="none" strike="noStrike">
                <a:solidFill>
                  <a:srgbClr val="374151"/>
                </a:solidFill>
                <a:latin typeface="Noto Sans SC"/>
                <a:ea typeface="Noto Sans SC"/>
                <a:cs typeface="Noto Sans SC"/>
                <a:sym typeface="Noto Sans SC"/>
              </a:rPr>
              <a:t>•</a:t>
            </a:r>
            <a:r>
              <a:rPr lang="en-US" sz="980" b="1" i="0" u="none" strike="noStrike">
                <a:solidFill>
                  <a:srgbClr val="374151"/>
                </a:solidFill>
                <a:latin typeface="Noto Sans SC"/>
                <a:ea typeface="Noto Sans SC"/>
                <a:cs typeface="Noto Sans SC"/>
                <a:sym typeface="Noto Sans SC"/>
              </a:rPr>
              <a:t>LINK/ACT (绿色):</a:t>
            </a:r>
            <a:r>
              <a:rPr lang="en-US" sz="980" b="0" i="0" u="none" strike="noStrike">
                <a:solidFill>
                  <a:srgbClr val="374151"/>
                </a:solidFill>
                <a:latin typeface="Noto Sans SC"/>
                <a:ea typeface="Noto Sans SC"/>
                <a:cs typeface="Noto Sans SC"/>
                <a:sym typeface="Noto Sans SC"/>
              </a:rPr>
              <a:t>常亮=物理连接已建立；闪烁=有数据收发。</a:t>
            </a:r>
            <a:endParaRPr lang="en-US" sz="895"/>
          </a:p>
          <a:p>
            <a:pPr indent="0" algn="l">
              <a:lnSpc>
                <a:spcPct val="108000"/>
              </a:lnSpc>
            </a:pPr>
            <a:r>
              <a:rPr lang="en-US" sz="980" b="0" i="0" u="none" strike="noStrike">
                <a:solidFill>
                  <a:srgbClr val="374151"/>
                </a:solidFill>
                <a:latin typeface="Noto Sans SC"/>
                <a:ea typeface="Noto Sans SC"/>
                <a:cs typeface="Noto Sans SC"/>
                <a:sym typeface="Noto Sans SC"/>
              </a:rPr>
              <a:t>•</a:t>
            </a:r>
            <a:r>
              <a:rPr lang="en-US" sz="980" b="1" i="0" u="none" strike="noStrike">
                <a:solidFill>
                  <a:srgbClr val="374151"/>
                </a:solidFill>
                <a:latin typeface="Noto Sans SC"/>
                <a:ea typeface="Noto Sans SC"/>
                <a:cs typeface="Noto Sans SC"/>
                <a:sym typeface="Noto Sans SC"/>
              </a:rPr>
              <a:t>ERROR (红色):</a:t>
            </a:r>
            <a:r>
              <a:rPr lang="en-US" sz="980" b="0" i="0" u="none" strike="noStrike">
                <a:solidFill>
                  <a:srgbClr val="374151"/>
                </a:solidFill>
                <a:latin typeface="Noto Sans SC"/>
                <a:ea typeface="Noto Sans SC"/>
                <a:cs typeface="Noto Sans SC"/>
                <a:sym typeface="Noto Sans SC"/>
              </a:rPr>
              <a:t>常亮=链路错误。若LINK灯不亮，说明物理连接异常。</a:t>
            </a:r>
            <a:endParaRPr lang="en-US" sz="980" b="0" i="0" u="none" strike="noStrike">
              <a:solidFill>
                <a:srgbClr val="374151"/>
              </a:solidFill>
              <a:latin typeface="Noto Sans SC"/>
              <a:ea typeface="Noto Sans SC"/>
              <a:cs typeface="Noto Sans SC"/>
              <a:sym typeface="Noto Sans SC"/>
            </a:endParaRPr>
          </a:p>
        </p:txBody>
      </p:sp>
      <p:sp>
        <p:nvSpPr>
          <p:cNvPr id="10" name="AutoShape 9"/>
          <p:cNvSpPr/>
          <p:nvPr/>
        </p:nvSpPr>
        <p:spPr>
          <a:xfrm>
            <a:off x="6830893" y="2083521"/>
            <a:ext cx="2794456" cy="1655974"/>
          </a:xfrm>
          <a:prstGeom prst="roundRect">
            <a:avLst>
              <a:gd name="adj" fmla="val 500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sp>
        <p:nvSpPr>
          <p:cNvPr id="11" name="AutoShape 10"/>
          <p:cNvSpPr/>
          <p:nvPr/>
        </p:nvSpPr>
        <p:spPr>
          <a:xfrm>
            <a:off x="7037890" y="2290518"/>
            <a:ext cx="41399" cy="248396"/>
          </a:xfrm>
          <a:prstGeom prst="roundRect">
            <a:avLst>
              <a:gd name="adj" fmla="val 0"/>
            </a:avLst>
          </a:prstGeom>
          <a:solidFill>
            <a:srgbClr val="00A99D">
              <a:alpha val="100000"/>
            </a:srgbClr>
          </a:solidFill>
          <a:ln w="25400" cap="flat" cmpd="sng">
            <a:noFill/>
            <a:prstDash val="solid"/>
            <a:round/>
          </a:ln>
        </p:spPr>
        <p:txBody>
          <a:bodyPr vert="horz" wrap="square" lIns="51749" tIns="51749" rIns="51749" bIns="51749" rtlCol="0" anchor="ctr"/>
          <a:lstStyle/>
          <a:p>
            <a:pPr algn="ctr">
              <a:defRPr/>
            </a:pPr>
            <a:endParaRPr sz="1465"/>
          </a:p>
        </p:txBody>
      </p:sp>
      <p:sp>
        <p:nvSpPr>
          <p:cNvPr id="12" name="AutoShape 11"/>
          <p:cNvSpPr/>
          <p:nvPr/>
        </p:nvSpPr>
        <p:spPr>
          <a:xfrm>
            <a:off x="7244887" y="2269818"/>
            <a:ext cx="2173466" cy="310495"/>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65" b="1" i="0" u="none" strike="noStrike">
                <a:solidFill>
                  <a:srgbClr val="00A99D"/>
                </a:solidFill>
                <a:latin typeface="Noto Sans SC"/>
                <a:ea typeface="Noto Sans SC"/>
                <a:cs typeface="Noto Sans SC"/>
                <a:sym typeface="Noto Sans SC"/>
              </a:rPr>
              <a:t>2. 检查网线</a:t>
            </a:r>
            <a:endParaRPr lang="en-US" sz="895"/>
          </a:p>
        </p:txBody>
      </p:sp>
      <p:sp>
        <p:nvSpPr>
          <p:cNvPr id="13" name="AutoShape 12"/>
          <p:cNvSpPr/>
          <p:nvPr/>
        </p:nvSpPr>
        <p:spPr>
          <a:xfrm>
            <a:off x="7037890" y="2808010"/>
            <a:ext cx="2380463" cy="827987"/>
          </a:xfrm>
          <a:prstGeom prst="rect">
            <a:avLst/>
          </a:prstGeom>
          <a:noFill/>
          <a:ln w="12700" cap="flat" cmpd="sng">
            <a:noFill/>
            <a:prstDash val="solid"/>
            <a:round/>
          </a:ln>
        </p:spPr>
        <p:txBody>
          <a:bodyPr vert="horz" wrap="square" lIns="0" tIns="0" rIns="0" bIns="0" rtlCol="0" anchor="ctr" anchorCtr="0"/>
          <a:lstStyle/>
          <a:p>
            <a:pPr indent="0" algn="l">
              <a:lnSpc>
                <a:spcPct val="117000"/>
              </a:lnSpc>
              <a:defRPr/>
            </a:pPr>
            <a:r>
              <a:rPr lang="en-US" sz="980" b="0" i="0" u="none" strike="noStrike">
                <a:solidFill>
                  <a:srgbClr val="374151"/>
                </a:solidFill>
                <a:latin typeface="Noto Sans SC"/>
                <a:ea typeface="Noto Sans SC"/>
                <a:cs typeface="Noto Sans SC"/>
                <a:sym typeface="Noto Sans SC"/>
              </a:rPr>
              <a:t>• 建议使用</a:t>
            </a:r>
            <a:r>
              <a:rPr lang="en-US" sz="980" b="1" i="0" u="none" strike="noStrike">
                <a:solidFill>
                  <a:srgbClr val="374151"/>
                </a:solidFill>
                <a:latin typeface="Noto Sans SC"/>
                <a:ea typeface="Noto Sans SC"/>
                <a:cs typeface="Noto Sans SC"/>
                <a:sym typeface="Noto Sans SC"/>
              </a:rPr>
              <a:t>原装或高质量</a:t>
            </a:r>
            <a:r>
              <a:rPr lang="en-US" sz="980" b="0" i="0" u="none" strike="noStrike">
                <a:solidFill>
                  <a:srgbClr val="374151"/>
                </a:solidFill>
                <a:latin typeface="Noto Sans SC"/>
                <a:ea typeface="Noto Sans SC"/>
                <a:cs typeface="Noto Sans SC"/>
                <a:sym typeface="Noto Sans SC"/>
              </a:rPr>
              <a:t>的工业级网线，避免劣质线材导致信号衰减。</a:t>
            </a:r>
            <a:endParaRPr lang="en-US" sz="895"/>
          </a:p>
          <a:p>
            <a:pPr indent="0" algn="l">
              <a:lnSpc>
                <a:spcPct val="117000"/>
              </a:lnSpc>
            </a:pPr>
            <a:r>
              <a:rPr lang="en-US" sz="980" b="0" i="0" u="none" strike="noStrike">
                <a:solidFill>
                  <a:srgbClr val="374151"/>
                </a:solidFill>
                <a:latin typeface="Noto Sans SC"/>
                <a:ea typeface="Noto Sans SC"/>
                <a:cs typeface="Noto Sans SC"/>
                <a:sym typeface="Noto Sans SC"/>
              </a:rPr>
              <a:t>• 直接更换一根新网线进行测试，快速排除网线本身损坏的可能性。</a:t>
            </a:r>
            <a:endParaRPr lang="en-US" sz="980" b="0" i="0" u="none" strike="noStrike">
              <a:solidFill>
                <a:srgbClr val="374151"/>
              </a:solidFill>
              <a:latin typeface="Noto Sans SC"/>
              <a:ea typeface="Noto Sans SC"/>
              <a:cs typeface="Noto Sans SC"/>
              <a:sym typeface="Noto Sans SC"/>
            </a:endParaRPr>
          </a:p>
        </p:txBody>
      </p:sp>
      <p:sp>
        <p:nvSpPr>
          <p:cNvPr id="14" name="AutoShape 13"/>
          <p:cNvSpPr/>
          <p:nvPr/>
        </p:nvSpPr>
        <p:spPr>
          <a:xfrm>
            <a:off x="3829440" y="4049990"/>
            <a:ext cx="2794456" cy="1655974"/>
          </a:xfrm>
          <a:prstGeom prst="roundRect">
            <a:avLst>
              <a:gd name="adj" fmla="val 500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sp>
        <p:nvSpPr>
          <p:cNvPr id="15" name="AutoShape 14"/>
          <p:cNvSpPr/>
          <p:nvPr/>
        </p:nvSpPr>
        <p:spPr>
          <a:xfrm>
            <a:off x="4036437" y="4256987"/>
            <a:ext cx="41399" cy="248396"/>
          </a:xfrm>
          <a:prstGeom prst="roundRect">
            <a:avLst>
              <a:gd name="adj" fmla="val 0"/>
            </a:avLst>
          </a:prstGeom>
          <a:solidFill>
            <a:srgbClr val="00A99D">
              <a:alpha val="100000"/>
            </a:srgbClr>
          </a:solidFill>
          <a:ln w="25400" cap="flat" cmpd="sng">
            <a:noFill/>
            <a:prstDash val="solid"/>
            <a:round/>
          </a:ln>
        </p:spPr>
        <p:txBody>
          <a:bodyPr vert="horz" wrap="square" lIns="51749" tIns="51749" rIns="51749" bIns="51749" rtlCol="0" anchor="ctr"/>
          <a:lstStyle/>
          <a:p>
            <a:pPr algn="ctr">
              <a:defRPr/>
            </a:pPr>
            <a:endParaRPr sz="1465"/>
          </a:p>
        </p:txBody>
      </p:sp>
      <p:sp>
        <p:nvSpPr>
          <p:cNvPr id="16" name="AutoShape 15"/>
          <p:cNvSpPr/>
          <p:nvPr/>
        </p:nvSpPr>
        <p:spPr>
          <a:xfrm>
            <a:off x="4243434" y="4236287"/>
            <a:ext cx="2173466" cy="310495"/>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65" b="1" i="0" u="none" strike="noStrike">
                <a:solidFill>
                  <a:srgbClr val="00A99D"/>
                </a:solidFill>
                <a:latin typeface="Noto Sans SC"/>
                <a:ea typeface="Noto Sans SC"/>
                <a:cs typeface="Noto Sans SC"/>
                <a:sym typeface="Noto Sans SC"/>
              </a:rPr>
              <a:t>3. 简化网络拓扑 (关键)</a:t>
            </a:r>
            <a:endParaRPr lang="en-US" sz="895"/>
          </a:p>
        </p:txBody>
      </p:sp>
      <p:sp>
        <p:nvSpPr>
          <p:cNvPr id="17" name="AutoShape 16"/>
          <p:cNvSpPr/>
          <p:nvPr/>
        </p:nvSpPr>
        <p:spPr>
          <a:xfrm>
            <a:off x="4036437" y="4774479"/>
            <a:ext cx="2380463" cy="827987"/>
          </a:xfrm>
          <a:prstGeom prst="rect">
            <a:avLst/>
          </a:prstGeom>
          <a:noFill/>
          <a:ln w="12700" cap="flat" cmpd="sng">
            <a:noFill/>
            <a:prstDash val="solid"/>
            <a:round/>
          </a:ln>
        </p:spPr>
        <p:txBody>
          <a:bodyPr vert="horz" wrap="square" lIns="0" tIns="0" rIns="0" bIns="0" rtlCol="0" anchor="ctr" anchorCtr="0"/>
          <a:lstStyle/>
          <a:p>
            <a:pPr indent="0" algn="l">
              <a:lnSpc>
                <a:spcPct val="117000"/>
              </a:lnSpc>
              <a:defRPr/>
            </a:pPr>
            <a:r>
              <a:rPr lang="en-US" sz="980" b="0" i="0" u="none" strike="noStrike">
                <a:solidFill>
                  <a:srgbClr val="374151"/>
                </a:solidFill>
                <a:latin typeface="Noto Sans SC"/>
                <a:ea typeface="Noto Sans SC"/>
                <a:cs typeface="Noto Sans SC"/>
                <a:sym typeface="Noto Sans SC"/>
              </a:rPr>
              <a:t>•</a:t>
            </a:r>
            <a:r>
              <a:rPr lang="en-US" sz="980" b="1" i="0" u="none" strike="noStrike">
                <a:solidFill>
                  <a:srgbClr val="374151"/>
                </a:solidFill>
                <a:latin typeface="Noto Sans SC"/>
                <a:ea typeface="Noto Sans SC"/>
                <a:cs typeface="Noto Sans SC"/>
                <a:sym typeface="Noto Sans SC"/>
              </a:rPr>
              <a:t>最有效的排查方法：</a:t>
            </a:r>
            <a:r>
              <a:rPr lang="en-US" sz="980" b="0" i="0" u="none" strike="noStrike">
                <a:solidFill>
                  <a:srgbClr val="374151"/>
                </a:solidFill>
                <a:latin typeface="Noto Sans SC"/>
                <a:ea typeface="Noto Sans SC"/>
                <a:cs typeface="Noto Sans SC"/>
                <a:sym typeface="Noto Sans SC"/>
              </a:rPr>
              <a:t>跳过交换机、路由器等所有中间网络设备。</a:t>
            </a:r>
            <a:endParaRPr lang="en-US" sz="895"/>
          </a:p>
          <a:p>
            <a:pPr indent="0" algn="l">
              <a:lnSpc>
                <a:spcPct val="117000"/>
              </a:lnSpc>
            </a:pPr>
            <a:r>
              <a:rPr lang="en-US" sz="980" b="0" i="0" u="none" strike="noStrike">
                <a:solidFill>
                  <a:srgbClr val="374151"/>
                </a:solidFill>
                <a:latin typeface="Noto Sans SC"/>
                <a:ea typeface="Noto Sans SC"/>
                <a:cs typeface="Noto Sans SC"/>
                <a:sym typeface="Noto Sans SC"/>
              </a:rPr>
              <a:t>• 直接使用网线将PC网口与PLC网口进行</a:t>
            </a:r>
            <a:r>
              <a:rPr lang="en-US" sz="980" b="1" i="0" u="none" strike="noStrike">
                <a:solidFill>
                  <a:srgbClr val="374151"/>
                </a:solidFill>
                <a:latin typeface="Noto Sans SC"/>
                <a:ea typeface="Noto Sans SC"/>
                <a:cs typeface="Noto Sans SC"/>
                <a:sym typeface="Noto Sans SC"/>
              </a:rPr>
              <a:t>点对点连接</a:t>
            </a:r>
            <a:r>
              <a:rPr lang="en-US" sz="980" b="0" i="0" u="none" strike="noStrike">
                <a:solidFill>
                  <a:srgbClr val="374151"/>
                </a:solidFill>
                <a:latin typeface="Noto Sans SC"/>
                <a:ea typeface="Noto Sans SC"/>
                <a:cs typeface="Noto Sans SC"/>
                <a:sym typeface="Noto Sans SC"/>
              </a:rPr>
              <a:t>，缩小故障范围。</a:t>
            </a:r>
            <a:endParaRPr lang="en-US" sz="980" b="0" i="0" u="none" strike="noStrike">
              <a:solidFill>
                <a:srgbClr val="374151"/>
              </a:solidFill>
              <a:latin typeface="Noto Sans SC"/>
              <a:ea typeface="Noto Sans SC"/>
              <a:cs typeface="Noto Sans SC"/>
              <a:sym typeface="Noto Sans SC"/>
            </a:endParaRPr>
          </a:p>
        </p:txBody>
      </p:sp>
      <p:sp>
        <p:nvSpPr>
          <p:cNvPr id="18" name="AutoShape 17"/>
          <p:cNvSpPr/>
          <p:nvPr/>
        </p:nvSpPr>
        <p:spPr>
          <a:xfrm>
            <a:off x="6830893" y="4049990"/>
            <a:ext cx="2794456" cy="1655974"/>
          </a:xfrm>
          <a:prstGeom prst="roundRect">
            <a:avLst>
              <a:gd name="adj" fmla="val 500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sp>
        <p:nvSpPr>
          <p:cNvPr id="19" name="AutoShape 18"/>
          <p:cNvSpPr/>
          <p:nvPr/>
        </p:nvSpPr>
        <p:spPr>
          <a:xfrm>
            <a:off x="7037890" y="4256987"/>
            <a:ext cx="41399" cy="248396"/>
          </a:xfrm>
          <a:prstGeom prst="roundRect">
            <a:avLst>
              <a:gd name="adj" fmla="val 0"/>
            </a:avLst>
          </a:prstGeom>
          <a:solidFill>
            <a:srgbClr val="00A99D">
              <a:alpha val="100000"/>
            </a:srgbClr>
          </a:solidFill>
          <a:ln w="25400" cap="flat" cmpd="sng">
            <a:noFill/>
            <a:prstDash val="solid"/>
            <a:round/>
          </a:ln>
        </p:spPr>
        <p:txBody>
          <a:bodyPr vert="horz" wrap="square" lIns="51749" tIns="51749" rIns="51749" bIns="51749" rtlCol="0" anchor="ctr"/>
          <a:lstStyle/>
          <a:p>
            <a:pPr algn="ctr">
              <a:defRPr/>
            </a:pPr>
            <a:endParaRPr sz="1465"/>
          </a:p>
        </p:txBody>
      </p:sp>
      <p:sp>
        <p:nvSpPr>
          <p:cNvPr id="20" name="AutoShape 19"/>
          <p:cNvSpPr/>
          <p:nvPr/>
        </p:nvSpPr>
        <p:spPr>
          <a:xfrm>
            <a:off x="7244887" y="4236287"/>
            <a:ext cx="2173466" cy="310495"/>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65" b="1" i="0" u="none" strike="noStrike">
                <a:solidFill>
                  <a:srgbClr val="00A99D"/>
                </a:solidFill>
                <a:latin typeface="Noto Sans SC"/>
                <a:ea typeface="Noto Sans SC"/>
                <a:cs typeface="Noto Sans SC"/>
                <a:sym typeface="Noto Sans SC"/>
              </a:rPr>
              <a:t>4. 检查PC端网络适配器</a:t>
            </a:r>
            <a:endParaRPr lang="en-US" sz="895"/>
          </a:p>
        </p:txBody>
      </p:sp>
      <p:sp>
        <p:nvSpPr>
          <p:cNvPr id="21" name="AutoShape 20"/>
          <p:cNvSpPr/>
          <p:nvPr/>
        </p:nvSpPr>
        <p:spPr>
          <a:xfrm>
            <a:off x="7037890" y="4774479"/>
            <a:ext cx="2380463" cy="827987"/>
          </a:xfrm>
          <a:prstGeom prst="rect">
            <a:avLst/>
          </a:prstGeom>
          <a:noFill/>
          <a:ln w="12700" cap="flat" cmpd="sng">
            <a:noFill/>
            <a:prstDash val="solid"/>
            <a:round/>
          </a:ln>
        </p:spPr>
        <p:txBody>
          <a:bodyPr vert="horz" wrap="square" lIns="0" tIns="0" rIns="0" bIns="0" rtlCol="0" anchor="ctr" anchorCtr="0"/>
          <a:lstStyle/>
          <a:p>
            <a:pPr indent="0" algn="l">
              <a:lnSpc>
                <a:spcPct val="108000"/>
              </a:lnSpc>
              <a:defRPr/>
            </a:pPr>
            <a:r>
              <a:rPr lang="en-US" sz="980" b="0" i="0" u="none" strike="noStrike">
                <a:solidFill>
                  <a:srgbClr val="374151"/>
                </a:solidFill>
                <a:latin typeface="Noto Sans SC"/>
                <a:ea typeface="Noto Sans SC"/>
                <a:cs typeface="Noto Sans SC"/>
                <a:sym typeface="Noto Sans SC"/>
              </a:rPr>
              <a:t>• 在STEP 7-Micro/WIN SMART的“通信”对话框中，务必选择正确的</a:t>
            </a:r>
            <a:r>
              <a:rPr lang="en-US" sz="980" b="1" i="0" u="none" strike="noStrike">
                <a:solidFill>
                  <a:srgbClr val="374151"/>
                </a:solidFill>
                <a:latin typeface="Noto Sans SC"/>
                <a:ea typeface="Noto Sans SC"/>
                <a:cs typeface="Noto Sans SC"/>
                <a:sym typeface="Noto Sans SC"/>
              </a:rPr>
              <a:t>有线网卡</a:t>
            </a:r>
            <a:r>
              <a:rPr lang="en-US" sz="980" b="0" i="0" u="none" strike="noStrike">
                <a:solidFill>
                  <a:srgbClr val="374151"/>
                </a:solidFill>
                <a:latin typeface="Noto Sans SC"/>
                <a:ea typeface="Noto Sans SC"/>
                <a:cs typeface="Noto Sans SC"/>
                <a:sym typeface="Noto Sans SC"/>
              </a:rPr>
              <a:t>。</a:t>
            </a:r>
            <a:endParaRPr lang="en-US" sz="895"/>
          </a:p>
          <a:p>
            <a:pPr indent="0" algn="l">
              <a:lnSpc>
                <a:spcPct val="108000"/>
              </a:lnSpc>
            </a:pPr>
            <a:r>
              <a:rPr lang="en-US" sz="980" b="0" i="0" u="none" strike="noStrike">
                <a:solidFill>
                  <a:srgbClr val="374151"/>
                </a:solidFill>
                <a:latin typeface="Noto Sans SC"/>
                <a:ea typeface="Noto Sans SC"/>
                <a:cs typeface="Noto Sans SC"/>
                <a:sym typeface="Noto Sans SC"/>
              </a:rPr>
              <a:t>• 暂时禁用PC上多余的网卡（如Wi-Fi、VPN虚拟网卡），避免连接干扰。</a:t>
            </a:r>
            <a:endParaRPr lang="en-US" sz="980" b="0" i="0" u="none" strike="noStrike">
              <a:solidFill>
                <a:srgbClr val="374151"/>
              </a:solidFill>
              <a:latin typeface="Noto Sans SC"/>
              <a:ea typeface="Noto Sans SC"/>
              <a:cs typeface="Noto Sans SC"/>
              <a:sym typeface="Noto Sans SC"/>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4" name="直接连接符 143"/>
          <p:cNvCxnSpPr/>
          <p:nvPr/>
        </p:nvCxnSpPr>
        <p:spPr>
          <a:xfrm flipV="1">
            <a:off x="97903" y="237140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直接连接符 144"/>
          <p:cNvCxnSpPr/>
          <p:nvPr/>
        </p:nvCxnSpPr>
        <p:spPr>
          <a:xfrm flipV="1">
            <a:off x="97903" y="244545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6" name="直接连接符 145"/>
          <p:cNvCxnSpPr/>
          <p:nvPr/>
        </p:nvCxnSpPr>
        <p:spPr>
          <a:xfrm flipV="1">
            <a:off x="97903" y="251950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7" name="直接连接符 146"/>
          <p:cNvCxnSpPr/>
          <p:nvPr/>
        </p:nvCxnSpPr>
        <p:spPr>
          <a:xfrm flipV="1">
            <a:off x="97903" y="259355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8" name="直接连接符 147"/>
          <p:cNvCxnSpPr/>
          <p:nvPr/>
        </p:nvCxnSpPr>
        <p:spPr>
          <a:xfrm flipV="1">
            <a:off x="97903" y="266760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直接连接符 148"/>
          <p:cNvCxnSpPr/>
          <p:nvPr/>
        </p:nvCxnSpPr>
        <p:spPr>
          <a:xfrm flipV="1">
            <a:off x="97903" y="274166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0" name="直接连接符 149"/>
          <p:cNvCxnSpPr/>
          <p:nvPr/>
        </p:nvCxnSpPr>
        <p:spPr>
          <a:xfrm flipV="1">
            <a:off x="97903" y="281571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1" name="直接连接符 150"/>
          <p:cNvCxnSpPr/>
          <p:nvPr/>
        </p:nvCxnSpPr>
        <p:spPr>
          <a:xfrm flipV="1">
            <a:off x="97903" y="288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2" name="直接连接符 151"/>
          <p:cNvCxnSpPr/>
          <p:nvPr/>
        </p:nvCxnSpPr>
        <p:spPr>
          <a:xfrm flipV="1">
            <a:off x="97903" y="296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直接连接符 152"/>
          <p:cNvCxnSpPr/>
          <p:nvPr/>
        </p:nvCxnSpPr>
        <p:spPr>
          <a:xfrm flipV="1">
            <a:off x="97903" y="30378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4" name="直接连接符 153"/>
          <p:cNvCxnSpPr/>
          <p:nvPr/>
        </p:nvCxnSpPr>
        <p:spPr>
          <a:xfrm flipV="1">
            <a:off x="97903" y="311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5" name="直接连接符 154"/>
          <p:cNvCxnSpPr/>
          <p:nvPr/>
        </p:nvCxnSpPr>
        <p:spPr>
          <a:xfrm flipV="1">
            <a:off x="97903" y="31859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 name="直接连接符 155"/>
          <p:cNvCxnSpPr/>
          <p:nvPr/>
        </p:nvCxnSpPr>
        <p:spPr>
          <a:xfrm flipV="1">
            <a:off x="97903" y="326001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直接连接符 156"/>
          <p:cNvCxnSpPr/>
          <p:nvPr/>
        </p:nvCxnSpPr>
        <p:spPr>
          <a:xfrm flipV="1">
            <a:off x="97903" y="33340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直接连接符 157"/>
          <p:cNvCxnSpPr/>
          <p:nvPr/>
        </p:nvCxnSpPr>
        <p:spPr>
          <a:xfrm flipV="1">
            <a:off x="97903" y="340811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直接连接符 158"/>
          <p:cNvCxnSpPr/>
          <p:nvPr/>
        </p:nvCxnSpPr>
        <p:spPr>
          <a:xfrm flipV="1">
            <a:off x="97903" y="348216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0" name="直接连接符 159"/>
          <p:cNvCxnSpPr/>
          <p:nvPr/>
        </p:nvCxnSpPr>
        <p:spPr>
          <a:xfrm flipV="1">
            <a:off x="97903" y="35562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1" name="直接连接符 160"/>
          <p:cNvCxnSpPr/>
          <p:nvPr/>
        </p:nvCxnSpPr>
        <p:spPr>
          <a:xfrm flipV="1">
            <a:off x="97903" y="363026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2" name="直接连接符 161"/>
          <p:cNvCxnSpPr/>
          <p:nvPr/>
        </p:nvCxnSpPr>
        <p:spPr>
          <a:xfrm flipV="1">
            <a:off x="97903" y="37043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3" name="直接连接符 162"/>
          <p:cNvCxnSpPr/>
          <p:nvPr/>
        </p:nvCxnSpPr>
        <p:spPr>
          <a:xfrm flipV="1">
            <a:off x="97903" y="377836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4" name="直接连接符 163"/>
          <p:cNvCxnSpPr/>
          <p:nvPr/>
        </p:nvCxnSpPr>
        <p:spPr>
          <a:xfrm flipV="1">
            <a:off x="97903" y="385241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5" name="直接连接符 164"/>
          <p:cNvCxnSpPr/>
          <p:nvPr/>
        </p:nvCxnSpPr>
        <p:spPr>
          <a:xfrm flipV="1">
            <a:off x="97903" y="392647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6" name="直接连接符 165"/>
          <p:cNvCxnSpPr/>
          <p:nvPr/>
        </p:nvCxnSpPr>
        <p:spPr>
          <a:xfrm flipV="1">
            <a:off x="97903" y="400052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7" name="直接连接符 166"/>
          <p:cNvCxnSpPr/>
          <p:nvPr/>
        </p:nvCxnSpPr>
        <p:spPr>
          <a:xfrm flipV="1">
            <a:off x="97903" y="407457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8" name="直接连接符 167"/>
          <p:cNvCxnSpPr/>
          <p:nvPr/>
        </p:nvCxnSpPr>
        <p:spPr>
          <a:xfrm flipV="1">
            <a:off x="97903" y="414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9" name="直接连接符 168"/>
          <p:cNvCxnSpPr/>
          <p:nvPr/>
        </p:nvCxnSpPr>
        <p:spPr>
          <a:xfrm flipV="1">
            <a:off x="97903" y="422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0" name="直接连接符 169"/>
          <p:cNvCxnSpPr/>
          <p:nvPr/>
        </p:nvCxnSpPr>
        <p:spPr>
          <a:xfrm flipV="1">
            <a:off x="97903" y="429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1" name="直接连接符 170"/>
          <p:cNvCxnSpPr/>
          <p:nvPr/>
        </p:nvCxnSpPr>
        <p:spPr>
          <a:xfrm flipV="1">
            <a:off x="97903" y="4370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2" name="直接连接符 171"/>
          <p:cNvCxnSpPr/>
          <p:nvPr/>
        </p:nvCxnSpPr>
        <p:spPr>
          <a:xfrm flipV="1">
            <a:off x="97903" y="44448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3" name="直接连接符 172"/>
          <p:cNvCxnSpPr/>
          <p:nvPr/>
        </p:nvCxnSpPr>
        <p:spPr>
          <a:xfrm flipV="1">
            <a:off x="97903" y="451887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4" name="直接连接符 173"/>
          <p:cNvCxnSpPr/>
          <p:nvPr/>
        </p:nvCxnSpPr>
        <p:spPr>
          <a:xfrm flipV="1">
            <a:off x="97903" y="45929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5" name="直接连接符 174"/>
          <p:cNvCxnSpPr/>
          <p:nvPr/>
        </p:nvCxnSpPr>
        <p:spPr>
          <a:xfrm flipV="1">
            <a:off x="97903" y="466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6" name="直接连接符 175"/>
          <p:cNvCxnSpPr/>
          <p:nvPr/>
        </p:nvCxnSpPr>
        <p:spPr>
          <a:xfrm flipV="1">
            <a:off x="97903" y="474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直接连接符 176"/>
          <p:cNvCxnSpPr/>
          <p:nvPr/>
        </p:nvCxnSpPr>
        <p:spPr>
          <a:xfrm flipV="1">
            <a:off x="97903" y="481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8" name="直接连接符 177"/>
          <p:cNvCxnSpPr/>
          <p:nvPr/>
        </p:nvCxnSpPr>
        <p:spPr>
          <a:xfrm flipV="1">
            <a:off x="97903" y="488912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flipV="1">
            <a:off x="97903" y="496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0" name="直接连接符 179"/>
          <p:cNvCxnSpPr/>
          <p:nvPr/>
        </p:nvCxnSpPr>
        <p:spPr>
          <a:xfrm flipV="1">
            <a:off x="97903" y="503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1" name="直接连接符 180"/>
          <p:cNvCxnSpPr/>
          <p:nvPr/>
        </p:nvCxnSpPr>
        <p:spPr>
          <a:xfrm flipV="1">
            <a:off x="97903" y="510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2" name="直接连接符 181"/>
          <p:cNvCxnSpPr/>
          <p:nvPr/>
        </p:nvCxnSpPr>
        <p:spPr>
          <a:xfrm flipV="1">
            <a:off x="97903" y="517963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3" name="直接连接符 182"/>
          <p:cNvCxnSpPr/>
          <p:nvPr/>
        </p:nvCxnSpPr>
        <p:spPr>
          <a:xfrm flipV="1">
            <a:off x="97903" y="525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4" name="直接连接符 183"/>
          <p:cNvCxnSpPr/>
          <p:nvPr/>
        </p:nvCxnSpPr>
        <p:spPr>
          <a:xfrm flipV="1">
            <a:off x="97903" y="532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5" name="直接连接符 184"/>
          <p:cNvCxnSpPr/>
          <p:nvPr/>
        </p:nvCxnSpPr>
        <p:spPr>
          <a:xfrm flipV="1">
            <a:off x="97903" y="540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6" name="直接连接符 185"/>
          <p:cNvCxnSpPr/>
          <p:nvPr/>
        </p:nvCxnSpPr>
        <p:spPr>
          <a:xfrm flipV="1">
            <a:off x="97903" y="547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7" name="直接连接符 186"/>
          <p:cNvCxnSpPr/>
          <p:nvPr/>
        </p:nvCxnSpPr>
        <p:spPr>
          <a:xfrm flipV="1">
            <a:off x="97903" y="351634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8" name="直接连接符 187"/>
          <p:cNvCxnSpPr/>
          <p:nvPr/>
        </p:nvCxnSpPr>
        <p:spPr>
          <a:xfrm flipV="1">
            <a:off x="97903" y="359039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9" name="直接连接符 188"/>
          <p:cNvCxnSpPr/>
          <p:nvPr/>
        </p:nvCxnSpPr>
        <p:spPr>
          <a:xfrm flipV="1">
            <a:off x="97903" y="366444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0" name="直接连接符 189"/>
          <p:cNvCxnSpPr/>
          <p:nvPr/>
        </p:nvCxnSpPr>
        <p:spPr>
          <a:xfrm flipV="1">
            <a:off x="97903" y="373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1" name="直接连接符 190"/>
          <p:cNvCxnSpPr/>
          <p:nvPr/>
        </p:nvCxnSpPr>
        <p:spPr>
          <a:xfrm flipV="1">
            <a:off x="97903" y="381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2" name="直接连接符 191"/>
          <p:cNvCxnSpPr/>
          <p:nvPr/>
        </p:nvCxnSpPr>
        <p:spPr>
          <a:xfrm flipV="1">
            <a:off x="97903" y="38865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3" name="直接连接符 192"/>
          <p:cNvCxnSpPr/>
          <p:nvPr/>
        </p:nvCxnSpPr>
        <p:spPr>
          <a:xfrm flipV="1">
            <a:off x="97903" y="396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4" name="直接连接符 193"/>
          <p:cNvCxnSpPr/>
          <p:nvPr/>
        </p:nvCxnSpPr>
        <p:spPr>
          <a:xfrm flipV="1">
            <a:off x="97903" y="403469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5" name="直接连接符 194"/>
          <p:cNvCxnSpPr/>
          <p:nvPr/>
        </p:nvCxnSpPr>
        <p:spPr>
          <a:xfrm flipV="1">
            <a:off x="97903" y="41087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6" name="直接连接符 195"/>
          <p:cNvCxnSpPr/>
          <p:nvPr/>
        </p:nvCxnSpPr>
        <p:spPr>
          <a:xfrm flipV="1">
            <a:off x="97903" y="41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7" name="直接连接符 196"/>
          <p:cNvCxnSpPr/>
          <p:nvPr/>
        </p:nvCxnSpPr>
        <p:spPr>
          <a:xfrm flipV="1">
            <a:off x="97903" y="42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8" name="直接连接符 197"/>
          <p:cNvCxnSpPr/>
          <p:nvPr/>
        </p:nvCxnSpPr>
        <p:spPr>
          <a:xfrm flipV="1">
            <a:off x="97903" y="43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9" name="直接连接符 198"/>
          <p:cNvCxnSpPr/>
          <p:nvPr/>
        </p:nvCxnSpPr>
        <p:spPr>
          <a:xfrm flipV="1">
            <a:off x="97903" y="44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0" name="直接连接符 199"/>
          <p:cNvCxnSpPr/>
          <p:nvPr/>
        </p:nvCxnSpPr>
        <p:spPr>
          <a:xfrm flipV="1">
            <a:off x="97903" y="447900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1" name="直接连接符 200"/>
          <p:cNvCxnSpPr/>
          <p:nvPr/>
        </p:nvCxnSpPr>
        <p:spPr>
          <a:xfrm flipV="1">
            <a:off x="97903" y="455305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2" name="直接连接符 201"/>
          <p:cNvCxnSpPr/>
          <p:nvPr/>
        </p:nvCxnSpPr>
        <p:spPr>
          <a:xfrm flipV="1">
            <a:off x="97903" y="46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3" name="直接连接符 202"/>
          <p:cNvCxnSpPr/>
          <p:nvPr/>
        </p:nvCxnSpPr>
        <p:spPr>
          <a:xfrm flipV="1">
            <a:off x="97903" y="47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4" name="直接连接符 203"/>
          <p:cNvCxnSpPr/>
          <p:nvPr/>
        </p:nvCxnSpPr>
        <p:spPr>
          <a:xfrm flipV="1">
            <a:off x="97903" y="47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5" name="直接连接符 204"/>
          <p:cNvCxnSpPr/>
          <p:nvPr/>
        </p:nvCxnSpPr>
        <p:spPr>
          <a:xfrm flipV="1">
            <a:off x="97903" y="48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6" name="直接连接符 205"/>
          <p:cNvCxnSpPr/>
          <p:nvPr/>
        </p:nvCxnSpPr>
        <p:spPr>
          <a:xfrm flipV="1">
            <a:off x="97903" y="49233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7" name="直接连接符 206"/>
          <p:cNvCxnSpPr/>
          <p:nvPr/>
        </p:nvCxnSpPr>
        <p:spPr>
          <a:xfrm flipV="1">
            <a:off x="97903" y="49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8" name="直接连接符 207"/>
          <p:cNvCxnSpPr/>
          <p:nvPr/>
        </p:nvCxnSpPr>
        <p:spPr>
          <a:xfrm flipV="1">
            <a:off x="97903" y="50714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9" name="直接连接符 208"/>
          <p:cNvCxnSpPr/>
          <p:nvPr/>
        </p:nvCxnSpPr>
        <p:spPr>
          <a:xfrm flipV="1">
            <a:off x="97903" y="513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0" name="直接连接符 209"/>
          <p:cNvCxnSpPr/>
          <p:nvPr/>
        </p:nvCxnSpPr>
        <p:spPr>
          <a:xfrm flipV="1">
            <a:off x="97903" y="521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1" name="直接连接符 210"/>
          <p:cNvCxnSpPr/>
          <p:nvPr/>
        </p:nvCxnSpPr>
        <p:spPr>
          <a:xfrm flipV="1">
            <a:off x="97903" y="528786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2" name="直接连接符 211"/>
          <p:cNvCxnSpPr/>
          <p:nvPr/>
        </p:nvCxnSpPr>
        <p:spPr>
          <a:xfrm flipV="1">
            <a:off x="97903" y="536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3" name="直接连接符 212"/>
          <p:cNvCxnSpPr/>
          <p:nvPr/>
        </p:nvCxnSpPr>
        <p:spPr>
          <a:xfrm flipV="1">
            <a:off x="97903" y="54359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0" name="直接连接符 219"/>
          <p:cNvCxnSpPr/>
          <p:nvPr/>
        </p:nvCxnSpPr>
        <p:spPr>
          <a:xfrm flipV="1">
            <a:off x="97903" y="23372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1" name="直接连接符 220"/>
          <p:cNvCxnSpPr/>
          <p:nvPr/>
        </p:nvCxnSpPr>
        <p:spPr>
          <a:xfrm flipV="1">
            <a:off x="97903" y="241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2" name="直接连接符 221"/>
          <p:cNvCxnSpPr/>
          <p:nvPr/>
        </p:nvCxnSpPr>
        <p:spPr>
          <a:xfrm flipV="1">
            <a:off x="97903" y="248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3" name="直接连接符 222"/>
          <p:cNvCxnSpPr/>
          <p:nvPr/>
        </p:nvCxnSpPr>
        <p:spPr>
          <a:xfrm flipV="1">
            <a:off x="97903" y="255938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4" name="直接连接符 223"/>
          <p:cNvCxnSpPr/>
          <p:nvPr/>
        </p:nvCxnSpPr>
        <p:spPr>
          <a:xfrm flipV="1">
            <a:off x="97903" y="263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5" name="直接连接符 224"/>
          <p:cNvCxnSpPr/>
          <p:nvPr/>
        </p:nvCxnSpPr>
        <p:spPr>
          <a:xfrm flipV="1">
            <a:off x="97903" y="270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直接连接符 225"/>
          <p:cNvCxnSpPr/>
          <p:nvPr/>
        </p:nvCxnSpPr>
        <p:spPr>
          <a:xfrm flipV="1">
            <a:off x="97903" y="278153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7" name="直接连接符 226"/>
          <p:cNvCxnSpPr/>
          <p:nvPr/>
        </p:nvCxnSpPr>
        <p:spPr>
          <a:xfrm flipV="1">
            <a:off x="97903" y="285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8" name="直接连接符 227"/>
          <p:cNvCxnSpPr/>
          <p:nvPr/>
        </p:nvCxnSpPr>
        <p:spPr>
          <a:xfrm flipV="1">
            <a:off x="97903" y="292963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9" name="直接连接符 228"/>
          <p:cNvCxnSpPr/>
          <p:nvPr/>
        </p:nvCxnSpPr>
        <p:spPr>
          <a:xfrm flipV="1">
            <a:off x="97903" y="300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0" name="直接连接符 229"/>
          <p:cNvCxnSpPr/>
          <p:nvPr/>
        </p:nvCxnSpPr>
        <p:spPr>
          <a:xfrm flipV="1">
            <a:off x="97903" y="307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1" name="直接连接符 230"/>
          <p:cNvCxnSpPr/>
          <p:nvPr/>
        </p:nvCxnSpPr>
        <p:spPr>
          <a:xfrm flipV="1">
            <a:off x="97903" y="315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直接连接符 231"/>
          <p:cNvCxnSpPr/>
          <p:nvPr/>
        </p:nvCxnSpPr>
        <p:spPr>
          <a:xfrm flipV="1">
            <a:off x="97903" y="322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3" name="直接连接符 232"/>
          <p:cNvCxnSpPr/>
          <p:nvPr/>
        </p:nvCxnSpPr>
        <p:spPr>
          <a:xfrm flipV="1">
            <a:off x="97903" y="329988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4" name="直接连接符 233"/>
          <p:cNvCxnSpPr/>
          <p:nvPr/>
        </p:nvCxnSpPr>
        <p:spPr>
          <a:xfrm flipV="1">
            <a:off x="97903" y="337393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5" name="直接连接符 234"/>
          <p:cNvCxnSpPr/>
          <p:nvPr/>
        </p:nvCxnSpPr>
        <p:spPr>
          <a:xfrm flipV="1">
            <a:off x="97903" y="344798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3" name="直接连接符 242"/>
          <p:cNvCxnSpPr/>
          <p:nvPr/>
        </p:nvCxnSpPr>
        <p:spPr>
          <a:xfrm flipV="1">
            <a:off x="97903" y="151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4" name="直接连接符 243"/>
          <p:cNvCxnSpPr/>
          <p:nvPr/>
        </p:nvCxnSpPr>
        <p:spPr>
          <a:xfrm flipV="1">
            <a:off x="97903" y="159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5" name="直接连接符 244"/>
          <p:cNvCxnSpPr/>
          <p:nvPr/>
        </p:nvCxnSpPr>
        <p:spPr>
          <a:xfrm flipV="1">
            <a:off x="97903" y="166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6" name="直接连接符 245"/>
          <p:cNvCxnSpPr/>
          <p:nvPr/>
        </p:nvCxnSpPr>
        <p:spPr>
          <a:xfrm flipV="1">
            <a:off x="97903" y="17391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7" name="直接连接符 246"/>
          <p:cNvCxnSpPr/>
          <p:nvPr/>
        </p:nvCxnSpPr>
        <p:spPr>
          <a:xfrm flipV="1">
            <a:off x="97903" y="181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8" name="直接连接符 247"/>
          <p:cNvCxnSpPr/>
          <p:nvPr/>
        </p:nvCxnSpPr>
        <p:spPr>
          <a:xfrm flipV="1">
            <a:off x="97903" y="188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9" name="直接连接符 248"/>
          <p:cNvCxnSpPr/>
          <p:nvPr/>
        </p:nvCxnSpPr>
        <p:spPr>
          <a:xfrm flipV="1">
            <a:off x="97903" y="196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0" name="直接连接符 249"/>
          <p:cNvCxnSpPr/>
          <p:nvPr/>
        </p:nvCxnSpPr>
        <p:spPr>
          <a:xfrm flipV="1">
            <a:off x="97903" y="203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1" name="直接连接符 250"/>
          <p:cNvCxnSpPr/>
          <p:nvPr/>
        </p:nvCxnSpPr>
        <p:spPr>
          <a:xfrm flipV="1">
            <a:off x="97903" y="210938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2" name="直接连接符 251"/>
          <p:cNvCxnSpPr/>
          <p:nvPr/>
        </p:nvCxnSpPr>
        <p:spPr>
          <a:xfrm flipV="1">
            <a:off x="97903" y="218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3" name="直接连接符 252"/>
          <p:cNvCxnSpPr/>
          <p:nvPr/>
        </p:nvCxnSpPr>
        <p:spPr>
          <a:xfrm flipV="1">
            <a:off x="97903" y="225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4" name="直接连接符 253"/>
          <p:cNvCxnSpPr/>
          <p:nvPr/>
        </p:nvCxnSpPr>
        <p:spPr>
          <a:xfrm flipV="1">
            <a:off x="97903" y="14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5" name="直接连接符 254"/>
          <p:cNvCxnSpPr/>
          <p:nvPr/>
        </p:nvCxnSpPr>
        <p:spPr>
          <a:xfrm flipV="1">
            <a:off x="97903" y="15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6" name="直接连接符 255"/>
          <p:cNvCxnSpPr/>
          <p:nvPr/>
        </p:nvCxnSpPr>
        <p:spPr>
          <a:xfrm flipV="1">
            <a:off x="97903" y="16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7" name="直接连接符 256"/>
          <p:cNvCxnSpPr/>
          <p:nvPr/>
        </p:nvCxnSpPr>
        <p:spPr>
          <a:xfrm flipV="1">
            <a:off x="97903" y="17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直接连接符 257"/>
          <p:cNvCxnSpPr/>
          <p:nvPr/>
        </p:nvCxnSpPr>
        <p:spPr>
          <a:xfrm flipV="1">
            <a:off x="97903" y="177900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直接连接符 258"/>
          <p:cNvCxnSpPr/>
          <p:nvPr/>
        </p:nvCxnSpPr>
        <p:spPr>
          <a:xfrm flipV="1">
            <a:off x="97903" y="185305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0" name="直接连接符 259"/>
          <p:cNvCxnSpPr/>
          <p:nvPr/>
        </p:nvCxnSpPr>
        <p:spPr>
          <a:xfrm flipV="1">
            <a:off x="97903" y="19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直接连接符 260"/>
          <p:cNvCxnSpPr/>
          <p:nvPr/>
        </p:nvCxnSpPr>
        <p:spPr>
          <a:xfrm flipV="1">
            <a:off x="97903" y="20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直接连接符 261"/>
          <p:cNvCxnSpPr/>
          <p:nvPr/>
        </p:nvCxnSpPr>
        <p:spPr>
          <a:xfrm flipV="1">
            <a:off x="97903" y="20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3" name="直接连接符 262"/>
          <p:cNvCxnSpPr/>
          <p:nvPr/>
        </p:nvCxnSpPr>
        <p:spPr>
          <a:xfrm flipV="1">
            <a:off x="97903" y="21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4" name="直接连接符 263"/>
          <p:cNvCxnSpPr/>
          <p:nvPr/>
        </p:nvCxnSpPr>
        <p:spPr>
          <a:xfrm flipV="1">
            <a:off x="97903" y="222330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5" name="直接连接符 264"/>
          <p:cNvCxnSpPr/>
          <p:nvPr/>
        </p:nvCxnSpPr>
        <p:spPr>
          <a:xfrm flipV="1">
            <a:off x="97903" y="22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6" name="直接连接符 265"/>
          <p:cNvCxnSpPr/>
          <p:nvPr/>
        </p:nvCxnSpPr>
        <p:spPr>
          <a:xfrm flipV="1">
            <a:off x="97903" y="12236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7" name="直接连接符 266"/>
          <p:cNvCxnSpPr/>
          <p:nvPr/>
        </p:nvCxnSpPr>
        <p:spPr>
          <a:xfrm flipV="1">
            <a:off x="97903" y="1297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8" name="直接连接符 267"/>
          <p:cNvCxnSpPr/>
          <p:nvPr/>
        </p:nvCxnSpPr>
        <p:spPr>
          <a:xfrm flipV="1">
            <a:off x="97903" y="137172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9" name="直接连接符 268"/>
          <p:cNvCxnSpPr/>
          <p:nvPr/>
        </p:nvCxnSpPr>
        <p:spPr>
          <a:xfrm flipV="1">
            <a:off x="97903" y="1445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0" name="直接连接符 269"/>
          <p:cNvCxnSpPr/>
          <p:nvPr/>
        </p:nvCxnSpPr>
        <p:spPr>
          <a:xfrm flipV="1">
            <a:off x="97903" y="118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1" name="直接连接符 270"/>
          <p:cNvCxnSpPr/>
          <p:nvPr/>
        </p:nvCxnSpPr>
        <p:spPr>
          <a:xfrm flipV="1">
            <a:off x="97903" y="126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2" name="直接连接符 271"/>
          <p:cNvCxnSpPr/>
          <p:nvPr/>
        </p:nvCxnSpPr>
        <p:spPr>
          <a:xfrm flipV="1">
            <a:off x="97903" y="1336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3" name="直接连接符 272"/>
          <p:cNvCxnSpPr/>
          <p:nvPr/>
        </p:nvCxnSpPr>
        <p:spPr>
          <a:xfrm flipV="1">
            <a:off x="97903" y="141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4" name="直接连接符 273"/>
          <p:cNvCxnSpPr/>
          <p:nvPr/>
        </p:nvCxnSpPr>
        <p:spPr>
          <a:xfrm flipV="1">
            <a:off x="97903" y="1111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6" name="直接连接符 275"/>
          <p:cNvCxnSpPr/>
          <p:nvPr/>
        </p:nvCxnSpPr>
        <p:spPr>
          <a:xfrm flipV="1">
            <a:off x="97903" y="115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7" name="直接连接符 326"/>
          <p:cNvCxnSpPr/>
          <p:nvPr/>
        </p:nvCxnSpPr>
        <p:spPr>
          <a:xfrm flipV="1">
            <a:off x="9195454" y="509229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8" name="直接连接符 327"/>
          <p:cNvCxnSpPr/>
          <p:nvPr/>
        </p:nvCxnSpPr>
        <p:spPr>
          <a:xfrm flipV="1">
            <a:off x="9195454" y="516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9" name="直接连接符 328"/>
          <p:cNvCxnSpPr/>
          <p:nvPr/>
        </p:nvCxnSpPr>
        <p:spPr>
          <a:xfrm flipV="1">
            <a:off x="9195454" y="524039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0" name="直接连接符 329"/>
          <p:cNvCxnSpPr/>
          <p:nvPr/>
        </p:nvCxnSpPr>
        <p:spPr>
          <a:xfrm flipV="1">
            <a:off x="9195454" y="531444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1" name="直接连接符 330"/>
          <p:cNvCxnSpPr/>
          <p:nvPr/>
        </p:nvCxnSpPr>
        <p:spPr>
          <a:xfrm flipV="1">
            <a:off x="9195454" y="538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2" name="直接连接符 331"/>
          <p:cNvCxnSpPr/>
          <p:nvPr/>
        </p:nvCxnSpPr>
        <p:spPr>
          <a:xfrm flipV="1">
            <a:off x="9195454" y="505811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直接连接符 332"/>
          <p:cNvCxnSpPr/>
          <p:nvPr/>
        </p:nvCxnSpPr>
        <p:spPr>
          <a:xfrm flipV="1">
            <a:off x="9195454" y="513216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直接连接符 333"/>
          <p:cNvCxnSpPr/>
          <p:nvPr/>
        </p:nvCxnSpPr>
        <p:spPr>
          <a:xfrm flipV="1">
            <a:off x="9195454" y="52062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直接连接符 334"/>
          <p:cNvCxnSpPr/>
          <p:nvPr/>
        </p:nvCxnSpPr>
        <p:spPr>
          <a:xfrm flipV="1">
            <a:off x="9195454" y="52802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直接连接符 335"/>
          <p:cNvCxnSpPr/>
          <p:nvPr/>
        </p:nvCxnSpPr>
        <p:spPr>
          <a:xfrm flipV="1">
            <a:off x="9195454" y="535431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直接连接符 336"/>
          <p:cNvCxnSpPr/>
          <p:nvPr/>
        </p:nvCxnSpPr>
        <p:spPr>
          <a:xfrm flipV="1">
            <a:off x="9195454" y="54283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直接连接符 337"/>
          <p:cNvCxnSpPr/>
          <p:nvPr/>
        </p:nvCxnSpPr>
        <p:spPr>
          <a:xfrm flipV="1">
            <a:off x="9195454" y="479893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直接连接符 338"/>
          <p:cNvCxnSpPr/>
          <p:nvPr/>
        </p:nvCxnSpPr>
        <p:spPr>
          <a:xfrm flipV="1">
            <a:off x="9195454" y="4872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直接连接符 339"/>
          <p:cNvCxnSpPr/>
          <p:nvPr/>
        </p:nvCxnSpPr>
        <p:spPr>
          <a:xfrm flipV="1">
            <a:off x="9195454" y="494704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直接连接符 340"/>
          <p:cNvCxnSpPr/>
          <p:nvPr/>
        </p:nvCxnSpPr>
        <p:spPr>
          <a:xfrm flipV="1">
            <a:off x="9195454" y="502109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直接连接符 341"/>
          <p:cNvCxnSpPr/>
          <p:nvPr/>
        </p:nvCxnSpPr>
        <p:spPr>
          <a:xfrm flipV="1">
            <a:off x="9195454" y="47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直接连接符 342"/>
          <p:cNvCxnSpPr/>
          <p:nvPr/>
        </p:nvCxnSpPr>
        <p:spPr>
          <a:xfrm flipV="1">
            <a:off x="9195454" y="48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直接连接符 343"/>
          <p:cNvCxnSpPr/>
          <p:nvPr/>
        </p:nvCxnSpPr>
        <p:spPr>
          <a:xfrm flipV="1">
            <a:off x="9195454" y="49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直接连接符 344"/>
          <p:cNvCxnSpPr/>
          <p:nvPr/>
        </p:nvCxnSpPr>
        <p:spPr>
          <a:xfrm flipV="1">
            <a:off x="9195454" y="49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6" name="直接连接符 345"/>
          <p:cNvCxnSpPr/>
          <p:nvPr/>
        </p:nvCxnSpPr>
        <p:spPr>
          <a:xfrm flipV="1">
            <a:off x="9195454" y="46869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7" name="直接连接符 346"/>
          <p:cNvCxnSpPr/>
          <p:nvPr/>
        </p:nvCxnSpPr>
        <p:spPr>
          <a:xfrm flipV="1">
            <a:off x="9195454" y="47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3" name="文本框 2"/>
          <p:cNvSpPr txBox="1"/>
          <p:nvPr/>
        </p:nvSpPr>
        <p:spPr>
          <a:xfrm>
            <a:off x="3672465" y="180101"/>
            <a:ext cx="2021840" cy="645160"/>
          </a:xfrm>
          <a:prstGeom prst="rect">
            <a:avLst/>
          </a:prstGeom>
          <a:noFill/>
          <a:ln w="9525">
            <a:noFill/>
          </a:ln>
        </p:spPr>
        <p:txBody>
          <a:bodyPr wrap="non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l" eaLnBrk="1" hangingPunct="1">
              <a:lnSpc>
                <a:spcPct val="100000"/>
              </a:lnSpc>
              <a:spcBef>
                <a:spcPct val="0"/>
              </a:spcBef>
              <a:buNone/>
            </a:pPr>
            <a:r>
              <a:rPr lang="en-US" sz="1800" b="1">
                <a:solidFill>
                  <a:srgbClr val="00A99D"/>
                </a:solidFill>
                <a:latin typeface="Noto Sans SC"/>
                <a:ea typeface="Noto Sans SC"/>
                <a:cs typeface="Noto Sans SC"/>
                <a:sym typeface="Noto Sans SC"/>
              </a:rPr>
              <a:t>通讯故障检修指南</a:t>
            </a:r>
            <a:endParaRPr lang="en-US" altLang="en-US" sz="1800" b="1">
              <a:solidFill>
                <a:srgbClr val="00A99D"/>
              </a:solidFill>
              <a:latin typeface="Noto Sans SC"/>
              <a:ea typeface="Noto Sans SC"/>
              <a:cs typeface="Noto Sans SC"/>
              <a:sym typeface="Noto Sans SC"/>
            </a:endParaRPr>
          </a:p>
          <a:p>
            <a:pPr marL="0" lvl="0" indent="0" eaLnBrk="1" hangingPunct="1">
              <a:lnSpc>
                <a:spcPct val="100000"/>
              </a:lnSpc>
              <a:spcBef>
                <a:spcPct val="0"/>
              </a:spcBef>
              <a:buNone/>
            </a:pPr>
            <a:endParaRPr lang="zh-CN" altLang="en-US" sz="1800" b="1" dirty="0" smtClean="0">
              <a:latin typeface="微软雅黑" panose="020B0503020204020204" charset="-122"/>
              <a:ea typeface="微软雅黑" panose="020B0503020204020204" charset="-122"/>
              <a:sym typeface="宋体" panose="02010600030101010101" pitchFamily="2" charset="-122"/>
            </a:endParaRPr>
          </a:p>
        </p:txBody>
      </p:sp>
      <p:cxnSp>
        <p:nvCxnSpPr>
          <p:cNvPr id="9" name="直接连接符 8"/>
          <p:cNvCxnSpPr/>
          <p:nvPr/>
        </p:nvCxnSpPr>
        <p:spPr>
          <a:xfrm>
            <a:off x="36195" y="548640"/>
            <a:ext cx="9899650" cy="0"/>
          </a:xfrm>
          <a:prstGeom prst="line">
            <a:avLst/>
          </a:prstGeom>
          <a:ln w="88900" cap="flat" cmpd="thickThin">
            <a:solidFill>
              <a:schemeClr val="accent1">
                <a:lumMod val="75000"/>
              </a:schemeClr>
            </a:solidFill>
            <a:prstDash val="solid"/>
            <a:bevel/>
            <a:headEnd type="none"/>
          </a:ln>
        </p:spPr>
        <p:style>
          <a:lnRef idx="1">
            <a:schemeClr val="accent1"/>
          </a:lnRef>
          <a:fillRef idx="0">
            <a:schemeClr val="accent1"/>
          </a:fillRef>
          <a:effectRef idx="0">
            <a:schemeClr val="accent1"/>
          </a:effectRef>
          <a:fontRef idx="minor">
            <a:schemeClr val="tx1"/>
          </a:fontRef>
        </p:style>
      </p:cxnSp>
      <p:sp>
        <p:nvSpPr>
          <p:cNvPr id="2" name="AutoShape 3"/>
          <p:cNvSpPr/>
          <p:nvPr/>
        </p:nvSpPr>
        <p:spPr>
          <a:xfrm>
            <a:off x="620990" y="1048537"/>
            <a:ext cx="8693864" cy="517492"/>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610" b="1" i="0" u="none" strike="noStrike">
                <a:solidFill>
                  <a:srgbClr val="1F2937"/>
                </a:solidFill>
                <a:latin typeface="Noto Sans SC"/>
                <a:ea typeface="Noto Sans SC"/>
                <a:cs typeface="Noto Sans SC"/>
                <a:sym typeface="Noto Sans SC"/>
              </a:rPr>
              <a:t>02. 以太网通讯故障检修：链路层检查</a:t>
            </a:r>
            <a:endParaRPr lang="en-US" sz="895"/>
          </a:p>
        </p:txBody>
      </p:sp>
      <p:sp>
        <p:nvSpPr>
          <p:cNvPr id="4" name="AutoShape 4"/>
          <p:cNvSpPr/>
          <p:nvPr/>
        </p:nvSpPr>
        <p:spPr>
          <a:xfrm>
            <a:off x="620990" y="1876524"/>
            <a:ext cx="2794456" cy="1759473"/>
          </a:xfrm>
          <a:prstGeom prst="roundRect">
            <a:avLst>
              <a:gd name="adj" fmla="val 0"/>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sp>
        <p:nvSpPr>
          <p:cNvPr id="5" name="AutoShape 5"/>
          <p:cNvSpPr/>
          <p:nvPr/>
        </p:nvSpPr>
        <p:spPr>
          <a:xfrm>
            <a:off x="776238" y="2031772"/>
            <a:ext cx="51749" cy="248396"/>
          </a:xfrm>
          <a:prstGeom prst="roundRect">
            <a:avLst>
              <a:gd name="adj" fmla="val 0"/>
            </a:avLst>
          </a:prstGeom>
          <a:solidFill>
            <a:srgbClr val="00A99D">
              <a:alpha val="100000"/>
            </a:srgbClr>
          </a:solidFill>
          <a:ln w="25400" cap="flat" cmpd="sng">
            <a:noFill/>
            <a:prstDash val="solid"/>
            <a:round/>
          </a:ln>
        </p:spPr>
        <p:txBody>
          <a:bodyPr vert="horz" wrap="square" lIns="51749" tIns="51749" rIns="51749" bIns="51749" rtlCol="0" anchor="ctr"/>
          <a:lstStyle/>
          <a:p>
            <a:pPr algn="ctr">
              <a:defRPr/>
            </a:pPr>
            <a:endParaRPr sz="1465"/>
          </a:p>
        </p:txBody>
      </p:sp>
      <p:sp>
        <p:nvSpPr>
          <p:cNvPr id="6" name="AutoShape 6"/>
          <p:cNvSpPr/>
          <p:nvPr/>
        </p:nvSpPr>
        <p:spPr>
          <a:xfrm>
            <a:off x="931485" y="2000722"/>
            <a:ext cx="2276964" cy="310495"/>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65" b="1" i="0" u="none" strike="noStrike">
                <a:solidFill>
                  <a:srgbClr val="1F2937"/>
                </a:solidFill>
                <a:latin typeface="Noto Sans SC"/>
                <a:ea typeface="Noto Sans SC"/>
                <a:cs typeface="Noto Sans SC"/>
                <a:sym typeface="Noto Sans SC"/>
              </a:rPr>
              <a:t>检查IP地址设置</a:t>
            </a:r>
            <a:endParaRPr lang="en-US" sz="895"/>
          </a:p>
        </p:txBody>
      </p:sp>
      <p:sp>
        <p:nvSpPr>
          <p:cNvPr id="7" name="AutoShape 7"/>
          <p:cNvSpPr/>
          <p:nvPr/>
        </p:nvSpPr>
        <p:spPr>
          <a:xfrm>
            <a:off x="776238" y="2497515"/>
            <a:ext cx="2483961" cy="983235"/>
          </a:xfrm>
          <a:prstGeom prst="rect">
            <a:avLst/>
          </a:prstGeom>
          <a:noFill/>
          <a:ln w="12700" cap="flat" cmpd="sng">
            <a:noFill/>
            <a:prstDash val="solid"/>
            <a:round/>
          </a:ln>
        </p:spPr>
        <p:txBody>
          <a:bodyPr vert="horz" wrap="square" lIns="0" tIns="0" rIns="0" bIns="0" rtlCol="0" anchor="ctr" anchorCtr="0"/>
          <a:lstStyle/>
          <a:p>
            <a:pPr indent="0" algn="l">
              <a:lnSpc>
                <a:spcPct val="117000"/>
              </a:lnSpc>
              <a:defRPr/>
            </a:pPr>
            <a:r>
              <a:rPr lang="en-US" sz="1060" b="1" i="0" u="none" strike="noStrike">
                <a:solidFill>
                  <a:srgbClr val="4B5563"/>
                </a:solidFill>
                <a:latin typeface="Noto Sans SC"/>
                <a:ea typeface="Noto Sans SC"/>
                <a:cs typeface="Noto Sans SC"/>
                <a:sym typeface="Noto Sans SC"/>
              </a:rPr>
              <a:t>基本原则：</a:t>
            </a:r>
            <a:r>
              <a:rPr lang="en-US" sz="1060" b="0" i="0" u="none" strike="noStrike">
                <a:solidFill>
                  <a:srgbClr val="4B5563"/>
                </a:solidFill>
                <a:latin typeface="Noto Sans SC"/>
                <a:ea typeface="Noto Sans SC"/>
                <a:cs typeface="Noto Sans SC"/>
                <a:sym typeface="Noto Sans SC"/>
              </a:rPr>
              <a:t>PC与PLC必须处于</a:t>
            </a:r>
            <a:r>
              <a:rPr lang="en-US" sz="1060" b="1" i="0" u="none" strike="noStrike">
                <a:solidFill>
                  <a:srgbClr val="4B5563"/>
                </a:solidFill>
                <a:latin typeface="Noto Sans SC"/>
                <a:ea typeface="Noto Sans SC"/>
                <a:cs typeface="Noto Sans SC"/>
                <a:sym typeface="Noto Sans SC"/>
              </a:rPr>
              <a:t>同一网段</a:t>
            </a:r>
            <a:r>
              <a:rPr lang="en-US" sz="1060" b="0" i="0" u="none" strike="noStrike">
                <a:solidFill>
                  <a:srgbClr val="4B5563"/>
                </a:solidFill>
                <a:latin typeface="Noto Sans SC"/>
                <a:ea typeface="Noto Sans SC"/>
                <a:cs typeface="Noto Sans SC"/>
                <a:sym typeface="Noto Sans SC"/>
              </a:rPr>
              <a:t>。</a:t>
            </a:r>
            <a:endParaRPr lang="en-US" sz="895"/>
          </a:p>
          <a:p>
            <a:pPr indent="0" algn="l">
              <a:lnSpc>
                <a:spcPct val="117000"/>
              </a:lnSpc>
            </a:pPr>
            <a:r>
              <a:rPr lang="en-US" sz="1060" b="1" i="0" u="none" strike="noStrike">
                <a:solidFill>
                  <a:srgbClr val="4B5563"/>
                </a:solidFill>
                <a:latin typeface="Noto Sans SC"/>
                <a:ea typeface="Noto Sans SC"/>
                <a:cs typeface="Noto Sans SC"/>
                <a:sym typeface="Noto Sans SC"/>
              </a:rPr>
              <a:t>示例：</a:t>
            </a:r>
            <a:r>
              <a:rPr lang="en-US" sz="1060" b="0" i="0" u="none" strike="noStrike">
                <a:solidFill>
                  <a:srgbClr val="4B5563"/>
                </a:solidFill>
                <a:latin typeface="Noto Sans SC"/>
                <a:ea typeface="Noto Sans SC"/>
                <a:cs typeface="Noto Sans SC"/>
                <a:sym typeface="Noto Sans SC"/>
              </a:rPr>
              <a:t>若PLC IP为</a:t>
            </a:r>
            <a:r>
              <a:rPr lang="en-US" sz="1060" b="0" i="0" u="none" strike="noStrike">
                <a:solidFill>
                  <a:srgbClr val="00A99D"/>
                </a:solidFill>
                <a:latin typeface="Noto Sans SC"/>
                <a:ea typeface="Noto Sans SC"/>
                <a:cs typeface="Noto Sans SC"/>
                <a:sym typeface="Noto Sans SC"/>
              </a:rPr>
              <a:t>192.168.2.1</a:t>
            </a:r>
            <a:r>
              <a:rPr lang="en-US" sz="1060" b="0" i="0" u="none" strike="noStrike">
                <a:solidFill>
                  <a:srgbClr val="4B5563"/>
                </a:solidFill>
                <a:latin typeface="Noto Sans SC"/>
                <a:ea typeface="Noto Sans SC"/>
                <a:cs typeface="Noto Sans SC"/>
                <a:sym typeface="Noto Sans SC"/>
              </a:rPr>
              <a:t>，掩码255.255.255.0，则PC IP需设为</a:t>
            </a:r>
            <a:r>
              <a:rPr lang="en-US" sz="1060" b="0" i="0" u="none" strike="noStrike">
                <a:solidFill>
                  <a:srgbClr val="00A99D"/>
                </a:solidFill>
                <a:latin typeface="Noto Sans SC"/>
                <a:ea typeface="Noto Sans SC"/>
                <a:cs typeface="Noto Sans SC"/>
                <a:sym typeface="Noto Sans SC"/>
              </a:rPr>
              <a:t>192.168.2.X</a:t>
            </a:r>
            <a:r>
              <a:rPr lang="en-US" sz="1060" b="0" i="0" u="none" strike="noStrike">
                <a:solidFill>
                  <a:srgbClr val="4B5563"/>
                </a:solidFill>
                <a:latin typeface="Noto Sans SC"/>
                <a:ea typeface="Noto Sans SC"/>
                <a:cs typeface="Noto Sans SC"/>
                <a:sym typeface="Noto Sans SC"/>
              </a:rPr>
              <a:t>。</a:t>
            </a:r>
            <a:endParaRPr lang="en-US" sz="1060" b="0" i="0" u="none" strike="noStrike">
              <a:solidFill>
                <a:srgbClr val="4B5563"/>
              </a:solidFill>
              <a:latin typeface="Noto Sans SC"/>
              <a:ea typeface="Noto Sans SC"/>
              <a:cs typeface="Noto Sans SC"/>
              <a:sym typeface="Noto Sans SC"/>
            </a:endParaRPr>
          </a:p>
        </p:txBody>
      </p:sp>
      <p:sp>
        <p:nvSpPr>
          <p:cNvPr id="8" name="AutoShape 8"/>
          <p:cNvSpPr/>
          <p:nvPr/>
        </p:nvSpPr>
        <p:spPr>
          <a:xfrm>
            <a:off x="3570694" y="1876524"/>
            <a:ext cx="2794456" cy="1759473"/>
          </a:xfrm>
          <a:prstGeom prst="roundRect">
            <a:avLst>
              <a:gd name="adj" fmla="val 0"/>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sp>
        <p:nvSpPr>
          <p:cNvPr id="10" name="AutoShape 9"/>
          <p:cNvSpPr/>
          <p:nvPr/>
        </p:nvSpPr>
        <p:spPr>
          <a:xfrm>
            <a:off x="3725942" y="2031772"/>
            <a:ext cx="51749" cy="248396"/>
          </a:xfrm>
          <a:prstGeom prst="roundRect">
            <a:avLst>
              <a:gd name="adj" fmla="val 0"/>
            </a:avLst>
          </a:prstGeom>
          <a:solidFill>
            <a:srgbClr val="00A99D">
              <a:alpha val="100000"/>
            </a:srgbClr>
          </a:solidFill>
          <a:ln w="25400" cap="flat" cmpd="sng">
            <a:noFill/>
            <a:prstDash val="solid"/>
            <a:round/>
          </a:ln>
        </p:spPr>
        <p:txBody>
          <a:bodyPr vert="horz" wrap="square" lIns="51749" tIns="51749" rIns="51749" bIns="51749" rtlCol="0" anchor="ctr"/>
          <a:lstStyle/>
          <a:p>
            <a:pPr algn="ctr">
              <a:defRPr/>
            </a:pPr>
            <a:endParaRPr sz="1465"/>
          </a:p>
        </p:txBody>
      </p:sp>
      <p:sp>
        <p:nvSpPr>
          <p:cNvPr id="11" name="AutoShape 10"/>
          <p:cNvSpPr/>
          <p:nvPr/>
        </p:nvSpPr>
        <p:spPr>
          <a:xfrm>
            <a:off x="3881189" y="2000722"/>
            <a:ext cx="2276964" cy="310495"/>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65" b="1" i="0" u="none" strike="noStrike">
                <a:solidFill>
                  <a:srgbClr val="1F2937"/>
                </a:solidFill>
                <a:latin typeface="Noto Sans SC"/>
                <a:ea typeface="Noto Sans SC"/>
                <a:cs typeface="Noto Sans SC"/>
                <a:sym typeface="Noto Sans SC"/>
              </a:rPr>
              <a:t>检查防火墙与杀毒软件</a:t>
            </a:r>
            <a:endParaRPr lang="en-US" sz="895"/>
          </a:p>
        </p:txBody>
      </p:sp>
      <p:sp>
        <p:nvSpPr>
          <p:cNvPr id="12" name="AutoShape 11"/>
          <p:cNvSpPr/>
          <p:nvPr/>
        </p:nvSpPr>
        <p:spPr>
          <a:xfrm>
            <a:off x="3725942" y="2497515"/>
            <a:ext cx="2483961" cy="983235"/>
          </a:xfrm>
          <a:prstGeom prst="rect">
            <a:avLst/>
          </a:prstGeom>
          <a:noFill/>
          <a:ln w="12700" cap="flat" cmpd="sng">
            <a:noFill/>
            <a:prstDash val="solid"/>
            <a:round/>
          </a:ln>
        </p:spPr>
        <p:txBody>
          <a:bodyPr vert="horz" wrap="square" lIns="0" tIns="0" rIns="0" bIns="0" rtlCol="0" anchor="ctr" anchorCtr="0"/>
          <a:lstStyle/>
          <a:p>
            <a:pPr indent="0" algn="l">
              <a:lnSpc>
                <a:spcPct val="117000"/>
              </a:lnSpc>
              <a:defRPr/>
            </a:pPr>
            <a:r>
              <a:rPr lang="en-US" sz="1060" b="0" i="0" u="none" strike="noStrike">
                <a:solidFill>
                  <a:srgbClr val="4B5563"/>
                </a:solidFill>
                <a:latin typeface="Noto Sans SC"/>
                <a:ea typeface="Noto Sans SC"/>
                <a:cs typeface="Noto Sans SC"/>
                <a:sym typeface="Noto Sans SC"/>
              </a:rPr>
              <a:t>• 排查时可</a:t>
            </a:r>
            <a:r>
              <a:rPr lang="en-US" sz="1060" b="1" i="0" u="none" strike="noStrike">
                <a:solidFill>
                  <a:srgbClr val="4B5563"/>
                </a:solidFill>
                <a:latin typeface="Noto Sans SC"/>
                <a:ea typeface="Noto Sans SC"/>
                <a:cs typeface="Noto Sans SC"/>
                <a:sym typeface="Noto Sans SC"/>
              </a:rPr>
              <a:t>临时关闭防火墙</a:t>
            </a:r>
            <a:r>
              <a:rPr lang="en-US" sz="1060" b="0" i="0" u="none" strike="noStrike">
                <a:solidFill>
                  <a:srgbClr val="4B5563"/>
                </a:solidFill>
                <a:latin typeface="Noto Sans SC"/>
                <a:ea typeface="Noto Sans SC"/>
                <a:cs typeface="Noto Sans SC"/>
                <a:sym typeface="Noto Sans SC"/>
              </a:rPr>
              <a:t>，验证是否由其阻断连接。</a:t>
            </a:r>
            <a:endParaRPr lang="en-US" sz="895"/>
          </a:p>
          <a:p>
            <a:pPr indent="0" algn="l">
              <a:lnSpc>
                <a:spcPct val="117000"/>
              </a:lnSpc>
            </a:pPr>
            <a:r>
              <a:rPr lang="en-US" sz="1060" b="0" i="0" u="none" strike="noStrike">
                <a:solidFill>
                  <a:srgbClr val="4B5563"/>
                </a:solidFill>
                <a:latin typeface="Noto Sans SC"/>
                <a:ea typeface="Noto Sans SC"/>
                <a:cs typeface="Noto Sans SC"/>
                <a:sym typeface="Noto Sans SC"/>
              </a:rPr>
              <a:t>• 确认STEP 7-Micro/WIN SMART已被添加到防火墙“允许应用”列表中。</a:t>
            </a:r>
            <a:endParaRPr lang="en-US" sz="1060" b="0" i="0" u="none" strike="noStrike">
              <a:solidFill>
                <a:srgbClr val="4B5563"/>
              </a:solidFill>
              <a:latin typeface="Noto Sans SC"/>
              <a:ea typeface="Noto Sans SC"/>
              <a:cs typeface="Noto Sans SC"/>
              <a:sym typeface="Noto Sans SC"/>
            </a:endParaRPr>
          </a:p>
        </p:txBody>
      </p:sp>
      <p:sp>
        <p:nvSpPr>
          <p:cNvPr id="13" name="AutoShape 12"/>
          <p:cNvSpPr/>
          <p:nvPr/>
        </p:nvSpPr>
        <p:spPr>
          <a:xfrm>
            <a:off x="6520398" y="1876524"/>
            <a:ext cx="2794456" cy="1759473"/>
          </a:xfrm>
          <a:prstGeom prst="roundRect">
            <a:avLst>
              <a:gd name="adj" fmla="val 0"/>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sp>
        <p:nvSpPr>
          <p:cNvPr id="14" name="AutoShape 13"/>
          <p:cNvSpPr/>
          <p:nvPr/>
        </p:nvSpPr>
        <p:spPr>
          <a:xfrm>
            <a:off x="6675646" y="2031772"/>
            <a:ext cx="51749" cy="248396"/>
          </a:xfrm>
          <a:prstGeom prst="roundRect">
            <a:avLst>
              <a:gd name="adj" fmla="val 0"/>
            </a:avLst>
          </a:prstGeom>
          <a:solidFill>
            <a:srgbClr val="00A99D">
              <a:alpha val="100000"/>
            </a:srgbClr>
          </a:solidFill>
          <a:ln w="25400" cap="flat" cmpd="sng">
            <a:noFill/>
            <a:prstDash val="solid"/>
            <a:round/>
          </a:ln>
        </p:spPr>
        <p:txBody>
          <a:bodyPr vert="horz" wrap="square" lIns="51749" tIns="51749" rIns="51749" bIns="51749" rtlCol="0" anchor="ctr"/>
          <a:lstStyle/>
          <a:p>
            <a:pPr algn="ctr">
              <a:defRPr/>
            </a:pPr>
            <a:endParaRPr sz="1465"/>
          </a:p>
        </p:txBody>
      </p:sp>
      <p:sp>
        <p:nvSpPr>
          <p:cNvPr id="15" name="AutoShape 14"/>
          <p:cNvSpPr/>
          <p:nvPr/>
        </p:nvSpPr>
        <p:spPr>
          <a:xfrm>
            <a:off x="6830893" y="2000722"/>
            <a:ext cx="2276964" cy="310495"/>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65" b="1" i="0" u="none" strike="noStrike">
                <a:solidFill>
                  <a:srgbClr val="1F2937"/>
                </a:solidFill>
                <a:latin typeface="Noto Sans SC"/>
                <a:ea typeface="Noto Sans SC"/>
                <a:cs typeface="Noto Sans SC"/>
                <a:sym typeface="Noto Sans SC"/>
              </a:rPr>
              <a:t>故障排查逻辑</a:t>
            </a:r>
            <a:endParaRPr lang="en-US" sz="895"/>
          </a:p>
        </p:txBody>
      </p:sp>
      <p:sp>
        <p:nvSpPr>
          <p:cNvPr id="16" name="AutoShape 15"/>
          <p:cNvSpPr/>
          <p:nvPr/>
        </p:nvSpPr>
        <p:spPr>
          <a:xfrm>
            <a:off x="6675646" y="2497515"/>
            <a:ext cx="2483961" cy="983235"/>
          </a:xfrm>
          <a:prstGeom prst="rect">
            <a:avLst/>
          </a:prstGeom>
          <a:noFill/>
          <a:ln w="12700" cap="flat" cmpd="sng">
            <a:noFill/>
            <a:prstDash val="solid"/>
            <a:round/>
          </a:ln>
        </p:spPr>
        <p:txBody>
          <a:bodyPr vert="horz" wrap="square" lIns="0" tIns="0" rIns="0" bIns="0" rtlCol="0" anchor="ctr" anchorCtr="0"/>
          <a:lstStyle/>
          <a:p>
            <a:pPr indent="0" algn="l">
              <a:lnSpc>
                <a:spcPct val="117000"/>
              </a:lnSpc>
              <a:defRPr/>
            </a:pPr>
            <a:r>
              <a:rPr lang="en-US" sz="1060" b="0" i="0" u="none" strike="noStrike">
                <a:solidFill>
                  <a:srgbClr val="4B5563"/>
                </a:solidFill>
                <a:latin typeface="Noto Sans SC"/>
                <a:ea typeface="Noto Sans SC"/>
                <a:cs typeface="Noto Sans SC"/>
                <a:sym typeface="Noto Sans SC"/>
              </a:rPr>
              <a:t>•</a:t>
            </a:r>
            <a:r>
              <a:rPr lang="en-US" sz="1060" b="1" i="0" u="none" strike="noStrike">
                <a:solidFill>
                  <a:srgbClr val="4B5563"/>
                </a:solidFill>
                <a:latin typeface="Noto Sans SC"/>
                <a:ea typeface="Noto Sans SC"/>
                <a:cs typeface="Noto Sans SC"/>
                <a:sym typeface="Noto Sans SC"/>
              </a:rPr>
              <a:t>正常响应：</a:t>
            </a:r>
            <a:r>
              <a:rPr lang="en-US" sz="1060" b="0" i="0" u="none" strike="noStrike">
                <a:solidFill>
                  <a:srgbClr val="4B5563"/>
                </a:solidFill>
                <a:latin typeface="Noto Sans SC"/>
                <a:ea typeface="Noto Sans SC"/>
                <a:cs typeface="Noto Sans SC"/>
                <a:sym typeface="Noto Sans SC"/>
              </a:rPr>
              <a:t>收到回复且无丢包，网络层通信正常。</a:t>
            </a:r>
            <a:endParaRPr lang="en-US" sz="895"/>
          </a:p>
          <a:p>
            <a:pPr indent="0" algn="l">
              <a:lnSpc>
                <a:spcPct val="117000"/>
              </a:lnSpc>
            </a:pPr>
            <a:r>
              <a:rPr lang="en-US" sz="1060" b="0" i="0" u="none" strike="noStrike">
                <a:solidFill>
                  <a:srgbClr val="4B5563"/>
                </a:solidFill>
                <a:latin typeface="Noto Sans SC"/>
                <a:ea typeface="Noto Sans SC"/>
                <a:cs typeface="Noto Sans SC"/>
                <a:sym typeface="Noto Sans SC"/>
              </a:rPr>
              <a:t>•</a:t>
            </a:r>
            <a:r>
              <a:rPr lang="en-US" sz="1060" b="1" i="0" u="none" strike="noStrike">
                <a:solidFill>
                  <a:srgbClr val="4B5563"/>
                </a:solidFill>
                <a:latin typeface="Noto Sans SC"/>
                <a:ea typeface="Noto Sans SC"/>
                <a:cs typeface="Noto Sans SC"/>
                <a:sym typeface="Noto Sans SC"/>
              </a:rPr>
              <a:t>超时无响应：</a:t>
            </a:r>
            <a:r>
              <a:rPr lang="en-US" sz="1060" b="0" i="0" u="none" strike="noStrike">
                <a:solidFill>
                  <a:srgbClr val="4B5563"/>
                </a:solidFill>
                <a:latin typeface="Noto Sans SC"/>
                <a:ea typeface="Noto Sans SC"/>
                <a:cs typeface="Noto Sans SC"/>
                <a:sym typeface="Noto Sans SC"/>
              </a:rPr>
              <a:t>需排查IP配置、物理连接或PLC硬件状态。</a:t>
            </a:r>
            <a:endParaRPr lang="en-US" sz="1060" b="0" i="0" u="none" strike="noStrike">
              <a:solidFill>
                <a:srgbClr val="4B5563"/>
              </a:solidFill>
              <a:latin typeface="Noto Sans SC"/>
              <a:ea typeface="Noto Sans SC"/>
              <a:cs typeface="Noto Sans SC"/>
              <a:sym typeface="Noto Sans SC"/>
            </a:endParaRPr>
          </a:p>
        </p:txBody>
      </p:sp>
      <p:sp>
        <p:nvSpPr>
          <p:cNvPr id="17" name="AutoShape 16"/>
          <p:cNvSpPr/>
          <p:nvPr/>
        </p:nvSpPr>
        <p:spPr>
          <a:xfrm>
            <a:off x="620990" y="3946492"/>
            <a:ext cx="8693864" cy="1862971"/>
          </a:xfrm>
          <a:prstGeom prst="roundRect">
            <a:avLst>
              <a:gd name="adj" fmla="val 0"/>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sp>
        <p:nvSpPr>
          <p:cNvPr id="18" name="AutoShape 17"/>
          <p:cNvSpPr/>
          <p:nvPr/>
        </p:nvSpPr>
        <p:spPr>
          <a:xfrm>
            <a:off x="827987" y="4153489"/>
            <a:ext cx="4553929" cy="1448977"/>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550" b="1" i="0" u="none" strike="noStrike">
                <a:solidFill>
                  <a:srgbClr val="00A99D"/>
                </a:solidFill>
                <a:latin typeface="Noto Sans SC"/>
                <a:ea typeface="Noto Sans SC"/>
                <a:cs typeface="Noto Sans SC"/>
                <a:sym typeface="Noto Sans SC"/>
              </a:rPr>
              <a:t>实操演示：使用Ping命令测试连通性</a:t>
            </a:r>
            <a:endParaRPr lang="en-US" sz="895"/>
          </a:p>
          <a:p>
            <a:pPr indent="0" algn="l">
              <a:lnSpc>
                <a:spcPct val="125000"/>
              </a:lnSpc>
              <a:spcBef>
                <a:spcPts val="1200"/>
              </a:spcBef>
            </a:pPr>
            <a:r>
              <a:rPr lang="en-US" sz="1060" b="0" i="0" u="none" strike="noStrike">
                <a:solidFill>
                  <a:srgbClr val="374151"/>
                </a:solidFill>
                <a:latin typeface="Noto Sans SC"/>
                <a:ea typeface="Noto Sans SC"/>
                <a:cs typeface="Noto Sans SC"/>
                <a:sym typeface="Noto Sans SC"/>
              </a:rPr>
              <a:t>打开Windows命令提示符(CMD)，输入</a:t>
            </a:r>
            <a:r>
              <a:rPr lang="en-US" sz="1060" b="0" i="0" u="none" strike="noStrike">
                <a:solidFill>
                  <a:srgbClr val="DC2626"/>
                </a:solidFill>
                <a:latin typeface="Courier New" panose="02070309020205020404"/>
                <a:ea typeface="Courier New" panose="02070309020205020404"/>
                <a:cs typeface="Courier New" panose="02070309020205020404"/>
                <a:sym typeface="Courier New" panose="02070309020205020404"/>
              </a:rPr>
              <a:t>ping &lt;PLC的IP地址&gt;</a:t>
            </a:r>
            <a:r>
              <a:rPr lang="en-US" sz="1060" b="0" i="0" u="none" strike="noStrike">
                <a:solidFill>
                  <a:srgbClr val="374151"/>
                </a:solidFill>
                <a:latin typeface="Noto Sans SC"/>
                <a:ea typeface="Noto Sans SC"/>
                <a:cs typeface="Noto Sans SC"/>
                <a:sym typeface="Noto Sans SC"/>
              </a:rPr>
              <a:t>并回车。该命令能快速判断从电脑到PLC的网络路径是否畅通，是排除网络故障的第一步。</a:t>
            </a:r>
            <a:endParaRPr lang="en-US" sz="1060" b="0" i="0" u="none" strike="noStrike">
              <a:solidFill>
                <a:srgbClr val="374151"/>
              </a:solidFill>
              <a:latin typeface="Noto Sans SC"/>
              <a:ea typeface="Noto Sans SC"/>
              <a:cs typeface="Noto Sans SC"/>
              <a:sym typeface="Noto Sans SC"/>
            </a:endParaRPr>
          </a:p>
        </p:txBody>
      </p:sp>
      <p:pic>
        <p:nvPicPr>
          <p:cNvPr id="19" name="Picture 18"/>
          <p:cNvPicPr>
            <a:picLocks noChangeAspect="1"/>
          </p:cNvPicPr>
          <p:nvPr/>
        </p:nvPicPr>
        <p:blipFill>
          <a:blip r:embed="rId1"/>
          <a:srcRect t="7515" b="7515"/>
          <a:stretch>
            <a:fillRect/>
          </a:stretch>
        </p:blipFill>
        <p:spPr>
          <a:xfrm>
            <a:off x="5588635" y="4039870"/>
            <a:ext cx="3312160" cy="1614170"/>
          </a:xfrm>
          <a:prstGeom prst="rect">
            <a:avLst/>
          </a:prstGeom>
          <a:noFill/>
          <a:ln w="25400" cap="flat" cmpd="sng">
            <a:solidFill>
              <a:srgbClr val="2B2F36">
                <a:alpha val="100000"/>
              </a:srgbClr>
            </a:solidFill>
            <a:prstDash val="solid"/>
            <a:rou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4" name="直接连接符 143"/>
          <p:cNvCxnSpPr/>
          <p:nvPr/>
        </p:nvCxnSpPr>
        <p:spPr>
          <a:xfrm flipV="1">
            <a:off x="97903" y="237140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直接连接符 144"/>
          <p:cNvCxnSpPr/>
          <p:nvPr/>
        </p:nvCxnSpPr>
        <p:spPr>
          <a:xfrm flipV="1">
            <a:off x="97903" y="244545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6" name="直接连接符 145"/>
          <p:cNvCxnSpPr/>
          <p:nvPr/>
        </p:nvCxnSpPr>
        <p:spPr>
          <a:xfrm flipV="1">
            <a:off x="97903" y="251950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7" name="直接连接符 146"/>
          <p:cNvCxnSpPr/>
          <p:nvPr/>
        </p:nvCxnSpPr>
        <p:spPr>
          <a:xfrm flipV="1">
            <a:off x="97903" y="259355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8" name="直接连接符 147"/>
          <p:cNvCxnSpPr/>
          <p:nvPr/>
        </p:nvCxnSpPr>
        <p:spPr>
          <a:xfrm flipV="1">
            <a:off x="97903" y="266760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直接连接符 148"/>
          <p:cNvCxnSpPr/>
          <p:nvPr/>
        </p:nvCxnSpPr>
        <p:spPr>
          <a:xfrm flipV="1">
            <a:off x="97903" y="274166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0" name="直接连接符 149"/>
          <p:cNvCxnSpPr/>
          <p:nvPr/>
        </p:nvCxnSpPr>
        <p:spPr>
          <a:xfrm flipV="1">
            <a:off x="97903" y="281571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1" name="直接连接符 150"/>
          <p:cNvCxnSpPr/>
          <p:nvPr/>
        </p:nvCxnSpPr>
        <p:spPr>
          <a:xfrm flipV="1">
            <a:off x="97903" y="288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2" name="直接连接符 151"/>
          <p:cNvCxnSpPr/>
          <p:nvPr/>
        </p:nvCxnSpPr>
        <p:spPr>
          <a:xfrm flipV="1">
            <a:off x="97903" y="296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直接连接符 152"/>
          <p:cNvCxnSpPr/>
          <p:nvPr/>
        </p:nvCxnSpPr>
        <p:spPr>
          <a:xfrm flipV="1">
            <a:off x="97903" y="30378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4" name="直接连接符 153"/>
          <p:cNvCxnSpPr/>
          <p:nvPr/>
        </p:nvCxnSpPr>
        <p:spPr>
          <a:xfrm flipV="1">
            <a:off x="97903" y="311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5" name="直接连接符 154"/>
          <p:cNvCxnSpPr/>
          <p:nvPr/>
        </p:nvCxnSpPr>
        <p:spPr>
          <a:xfrm flipV="1">
            <a:off x="97903" y="31859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 name="直接连接符 155"/>
          <p:cNvCxnSpPr/>
          <p:nvPr/>
        </p:nvCxnSpPr>
        <p:spPr>
          <a:xfrm flipV="1">
            <a:off x="97903" y="326001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直接连接符 156"/>
          <p:cNvCxnSpPr/>
          <p:nvPr/>
        </p:nvCxnSpPr>
        <p:spPr>
          <a:xfrm flipV="1">
            <a:off x="97903" y="33340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直接连接符 157"/>
          <p:cNvCxnSpPr/>
          <p:nvPr/>
        </p:nvCxnSpPr>
        <p:spPr>
          <a:xfrm flipV="1">
            <a:off x="97903" y="340811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直接连接符 158"/>
          <p:cNvCxnSpPr/>
          <p:nvPr/>
        </p:nvCxnSpPr>
        <p:spPr>
          <a:xfrm flipV="1">
            <a:off x="97903" y="348216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0" name="直接连接符 159"/>
          <p:cNvCxnSpPr/>
          <p:nvPr/>
        </p:nvCxnSpPr>
        <p:spPr>
          <a:xfrm flipV="1">
            <a:off x="97903" y="35562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1" name="直接连接符 160"/>
          <p:cNvCxnSpPr/>
          <p:nvPr/>
        </p:nvCxnSpPr>
        <p:spPr>
          <a:xfrm flipV="1">
            <a:off x="97903" y="363026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2" name="直接连接符 161"/>
          <p:cNvCxnSpPr/>
          <p:nvPr/>
        </p:nvCxnSpPr>
        <p:spPr>
          <a:xfrm flipV="1">
            <a:off x="97903" y="37043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3" name="直接连接符 162"/>
          <p:cNvCxnSpPr/>
          <p:nvPr/>
        </p:nvCxnSpPr>
        <p:spPr>
          <a:xfrm flipV="1">
            <a:off x="97903" y="377836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4" name="直接连接符 163"/>
          <p:cNvCxnSpPr/>
          <p:nvPr/>
        </p:nvCxnSpPr>
        <p:spPr>
          <a:xfrm flipV="1">
            <a:off x="97903" y="385241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5" name="直接连接符 164"/>
          <p:cNvCxnSpPr/>
          <p:nvPr/>
        </p:nvCxnSpPr>
        <p:spPr>
          <a:xfrm flipV="1">
            <a:off x="97903" y="392647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6" name="直接连接符 165"/>
          <p:cNvCxnSpPr/>
          <p:nvPr/>
        </p:nvCxnSpPr>
        <p:spPr>
          <a:xfrm flipV="1">
            <a:off x="97903" y="400052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7" name="直接连接符 166"/>
          <p:cNvCxnSpPr/>
          <p:nvPr/>
        </p:nvCxnSpPr>
        <p:spPr>
          <a:xfrm flipV="1">
            <a:off x="97903" y="407457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8" name="直接连接符 167"/>
          <p:cNvCxnSpPr/>
          <p:nvPr/>
        </p:nvCxnSpPr>
        <p:spPr>
          <a:xfrm flipV="1">
            <a:off x="97903" y="414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9" name="直接连接符 168"/>
          <p:cNvCxnSpPr/>
          <p:nvPr/>
        </p:nvCxnSpPr>
        <p:spPr>
          <a:xfrm flipV="1">
            <a:off x="97903" y="422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0" name="直接连接符 169"/>
          <p:cNvCxnSpPr/>
          <p:nvPr/>
        </p:nvCxnSpPr>
        <p:spPr>
          <a:xfrm flipV="1">
            <a:off x="97903" y="429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1" name="直接连接符 170"/>
          <p:cNvCxnSpPr/>
          <p:nvPr/>
        </p:nvCxnSpPr>
        <p:spPr>
          <a:xfrm flipV="1">
            <a:off x="97903" y="4370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2" name="直接连接符 171"/>
          <p:cNvCxnSpPr/>
          <p:nvPr/>
        </p:nvCxnSpPr>
        <p:spPr>
          <a:xfrm flipV="1">
            <a:off x="97903" y="44448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3" name="直接连接符 172"/>
          <p:cNvCxnSpPr/>
          <p:nvPr/>
        </p:nvCxnSpPr>
        <p:spPr>
          <a:xfrm flipV="1">
            <a:off x="97903" y="451887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4" name="直接连接符 173"/>
          <p:cNvCxnSpPr/>
          <p:nvPr/>
        </p:nvCxnSpPr>
        <p:spPr>
          <a:xfrm flipV="1">
            <a:off x="97903" y="45929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5" name="直接连接符 174"/>
          <p:cNvCxnSpPr/>
          <p:nvPr/>
        </p:nvCxnSpPr>
        <p:spPr>
          <a:xfrm flipV="1">
            <a:off x="97903" y="466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6" name="直接连接符 175"/>
          <p:cNvCxnSpPr/>
          <p:nvPr/>
        </p:nvCxnSpPr>
        <p:spPr>
          <a:xfrm flipV="1">
            <a:off x="97903" y="474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直接连接符 176"/>
          <p:cNvCxnSpPr/>
          <p:nvPr/>
        </p:nvCxnSpPr>
        <p:spPr>
          <a:xfrm flipV="1">
            <a:off x="97903" y="481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8" name="直接连接符 177"/>
          <p:cNvCxnSpPr/>
          <p:nvPr/>
        </p:nvCxnSpPr>
        <p:spPr>
          <a:xfrm flipV="1">
            <a:off x="97903" y="488912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flipV="1">
            <a:off x="97903" y="496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0" name="直接连接符 179"/>
          <p:cNvCxnSpPr/>
          <p:nvPr/>
        </p:nvCxnSpPr>
        <p:spPr>
          <a:xfrm flipV="1">
            <a:off x="97903" y="503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1" name="直接连接符 180"/>
          <p:cNvCxnSpPr/>
          <p:nvPr/>
        </p:nvCxnSpPr>
        <p:spPr>
          <a:xfrm flipV="1">
            <a:off x="97903" y="510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2" name="直接连接符 181"/>
          <p:cNvCxnSpPr/>
          <p:nvPr/>
        </p:nvCxnSpPr>
        <p:spPr>
          <a:xfrm flipV="1">
            <a:off x="97903" y="517963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3" name="直接连接符 182"/>
          <p:cNvCxnSpPr/>
          <p:nvPr/>
        </p:nvCxnSpPr>
        <p:spPr>
          <a:xfrm flipV="1">
            <a:off x="97903" y="525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4" name="直接连接符 183"/>
          <p:cNvCxnSpPr/>
          <p:nvPr/>
        </p:nvCxnSpPr>
        <p:spPr>
          <a:xfrm flipV="1">
            <a:off x="97903" y="532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5" name="直接连接符 184"/>
          <p:cNvCxnSpPr/>
          <p:nvPr/>
        </p:nvCxnSpPr>
        <p:spPr>
          <a:xfrm flipV="1">
            <a:off x="97903" y="540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6" name="直接连接符 185"/>
          <p:cNvCxnSpPr/>
          <p:nvPr/>
        </p:nvCxnSpPr>
        <p:spPr>
          <a:xfrm flipV="1">
            <a:off x="97903" y="547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7" name="直接连接符 186"/>
          <p:cNvCxnSpPr/>
          <p:nvPr/>
        </p:nvCxnSpPr>
        <p:spPr>
          <a:xfrm flipV="1">
            <a:off x="97903" y="351634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8" name="直接连接符 187"/>
          <p:cNvCxnSpPr/>
          <p:nvPr/>
        </p:nvCxnSpPr>
        <p:spPr>
          <a:xfrm flipV="1">
            <a:off x="97903" y="359039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9" name="直接连接符 188"/>
          <p:cNvCxnSpPr/>
          <p:nvPr/>
        </p:nvCxnSpPr>
        <p:spPr>
          <a:xfrm flipV="1">
            <a:off x="97903" y="366444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0" name="直接连接符 189"/>
          <p:cNvCxnSpPr/>
          <p:nvPr/>
        </p:nvCxnSpPr>
        <p:spPr>
          <a:xfrm flipV="1">
            <a:off x="97903" y="373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1" name="直接连接符 190"/>
          <p:cNvCxnSpPr/>
          <p:nvPr/>
        </p:nvCxnSpPr>
        <p:spPr>
          <a:xfrm flipV="1">
            <a:off x="97903" y="381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2" name="直接连接符 191"/>
          <p:cNvCxnSpPr/>
          <p:nvPr/>
        </p:nvCxnSpPr>
        <p:spPr>
          <a:xfrm flipV="1">
            <a:off x="97903" y="38865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3" name="直接连接符 192"/>
          <p:cNvCxnSpPr/>
          <p:nvPr/>
        </p:nvCxnSpPr>
        <p:spPr>
          <a:xfrm flipV="1">
            <a:off x="97903" y="396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4" name="直接连接符 193"/>
          <p:cNvCxnSpPr/>
          <p:nvPr/>
        </p:nvCxnSpPr>
        <p:spPr>
          <a:xfrm flipV="1">
            <a:off x="97903" y="403469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5" name="直接连接符 194"/>
          <p:cNvCxnSpPr/>
          <p:nvPr/>
        </p:nvCxnSpPr>
        <p:spPr>
          <a:xfrm flipV="1">
            <a:off x="97903" y="41087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6" name="直接连接符 195"/>
          <p:cNvCxnSpPr/>
          <p:nvPr/>
        </p:nvCxnSpPr>
        <p:spPr>
          <a:xfrm flipV="1">
            <a:off x="97903" y="41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7" name="直接连接符 196"/>
          <p:cNvCxnSpPr/>
          <p:nvPr/>
        </p:nvCxnSpPr>
        <p:spPr>
          <a:xfrm flipV="1">
            <a:off x="97903" y="42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8" name="直接连接符 197"/>
          <p:cNvCxnSpPr/>
          <p:nvPr/>
        </p:nvCxnSpPr>
        <p:spPr>
          <a:xfrm flipV="1">
            <a:off x="97903" y="43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9" name="直接连接符 198"/>
          <p:cNvCxnSpPr/>
          <p:nvPr/>
        </p:nvCxnSpPr>
        <p:spPr>
          <a:xfrm flipV="1">
            <a:off x="97903" y="44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0" name="直接连接符 199"/>
          <p:cNvCxnSpPr/>
          <p:nvPr/>
        </p:nvCxnSpPr>
        <p:spPr>
          <a:xfrm flipV="1">
            <a:off x="97903" y="447900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1" name="直接连接符 200"/>
          <p:cNvCxnSpPr/>
          <p:nvPr/>
        </p:nvCxnSpPr>
        <p:spPr>
          <a:xfrm flipV="1">
            <a:off x="97903" y="455305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2" name="直接连接符 201"/>
          <p:cNvCxnSpPr/>
          <p:nvPr/>
        </p:nvCxnSpPr>
        <p:spPr>
          <a:xfrm flipV="1">
            <a:off x="97903" y="46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3" name="直接连接符 202"/>
          <p:cNvCxnSpPr/>
          <p:nvPr/>
        </p:nvCxnSpPr>
        <p:spPr>
          <a:xfrm flipV="1">
            <a:off x="97903" y="47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4" name="直接连接符 203"/>
          <p:cNvCxnSpPr/>
          <p:nvPr/>
        </p:nvCxnSpPr>
        <p:spPr>
          <a:xfrm flipV="1">
            <a:off x="97903" y="47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5" name="直接连接符 204"/>
          <p:cNvCxnSpPr/>
          <p:nvPr/>
        </p:nvCxnSpPr>
        <p:spPr>
          <a:xfrm flipV="1">
            <a:off x="97903" y="48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6" name="直接连接符 205"/>
          <p:cNvCxnSpPr/>
          <p:nvPr/>
        </p:nvCxnSpPr>
        <p:spPr>
          <a:xfrm flipV="1">
            <a:off x="97903" y="49233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7" name="直接连接符 206"/>
          <p:cNvCxnSpPr/>
          <p:nvPr/>
        </p:nvCxnSpPr>
        <p:spPr>
          <a:xfrm flipV="1">
            <a:off x="97903" y="49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8" name="直接连接符 207"/>
          <p:cNvCxnSpPr/>
          <p:nvPr/>
        </p:nvCxnSpPr>
        <p:spPr>
          <a:xfrm flipV="1">
            <a:off x="97903" y="50714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9" name="直接连接符 208"/>
          <p:cNvCxnSpPr/>
          <p:nvPr/>
        </p:nvCxnSpPr>
        <p:spPr>
          <a:xfrm flipV="1">
            <a:off x="97903" y="513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0" name="直接连接符 209"/>
          <p:cNvCxnSpPr/>
          <p:nvPr/>
        </p:nvCxnSpPr>
        <p:spPr>
          <a:xfrm flipV="1">
            <a:off x="97903" y="521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1" name="直接连接符 210"/>
          <p:cNvCxnSpPr/>
          <p:nvPr/>
        </p:nvCxnSpPr>
        <p:spPr>
          <a:xfrm flipV="1">
            <a:off x="97903" y="528786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2" name="直接连接符 211"/>
          <p:cNvCxnSpPr/>
          <p:nvPr/>
        </p:nvCxnSpPr>
        <p:spPr>
          <a:xfrm flipV="1">
            <a:off x="97903" y="536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3" name="直接连接符 212"/>
          <p:cNvCxnSpPr/>
          <p:nvPr/>
        </p:nvCxnSpPr>
        <p:spPr>
          <a:xfrm flipV="1">
            <a:off x="97903" y="54359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0" name="直接连接符 219"/>
          <p:cNvCxnSpPr/>
          <p:nvPr/>
        </p:nvCxnSpPr>
        <p:spPr>
          <a:xfrm flipV="1">
            <a:off x="97903" y="23372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1" name="直接连接符 220"/>
          <p:cNvCxnSpPr/>
          <p:nvPr/>
        </p:nvCxnSpPr>
        <p:spPr>
          <a:xfrm flipV="1">
            <a:off x="97903" y="241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2" name="直接连接符 221"/>
          <p:cNvCxnSpPr/>
          <p:nvPr/>
        </p:nvCxnSpPr>
        <p:spPr>
          <a:xfrm flipV="1">
            <a:off x="97903" y="248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3" name="直接连接符 222"/>
          <p:cNvCxnSpPr/>
          <p:nvPr/>
        </p:nvCxnSpPr>
        <p:spPr>
          <a:xfrm flipV="1">
            <a:off x="97903" y="255938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4" name="直接连接符 223"/>
          <p:cNvCxnSpPr/>
          <p:nvPr/>
        </p:nvCxnSpPr>
        <p:spPr>
          <a:xfrm flipV="1">
            <a:off x="97903" y="263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5" name="直接连接符 224"/>
          <p:cNvCxnSpPr/>
          <p:nvPr/>
        </p:nvCxnSpPr>
        <p:spPr>
          <a:xfrm flipV="1">
            <a:off x="97903" y="270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直接连接符 225"/>
          <p:cNvCxnSpPr/>
          <p:nvPr/>
        </p:nvCxnSpPr>
        <p:spPr>
          <a:xfrm flipV="1">
            <a:off x="97903" y="278153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7" name="直接连接符 226"/>
          <p:cNvCxnSpPr/>
          <p:nvPr/>
        </p:nvCxnSpPr>
        <p:spPr>
          <a:xfrm flipV="1">
            <a:off x="97903" y="285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8" name="直接连接符 227"/>
          <p:cNvCxnSpPr/>
          <p:nvPr/>
        </p:nvCxnSpPr>
        <p:spPr>
          <a:xfrm flipV="1">
            <a:off x="97903" y="292963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9" name="直接连接符 228"/>
          <p:cNvCxnSpPr/>
          <p:nvPr/>
        </p:nvCxnSpPr>
        <p:spPr>
          <a:xfrm flipV="1">
            <a:off x="97903" y="300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0" name="直接连接符 229"/>
          <p:cNvCxnSpPr/>
          <p:nvPr/>
        </p:nvCxnSpPr>
        <p:spPr>
          <a:xfrm flipV="1">
            <a:off x="97903" y="307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1" name="直接连接符 230"/>
          <p:cNvCxnSpPr/>
          <p:nvPr/>
        </p:nvCxnSpPr>
        <p:spPr>
          <a:xfrm flipV="1">
            <a:off x="97903" y="315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直接连接符 231"/>
          <p:cNvCxnSpPr/>
          <p:nvPr/>
        </p:nvCxnSpPr>
        <p:spPr>
          <a:xfrm flipV="1">
            <a:off x="97903" y="322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3" name="直接连接符 232"/>
          <p:cNvCxnSpPr/>
          <p:nvPr/>
        </p:nvCxnSpPr>
        <p:spPr>
          <a:xfrm flipV="1">
            <a:off x="97903" y="329988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4" name="直接连接符 233"/>
          <p:cNvCxnSpPr/>
          <p:nvPr/>
        </p:nvCxnSpPr>
        <p:spPr>
          <a:xfrm flipV="1">
            <a:off x="97903" y="337393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5" name="直接连接符 234"/>
          <p:cNvCxnSpPr/>
          <p:nvPr/>
        </p:nvCxnSpPr>
        <p:spPr>
          <a:xfrm flipV="1">
            <a:off x="97903" y="344798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3" name="直接连接符 242"/>
          <p:cNvCxnSpPr/>
          <p:nvPr/>
        </p:nvCxnSpPr>
        <p:spPr>
          <a:xfrm flipV="1">
            <a:off x="97903" y="151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4" name="直接连接符 243"/>
          <p:cNvCxnSpPr/>
          <p:nvPr/>
        </p:nvCxnSpPr>
        <p:spPr>
          <a:xfrm flipV="1">
            <a:off x="97903" y="159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5" name="直接连接符 244"/>
          <p:cNvCxnSpPr/>
          <p:nvPr/>
        </p:nvCxnSpPr>
        <p:spPr>
          <a:xfrm flipV="1">
            <a:off x="97903" y="166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6" name="直接连接符 245"/>
          <p:cNvCxnSpPr/>
          <p:nvPr/>
        </p:nvCxnSpPr>
        <p:spPr>
          <a:xfrm flipV="1">
            <a:off x="97903" y="17391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7" name="直接连接符 246"/>
          <p:cNvCxnSpPr/>
          <p:nvPr/>
        </p:nvCxnSpPr>
        <p:spPr>
          <a:xfrm flipV="1">
            <a:off x="97903" y="181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8" name="直接连接符 247"/>
          <p:cNvCxnSpPr/>
          <p:nvPr/>
        </p:nvCxnSpPr>
        <p:spPr>
          <a:xfrm flipV="1">
            <a:off x="97903" y="188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9" name="直接连接符 248"/>
          <p:cNvCxnSpPr/>
          <p:nvPr/>
        </p:nvCxnSpPr>
        <p:spPr>
          <a:xfrm flipV="1">
            <a:off x="97903" y="196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0" name="直接连接符 249"/>
          <p:cNvCxnSpPr/>
          <p:nvPr/>
        </p:nvCxnSpPr>
        <p:spPr>
          <a:xfrm flipV="1">
            <a:off x="97903" y="203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1" name="直接连接符 250"/>
          <p:cNvCxnSpPr/>
          <p:nvPr/>
        </p:nvCxnSpPr>
        <p:spPr>
          <a:xfrm flipV="1">
            <a:off x="97903" y="210938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2" name="直接连接符 251"/>
          <p:cNvCxnSpPr/>
          <p:nvPr/>
        </p:nvCxnSpPr>
        <p:spPr>
          <a:xfrm flipV="1">
            <a:off x="97903" y="218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3" name="直接连接符 252"/>
          <p:cNvCxnSpPr/>
          <p:nvPr/>
        </p:nvCxnSpPr>
        <p:spPr>
          <a:xfrm flipV="1">
            <a:off x="97903" y="225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4" name="直接连接符 253"/>
          <p:cNvCxnSpPr/>
          <p:nvPr/>
        </p:nvCxnSpPr>
        <p:spPr>
          <a:xfrm flipV="1">
            <a:off x="97903" y="14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5" name="直接连接符 254"/>
          <p:cNvCxnSpPr/>
          <p:nvPr/>
        </p:nvCxnSpPr>
        <p:spPr>
          <a:xfrm flipV="1">
            <a:off x="97903" y="15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6" name="直接连接符 255"/>
          <p:cNvCxnSpPr/>
          <p:nvPr/>
        </p:nvCxnSpPr>
        <p:spPr>
          <a:xfrm flipV="1">
            <a:off x="97903" y="16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7" name="直接连接符 256"/>
          <p:cNvCxnSpPr/>
          <p:nvPr/>
        </p:nvCxnSpPr>
        <p:spPr>
          <a:xfrm flipV="1">
            <a:off x="97903" y="17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直接连接符 257"/>
          <p:cNvCxnSpPr/>
          <p:nvPr/>
        </p:nvCxnSpPr>
        <p:spPr>
          <a:xfrm flipV="1">
            <a:off x="97903" y="177900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直接连接符 258"/>
          <p:cNvCxnSpPr/>
          <p:nvPr/>
        </p:nvCxnSpPr>
        <p:spPr>
          <a:xfrm flipV="1">
            <a:off x="97903" y="185305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0" name="直接连接符 259"/>
          <p:cNvCxnSpPr/>
          <p:nvPr/>
        </p:nvCxnSpPr>
        <p:spPr>
          <a:xfrm flipV="1">
            <a:off x="97903" y="19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直接连接符 260"/>
          <p:cNvCxnSpPr/>
          <p:nvPr/>
        </p:nvCxnSpPr>
        <p:spPr>
          <a:xfrm flipV="1">
            <a:off x="97903" y="20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直接连接符 261"/>
          <p:cNvCxnSpPr/>
          <p:nvPr/>
        </p:nvCxnSpPr>
        <p:spPr>
          <a:xfrm flipV="1">
            <a:off x="97903" y="20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3" name="直接连接符 262"/>
          <p:cNvCxnSpPr/>
          <p:nvPr/>
        </p:nvCxnSpPr>
        <p:spPr>
          <a:xfrm flipV="1">
            <a:off x="97903" y="21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4" name="直接连接符 263"/>
          <p:cNvCxnSpPr/>
          <p:nvPr/>
        </p:nvCxnSpPr>
        <p:spPr>
          <a:xfrm flipV="1">
            <a:off x="97903" y="222330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5" name="直接连接符 264"/>
          <p:cNvCxnSpPr/>
          <p:nvPr/>
        </p:nvCxnSpPr>
        <p:spPr>
          <a:xfrm flipV="1">
            <a:off x="97903" y="22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6" name="直接连接符 265"/>
          <p:cNvCxnSpPr/>
          <p:nvPr/>
        </p:nvCxnSpPr>
        <p:spPr>
          <a:xfrm flipV="1">
            <a:off x="97903" y="12236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7" name="直接连接符 266"/>
          <p:cNvCxnSpPr/>
          <p:nvPr/>
        </p:nvCxnSpPr>
        <p:spPr>
          <a:xfrm flipV="1">
            <a:off x="97903" y="1297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8" name="直接连接符 267"/>
          <p:cNvCxnSpPr/>
          <p:nvPr/>
        </p:nvCxnSpPr>
        <p:spPr>
          <a:xfrm flipV="1">
            <a:off x="97903" y="137172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9" name="直接连接符 268"/>
          <p:cNvCxnSpPr/>
          <p:nvPr/>
        </p:nvCxnSpPr>
        <p:spPr>
          <a:xfrm flipV="1">
            <a:off x="97903" y="1445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0" name="直接连接符 269"/>
          <p:cNvCxnSpPr/>
          <p:nvPr/>
        </p:nvCxnSpPr>
        <p:spPr>
          <a:xfrm flipV="1">
            <a:off x="97903" y="118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1" name="直接连接符 270"/>
          <p:cNvCxnSpPr/>
          <p:nvPr/>
        </p:nvCxnSpPr>
        <p:spPr>
          <a:xfrm flipV="1">
            <a:off x="97903" y="126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2" name="直接连接符 271"/>
          <p:cNvCxnSpPr/>
          <p:nvPr/>
        </p:nvCxnSpPr>
        <p:spPr>
          <a:xfrm flipV="1">
            <a:off x="97903" y="1336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3" name="直接连接符 272"/>
          <p:cNvCxnSpPr/>
          <p:nvPr/>
        </p:nvCxnSpPr>
        <p:spPr>
          <a:xfrm flipV="1">
            <a:off x="97903" y="141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4" name="直接连接符 273"/>
          <p:cNvCxnSpPr/>
          <p:nvPr/>
        </p:nvCxnSpPr>
        <p:spPr>
          <a:xfrm flipV="1">
            <a:off x="97903" y="1111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6" name="直接连接符 275"/>
          <p:cNvCxnSpPr/>
          <p:nvPr/>
        </p:nvCxnSpPr>
        <p:spPr>
          <a:xfrm flipV="1">
            <a:off x="97903" y="115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7" name="直接连接符 326"/>
          <p:cNvCxnSpPr/>
          <p:nvPr/>
        </p:nvCxnSpPr>
        <p:spPr>
          <a:xfrm flipV="1">
            <a:off x="9195454" y="509229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8" name="直接连接符 327"/>
          <p:cNvCxnSpPr/>
          <p:nvPr/>
        </p:nvCxnSpPr>
        <p:spPr>
          <a:xfrm flipV="1">
            <a:off x="9195454" y="516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9" name="直接连接符 328"/>
          <p:cNvCxnSpPr/>
          <p:nvPr/>
        </p:nvCxnSpPr>
        <p:spPr>
          <a:xfrm flipV="1">
            <a:off x="9195454" y="524039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0" name="直接连接符 329"/>
          <p:cNvCxnSpPr/>
          <p:nvPr/>
        </p:nvCxnSpPr>
        <p:spPr>
          <a:xfrm flipV="1">
            <a:off x="9195454" y="531444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1" name="直接连接符 330"/>
          <p:cNvCxnSpPr/>
          <p:nvPr/>
        </p:nvCxnSpPr>
        <p:spPr>
          <a:xfrm flipV="1">
            <a:off x="9195454" y="538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2" name="直接连接符 331"/>
          <p:cNvCxnSpPr/>
          <p:nvPr/>
        </p:nvCxnSpPr>
        <p:spPr>
          <a:xfrm flipV="1">
            <a:off x="9195454" y="505811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直接连接符 332"/>
          <p:cNvCxnSpPr/>
          <p:nvPr/>
        </p:nvCxnSpPr>
        <p:spPr>
          <a:xfrm flipV="1">
            <a:off x="9195454" y="513216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直接连接符 333"/>
          <p:cNvCxnSpPr/>
          <p:nvPr/>
        </p:nvCxnSpPr>
        <p:spPr>
          <a:xfrm flipV="1">
            <a:off x="9195454" y="52062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直接连接符 334"/>
          <p:cNvCxnSpPr/>
          <p:nvPr/>
        </p:nvCxnSpPr>
        <p:spPr>
          <a:xfrm flipV="1">
            <a:off x="9195454" y="52802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直接连接符 335"/>
          <p:cNvCxnSpPr/>
          <p:nvPr/>
        </p:nvCxnSpPr>
        <p:spPr>
          <a:xfrm flipV="1">
            <a:off x="9195454" y="535431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直接连接符 336"/>
          <p:cNvCxnSpPr/>
          <p:nvPr/>
        </p:nvCxnSpPr>
        <p:spPr>
          <a:xfrm flipV="1">
            <a:off x="9195454" y="54283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直接连接符 337"/>
          <p:cNvCxnSpPr/>
          <p:nvPr/>
        </p:nvCxnSpPr>
        <p:spPr>
          <a:xfrm flipV="1">
            <a:off x="9195454" y="479893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直接连接符 338"/>
          <p:cNvCxnSpPr/>
          <p:nvPr/>
        </p:nvCxnSpPr>
        <p:spPr>
          <a:xfrm flipV="1">
            <a:off x="9195454" y="4872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直接连接符 339"/>
          <p:cNvCxnSpPr/>
          <p:nvPr/>
        </p:nvCxnSpPr>
        <p:spPr>
          <a:xfrm flipV="1">
            <a:off x="9195454" y="494704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直接连接符 340"/>
          <p:cNvCxnSpPr/>
          <p:nvPr/>
        </p:nvCxnSpPr>
        <p:spPr>
          <a:xfrm flipV="1">
            <a:off x="9195454" y="502109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直接连接符 341"/>
          <p:cNvCxnSpPr/>
          <p:nvPr/>
        </p:nvCxnSpPr>
        <p:spPr>
          <a:xfrm flipV="1">
            <a:off x="9195454" y="47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直接连接符 342"/>
          <p:cNvCxnSpPr/>
          <p:nvPr/>
        </p:nvCxnSpPr>
        <p:spPr>
          <a:xfrm flipV="1">
            <a:off x="9195454" y="48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直接连接符 343"/>
          <p:cNvCxnSpPr/>
          <p:nvPr/>
        </p:nvCxnSpPr>
        <p:spPr>
          <a:xfrm flipV="1">
            <a:off x="9195454" y="49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直接连接符 344"/>
          <p:cNvCxnSpPr/>
          <p:nvPr/>
        </p:nvCxnSpPr>
        <p:spPr>
          <a:xfrm flipV="1">
            <a:off x="9195454" y="49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6" name="直接连接符 345"/>
          <p:cNvCxnSpPr/>
          <p:nvPr/>
        </p:nvCxnSpPr>
        <p:spPr>
          <a:xfrm flipV="1">
            <a:off x="9195454" y="46869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7" name="直接连接符 346"/>
          <p:cNvCxnSpPr/>
          <p:nvPr/>
        </p:nvCxnSpPr>
        <p:spPr>
          <a:xfrm flipV="1">
            <a:off x="9195454" y="47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3" name="文本框 2"/>
          <p:cNvSpPr txBox="1"/>
          <p:nvPr/>
        </p:nvSpPr>
        <p:spPr>
          <a:xfrm>
            <a:off x="3672465" y="180101"/>
            <a:ext cx="2021840" cy="645160"/>
          </a:xfrm>
          <a:prstGeom prst="rect">
            <a:avLst/>
          </a:prstGeom>
          <a:noFill/>
          <a:ln w="9525">
            <a:noFill/>
          </a:ln>
        </p:spPr>
        <p:txBody>
          <a:bodyPr wrap="non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l" eaLnBrk="1" hangingPunct="1">
              <a:lnSpc>
                <a:spcPct val="100000"/>
              </a:lnSpc>
              <a:spcBef>
                <a:spcPct val="0"/>
              </a:spcBef>
              <a:buNone/>
            </a:pPr>
            <a:r>
              <a:rPr lang="en-US" sz="1800" b="1">
                <a:solidFill>
                  <a:srgbClr val="00A99D"/>
                </a:solidFill>
                <a:latin typeface="Noto Sans SC"/>
                <a:ea typeface="Noto Sans SC"/>
                <a:cs typeface="Noto Sans SC"/>
                <a:sym typeface="Noto Sans SC"/>
              </a:rPr>
              <a:t>通讯故障检修指南</a:t>
            </a:r>
            <a:endParaRPr lang="en-US" altLang="en-US" sz="1800" b="1">
              <a:solidFill>
                <a:srgbClr val="00A99D"/>
              </a:solidFill>
              <a:latin typeface="Noto Sans SC"/>
              <a:ea typeface="Noto Sans SC"/>
              <a:cs typeface="Noto Sans SC"/>
              <a:sym typeface="Noto Sans SC"/>
            </a:endParaRPr>
          </a:p>
          <a:p>
            <a:pPr marL="0" lvl="0" indent="0" eaLnBrk="1" hangingPunct="1">
              <a:lnSpc>
                <a:spcPct val="100000"/>
              </a:lnSpc>
              <a:spcBef>
                <a:spcPct val="0"/>
              </a:spcBef>
              <a:buNone/>
            </a:pPr>
            <a:endParaRPr lang="zh-CN" altLang="en-US" sz="1800" b="1" dirty="0" smtClean="0">
              <a:latin typeface="微软雅黑" panose="020B0503020204020204" charset="-122"/>
              <a:ea typeface="微软雅黑" panose="020B0503020204020204" charset="-122"/>
              <a:sym typeface="宋体" panose="02010600030101010101" pitchFamily="2" charset="-122"/>
            </a:endParaRPr>
          </a:p>
        </p:txBody>
      </p:sp>
      <p:cxnSp>
        <p:nvCxnSpPr>
          <p:cNvPr id="9" name="直接连接符 8"/>
          <p:cNvCxnSpPr/>
          <p:nvPr/>
        </p:nvCxnSpPr>
        <p:spPr>
          <a:xfrm>
            <a:off x="36195" y="548640"/>
            <a:ext cx="9899650" cy="0"/>
          </a:xfrm>
          <a:prstGeom prst="line">
            <a:avLst/>
          </a:prstGeom>
          <a:ln w="88900" cap="flat" cmpd="thickThin">
            <a:solidFill>
              <a:schemeClr val="accent1">
                <a:lumMod val="75000"/>
              </a:schemeClr>
            </a:solidFill>
            <a:prstDash val="solid"/>
            <a:bevel/>
            <a:headEnd type="none"/>
          </a:ln>
        </p:spPr>
        <p:style>
          <a:lnRef idx="1">
            <a:schemeClr val="accent1"/>
          </a:lnRef>
          <a:fillRef idx="0">
            <a:schemeClr val="accent1"/>
          </a:fillRef>
          <a:effectRef idx="0">
            <a:schemeClr val="accent1"/>
          </a:effectRef>
          <a:fontRef idx="minor">
            <a:schemeClr val="tx1"/>
          </a:fontRef>
        </p:style>
      </p:cxnSp>
      <p:sp>
        <p:nvSpPr>
          <p:cNvPr id="2" name="AutoShape 3"/>
          <p:cNvSpPr/>
          <p:nvPr/>
        </p:nvSpPr>
        <p:spPr>
          <a:xfrm>
            <a:off x="620990" y="1048537"/>
            <a:ext cx="8693864" cy="517492"/>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610" b="1" i="0" u="none" strike="noStrike">
                <a:solidFill>
                  <a:srgbClr val="1F2937"/>
                </a:solidFill>
                <a:latin typeface="Noto Sans SC"/>
                <a:ea typeface="Noto Sans SC"/>
                <a:cs typeface="Noto Sans SC"/>
                <a:sym typeface="Noto Sans SC"/>
              </a:rPr>
              <a:t>03. RS485 ( RTU) 通讯故障检修：物理层检查</a:t>
            </a:r>
            <a:endParaRPr lang="en-US" sz="895"/>
          </a:p>
        </p:txBody>
      </p:sp>
      <p:sp>
        <p:nvSpPr>
          <p:cNvPr id="4" name="AutoShape 4"/>
          <p:cNvSpPr/>
          <p:nvPr/>
        </p:nvSpPr>
        <p:spPr>
          <a:xfrm>
            <a:off x="620990" y="1980023"/>
            <a:ext cx="4243434" cy="1914720"/>
          </a:xfrm>
          <a:prstGeom prst="roundRect">
            <a:avLst>
              <a:gd name="adj" fmla="val 4324"/>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pic>
        <p:nvPicPr>
          <p:cNvPr id="5" name="Picture 5"/>
          <p:cNvPicPr>
            <a:picLocks noChangeAspect="1"/>
          </p:cNvPicPr>
          <p:nvPr/>
        </p:nvPicPr>
        <p:blipFill>
          <a:blip r:embed="rId1"/>
          <a:srcRect l="3554" r="3554"/>
          <a:stretch>
            <a:fillRect/>
          </a:stretch>
        </p:blipFill>
        <p:spPr>
          <a:xfrm>
            <a:off x="776238" y="2187019"/>
            <a:ext cx="1241981" cy="1500727"/>
          </a:xfrm>
          <a:prstGeom prst="roundRect">
            <a:avLst>
              <a:gd name="adj" fmla="val 6666"/>
            </a:avLst>
          </a:prstGeom>
          <a:noFill/>
          <a:ln w="25400" cap="flat" cmpd="sng">
            <a:noFill/>
            <a:prstDash val="solid"/>
            <a:round/>
          </a:ln>
        </p:spPr>
      </p:pic>
      <p:sp>
        <p:nvSpPr>
          <p:cNvPr id="6" name="AutoShape 6"/>
          <p:cNvSpPr/>
          <p:nvPr/>
        </p:nvSpPr>
        <p:spPr>
          <a:xfrm>
            <a:off x="2173466" y="2135270"/>
            <a:ext cx="2535710" cy="1604225"/>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465" b="1" i="0" u="none" strike="noStrike">
                <a:solidFill>
                  <a:srgbClr val="00A99D"/>
                </a:solidFill>
                <a:latin typeface="Noto Sans SC"/>
                <a:ea typeface="Noto Sans SC"/>
                <a:cs typeface="Noto Sans SC"/>
                <a:sym typeface="Noto Sans SC"/>
              </a:rPr>
              <a:t>01. 检查接线</a:t>
            </a:r>
            <a:endParaRPr lang="en-US" sz="895"/>
          </a:p>
          <a:p>
            <a:pPr indent="0" algn="l">
              <a:lnSpc>
                <a:spcPct val="117000"/>
              </a:lnSpc>
              <a:spcBef>
                <a:spcPts val="800"/>
              </a:spcBef>
            </a:pPr>
            <a:r>
              <a:rPr lang="en-US" sz="980" b="1" i="0" u="none" strike="noStrike">
                <a:solidFill>
                  <a:srgbClr val="374151"/>
                </a:solidFill>
                <a:latin typeface="Noto Sans SC"/>
                <a:ea typeface="Noto Sans SC"/>
                <a:cs typeface="Noto Sans SC"/>
                <a:sym typeface="Noto Sans SC"/>
              </a:rPr>
              <a:t>核心原则：</a:t>
            </a:r>
            <a:r>
              <a:rPr lang="en-US" sz="980" b="0" i="0" u="none" strike="noStrike">
                <a:solidFill>
                  <a:srgbClr val="4B5563"/>
                </a:solidFill>
                <a:latin typeface="Noto Sans SC"/>
                <a:ea typeface="Noto Sans SC"/>
                <a:cs typeface="Noto Sans SC"/>
                <a:sym typeface="Noto Sans SC"/>
              </a:rPr>
              <a:t>A接A，B接B（严禁反接）。PLC的3号引脚为RS485+ (A)，8号引脚为RS485- (B)。</a:t>
            </a:r>
            <a:endParaRPr lang="en-US" sz="980" b="0" i="0" u="none" strike="noStrike">
              <a:solidFill>
                <a:srgbClr val="4B5563"/>
              </a:solidFill>
              <a:latin typeface="Noto Sans SC"/>
              <a:ea typeface="Noto Sans SC"/>
              <a:cs typeface="Noto Sans SC"/>
              <a:sym typeface="Noto Sans SC"/>
            </a:endParaRPr>
          </a:p>
          <a:p>
            <a:pPr indent="0" algn="l">
              <a:lnSpc>
                <a:spcPct val="117000"/>
              </a:lnSpc>
              <a:spcBef>
                <a:spcPts val="400"/>
              </a:spcBef>
            </a:pPr>
            <a:r>
              <a:rPr lang="en-US" sz="980" b="1" i="0" u="none" strike="noStrike">
                <a:solidFill>
                  <a:srgbClr val="374151"/>
                </a:solidFill>
                <a:latin typeface="Noto Sans SC"/>
                <a:ea typeface="Noto Sans SC"/>
                <a:cs typeface="Noto Sans SC"/>
                <a:sym typeface="Noto Sans SC"/>
              </a:rPr>
              <a:t>布线要求：</a:t>
            </a:r>
            <a:r>
              <a:rPr lang="en-US" sz="980" b="0" i="0" u="none" strike="noStrike">
                <a:solidFill>
                  <a:srgbClr val="4B5563"/>
                </a:solidFill>
                <a:latin typeface="Noto Sans SC"/>
                <a:ea typeface="Noto Sans SC"/>
                <a:cs typeface="Noto Sans SC"/>
                <a:sym typeface="Noto Sans SC"/>
              </a:rPr>
              <a:t>必须使用屏蔽双绞线，并将所有设备的信号地(GND)可靠共地。</a:t>
            </a:r>
            <a:endParaRPr lang="en-US" sz="980" b="0" i="0" u="none" strike="noStrike">
              <a:solidFill>
                <a:srgbClr val="4B5563"/>
              </a:solidFill>
              <a:latin typeface="Noto Sans SC"/>
              <a:ea typeface="Noto Sans SC"/>
              <a:cs typeface="Noto Sans SC"/>
              <a:sym typeface="Noto Sans SC"/>
            </a:endParaRPr>
          </a:p>
        </p:txBody>
      </p:sp>
      <p:sp>
        <p:nvSpPr>
          <p:cNvPr id="7" name="AutoShape 7"/>
          <p:cNvSpPr/>
          <p:nvPr/>
        </p:nvSpPr>
        <p:spPr>
          <a:xfrm>
            <a:off x="5071421" y="1980023"/>
            <a:ext cx="4243434" cy="1914720"/>
          </a:xfrm>
          <a:prstGeom prst="roundRect">
            <a:avLst>
              <a:gd name="adj" fmla="val 4324"/>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pic>
        <p:nvPicPr>
          <p:cNvPr id="8" name="Picture 8"/>
          <p:cNvPicPr>
            <a:picLocks noChangeAspect="1"/>
          </p:cNvPicPr>
          <p:nvPr/>
        </p:nvPicPr>
        <p:blipFill>
          <a:blip r:embed="rId2"/>
          <a:srcRect l="8620" r="8620"/>
          <a:stretch>
            <a:fillRect/>
          </a:stretch>
        </p:blipFill>
        <p:spPr>
          <a:xfrm>
            <a:off x="5226668" y="2187019"/>
            <a:ext cx="1241981" cy="1500727"/>
          </a:xfrm>
          <a:prstGeom prst="roundRect">
            <a:avLst>
              <a:gd name="adj" fmla="val 6666"/>
            </a:avLst>
          </a:prstGeom>
          <a:noFill/>
          <a:ln w="25400" cap="flat" cmpd="sng">
            <a:noFill/>
            <a:prstDash val="solid"/>
            <a:round/>
          </a:ln>
        </p:spPr>
      </p:pic>
      <p:sp>
        <p:nvSpPr>
          <p:cNvPr id="10" name="AutoShape 9"/>
          <p:cNvSpPr/>
          <p:nvPr/>
        </p:nvSpPr>
        <p:spPr>
          <a:xfrm>
            <a:off x="6623897" y="2135270"/>
            <a:ext cx="2535710" cy="1604225"/>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465" b="1" i="0" u="none" strike="noStrike">
                <a:solidFill>
                  <a:srgbClr val="00A99D"/>
                </a:solidFill>
                <a:latin typeface="Noto Sans SC"/>
                <a:ea typeface="Noto Sans SC"/>
                <a:cs typeface="Noto Sans SC"/>
                <a:sym typeface="Noto Sans SC"/>
              </a:rPr>
              <a:t>02. 检查终端电阻</a:t>
            </a:r>
            <a:endParaRPr lang="en-US" sz="895"/>
          </a:p>
          <a:p>
            <a:pPr indent="0" algn="l">
              <a:lnSpc>
                <a:spcPct val="117000"/>
              </a:lnSpc>
              <a:spcBef>
                <a:spcPts val="1200"/>
              </a:spcBef>
            </a:pPr>
            <a:r>
              <a:rPr lang="en-US" sz="980" b="0" i="0" u="none" strike="noStrike">
                <a:solidFill>
                  <a:srgbClr val="4B5563"/>
                </a:solidFill>
                <a:latin typeface="Noto Sans SC"/>
                <a:ea typeface="Noto Sans SC"/>
                <a:cs typeface="Noto Sans SC"/>
                <a:sym typeface="Noto Sans SC"/>
              </a:rPr>
              <a:t>为了减少信号反射干扰，应遵循“首尾原则”：</a:t>
            </a:r>
            <a:endParaRPr lang="en-US" sz="980" b="0" i="0" u="none" strike="noStrike">
              <a:solidFill>
                <a:srgbClr val="4B5563"/>
              </a:solidFill>
              <a:latin typeface="Noto Sans SC"/>
              <a:ea typeface="Noto Sans SC"/>
              <a:cs typeface="Noto Sans SC"/>
              <a:sym typeface="Noto Sans SC"/>
            </a:endParaRPr>
          </a:p>
          <a:p>
            <a:pPr indent="0" algn="l">
              <a:lnSpc>
                <a:spcPct val="117000"/>
              </a:lnSpc>
              <a:spcBef>
                <a:spcPts val="600"/>
              </a:spcBef>
            </a:pPr>
            <a:r>
              <a:rPr lang="en-US" sz="1060" b="1" i="0" u="none" strike="noStrike">
                <a:solidFill>
                  <a:srgbClr val="D93025"/>
                </a:solidFill>
                <a:latin typeface="Noto Sans SC"/>
                <a:ea typeface="Noto Sans SC"/>
                <a:cs typeface="Noto Sans SC"/>
                <a:sym typeface="Noto Sans SC"/>
              </a:rPr>
              <a:t>• 仅在总线的两个端点设备上启用 120Ω 终端电阻。</a:t>
            </a:r>
            <a:endParaRPr lang="en-US" sz="1060" b="1" i="0" u="none" strike="noStrike">
              <a:solidFill>
                <a:srgbClr val="D93025"/>
              </a:solidFill>
              <a:latin typeface="Noto Sans SC"/>
              <a:ea typeface="Noto Sans SC"/>
              <a:cs typeface="Noto Sans SC"/>
              <a:sym typeface="Noto Sans SC"/>
            </a:endParaRPr>
          </a:p>
          <a:p>
            <a:pPr indent="0" algn="l">
              <a:lnSpc>
                <a:spcPct val="117000"/>
              </a:lnSpc>
            </a:pPr>
            <a:r>
              <a:rPr lang="en-US" sz="980" b="0" i="0" u="none" strike="noStrike">
                <a:solidFill>
                  <a:srgbClr val="4B5563"/>
                </a:solidFill>
                <a:latin typeface="Noto Sans SC"/>
                <a:ea typeface="Noto Sans SC"/>
                <a:cs typeface="Noto Sans SC"/>
                <a:sym typeface="Noto Sans SC"/>
              </a:rPr>
              <a:t>• 中间节点严禁接入终端电阻，否则会导致总线阻抗不匹配。</a:t>
            </a:r>
            <a:endParaRPr lang="en-US" sz="980" b="0" i="0" u="none" strike="noStrike">
              <a:solidFill>
                <a:srgbClr val="4B5563"/>
              </a:solidFill>
              <a:latin typeface="Noto Sans SC"/>
              <a:ea typeface="Noto Sans SC"/>
              <a:cs typeface="Noto Sans SC"/>
              <a:sym typeface="Noto Sans SC"/>
            </a:endParaRPr>
          </a:p>
        </p:txBody>
      </p:sp>
      <p:sp>
        <p:nvSpPr>
          <p:cNvPr id="11" name="AutoShape 10"/>
          <p:cNvSpPr/>
          <p:nvPr/>
        </p:nvSpPr>
        <p:spPr>
          <a:xfrm>
            <a:off x="620990" y="4049990"/>
            <a:ext cx="4243434" cy="1914720"/>
          </a:xfrm>
          <a:prstGeom prst="roundRect">
            <a:avLst>
              <a:gd name="adj" fmla="val 4324"/>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pic>
        <p:nvPicPr>
          <p:cNvPr id="12" name="Picture 11"/>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76238" y="4360485"/>
            <a:ext cx="496792" cy="496792"/>
          </a:xfrm>
          <a:prstGeom prst="rect">
            <a:avLst/>
          </a:prstGeom>
        </p:spPr>
      </p:pic>
      <p:sp>
        <p:nvSpPr>
          <p:cNvPr id="13" name="AutoShape 12"/>
          <p:cNvSpPr/>
          <p:nvPr/>
        </p:nvSpPr>
        <p:spPr>
          <a:xfrm>
            <a:off x="1448977" y="4205238"/>
            <a:ext cx="3260199" cy="1604225"/>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465" b="1" i="0" u="none" strike="noStrike">
                <a:solidFill>
                  <a:srgbClr val="00A99D"/>
                </a:solidFill>
                <a:latin typeface="Noto Sans SC"/>
                <a:ea typeface="Noto Sans SC"/>
                <a:cs typeface="Noto Sans SC"/>
                <a:sym typeface="Noto Sans SC"/>
              </a:rPr>
              <a:t>03. 万用表测量 RS485 差分信号</a:t>
            </a:r>
            <a:endParaRPr lang="en-US" sz="895"/>
          </a:p>
          <a:p>
            <a:pPr indent="0" algn="l">
              <a:lnSpc>
                <a:spcPct val="117000"/>
              </a:lnSpc>
              <a:spcBef>
                <a:spcPts val="800"/>
              </a:spcBef>
            </a:pPr>
            <a:r>
              <a:rPr lang="en-US" sz="980" b="1" i="0" u="none" strike="noStrike">
                <a:solidFill>
                  <a:srgbClr val="374151"/>
                </a:solidFill>
                <a:latin typeface="Noto Sans SC"/>
                <a:ea typeface="Noto Sans SC"/>
                <a:cs typeface="Noto Sans SC"/>
                <a:sym typeface="Noto Sans SC"/>
              </a:rPr>
              <a:t>空闲状态 (A-B)：</a:t>
            </a:r>
            <a:r>
              <a:rPr lang="en-US" sz="980" b="0" i="0" u="none" strike="noStrike">
                <a:solidFill>
                  <a:srgbClr val="4B5563"/>
                </a:solidFill>
                <a:latin typeface="Noto Sans SC"/>
                <a:ea typeface="Noto Sans SC"/>
                <a:cs typeface="Noto Sans SC"/>
                <a:sym typeface="Noto Sans SC"/>
              </a:rPr>
              <a:t>正常电压差应为</a:t>
            </a:r>
            <a:r>
              <a:rPr lang="en-US" sz="980" b="1" i="0" u="none" strike="noStrike">
                <a:solidFill>
                  <a:srgbClr val="00A99D"/>
                </a:solidFill>
                <a:latin typeface="Noto Sans SC"/>
                <a:ea typeface="Noto Sans SC"/>
                <a:cs typeface="Noto Sans SC"/>
                <a:sym typeface="Noto Sans SC"/>
              </a:rPr>
              <a:t>+2V ~ +6V</a:t>
            </a:r>
            <a:r>
              <a:rPr lang="en-US" sz="980" b="0" i="0" u="none" strike="noStrike">
                <a:solidFill>
                  <a:srgbClr val="4B5563"/>
                </a:solidFill>
                <a:latin typeface="Noto Sans SC"/>
                <a:ea typeface="Noto Sans SC"/>
                <a:cs typeface="Noto Sans SC"/>
                <a:sym typeface="Noto Sans SC"/>
              </a:rPr>
              <a:t>（红表笔接A，黑表笔接B）。若电压接近0V，说明总线短路或严重干扰。</a:t>
            </a:r>
            <a:endParaRPr lang="en-US" sz="980" b="0" i="0" u="none" strike="noStrike">
              <a:solidFill>
                <a:srgbClr val="4B5563"/>
              </a:solidFill>
              <a:latin typeface="Noto Sans SC"/>
              <a:ea typeface="Noto Sans SC"/>
              <a:cs typeface="Noto Sans SC"/>
              <a:sym typeface="Noto Sans SC"/>
            </a:endParaRPr>
          </a:p>
          <a:p>
            <a:pPr indent="0" algn="l">
              <a:lnSpc>
                <a:spcPct val="117000"/>
              </a:lnSpc>
              <a:spcBef>
                <a:spcPts val="600"/>
              </a:spcBef>
            </a:pPr>
            <a:r>
              <a:rPr lang="en-US" sz="980" b="1" i="0" u="none" strike="noStrike">
                <a:solidFill>
                  <a:srgbClr val="374151"/>
                </a:solidFill>
                <a:latin typeface="Noto Sans SC"/>
                <a:ea typeface="Noto Sans SC"/>
                <a:cs typeface="Noto Sans SC"/>
                <a:sym typeface="Noto Sans SC"/>
              </a:rPr>
              <a:t>通信状态：</a:t>
            </a:r>
            <a:r>
              <a:rPr lang="en-US" sz="980" b="0" i="0" u="none" strike="noStrike">
                <a:solidFill>
                  <a:srgbClr val="4B5563"/>
                </a:solidFill>
                <a:latin typeface="Noto Sans SC"/>
                <a:ea typeface="Noto Sans SC"/>
                <a:cs typeface="Noto Sans SC"/>
                <a:sym typeface="Noto Sans SC"/>
              </a:rPr>
              <a:t>电压应在 +2V~+6V (逻辑1) 和 -2V~-6V (逻辑0) 之间快速跳变。</a:t>
            </a:r>
            <a:endParaRPr lang="en-US" sz="980" b="0" i="0" u="none" strike="noStrike">
              <a:solidFill>
                <a:srgbClr val="4B5563"/>
              </a:solidFill>
              <a:latin typeface="Noto Sans SC"/>
              <a:ea typeface="Noto Sans SC"/>
              <a:cs typeface="Noto Sans SC"/>
              <a:sym typeface="Noto Sans SC"/>
            </a:endParaRPr>
          </a:p>
        </p:txBody>
      </p:sp>
      <p:sp>
        <p:nvSpPr>
          <p:cNvPr id="14" name="AutoShape 13"/>
          <p:cNvSpPr/>
          <p:nvPr/>
        </p:nvSpPr>
        <p:spPr>
          <a:xfrm>
            <a:off x="5071421" y="4049990"/>
            <a:ext cx="4243434" cy="1914720"/>
          </a:xfrm>
          <a:prstGeom prst="roundRect">
            <a:avLst>
              <a:gd name="adj" fmla="val 4324"/>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pic>
        <p:nvPicPr>
          <p:cNvPr id="15"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226668" y="4360485"/>
            <a:ext cx="496792" cy="496792"/>
          </a:xfrm>
          <a:prstGeom prst="rect">
            <a:avLst/>
          </a:prstGeom>
        </p:spPr>
      </p:pic>
      <p:sp>
        <p:nvSpPr>
          <p:cNvPr id="16" name="AutoShape 15"/>
          <p:cNvSpPr/>
          <p:nvPr/>
        </p:nvSpPr>
        <p:spPr>
          <a:xfrm>
            <a:off x="5899408" y="4205238"/>
            <a:ext cx="3260199" cy="1604225"/>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465" b="1" i="0" u="none" strike="noStrike">
                <a:solidFill>
                  <a:srgbClr val="00A99D"/>
                </a:solidFill>
                <a:latin typeface="Noto Sans SC"/>
                <a:ea typeface="Noto Sans SC"/>
                <a:cs typeface="Noto Sans SC"/>
                <a:sym typeface="Noto Sans SC"/>
              </a:rPr>
              <a:t>04. 排查“通信端口占用”</a:t>
            </a:r>
            <a:endParaRPr lang="en-US" sz="895"/>
          </a:p>
          <a:p>
            <a:pPr indent="0" algn="l">
              <a:lnSpc>
                <a:spcPct val="117000"/>
              </a:lnSpc>
              <a:spcBef>
                <a:spcPts val="1200"/>
              </a:spcBef>
            </a:pPr>
            <a:r>
              <a:rPr lang="en-US" sz="1060" b="0" i="0" u="none" strike="noStrike">
                <a:solidFill>
                  <a:srgbClr val="374151"/>
                </a:solidFill>
                <a:latin typeface="Noto Sans SC"/>
                <a:ea typeface="Noto Sans SC"/>
                <a:cs typeface="Noto Sans SC"/>
                <a:sym typeface="Noto Sans SC"/>
              </a:rPr>
              <a:t>若软件连接提示“端口已被占用”或连接失败：</a:t>
            </a:r>
            <a:endParaRPr lang="en-US" sz="1060" b="0" i="0" u="none" strike="noStrike">
              <a:solidFill>
                <a:srgbClr val="374151"/>
              </a:solidFill>
              <a:latin typeface="Noto Sans SC"/>
              <a:ea typeface="Noto Sans SC"/>
              <a:cs typeface="Noto Sans SC"/>
              <a:sym typeface="Noto Sans SC"/>
            </a:endParaRPr>
          </a:p>
          <a:p>
            <a:pPr indent="0" algn="l">
              <a:lnSpc>
                <a:spcPct val="117000"/>
              </a:lnSpc>
              <a:spcBef>
                <a:spcPts val="800"/>
              </a:spcBef>
            </a:pPr>
            <a:r>
              <a:rPr lang="en-US" sz="1060" b="1" i="0" u="none" strike="noStrike">
                <a:solidFill>
                  <a:srgbClr val="D93025"/>
                </a:solidFill>
                <a:latin typeface="Noto Sans SC"/>
                <a:ea typeface="Noto Sans SC"/>
                <a:cs typeface="Noto Sans SC"/>
                <a:sym typeface="Noto Sans SC"/>
              </a:rPr>
              <a:t>紧急解决方法：</a:t>
            </a:r>
            <a:endParaRPr lang="en-US" sz="1060" b="1" i="0" u="none" strike="noStrike">
              <a:solidFill>
                <a:srgbClr val="D93025"/>
              </a:solidFill>
              <a:latin typeface="Noto Sans SC"/>
              <a:ea typeface="Noto Sans SC"/>
              <a:cs typeface="Noto Sans SC"/>
              <a:sym typeface="Noto Sans SC"/>
            </a:endParaRPr>
          </a:p>
          <a:p>
            <a:pPr indent="0" algn="l">
              <a:lnSpc>
                <a:spcPct val="117000"/>
              </a:lnSpc>
            </a:pPr>
            <a:r>
              <a:rPr lang="en-US" sz="980" b="0" i="0" u="none" strike="noStrike">
                <a:solidFill>
                  <a:srgbClr val="4B5563"/>
                </a:solidFill>
                <a:latin typeface="Noto Sans SC"/>
                <a:ea typeface="Noto Sans SC"/>
                <a:cs typeface="Noto Sans SC"/>
                <a:sym typeface="Noto Sans SC"/>
              </a:rPr>
              <a:t>将 PLC 上的 CPU 模式开关拨到</a:t>
            </a:r>
            <a:r>
              <a:rPr lang="en-US" sz="980" b="1" i="0" u="none" strike="noStrike">
                <a:solidFill>
                  <a:srgbClr val="00A99D"/>
                </a:solidFill>
                <a:latin typeface="Noto Sans SC"/>
                <a:ea typeface="Noto Sans SC"/>
                <a:cs typeface="Noto Sans SC"/>
                <a:sym typeface="Noto Sans SC"/>
              </a:rPr>
              <a:t>STOP</a:t>
            </a:r>
            <a:r>
              <a:rPr lang="en-US" sz="980" b="0" i="0" u="none" strike="noStrike">
                <a:solidFill>
                  <a:srgbClr val="4B5563"/>
                </a:solidFill>
                <a:latin typeface="Noto Sans SC"/>
                <a:ea typeface="Noto Sans SC"/>
                <a:cs typeface="Noto Sans SC"/>
                <a:sym typeface="Noto Sans SC"/>
              </a:rPr>
              <a:t>位置，强制停止运行中的用户程序，释放通信端口资源，再尝试重新连接。</a:t>
            </a:r>
            <a:endParaRPr lang="en-US" sz="980" b="0" i="0" u="none" strike="noStrike">
              <a:solidFill>
                <a:srgbClr val="4B5563"/>
              </a:solidFill>
              <a:latin typeface="Noto Sans SC"/>
              <a:ea typeface="Noto Sans SC"/>
              <a:cs typeface="Noto Sans SC"/>
              <a:sym typeface="Noto Sans SC"/>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4" name="直接连接符 143"/>
          <p:cNvCxnSpPr/>
          <p:nvPr/>
        </p:nvCxnSpPr>
        <p:spPr>
          <a:xfrm flipV="1">
            <a:off x="97903" y="237140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直接连接符 144"/>
          <p:cNvCxnSpPr/>
          <p:nvPr/>
        </p:nvCxnSpPr>
        <p:spPr>
          <a:xfrm flipV="1">
            <a:off x="97903" y="244545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6" name="直接连接符 145"/>
          <p:cNvCxnSpPr/>
          <p:nvPr/>
        </p:nvCxnSpPr>
        <p:spPr>
          <a:xfrm flipV="1">
            <a:off x="97903" y="251950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7" name="直接连接符 146"/>
          <p:cNvCxnSpPr/>
          <p:nvPr/>
        </p:nvCxnSpPr>
        <p:spPr>
          <a:xfrm flipV="1">
            <a:off x="97903" y="259355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8" name="直接连接符 147"/>
          <p:cNvCxnSpPr/>
          <p:nvPr/>
        </p:nvCxnSpPr>
        <p:spPr>
          <a:xfrm flipV="1">
            <a:off x="97903" y="266760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直接连接符 148"/>
          <p:cNvCxnSpPr/>
          <p:nvPr/>
        </p:nvCxnSpPr>
        <p:spPr>
          <a:xfrm flipV="1">
            <a:off x="97903" y="274166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0" name="直接连接符 149"/>
          <p:cNvCxnSpPr/>
          <p:nvPr/>
        </p:nvCxnSpPr>
        <p:spPr>
          <a:xfrm flipV="1">
            <a:off x="97903" y="281571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1" name="直接连接符 150"/>
          <p:cNvCxnSpPr/>
          <p:nvPr/>
        </p:nvCxnSpPr>
        <p:spPr>
          <a:xfrm flipV="1">
            <a:off x="97903" y="288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2" name="直接连接符 151"/>
          <p:cNvCxnSpPr/>
          <p:nvPr/>
        </p:nvCxnSpPr>
        <p:spPr>
          <a:xfrm flipV="1">
            <a:off x="97903" y="296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直接连接符 152"/>
          <p:cNvCxnSpPr/>
          <p:nvPr/>
        </p:nvCxnSpPr>
        <p:spPr>
          <a:xfrm flipV="1">
            <a:off x="97903" y="30378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4" name="直接连接符 153"/>
          <p:cNvCxnSpPr/>
          <p:nvPr/>
        </p:nvCxnSpPr>
        <p:spPr>
          <a:xfrm flipV="1">
            <a:off x="97903" y="311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5" name="直接连接符 154"/>
          <p:cNvCxnSpPr/>
          <p:nvPr/>
        </p:nvCxnSpPr>
        <p:spPr>
          <a:xfrm flipV="1">
            <a:off x="97903" y="31859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 name="直接连接符 155"/>
          <p:cNvCxnSpPr/>
          <p:nvPr/>
        </p:nvCxnSpPr>
        <p:spPr>
          <a:xfrm flipV="1">
            <a:off x="97903" y="326001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直接连接符 156"/>
          <p:cNvCxnSpPr/>
          <p:nvPr/>
        </p:nvCxnSpPr>
        <p:spPr>
          <a:xfrm flipV="1">
            <a:off x="97903" y="33340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直接连接符 157"/>
          <p:cNvCxnSpPr/>
          <p:nvPr/>
        </p:nvCxnSpPr>
        <p:spPr>
          <a:xfrm flipV="1">
            <a:off x="97903" y="340811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直接连接符 158"/>
          <p:cNvCxnSpPr/>
          <p:nvPr/>
        </p:nvCxnSpPr>
        <p:spPr>
          <a:xfrm flipV="1">
            <a:off x="97903" y="348216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0" name="直接连接符 159"/>
          <p:cNvCxnSpPr/>
          <p:nvPr/>
        </p:nvCxnSpPr>
        <p:spPr>
          <a:xfrm flipV="1">
            <a:off x="97903" y="35562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1" name="直接连接符 160"/>
          <p:cNvCxnSpPr/>
          <p:nvPr/>
        </p:nvCxnSpPr>
        <p:spPr>
          <a:xfrm flipV="1">
            <a:off x="97903" y="363026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2" name="直接连接符 161"/>
          <p:cNvCxnSpPr/>
          <p:nvPr/>
        </p:nvCxnSpPr>
        <p:spPr>
          <a:xfrm flipV="1">
            <a:off x="97903" y="37043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3" name="直接连接符 162"/>
          <p:cNvCxnSpPr/>
          <p:nvPr/>
        </p:nvCxnSpPr>
        <p:spPr>
          <a:xfrm flipV="1">
            <a:off x="97903" y="377836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4" name="直接连接符 163"/>
          <p:cNvCxnSpPr/>
          <p:nvPr/>
        </p:nvCxnSpPr>
        <p:spPr>
          <a:xfrm flipV="1">
            <a:off x="97903" y="385241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5" name="直接连接符 164"/>
          <p:cNvCxnSpPr/>
          <p:nvPr/>
        </p:nvCxnSpPr>
        <p:spPr>
          <a:xfrm flipV="1">
            <a:off x="97903" y="392647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6" name="直接连接符 165"/>
          <p:cNvCxnSpPr/>
          <p:nvPr/>
        </p:nvCxnSpPr>
        <p:spPr>
          <a:xfrm flipV="1">
            <a:off x="97903" y="400052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7" name="直接连接符 166"/>
          <p:cNvCxnSpPr/>
          <p:nvPr/>
        </p:nvCxnSpPr>
        <p:spPr>
          <a:xfrm flipV="1">
            <a:off x="97903" y="407457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8" name="直接连接符 167"/>
          <p:cNvCxnSpPr/>
          <p:nvPr/>
        </p:nvCxnSpPr>
        <p:spPr>
          <a:xfrm flipV="1">
            <a:off x="97903" y="414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9" name="直接连接符 168"/>
          <p:cNvCxnSpPr/>
          <p:nvPr/>
        </p:nvCxnSpPr>
        <p:spPr>
          <a:xfrm flipV="1">
            <a:off x="97903" y="422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0" name="直接连接符 169"/>
          <p:cNvCxnSpPr/>
          <p:nvPr/>
        </p:nvCxnSpPr>
        <p:spPr>
          <a:xfrm flipV="1">
            <a:off x="97903" y="429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1" name="直接连接符 170"/>
          <p:cNvCxnSpPr/>
          <p:nvPr/>
        </p:nvCxnSpPr>
        <p:spPr>
          <a:xfrm flipV="1">
            <a:off x="97903" y="4370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2" name="直接连接符 171"/>
          <p:cNvCxnSpPr/>
          <p:nvPr/>
        </p:nvCxnSpPr>
        <p:spPr>
          <a:xfrm flipV="1">
            <a:off x="97903" y="44448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3" name="直接连接符 172"/>
          <p:cNvCxnSpPr/>
          <p:nvPr/>
        </p:nvCxnSpPr>
        <p:spPr>
          <a:xfrm flipV="1">
            <a:off x="97903" y="451887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4" name="直接连接符 173"/>
          <p:cNvCxnSpPr/>
          <p:nvPr/>
        </p:nvCxnSpPr>
        <p:spPr>
          <a:xfrm flipV="1">
            <a:off x="97903" y="45929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5" name="直接连接符 174"/>
          <p:cNvCxnSpPr/>
          <p:nvPr/>
        </p:nvCxnSpPr>
        <p:spPr>
          <a:xfrm flipV="1">
            <a:off x="97903" y="466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6" name="直接连接符 175"/>
          <p:cNvCxnSpPr/>
          <p:nvPr/>
        </p:nvCxnSpPr>
        <p:spPr>
          <a:xfrm flipV="1">
            <a:off x="97903" y="474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直接连接符 176"/>
          <p:cNvCxnSpPr/>
          <p:nvPr/>
        </p:nvCxnSpPr>
        <p:spPr>
          <a:xfrm flipV="1">
            <a:off x="97903" y="481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8" name="直接连接符 177"/>
          <p:cNvCxnSpPr/>
          <p:nvPr/>
        </p:nvCxnSpPr>
        <p:spPr>
          <a:xfrm flipV="1">
            <a:off x="97903" y="488912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flipV="1">
            <a:off x="97903" y="496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0" name="直接连接符 179"/>
          <p:cNvCxnSpPr/>
          <p:nvPr/>
        </p:nvCxnSpPr>
        <p:spPr>
          <a:xfrm flipV="1">
            <a:off x="97903" y="503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1" name="直接连接符 180"/>
          <p:cNvCxnSpPr/>
          <p:nvPr/>
        </p:nvCxnSpPr>
        <p:spPr>
          <a:xfrm flipV="1">
            <a:off x="97903" y="510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2" name="直接连接符 181"/>
          <p:cNvCxnSpPr/>
          <p:nvPr/>
        </p:nvCxnSpPr>
        <p:spPr>
          <a:xfrm flipV="1">
            <a:off x="97903" y="517963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3" name="直接连接符 182"/>
          <p:cNvCxnSpPr/>
          <p:nvPr/>
        </p:nvCxnSpPr>
        <p:spPr>
          <a:xfrm flipV="1">
            <a:off x="97903" y="525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4" name="直接连接符 183"/>
          <p:cNvCxnSpPr/>
          <p:nvPr/>
        </p:nvCxnSpPr>
        <p:spPr>
          <a:xfrm flipV="1">
            <a:off x="97903" y="532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5" name="直接连接符 184"/>
          <p:cNvCxnSpPr/>
          <p:nvPr/>
        </p:nvCxnSpPr>
        <p:spPr>
          <a:xfrm flipV="1">
            <a:off x="97903" y="540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6" name="直接连接符 185"/>
          <p:cNvCxnSpPr/>
          <p:nvPr/>
        </p:nvCxnSpPr>
        <p:spPr>
          <a:xfrm flipV="1">
            <a:off x="97903" y="547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7" name="直接连接符 186"/>
          <p:cNvCxnSpPr/>
          <p:nvPr/>
        </p:nvCxnSpPr>
        <p:spPr>
          <a:xfrm flipV="1">
            <a:off x="97903" y="351634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8" name="直接连接符 187"/>
          <p:cNvCxnSpPr/>
          <p:nvPr/>
        </p:nvCxnSpPr>
        <p:spPr>
          <a:xfrm flipV="1">
            <a:off x="97903" y="359039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9" name="直接连接符 188"/>
          <p:cNvCxnSpPr/>
          <p:nvPr/>
        </p:nvCxnSpPr>
        <p:spPr>
          <a:xfrm flipV="1">
            <a:off x="97903" y="366444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0" name="直接连接符 189"/>
          <p:cNvCxnSpPr/>
          <p:nvPr/>
        </p:nvCxnSpPr>
        <p:spPr>
          <a:xfrm flipV="1">
            <a:off x="97903" y="373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1" name="直接连接符 190"/>
          <p:cNvCxnSpPr/>
          <p:nvPr/>
        </p:nvCxnSpPr>
        <p:spPr>
          <a:xfrm flipV="1">
            <a:off x="97903" y="381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2" name="直接连接符 191"/>
          <p:cNvCxnSpPr/>
          <p:nvPr/>
        </p:nvCxnSpPr>
        <p:spPr>
          <a:xfrm flipV="1">
            <a:off x="97903" y="38865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3" name="直接连接符 192"/>
          <p:cNvCxnSpPr/>
          <p:nvPr/>
        </p:nvCxnSpPr>
        <p:spPr>
          <a:xfrm flipV="1">
            <a:off x="97903" y="396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4" name="直接连接符 193"/>
          <p:cNvCxnSpPr/>
          <p:nvPr/>
        </p:nvCxnSpPr>
        <p:spPr>
          <a:xfrm flipV="1">
            <a:off x="97903" y="403469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5" name="直接连接符 194"/>
          <p:cNvCxnSpPr/>
          <p:nvPr/>
        </p:nvCxnSpPr>
        <p:spPr>
          <a:xfrm flipV="1">
            <a:off x="97903" y="41087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6" name="直接连接符 195"/>
          <p:cNvCxnSpPr/>
          <p:nvPr/>
        </p:nvCxnSpPr>
        <p:spPr>
          <a:xfrm flipV="1">
            <a:off x="97903" y="41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7" name="直接连接符 196"/>
          <p:cNvCxnSpPr/>
          <p:nvPr/>
        </p:nvCxnSpPr>
        <p:spPr>
          <a:xfrm flipV="1">
            <a:off x="97903" y="42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8" name="直接连接符 197"/>
          <p:cNvCxnSpPr/>
          <p:nvPr/>
        </p:nvCxnSpPr>
        <p:spPr>
          <a:xfrm flipV="1">
            <a:off x="97903" y="43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9" name="直接连接符 198"/>
          <p:cNvCxnSpPr/>
          <p:nvPr/>
        </p:nvCxnSpPr>
        <p:spPr>
          <a:xfrm flipV="1">
            <a:off x="97903" y="44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0" name="直接连接符 199"/>
          <p:cNvCxnSpPr/>
          <p:nvPr/>
        </p:nvCxnSpPr>
        <p:spPr>
          <a:xfrm flipV="1">
            <a:off x="97903" y="447900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1" name="直接连接符 200"/>
          <p:cNvCxnSpPr/>
          <p:nvPr/>
        </p:nvCxnSpPr>
        <p:spPr>
          <a:xfrm flipV="1">
            <a:off x="97903" y="455305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2" name="直接连接符 201"/>
          <p:cNvCxnSpPr/>
          <p:nvPr/>
        </p:nvCxnSpPr>
        <p:spPr>
          <a:xfrm flipV="1">
            <a:off x="97903" y="46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3" name="直接连接符 202"/>
          <p:cNvCxnSpPr/>
          <p:nvPr/>
        </p:nvCxnSpPr>
        <p:spPr>
          <a:xfrm flipV="1">
            <a:off x="97903" y="47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4" name="直接连接符 203"/>
          <p:cNvCxnSpPr/>
          <p:nvPr/>
        </p:nvCxnSpPr>
        <p:spPr>
          <a:xfrm flipV="1">
            <a:off x="97903" y="47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5" name="直接连接符 204"/>
          <p:cNvCxnSpPr/>
          <p:nvPr/>
        </p:nvCxnSpPr>
        <p:spPr>
          <a:xfrm flipV="1">
            <a:off x="97903" y="48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6" name="直接连接符 205"/>
          <p:cNvCxnSpPr/>
          <p:nvPr/>
        </p:nvCxnSpPr>
        <p:spPr>
          <a:xfrm flipV="1">
            <a:off x="97903" y="49233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7" name="直接连接符 206"/>
          <p:cNvCxnSpPr/>
          <p:nvPr/>
        </p:nvCxnSpPr>
        <p:spPr>
          <a:xfrm flipV="1">
            <a:off x="97903" y="49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8" name="直接连接符 207"/>
          <p:cNvCxnSpPr/>
          <p:nvPr/>
        </p:nvCxnSpPr>
        <p:spPr>
          <a:xfrm flipV="1">
            <a:off x="97903" y="50714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9" name="直接连接符 208"/>
          <p:cNvCxnSpPr/>
          <p:nvPr/>
        </p:nvCxnSpPr>
        <p:spPr>
          <a:xfrm flipV="1">
            <a:off x="97903" y="513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0" name="直接连接符 209"/>
          <p:cNvCxnSpPr/>
          <p:nvPr/>
        </p:nvCxnSpPr>
        <p:spPr>
          <a:xfrm flipV="1">
            <a:off x="97903" y="521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1" name="直接连接符 210"/>
          <p:cNvCxnSpPr/>
          <p:nvPr/>
        </p:nvCxnSpPr>
        <p:spPr>
          <a:xfrm flipV="1">
            <a:off x="97903" y="528786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2" name="直接连接符 211"/>
          <p:cNvCxnSpPr/>
          <p:nvPr/>
        </p:nvCxnSpPr>
        <p:spPr>
          <a:xfrm flipV="1">
            <a:off x="97903" y="536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3" name="直接连接符 212"/>
          <p:cNvCxnSpPr/>
          <p:nvPr/>
        </p:nvCxnSpPr>
        <p:spPr>
          <a:xfrm flipV="1">
            <a:off x="97903" y="54359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0" name="直接连接符 219"/>
          <p:cNvCxnSpPr/>
          <p:nvPr/>
        </p:nvCxnSpPr>
        <p:spPr>
          <a:xfrm flipV="1">
            <a:off x="97903" y="23372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1" name="直接连接符 220"/>
          <p:cNvCxnSpPr/>
          <p:nvPr/>
        </p:nvCxnSpPr>
        <p:spPr>
          <a:xfrm flipV="1">
            <a:off x="97903" y="241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2" name="直接连接符 221"/>
          <p:cNvCxnSpPr/>
          <p:nvPr/>
        </p:nvCxnSpPr>
        <p:spPr>
          <a:xfrm flipV="1">
            <a:off x="97903" y="248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3" name="直接连接符 222"/>
          <p:cNvCxnSpPr/>
          <p:nvPr/>
        </p:nvCxnSpPr>
        <p:spPr>
          <a:xfrm flipV="1">
            <a:off x="97903" y="255938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4" name="直接连接符 223"/>
          <p:cNvCxnSpPr/>
          <p:nvPr/>
        </p:nvCxnSpPr>
        <p:spPr>
          <a:xfrm flipV="1">
            <a:off x="97903" y="263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5" name="直接连接符 224"/>
          <p:cNvCxnSpPr/>
          <p:nvPr/>
        </p:nvCxnSpPr>
        <p:spPr>
          <a:xfrm flipV="1">
            <a:off x="97903" y="270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直接连接符 225"/>
          <p:cNvCxnSpPr/>
          <p:nvPr/>
        </p:nvCxnSpPr>
        <p:spPr>
          <a:xfrm flipV="1">
            <a:off x="97903" y="278153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7" name="直接连接符 226"/>
          <p:cNvCxnSpPr/>
          <p:nvPr/>
        </p:nvCxnSpPr>
        <p:spPr>
          <a:xfrm flipV="1">
            <a:off x="97903" y="285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8" name="直接连接符 227"/>
          <p:cNvCxnSpPr/>
          <p:nvPr/>
        </p:nvCxnSpPr>
        <p:spPr>
          <a:xfrm flipV="1">
            <a:off x="97903" y="292963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9" name="直接连接符 228"/>
          <p:cNvCxnSpPr/>
          <p:nvPr/>
        </p:nvCxnSpPr>
        <p:spPr>
          <a:xfrm flipV="1">
            <a:off x="97903" y="300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0" name="直接连接符 229"/>
          <p:cNvCxnSpPr/>
          <p:nvPr/>
        </p:nvCxnSpPr>
        <p:spPr>
          <a:xfrm flipV="1">
            <a:off x="97903" y="307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1" name="直接连接符 230"/>
          <p:cNvCxnSpPr/>
          <p:nvPr/>
        </p:nvCxnSpPr>
        <p:spPr>
          <a:xfrm flipV="1">
            <a:off x="97903" y="315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直接连接符 231"/>
          <p:cNvCxnSpPr/>
          <p:nvPr/>
        </p:nvCxnSpPr>
        <p:spPr>
          <a:xfrm flipV="1">
            <a:off x="97903" y="322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3" name="直接连接符 232"/>
          <p:cNvCxnSpPr/>
          <p:nvPr/>
        </p:nvCxnSpPr>
        <p:spPr>
          <a:xfrm flipV="1">
            <a:off x="97903" y="329988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4" name="直接连接符 233"/>
          <p:cNvCxnSpPr/>
          <p:nvPr/>
        </p:nvCxnSpPr>
        <p:spPr>
          <a:xfrm flipV="1">
            <a:off x="97903" y="337393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5" name="直接连接符 234"/>
          <p:cNvCxnSpPr/>
          <p:nvPr/>
        </p:nvCxnSpPr>
        <p:spPr>
          <a:xfrm flipV="1">
            <a:off x="97903" y="344798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3" name="直接连接符 242"/>
          <p:cNvCxnSpPr/>
          <p:nvPr/>
        </p:nvCxnSpPr>
        <p:spPr>
          <a:xfrm flipV="1">
            <a:off x="97903" y="151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4" name="直接连接符 243"/>
          <p:cNvCxnSpPr/>
          <p:nvPr/>
        </p:nvCxnSpPr>
        <p:spPr>
          <a:xfrm flipV="1">
            <a:off x="97903" y="159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5" name="直接连接符 244"/>
          <p:cNvCxnSpPr/>
          <p:nvPr/>
        </p:nvCxnSpPr>
        <p:spPr>
          <a:xfrm flipV="1">
            <a:off x="97903" y="166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6" name="直接连接符 245"/>
          <p:cNvCxnSpPr/>
          <p:nvPr/>
        </p:nvCxnSpPr>
        <p:spPr>
          <a:xfrm flipV="1">
            <a:off x="97903" y="17391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7" name="直接连接符 246"/>
          <p:cNvCxnSpPr/>
          <p:nvPr/>
        </p:nvCxnSpPr>
        <p:spPr>
          <a:xfrm flipV="1">
            <a:off x="97903" y="181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8" name="直接连接符 247"/>
          <p:cNvCxnSpPr/>
          <p:nvPr/>
        </p:nvCxnSpPr>
        <p:spPr>
          <a:xfrm flipV="1">
            <a:off x="97903" y="188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9" name="直接连接符 248"/>
          <p:cNvCxnSpPr/>
          <p:nvPr/>
        </p:nvCxnSpPr>
        <p:spPr>
          <a:xfrm flipV="1">
            <a:off x="97903" y="196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0" name="直接连接符 249"/>
          <p:cNvCxnSpPr/>
          <p:nvPr/>
        </p:nvCxnSpPr>
        <p:spPr>
          <a:xfrm flipV="1">
            <a:off x="97903" y="203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1" name="直接连接符 250"/>
          <p:cNvCxnSpPr/>
          <p:nvPr/>
        </p:nvCxnSpPr>
        <p:spPr>
          <a:xfrm flipV="1">
            <a:off x="97903" y="210938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2" name="直接连接符 251"/>
          <p:cNvCxnSpPr/>
          <p:nvPr/>
        </p:nvCxnSpPr>
        <p:spPr>
          <a:xfrm flipV="1">
            <a:off x="97903" y="218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3" name="直接连接符 252"/>
          <p:cNvCxnSpPr/>
          <p:nvPr/>
        </p:nvCxnSpPr>
        <p:spPr>
          <a:xfrm flipV="1">
            <a:off x="97903" y="225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4" name="直接连接符 253"/>
          <p:cNvCxnSpPr/>
          <p:nvPr/>
        </p:nvCxnSpPr>
        <p:spPr>
          <a:xfrm flipV="1">
            <a:off x="97903" y="14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5" name="直接连接符 254"/>
          <p:cNvCxnSpPr/>
          <p:nvPr/>
        </p:nvCxnSpPr>
        <p:spPr>
          <a:xfrm flipV="1">
            <a:off x="97903" y="15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6" name="直接连接符 255"/>
          <p:cNvCxnSpPr/>
          <p:nvPr/>
        </p:nvCxnSpPr>
        <p:spPr>
          <a:xfrm flipV="1">
            <a:off x="97903" y="16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7" name="直接连接符 256"/>
          <p:cNvCxnSpPr/>
          <p:nvPr/>
        </p:nvCxnSpPr>
        <p:spPr>
          <a:xfrm flipV="1">
            <a:off x="97903" y="17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直接连接符 257"/>
          <p:cNvCxnSpPr/>
          <p:nvPr/>
        </p:nvCxnSpPr>
        <p:spPr>
          <a:xfrm flipV="1">
            <a:off x="97903" y="177900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直接连接符 258"/>
          <p:cNvCxnSpPr/>
          <p:nvPr/>
        </p:nvCxnSpPr>
        <p:spPr>
          <a:xfrm flipV="1">
            <a:off x="97903" y="185305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0" name="直接连接符 259"/>
          <p:cNvCxnSpPr/>
          <p:nvPr/>
        </p:nvCxnSpPr>
        <p:spPr>
          <a:xfrm flipV="1">
            <a:off x="97903" y="19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直接连接符 260"/>
          <p:cNvCxnSpPr/>
          <p:nvPr/>
        </p:nvCxnSpPr>
        <p:spPr>
          <a:xfrm flipV="1">
            <a:off x="97903" y="20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直接连接符 261"/>
          <p:cNvCxnSpPr/>
          <p:nvPr/>
        </p:nvCxnSpPr>
        <p:spPr>
          <a:xfrm flipV="1">
            <a:off x="97903" y="20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3" name="直接连接符 262"/>
          <p:cNvCxnSpPr/>
          <p:nvPr/>
        </p:nvCxnSpPr>
        <p:spPr>
          <a:xfrm flipV="1">
            <a:off x="97903" y="21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4" name="直接连接符 263"/>
          <p:cNvCxnSpPr/>
          <p:nvPr/>
        </p:nvCxnSpPr>
        <p:spPr>
          <a:xfrm flipV="1">
            <a:off x="97903" y="222330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5" name="直接连接符 264"/>
          <p:cNvCxnSpPr/>
          <p:nvPr/>
        </p:nvCxnSpPr>
        <p:spPr>
          <a:xfrm flipV="1">
            <a:off x="97903" y="22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6" name="直接连接符 265"/>
          <p:cNvCxnSpPr/>
          <p:nvPr/>
        </p:nvCxnSpPr>
        <p:spPr>
          <a:xfrm flipV="1">
            <a:off x="97903" y="12236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7" name="直接连接符 266"/>
          <p:cNvCxnSpPr/>
          <p:nvPr/>
        </p:nvCxnSpPr>
        <p:spPr>
          <a:xfrm flipV="1">
            <a:off x="97903" y="1297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8" name="直接连接符 267"/>
          <p:cNvCxnSpPr/>
          <p:nvPr/>
        </p:nvCxnSpPr>
        <p:spPr>
          <a:xfrm flipV="1">
            <a:off x="97903" y="137172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9" name="直接连接符 268"/>
          <p:cNvCxnSpPr/>
          <p:nvPr/>
        </p:nvCxnSpPr>
        <p:spPr>
          <a:xfrm flipV="1">
            <a:off x="97903" y="1445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0" name="直接连接符 269"/>
          <p:cNvCxnSpPr/>
          <p:nvPr/>
        </p:nvCxnSpPr>
        <p:spPr>
          <a:xfrm flipV="1">
            <a:off x="97903" y="118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1" name="直接连接符 270"/>
          <p:cNvCxnSpPr/>
          <p:nvPr/>
        </p:nvCxnSpPr>
        <p:spPr>
          <a:xfrm flipV="1">
            <a:off x="97903" y="126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2" name="直接连接符 271"/>
          <p:cNvCxnSpPr/>
          <p:nvPr/>
        </p:nvCxnSpPr>
        <p:spPr>
          <a:xfrm flipV="1">
            <a:off x="97903" y="1336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3" name="直接连接符 272"/>
          <p:cNvCxnSpPr/>
          <p:nvPr/>
        </p:nvCxnSpPr>
        <p:spPr>
          <a:xfrm flipV="1">
            <a:off x="97903" y="141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4" name="直接连接符 273"/>
          <p:cNvCxnSpPr/>
          <p:nvPr/>
        </p:nvCxnSpPr>
        <p:spPr>
          <a:xfrm flipV="1">
            <a:off x="97903" y="1111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6" name="直接连接符 275"/>
          <p:cNvCxnSpPr/>
          <p:nvPr/>
        </p:nvCxnSpPr>
        <p:spPr>
          <a:xfrm flipV="1">
            <a:off x="97903" y="115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7" name="直接连接符 326"/>
          <p:cNvCxnSpPr/>
          <p:nvPr/>
        </p:nvCxnSpPr>
        <p:spPr>
          <a:xfrm flipV="1">
            <a:off x="9195454" y="509229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8" name="直接连接符 327"/>
          <p:cNvCxnSpPr/>
          <p:nvPr/>
        </p:nvCxnSpPr>
        <p:spPr>
          <a:xfrm flipV="1">
            <a:off x="9195454" y="516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9" name="直接连接符 328"/>
          <p:cNvCxnSpPr/>
          <p:nvPr/>
        </p:nvCxnSpPr>
        <p:spPr>
          <a:xfrm flipV="1">
            <a:off x="9195454" y="524039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0" name="直接连接符 329"/>
          <p:cNvCxnSpPr/>
          <p:nvPr/>
        </p:nvCxnSpPr>
        <p:spPr>
          <a:xfrm flipV="1">
            <a:off x="9195454" y="531444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1" name="直接连接符 330"/>
          <p:cNvCxnSpPr/>
          <p:nvPr/>
        </p:nvCxnSpPr>
        <p:spPr>
          <a:xfrm flipV="1">
            <a:off x="9195454" y="538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2" name="直接连接符 331"/>
          <p:cNvCxnSpPr/>
          <p:nvPr/>
        </p:nvCxnSpPr>
        <p:spPr>
          <a:xfrm flipV="1">
            <a:off x="9195454" y="505811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直接连接符 332"/>
          <p:cNvCxnSpPr/>
          <p:nvPr/>
        </p:nvCxnSpPr>
        <p:spPr>
          <a:xfrm flipV="1">
            <a:off x="9195454" y="513216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直接连接符 333"/>
          <p:cNvCxnSpPr/>
          <p:nvPr/>
        </p:nvCxnSpPr>
        <p:spPr>
          <a:xfrm flipV="1">
            <a:off x="9195454" y="52062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直接连接符 334"/>
          <p:cNvCxnSpPr/>
          <p:nvPr/>
        </p:nvCxnSpPr>
        <p:spPr>
          <a:xfrm flipV="1">
            <a:off x="9195454" y="52802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直接连接符 335"/>
          <p:cNvCxnSpPr/>
          <p:nvPr/>
        </p:nvCxnSpPr>
        <p:spPr>
          <a:xfrm flipV="1">
            <a:off x="9195454" y="535431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直接连接符 336"/>
          <p:cNvCxnSpPr/>
          <p:nvPr/>
        </p:nvCxnSpPr>
        <p:spPr>
          <a:xfrm flipV="1">
            <a:off x="9195454" y="54283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直接连接符 337"/>
          <p:cNvCxnSpPr/>
          <p:nvPr/>
        </p:nvCxnSpPr>
        <p:spPr>
          <a:xfrm flipV="1">
            <a:off x="9195454" y="479893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直接连接符 338"/>
          <p:cNvCxnSpPr/>
          <p:nvPr/>
        </p:nvCxnSpPr>
        <p:spPr>
          <a:xfrm flipV="1">
            <a:off x="9195454" y="4872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直接连接符 339"/>
          <p:cNvCxnSpPr/>
          <p:nvPr/>
        </p:nvCxnSpPr>
        <p:spPr>
          <a:xfrm flipV="1">
            <a:off x="9195454" y="494704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直接连接符 340"/>
          <p:cNvCxnSpPr/>
          <p:nvPr/>
        </p:nvCxnSpPr>
        <p:spPr>
          <a:xfrm flipV="1">
            <a:off x="9195454" y="502109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直接连接符 341"/>
          <p:cNvCxnSpPr/>
          <p:nvPr/>
        </p:nvCxnSpPr>
        <p:spPr>
          <a:xfrm flipV="1">
            <a:off x="9195454" y="47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直接连接符 342"/>
          <p:cNvCxnSpPr/>
          <p:nvPr/>
        </p:nvCxnSpPr>
        <p:spPr>
          <a:xfrm flipV="1">
            <a:off x="9195454" y="48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直接连接符 343"/>
          <p:cNvCxnSpPr/>
          <p:nvPr/>
        </p:nvCxnSpPr>
        <p:spPr>
          <a:xfrm flipV="1">
            <a:off x="9195454" y="49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直接连接符 344"/>
          <p:cNvCxnSpPr/>
          <p:nvPr/>
        </p:nvCxnSpPr>
        <p:spPr>
          <a:xfrm flipV="1">
            <a:off x="9195454" y="49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6" name="直接连接符 345"/>
          <p:cNvCxnSpPr/>
          <p:nvPr/>
        </p:nvCxnSpPr>
        <p:spPr>
          <a:xfrm flipV="1">
            <a:off x="9195454" y="46869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7" name="直接连接符 346"/>
          <p:cNvCxnSpPr/>
          <p:nvPr/>
        </p:nvCxnSpPr>
        <p:spPr>
          <a:xfrm flipV="1">
            <a:off x="9195454" y="47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3" name="文本框 2"/>
          <p:cNvSpPr txBox="1"/>
          <p:nvPr/>
        </p:nvSpPr>
        <p:spPr>
          <a:xfrm>
            <a:off x="3672465" y="180101"/>
            <a:ext cx="2021840" cy="645160"/>
          </a:xfrm>
          <a:prstGeom prst="rect">
            <a:avLst/>
          </a:prstGeom>
          <a:noFill/>
          <a:ln w="9525">
            <a:noFill/>
          </a:ln>
        </p:spPr>
        <p:txBody>
          <a:bodyPr wrap="non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l" eaLnBrk="1" hangingPunct="1">
              <a:lnSpc>
                <a:spcPct val="100000"/>
              </a:lnSpc>
              <a:spcBef>
                <a:spcPct val="0"/>
              </a:spcBef>
              <a:buNone/>
            </a:pPr>
            <a:r>
              <a:rPr lang="en-US" sz="1800" b="1">
                <a:solidFill>
                  <a:srgbClr val="00A99D"/>
                </a:solidFill>
                <a:latin typeface="Noto Sans SC"/>
                <a:ea typeface="Noto Sans SC"/>
                <a:cs typeface="Noto Sans SC"/>
                <a:sym typeface="Noto Sans SC"/>
              </a:rPr>
              <a:t>通讯故障检修指南</a:t>
            </a:r>
            <a:endParaRPr lang="en-US" altLang="en-US" sz="1800" b="1">
              <a:solidFill>
                <a:srgbClr val="00A99D"/>
              </a:solidFill>
              <a:latin typeface="Noto Sans SC"/>
              <a:ea typeface="Noto Sans SC"/>
              <a:cs typeface="Noto Sans SC"/>
              <a:sym typeface="Noto Sans SC"/>
            </a:endParaRPr>
          </a:p>
          <a:p>
            <a:pPr marL="0" lvl="0" indent="0" eaLnBrk="1" hangingPunct="1">
              <a:lnSpc>
                <a:spcPct val="100000"/>
              </a:lnSpc>
              <a:spcBef>
                <a:spcPct val="0"/>
              </a:spcBef>
              <a:buNone/>
            </a:pPr>
            <a:endParaRPr lang="zh-CN" altLang="en-US" sz="1800" b="1" dirty="0" smtClean="0">
              <a:latin typeface="微软雅黑" panose="020B0503020204020204" charset="-122"/>
              <a:ea typeface="微软雅黑" panose="020B0503020204020204" charset="-122"/>
              <a:sym typeface="宋体" panose="02010600030101010101" pitchFamily="2" charset="-122"/>
            </a:endParaRPr>
          </a:p>
        </p:txBody>
      </p:sp>
      <p:cxnSp>
        <p:nvCxnSpPr>
          <p:cNvPr id="9" name="直接连接符 8"/>
          <p:cNvCxnSpPr/>
          <p:nvPr/>
        </p:nvCxnSpPr>
        <p:spPr>
          <a:xfrm>
            <a:off x="36195" y="548640"/>
            <a:ext cx="9899650" cy="0"/>
          </a:xfrm>
          <a:prstGeom prst="line">
            <a:avLst/>
          </a:prstGeom>
          <a:ln w="88900" cap="flat" cmpd="thickThin">
            <a:solidFill>
              <a:schemeClr val="accent1">
                <a:lumMod val="75000"/>
              </a:schemeClr>
            </a:solidFill>
            <a:prstDash val="solid"/>
            <a:bevel/>
            <a:headEnd type="none"/>
          </a:ln>
        </p:spPr>
        <p:style>
          <a:lnRef idx="1">
            <a:schemeClr val="accent1"/>
          </a:lnRef>
          <a:fillRef idx="0">
            <a:schemeClr val="accent1"/>
          </a:fillRef>
          <a:effectRef idx="0">
            <a:schemeClr val="accent1"/>
          </a:effectRef>
          <a:fontRef idx="minor">
            <a:schemeClr val="tx1"/>
          </a:fontRef>
        </p:style>
      </p:cxnSp>
      <p:sp>
        <p:nvSpPr>
          <p:cNvPr id="2" name="AutoShape 3"/>
          <p:cNvSpPr/>
          <p:nvPr/>
        </p:nvSpPr>
        <p:spPr>
          <a:xfrm>
            <a:off x="620990" y="1048537"/>
            <a:ext cx="8693864" cy="517492"/>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610" b="1" i="0" u="none" strike="noStrike">
                <a:solidFill>
                  <a:srgbClr val="1F2937"/>
                </a:solidFill>
                <a:latin typeface="Noto Sans SC"/>
                <a:ea typeface="Noto Sans SC"/>
                <a:cs typeface="Noto Sans SC"/>
                <a:sym typeface="Noto Sans SC"/>
              </a:rPr>
              <a:t>03. RS485  RTU) 通讯故障检修：链路层检查</a:t>
            </a:r>
            <a:endParaRPr lang="en-US" sz="895"/>
          </a:p>
        </p:txBody>
      </p:sp>
      <p:sp>
        <p:nvSpPr>
          <p:cNvPr id="4" name="AutoShape 4"/>
          <p:cNvSpPr/>
          <p:nvPr/>
        </p:nvSpPr>
        <p:spPr>
          <a:xfrm>
            <a:off x="620990" y="1980023"/>
            <a:ext cx="4243434" cy="3725942"/>
          </a:xfrm>
          <a:prstGeom prst="roundRect">
            <a:avLst>
              <a:gd name="adj" fmla="val 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sp>
        <p:nvSpPr>
          <p:cNvPr id="5" name="AutoShape 5"/>
          <p:cNvSpPr/>
          <p:nvPr/>
        </p:nvSpPr>
        <p:spPr>
          <a:xfrm>
            <a:off x="827987" y="2187019"/>
            <a:ext cx="3829440" cy="362244"/>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795" b="1" i="0" u="none" strike="noStrike">
                <a:solidFill>
                  <a:srgbClr val="00A99D"/>
                </a:solidFill>
                <a:latin typeface="Noto Sans SC"/>
                <a:ea typeface="Noto Sans SC"/>
                <a:cs typeface="Noto Sans SC"/>
                <a:sym typeface="Noto Sans SC"/>
              </a:rPr>
              <a:t>确保通信参数完全一致</a:t>
            </a:r>
            <a:endParaRPr lang="en-US" sz="895"/>
          </a:p>
        </p:txBody>
      </p:sp>
      <p:sp>
        <p:nvSpPr>
          <p:cNvPr id="6" name="AutoShape 6"/>
          <p:cNvSpPr/>
          <p:nvPr/>
        </p:nvSpPr>
        <p:spPr>
          <a:xfrm>
            <a:off x="827987" y="2808010"/>
            <a:ext cx="1914720" cy="1190231"/>
          </a:xfrm>
          <a:prstGeom prst="roundRect">
            <a:avLst>
              <a:gd name="adj" fmla="val 0"/>
            </a:avLst>
          </a:prstGeom>
          <a:solidFill>
            <a:srgbClr val="F3F4F6">
              <a:alpha val="100000"/>
            </a:srgbClr>
          </a:solidFill>
          <a:ln w="25400" cap="flat" cmpd="sng">
            <a:noFill/>
            <a:prstDash val="solid"/>
            <a:round/>
          </a:ln>
        </p:spPr>
        <p:txBody>
          <a:bodyPr vert="horz" wrap="square" lIns="51749" tIns="51749" rIns="51749" bIns="51749" rtlCol="0" anchor="ctr"/>
          <a:lstStyle/>
          <a:p>
            <a:pPr algn="ctr">
              <a:defRPr/>
            </a:pPr>
            <a:endParaRPr sz="1465"/>
          </a:p>
        </p:txBody>
      </p:sp>
      <p:pic>
        <p:nvPicPr>
          <p:cNvPr id="7" name="Picture 7"/>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52185" y="2963257"/>
            <a:ext cx="248396" cy="248396"/>
          </a:xfrm>
          <a:prstGeom prst="rect">
            <a:avLst/>
          </a:prstGeom>
        </p:spPr>
      </p:pic>
      <p:sp>
        <p:nvSpPr>
          <p:cNvPr id="8" name="AutoShape 8"/>
          <p:cNvSpPr/>
          <p:nvPr/>
        </p:nvSpPr>
        <p:spPr>
          <a:xfrm>
            <a:off x="1283380" y="2932208"/>
            <a:ext cx="1345479" cy="879736"/>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305" b="1" i="0" u="none" strike="noStrike">
                <a:solidFill>
                  <a:srgbClr val="1F2937"/>
                </a:solidFill>
                <a:latin typeface="Noto Sans SC"/>
                <a:ea typeface="Noto Sans SC"/>
                <a:cs typeface="Noto Sans SC"/>
                <a:sym typeface="Noto Sans SC"/>
              </a:rPr>
              <a:t>波特率 </a:t>
            </a:r>
            <a:endParaRPr lang="en-US" sz="895"/>
          </a:p>
          <a:p>
            <a:pPr indent="0" algn="l">
              <a:lnSpc>
                <a:spcPct val="108000"/>
              </a:lnSpc>
            </a:pPr>
            <a:r>
              <a:rPr lang="en-US" sz="1465" b="0" i="0" u="none" strike="noStrike">
                <a:solidFill>
                  <a:srgbClr val="4B5563"/>
                </a:solidFill>
                <a:latin typeface="Noto Sans SC"/>
                <a:ea typeface="Noto Sans SC"/>
                <a:cs typeface="Noto Sans SC"/>
                <a:sym typeface="Noto Sans SC"/>
              </a:rPr>
              <a:t>如9600, 19200等。总线上所有设备必须相同，否则无法通信。</a:t>
            </a:r>
            <a:endParaRPr lang="en-US" sz="1465" b="0" i="0" u="none" strike="noStrike">
              <a:solidFill>
                <a:srgbClr val="4B5563"/>
              </a:solidFill>
              <a:latin typeface="Noto Sans SC"/>
              <a:ea typeface="Noto Sans SC"/>
              <a:cs typeface="Noto Sans SC"/>
              <a:sym typeface="Noto Sans SC"/>
            </a:endParaRPr>
          </a:p>
        </p:txBody>
      </p:sp>
      <p:sp>
        <p:nvSpPr>
          <p:cNvPr id="10" name="AutoShape 9"/>
          <p:cNvSpPr/>
          <p:nvPr/>
        </p:nvSpPr>
        <p:spPr>
          <a:xfrm>
            <a:off x="2846206" y="2808010"/>
            <a:ext cx="1914720" cy="1190231"/>
          </a:xfrm>
          <a:prstGeom prst="roundRect">
            <a:avLst>
              <a:gd name="adj" fmla="val 0"/>
            </a:avLst>
          </a:prstGeom>
          <a:solidFill>
            <a:srgbClr val="F3F4F6">
              <a:alpha val="100000"/>
            </a:srgbClr>
          </a:solidFill>
          <a:ln w="25400" cap="flat" cmpd="sng">
            <a:noFill/>
            <a:prstDash val="solid"/>
            <a:round/>
          </a:ln>
        </p:spPr>
        <p:txBody>
          <a:bodyPr vert="horz" wrap="square" lIns="51749" tIns="51749" rIns="51749" bIns="51749" rtlCol="0" anchor="ctr"/>
          <a:lstStyle/>
          <a:p>
            <a:pPr algn="ctr">
              <a:defRPr/>
            </a:pPr>
            <a:endParaRPr sz="1465"/>
          </a:p>
        </p:txBody>
      </p:sp>
      <p:pic>
        <p:nvPicPr>
          <p:cNvPr id="11" name="Picture 10"/>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970404" y="2963257"/>
            <a:ext cx="248396" cy="248396"/>
          </a:xfrm>
          <a:prstGeom prst="rect">
            <a:avLst/>
          </a:prstGeom>
        </p:spPr>
      </p:pic>
      <p:sp>
        <p:nvSpPr>
          <p:cNvPr id="12" name="AutoShape 11"/>
          <p:cNvSpPr/>
          <p:nvPr/>
        </p:nvSpPr>
        <p:spPr>
          <a:xfrm>
            <a:off x="3218800" y="2932208"/>
            <a:ext cx="1428278" cy="879736"/>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305" b="1" i="0" u="none" strike="noStrike">
                <a:solidFill>
                  <a:srgbClr val="1F2937"/>
                </a:solidFill>
                <a:latin typeface="Noto Sans SC"/>
                <a:ea typeface="Noto Sans SC"/>
                <a:cs typeface="Noto Sans SC"/>
                <a:sym typeface="Noto Sans SC"/>
              </a:rPr>
              <a:t>数据位 </a:t>
            </a:r>
            <a:endParaRPr lang="en-US" sz="895"/>
          </a:p>
          <a:p>
            <a:pPr indent="0" algn="l">
              <a:lnSpc>
                <a:spcPct val="108000"/>
              </a:lnSpc>
            </a:pPr>
            <a:r>
              <a:rPr lang="en-US" sz="1465" b="0" i="0" u="none" strike="noStrike">
                <a:solidFill>
                  <a:srgbClr val="4B5563"/>
                </a:solidFill>
                <a:latin typeface="Noto Sans SC"/>
                <a:ea typeface="Noto Sans SC"/>
                <a:cs typeface="Noto Sans SC"/>
                <a:sym typeface="Noto Sans SC"/>
              </a:rPr>
              <a:t>通常为8位。总线上所有设备的配置必须严格保持一致。</a:t>
            </a:r>
            <a:endParaRPr lang="en-US" sz="1465" b="0" i="0" u="none" strike="noStrike">
              <a:solidFill>
                <a:srgbClr val="4B5563"/>
              </a:solidFill>
              <a:latin typeface="Noto Sans SC"/>
              <a:ea typeface="Noto Sans SC"/>
              <a:cs typeface="Noto Sans SC"/>
              <a:sym typeface="Noto Sans SC"/>
            </a:endParaRPr>
          </a:p>
        </p:txBody>
      </p:sp>
      <p:sp>
        <p:nvSpPr>
          <p:cNvPr id="13" name="AutoShape 12"/>
          <p:cNvSpPr/>
          <p:nvPr/>
        </p:nvSpPr>
        <p:spPr>
          <a:xfrm>
            <a:off x="827987" y="4205238"/>
            <a:ext cx="1914720" cy="1190231"/>
          </a:xfrm>
          <a:prstGeom prst="roundRect">
            <a:avLst>
              <a:gd name="adj" fmla="val 0"/>
            </a:avLst>
          </a:prstGeom>
          <a:solidFill>
            <a:srgbClr val="F3F4F6">
              <a:alpha val="100000"/>
            </a:srgbClr>
          </a:solidFill>
          <a:ln w="25400" cap="flat" cmpd="sng">
            <a:noFill/>
            <a:prstDash val="solid"/>
            <a:round/>
          </a:ln>
        </p:spPr>
        <p:txBody>
          <a:bodyPr vert="horz" wrap="square" lIns="51749" tIns="51749" rIns="51749" bIns="51749" rtlCol="0" anchor="ctr"/>
          <a:lstStyle/>
          <a:p>
            <a:pPr algn="ctr">
              <a:defRPr/>
            </a:pPr>
            <a:endParaRPr sz="1465"/>
          </a:p>
        </p:txBody>
      </p:sp>
      <p:pic>
        <p:nvPicPr>
          <p:cNvPr id="14" name="Picture 1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52185" y="4360485"/>
            <a:ext cx="248396" cy="248396"/>
          </a:xfrm>
          <a:prstGeom prst="rect">
            <a:avLst/>
          </a:prstGeom>
        </p:spPr>
      </p:pic>
      <p:sp>
        <p:nvSpPr>
          <p:cNvPr id="15" name="AutoShape 14"/>
          <p:cNvSpPr/>
          <p:nvPr/>
        </p:nvSpPr>
        <p:spPr>
          <a:xfrm>
            <a:off x="1283380" y="4329436"/>
            <a:ext cx="1345479" cy="879736"/>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305" b="1" i="0" u="none" strike="noStrike">
                <a:solidFill>
                  <a:srgbClr val="1F2937"/>
                </a:solidFill>
                <a:latin typeface="Noto Sans SC"/>
                <a:ea typeface="Noto Sans SC"/>
                <a:cs typeface="Noto Sans SC"/>
                <a:sym typeface="Noto Sans SC"/>
              </a:rPr>
              <a:t>校验位 </a:t>
            </a:r>
            <a:endParaRPr lang="en-US" sz="895"/>
          </a:p>
          <a:p>
            <a:pPr indent="0" algn="l">
              <a:lnSpc>
                <a:spcPct val="108000"/>
              </a:lnSpc>
            </a:pPr>
            <a:r>
              <a:rPr lang="en-US" sz="1465" b="0" i="0" u="none" strike="noStrike">
                <a:solidFill>
                  <a:srgbClr val="4B5563"/>
                </a:solidFill>
                <a:latin typeface="Noto Sans SC"/>
                <a:ea typeface="Noto Sans SC"/>
                <a:cs typeface="Noto Sans SC"/>
                <a:sym typeface="Noto Sans SC"/>
              </a:rPr>
              <a:t>可选：无校验、奇校验、偶校验。整条总线上的所有设备必须设为同一个值。</a:t>
            </a:r>
            <a:endParaRPr lang="en-US" sz="1465" b="0" i="0" u="none" strike="noStrike">
              <a:solidFill>
                <a:srgbClr val="4B5563"/>
              </a:solidFill>
              <a:latin typeface="Noto Sans SC"/>
              <a:ea typeface="Noto Sans SC"/>
              <a:cs typeface="Noto Sans SC"/>
              <a:sym typeface="Noto Sans SC"/>
            </a:endParaRPr>
          </a:p>
        </p:txBody>
      </p:sp>
      <p:sp>
        <p:nvSpPr>
          <p:cNvPr id="16" name="AutoShape 15"/>
          <p:cNvSpPr/>
          <p:nvPr/>
        </p:nvSpPr>
        <p:spPr>
          <a:xfrm>
            <a:off x="2846206" y="4205238"/>
            <a:ext cx="1914720" cy="1190231"/>
          </a:xfrm>
          <a:prstGeom prst="roundRect">
            <a:avLst>
              <a:gd name="adj" fmla="val 0"/>
            </a:avLst>
          </a:prstGeom>
          <a:solidFill>
            <a:srgbClr val="F3F4F6">
              <a:alpha val="100000"/>
            </a:srgbClr>
          </a:solidFill>
          <a:ln w="25400" cap="flat" cmpd="sng">
            <a:noFill/>
            <a:prstDash val="solid"/>
            <a:round/>
          </a:ln>
        </p:spPr>
        <p:txBody>
          <a:bodyPr vert="horz" wrap="square" lIns="51749" tIns="51749" rIns="51749" bIns="51749" rtlCol="0" anchor="ctr"/>
          <a:lstStyle/>
          <a:p>
            <a:pPr algn="ctr">
              <a:defRPr/>
            </a:pPr>
            <a:endParaRPr sz="1465"/>
          </a:p>
        </p:txBody>
      </p:sp>
      <p:pic>
        <p:nvPicPr>
          <p:cNvPr id="17" name="Picture 1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970404" y="4360485"/>
            <a:ext cx="248396" cy="248396"/>
          </a:xfrm>
          <a:prstGeom prst="rect">
            <a:avLst/>
          </a:prstGeom>
        </p:spPr>
      </p:pic>
      <p:sp>
        <p:nvSpPr>
          <p:cNvPr id="18" name="AutoShape 17"/>
          <p:cNvSpPr/>
          <p:nvPr/>
        </p:nvSpPr>
        <p:spPr>
          <a:xfrm>
            <a:off x="3301598" y="4329436"/>
            <a:ext cx="1345479" cy="879736"/>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305" b="1" i="0" u="none" strike="noStrike">
                <a:solidFill>
                  <a:srgbClr val="1F2937"/>
                </a:solidFill>
                <a:latin typeface="Noto Sans SC"/>
                <a:ea typeface="Noto Sans SC"/>
                <a:cs typeface="Noto Sans SC"/>
                <a:sym typeface="Noto Sans SC"/>
              </a:rPr>
              <a:t>停止位 </a:t>
            </a:r>
            <a:endParaRPr lang="en-US" sz="895"/>
          </a:p>
          <a:p>
            <a:pPr indent="0" algn="l">
              <a:lnSpc>
                <a:spcPct val="108000"/>
              </a:lnSpc>
            </a:pPr>
            <a:r>
              <a:rPr lang="en-US" sz="1465" b="0" i="0" u="none" strike="noStrike">
                <a:solidFill>
                  <a:srgbClr val="4B5563"/>
                </a:solidFill>
                <a:latin typeface="Noto Sans SC"/>
                <a:ea typeface="Noto Sans SC"/>
                <a:cs typeface="Noto Sans SC"/>
                <a:sym typeface="Noto Sans SC"/>
              </a:rPr>
              <a:t>通常设为1位。若主从站配置不同，会导致通信数据包解析错误。</a:t>
            </a:r>
            <a:endParaRPr lang="en-US" sz="1465" b="0" i="0" u="none" strike="noStrike">
              <a:solidFill>
                <a:srgbClr val="4B5563"/>
              </a:solidFill>
              <a:latin typeface="Noto Sans SC"/>
              <a:ea typeface="Noto Sans SC"/>
              <a:cs typeface="Noto Sans SC"/>
              <a:sym typeface="Noto Sans SC"/>
            </a:endParaRPr>
          </a:p>
        </p:txBody>
      </p:sp>
      <p:sp>
        <p:nvSpPr>
          <p:cNvPr id="19" name="AutoShape 18"/>
          <p:cNvSpPr/>
          <p:nvPr/>
        </p:nvSpPr>
        <p:spPr>
          <a:xfrm>
            <a:off x="5071421" y="1980023"/>
            <a:ext cx="4243434" cy="3725942"/>
          </a:xfrm>
          <a:prstGeom prst="roundRect">
            <a:avLst>
              <a:gd name="adj" fmla="val 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sp>
        <p:nvSpPr>
          <p:cNvPr id="20" name="AutoShape 19"/>
          <p:cNvSpPr/>
          <p:nvPr/>
        </p:nvSpPr>
        <p:spPr>
          <a:xfrm>
            <a:off x="5278418" y="2187019"/>
            <a:ext cx="3829440" cy="362244"/>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795" b="1" i="0" u="none" strike="noStrike">
                <a:solidFill>
                  <a:srgbClr val="00A99D"/>
                </a:solidFill>
                <a:latin typeface="Noto Sans SC"/>
                <a:ea typeface="Noto Sans SC"/>
                <a:cs typeface="Noto Sans SC"/>
                <a:sym typeface="Noto Sans SC"/>
              </a:rPr>
              <a:t>检查站地址 </a:t>
            </a:r>
            <a:endParaRPr lang="en-US" sz="895"/>
          </a:p>
        </p:txBody>
      </p:sp>
      <p:sp>
        <p:nvSpPr>
          <p:cNvPr id="21" name="AutoShape 20"/>
          <p:cNvSpPr/>
          <p:nvPr/>
        </p:nvSpPr>
        <p:spPr>
          <a:xfrm>
            <a:off x="5278418" y="2911508"/>
            <a:ext cx="3829440" cy="1138482"/>
          </a:xfrm>
          <a:prstGeom prst="roundRect">
            <a:avLst>
              <a:gd name="adj" fmla="val 7272"/>
            </a:avLst>
          </a:prstGeom>
          <a:solidFill>
            <a:srgbClr val="ECFDFB">
              <a:alpha val="100000"/>
            </a:srgbClr>
          </a:solidFill>
          <a:ln w="25400" cap="flat" cmpd="sng">
            <a:noFill/>
            <a:prstDash val="solid"/>
            <a:round/>
          </a:ln>
        </p:spPr>
        <p:txBody>
          <a:bodyPr vert="horz" wrap="square" lIns="51749" tIns="51749" rIns="51749" bIns="51749" rtlCol="0" anchor="ctr"/>
          <a:lstStyle/>
          <a:p>
            <a:pPr algn="ctr">
              <a:defRPr/>
            </a:pPr>
            <a:endParaRPr sz="1465"/>
          </a:p>
        </p:txBody>
      </p:sp>
      <p:pic>
        <p:nvPicPr>
          <p:cNvPr id="22" name="Picture 2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85414" y="3170254"/>
            <a:ext cx="496792" cy="496792"/>
          </a:xfrm>
          <a:prstGeom prst="rect">
            <a:avLst/>
          </a:prstGeom>
        </p:spPr>
      </p:pic>
      <p:sp>
        <p:nvSpPr>
          <p:cNvPr id="23" name="AutoShape 22"/>
          <p:cNvSpPr/>
          <p:nvPr/>
        </p:nvSpPr>
        <p:spPr>
          <a:xfrm>
            <a:off x="6209903" y="3066756"/>
            <a:ext cx="2690958" cy="827987"/>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305" b="1" i="0" u="none" strike="noStrike">
                <a:solidFill>
                  <a:srgbClr val="1F2937"/>
                </a:solidFill>
                <a:latin typeface="Noto Sans SC"/>
                <a:ea typeface="Noto Sans SC"/>
                <a:cs typeface="Noto Sans SC"/>
                <a:sym typeface="Noto Sans SC"/>
              </a:rPr>
              <a:t>唯一性原则</a:t>
            </a:r>
            <a:endParaRPr lang="en-US" sz="895"/>
          </a:p>
          <a:p>
            <a:pPr indent="0" algn="l">
              <a:lnSpc>
                <a:spcPct val="117000"/>
              </a:lnSpc>
            </a:pPr>
            <a:r>
              <a:rPr lang="en-US" sz="1465" b="0" i="0" u="none" strike="noStrike">
                <a:solidFill>
                  <a:srgbClr val="374151"/>
                </a:solidFill>
                <a:latin typeface="Noto Sans SC"/>
                <a:ea typeface="Noto Sans SC"/>
                <a:cs typeface="Noto Sans SC"/>
                <a:sym typeface="Noto Sans SC"/>
              </a:rPr>
              <a:t>每个连接在总线上的从站设备，必须设置一个唯一的站地址（范围 1-247）。地址冲突会导致主站无法正常寻址。</a:t>
            </a:r>
            <a:endParaRPr lang="en-US" sz="1465" b="0" i="0" u="none" strike="noStrike">
              <a:solidFill>
                <a:srgbClr val="374151"/>
              </a:solidFill>
              <a:latin typeface="Noto Sans SC"/>
              <a:ea typeface="Noto Sans SC"/>
              <a:cs typeface="Noto Sans SC"/>
              <a:sym typeface="Noto Sans SC"/>
            </a:endParaRPr>
          </a:p>
        </p:txBody>
      </p:sp>
      <p:sp>
        <p:nvSpPr>
          <p:cNvPr id="24" name="AutoShape 23"/>
          <p:cNvSpPr/>
          <p:nvPr/>
        </p:nvSpPr>
        <p:spPr>
          <a:xfrm>
            <a:off x="5278418" y="4256987"/>
            <a:ext cx="3829440" cy="1138482"/>
          </a:xfrm>
          <a:prstGeom prst="roundRect">
            <a:avLst>
              <a:gd name="adj" fmla="val 7272"/>
            </a:avLst>
          </a:prstGeom>
          <a:solidFill>
            <a:srgbClr val="ECFDFB">
              <a:alpha val="100000"/>
            </a:srgbClr>
          </a:solidFill>
          <a:ln w="25400" cap="flat" cmpd="sng">
            <a:noFill/>
            <a:prstDash val="solid"/>
            <a:round/>
          </a:ln>
        </p:spPr>
        <p:txBody>
          <a:bodyPr vert="horz" wrap="square" lIns="51749" tIns="51749" rIns="51749" bIns="51749" rtlCol="0" anchor="ctr"/>
          <a:lstStyle/>
          <a:p>
            <a:pPr algn="ctr">
              <a:defRPr/>
            </a:pPr>
            <a:endParaRPr sz="1465"/>
          </a:p>
        </p:txBody>
      </p:sp>
      <p:pic>
        <p:nvPicPr>
          <p:cNvPr id="25" name="Picture 24"/>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485414" y="4515733"/>
            <a:ext cx="496792" cy="496792"/>
          </a:xfrm>
          <a:prstGeom prst="rect">
            <a:avLst/>
          </a:prstGeom>
        </p:spPr>
      </p:pic>
      <p:sp>
        <p:nvSpPr>
          <p:cNvPr id="26" name="AutoShape 25"/>
          <p:cNvSpPr/>
          <p:nvPr/>
        </p:nvSpPr>
        <p:spPr>
          <a:xfrm>
            <a:off x="6209903" y="4412235"/>
            <a:ext cx="2690958" cy="827987"/>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305" b="1" i="0" u="none" strike="noStrike">
                <a:solidFill>
                  <a:srgbClr val="1F2937"/>
                </a:solidFill>
                <a:latin typeface="Noto Sans SC"/>
                <a:ea typeface="Noto Sans SC"/>
                <a:cs typeface="Noto Sans SC"/>
                <a:sym typeface="Noto Sans SC"/>
              </a:rPr>
              <a:t>一致性检查</a:t>
            </a:r>
            <a:endParaRPr lang="en-US" sz="895"/>
          </a:p>
          <a:p>
            <a:pPr indent="0" algn="l">
              <a:lnSpc>
                <a:spcPct val="117000"/>
              </a:lnSpc>
            </a:pPr>
            <a:r>
              <a:rPr lang="en-US" sz="1465" b="0" i="0" u="none" strike="noStrike">
                <a:solidFill>
                  <a:srgbClr val="374151"/>
                </a:solidFill>
                <a:latin typeface="Noto Sans SC"/>
                <a:ea typeface="Noto Sans SC"/>
                <a:cs typeface="Noto Sans SC"/>
                <a:sym typeface="Noto Sans SC"/>
              </a:rPr>
              <a:t>主站PLC或上位机程序中编写的从站访问地址，必须与从站设备的物理拨码开关或软件设置的实际地址完全一致。</a:t>
            </a:r>
            <a:endParaRPr lang="en-US" sz="1465" b="0" i="0" u="none" strike="noStrike">
              <a:solidFill>
                <a:srgbClr val="374151"/>
              </a:solidFill>
              <a:latin typeface="Noto Sans SC"/>
              <a:ea typeface="Noto Sans SC"/>
              <a:cs typeface="Noto Sans SC"/>
              <a:sym typeface="Noto Sans SC"/>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4" name="直接连接符 143"/>
          <p:cNvCxnSpPr/>
          <p:nvPr/>
        </p:nvCxnSpPr>
        <p:spPr>
          <a:xfrm flipV="1">
            <a:off x="97903" y="237140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直接连接符 144"/>
          <p:cNvCxnSpPr/>
          <p:nvPr/>
        </p:nvCxnSpPr>
        <p:spPr>
          <a:xfrm flipV="1">
            <a:off x="97903" y="244545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6" name="直接连接符 145"/>
          <p:cNvCxnSpPr/>
          <p:nvPr/>
        </p:nvCxnSpPr>
        <p:spPr>
          <a:xfrm flipV="1">
            <a:off x="97903" y="251950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7" name="直接连接符 146"/>
          <p:cNvCxnSpPr/>
          <p:nvPr/>
        </p:nvCxnSpPr>
        <p:spPr>
          <a:xfrm flipV="1">
            <a:off x="97903" y="259355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8" name="直接连接符 147"/>
          <p:cNvCxnSpPr/>
          <p:nvPr/>
        </p:nvCxnSpPr>
        <p:spPr>
          <a:xfrm flipV="1">
            <a:off x="97903" y="266760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直接连接符 148"/>
          <p:cNvCxnSpPr/>
          <p:nvPr/>
        </p:nvCxnSpPr>
        <p:spPr>
          <a:xfrm flipV="1">
            <a:off x="97903" y="274166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0" name="直接连接符 149"/>
          <p:cNvCxnSpPr/>
          <p:nvPr/>
        </p:nvCxnSpPr>
        <p:spPr>
          <a:xfrm flipV="1">
            <a:off x="97903" y="281571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1" name="直接连接符 150"/>
          <p:cNvCxnSpPr/>
          <p:nvPr/>
        </p:nvCxnSpPr>
        <p:spPr>
          <a:xfrm flipV="1">
            <a:off x="97903" y="288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2" name="直接连接符 151"/>
          <p:cNvCxnSpPr/>
          <p:nvPr/>
        </p:nvCxnSpPr>
        <p:spPr>
          <a:xfrm flipV="1">
            <a:off x="97903" y="296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直接连接符 152"/>
          <p:cNvCxnSpPr/>
          <p:nvPr/>
        </p:nvCxnSpPr>
        <p:spPr>
          <a:xfrm flipV="1">
            <a:off x="97903" y="30378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4" name="直接连接符 153"/>
          <p:cNvCxnSpPr/>
          <p:nvPr/>
        </p:nvCxnSpPr>
        <p:spPr>
          <a:xfrm flipV="1">
            <a:off x="97903" y="311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5" name="直接连接符 154"/>
          <p:cNvCxnSpPr/>
          <p:nvPr/>
        </p:nvCxnSpPr>
        <p:spPr>
          <a:xfrm flipV="1">
            <a:off x="97903" y="31859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 name="直接连接符 155"/>
          <p:cNvCxnSpPr/>
          <p:nvPr/>
        </p:nvCxnSpPr>
        <p:spPr>
          <a:xfrm flipV="1">
            <a:off x="97903" y="326001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直接连接符 156"/>
          <p:cNvCxnSpPr/>
          <p:nvPr/>
        </p:nvCxnSpPr>
        <p:spPr>
          <a:xfrm flipV="1">
            <a:off x="97903" y="33340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直接连接符 157"/>
          <p:cNvCxnSpPr/>
          <p:nvPr/>
        </p:nvCxnSpPr>
        <p:spPr>
          <a:xfrm flipV="1">
            <a:off x="97903" y="340811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直接连接符 158"/>
          <p:cNvCxnSpPr/>
          <p:nvPr/>
        </p:nvCxnSpPr>
        <p:spPr>
          <a:xfrm flipV="1">
            <a:off x="97903" y="348216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0" name="直接连接符 159"/>
          <p:cNvCxnSpPr/>
          <p:nvPr/>
        </p:nvCxnSpPr>
        <p:spPr>
          <a:xfrm flipV="1">
            <a:off x="97903" y="35562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1" name="直接连接符 160"/>
          <p:cNvCxnSpPr/>
          <p:nvPr/>
        </p:nvCxnSpPr>
        <p:spPr>
          <a:xfrm flipV="1">
            <a:off x="97903" y="363026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2" name="直接连接符 161"/>
          <p:cNvCxnSpPr/>
          <p:nvPr/>
        </p:nvCxnSpPr>
        <p:spPr>
          <a:xfrm flipV="1">
            <a:off x="97903" y="37043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3" name="直接连接符 162"/>
          <p:cNvCxnSpPr/>
          <p:nvPr/>
        </p:nvCxnSpPr>
        <p:spPr>
          <a:xfrm flipV="1">
            <a:off x="97903" y="377836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4" name="直接连接符 163"/>
          <p:cNvCxnSpPr/>
          <p:nvPr/>
        </p:nvCxnSpPr>
        <p:spPr>
          <a:xfrm flipV="1">
            <a:off x="97903" y="385241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5" name="直接连接符 164"/>
          <p:cNvCxnSpPr/>
          <p:nvPr/>
        </p:nvCxnSpPr>
        <p:spPr>
          <a:xfrm flipV="1">
            <a:off x="97903" y="392647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6" name="直接连接符 165"/>
          <p:cNvCxnSpPr/>
          <p:nvPr/>
        </p:nvCxnSpPr>
        <p:spPr>
          <a:xfrm flipV="1">
            <a:off x="97903" y="400052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7" name="直接连接符 166"/>
          <p:cNvCxnSpPr/>
          <p:nvPr/>
        </p:nvCxnSpPr>
        <p:spPr>
          <a:xfrm flipV="1">
            <a:off x="97903" y="407457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8" name="直接连接符 167"/>
          <p:cNvCxnSpPr/>
          <p:nvPr/>
        </p:nvCxnSpPr>
        <p:spPr>
          <a:xfrm flipV="1">
            <a:off x="97903" y="414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9" name="直接连接符 168"/>
          <p:cNvCxnSpPr/>
          <p:nvPr/>
        </p:nvCxnSpPr>
        <p:spPr>
          <a:xfrm flipV="1">
            <a:off x="97903" y="422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0" name="直接连接符 169"/>
          <p:cNvCxnSpPr/>
          <p:nvPr/>
        </p:nvCxnSpPr>
        <p:spPr>
          <a:xfrm flipV="1">
            <a:off x="97903" y="429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1" name="直接连接符 170"/>
          <p:cNvCxnSpPr/>
          <p:nvPr/>
        </p:nvCxnSpPr>
        <p:spPr>
          <a:xfrm flipV="1">
            <a:off x="97903" y="4370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2" name="直接连接符 171"/>
          <p:cNvCxnSpPr/>
          <p:nvPr/>
        </p:nvCxnSpPr>
        <p:spPr>
          <a:xfrm flipV="1">
            <a:off x="97903" y="44448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3" name="直接连接符 172"/>
          <p:cNvCxnSpPr/>
          <p:nvPr/>
        </p:nvCxnSpPr>
        <p:spPr>
          <a:xfrm flipV="1">
            <a:off x="97903" y="451887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4" name="直接连接符 173"/>
          <p:cNvCxnSpPr/>
          <p:nvPr/>
        </p:nvCxnSpPr>
        <p:spPr>
          <a:xfrm flipV="1">
            <a:off x="97903" y="45929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5" name="直接连接符 174"/>
          <p:cNvCxnSpPr/>
          <p:nvPr/>
        </p:nvCxnSpPr>
        <p:spPr>
          <a:xfrm flipV="1">
            <a:off x="97903" y="466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6" name="直接连接符 175"/>
          <p:cNvCxnSpPr/>
          <p:nvPr/>
        </p:nvCxnSpPr>
        <p:spPr>
          <a:xfrm flipV="1">
            <a:off x="97903" y="474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直接连接符 176"/>
          <p:cNvCxnSpPr/>
          <p:nvPr/>
        </p:nvCxnSpPr>
        <p:spPr>
          <a:xfrm flipV="1">
            <a:off x="97903" y="481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8" name="直接连接符 177"/>
          <p:cNvCxnSpPr/>
          <p:nvPr/>
        </p:nvCxnSpPr>
        <p:spPr>
          <a:xfrm flipV="1">
            <a:off x="97903" y="488912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flipV="1">
            <a:off x="97903" y="496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0" name="直接连接符 179"/>
          <p:cNvCxnSpPr/>
          <p:nvPr/>
        </p:nvCxnSpPr>
        <p:spPr>
          <a:xfrm flipV="1">
            <a:off x="97903" y="503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1" name="直接连接符 180"/>
          <p:cNvCxnSpPr/>
          <p:nvPr/>
        </p:nvCxnSpPr>
        <p:spPr>
          <a:xfrm flipV="1">
            <a:off x="97903" y="510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2" name="直接连接符 181"/>
          <p:cNvCxnSpPr/>
          <p:nvPr/>
        </p:nvCxnSpPr>
        <p:spPr>
          <a:xfrm flipV="1">
            <a:off x="97903" y="517963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3" name="直接连接符 182"/>
          <p:cNvCxnSpPr/>
          <p:nvPr/>
        </p:nvCxnSpPr>
        <p:spPr>
          <a:xfrm flipV="1">
            <a:off x="97903" y="525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4" name="直接连接符 183"/>
          <p:cNvCxnSpPr/>
          <p:nvPr/>
        </p:nvCxnSpPr>
        <p:spPr>
          <a:xfrm flipV="1">
            <a:off x="97903" y="532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5" name="直接连接符 184"/>
          <p:cNvCxnSpPr/>
          <p:nvPr/>
        </p:nvCxnSpPr>
        <p:spPr>
          <a:xfrm flipV="1">
            <a:off x="97903" y="540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6" name="直接连接符 185"/>
          <p:cNvCxnSpPr/>
          <p:nvPr/>
        </p:nvCxnSpPr>
        <p:spPr>
          <a:xfrm flipV="1">
            <a:off x="97903" y="547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7" name="直接连接符 186"/>
          <p:cNvCxnSpPr/>
          <p:nvPr/>
        </p:nvCxnSpPr>
        <p:spPr>
          <a:xfrm flipV="1">
            <a:off x="97903" y="351634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8" name="直接连接符 187"/>
          <p:cNvCxnSpPr/>
          <p:nvPr/>
        </p:nvCxnSpPr>
        <p:spPr>
          <a:xfrm flipV="1">
            <a:off x="97903" y="359039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9" name="直接连接符 188"/>
          <p:cNvCxnSpPr/>
          <p:nvPr/>
        </p:nvCxnSpPr>
        <p:spPr>
          <a:xfrm flipV="1">
            <a:off x="97903" y="366444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0" name="直接连接符 189"/>
          <p:cNvCxnSpPr/>
          <p:nvPr/>
        </p:nvCxnSpPr>
        <p:spPr>
          <a:xfrm flipV="1">
            <a:off x="97903" y="373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1" name="直接连接符 190"/>
          <p:cNvCxnSpPr/>
          <p:nvPr/>
        </p:nvCxnSpPr>
        <p:spPr>
          <a:xfrm flipV="1">
            <a:off x="97903" y="381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2" name="直接连接符 191"/>
          <p:cNvCxnSpPr/>
          <p:nvPr/>
        </p:nvCxnSpPr>
        <p:spPr>
          <a:xfrm flipV="1">
            <a:off x="97903" y="38865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3" name="直接连接符 192"/>
          <p:cNvCxnSpPr/>
          <p:nvPr/>
        </p:nvCxnSpPr>
        <p:spPr>
          <a:xfrm flipV="1">
            <a:off x="97903" y="396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4" name="直接连接符 193"/>
          <p:cNvCxnSpPr/>
          <p:nvPr/>
        </p:nvCxnSpPr>
        <p:spPr>
          <a:xfrm flipV="1">
            <a:off x="97903" y="403469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5" name="直接连接符 194"/>
          <p:cNvCxnSpPr/>
          <p:nvPr/>
        </p:nvCxnSpPr>
        <p:spPr>
          <a:xfrm flipV="1">
            <a:off x="97903" y="41087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6" name="直接连接符 195"/>
          <p:cNvCxnSpPr/>
          <p:nvPr/>
        </p:nvCxnSpPr>
        <p:spPr>
          <a:xfrm flipV="1">
            <a:off x="97903" y="41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7" name="直接连接符 196"/>
          <p:cNvCxnSpPr/>
          <p:nvPr/>
        </p:nvCxnSpPr>
        <p:spPr>
          <a:xfrm flipV="1">
            <a:off x="97903" y="42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8" name="直接连接符 197"/>
          <p:cNvCxnSpPr/>
          <p:nvPr/>
        </p:nvCxnSpPr>
        <p:spPr>
          <a:xfrm flipV="1">
            <a:off x="97903" y="43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9" name="直接连接符 198"/>
          <p:cNvCxnSpPr/>
          <p:nvPr/>
        </p:nvCxnSpPr>
        <p:spPr>
          <a:xfrm flipV="1">
            <a:off x="97903" y="44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0" name="直接连接符 199"/>
          <p:cNvCxnSpPr/>
          <p:nvPr/>
        </p:nvCxnSpPr>
        <p:spPr>
          <a:xfrm flipV="1">
            <a:off x="97903" y="447900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1" name="直接连接符 200"/>
          <p:cNvCxnSpPr/>
          <p:nvPr/>
        </p:nvCxnSpPr>
        <p:spPr>
          <a:xfrm flipV="1">
            <a:off x="97903" y="455305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2" name="直接连接符 201"/>
          <p:cNvCxnSpPr/>
          <p:nvPr/>
        </p:nvCxnSpPr>
        <p:spPr>
          <a:xfrm flipV="1">
            <a:off x="97903" y="46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3" name="直接连接符 202"/>
          <p:cNvCxnSpPr/>
          <p:nvPr/>
        </p:nvCxnSpPr>
        <p:spPr>
          <a:xfrm flipV="1">
            <a:off x="97903" y="47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4" name="直接连接符 203"/>
          <p:cNvCxnSpPr/>
          <p:nvPr/>
        </p:nvCxnSpPr>
        <p:spPr>
          <a:xfrm flipV="1">
            <a:off x="97903" y="47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5" name="直接连接符 204"/>
          <p:cNvCxnSpPr/>
          <p:nvPr/>
        </p:nvCxnSpPr>
        <p:spPr>
          <a:xfrm flipV="1">
            <a:off x="97903" y="48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6" name="直接连接符 205"/>
          <p:cNvCxnSpPr/>
          <p:nvPr/>
        </p:nvCxnSpPr>
        <p:spPr>
          <a:xfrm flipV="1">
            <a:off x="97903" y="49233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7" name="直接连接符 206"/>
          <p:cNvCxnSpPr/>
          <p:nvPr/>
        </p:nvCxnSpPr>
        <p:spPr>
          <a:xfrm flipV="1">
            <a:off x="97903" y="49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8" name="直接连接符 207"/>
          <p:cNvCxnSpPr/>
          <p:nvPr/>
        </p:nvCxnSpPr>
        <p:spPr>
          <a:xfrm flipV="1">
            <a:off x="97903" y="50714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9" name="直接连接符 208"/>
          <p:cNvCxnSpPr/>
          <p:nvPr/>
        </p:nvCxnSpPr>
        <p:spPr>
          <a:xfrm flipV="1">
            <a:off x="97903" y="513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0" name="直接连接符 209"/>
          <p:cNvCxnSpPr/>
          <p:nvPr/>
        </p:nvCxnSpPr>
        <p:spPr>
          <a:xfrm flipV="1">
            <a:off x="97903" y="521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1" name="直接连接符 210"/>
          <p:cNvCxnSpPr/>
          <p:nvPr/>
        </p:nvCxnSpPr>
        <p:spPr>
          <a:xfrm flipV="1">
            <a:off x="97903" y="528786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2" name="直接连接符 211"/>
          <p:cNvCxnSpPr/>
          <p:nvPr/>
        </p:nvCxnSpPr>
        <p:spPr>
          <a:xfrm flipV="1">
            <a:off x="97903" y="536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3" name="直接连接符 212"/>
          <p:cNvCxnSpPr/>
          <p:nvPr/>
        </p:nvCxnSpPr>
        <p:spPr>
          <a:xfrm flipV="1">
            <a:off x="97903" y="54359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0" name="直接连接符 219"/>
          <p:cNvCxnSpPr/>
          <p:nvPr/>
        </p:nvCxnSpPr>
        <p:spPr>
          <a:xfrm flipV="1">
            <a:off x="97903" y="23372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1" name="直接连接符 220"/>
          <p:cNvCxnSpPr/>
          <p:nvPr/>
        </p:nvCxnSpPr>
        <p:spPr>
          <a:xfrm flipV="1">
            <a:off x="97903" y="241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2" name="直接连接符 221"/>
          <p:cNvCxnSpPr/>
          <p:nvPr/>
        </p:nvCxnSpPr>
        <p:spPr>
          <a:xfrm flipV="1">
            <a:off x="97903" y="248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3" name="直接连接符 222"/>
          <p:cNvCxnSpPr/>
          <p:nvPr/>
        </p:nvCxnSpPr>
        <p:spPr>
          <a:xfrm flipV="1">
            <a:off x="97903" y="255938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4" name="直接连接符 223"/>
          <p:cNvCxnSpPr/>
          <p:nvPr/>
        </p:nvCxnSpPr>
        <p:spPr>
          <a:xfrm flipV="1">
            <a:off x="97903" y="263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5" name="直接连接符 224"/>
          <p:cNvCxnSpPr/>
          <p:nvPr/>
        </p:nvCxnSpPr>
        <p:spPr>
          <a:xfrm flipV="1">
            <a:off x="97903" y="270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直接连接符 225"/>
          <p:cNvCxnSpPr/>
          <p:nvPr/>
        </p:nvCxnSpPr>
        <p:spPr>
          <a:xfrm flipV="1">
            <a:off x="97903" y="278153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7" name="直接连接符 226"/>
          <p:cNvCxnSpPr/>
          <p:nvPr/>
        </p:nvCxnSpPr>
        <p:spPr>
          <a:xfrm flipV="1">
            <a:off x="97903" y="285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8" name="直接连接符 227"/>
          <p:cNvCxnSpPr/>
          <p:nvPr/>
        </p:nvCxnSpPr>
        <p:spPr>
          <a:xfrm flipV="1">
            <a:off x="97903" y="292963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9" name="直接连接符 228"/>
          <p:cNvCxnSpPr/>
          <p:nvPr/>
        </p:nvCxnSpPr>
        <p:spPr>
          <a:xfrm flipV="1">
            <a:off x="97903" y="300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0" name="直接连接符 229"/>
          <p:cNvCxnSpPr/>
          <p:nvPr/>
        </p:nvCxnSpPr>
        <p:spPr>
          <a:xfrm flipV="1">
            <a:off x="97903" y="307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1" name="直接连接符 230"/>
          <p:cNvCxnSpPr/>
          <p:nvPr/>
        </p:nvCxnSpPr>
        <p:spPr>
          <a:xfrm flipV="1">
            <a:off x="97903" y="315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直接连接符 231"/>
          <p:cNvCxnSpPr/>
          <p:nvPr/>
        </p:nvCxnSpPr>
        <p:spPr>
          <a:xfrm flipV="1">
            <a:off x="97903" y="322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3" name="直接连接符 232"/>
          <p:cNvCxnSpPr/>
          <p:nvPr/>
        </p:nvCxnSpPr>
        <p:spPr>
          <a:xfrm flipV="1">
            <a:off x="97903" y="329988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4" name="直接连接符 233"/>
          <p:cNvCxnSpPr/>
          <p:nvPr/>
        </p:nvCxnSpPr>
        <p:spPr>
          <a:xfrm flipV="1">
            <a:off x="97903" y="337393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5" name="直接连接符 234"/>
          <p:cNvCxnSpPr/>
          <p:nvPr/>
        </p:nvCxnSpPr>
        <p:spPr>
          <a:xfrm flipV="1">
            <a:off x="97903" y="344798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3" name="直接连接符 242"/>
          <p:cNvCxnSpPr/>
          <p:nvPr/>
        </p:nvCxnSpPr>
        <p:spPr>
          <a:xfrm flipV="1">
            <a:off x="97903" y="151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4" name="直接连接符 243"/>
          <p:cNvCxnSpPr/>
          <p:nvPr/>
        </p:nvCxnSpPr>
        <p:spPr>
          <a:xfrm flipV="1">
            <a:off x="97903" y="159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5" name="直接连接符 244"/>
          <p:cNvCxnSpPr/>
          <p:nvPr/>
        </p:nvCxnSpPr>
        <p:spPr>
          <a:xfrm flipV="1">
            <a:off x="97903" y="166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6" name="直接连接符 245"/>
          <p:cNvCxnSpPr/>
          <p:nvPr/>
        </p:nvCxnSpPr>
        <p:spPr>
          <a:xfrm flipV="1">
            <a:off x="97903" y="17391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7" name="直接连接符 246"/>
          <p:cNvCxnSpPr/>
          <p:nvPr/>
        </p:nvCxnSpPr>
        <p:spPr>
          <a:xfrm flipV="1">
            <a:off x="97903" y="181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8" name="直接连接符 247"/>
          <p:cNvCxnSpPr/>
          <p:nvPr/>
        </p:nvCxnSpPr>
        <p:spPr>
          <a:xfrm flipV="1">
            <a:off x="97903" y="188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9" name="直接连接符 248"/>
          <p:cNvCxnSpPr/>
          <p:nvPr/>
        </p:nvCxnSpPr>
        <p:spPr>
          <a:xfrm flipV="1">
            <a:off x="97903" y="196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0" name="直接连接符 249"/>
          <p:cNvCxnSpPr/>
          <p:nvPr/>
        </p:nvCxnSpPr>
        <p:spPr>
          <a:xfrm flipV="1">
            <a:off x="97903" y="203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1" name="直接连接符 250"/>
          <p:cNvCxnSpPr/>
          <p:nvPr/>
        </p:nvCxnSpPr>
        <p:spPr>
          <a:xfrm flipV="1">
            <a:off x="97903" y="210938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2" name="直接连接符 251"/>
          <p:cNvCxnSpPr/>
          <p:nvPr/>
        </p:nvCxnSpPr>
        <p:spPr>
          <a:xfrm flipV="1">
            <a:off x="97903" y="218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3" name="直接连接符 252"/>
          <p:cNvCxnSpPr/>
          <p:nvPr/>
        </p:nvCxnSpPr>
        <p:spPr>
          <a:xfrm flipV="1">
            <a:off x="97903" y="225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4" name="直接连接符 253"/>
          <p:cNvCxnSpPr/>
          <p:nvPr/>
        </p:nvCxnSpPr>
        <p:spPr>
          <a:xfrm flipV="1">
            <a:off x="97903" y="14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5" name="直接连接符 254"/>
          <p:cNvCxnSpPr/>
          <p:nvPr/>
        </p:nvCxnSpPr>
        <p:spPr>
          <a:xfrm flipV="1">
            <a:off x="97903" y="15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6" name="直接连接符 255"/>
          <p:cNvCxnSpPr/>
          <p:nvPr/>
        </p:nvCxnSpPr>
        <p:spPr>
          <a:xfrm flipV="1">
            <a:off x="97903" y="16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7" name="直接连接符 256"/>
          <p:cNvCxnSpPr/>
          <p:nvPr/>
        </p:nvCxnSpPr>
        <p:spPr>
          <a:xfrm flipV="1">
            <a:off x="97903" y="17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直接连接符 257"/>
          <p:cNvCxnSpPr/>
          <p:nvPr/>
        </p:nvCxnSpPr>
        <p:spPr>
          <a:xfrm flipV="1">
            <a:off x="97903" y="177900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直接连接符 258"/>
          <p:cNvCxnSpPr/>
          <p:nvPr/>
        </p:nvCxnSpPr>
        <p:spPr>
          <a:xfrm flipV="1">
            <a:off x="97903" y="185305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0" name="直接连接符 259"/>
          <p:cNvCxnSpPr/>
          <p:nvPr/>
        </p:nvCxnSpPr>
        <p:spPr>
          <a:xfrm flipV="1">
            <a:off x="97903" y="19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直接连接符 260"/>
          <p:cNvCxnSpPr/>
          <p:nvPr/>
        </p:nvCxnSpPr>
        <p:spPr>
          <a:xfrm flipV="1">
            <a:off x="97903" y="20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直接连接符 261"/>
          <p:cNvCxnSpPr/>
          <p:nvPr/>
        </p:nvCxnSpPr>
        <p:spPr>
          <a:xfrm flipV="1">
            <a:off x="97903" y="20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3" name="直接连接符 262"/>
          <p:cNvCxnSpPr/>
          <p:nvPr/>
        </p:nvCxnSpPr>
        <p:spPr>
          <a:xfrm flipV="1">
            <a:off x="97903" y="21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4" name="直接连接符 263"/>
          <p:cNvCxnSpPr/>
          <p:nvPr/>
        </p:nvCxnSpPr>
        <p:spPr>
          <a:xfrm flipV="1">
            <a:off x="97903" y="222330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5" name="直接连接符 264"/>
          <p:cNvCxnSpPr/>
          <p:nvPr/>
        </p:nvCxnSpPr>
        <p:spPr>
          <a:xfrm flipV="1">
            <a:off x="97903" y="22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6" name="直接连接符 265"/>
          <p:cNvCxnSpPr/>
          <p:nvPr/>
        </p:nvCxnSpPr>
        <p:spPr>
          <a:xfrm flipV="1">
            <a:off x="97903" y="12236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7" name="直接连接符 266"/>
          <p:cNvCxnSpPr/>
          <p:nvPr/>
        </p:nvCxnSpPr>
        <p:spPr>
          <a:xfrm flipV="1">
            <a:off x="97903" y="1297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8" name="直接连接符 267"/>
          <p:cNvCxnSpPr/>
          <p:nvPr/>
        </p:nvCxnSpPr>
        <p:spPr>
          <a:xfrm flipV="1">
            <a:off x="97903" y="137172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9" name="直接连接符 268"/>
          <p:cNvCxnSpPr/>
          <p:nvPr/>
        </p:nvCxnSpPr>
        <p:spPr>
          <a:xfrm flipV="1">
            <a:off x="97903" y="1445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0" name="直接连接符 269"/>
          <p:cNvCxnSpPr/>
          <p:nvPr/>
        </p:nvCxnSpPr>
        <p:spPr>
          <a:xfrm flipV="1">
            <a:off x="97903" y="118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1" name="直接连接符 270"/>
          <p:cNvCxnSpPr/>
          <p:nvPr/>
        </p:nvCxnSpPr>
        <p:spPr>
          <a:xfrm flipV="1">
            <a:off x="97903" y="126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2" name="直接连接符 271"/>
          <p:cNvCxnSpPr/>
          <p:nvPr/>
        </p:nvCxnSpPr>
        <p:spPr>
          <a:xfrm flipV="1">
            <a:off x="97903" y="1336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3" name="直接连接符 272"/>
          <p:cNvCxnSpPr/>
          <p:nvPr/>
        </p:nvCxnSpPr>
        <p:spPr>
          <a:xfrm flipV="1">
            <a:off x="97903" y="141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4" name="直接连接符 273"/>
          <p:cNvCxnSpPr/>
          <p:nvPr/>
        </p:nvCxnSpPr>
        <p:spPr>
          <a:xfrm flipV="1">
            <a:off x="97903" y="1111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6" name="直接连接符 275"/>
          <p:cNvCxnSpPr/>
          <p:nvPr/>
        </p:nvCxnSpPr>
        <p:spPr>
          <a:xfrm flipV="1">
            <a:off x="97903" y="115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7" name="直接连接符 326"/>
          <p:cNvCxnSpPr/>
          <p:nvPr/>
        </p:nvCxnSpPr>
        <p:spPr>
          <a:xfrm flipV="1">
            <a:off x="9195454" y="509229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8" name="直接连接符 327"/>
          <p:cNvCxnSpPr/>
          <p:nvPr/>
        </p:nvCxnSpPr>
        <p:spPr>
          <a:xfrm flipV="1">
            <a:off x="9195454" y="516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9" name="直接连接符 328"/>
          <p:cNvCxnSpPr/>
          <p:nvPr/>
        </p:nvCxnSpPr>
        <p:spPr>
          <a:xfrm flipV="1">
            <a:off x="9195454" y="524039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0" name="直接连接符 329"/>
          <p:cNvCxnSpPr/>
          <p:nvPr/>
        </p:nvCxnSpPr>
        <p:spPr>
          <a:xfrm flipV="1">
            <a:off x="9195454" y="531444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1" name="直接连接符 330"/>
          <p:cNvCxnSpPr/>
          <p:nvPr/>
        </p:nvCxnSpPr>
        <p:spPr>
          <a:xfrm flipV="1">
            <a:off x="9195454" y="538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2" name="直接连接符 331"/>
          <p:cNvCxnSpPr/>
          <p:nvPr/>
        </p:nvCxnSpPr>
        <p:spPr>
          <a:xfrm flipV="1">
            <a:off x="9195454" y="505811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直接连接符 332"/>
          <p:cNvCxnSpPr/>
          <p:nvPr/>
        </p:nvCxnSpPr>
        <p:spPr>
          <a:xfrm flipV="1">
            <a:off x="9195454" y="513216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直接连接符 333"/>
          <p:cNvCxnSpPr/>
          <p:nvPr/>
        </p:nvCxnSpPr>
        <p:spPr>
          <a:xfrm flipV="1">
            <a:off x="9195454" y="52062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直接连接符 334"/>
          <p:cNvCxnSpPr/>
          <p:nvPr/>
        </p:nvCxnSpPr>
        <p:spPr>
          <a:xfrm flipV="1">
            <a:off x="9195454" y="52802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直接连接符 335"/>
          <p:cNvCxnSpPr/>
          <p:nvPr/>
        </p:nvCxnSpPr>
        <p:spPr>
          <a:xfrm flipV="1">
            <a:off x="9195454" y="535431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直接连接符 336"/>
          <p:cNvCxnSpPr/>
          <p:nvPr/>
        </p:nvCxnSpPr>
        <p:spPr>
          <a:xfrm flipV="1">
            <a:off x="9195454" y="54283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直接连接符 337"/>
          <p:cNvCxnSpPr/>
          <p:nvPr/>
        </p:nvCxnSpPr>
        <p:spPr>
          <a:xfrm flipV="1">
            <a:off x="9195454" y="479893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直接连接符 338"/>
          <p:cNvCxnSpPr/>
          <p:nvPr/>
        </p:nvCxnSpPr>
        <p:spPr>
          <a:xfrm flipV="1">
            <a:off x="9195454" y="4872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直接连接符 339"/>
          <p:cNvCxnSpPr/>
          <p:nvPr/>
        </p:nvCxnSpPr>
        <p:spPr>
          <a:xfrm flipV="1">
            <a:off x="9195454" y="494704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直接连接符 340"/>
          <p:cNvCxnSpPr/>
          <p:nvPr/>
        </p:nvCxnSpPr>
        <p:spPr>
          <a:xfrm flipV="1">
            <a:off x="9195454" y="502109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直接连接符 341"/>
          <p:cNvCxnSpPr/>
          <p:nvPr/>
        </p:nvCxnSpPr>
        <p:spPr>
          <a:xfrm flipV="1">
            <a:off x="9195454" y="47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直接连接符 342"/>
          <p:cNvCxnSpPr/>
          <p:nvPr/>
        </p:nvCxnSpPr>
        <p:spPr>
          <a:xfrm flipV="1">
            <a:off x="9195454" y="48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直接连接符 343"/>
          <p:cNvCxnSpPr/>
          <p:nvPr/>
        </p:nvCxnSpPr>
        <p:spPr>
          <a:xfrm flipV="1">
            <a:off x="9195454" y="49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直接连接符 344"/>
          <p:cNvCxnSpPr/>
          <p:nvPr/>
        </p:nvCxnSpPr>
        <p:spPr>
          <a:xfrm flipV="1">
            <a:off x="9195454" y="49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6" name="直接连接符 345"/>
          <p:cNvCxnSpPr/>
          <p:nvPr/>
        </p:nvCxnSpPr>
        <p:spPr>
          <a:xfrm flipV="1">
            <a:off x="9195454" y="46869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7" name="直接连接符 346"/>
          <p:cNvCxnSpPr/>
          <p:nvPr/>
        </p:nvCxnSpPr>
        <p:spPr>
          <a:xfrm flipV="1">
            <a:off x="9195454" y="47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3" name="文本框 2"/>
          <p:cNvSpPr txBox="1"/>
          <p:nvPr/>
        </p:nvSpPr>
        <p:spPr>
          <a:xfrm>
            <a:off x="3672465" y="180101"/>
            <a:ext cx="2021840" cy="645160"/>
          </a:xfrm>
          <a:prstGeom prst="rect">
            <a:avLst/>
          </a:prstGeom>
          <a:noFill/>
          <a:ln w="9525">
            <a:noFill/>
          </a:ln>
        </p:spPr>
        <p:txBody>
          <a:bodyPr wrap="non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l" eaLnBrk="1" hangingPunct="1">
              <a:lnSpc>
                <a:spcPct val="100000"/>
              </a:lnSpc>
              <a:spcBef>
                <a:spcPct val="0"/>
              </a:spcBef>
              <a:buNone/>
            </a:pPr>
            <a:r>
              <a:rPr lang="en-US" sz="1800" b="1">
                <a:solidFill>
                  <a:srgbClr val="00A99D"/>
                </a:solidFill>
                <a:latin typeface="Noto Sans SC"/>
                <a:ea typeface="Noto Sans SC"/>
                <a:cs typeface="Noto Sans SC"/>
                <a:sym typeface="Noto Sans SC"/>
              </a:rPr>
              <a:t>通讯故障检修指南</a:t>
            </a:r>
            <a:endParaRPr lang="en-US" altLang="en-US" sz="1800" b="1">
              <a:solidFill>
                <a:srgbClr val="00A99D"/>
              </a:solidFill>
              <a:latin typeface="Noto Sans SC"/>
              <a:ea typeface="Noto Sans SC"/>
              <a:cs typeface="Noto Sans SC"/>
              <a:sym typeface="Noto Sans SC"/>
            </a:endParaRPr>
          </a:p>
          <a:p>
            <a:pPr marL="0" lvl="0" indent="0" eaLnBrk="1" hangingPunct="1">
              <a:lnSpc>
                <a:spcPct val="100000"/>
              </a:lnSpc>
              <a:spcBef>
                <a:spcPct val="0"/>
              </a:spcBef>
              <a:buNone/>
            </a:pPr>
            <a:endParaRPr lang="zh-CN" altLang="en-US" sz="1800" b="1" dirty="0" smtClean="0">
              <a:latin typeface="微软雅黑" panose="020B0503020204020204" charset="-122"/>
              <a:ea typeface="微软雅黑" panose="020B0503020204020204" charset="-122"/>
              <a:sym typeface="宋体" panose="02010600030101010101" pitchFamily="2" charset="-122"/>
            </a:endParaRPr>
          </a:p>
        </p:txBody>
      </p:sp>
      <p:cxnSp>
        <p:nvCxnSpPr>
          <p:cNvPr id="9" name="直接连接符 8"/>
          <p:cNvCxnSpPr/>
          <p:nvPr/>
        </p:nvCxnSpPr>
        <p:spPr>
          <a:xfrm>
            <a:off x="36195" y="548640"/>
            <a:ext cx="9899650" cy="0"/>
          </a:xfrm>
          <a:prstGeom prst="line">
            <a:avLst/>
          </a:prstGeom>
          <a:ln w="88900" cap="flat" cmpd="thickThin">
            <a:solidFill>
              <a:schemeClr val="accent1">
                <a:lumMod val="75000"/>
              </a:schemeClr>
            </a:solidFill>
            <a:prstDash val="solid"/>
            <a:bevel/>
            <a:headEnd type="none"/>
          </a:ln>
        </p:spPr>
        <p:style>
          <a:lnRef idx="1">
            <a:schemeClr val="accent1"/>
          </a:lnRef>
          <a:fillRef idx="0">
            <a:schemeClr val="accent1"/>
          </a:fillRef>
          <a:effectRef idx="0">
            <a:schemeClr val="accent1"/>
          </a:effectRef>
          <a:fontRef idx="minor">
            <a:schemeClr val="tx1"/>
          </a:fontRef>
        </p:style>
      </p:cxnSp>
      <p:sp>
        <p:nvSpPr>
          <p:cNvPr id="2" name="AutoShape 3"/>
          <p:cNvSpPr/>
          <p:nvPr/>
        </p:nvSpPr>
        <p:spPr>
          <a:xfrm>
            <a:off x="620990" y="1048537"/>
            <a:ext cx="8693864" cy="517492"/>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610" b="1" i="0" u="none" strike="noStrike">
                <a:solidFill>
                  <a:srgbClr val="1F2937"/>
                </a:solidFill>
                <a:latin typeface="Noto Sans SC"/>
                <a:ea typeface="Noto Sans SC"/>
                <a:cs typeface="Noto Sans SC"/>
                <a:sym typeface="Noto Sans SC"/>
              </a:rPr>
              <a:t>03. RS485 ( RTU) 通讯故障检修：应用层检查</a:t>
            </a:r>
            <a:endParaRPr lang="en-US" sz="895"/>
          </a:p>
        </p:txBody>
      </p:sp>
      <p:sp>
        <p:nvSpPr>
          <p:cNvPr id="4" name="AutoShape 4"/>
          <p:cNvSpPr/>
          <p:nvPr/>
        </p:nvSpPr>
        <p:spPr>
          <a:xfrm>
            <a:off x="620990" y="1876524"/>
            <a:ext cx="4243434" cy="2018219"/>
          </a:xfrm>
          <a:prstGeom prst="roundRect">
            <a:avLst>
              <a:gd name="adj" fmla="val 6153"/>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pic>
        <p:nvPicPr>
          <p:cNvPr id="5" name="Picture 5"/>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27987" y="2083521"/>
            <a:ext cx="248396" cy="248396"/>
          </a:xfrm>
          <a:prstGeom prst="rect">
            <a:avLst/>
          </a:prstGeom>
        </p:spPr>
      </p:pic>
      <p:sp>
        <p:nvSpPr>
          <p:cNvPr id="6" name="AutoShape 6"/>
          <p:cNvSpPr/>
          <p:nvPr/>
        </p:nvSpPr>
        <p:spPr>
          <a:xfrm>
            <a:off x="1190231" y="2062821"/>
            <a:ext cx="3518945" cy="310495"/>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550" b="1" i="0" u="none" strike="noStrike">
                <a:solidFill>
                  <a:srgbClr val="00A99D"/>
                </a:solidFill>
                <a:latin typeface="Noto Sans SC"/>
                <a:ea typeface="Noto Sans SC"/>
                <a:cs typeface="Noto Sans SC"/>
                <a:sym typeface="Noto Sans SC"/>
              </a:rPr>
              <a:t>检查  指令库调用逻辑</a:t>
            </a:r>
            <a:endParaRPr lang="en-US" sz="895"/>
          </a:p>
        </p:txBody>
      </p:sp>
      <p:sp>
        <p:nvSpPr>
          <p:cNvPr id="7" name="AutoShape 7"/>
          <p:cNvSpPr/>
          <p:nvPr/>
        </p:nvSpPr>
        <p:spPr>
          <a:xfrm>
            <a:off x="827987" y="2601013"/>
            <a:ext cx="3829440" cy="1138482"/>
          </a:xfrm>
          <a:prstGeom prst="rect">
            <a:avLst/>
          </a:prstGeom>
          <a:noFill/>
          <a:ln w="12700" cap="flat" cmpd="sng">
            <a:noFill/>
            <a:prstDash val="solid"/>
            <a:round/>
          </a:ln>
        </p:spPr>
        <p:txBody>
          <a:bodyPr vert="horz" wrap="square" lIns="0" tIns="0" rIns="0" bIns="0" rtlCol="0" anchor="ctr" anchorCtr="0"/>
          <a:lstStyle/>
          <a:p>
            <a:pPr indent="0" algn="l">
              <a:lnSpc>
                <a:spcPct val="108000"/>
              </a:lnSpc>
              <a:defRPr/>
            </a:pPr>
            <a:r>
              <a:rPr lang="en-US" sz="1060" b="0" i="0" u="none" strike="noStrike">
                <a:solidFill>
                  <a:srgbClr val="374151"/>
                </a:solidFill>
                <a:latin typeface="Noto Sans SC"/>
                <a:ea typeface="Noto Sans SC"/>
                <a:cs typeface="Noto Sans SC"/>
                <a:sym typeface="Noto Sans SC"/>
              </a:rPr>
              <a:t>•</a:t>
            </a:r>
            <a:r>
              <a:rPr lang="en-US" sz="1060" b="1" i="0" u="none" strike="noStrike">
                <a:solidFill>
                  <a:srgbClr val="374151"/>
                </a:solidFill>
                <a:latin typeface="Noto Sans SC"/>
                <a:ea typeface="Noto Sans SC"/>
                <a:cs typeface="Noto Sans SC"/>
                <a:sym typeface="Noto Sans SC"/>
              </a:rPr>
              <a:t>主站：MBUS_CTRL (SM0.0</a:t>
            </a:r>
            <a:r>
              <a:rPr lang="en-US" sz="1060" b="0" i="0" u="none" strike="noStrike">
                <a:solidFill>
                  <a:srgbClr val="374151"/>
                </a:solidFill>
                <a:latin typeface="Noto Sans SC"/>
                <a:ea typeface="Noto Sans SC"/>
                <a:cs typeface="Noto Sans SC"/>
                <a:sym typeface="Noto Sans SC"/>
              </a:rPr>
              <a:t> 周期调用) |</a:t>
            </a:r>
            <a:r>
              <a:rPr lang="en-US" sz="1060" b="1" i="0" u="none" strike="noStrike">
                <a:solidFill>
                  <a:srgbClr val="374151"/>
                </a:solidFill>
                <a:latin typeface="Noto Sans SC"/>
                <a:ea typeface="Noto Sans SC"/>
                <a:cs typeface="Noto Sans SC"/>
                <a:sym typeface="Noto Sans SC"/>
              </a:rPr>
              <a:t> MBUS_MSG</a:t>
            </a:r>
            <a:r>
              <a:rPr lang="en-US" sz="1060" b="0" i="0" u="none" strike="noStrike">
                <a:solidFill>
                  <a:srgbClr val="374151"/>
                </a:solidFill>
                <a:latin typeface="Noto Sans SC"/>
                <a:ea typeface="Noto Sans SC"/>
                <a:cs typeface="Noto Sans SC"/>
                <a:sym typeface="Noto Sans SC"/>
              </a:rPr>
              <a:t> (需</a:t>
            </a:r>
            <a:r>
              <a:rPr lang="en-US" sz="1060" b="0" i="0" u="none" strike="noStrike">
                <a:solidFill>
                  <a:srgbClr val="DC2626"/>
                </a:solidFill>
                <a:latin typeface="Noto Sans SC"/>
                <a:ea typeface="Noto Sans SC"/>
                <a:cs typeface="Noto Sans SC"/>
                <a:sym typeface="Noto Sans SC"/>
              </a:rPr>
              <a:t>上升沿触发</a:t>
            </a:r>
            <a:r>
              <a:rPr lang="en-US" sz="1060" b="0" i="0" u="none" strike="noStrike">
                <a:solidFill>
                  <a:srgbClr val="374151"/>
                </a:solidFill>
                <a:latin typeface="Noto Sans SC"/>
                <a:ea typeface="Noto Sans SC"/>
                <a:cs typeface="Noto Sans SC"/>
                <a:sym typeface="Noto Sans SC"/>
              </a:rPr>
              <a:t>且需</a:t>
            </a:r>
            <a:r>
              <a:rPr lang="en-US" sz="1060" b="0" i="0" u="none" strike="noStrike">
                <a:solidFill>
                  <a:srgbClr val="DC2626"/>
                </a:solidFill>
                <a:latin typeface="Noto Sans SC"/>
                <a:ea typeface="Noto Sans SC"/>
                <a:cs typeface="Noto Sans SC"/>
                <a:sym typeface="Noto Sans SC"/>
              </a:rPr>
              <a:t>轮询</a:t>
            </a:r>
            <a:r>
              <a:rPr lang="en-US" sz="1060" b="0" i="0" u="none" strike="noStrike">
                <a:solidFill>
                  <a:srgbClr val="374151"/>
                </a:solidFill>
                <a:latin typeface="Noto Sans SC"/>
                <a:ea typeface="Noto Sans SC"/>
                <a:cs typeface="Noto Sans SC"/>
                <a:sym typeface="Noto Sans SC"/>
              </a:rPr>
              <a:t>，禁止同时激活多条)</a:t>
            </a:r>
            <a:endParaRPr lang="en-US" sz="895"/>
          </a:p>
          <a:p>
            <a:pPr indent="0" algn="l">
              <a:lnSpc>
                <a:spcPct val="108000"/>
              </a:lnSpc>
            </a:pPr>
            <a:r>
              <a:rPr lang="en-US" sz="1060" b="0" i="0" u="none" strike="noStrike">
                <a:solidFill>
                  <a:srgbClr val="374151"/>
                </a:solidFill>
                <a:latin typeface="Noto Sans SC"/>
                <a:ea typeface="Noto Sans SC"/>
                <a:cs typeface="Noto Sans SC"/>
                <a:sym typeface="Noto Sans SC"/>
              </a:rPr>
              <a:t>•</a:t>
            </a:r>
            <a:r>
              <a:rPr lang="en-US" sz="1060" b="1" i="0" u="none" strike="noStrike">
                <a:solidFill>
                  <a:srgbClr val="374151"/>
                </a:solidFill>
                <a:latin typeface="Noto Sans SC"/>
                <a:ea typeface="Noto Sans SC"/>
                <a:cs typeface="Noto Sans SC"/>
                <a:sym typeface="Noto Sans SC"/>
              </a:rPr>
              <a:t>从站：</a:t>
            </a:r>
            <a:r>
              <a:rPr lang="en-US" sz="1060" b="0" i="0" u="none" strike="noStrike">
                <a:solidFill>
                  <a:srgbClr val="374151"/>
                </a:solidFill>
                <a:latin typeface="Noto Sans SC"/>
                <a:ea typeface="Noto Sans SC"/>
                <a:cs typeface="Noto Sans SC"/>
                <a:sym typeface="Noto Sans SC"/>
              </a:rPr>
              <a:t>MBUS_INIT (SM0.1 仅首次扫描调用) | MBUS_SLAVE (SM0.0 周期调用，保持激活)</a:t>
            </a:r>
            <a:endParaRPr lang="en-US" sz="1060" b="0" i="0" u="none" strike="noStrike">
              <a:solidFill>
                <a:srgbClr val="374151"/>
              </a:solidFill>
              <a:latin typeface="Noto Sans SC"/>
              <a:ea typeface="Noto Sans SC"/>
              <a:cs typeface="Noto Sans SC"/>
              <a:sym typeface="Noto Sans SC"/>
            </a:endParaRPr>
          </a:p>
          <a:p>
            <a:pPr indent="0" algn="l">
              <a:lnSpc>
                <a:spcPct val="108000"/>
              </a:lnSpc>
            </a:pPr>
            <a:r>
              <a:rPr lang="en-US" sz="980" b="0" i="1" u="none" strike="noStrike">
                <a:solidFill>
                  <a:srgbClr val="6B7280"/>
                </a:solidFill>
                <a:latin typeface="Noto Sans SC"/>
                <a:ea typeface="Noto Sans SC"/>
                <a:cs typeface="Noto Sans SC"/>
                <a:sym typeface="Noto Sans SC"/>
              </a:rPr>
              <a:t>注：逻辑错误是导致通讯不稳定最常见的原因之一。</a:t>
            </a:r>
            <a:endParaRPr lang="en-US" sz="980" b="0" i="1" u="none" strike="noStrike">
              <a:solidFill>
                <a:srgbClr val="6B7280"/>
              </a:solidFill>
              <a:latin typeface="Noto Sans SC"/>
              <a:ea typeface="Noto Sans SC"/>
              <a:cs typeface="Noto Sans SC"/>
              <a:sym typeface="Noto Sans SC"/>
            </a:endParaRPr>
          </a:p>
        </p:txBody>
      </p:sp>
      <p:sp>
        <p:nvSpPr>
          <p:cNvPr id="8" name="AutoShape 8"/>
          <p:cNvSpPr/>
          <p:nvPr/>
        </p:nvSpPr>
        <p:spPr>
          <a:xfrm>
            <a:off x="620990" y="4049990"/>
            <a:ext cx="4243434" cy="1966469"/>
          </a:xfrm>
          <a:prstGeom prst="roundRect">
            <a:avLst>
              <a:gd name="adj" fmla="val 6315"/>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pic>
        <p:nvPicPr>
          <p:cNvPr id="10"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7987" y="4256987"/>
            <a:ext cx="248396" cy="248396"/>
          </a:xfrm>
          <a:prstGeom prst="rect">
            <a:avLst/>
          </a:prstGeom>
        </p:spPr>
      </p:pic>
      <p:sp>
        <p:nvSpPr>
          <p:cNvPr id="11" name="AutoShape 10"/>
          <p:cNvSpPr/>
          <p:nvPr/>
        </p:nvSpPr>
        <p:spPr>
          <a:xfrm>
            <a:off x="1190231" y="4236287"/>
            <a:ext cx="3518945" cy="310495"/>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550" b="1" i="0" u="none" strike="noStrike">
                <a:solidFill>
                  <a:srgbClr val="00A99D"/>
                </a:solidFill>
                <a:latin typeface="Noto Sans SC"/>
                <a:ea typeface="Noto Sans SC"/>
                <a:cs typeface="Noto Sans SC"/>
                <a:sym typeface="Noto Sans SC"/>
              </a:rPr>
              <a:t>常用错误代码 ( 输出端)</a:t>
            </a:r>
            <a:endParaRPr lang="en-US" sz="895"/>
          </a:p>
        </p:txBody>
      </p:sp>
      <p:sp>
        <p:nvSpPr>
          <p:cNvPr id="12" name="AutoShape 11"/>
          <p:cNvSpPr/>
          <p:nvPr/>
        </p:nvSpPr>
        <p:spPr>
          <a:xfrm>
            <a:off x="827987" y="4774479"/>
            <a:ext cx="3829440" cy="1138482"/>
          </a:xfrm>
          <a:prstGeom prst="rect">
            <a:avLst/>
          </a:prstGeom>
          <a:noFill/>
          <a:ln w="12700" cap="flat" cmpd="sng">
            <a:noFill/>
            <a:prstDash val="solid"/>
            <a:round/>
          </a:ln>
        </p:spPr>
        <p:txBody>
          <a:bodyPr vert="horz" wrap="square" lIns="0" tIns="0" rIns="0" bIns="0" rtlCol="0" anchor="ctr" anchorCtr="0"/>
          <a:lstStyle/>
          <a:p>
            <a:pPr indent="0" algn="l">
              <a:lnSpc>
                <a:spcPct val="117000"/>
              </a:lnSpc>
              <a:defRPr/>
            </a:pPr>
            <a:r>
              <a:rPr lang="en-US" sz="1060" b="0" i="0" u="none" strike="noStrike">
                <a:solidFill>
                  <a:srgbClr val="374151"/>
                </a:solidFill>
                <a:latin typeface="Noto Sans SC"/>
                <a:ea typeface="Noto Sans SC"/>
                <a:cs typeface="Noto Sans SC"/>
                <a:sym typeface="Noto Sans SC"/>
              </a:rPr>
              <a:t>•</a:t>
            </a:r>
            <a:r>
              <a:rPr lang="en-US" sz="1060" b="1" i="0" u="none" strike="noStrike">
                <a:solidFill>
                  <a:srgbClr val="374151"/>
                </a:solidFill>
                <a:latin typeface="Noto Sans SC"/>
                <a:ea typeface="Noto Sans SC"/>
                <a:cs typeface="Noto Sans SC"/>
                <a:sym typeface="Noto Sans SC"/>
              </a:rPr>
              <a:t>3号：</a:t>
            </a:r>
            <a:r>
              <a:rPr lang="en-US" sz="1200" b="1" i="0" u="none" strike="noStrike">
                <a:solidFill>
                  <a:srgbClr val="374151"/>
                </a:solidFill>
                <a:latin typeface="Noto Sans SC"/>
                <a:ea typeface="Noto Sans SC"/>
                <a:cs typeface="Noto Sans SC"/>
                <a:sym typeface="Noto Sans SC"/>
              </a:rPr>
              <a:t>接收超时</a:t>
            </a:r>
            <a:r>
              <a:rPr lang="en-US" sz="1200" b="0" i="0" u="none" strike="noStrike">
                <a:solidFill>
                  <a:srgbClr val="374151"/>
                </a:solidFill>
                <a:latin typeface="Noto Sans SC"/>
                <a:ea typeface="Noto Sans SC"/>
                <a:cs typeface="Noto Sans SC"/>
                <a:sym typeface="Noto Sans SC"/>
              </a:rPr>
              <a:t>→ 从站未响应 (检查物理连接或从站配置)</a:t>
            </a:r>
            <a:endParaRPr lang="en-US" sz="1200"/>
          </a:p>
          <a:p>
            <a:pPr indent="0" algn="l">
              <a:lnSpc>
                <a:spcPct val="117000"/>
              </a:lnSpc>
            </a:pPr>
            <a:r>
              <a:rPr lang="en-US" sz="1200" b="0" i="0" u="none" strike="noStrike">
                <a:solidFill>
                  <a:srgbClr val="374151"/>
                </a:solidFill>
                <a:latin typeface="Noto Sans SC"/>
                <a:ea typeface="Noto Sans SC"/>
                <a:cs typeface="Noto Sans SC"/>
                <a:sym typeface="Noto Sans SC"/>
              </a:rPr>
              <a:t>•</a:t>
            </a:r>
            <a:r>
              <a:rPr lang="en-US" sz="1200" b="1" i="0" u="none" strike="noStrike">
                <a:solidFill>
                  <a:srgbClr val="374151"/>
                </a:solidFill>
                <a:latin typeface="Noto Sans SC"/>
                <a:ea typeface="Noto Sans SC"/>
                <a:cs typeface="Noto Sans SC"/>
                <a:sym typeface="Noto Sans SC"/>
              </a:rPr>
              <a:t>4号：参数错误 / 8号：CRC校验错误</a:t>
            </a:r>
            <a:r>
              <a:rPr lang="en-US" sz="1200" b="0" i="0" u="none" strike="noStrike">
                <a:solidFill>
                  <a:srgbClr val="374151"/>
                </a:solidFill>
                <a:latin typeface="Noto Sans SC"/>
                <a:ea typeface="Noto Sans SC"/>
                <a:cs typeface="Noto Sans SC"/>
                <a:sym typeface="Noto Sans SC"/>
              </a:rPr>
              <a:t>→ 寄存器范围/类型错误 或 电气干扰/接线不良</a:t>
            </a:r>
            <a:endParaRPr lang="en-US" sz="1200" b="0" i="0" u="none" strike="noStrike">
              <a:solidFill>
                <a:srgbClr val="374151"/>
              </a:solidFill>
              <a:latin typeface="Noto Sans SC"/>
              <a:ea typeface="Noto Sans SC"/>
              <a:cs typeface="Noto Sans SC"/>
              <a:sym typeface="Noto Sans SC"/>
            </a:endParaRPr>
          </a:p>
          <a:p>
            <a:pPr indent="0" algn="l">
              <a:lnSpc>
                <a:spcPct val="117000"/>
              </a:lnSpc>
            </a:pPr>
            <a:r>
              <a:rPr lang="en-US" sz="1200" b="0" i="0" u="none" strike="noStrike">
                <a:solidFill>
                  <a:srgbClr val="374151"/>
                </a:solidFill>
                <a:latin typeface="Noto Sans SC"/>
                <a:ea typeface="Noto Sans SC"/>
                <a:cs typeface="Noto Sans SC"/>
                <a:sym typeface="Noto Sans SC"/>
              </a:rPr>
              <a:t>•</a:t>
            </a:r>
            <a:r>
              <a:rPr lang="en-US" sz="1200" b="1" i="0" u="none" strike="noStrike">
                <a:solidFill>
                  <a:srgbClr val="374151"/>
                </a:solidFill>
                <a:latin typeface="Noto Sans SC"/>
                <a:ea typeface="Noto Sans SC"/>
                <a:cs typeface="Noto Sans SC"/>
                <a:sym typeface="Noto Sans SC"/>
              </a:rPr>
              <a:t>6号：正忙</a:t>
            </a:r>
            <a:r>
              <a:rPr lang="en-US" sz="1200" b="0" i="0" u="none" strike="noStrike">
                <a:solidFill>
                  <a:srgbClr val="374151"/>
                </a:solidFill>
                <a:latin typeface="Noto Sans SC"/>
                <a:ea typeface="Noto Sans SC"/>
                <a:cs typeface="Noto Sans SC"/>
                <a:sym typeface="Noto Sans SC"/>
              </a:rPr>
              <a:t>→ 程序逻辑错误，同时激活了多</a:t>
            </a:r>
            <a:r>
              <a:rPr lang="en-US" sz="1200" b="1" i="0" u="none" strike="noStrike">
                <a:solidFill>
                  <a:srgbClr val="374151"/>
                </a:solidFill>
                <a:latin typeface="Noto Sans SC"/>
                <a:ea typeface="Noto Sans SC"/>
                <a:cs typeface="Noto Sans SC"/>
                <a:sym typeface="Noto Sans SC"/>
              </a:rPr>
              <a:t>MBUS_MSG</a:t>
            </a:r>
            <a:endParaRPr lang="en-US" sz="1200" b="1" i="0" u="none" strike="noStrike">
              <a:solidFill>
                <a:srgbClr val="374151"/>
              </a:solidFill>
              <a:latin typeface="Noto Sans SC"/>
              <a:ea typeface="Noto Sans SC"/>
              <a:cs typeface="Noto Sans SC"/>
              <a:sym typeface="Noto Sans SC"/>
            </a:endParaRPr>
          </a:p>
        </p:txBody>
      </p:sp>
      <p:sp>
        <p:nvSpPr>
          <p:cNvPr id="13" name="AutoShape 12"/>
          <p:cNvSpPr/>
          <p:nvPr/>
        </p:nvSpPr>
        <p:spPr>
          <a:xfrm>
            <a:off x="5071421" y="1876524"/>
            <a:ext cx="4243434" cy="2483961"/>
          </a:xfrm>
          <a:prstGeom prst="roundRect">
            <a:avLst>
              <a:gd name="adj" fmla="val 5000"/>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pic>
        <p:nvPicPr>
          <p:cNvPr id="14" name="Picture 13"/>
          <p:cNvPicPr>
            <a:picLocks noChangeAspect="1"/>
          </p:cNvPicPr>
          <p:nvPr/>
        </p:nvPicPr>
        <p:blipFill>
          <a:blip r:embed="rId5"/>
          <a:srcRect t="9418" b="9418"/>
          <a:stretch>
            <a:fillRect/>
          </a:stretch>
        </p:blipFill>
        <p:spPr>
          <a:xfrm>
            <a:off x="5174919" y="1980023"/>
            <a:ext cx="4036437" cy="2276964"/>
          </a:xfrm>
          <a:prstGeom prst="roundRect">
            <a:avLst>
              <a:gd name="adj" fmla="val 3636"/>
            </a:avLst>
          </a:prstGeom>
          <a:noFill/>
          <a:ln w="25400" cap="flat" cmpd="sng">
            <a:noFill/>
            <a:prstDash val="solid"/>
            <a:round/>
          </a:ln>
        </p:spPr>
      </p:pic>
      <p:sp>
        <p:nvSpPr>
          <p:cNvPr id="15" name="AutoShape 14"/>
          <p:cNvSpPr/>
          <p:nvPr/>
        </p:nvSpPr>
        <p:spPr>
          <a:xfrm>
            <a:off x="5071421" y="4567482"/>
            <a:ext cx="4243434" cy="1448977"/>
          </a:xfrm>
          <a:prstGeom prst="roundRect">
            <a:avLst>
              <a:gd name="adj" fmla="val 8571"/>
            </a:avLst>
          </a:prstGeom>
          <a:solidFill>
            <a:srgbClr val="ECFDFB">
              <a:alpha val="100000"/>
            </a:srgbClr>
          </a:solidFill>
          <a:ln w="12700" cap="flat" cmpd="sng">
            <a:solidFill>
              <a:srgbClr val="99F6E4">
                <a:alpha val="100000"/>
              </a:srgbClr>
            </a:solidFill>
            <a:prstDash val="solid"/>
            <a:round/>
          </a:ln>
        </p:spPr>
        <p:txBody>
          <a:bodyPr vert="horz" wrap="square" lIns="51749" tIns="51749" rIns="51749" bIns="51749" rtlCol="0" anchor="ctr"/>
          <a:lstStyle/>
          <a:p>
            <a:pPr algn="ctr">
              <a:defRPr/>
            </a:pPr>
            <a:endParaRPr sz="1465"/>
          </a:p>
        </p:txBody>
      </p:sp>
      <p:pic>
        <p:nvPicPr>
          <p:cNvPr id="16" name="Picture 1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278418" y="4774479"/>
            <a:ext cx="248396" cy="248396"/>
          </a:xfrm>
          <a:prstGeom prst="rect">
            <a:avLst/>
          </a:prstGeom>
        </p:spPr>
      </p:pic>
      <p:sp>
        <p:nvSpPr>
          <p:cNvPr id="17" name="AutoShape 16"/>
          <p:cNvSpPr/>
          <p:nvPr/>
        </p:nvSpPr>
        <p:spPr>
          <a:xfrm>
            <a:off x="5692411" y="4753779"/>
            <a:ext cx="3415447" cy="1034984"/>
          </a:xfrm>
          <a:prstGeom prst="rect">
            <a:avLst/>
          </a:prstGeom>
          <a:noFill/>
          <a:ln w="12700" cap="flat" cmpd="sng">
            <a:noFill/>
            <a:prstDash val="solid"/>
            <a:round/>
          </a:ln>
        </p:spPr>
        <p:txBody>
          <a:bodyPr vert="horz" wrap="square" lIns="0" tIns="0" rIns="0" bIns="0" rtlCol="0" anchor="ctr" anchorCtr="0"/>
          <a:lstStyle/>
          <a:p>
            <a:pPr indent="0" algn="l">
              <a:lnSpc>
                <a:spcPct val="117000"/>
              </a:lnSpc>
              <a:defRPr/>
            </a:pPr>
            <a:r>
              <a:rPr lang="en-US" sz="1305" b="1" i="0" u="none" strike="noStrike">
                <a:solidFill>
                  <a:srgbClr val="134E4A"/>
                </a:solidFill>
                <a:latin typeface="Noto Sans SC"/>
                <a:ea typeface="Noto Sans SC"/>
                <a:cs typeface="Noto Sans SC"/>
                <a:sym typeface="Noto Sans SC"/>
              </a:rPr>
              <a:t>调试建议：使用串口调试助手</a:t>
            </a:r>
            <a:endParaRPr lang="en-US" sz="895"/>
          </a:p>
          <a:p>
            <a:pPr indent="0" algn="l">
              <a:lnSpc>
                <a:spcPct val="117000"/>
              </a:lnSpc>
            </a:pPr>
            <a:r>
              <a:rPr lang="en-US" sz="1465" b="0" i="0" u="none" strike="noStrike">
                <a:solidFill>
                  <a:srgbClr val="1F2937"/>
                </a:solidFill>
                <a:latin typeface="Noto Sans SC"/>
                <a:ea typeface="Noto Sans SC"/>
                <a:cs typeface="Noto Sans SC"/>
                <a:sym typeface="Noto Sans SC"/>
              </a:rPr>
              <a:t>在PLC编程软件之外，建议使用PC端的“串口调试助手”监听总线数据，直接查看指令帧与响应帧的原始数据，快速区分是物理层、链路层还是应用层问题。</a:t>
            </a:r>
            <a:endParaRPr lang="en-US" sz="1465" b="0" i="0" u="none" strike="noStrike">
              <a:solidFill>
                <a:srgbClr val="1F2937"/>
              </a:solidFill>
              <a:latin typeface="Noto Sans SC"/>
              <a:ea typeface="Noto Sans SC"/>
              <a:cs typeface="Noto Sans SC"/>
              <a:sym typeface="Noto Sans SC"/>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4" name="直接连接符 143"/>
          <p:cNvCxnSpPr/>
          <p:nvPr/>
        </p:nvCxnSpPr>
        <p:spPr>
          <a:xfrm flipV="1">
            <a:off x="97903" y="237140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直接连接符 144"/>
          <p:cNvCxnSpPr/>
          <p:nvPr/>
        </p:nvCxnSpPr>
        <p:spPr>
          <a:xfrm flipV="1">
            <a:off x="97903" y="244545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6" name="直接连接符 145"/>
          <p:cNvCxnSpPr/>
          <p:nvPr/>
        </p:nvCxnSpPr>
        <p:spPr>
          <a:xfrm flipV="1">
            <a:off x="97903" y="251950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7" name="直接连接符 146"/>
          <p:cNvCxnSpPr/>
          <p:nvPr/>
        </p:nvCxnSpPr>
        <p:spPr>
          <a:xfrm flipV="1">
            <a:off x="97903" y="259355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8" name="直接连接符 147"/>
          <p:cNvCxnSpPr/>
          <p:nvPr/>
        </p:nvCxnSpPr>
        <p:spPr>
          <a:xfrm flipV="1">
            <a:off x="97903" y="266760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直接连接符 148"/>
          <p:cNvCxnSpPr/>
          <p:nvPr/>
        </p:nvCxnSpPr>
        <p:spPr>
          <a:xfrm flipV="1">
            <a:off x="97903" y="274166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0" name="直接连接符 149"/>
          <p:cNvCxnSpPr/>
          <p:nvPr/>
        </p:nvCxnSpPr>
        <p:spPr>
          <a:xfrm flipV="1">
            <a:off x="97903" y="281571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1" name="直接连接符 150"/>
          <p:cNvCxnSpPr/>
          <p:nvPr/>
        </p:nvCxnSpPr>
        <p:spPr>
          <a:xfrm flipV="1">
            <a:off x="97903" y="288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2" name="直接连接符 151"/>
          <p:cNvCxnSpPr/>
          <p:nvPr/>
        </p:nvCxnSpPr>
        <p:spPr>
          <a:xfrm flipV="1">
            <a:off x="97903" y="296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直接连接符 152"/>
          <p:cNvCxnSpPr/>
          <p:nvPr/>
        </p:nvCxnSpPr>
        <p:spPr>
          <a:xfrm flipV="1">
            <a:off x="97903" y="30378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4" name="直接连接符 153"/>
          <p:cNvCxnSpPr/>
          <p:nvPr/>
        </p:nvCxnSpPr>
        <p:spPr>
          <a:xfrm flipV="1">
            <a:off x="97903" y="311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5" name="直接连接符 154"/>
          <p:cNvCxnSpPr/>
          <p:nvPr/>
        </p:nvCxnSpPr>
        <p:spPr>
          <a:xfrm flipV="1">
            <a:off x="97903" y="31859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 name="直接连接符 155"/>
          <p:cNvCxnSpPr/>
          <p:nvPr/>
        </p:nvCxnSpPr>
        <p:spPr>
          <a:xfrm flipV="1">
            <a:off x="97903" y="326001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直接连接符 156"/>
          <p:cNvCxnSpPr/>
          <p:nvPr/>
        </p:nvCxnSpPr>
        <p:spPr>
          <a:xfrm flipV="1">
            <a:off x="97903" y="33340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直接连接符 157"/>
          <p:cNvCxnSpPr/>
          <p:nvPr/>
        </p:nvCxnSpPr>
        <p:spPr>
          <a:xfrm flipV="1">
            <a:off x="97903" y="340811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直接连接符 158"/>
          <p:cNvCxnSpPr/>
          <p:nvPr/>
        </p:nvCxnSpPr>
        <p:spPr>
          <a:xfrm flipV="1">
            <a:off x="97903" y="348216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0" name="直接连接符 159"/>
          <p:cNvCxnSpPr/>
          <p:nvPr/>
        </p:nvCxnSpPr>
        <p:spPr>
          <a:xfrm flipV="1">
            <a:off x="97903" y="35562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1" name="直接连接符 160"/>
          <p:cNvCxnSpPr/>
          <p:nvPr/>
        </p:nvCxnSpPr>
        <p:spPr>
          <a:xfrm flipV="1">
            <a:off x="97903" y="363026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2" name="直接连接符 161"/>
          <p:cNvCxnSpPr/>
          <p:nvPr/>
        </p:nvCxnSpPr>
        <p:spPr>
          <a:xfrm flipV="1">
            <a:off x="97903" y="37043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3" name="直接连接符 162"/>
          <p:cNvCxnSpPr/>
          <p:nvPr/>
        </p:nvCxnSpPr>
        <p:spPr>
          <a:xfrm flipV="1">
            <a:off x="97903" y="377836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4" name="直接连接符 163"/>
          <p:cNvCxnSpPr/>
          <p:nvPr/>
        </p:nvCxnSpPr>
        <p:spPr>
          <a:xfrm flipV="1">
            <a:off x="97903" y="385241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5" name="直接连接符 164"/>
          <p:cNvCxnSpPr/>
          <p:nvPr/>
        </p:nvCxnSpPr>
        <p:spPr>
          <a:xfrm flipV="1">
            <a:off x="97903" y="392647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6" name="直接连接符 165"/>
          <p:cNvCxnSpPr/>
          <p:nvPr/>
        </p:nvCxnSpPr>
        <p:spPr>
          <a:xfrm flipV="1">
            <a:off x="97903" y="400052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7" name="直接连接符 166"/>
          <p:cNvCxnSpPr/>
          <p:nvPr/>
        </p:nvCxnSpPr>
        <p:spPr>
          <a:xfrm flipV="1">
            <a:off x="97903" y="407457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8" name="直接连接符 167"/>
          <p:cNvCxnSpPr/>
          <p:nvPr/>
        </p:nvCxnSpPr>
        <p:spPr>
          <a:xfrm flipV="1">
            <a:off x="97903" y="414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9" name="直接连接符 168"/>
          <p:cNvCxnSpPr/>
          <p:nvPr/>
        </p:nvCxnSpPr>
        <p:spPr>
          <a:xfrm flipV="1">
            <a:off x="97903" y="422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0" name="直接连接符 169"/>
          <p:cNvCxnSpPr/>
          <p:nvPr/>
        </p:nvCxnSpPr>
        <p:spPr>
          <a:xfrm flipV="1">
            <a:off x="97903" y="429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1" name="直接连接符 170"/>
          <p:cNvCxnSpPr/>
          <p:nvPr/>
        </p:nvCxnSpPr>
        <p:spPr>
          <a:xfrm flipV="1">
            <a:off x="97903" y="4370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2" name="直接连接符 171"/>
          <p:cNvCxnSpPr/>
          <p:nvPr/>
        </p:nvCxnSpPr>
        <p:spPr>
          <a:xfrm flipV="1">
            <a:off x="97903" y="44448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3" name="直接连接符 172"/>
          <p:cNvCxnSpPr/>
          <p:nvPr/>
        </p:nvCxnSpPr>
        <p:spPr>
          <a:xfrm flipV="1">
            <a:off x="97903" y="451887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4" name="直接连接符 173"/>
          <p:cNvCxnSpPr/>
          <p:nvPr/>
        </p:nvCxnSpPr>
        <p:spPr>
          <a:xfrm flipV="1">
            <a:off x="97903" y="45929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5" name="直接连接符 174"/>
          <p:cNvCxnSpPr/>
          <p:nvPr/>
        </p:nvCxnSpPr>
        <p:spPr>
          <a:xfrm flipV="1">
            <a:off x="97903" y="466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6" name="直接连接符 175"/>
          <p:cNvCxnSpPr/>
          <p:nvPr/>
        </p:nvCxnSpPr>
        <p:spPr>
          <a:xfrm flipV="1">
            <a:off x="97903" y="474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直接连接符 176"/>
          <p:cNvCxnSpPr/>
          <p:nvPr/>
        </p:nvCxnSpPr>
        <p:spPr>
          <a:xfrm flipV="1">
            <a:off x="97903" y="481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8" name="直接连接符 177"/>
          <p:cNvCxnSpPr/>
          <p:nvPr/>
        </p:nvCxnSpPr>
        <p:spPr>
          <a:xfrm flipV="1">
            <a:off x="97903" y="488912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flipV="1">
            <a:off x="97903" y="496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0" name="直接连接符 179"/>
          <p:cNvCxnSpPr/>
          <p:nvPr/>
        </p:nvCxnSpPr>
        <p:spPr>
          <a:xfrm flipV="1">
            <a:off x="97903" y="503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1" name="直接连接符 180"/>
          <p:cNvCxnSpPr/>
          <p:nvPr/>
        </p:nvCxnSpPr>
        <p:spPr>
          <a:xfrm flipV="1">
            <a:off x="97903" y="510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2" name="直接连接符 181"/>
          <p:cNvCxnSpPr/>
          <p:nvPr/>
        </p:nvCxnSpPr>
        <p:spPr>
          <a:xfrm flipV="1">
            <a:off x="97903" y="517963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3" name="直接连接符 182"/>
          <p:cNvCxnSpPr/>
          <p:nvPr/>
        </p:nvCxnSpPr>
        <p:spPr>
          <a:xfrm flipV="1">
            <a:off x="97903" y="525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4" name="直接连接符 183"/>
          <p:cNvCxnSpPr/>
          <p:nvPr/>
        </p:nvCxnSpPr>
        <p:spPr>
          <a:xfrm flipV="1">
            <a:off x="97903" y="532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5" name="直接连接符 184"/>
          <p:cNvCxnSpPr/>
          <p:nvPr/>
        </p:nvCxnSpPr>
        <p:spPr>
          <a:xfrm flipV="1">
            <a:off x="97903" y="540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6" name="直接连接符 185"/>
          <p:cNvCxnSpPr/>
          <p:nvPr/>
        </p:nvCxnSpPr>
        <p:spPr>
          <a:xfrm flipV="1">
            <a:off x="97903" y="547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7" name="直接连接符 186"/>
          <p:cNvCxnSpPr/>
          <p:nvPr/>
        </p:nvCxnSpPr>
        <p:spPr>
          <a:xfrm flipV="1">
            <a:off x="97903" y="351634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8" name="直接连接符 187"/>
          <p:cNvCxnSpPr/>
          <p:nvPr/>
        </p:nvCxnSpPr>
        <p:spPr>
          <a:xfrm flipV="1">
            <a:off x="97903" y="359039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9" name="直接连接符 188"/>
          <p:cNvCxnSpPr/>
          <p:nvPr/>
        </p:nvCxnSpPr>
        <p:spPr>
          <a:xfrm flipV="1">
            <a:off x="97903" y="366444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0" name="直接连接符 189"/>
          <p:cNvCxnSpPr/>
          <p:nvPr/>
        </p:nvCxnSpPr>
        <p:spPr>
          <a:xfrm flipV="1">
            <a:off x="97903" y="373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1" name="直接连接符 190"/>
          <p:cNvCxnSpPr/>
          <p:nvPr/>
        </p:nvCxnSpPr>
        <p:spPr>
          <a:xfrm flipV="1">
            <a:off x="97903" y="381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2" name="直接连接符 191"/>
          <p:cNvCxnSpPr/>
          <p:nvPr/>
        </p:nvCxnSpPr>
        <p:spPr>
          <a:xfrm flipV="1">
            <a:off x="97903" y="38865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3" name="直接连接符 192"/>
          <p:cNvCxnSpPr/>
          <p:nvPr/>
        </p:nvCxnSpPr>
        <p:spPr>
          <a:xfrm flipV="1">
            <a:off x="97903" y="396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4" name="直接连接符 193"/>
          <p:cNvCxnSpPr/>
          <p:nvPr/>
        </p:nvCxnSpPr>
        <p:spPr>
          <a:xfrm flipV="1">
            <a:off x="97903" y="403469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5" name="直接连接符 194"/>
          <p:cNvCxnSpPr/>
          <p:nvPr/>
        </p:nvCxnSpPr>
        <p:spPr>
          <a:xfrm flipV="1">
            <a:off x="97903" y="41087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6" name="直接连接符 195"/>
          <p:cNvCxnSpPr/>
          <p:nvPr/>
        </p:nvCxnSpPr>
        <p:spPr>
          <a:xfrm flipV="1">
            <a:off x="97903" y="41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7" name="直接连接符 196"/>
          <p:cNvCxnSpPr/>
          <p:nvPr/>
        </p:nvCxnSpPr>
        <p:spPr>
          <a:xfrm flipV="1">
            <a:off x="97903" y="42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8" name="直接连接符 197"/>
          <p:cNvCxnSpPr/>
          <p:nvPr/>
        </p:nvCxnSpPr>
        <p:spPr>
          <a:xfrm flipV="1">
            <a:off x="97903" y="43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9" name="直接连接符 198"/>
          <p:cNvCxnSpPr/>
          <p:nvPr/>
        </p:nvCxnSpPr>
        <p:spPr>
          <a:xfrm flipV="1">
            <a:off x="97903" y="44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0" name="直接连接符 199"/>
          <p:cNvCxnSpPr/>
          <p:nvPr/>
        </p:nvCxnSpPr>
        <p:spPr>
          <a:xfrm flipV="1">
            <a:off x="97903" y="447900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1" name="直接连接符 200"/>
          <p:cNvCxnSpPr/>
          <p:nvPr/>
        </p:nvCxnSpPr>
        <p:spPr>
          <a:xfrm flipV="1">
            <a:off x="97903" y="455305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2" name="直接连接符 201"/>
          <p:cNvCxnSpPr/>
          <p:nvPr/>
        </p:nvCxnSpPr>
        <p:spPr>
          <a:xfrm flipV="1">
            <a:off x="97903" y="46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3" name="直接连接符 202"/>
          <p:cNvCxnSpPr/>
          <p:nvPr/>
        </p:nvCxnSpPr>
        <p:spPr>
          <a:xfrm flipV="1">
            <a:off x="97903" y="47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4" name="直接连接符 203"/>
          <p:cNvCxnSpPr/>
          <p:nvPr/>
        </p:nvCxnSpPr>
        <p:spPr>
          <a:xfrm flipV="1">
            <a:off x="97903" y="47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5" name="直接连接符 204"/>
          <p:cNvCxnSpPr/>
          <p:nvPr/>
        </p:nvCxnSpPr>
        <p:spPr>
          <a:xfrm flipV="1">
            <a:off x="97903" y="48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6" name="直接连接符 205"/>
          <p:cNvCxnSpPr/>
          <p:nvPr/>
        </p:nvCxnSpPr>
        <p:spPr>
          <a:xfrm flipV="1">
            <a:off x="97903" y="49233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7" name="直接连接符 206"/>
          <p:cNvCxnSpPr/>
          <p:nvPr/>
        </p:nvCxnSpPr>
        <p:spPr>
          <a:xfrm flipV="1">
            <a:off x="97903" y="49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8" name="直接连接符 207"/>
          <p:cNvCxnSpPr/>
          <p:nvPr/>
        </p:nvCxnSpPr>
        <p:spPr>
          <a:xfrm flipV="1">
            <a:off x="97903" y="50714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9" name="直接连接符 208"/>
          <p:cNvCxnSpPr/>
          <p:nvPr/>
        </p:nvCxnSpPr>
        <p:spPr>
          <a:xfrm flipV="1">
            <a:off x="97903" y="513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0" name="直接连接符 209"/>
          <p:cNvCxnSpPr/>
          <p:nvPr/>
        </p:nvCxnSpPr>
        <p:spPr>
          <a:xfrm flipV="1">
            <a:off x="97903" y="521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1" name="直接连接符 210"/>
          <p:cNvCxnSpPr/>
          <p:nvPr/>
        </p:nvCxnSpPr>
        <p:spPr>
          <a:xfrm flipV="1">
            <a:off x="97903" y="528786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2" name="直接连接符 211"/>
          <p:cNvCxnSpPr/>
          <p:nvPr/>
        </p:nvCxnSpPr>
        <p:spPr>
          <a:xfrm flipV="1">
            <a:off x="97903" y="536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3" name="直接连接符 212"/>
          <p:cNvCxnSpPr/>
          <p:nvPr/>
        </p:nvCxnSpPr>
        <p:spPr>
          <a:xfrm flipV="1">
            <a:off x="97903" y="54359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0" name="直接连接符 219"/>
          <p:cNvCxnSpPr/>
          <p:nvPr/>
        </p:nvCxnSpPr>
        <p:spPr>
          <a:xfrm flipV="1">
            <a:off x="97903" y="23372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1" name="直接连接符 220"/>
          <p:cNvCxnSpPr/>
          <p:nvPr/>
        </p:nvCxnSpPr>
        <p:spPr>
          <a:xfrm flipV="1">
            <a:off x="97903" y="241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2" name="直接连接符 221"/>
          <p:cNvCxnSpPr/>
          <p:nvPr/>
        </p:nvCxnSpPr>
        <p:spPr>
          <a:xfrm flipV="1">
            <a:off x="97903" y="248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3" name="直接连接符 222"/>
          <p:cNvCxnSpPr/>
          <p:nvPr/>
        </p:nvCxnSpPr>
        <p:spPr>
          <a:xfrm flipV="1">
            <a:off x="97903" y="255938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4" name="直接连接符 223"/>
          <p:cNvCxnSpPr/>
          <p:nvPr/>
        </p:nvCxnSpPr>
        <p:spPr>
          <a:xfrm flipV="1">
            <a:off x="97903" y="263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5" name="直接连接符 224"/>
          <p:cNvCxnSpPr/>
          <p:nvPr/>
        </p:nvCxnSpPr>
        <p:spPr>
          <a:xfrm flipV="1">
            <a:off x="97903" y="270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直接连接符 225"/>
          <p:cNvCxnSpPr/>
          <p:nvPr/>
        </p:nvCxnSpPr>
        <p:spPr>
          <a:xfrm flipV="1">
            <a:off x="97903" y="278153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7" name="直接连接符 226"/>
          <p:cNvCxnSpPr/>
          <p:nvPr/>
        </p:nvCxnSpPr>
        <p:spPr>
          <a:xfrm flipV="1">
            <a:off x="97903" y="285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8" name="直接连接符 227"/>
          <p:cNvCxnSpPr/>
          <p:nvPr/>
        </p:nvCxnSpPr>
        <p:spPr>
          <a:xfrm flipV="1">
            <a:off x="97903" y="292963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9" name="直接连接符 228"/>
          <p:cNvCxnSpPr/>
          <p:nvPr/>
        </p:nvCxnSpPr>
        <p:spPr>
          <a:xfrm flipV="1">
            <a:off x="97903" y="300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0" name="直接连接符 229"/>
          <p:cNvCxnSpPr/>
          <p:nvPr/>
        </p:nvCxnSpPr>
        <p:spPr>
          <a:xfrm flipV="1">
            <a:off x="97903" y="307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1" name="直接连接符 230"/>
          <p:cNvCxnSpPr/>
          <p:nvPr/>
        </p:nvCxnSpPr>
        <p:spPr>
          <a:xfrm flipV="1">
            <a:off x="97903" y="315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直接连接符 231"/>
          <p:cNvCxnSpPr/>
          <p:nvPr/>
        </p:nvCxnSpPr>
        <p:spPr>
          <a:xfrm flipV="1">
            <a:off x="97903" y="322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3" name="直接连接符 232"/>
          <p:cNvCxnSpPr/>
          <p:nvPr/>
        </p:nvCxnSpPr>
        <p:spPr>
          <a:xfrm flipV="1">
            <a:off x="97903" y="329988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4" name="直接连接符 233"/>
          <p:cNvCxnSpPr/>
          <p:nvPr/>
        </p:nvCxnSpPr>
        <p:spPr>
          <a:xfrm flipV="1">
            <a:off x="97903" y="337393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5" name="直接连接符 234"/>
          <p:cNvCxnSpPr/>
          <p:nvPr/>
        </p:nvCxnSpPr>
        <p:spPr>
          <a:xfrm flipV="1">
            <a:off x="97903" y="344798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3" name="直接连接符 242"/>
          <p:cNvCxnSpPr/>
          <p:nvPr/>
        </p:nvCxnSpPr>
        <p:spPr>
          <a:xfrm flipV="1">
            <a:off x="97903" y="151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4" name="直接连接符 243"/>
          <p:cNvCxnSpPr/>
          <p:nvPr/>
        </p:nvCxnSpPr>
        <p:spPr>
          <a:xfrm flipV="1">
            <a:off x="97903" y="159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5" name="直接连接符 244"/>
          <p:cNvCxnSpPr/>
          <p:nvPr/>
        </p:nvCxnSpPr>
        <p:spPr>
          <a:xfrm flipV="1">
            <a:off x="97903" y="166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6" name="直接连接符 245"/>
          <p:cNvCxnSpPr/>
          <p:nvPr/>
        </p:nvCxnSpPr>
        <p:spPr>
          <a:xfrm flipV="1">
            <a:off x="97903" y="17391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7" name="直接连接符 246"/>
          <p:cNvCxnSpPr/>
          <p:nvPr/>
        </p:nvCxnSpPr>
        <p:spPr>
          <a:xfrm flipV="1">
            <a:off x="97903" y="181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8" name="直接连接符 247"/>
          <p:cNvCxnSpPr/>
          <p:nvPr/>
        </p:nvCxnSpPr>
        <p:spPr>
          <a:xfrm flipV="1">
            <a:off x="97903" y="188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9" name="直接连接符 248"/>
          <p:cNvCxnSpPr/>
          <p:nvPr/>
        </p:nvCxnSpPr>
        <p:spPr>
          <a:xfrm flipV="1">
            <a:off x="97903" y="196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0" name="直接连接符 249"/>
          <p:cNvCxnSpPr/>
          <p:nvPr/>
        </p:nvCxnSpPr>
        <p:spPr>
          <a:xfrm flipV="1">
            <a:off x="97903" y="203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1" name="直接连接符 250"/>
          <p:cNvCxnSpPr/>
          <p:nvPr/>
        </p:nvCxnSpPr>
        <p:spPr>
          <a:xfrm flipV="1">
            <a:off x="97903" y="210938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2" name="直接连接符 251"/>
          <p:cNvCxnSpPr/>
          <p:nvPr/>
        </p:nvCxnSpPr>
        <p:spPr>
          <a:xfrm flipV="1">
            <a:off x="97903" y="218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3" name="直接连接符 252"/>
          <p:cNvCxnSpPr/>
          <p:nvPr/>
        </p:nvCxnSpPr>
        <p:spPr>
          <a:xfrm flipV="1">
            <a:off x="97903" y="225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4" name="直接连接符 253"/>
          <p:cNvCxnSpPr/>
          <p:nvPr/>
        </p:nvCxnSpPr>
        <p:spPr>
          <a:xfrm flipV="1">
            <a:off x="97903" y="14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5" name="直接连接符 254"/>
          <p:cNvCxnSpPr/>
          <p:nvPr/>
        </p:nvCxnSpPr>
        <p:spPr>
          <a:xfrm flipV="1">
            <a:off x="97903" y="15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6" name="直接连接符 255"/>
          <p:cNvCxnSpPr/>
          <p:nvPr/>
        </p:nvCxnSpPr>
        <p:spPr>
          <a:xfrm flipV="1">
            <a:off x="97903" y="16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7" name="直接连接符 256"/>
          <p:cNvCxnSpPr/>
          <p:nvPr/>
        </p:nvCxnSpPr>
        <p:spPr>
          <a:xfrm flipV="1">
            <a:off x="97903" y="17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直接连接符 257"/>
          <p:cNvCxnSpPr/>
          <p:nvPr/>
        </p:nvCxnSpPr>
        <p:spPr>
          <a:xfrm flipV="1">
            <a:off x="97903" y="177900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直接连接符 258"/>
          <p:cNvCxnSpPr/>
          <p:nvPr/>
        </p:nvCxnSpPr>
        <p:spPr>
          <a:xfrm flipV="1">
            <a:off x="97903" y="185305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0" name="直接连接符 259"/>
          <p:cNvCxnSpPr/>
          <p:nvPr/>
        </p:nvCxnSpPr>
        <p:spPr>
          <a:xfrm flipV="1">
            <a:off x="97903" y="19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直接连接符 260"/>
          <p:cNvCxnSpPr/>
          <p:nvPr/>
        </p:nvCxnSpPr>
        <p:spPr>
          <a:xfrm flipV="1">
            <a:off x="97903" y="20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直接连接符 261"/>
          <p:cNvCxnSpPr/>
          <p:nvPr/>
        </p:nvCxnSpPr>
        <p:spPr>
          <a:xfrm flipV="1">
            <a:off x="97903" y="20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3" name="直接连接符 262"/>
          <p:cNvCxnSpPr/>
          <p:nvPr/>
        </p:nvCxnSpPr>
        <p:spPr>
          <a:xfrm flipV="1">
            <a:off x="97903" y="21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4" name="直接连接符 263"/>
          <p:cNvCxnSpPr/>
          <p:nvPr/>
        </p:nvCxnSpPr>
        <p:spPr>
          <a:xfrm flipV="1">
            <a:off x="97903" y="222330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5" name="直接连接符 264"/>
          <p:cNvCxnSpPr/>
          <p:nvPr/>
        </p:nvCxnSpPr>
        <p:spPr>
          <a:xfrm flipV="1">
            <a:off x="97903" y="22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6" name="直接连接符 265"/>
          <p:cNvCxnSpPr/>
          <p:nvPr/>
        </p:nvCxnSpPr>
        <p:spPr>
          <a:xfrm flipV="1">
            <a:off x="97903" y="12236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7" name="直接连接符 266"/>
          <p:cNvCxnSpPr/>
          <p:nvPr/>
        </p:nvCxnSpPr>
        <p:spPr>
          <a:xfrm flipV="1">
            <a:off x="97903" y="1297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8" name="直接连接符 267"/>
          <p:cNvCxnSpPr/>
          <p:nvPr/>
        </p:nvCxnSpPr>
        <p:spPr>
          <a:xfrm flipV="1">
            <a:off x="97903" y="137172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9" name="直接连接符 268"/>
          <p:cNvCxnSpPr/>
          <p:nvPr/>
        </p:nvCxnSpPr>
        <p:spPr>
          <a:xfrm flipV="1">
            <a:off x="97903" y="1445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0" name="直接连接符 269"/>
          <p:cNvCxnSpPr/>
          <p:nvPr/>
        </p:nvCxnSpPr>
        <p:spPr>
          <a:xfrm flipV="1">
            <a:off x="97903" y="118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1" name="直接连接符 270"/>
          <p:cNvCxnSpPr/>
          <p:nvPr/>
        </p:nvCxnSpPr>
        <p:spPr>
          <a:xfrm flipV="1">
            <a:off x="97903" y="126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2" name="直接连接符 271"/>
          <p:cNvCxnSpPr/>
          <p:nvPr/>
        </p:nvCxnSpPr>
        <p:spPr>
          <a:xfrm flipV="1">
            <a:off x="97903" y="1336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3" name="直接连接符 272"/>
          <p:cNvCxnSpPr/>
          <p:nvPr/>
        </p:nvCxnSpPr>
        <p:spPr>
          <a:xfrm flipV="1">
            <a:off x="97903" y="141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4" name="直接连接符 273"/>
          <p:cNvCxnSpPr/>
          <p:nvPr/>
        </p:nvCxnSpPr>
        <p:spPr>
          <a:xfrm flipV="1">
            <a:off x="97903" y="1111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6" name="直接连接符 275"/>
          <p:cNvCxnSpPr/>
          <p:nvPr/>
        </p:nvCxnSpPr>
        <p:spPr>
          <a:xfrm flipV="1">
            <a:off x="97903" y="115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7" name="直接连接符 326"/>
          <p:cNvCxnSpPr/>
          <p:nvPr/>
        </p:nvCxnSpPr>
        <p:spPr>
          <a:xfrm flipV="1">
            <a:off x="9195454" y="509229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8" name="直接连接符 327"/>
          <p:cNvCxnSpPr/>
          <p:nvPr/>
        </p:nvCxnSpPr>
        <p:spPr>
          <a:xfrm flipV="1">
            <a:off x="9195454" y="516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9" name="直接连接符 328"/>
          <p:cNvCxnSpPr/>
          <p:nvPr/>
        </p:nvCxnSpPr>
        <p:spPr>
          <a:xfrm flipV="1">
            <a:off x="9195454" y="524039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0" name="直接连接符 329"/>
          <p:cNvCxnSpPr/>
          <p:nvPr/>
        </p:nvCxnSpPr>
        <p:spPr>
          <a:xfrm flipV="1">
            <a:off x="9195454" y="531444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1" name="直接连接符 330"/>
          <p:cNvCxnSpPr/>
          <p:nvPr/>
        </p:nvCxnSpPr>
        <p:spPr>
          <a:xfrm flipV="1">
            <a:off x="9195454" y="538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2" name="直接连接符 331"/>
          <p:cNvCxnSpPr/>
          <p:nvPr/>
        </p:nvCxnSpPr>
        <p:spPr>
          <a:xfrm flipV="1">
            <a:off x="9195454" y="505811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直接连接符 332"/>
          <p:cNvCxnSpPr/>
          <p:nvPr/>
        </p:nvCxnSpPr>
        <p:spPr>
          <a:xfrm flipV="1">
            <a:off x="9195454" y="513216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直接连接符 333"/>
          <p:cNvCxnSpPr/>
          <p:nvPr/>
        </p:nvCxnSpPr>
        <p:spPr>
          <a:xfrm flipV="1">
            <a:off x="9195454" y="52062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直接连接符 334"/>
          <p:cNvCxnSpPr/>
          <p:nvPr/>
        </p:nvCxnSpPr>
        <p:spPr>
          <a:xfrm flipV="1">
            <a:off x="9195454" y="52802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直接连接符 335"/>
          <p:cNvCxnSpPr/>
          <p:nvPr/>
        </p:nvCxnSpPr>
        <p:spPr>
          <a:xfrm flipV="1">
            <a:off x="9195454" y="535431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直接连接符 336"/>
          <p:cNvCxnSpPr/>
          <p:nvPr/>
        </p:nvCxnSpPr>
        <p:spPr>
          <a:xfrm flipV="1">
            <a:off x="9195454" y="54283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直接连接符 337"/>
          <p:cNvCxnSpPr/>
          <p:nvPr/>
        </p:nvCxnSpPr>
        <p:spPr>
          <a:xfrm flipV="1">
            <a:off x="9195454" y="479893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直接连接符 338"/>
          <p:cNvCxnSpPr/>
          <p:nvPr/>
        </p:nvCxnSpPr>
        <p:spPr>
          <a:xfrm flipV="1">
            <a:off x="9195454" y="4872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直接连接符 339"/>
          <p:cNvCxnSpPr/>
          <p:nvPr/>
        </p:nvCxnSpPr>
        <p:spPr>
          <a:xfrm flipV="1">
            <a:off x="9195454" y="494704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直接连接符 340"/>
          <p:cNvCxnSpPr/>
          <p:nvPr/>
        </p:nvCxnSpPr>
        <p:spPr>
          <a:xfrm flipV="1">
            <a:off x="9195454" y="502109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直接连接符 341"/>
          <p:cNvCxnSpPr/>
          <p:nvPr/>
        </p:nvCxnSpPr>
        <p:spPr>
          <a:xfrm flipV="1">
            <a:off x="9195454" y="47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直接连接符 342"/>
          <p:cNvCxnSpPr/>
          <p:nvPr/>
        </p:nvCxnSpPr>
        <p:spPr>
          <a:xfrm flipV="1">
            <a:off x="9195454" y="48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直接连接符 343"/>
          <p:cNvCxnSpPr/>
          <p:nvPr/>
        </p:nvCxnSpPr>
        <p:spPr>
          <a:xfrm flipV="1">
            <a:off x="9195454" y="49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直接连接符 344"/>
          <p:cNvCxnSpPr/>
          <p:nvPr/>
        </p:nvCxnSpPr>
        <p:spPr>
          <a:xfrm flipV="1">
            <a:off x="9195454" y="49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6" name="直接连接符 345"/>
          <p:cNvCxnSpPr/>
          <p:nvPr/>
        </p:nvCxnSpPr>
        <p:spPr>
          <a:xfrm flipV="1">
            <a:off x="9195454" y="46869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7" name="直接连接符 346"/>
          <p:cNvCxnSpPr/>
          <p:nvPr/>
        </p:nvCxnSpPr>
        <p:spPr>
          <a:xfrm flipV="1">
            <a:off x="9195454" y="47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3" name="文本框 2"/>
          <p:cNvSpPr txBox="1"/>
          <p:nvPr/>
        </p:nvSpPr>
        <p:spPr>
          <a:xfrm>
            <a:off x="3672465" y="180101"/>
            <a:ext cx="2021840" cy="645160"/>
          </a:xfrm>
          <a:prstGeom prst="rect">
            <a:avLst/>
          </a:prstGeom>
          <a:noFill/>
          <a:ln w="9525">
            <a:noFill/>
          </a:ln>
        </p:spPr>
        <p:txBody>
          <a:bodyPr wrap="non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l" eaLnBrk="1" hangingPunct="1">
              <a:lnSpc>
                <a:spcPct val="100000"/>
              </a:lnSpc>
              <a:spcBef>
                <a:spcPct val="0"/>
              </a:spcBef>
              <a:buNone/>
            </a:pPr>
            <a:r>
              <a:rPr lang="en-US" sz="1800" b="1">
                <a:solidFill>
                  <a:srgbClr val="00A99D"/>
                </a:solidFill>
                <a:latin typeface="Noto Sans SC"/>
                <a:ea typeface="Noto Sans SC"/>
                <a:cs typeface="Noto Sans SC"/>
                <a:sym typeface="Noto Sans SC"/>
              </a:rPr>
              <a:t>通讯故障检修指南</a:t>
            </a:r>
            <a:endParaRPr lang="en-US" altLang="en-US" sz="1800" b="1">
              <a:solidFill>
                <a:srgbClr val="00A99D"/>
              </a:solidFill>
              <a:latin typeface="Noto Sans SC"/>
              <a:ea typeface="Noto Sans SC"/>
              <a:cs typeface="Noto Sans SC"/>
              <a:sym typeface="Noto Sans SC"/>
            </a:endParaRPr>
          </a:p>
          <a:p>
            <a:pPr marL="0" lvl="0" indent="0" eaLnBrk="1" hangingPunct="1">
              <a:lnSpc>
                <a:spcPct val="100000"/>
              </a:lnSpc>
              <a:spcBef>
                <a:spcPct val="0"/>
              </a:spcBef>
              <a:buNone/>
            </a:pPr>
            <a:endParaRPr lang="zh-CN" altLang="en-US" sz="1800" b="1" dirty="0" smtClean="0">
              <a:latin typeface="微软雅黑" panose="020B0503020204020204" charset="-122"/>
              <a:ea typeface="微软雅黑" panose="020B0503020204020204" charset="-122"/>
              <a:sym typeface="宋体" panose="02010600030101010101" pitchFamily="2" charset="-122"/>
            </a:endParaRPr>
          </a:p>
        </p:txBody>
      </p:sp>
      <p:cxnSp>
        <p:nvCxnSpPr>
          <p:cNvPr id="9" name="直接连接符 8"/>
          <p:cNvCxnSpPr/>
          <p:nvPr/>
        </p:nvCxnSpPr>
        <p:spPr>
          <a:xfrm>
            <a:off x="36195" y="548640"/>
            <a:ext cx="9899650" cy="0"/>
          </a:xfrm>
          <a:prstGeom prst="line">
            <a:avLst/>
          </a:prstGeom>
          <a:ln w="88900" cap="flat" cmpd="thickThin">
            <a:solidFill>
              <a:schemeClr val="accent1">
                <a:lumMod val="75000"/>
              </a:schemeClr>
            </a:solidFill>
            <a:prstDash val="solid"/>
            <a:bevel/>
            <a:headEnd type="none"/>
          </a:ln>
        </p:spPr>
        <p:style>
          <a:lnRef idx="1">
            <a:schemeClr val="accent1"/>
          </a:lnRef>
          <a:fillRef idx="0">
            <a:schemeClr val="accent1"/>
          </a:fillRef>
          <a:effectRef idx="0">
            <a:schemeClr val="accent1"/>
          </a:effectRef>
          <a:fontRef idx="minor">
            <a:schemeClr val="tx1"/>
          </a:fontRef>
        </p:style>
      </p:cxnSp>
      <p:sp>
        <p:nvSpPr>
          <p:cNvPr id="2" name="AutoShape 3"/>
          <p:cNvSpPr/>
          <p:nvPr/>
        </p:nvSpPr>
        <p:spPr>
          <a:xfrm>
            <a:off x="620990" y="1048537"/>
            <a:ext cx="8693864" cy="465743"/>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610" b="1" i="0" u="none" strike="noStrike">
                <a:solidFill>
                  <a:srgbClr val="1F2937"/>
                </a:solidFill>
                <a:latin typeface="Noto Sans SC"/>
                <a:ea typeface="Noto Sans SC"/>
                <a:cs typeface="Noto Sans SC"/>
                <a:sym typeface="Noto Sans SC"/>
              </a:rPr>
              <a:t>04. 典型故障案例分析 (1)</a:t>
            </a:r>
            <a:endParaRPr lang="en-US" sz="895"/>
          </a:p>
        </p:txBody>
      </p:sp>
      <p:sp>
        <p:nvSpPr>
          <p:cNvPr id="4" name="AutoShape 4"/>
          <p:cNvSpPr/>
          <p:nvPr/>
        </p:nvSpPr>
        <p:spPr>
          <a:xfrm>
            <a:off x="620990" y="1773026"/>
            <a:ext cx="5278418" cy="362244"/>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795" b="1" i="0" u="none" strike="noStrike">
                <a:solidFill>
                  <a:srgbClr val="00A99D"/>
                </a:solidFill>
                <a:latin typeface="Noto Sans SC"/>
                <a:ea typeface="Noto Sans SC"/>
                <a:cs typeface="Noto Sans SC"/>
                <a:sym typeface="Noto Sans SC"/>
              </a:rPr>
              <a:t>案例一：以太网无法连接，软件搜索不到CPU</a:t>
            </a:r>
            <a:endParaRPr lang="en-US" sz="895"/>
          </a:p>
        </p:txBody>
      </p:sp>
      <p:sp>
        <p:nvSpPr>
          <p:cNvPr id="5" name="AutoShape 5"/>
          <p:cNvSpPr/>
          <p:nvPr/>
        </p:nvSpPr>
        <p:spPr>
          <a:xfrm>
            <a:off x="620990" y="2290518"/>
            <a:ext cx="5278418" cy="931485"/>
          </a:xfrm>
          <a:prstGeom prst="roundRect">
            <a:avLst>
              <a:gd name="adj" fmla="val 8888"/>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pic>
        <p:nvPicPr>
          <p:cNvPr id="6" name="Picture 6"/>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27987" y="2549264"/>
            <a:ext cx="331195" cy="331195"/>
          </a:xfrm>
          <a:prstGeom prst="rect">
            <a:avLst/>
          </a:prstGeom>
        </p:spPr>
      </p:pic>
      <p:sp>
        <p:nvSpPr>
          <p:cNvPr id="7" name="AutoShape 7"/>
          <p:cNvSpPr/>
          <p:nvPr/>
        </p:nvSpPr>
        <p:spPr>
          <a:xfrm>
            <a:off x="1345479" y="2445765"/>
            <a:ext cx="4346932" cy="62099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220" b="1" i="0" u="none" strike="noStrike">
                <a:solidFill>
                  <a:srgbClr val="1F2937"/>
                </a:solidFill>
                <a:latin typeface="Noto Sans SC"/>
                <a:ea typeface="Noto Sans SC"/>
                <a:cs typeface="Noto Sans SC"/>
                <a:sym typeface="Noto Sans SC"/>
              </a:rPr>
              <a:t>故障现象：</a:t>
            </a:r>
            <a:r>
              <a:rPr lang="en-US" sz="1140" b="0" i="0" u="none" strike="noStrike">
                <a:solidFill>
                  <a:srgbClr val="4B5563"/>
                </a:solidFill>
                <a:latin typeface="Noto Sans SC"/>
                <a:ea typeface="Noto Sans SC"/>
                <a:cs typeface="Noto Sans SC"/>
                <a:sym typeface="Noto Sans SC"/>
              </a:rPr>
              <a:t>STEP 7/WIN SMART 软件点击“查找CPU”功能后，界面无任何设备显示，无法建立通信连接。</a:t>
            </a:r>
            <a:endParaRPr lang="en-US" sz="895"/>
          </a:p>
        </p:txBody>
      </p:sp>
      <p:sp>
        <p:nvSpPr>
          <p:cNvPr id="8" name="AutoShape 8"/>
          <p:cNvSpPr/>
          <p:nvPr/>
        </p:nvSpPr>
        <p:spPr>
          <a:xfrm>
            <a:off x="620990" y="3429000"/>
            <a:ext cx="1655974" cy="1345479"/>
          </a:xfrm>
          <a:prstGeom prst="roundRect">
            <a:avLst>
              <a:gd name="adj" fmla="val 4615"/>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sp>
        <p:nvSpPr>
          <p:cNvPr id="10" name="AutoShape 9"/>
          <p:cNvSpPr/>
          <p:nvPr/>
        </p:nvSpPr>
        <p:spPr>
          <a:xfrm>
            <a:off x="724489" y="3584248"/>
            <a:ext cx="1448977" cy="1034984"/>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305" b="1" i="0" u="none" strike="noStrike">
                <a:solidFill>
                  <a:srgbClr val="00A99D"/>
                </a:solidFill>
                <a:latin typeface="Noto Sans SC"/>
                <a:ea typeface="Noto Sans SC"/>
                <a:cs typeface="Noto Sans SC"/>
                <a:sym typeface="Noto Sans SC"/>
              </a:rPr>
              <a:t>01 物理层排查</a:t>
            </a:r>
            <a:endParaRPr lang="en-US" sz="895"/>
          </a:p>
          <a:p>
            <a:pPr indent="0" algn="l">
              <a:lnSpc>
                <a:spcPct val="108000"/>
              </a:lnSpc>
            </a:pPr>
            <a:r>
              <a:rPr lang="en-US" sz="980" b="0" i="0" u="none" strike="noStrike">
                <a:solidFill>
                  <a:srgbClr val="4B5563"/>
                </a:solidFill>
                <a:latin typeface="Noto Sans SC"/>
                <a:ea typeface="Noto Sans SC"/>
                <a:cs typeface="Noto Sans SC"/>
                <a:sym typeface="Noto Sans SC"/>
              </a:rPr>
              <a:t>检查PLC以太网口LINK指示灯是否常亮。若灯灭，尝试更换网线或用直连线连接PC与PLC。</a:t>
            </a:r>
            <a:endParaRPr lang="en-US" sz="980" b="0" i="0" u="none" strike="noStrike">
              <a:solidFill>
                <a:srgbClr val="4B5563"/>
              </a:solidFill>
              <a:latin typeface="Noto Sans SC"/>
              <a:ea typeface="Noto Sans SC"/>
              <a:cs typeface="Noto Sans SC"/>
              <a:sym typeface="Noto Sans SC"/>
            </a:endParaRPr>
          </a:p>
        </p:txBody>
      </p:sp>
      <p:sp>
        <p:nvSpPr>
          <p:cNvPr id="11" name="AutoShape 10"/>
          <p:cNvSpPr/>
          <p:nvPr/>
        </p:nvSpPr>
        <p:spPr>
          <a:xfrm>
            <a:off x="2432212" y="3429000"/>
            <a:ext cx="1655974" cy="1345479"/>
          </a:xfrm>
          <a:prstGeom prst="roundRect">
            <a:avLst>
              <a:gd name="adj" fmla="val 4615"/>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sp>
        <p:nvSpPr>
          <p:cNvPr id="12" name="AutoShape 11"/>
          <p:cNvSpPr/>
          <p:nvPr/>
        </p:nvSpPr>
        <p:spPr>
          <a:xfrm>
            <a:off x="2535710" y="3584248"/>
            <a:ext cx="1448977" cy="1034984"/>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305" b="1" i="0" u="none" strike="noStrike">
                <a:solidFill>
                  <a:srgbClr val="00A99D"/>
                </a:solidFill>
                <a:latin typeface="Noto Sans SC"/>
                <a:ea typeface="Noto Sans SC"/>
                <a:cs typeface="Noto Sans SC"/>
                <a:sym typeface="Noto Sans SC"/>
              </a:rPr>
              <a:t>02 链路层排查</a:t>
            </a:r>
            <a:endParaRPr lang="en-US" sz="895"/>
          </a:p>
          <a:p>
            <a:pPr indent="0" algn="l">
              <a:lnSpc>
                <a:spcPct val="108000"/>
              </a:lnSpc>
            </a:pPr>
            <a:r>
              <a:rPr lang="en-US" sz="980" b="0" i="0" u="none" strike="noStrike">
                <a:solidFill>
                  <a:srgbClr val="4B5563"/>
                </a:solidFill>
                <a:latin typeface="Noto Sans SC"/>
                <a:ea typeface="Noto Sans SC"/>
                <a:cs typeface="Noto Sans SC"/>
                <a:sym typeface="Noto Sans SC"/>
              </a:rPr>
              <a:t>核实电脑IP地址与PLC默认IP（通常为192.168.2.1）是否在同一个网段内。</a:t>
            </a:r>
            <a:endParaRPr lang="en-US" sz="980" b="0" i="0" u="none" strike="noStrike">
              <a:solidFill>
                <a:srgbClr val="4B5563"/>
              </a:solidFill>
              <a:latin typeface="Noto Sans SC"/>
              <a:ea typeface="Noto Sans SC"/>
              <a:cs typeface="Noto Sans SC"/>
              <a:sym typeface="Noto Sans SC"/>
            </a:endParaRPr>
          </a:p>
        </p:txBody>
      </p:sp>
      <p:sp>
        <p:nvSpPr>
          <p:cNvPr id="13" name="AutoShape 12"/>
          <p:cNvSpPr/>
          <p:nvPr/>
        </p:nvSpPr>
        <p:spPr>
          <a:xfrm>
            <a:off x="4243434" y="3429000"/>
            <a:ext cx="1655974" cy="1345479"/>
          </a:xfrm>
          <a:prstGeom prst="roundRect">
            <a:avLst>
              <a:gd name="adj" fmla="val 4615"/>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sp>
        <p:nvSpPr>
          <p:cNvPr id="14" name="AutoShape 13"/>
          <p:cNvSpPr/>
          <p:nvPr/>
        </p:nvSpPr>
        <p:spPr>
          <a:xfrm>
            <a:off x="4346932" y="3584248"/>
            <a:ext cx="1448977" cy="1034984"/>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305" b="1" i="0" u="none" strike="noStrike">
                <a:solidFill>
                  <a:srgbClr val="00A99D"/>
                </a:solidFill>
                <a:latin typeface="Noto Sans SC"/>
                <a:ea typeface="Noto Sans SC"/>
                <a:cs typeface="Noto Sans SC"/>
                <a:sym typeface="Noto Sans SC"/>
              </a:rPr>
              <a:t>03 应用层排查</a:t>
            </a:r>
            <a:endParaRPr lang="en-US" sz="895"/>
          </a:p>
          <a:p>
            <a:pPr indent="0" algn="l">
              <a:lnSpc>
                <a:spcPct val="108000"/>
              </a:lnSpc>
            </a:pPr>
            <a:r>
              <a:rPr lang="en-US" sz="980" b="0" i="0" u="none" strike="noStrike">
                <a:solidFill>
                  <a:srgbClr val="4B5563"/>
                </a:solidFill>
                <a:latin typeface="Noto Sans SC"/>
                <a:ea typeface="Noto Sans SC"/>
                <a:cs typeface="Noto Sans SC"/>
                <a:sym typeface="Noto Sans SC"/>
              </a:rPr>
              <a:t>临时关闭电脑防火墙和第三方杀毒软件，排除网络拦截因素后重新搜索。</a:t>
            </a:r>
            <a:endParaRPr lang="en-US" sz="980" b="0" i="0" u="none" strike="noStrike">
              <a:solidFill>
                <a:srgbClr val="4B5563"/>
              </a:solidFill>
              <a:latin typeface="Noto Sans SC"/>
              <a:ea typeface="Noto Sans SC"/>
              <a:cs typeface="Noto Sans SC"/>
              <a:sym typeface="Noto Sans SC"/>
            </a:endParaRPr>
          </a:p>
        </p:txBody>
      </p:sp>
      <p:sp>
        <p:nvSpPr>
          <p:cNvPr id="15" name="AutoShape 14"/>
          <p:cNvSpPr/>
          <p:nvPr/>
        </p:nvSpPr>
        <p:spPr>
          <a:xfrm>
            <a:off x="620990" y="4981476"/>
            <a:ext cx="5278418" cy="931485"/>
          </a:xfrm>
          <a:prstGeom prst="roundRect">
            <a:avLst>
              <a:gd name="adj" fmla="val 8888"/>
            </a:avLst>
          </a:prstGeom>
          <a:solidFill>
            <a:srgbClr val="00A99D">
              <a:alpha val="100000"/>
            </a:srgbClr>
          </a:solidFill>
          <a:ln w="25400" cap="flat" cmpd="sng">
            <a:noFill/>
            <a:prstDash val="solid"/>
            <a:round/>
          </a:ln>
        </p:spPr>
        <p:txBody>
          <a:bodyPr vert="horz" wrap="square" lIns="51749" tIns="51749" rIns="51749" bIns="51749" rtlCol="0" anchor="ctr"/>
          <a:lstStyle/>
          <a:p>
            <a:pPr algn="ctr">
              <a:defRPr/>
            </a:pPr>
            <a:endParaRPr sz="1465"/>
          </a:p>
        </p:txBody>
      </p:sp>
      <p:pic>
        <p:nvPicPr>
          <p:cNvPr id="16" name="Picture 1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7987" y="5188473"/>
            <a:ext cx="372594" cy="372594"/>
          </a:xfrm>
          <a:prstGeom prst="rect">
            <a:avLst/>
          </a:prstGeom>
        </p:spPr>
      </p:pic>
      <p:sp>
        <p:nvSpPr>
          <p:cNvPr id="17" name="AutoShape 16"/>
          <p:cNvSpPr/>
          <p:nvPr/>
        </p:nvSpPr>
        <p:spPr>
          <a:xfrm>
            <a:off x="1345479" y="5136723"/>
            <a:ext cx="4346932" cy="62099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220" b="1" i="0" u="none" strike="noStrike">
                <a:solidFill>
                  <a:srgbClr val="FFFFFF"/>
                </a:solidFill>
                <a:latin typeface="Noto Sans SC"/>
                <a:ea typeface="Noto Sans SC"/>
                <a:cs typeface="Noto Sans SC"/>
                <a:sym typeface="Noto Sans SC"/>
              </a:rPr>
              <a:t>最终定位与解决：</a:t>
            </a:r>
            <a:endParaRPr lang="en-US" sz="895"/>
          </a:p>
          <a:p>
            <a:pPr indent="0" algn="l">
              <a:lnSpc>
                <a:spcPct val="125000"/>
              </a:lnSpc>
            </a:pPr>
            <a:r>
              <a:rPr lang="en-US" sz="1060" b="0" i="0" u="none" strike="noStrike">
                <a:solidFill>
                  <a:srgbClr val="F0FDFA"/>
                </a:solidFill>
                <a:latin typeface="Noto Sans SC"/>
                <a:ea typeface="Noto Sans SC"/>
                <a:cs typeface="Noto Sans SC"/>
                <a:sym typeface="Noto Sans SC"/>
              </a:rPr>
              <a:t>检查发现PC端IP为192.168.1.100，与PLC不在同一网段。修改PC的IP地址后重新搜索，成功连接CPU。</a:t>
            </a:r>
            <a:endParaRPr lang="en-US" sz="1060" b="0" i="0" u="none" strike="noStrike">
              <a:solidFill>
                <a:srgbClr val="F0FDFA"/>
              </a:solidFill>
              <a:latin typeface="Noto Sans SC"/>
              <a:ea typeface="Noto Sans SC"/>
              <a:cs typeface="Noto Sans SC"/>
              <a:sym typeface="Noto Sans SC"/>
            </a:endParaRPr>
          </a:p>
        </p:txBody>
      </p:sp>
      <p:sp>
        <p:nvSpPr>
          <p:cNvPr id="18" name="AutoShape 17"/>
          <p:cNvSpPr/>
          <p:nvPr/>
        </p:nvSpPr>
        <p:spPr>
          <a:xfrm>
            <a:off x="6106405" y="2290518"/>
            <a:ext cx="3208450" cy="3622443"/>
          </a:xfrm>
          <a:prstGeom prst="roundRect">
            <a:avLst>
              <a:gd name="adj" fmla="val 3225"/>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pic>
        <p:nvPicPr>
          <p:cNvPr id="19" name="Picture 18"/>
          <p:cNvPicPr>
            <a:picLocks noChangeAspect="1"/>
          </p:cNvPicPr>
          <p:nvPr/>
        </p:nvPicPr>
        <p:blipFill>
          <a:blip r:embed="rId5"/>
          <a:srcRect l="26958" r="26958"/>
          <a:stretch>
            <a:fillRect/>
          </a:stretch>
        </p:blipFill>
        <p:spPr>
          <a:xfrm>
            <a:off x="6313170" y="2600960"/>
            <a:ext cx="2881630" cy="1863090"/>
          </a:xfrm>
          <a:prstGeom prst="rect">
            <a:avLst/>
          </a:prstGeom>
          <a:noFill/>
          <a:ln w="12700" cap="flat" cmpd="sng">
            <a:solidFill>
              <a:srgbClr val="E5E7EB">
                <a:alpha val="100000"/>
              </a:srgbClr>
            </a:solidFill>
            <a:prstDash val="solid"/>
            <a:round/>
          </a:ln>
        </p:spPr>
      </p:pic>
      <p:sp>
        <p:nvSpPr>
          <p:cNvPr id="20" name="AutoShape 19"/>
          <p:cNvSpPr/>
          <p:nvPr/>
        </p:nvSpPr>
        <p:spPr>
          <a:xfrm>
            <a:off x="6313402" y="4670981"/>
            <a:ext cx="2794456" cy="931485"/>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140" b="1" i="0" u="none" strike="noStrike">
                <a:solidFill>
                  <a:srgbClr val="1F2937"/>
                </a:solidFill>
                <a:latin typeface="Noto Sans SC"/>
                <a:ea typeface="Noto Sans SC"/>
                <a:cs typeface="Noto Sans SC"/>
                <a:sym typeface="Noto Sans SC"/>
              </a:rPr>
              <a:t>通信连接拓扑参考</a:t>
            </a:r>
            <a:endParaRPr lang="en-US" sz="895"/>
          </a:p>
          <a:p>
            <a:pPr indent="0" algn="ctr">
              <a:lnSpc>
                <a:spcPct val="117000"/>
              </a:lnSpc>
            </a:pPr>
            <a:r>
              <a:rPr lang="en-US" sz="980" b="0" i="0" u="none" strike="noStrike">
                <a:solidFill>
                  <a:srgbClr val="6B7280"/>
                </a:solidFill>
                <a:latin typeface="Noto Sans SC"/>
                <a:ea typeface="Noto Sans SC"/>
                <a:cs typeface="Noto Sans SC"/>
                <a:sym typeface="Noto Sans SC"/>
              </a:rPr>
              <a:t>确保网络连接中，编程设备与控制器的网络参数配置逻辑正确，是建立通信的基础前提。</a:t>
            </a:r>
            <a:endParaRPr lang="en-US" sz="980" b="0" i="0" u="none" strike="noStrike">
              <a:solidFill>
                <a:srgbClr val="6B7280"/>
              </a:solidFill>
              <a:latin typeface="Noto Sans SC"/>
              <a:ea typeface="Noto Sans SC"/>
              <a:cs typeface="Noto Sans SC"/>
              <a:sym typeface="Noto Sans SC"/>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4" name="直接连接符 143"/>
          <p:cNvCxnSpPr/>
          <p:nvPr/>
        </p:nvCxnSpPr>
        <p:spPr>
          <a:xfrm flipV="1">
            <a:off x="97903" y="237140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直接连接符 144"/>
          <p:cNvCxnSpPr/>
          <p:nvPr/>
        </p:nvCxnSpPr>
        <p:spPr>
          <a:xfrm flipV="1">
            <a:off x="97903" y="244545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6" name="直接连接符 145"/>
          <p:cNvCxnSpPr/>
          <p:nvPr/>
        </p:nvCxnSpPr>
        <p:spPr>
          <a:xfrm flipV="1">
            <a:off x="97903" y="251950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7" name="直接连接符 146"/>
          <p:cNvCxnSpPr/>
          <p:nvPr/>
        </p:nvCxnSpPr>
        <p:spPr>
          <a:xfrm flipV="1">
            <a:off x="97903" y="259355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8" name="直接连接符 147"/>
          <p:cNvCxnSpPr/>
          <p:nvPr/>
        </p:nvCxnSpPr>
        <p:spPr>
          <a:xfrm flipV="1">
            <a:off x="97903" y="266760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直接连接符 148"/>
          <p:cNvCxnSpPr/>
          <p:nvPr/>
        </p:nvCxnSpPr>
        <p:spPr>
          <a:xfrm flipV="1">
            <a:off x="97903" y="274166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0" name="直接连接符 149"/>
          <p:cNvCxnSpPr/>
          <p:nvPr/>
        </p:nvCxnSpPr>
        <p:spPr>
          <a:xfrm flipV="1">
            <a:off x="97903" y="281571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1" name="直接连接符 150"/>
          <p:cNvCxnSpPr/>
          <p:nvPr/>
        </p:nvCxnSpPr>
        <p:spPr>
          <a:xfrm flipV="1">
            <a:off x="97903" y="288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2" name="直接连接符 151"/>
          <p:cNvCxnSpPr/>
          <p:nvPr/>
        </p:nvCxnSpPr>
        <p:spPr>
          <a:xfrm flipV="1">
            <a:off x="97903" y="296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直接连接符 152"/>
          <p:cNvCxnSpPr/>
          <p:nvPr/>
        </p:nvCxnSpPr>
        <p:spPr>
          <a:xfrm flipV="1">
            <a:off x="97903" y="30378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4" name="直接连接符 153"/>
          <p:cNvCxnSpPr/>
          <p:nvPr/>
        </p:nvCxnSpPr>
        <p:spPr>
          <a:xfrm flipV="1">
            <a:off x="97903" y="311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5" name="直接连接符 154"/>
          <p:cNvCxnSpPr/>
          <p:nvPr/>
        </p:nvCxnSpPr>
        <p:spPr>
          <a:xfrm flipV="1">
            <a:off x="97903" y="31859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 name="直接连接符 155"/>
          <p:cNvCxnSpPr/>
          <p:nvPr/>
        </p:nvCxnSpPr>
        <p:spPr>
          <a:xfrm flipV="1">
            <a:off x="97903" y="326001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直接连接符 156"/>
          <p:cNvCxnSpPr/>
          <p:nvPr/>
        </p:nvCxnSpPr>
        <p:spPr>
          <a:xfrm flipV="1">
            <a:off x="97903" y="33340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直接连接符 157"/>
          <p:cNvCxnSpPr/>
          <p:nvPr/>
        </p:nvCxnSpPr>
        <p:spPr>
          <a:xfrm flipV="1">
            <a:off x="97903" y="340811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直接连接符 158"/>
          <p:cNvCxnSpPr/>
          <p:nvPr/>
        </p:nvCxnSpPr>
        <p:spPr>
          <a:xfrm flipV="1">
            <a:off x="97903" y="348216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0" name="直接连接符 159"/>
          <p:cNvCxnSpPr/>
          <p:nvPr/>
        </p:nvCxnSpPr>
        <p:spPr>
          <a:xfrm flipV="1">
            <a:off x="97903" y="35562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1" name="直接连接符 160"/>
          <p:cNvCxnSpPr/>
          <p:nvPr/>
        </p:nvCxnSpPr>
        <p:spPr>
          <a:xfrm flipV="1">
            <a:off x="97903" y="363026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2" name="直接连接符 161"/>
          <p:cNvCxnSpPr/>
          <p:nvPr/>
        </p:nvCxnSpPr>
        <p:spPr>
          <a:xfrm flipV="1">
            <a:off x="97903" y="37043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3" name="直接连接符 162"/>
          <p:cNvCxnSpPr/>
          <p:nvPr/>
        </p:nvCxnSpPr>
        <p:spPr>
          <a:xfrm flipV="1">
            <a:off x="97903" y="377836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4" name="直接连接符 163"/>
          <p:cNvCxnSpPr/>
          <p:nvPr/>
        </p:nvCxnSpPr>
        <p:spPr>
          <a:xfrm flipV="1">
            <a:off x="97903" y="385241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5" name="直接连接符 164"/>
          <p:cNvCxnSpPr/>
          <p:nvPr/>
        </p:nvCxnSpPr>
        <p:spPr>
          <a:xfrm flipV="1">
            <a:off x="97903" y="392647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6" name="直接连接符 165"/>
          <p:cNvCxnSpPr/>
          <p:nvPr/>
        </p:nvCxnSpPr>
        <p:spPr>
          <a:xfrm flipV="1">
            <a:off x="97903" y="400052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7" name="直接连接符 166"/>
          <p:cNvCxnSpPr/>
          <p:nvPr/>
        </p:nvCxnSpPr>
        <p:spPr>
          <a:xfrm flipV="1">
            <a:off x="97903" y="407457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8" name="直接连接符 167"/>
          <p:cNvCxnSpPr/>
          <p:nvPr/>
        </p:nvCxnSpPr>
        <p:spPr>
          <a:xfrm flipV="1">
            <a:off x="97903" y="414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9" name="直接连接符 168"/>
          <p:cNvCxnSpPr/>
          <p:nvPr/>
        </p:nvCxnSpPr>
        <p:spPr>
          <a:xfrm flipV="1">
            <a:off x="97903" y="422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0" name="直接连接符 169"/>
          <p:cNvCxnSpPr/>
          <p:nvPr/>
        </p:nvCxnSpPr>
        <p:spPr>
          <a:xfrm flipV="1">
            <a:off x="97903" y="429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1" name="直接连接符 170"/>
          <p:cNvCxnSpPr/>
          <p:nvPr/>
        </p:nvCxnSpPr>
        <p:spPr>
          <a:xfrm flipV="1">
            <a:off x="97903" y="4370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2" name="直接连接符 171"/>
          <p:cNvCxnSpPr/>
          <p:nvPr/>
        </p:nvCxnSpPr>
        <p:spPr>
          <a:xfrm flipV="1">
            <a:off x="97903" y="44448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3" name="直接连接符 172"/>
          <p:cNvCxnSpPr/>
          <p:nvPr/>
        </p:nvCxnSpPr>
        <p:spPr>
          <a:xfrm flipV="1">
            <a:off x="97903" y="451887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4" name="直接连接符 173"/>
          <p:cNvCxnSpPr/>
          <p:nvPr/>
        </p:nvCxnSpPr>
        <p:spPr>
          <a:xfrm flipV="1">
            <a:off x="97903" y="45929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5" name="直接连接符 174"/>
          <p:cNvCxnSpPr/>
          <p:nvPr/>
        </p:nvCxnSpPr>
        <p:spPr>
          <a:xfrm flipV="1">
            <a:off x="97903" y="466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6" name="直接连接符 175"/>
          <p:cNvCxnSpPr/>
          <p:nvPr/>
        </p:nvCxnSpPr>
        <p:spPr>
          <a:xfrm flipV="1">
            <a:off x="97903" y="474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直接连接符 176"/>
          <p:cNvCxnSpPr/>
          <p:nvPr/>
        </p:nvCxnSpPr>
        <p:spPr>
          <a:xfrm flipV="1">
            <a:off x="97903" y="481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8" name="直接连接符 177"/>
          <p:cNvCxnSpPr/>
          <p:nvPr/>
        </p:nvCxnSpPr>
        <p:spPr>
          <a:xfrm flipV="1">
            <a:off x="97903" y="488912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flipV="1">
            <a:off x="97903" y="496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0" name="直接连接符 179"/>
          <p:cNvCxnSpPr/>
          <p:nvPr/>
        </p:nvCxnSpPr>
        <p:spPr>
          <a:xfrm flipV="1">
            <a:off x="97903" y="503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1" name="直接连接符 180"/>
          <p:cNvCxnSpPr/>
          <p:nvPr/>
        </p:nvCxnSpPr>
        <p:spPr>
          <a:xfrm flipV="1">
            <a:off x="97903" y="510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2" name="直接连接符 181"/>
          <p:cNvCxnSpPr/>
          <p:nvPr/>
        </p:nvCxnSpPr>
        <p:spPr>
          <a:xfrm flipV="1">
            <a:off x="97903" y="517963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3" name="直接连接符 182"/>
          <p:cNvCxnSpPr/>
          <p:nvPr/>
        </p:nvCxnSpPr>
        <p:spPr>
          <a:xfrm flipV="1">
            <a:off x="97903" y="525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4" name="直接连接符 183"/>
          <p:cNvCxnSpPr/>
          <p:nvPr/>
        </p:nvCxnSpPr>
        <p:spPr>
          <a:xfrm flipV="1">
            <a:off x="97903" y="532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5" name="直接连接符 184"/>
          <p:cNvCxnSpPr/>
          <p:nvPr/>
        </p:nvCxnSpPr>
        <p:spPr>
          <a:xfrm flipV="1">
            <a:off x="97903" y="540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6" name="直接连接符 185"/>
          <p:cNvCxnSpPr/>
          <p:nvPr/>
        </p:nvCxnSpPr>
        <p:spPr>
          <a:xfrm flipV="1">
            <a:off x="97903" y="547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7" name="直接连接符 186"/>
          <p:cNvCxnSpPr/>
          <p:nvPr/>
        </p:nvCxnSpPr>
        <p:spPr>
          <a:xfrm flipV="1">
            <a:off x="97903" y="351634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8" name="直接连接符 187"/>
          <p:cNvCxnSpPr/>
          <p:nvPr/>
        </p:nvCxnSpPr>
        <p:spPr>
          <a:xfrm flipV="1">
            <a:off x="97903" y="359039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9" name="直接连接符 188"/>
          <p:cNvCxnSpPr/>
          <p:nvPr/>
        </p:nvCxnSpPr>
        <p:spPr>
          <a:xfrm flipV="1">
            <a:off x="97903" y="366444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0" name="直接连接符 189"/>
          <p:cNvCxnSpPr/>
          <p:nvPr/>
        </p:nvCxnSpPr>
        <p:spPr>
          <a:xfrm flipV="1">
            <a:off x="97903" y="373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1" name="直接连接符 190"/>
          <p:cNvCxnSpPr/>
          <p:nvPr/>
        </p:nvCxnSpPr>
        <p:spPr>
          <a:xfrm flipV="1">
            <a:off x="97903" y="381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2" name="直接连接符 191"/>
          <p:cNvCxnSpPr/>
          <p:nvPr/>
        </p:nvCxnSpPr>
        <p:spPr>
          <a:xfrm flipV="1">
            <a:off x="97903" y="38865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3" name="直接连接符 192"/>
          <p:cNvCxnSpPr/>
          <p:nvPr/>
        </p:nvCxnSpPr>
        <p:spPr>
          <a:xfrm flipV="1">
            <a:off x="97903" y="396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4" name="直接连接符 193"/>
          <p:cNvCxnSpPr/>
          <p:nvPr/>
        </p:nvCxnSpPr>
        <p:spPr>
          <a:xfrm flipV="1">
            <a:off x="97903" y="403469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5" name="直接连接符 194"/>
          <p:cNvCxnSpPr/>
          <p:nvPr/>
        </p:nvCxnSpPr>
        <p:spPr>
          <a:xfrm flipV="1">
            <a:off x="97903" y="41087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6" name="直接连接符 195"/>
          <p:cNvCxnSpPr/>
          <p:nvPr/>
        </p:nvCxnSpPr>
        <p:spPr>
          <a:xfrm flipV="1">
            <a:off x="97903" y="41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7" name="直接连接符 196"/>
          <p:cNvCxnSpPr/>
          <p:nvPr/>
        </p:nvCxnSpPr>
        <p:spPr>
          <a:xfrm flipV="1">
            <a:off x="97903" y="42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8" name="直接连接符 197"/>
          <p:cNvCxnSpPr/>
          <p:nvPr/>
        </p:nvCxnSpPr>
        <p:spPr>
          <a:xfrm flipV="1">
            <a:off x="97903" y="43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9" name="直接连接符 198"/>
          <p:cNvCxnSpPr/>
          <p:nvPr/>
        </p:nvCxnSpPr>
        <p:spPr>
          <a:xfrm flipV="1">
            <a:off x="97903" y="44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0" name="直接连接符 199"/>
          <p:cNvCxnSpPr/>
          <p:nvPr/>
        </p:nvCxnSpPr>
        <p:spPr>
          <a:xfrm flipV="1">
            <a:off x="97903" y="447900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1" name="直接连接符 200"/>
          <p:cNvCxnSpPr/>
          <p:nvPr/>
        </p:nvCxnSpPr>
        <p:spPr>
          <a:xfrm flipV="1">
            <a:off x="97903" y="455305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2" name="直接连接符 201"/>
          <p:cNvCxnSpPr/>
          <p:nvPr/>
        </p:nvCxnSpPr>
        <p:spPr>
          <a:xfrm flipV="1">
            <a:off x="97903" y="46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3" name="直接连接符 202"/>
          <p:cNvCxnSpPr/>
          <p:nvPr/>
        </p:nvCxnSpPr>
        <p:spPr>
          <a:xfrm flipV="1">
            <a:off x="97903" y="47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4" name="直接连接符 203"/>
          <p:cNvCxnSpPr/>
          <p:nvPr/>
        </p:nvCxnSpPr>
        <p:spPr>
          <a:xfrm flipV="1">
            <a:off x="97903" y="47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5" name="直接连接符 204"/>
          <p:cNvCxnSpPr/>
          <p:nvPr/>
        </p:nvCxnSpPr>
        <p:spPr>
          <a:xfrm flipV="1">
            <a:off x="97903" y="48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6" name="直接连接符 205"/>
          <p:cNvCxnSpPr/>
          <p:nvPr/>
        </p:nvCxnSpPr>
        <p:spPr>
          <a:xfrm flipV="1">
            <a:off x="97903" y="49233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7" name="直接连接符 206"/>
          <p:cNvCxnSpPr/>
          <p:nvPr/>
        </p:nvCxnSpPr>
        <p:spPr>
          <a:xfrm flipV="1">
            <a:off x="97903" y="49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8" name="直接连接符 207"/>
          <p:cNvCxnSpPr/>
          <p:nvPr/>
        </p:nvCxnSpPr>
        <p:spPr>
          <a:xfrm flipV="1">
            <a:off x="97903" y="50714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9" name="直接连接符 208"/>
          <p:cNvCxnSpPr/>
          <p:nvPr/>
        </p:nvCxnSpPr>
        <p:spPr>
          <a:xfrm flipV="1">
            <a:off x="97903" y="513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0" name="直接连接符 209"/>
          <p:cNvCxnSpPr/>
          <p:nvPr/>
        </p:nvCxnSpPr>
        <p:spPr>
          <a:xfrm flipV="1">
            <a:off x="97903" y="521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1" name="直接连接符 210"/>
          <p:cNvCxnSpPr/>
          <p:nvPr/>
        </p:nvCxnSpPr>
        <p:spPr>
          <a:xfrm flipV="1">
            <a:off x="97903" y="528786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2" name="直接连接符 211"/>
          <p:cNvCxnSpPr/>
          <p:nvPr/>
        </p:nvCxnSpPr>
        <p:spPr>
          <a:xfrm flipV="1">
            <a:off x="97903" y="536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3" name="直接连接符 212"/>
          <p:cNvCxnSpPr/>
          <p:nvPr/>
        </p:nvCxnSpPr>
        <p:spPr>
          <a:xfrm flipV="1">
            <a:off x="97903" y="54359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0" name="直接连接符 219"/>
          <p:cNvCxnSpPr/>
          <p:nvPr/>
        </p:nvCxnSpPr>
        <p:spPr>
          <a:xfrm flipV="1">
            <a:off x="97903" y="23372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1" name="直接连接符 220"/>
          <p:cNvCxnSpPr/>
          <p:nvPr/>
        </p:nvCxnSpPr>
        <p:spPr>
          <a:xfrm flipV="1">
            <a:off x="97903" y="241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2" name="直接连接符 221"/>
          <p:cNvCxnSpPr/>
          <p:nvPr/>
        </p:nvCxnSpPr>
        <p:spPr>
          <a:xfrm flipV="1">
            <a:off x="97903" y="248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3" name="直接连接符 222"/>
          <p:cNvCxnSpPr/>
          <p:nvPr/>
        </p:nvCxnSpPr>
        <p:spPr>
          <a:xfrm flipV="1">
            <a:off x="97903" y="255938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4" name="直接连接符 223"/>
          <p:cNvCxnSpPr/>
          <p:nvPr/>
        </p:nvCxnSpPr>
        <p:spPr>
          <a:xfrm flipV="1">
            <a:off x="97903" y="263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5" name="直接连接符 224"/>
          <p:cNvCxnSpPr/>
          <p:nvPr/>
        </p:nvCxnSpPr>
        <p:spPr>
          <a:xfrm flipV="1">
            <a:off x="97903" y="270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直接连接符 225"/>
          <p:cNvCxnSpPr/>
          <p:nvPr/>
        </p:nvCxnSpPr>
        <p:spPr>
          <a:xfrm flipV="1">
            <a:off x="97903" y="278153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7" name="直接连接符 226"/>
          <p:cNvCxnSpPr/>
          <p:nvPr/>
        </p:nvCxnSpPr>
        <p:spPr>
          <a:xfrm flipV="1">
            <a:off x="97903" y="285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8" name="直接连接符 227"/>
          <p:cNvCxnSpPr/>
          <p:nvPr/>
        </p:nvCxnSpPr>
        <p:spPr>
          <a:xfrm flipV="1">
            <a:off x="97903" y="292963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9" name="直接连接符 228"/>
          <p:cNvCxnSpPr/>
          <p:nvPr/>
        </p:nvCxnSpPr>
        <p:spPr>
          <a:xfrm flipV="1">
            <a:off x="97903" y="300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0" name="直接连接符 229"/>
          <p:cNvCxnSpPr/>
          <p:nvPr/>
        </p:nvCxnSpPr>
        <p:spPr>
          <a:xfrm flipV="1">
            <a:off x="97903" y="307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1" name="直接连接符 230"/>
          <p:cNvCxnSpPr/>
          <p:nvPr/>
        </p:nvCxnSpPr>
        <p:spPr>
          <a:xfrm flipV="1">
            <a:off x="97903" y="315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直接连接符 231"/>
          <p:cNvCxnSpPr/>
          <p:nvPr/>
        </p:nvCxnSpPr>
        <p:spPr>
          <a:xfrm flipV="1">
            <a:off x="97903" y="322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3" name="直接连接符 232"/>
          <p:cNvCxnSpPr/>
          <p:nvPr/>
        </p:nvCxnSpPr>
        <p:spPr>
          <a:xfrm flipV="1">
            <a:off x="97903" y="329988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4" name="直接连接符 233"/>
          <p:cNvCxnSpPr/>
          <p:nvPr/>
        </p:nvCxnSpPr>
        <p:spPr>
          <a:xfrm flipV="1">
            <a:off x="97903" y="337393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5" name="直接连接符 234"/>
          <p:cNvCxnSpPr/>
          <p:nvPr/>
        </p:nvCxnSpPr>
        <p:spPr>
          <a:xfrm flipV="1">
            <a:off x="97903" y="344798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3" name="直接连接符 242"/>
          <p:cNvCxnSpPr/>
          <p:nvPr/>
        </p:nvCxnSpPr>
        <p:spPr>
          <a:xfrm flipV="1">
            <a:off x="97903" y="151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4" name="直接连接符 243"/>
          <p:cNvCxnSpPr/>
          <p:nvPr/>
        </p:nvCxnSpPr>
        <p:spPr>
          <a:xfrm flipV="1">
            <a:off x="97903" y="159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5" name="直接连接符 244"/>
          <p:cNvCxnSpPr/>
          <p:nvPr/>
        </p:nvCxnSpPr>
        <p:spPr>
          <a:xfrm flipV="1">
            <a:off x="97903" y="166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6" name="直接连接符 245"/>
          <p:cNvCxnSpPr/>
          <p:nvPr/>
        </p:nvCxnSpPr>
        <p:spPr>
          <a:xfrm flipV="1">
            <a:off x="97903" y="17391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7" name="直接连接符 246"/>
          <p:cNvCxnSpPr/>
          <p:nvPr/>
        </p:nvCxnSpPr>
        <p:spPr>
          <a:xfrm flipV="1">
            <a:off x="97903" y="181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8" name="直接连接符 247"/>
          <p:cNvCxnSpPr/>
          <p:nvPr/>
        </p:nvCxnSpPr>
        <p:spPr>
          <a:xfrm flipV="1">
            <a:off x="97903" y="188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9" name="直接连接符 248"/>
          <p:cNvCxnSpPr/>
          <p:nvPr/>
        </p:nvCxnSpPr>
        <p:spPr>
          <a:xfrm flipV="1">
            <a:off x="97903" y="196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0" name="直接连接符 249"/>
          <p:cNvCxnSpPr/>
          <p:nvPr/>
        </p:nvCxnSpPr>
        <p:spPr>
          <a:xfrm flipV="1">
            <a:off x="97903" y="203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1" name="直接连接符 250"/>
          <p:cNvCxnSpPr/>
          <p:nvPr/>
        </p:nvCxnSpPr>
        <p:spPr>
          <a:xfrm flipV="1">
            <a:off x="97903" y="210938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2" name="直接连接符 251"/>
          <p:cNvCxnSpPr/>
          <p:nvPr/>
        </p:nvCxnSpPr>
        <p:spPr>
          <a:xfrm flipV="1">
            <a:off x="97903" y="218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3" name="直接连接符 252"/>
          <p:cNvCxnSpPr/>
          <p:nvPr/>
        </p:nvCxnSpPr>
        <p:spPr>
          <a:xfrm flipV="1">
            <a:off x="97903" y="225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4" name="直接连接符 253"/>
          <p:cNvCxnSpPr/>
          <p:nvPr/>
        </p:nvCxnSpPr>
        <p:spPr>
          <a:xfrm flipV="1">
            <a:off x="97903" y="14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5" name="直接连接符 254"/>
          <p:cNvCxnSpPr/>
          <p:nvPr/>
        </p:nvCxnSpPr>
        <p:spPr>
          <a:xfrm flipV="1">
            <a:off x="97903" y="15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6" name="直接连接符 255"/>
          <p:cNvCxnSpPr/>
          <p:nvPr/>
        </p:nvCxnSpPr>
        <p:spPr>
          <a:xfrm flipV="1">
            <a:off x="97903" y="16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7" name="直接连接符 256"/>
          <p:cNvCxnSpPr/>
          <p:nvPr/>
        </p:nvCxnSpPr>
        <p:spPr>
          <a:xfrm flipV="1">
            <a:off x="97903" y="17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直接连接符 257"/>
          <p:cNvCxnSpPr/>
          <p:nvPr/>
        </p:nvCxnSpPr>
        <p:spPr>
          <a:xfrm flipV="1">
            <a:off x="97903" y="177900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直接连接符 258"/>
          <p:cNvCxnSpPr/>
          <p:nvPr/>
        </p:nvCxnSpPr>
        <p:spPr>
          <a:xfrm flipV="1">
            <a:off x="97903" y="185305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0" name="直接连接符 259"/>
          <p:cNvCxnSpPr/>
          <p:nvPr/>
        </p:nvCxnSpPr>
        <p:spPr>
          <a:xfrm flipV="1">
            <a:off x="97903" y="19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直接连接符 260"/>
          <p:cNvCxnSpPr/>
          <p:nvPr/>
        </p:nvCxnSpPr>
        <p:spPr>
          <a:xfrm flipV="1">
            <a:off x="97903" y="20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直接连接符 261"/>
          <p:cNvCxnSpPr/>
          <p:nvPr/>
        </p:nvCxnSpPr>
        <p:spPr>
          <a:xfrm flipV="1">
            <a:off x="97903" y="20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3" name="直接连接符 262"/>
          <p:cNvCxnSpPr/>
          <p:nvPr/>
        </p:nvCxnSpPr>
        <p:spPr>
          <a:xfrm flipV="1">
            <a:off x="97903" y="21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4" name="直接连接符 263"/>
          <p:cNvCxnSpPr/>
          <p:nvPr/>
        </p:nvCxnSpPr>
        <p:spPr>
          <a:xfrm flipV="1">
            <a:off x="97903" y="222330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5" name="直接连接符 264"/>
          <p:cNvCxnSpPr/>
          <p:nvPr/>
        </p:nvCxnSpPr>
        <p:spPr>
          <a:xfrm flipV="1">
            <a:off x="97903" y="22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6" name="直接连接符 265"/>
          <p:cNvCxnSpPr/>
          <p:nvPr/>
        </p:nvCxnSpPr>
        <p:spPr>
          <a:xfrm flipV="1">
            <a:off x="97903" y="12236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7" name="直接连接符 266"/>
          <p:cNvCxnSpPr/>
          <p:nvPr/>
        </p:nvCxnSpPr>
        <p:spPr>
          <a:xfrm flipV="1">
            <a:off x="97903" y="1297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8" name="直接连接符 267"/>
          <p:cNvCxnSpPr/>
          <p:nvPr/>
        </p:nvCxnSpPr>
        <p:spPr>
          <a:xfrm flipV="1">
            <a:off x="97903" y="137172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9" name="直接连接符 268"/>
          <p:cNvCxnSpPr/>
          <p:nvPr/>
        </p:nvCxnSpPr>
        <p:spPr>
          <a:xfrm flipV="1">
            <a:off x="97903" y="1445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0" name="直接连接符 269"/>
          <p:cNvCxnSpPr/>
          <p:nvPr/>
        </p:nvCxnSpPr>
        <p:spPr>
          <a:xfrm flipV="1">
            <a:off x="97903" y="118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1" name="直接连接符 270"/>
          <p:cNvCxnSpPr/>
          <p:nvPr/>
        </p:nvCxnSpPr>
        <p:spPr>
          <a:xfrm flipV="1">
            <a:off x="97903" y="126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2" name="直接连接符 271"/>
          <p:cNvCxnSpPr/>
          <p:nvPr/>
        </p:nvCxnSpPr>
        <p:spPr>
          <a:xfrm flipV="1">
            <a:off x="97903" y="1336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3" name="直接连接符 272"/>
          <p:cNvCxnSpPr/>
          <p:nvPr/>
        </p:nvCxnSpPr>
        <p:spPr>
          <a:xfrm flipV="1">
            <a:off x="97903" y="141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4" name="直接连接符 273"/>
          <p:cNvCxnSpPr/>
          <p:nvPr/>
        </p:nvCxnSpPr>
        <p:spPr>
          <a:xfrm flipV="1">
            <a:off x="97903" y="1111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6" name="直接连接符 275"/>
          <p:cNvCxnSpPr/>
          <p:nvPr/>
        </p:nvCxnSpPr>
        <p:spPr>
          <a:xfrm flipV="1">
            <a:off x="97903" y="115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7" name="直接连接符 326"/>
          <p:cNvCxnSpPr/>
          <p:nvPr/>
        </p:nvCxnSpPr>
        <p:spPr>
          <a:xfrm flipV="1">
            <a:off x="9195454" y="509229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8" name="直接连接符 327"/>
          <p:cNvCxnSpPr/>
          <p:nvPr/>
        </p:nvCxnSpPr>
        <p:spPr>
          <a:xfrm flipV="1">
            <a:off x="9195454" y="516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9" name="直接连接符 328"/>
          <p:cNvCxnSpPr/>
          <p:nvPr/>
        </p:nvCxnSpPr>
        <p:spPr>
          <a:xfrm flipV="1">
            <a:off x="9195454" y="524039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0" name="直接连接符 329"/>
          <p:cNvCxnSpPr/>
          <p:nvPr/>
        </p:nvCxnSpPr>
        <p:spPr>
          <a:xfrm flipV="1">
            <a:off x="9195454" y="531444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1" name="直接连接符 330"/>
          <p:cNvCxnSpPr/>
          <p:nvPr/>
        </p:nvCxnSpPr>
        <p:spPr>
          <a:xfrm flipV="1">
            <a:off x="9195454" y="538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2" name="直接连接符 331"/>
          <p:cNvCxnSpPr/>
          <p:nvPr/>
        </p:nvCxnSpPr>
        <p:spPr>
          <a:xfrm flipV="1">
            <a:off x="9195454" y="505811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直接连接符 332"/>
          <p:cNvCxnSpPr/>
          <p:nvPr/>
        </p:nvCxnSpPr>
        <p:spPr>
          <a:xfrm flipV="1">
            <a:off x="9195454" y="513216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直接连接符 333"/>
          <p:cNvCxnSpPr/>
          <p:nvPr/>
        </p:nvCxnSpPr>
        <p:spPr>
          <a:xfrm flipV="1">
            <a:off x="9195454" y="52062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直接连接符 334"/>
          <p:cNvCxnSpPr/>
          <p:nvPr/>
        </p:nvCxnSpPr>
        <p:spPr>
          <a:xfrm flipV="1">
            <a:off x="9195454" y="52802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直接连接符 335"/>
          <p:cNvCxnSpPr/>
          <p:nvPr/>
        </p:nvCxnSpPr>
        <p:spPr>
          <a:xfrm flipV="1">
            <a:off x="9195454" y="535431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直接连接符 336"/>
          <p:cNvCxnSpPr/>
          <p:nvPr/>
        </p:nvCxnSpPr>
        <p:spPr>
          <a:xfrm flipV="1">
            <a:off x="9195454" y="54283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直接连接符 337"/>
          <p:cNvCxnSpPr/>
          <p:nvPr/>
        </p:nvCxnSpPr>
        <p:spPr>
          <a:xfrm flipV="1">
            <a:off x="9195454" y="479893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直接连接符 338"/>
          <p:cNvCxnSpPr/>
          <p:nvPr/>
        </p:nvCxnSpPr>
        <p:spPr>
          <a:xfrm flipV="1">
            <a:off x="9195454" y="4872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直接连接符 339"/>
          <p:cNvCxnSpPr/>
          <p:nvPr/>
        </p:nvCxnSpPr>
        <p:spPr>
          <a:xfrm flipV="1">
            <a:off x="9195454" y="494704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直接连接符 340"/>
          <p:cNvCxnSpPr/>
          <p:nvPr/>
        </p:nvCxnSpPr>
        <p:spPr>
          <a:xfrm flipV="1">
            <a:off x="9195454" y="502109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直接连接符 341"/>
          <p:cNvCxnSpPr/>
          <p:nvPr/>
        </p:nvCxnSpPr>
        <p:spPr>
          <a:xfrm flipV="1">
            <a:off x="9195454" y="47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直接连接符 342"/>
          <p:cNvCxnSpPr/>
          <p:nvPr/>
        </p:nvCxnSpPr>
        <p:spPr>
          <a:xfrm flipV="1">
            <a:off x="9195454" y="48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直接连接符 343"/>
          <p:cNvCxnSpPr/>
          <p:nvPr/>
        </p:nvCxnSpPr>
        <p:spPr>
          <a:xfrm flipV="1">
            <a:off x="9195454" y="49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直接连接符 344"/>
          <p:cNvCxnSpPr/>
          <p:nvPr/>
        </p:nvCxnSpPr>
        <p:spPr>
          <a:xfrm flipV="1">
            <a:off x="9195454" y="49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6" name="直接连接符 345"/>
          <p:cNvCxnSpPr/>
          <p:nvPr/>
        </p:nvCxnSpPr>
        <p:spPr>
          <a:xfrm flipV="1">
            <a:off x="9195454" y="46869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7" name="直接连接符 346"/>
          <p:cNvCxnSpPr/>
          <p:nvPr/>
        </p:nvCxnSpPr>
        <p:spPr>
          <a:xfrm flipV="1">
            <a:off x="9195454" y="47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3" name="文本框 2"/>
          <p:cNvSpPr txBox="1"/>
          <p:nvPr/>
        </p:nvSpPr>
        <p:spPr>
          <a:xfrm>
            <a:off x="3672465" y="180101"/>
            <a:ext cx="2021840" cy="645160"/>
          </a:xfrm>
          <a:prstGeom prst="rect">
            <a:avLst/>
          </a:prstGeom>
          <a:noFill/>
          <a:ln w="9525">
            <a:noFill/>
          </a:ln>
        </p:spPr>
        <p:txBody>
          <a:bodyPr wrap="non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l" eaLnBrk="1" hangingPunct="1">
              <a:lnSpc>
                <a:spcPct val="100000"/>
              </a:lnSpc>
              <a:spcBef>
                <a:spcPct val="0"/>
              </a:spcBef>
              <a:buNone/>
            </a:pPr>
            <a:r>
              <a:rPr lang="en-US" sz="1800" b="1">
                <a:solidFill>
                  <a:srgbClr val="00A99D"/>
                </a:solidFill>
                <a:latin typeface="Noto Sans SC"/>
                <a:ea typeface="Noto Sans SC"/>
                <a:cs typeface="Noto Sans SC"/>
                <a:sym typeface="Noto Sans SC"/>
              </a:rPr>
              <a:t>通讯故障检修指南</a:t>
            </a:r>
            <a:endParaRPr lang="en-US" altLang="en-US" sz="1800" b="1">
              <a:solidFill>
                <a:srgbClr val="00A99D"/>
              </a:solidFill>
              <a:latin typeface="Noto Sans SC"/>
              <a:ea typeface="Noto Sans SC"/>
              <a:cs typeface="Noto Sans SC"/>
              <a:sym typeface="Noto Sans SC"/>
            </a:endParaRPr>
          </a:p>
          <a:p>
            <a:pPr marL="0" lvl="0" indent="0" eaLnBrk="1" hangingPunct="1">
              <a:lnSpc>
                <a:spcPct val="100000"/>
              </a:lnSpc>
              <a:spcBef>
                <a:spcPct val="0"/>
              </a:spcBef>
              <a:buNone/>
            </a:pPr>
            <a:endParaRPr lang="zh-CN" altLang="en-US" sz="1800" b="1" dirty="0" smtClean="0">
              <a:latin typeface="微软雅黑" panose="020B0503020204020204" charset="-122"/>
              <a:ea typeface="微软雅黑" panose="020B0503020204020204" charset="-122"/>
              <a:sym typeface="宋体" panose="02010600030101010101" pitchFamily="2" charset="-122"/>
            </a:endParaRPr>
          </a:p>
        </p:txBody>
      </p:sp>
      <p:cxnSp>
        <p:nvCxnSpPr>
          <p:cNvPr id="9" name="直接连接符 8"/>
          <p:cNvCxnSpPr/>
          <p:nvPr/>
        </p:nvCxnSpPr>
        <p:spPr>
          <a:xfrm>
            <a:off x="36195" y="548640"/>
            <a:ext cx="9899650" cy="0"/>
          </a:xfrm>
          <a:prstGeom prst="line">
            <a:avLst/>
          </a:prstGeom>
          <a:ln w="88900" cap="flat" cmpd="thickThin">
            <a:solidFill>
              <a:schemeClr val="accent1">
                <a:lumMod val="75000"/>
              </a:schemeClr>
            </a:solidFill>
            <a:prstDash val="solid"/>
            <a:bevel/>
            <a:headEnd type="none"/>
          </a:ln>
        </p:spPr>
        <p:style>
          <a:lnRef idx="1">
            <a:schemeClr val="accent1"/>
          </a:lnRef>
          <a:fillRef idx="0">
            <a:schemeClr val="accent1"/>
          </a:fillRef>
          <a:effectRef idx="0">
            <a:schemeClr val="accent1"/>
          </a:effectRef>
          <a:fontRef idx="minor">
            <a:schemeClr val="tx1"/>
          </a:fontRef>
        </p:style>
      </p:cxnSp>
      <p:sp>
        <p:nvSpPr>
          <p:cNvPr id="2" name="AutoShape 3"/>
          <p:cNvSpPr/>
          <p:nvPr/>
        </p:nvSpPr>
        <p:spPr>
          <a:xfrm>
            <a:off x="620990" y="1048537"/>
            <a:ext cx="8693864" cy="517492"/>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610" b="1" i="0" u="none" strike="noStrike">
                <a:solidFill>
                  <a:srgbClr val="1F2937"/>
                </a:solidFill>
                <a:latin typeface="Noto Sans SC"/>
                <a:ea typeface="Noto Sans SC"/>
                <a:cs typeface="Noto Sans SC"/>
                <a:sym typeface="Noto Sans SC"/>
              </a:rPr>
              <a:t>04. 典型故障案例分析 (2)</a:t>
            </a:r>
            <a:endParaRPr lang="en-US" sz="895"/>
          </a:p>
        </p:txBody>
      </p:sp>
      <p:sp>
        <p:nvSpPr>
          <p:cNvPr id="4" name="AutoShape 4"/>
          <p:cNvSpPr/>
          <p:nvPr/>
        </p:nvSpPr>
        <p:spPr>
          <a:xfrm>
            <a:off x="620990" y="1876524"/>
            <a:ext cx="5588913" cy="413994"/>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795" b="1" i="0" u="none" strike="noStrike">
                <a:solidFill>
                  <a:srgbClr val="00A99D"/>
                </a:solidFill>
                <a:latin typeface="Noto Sans SC"/>
                <a:ea typeface="Noto Sans SC"/>
                <a:cs typeface="Noto Sans SC"/>
                <a:sym typeface="Noto Sans SC"/>
              </a:rPr>
              <a:t>案例二： RTU 通信时断时续，偶发数据错误</a:t>
            </a:r>
            <a:endParaRPr lang="en-US" sz="895"/>
          </a:p>
        </p:txBody>
      </p:sp>
      <p:sp>
        <p:nvSpPr>
          <p:cNvPr id="5" name="AutoShape 5"/>
          <p:cNvSpPr/>
          <p:nvPr/>
        </p:nvSpPr>
        <p:spPr>
          <a:xfrm>
            <a:off x="620990" y="2497515"/>
            <a:ext cx="5588913" cy="931485"/>
          </a:xfrm>
          <a:prstGeom prst="roundRect">
            <a:avLst>
              <a:gd name="adj" fmla="val 8888"/>
            </a:avLst>
          </a:prstGeom>
          <a:solidFill>
            <a:srgbClr val="E6F7F6">
              <a:alpha val="100000"/>
            </a:srgbClr>
          </a:solidFill>
          <a:ln w="12700" cap="flat" cmpd="sng">
            <a:solidFill>
              <a:srgbClr val="00A99D">
                <a:alpha val="30000"/>
              </a:srgbClr>
            </a:solidFill>
            <a:prstDash val="solid"/>
            <a:round/>
          </a:ln>
        </p:spPr>
        <p:txBody>
          <a:bodyPr vert="horz" wrap="square" lIns="51749" tIns="51749" rIns="51749" bIns="51749" rtlCol="0" anchor="ctr"/>
          <a:lstStyle/>
          <a:p>
            <a:pPr algn="ctr">
              <a:defRPr/>
            </a:pPr>
            <a:endParaRPr sz="1465"/>
          </a:p>
        </p:txBody>
      </p:sp>
      <p:pic>
        <p:nvPicPr>
          <p:cNvPr id="6" name="Picture 6"/>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27987" y="2704511"/>
            <a:ext cx="289795" cy="289795"/>
          </a:xfrm>
          <a:prstGeom prst="rect">
            <a:avLst/>
          </a:prstGeom>
        </p:spPr>
      </p:pic>
      <p:sp>
        <p:nvSpPr>
          <p:cNvPr id="7" name="AutoShape 7"/>
          <p:cNvSpPr/>
          <p:nvPr/>
        </p:nvSpPr>
        <p:spPr>
          <a:xfrm>
            <a:off x="1241981" y="2601013"/>
            <a:ext cx="4760926" cy="724489"/>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305" b="1" i="0" u="none" strike="noStrike">
                <a:solidFill>
                  <a:srgbClr val="1F2937"/>
                </a:solidFill>
                <a:latin typeface="Noto Sans SC"/>
                <a:ea typeface="Noto Sans SC"/>
                <a:cs typeface="Noto Sans SC"/>
                <a:sym typeface="Noto Sans SC"/>
              </a:rPr>
              <a:t>故障现象</a:t>
            </a:r>
            <a:endParaRPr lang="en-US" sz="895"/>
          </a:p>
          <a:p>
            <a:pPr indent="0" algn="l">
              <a:lnSpc>
                <a:spcPct val="108000"/>
              </a:lnSpc>
            </a:pPr>
            <a:r>
              <a:rPr lang="en-US" sz="1465" b="1" i="0" u="none" strike="noStrike">
                <a:solidFill>
                  <a:srgbClr val="4B5563"/>
                </a:solidFill>
                <a:latin typeface="Noto Sans SC"/>
                <a:ea typeface="Noto Sans SC"/>
                <a:cs typeface="Noto Sans SC"/>
                <a:sym typeface="Noto Sans SC"/>
              </a:rPr>
              <a:t>PLC </a:t>
            </a:r>
            <a:r>
              <a:rPr lang="en-US" sz="1465" b="0" i="0" u="none" strike="noStrike">
                <a:solidFill>
                  <a:srgbClr val="4B5563"/>
                </a:solidFill>
                <a:latin typeface="Noto Sans SC"/>
                <a:ea typeface="Noto Sans SC"/>
                <a:cs typeface="Noto Sans SC"/>
                <a:sym typeface="Noto Sans SC"/>
              </a:rPr>
              <a:t>与变频器的通信大部分时间正常，但偶尔会出现数据读取 CRC 校验错误，或直接通信中断，无规律可循。</a:t>
            </a:r>
            <a:endParaRPr lang="en-US" sz="1465" b="0" i="0" u="none" strike="noStrike">
              <a:solidFill>
                <a:srgbClr val="4B5563"/>
              </a:solidFill>
              <a:latin typeface="Noto Sans SC"/>
              <a:ea typeface="Noto Sans SC"/>
              <a:cs typeface="Noto Sans SC"/>
              <a:sym typeface="Noto Sans SC"/>
            </a:endParaRPr>
          </a:p>
        </p:txBody>
      </p:sp>
      <p:sp>
        <p:nvSpPr>
          <p:cNvPr id="8" name="AutoShape 8"/>
          <p:cNvSpPr/>
          <p:nvPr/>
        </p:nvSpPr>
        <p:spPr>
          <a:xfrm>
            <a:off x="620990" y="3635997"/>
            <a:ext cx="2690958" cy="1345479"/>
          </a:xfrm>
          <a:prstGeom prst="roundRect">
            <a:avLst>
              <a:gd name="adj" fmla="val 6153"/>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pic>
        <p:nvPicPr>
          <p:cNvPr id="10"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76238" y="3842994"/>
            <a:ext cx="248396" cy="248396"/>
          </a:xfrm>
          <a:prstGeom prst="rect">
            <a:avLst/>
          </a:prstGeom>
        </p:spPr>
      </p:pic>
      <p:sp>
        <p:nvSpPr>
          <p:cNvPr id="11" name="AutoShape 10"/>
          <p:cNvSpPr/>
          <p:nvPr/>
        </p:nvSpPr>
        <p:spPr>
          <a:xfrm>
            <a:off x="1138482" y="3791244"/>
            <a:ext cx="2069968" cy="1034984"/>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220" b="1" i="0" u="none" strike="noStrike">
                <a:solidFill>
                  <a:srgbClr val="1F2937"/>
                </a:solidFill>
                <a:latin typeface="Noto Sans SC"/>
                <a:ea typeface="Noto Sans SC"/>
                <a:cs typeface="Noto Sans SC"/>
                <a:sym typeface="Noto Sans SC"/>
              </a:rPr>
              <a:t>1. 物理层检查</a:t>
            </a:r>
            <a:endParaRPr lang="en-US" sz="895"/>
          </a:p>
          <a:p>
            <a:pPr indent="0" algn="l">
              <a:lnSpc>
                <a:spcPct val="108000"/>
              </a:lnSpc>
            </a:pPr>
            <a:r>
              <a:rPr lang="en-US" sz="1200" b="0" i="0" u="none" strike="noStrike">
                <a:solidFill>
                  <a:srgbClr val="6B7280"/>
                </a:solidFill>
                <a:latin typeface="Noto Sans SC"/>
                <a:ea typeface="Noto Sans SC"/>
                <a:cs typeface="Noto Sans SC"/>
                <a:sym typeface="Noto Sans SC"/>
              </a:rPr>
              <a:t>用万用表测量 </a:t>
            </a:r>
            <a:r>
              <a:rPr lang="en-US" sz="1200" b="1" i="0" u="none" strike="noStrike">
                <a:solidFill>
                  <a:srgbClr val="6B7280"/>
                </a:solidFill>
                <a:latin typeface="Noto Sans SC"/>
                <a:ea typeface="Noto Sans SC"/>
                <a:cs typeface="Noto Sans SC"/>
                <a:sym typeface="Noto Sans SC"/>
              </a:rPr>
              <a:t>A-B</a:t>
            </a:r>
            <a:r>
              <a:rPr lang="en-US" sz="1200" b="0" i="0" u="none" strike="noStrike">
                <a:solidFill>
                  <a:srgbClr val="6B7280"/>
                </a:solidFill>
                <a:latin typeface="Noto Sans SC"/>
                <a:ea typeface="Noto Sans SC"/>
                <a:cs typeface="Noto Sans SC"/>
                <a:sym typeface="Noto Sans SC"/>
              </a:rPr>
              <a:t> 差分电压，发现总线空闲时电压仅为 </a:t>
            </a:r>
            <a:r>
              <a:rPr lang="en-US" sz="1200" b="1" i="0" u="none" strike="noStrike">
                <a:solidFill>
                  <a:srgbClr val="6B7280"/>
                </a:solidFill>
                <a:latin typeface="Noto Sans SC"/>
                <a:ea typeface="Noto Sans SC"/>
                <a:cs typeface="Noto Sans SC"/>
                <a:sym typeface="Noto Sans SC"/>
              </a:rPr>
              <a:t>1.5V (标准&gt;2V)。</a:t>
            </a:r>
            <a:r>
              <a:rPr lang="en-US" sz="1200" b="0" i="0" u="none" strike="noStrike">
                <a:solidFill>
                  <a:srgbClr val="6B7280"/>
                </a:solidFill>
                <a:latin typeface="Noto Sans SC"/>
                <a:ea typeface="Noto Sans SC"/>
                <a:cs typeface="Noto Sans SC"/>
                <a:sym typeface="Noto Sans SC"/>
              </a:rPr>
              <a:t>检查终端设备，发现未接入 </a:t>
            </a:r>
            <a:r>
              <a:rPr lang="en-US" sz="1200" b="1" i="0" u="none" strike="noStrike">
                <a:solidFill>
                  <a:srgbClr val="6B7280"/>
                </a:solidFill>
                <a:latin typeface="Noto Sans SC"/>
                <a:ea typeface="Noto Sans SC"/>
                <a:cs typeface="Noto Sans SC"/>
                <a:sym typeface="Noto Sans SC"/>
              </a:rPr>
              <a:t>120Ω</a:t>
            </a:r>
            <a:r>
              <a:rPr lang="en-US" sz="1200" b="0" i="0" u="none" strike="noStrike">
                <a:solidFill>
                  <a:srgbClr val="6B7280"/>
                </a:solidFill>
                <a:latin typeface="Noto Sans SC"/>
                <a:ea typeface="Noto Sans SC"/>
                <a:cs typeface="Noto Sans SC"/>
                <a:sym typeface="Noto Sans SC"/>
              </a:rPr>
              <a:t> 终端电阻，信号反射严重</a:t>
            </a:r>
            <a:r>
              <a:rPr lang="en-US" sz="1465" b="0" i="0" u="none" strike="noStrike">
                <a:solidFill>
                  <a:srgbClr val="6B7280"/>
                </a:solidFill>
                <a:latin typeface="Noto Sans SC"/>
                <a:ea typeface="Noto Sans SC"/>
                <a:cs typeface="Noto Sans SC"/>
                <a:sym typeface="Noto Sans SC"/>
              </a:rPr>
              <a:t>。</a:t>
            </a:r>
            <a:endParaRPr lang="en-US" sz="1465" b="0" i="0" u="none" strike="noStrike">
              <a:solidFill>
                <a:srgbClr val="6B7280"/>
              </a:solidFill>
              <a:latin typeface="Noto Sans SC"/>
              <a:ea typeface="Noto Sans SC"/>
              <a:cs typeface="Noto Sans SC"/>
              <a:sym typeface="Noto Sans SC"/>
            </a:endParaRPr>
          </a:p>
        </p:txBody>
      </p:sp>
      <p:sp>
        <p:nvSpPr>
          <p:cNvPr id="12" name="AutoShape 11"/>
          <p:cNvSpPr/>
          <p:nvPr/>
        </p:nvSpPr>
        <p:spPr>
          <a:xfrm>
            <a:off x="3518945" y="3635997"/>
            <a:ext cx="2690958" cy="1345479"/>
          </a:xfrm>
          <a:prstGeom prst="roundRect">
            <a:avLst>
              <a:gd name="adj" fmla="val 6153"/>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pic>
        <p:nvPicPr>
          <p:cNvPr id="13" name="Picture 12"/>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674193" y="3842994"/>
            <a:ext cx="248396" cy="248396"/>
          </a:xfrm>
          <a:prstGeom prst="rect">
            <a:avLst/>
          </a:prstGeom>
        </p:spPr>
      </p:pic>
      <p:sp>
        <p:nvSpPr>
          <p:cNvPr id="14" name="AutoShape 13"/>
          <p:cNvSpPr/>
          <p:nvPr/>
        </p:nvSpPr>
        <p:spPr>
          <a:xfrm>
            <a:off x="4036437" y="3791244"/>
            <a:ext cx="2069968" cy="1034984"/>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220" b="1" i="0" u="none" strike="noStrike">
                <a:solidFill>
                  <a:srgbClr val="1F2937"/>
                </a:solidFill>
                <a:latin typeface="Noto Sans SC"/>
                <a:ea typeface="Noto Sans SC"/>
                <a:cs typeface="Noto Sans SC"/>
                <a:sym typeface="Noto Sans SC"/>
              </a:rPr>
              <a:t>2. 环境干扰排查</a:t>
            </a:r>
            <a:endParaRPr lang="en-US" sz="895"/>
          </a:p>
          <a:p>
            <a:pPr indent="0" algn="l">
              <a:lnSpc>
                <a:spcPct val="108000"/>
              </a:lnSpc>
            </a:pPr>
            <a:r>
              <a:rPr lang="en-US" sz="1200" b="0" i="0" u="none" strike="noStrike">
                <a:solidFill>
                  <a:srgbClr val="6B7280"/>
                </a:solidFill>
                <a:latin typeface="Noto Sans SC"/>
                <a:ea typeface="Noto Sans SC"/>
                <a:cs typeface="Noto Sans SC"/>
                <a:sym typeface="Noto Sans SC"/>
              </a:rPr>
              <a:t>观察现场布线，发现通信线缆与大功率变频器动力电缆走在同一金属线槽内，未做屏蔽隔离，存在严重电磁干扰。</a:t>
            </a:r>
            <a:endParaRPr lang="en-US" sz="1200" b="0" i="0" u="none" strike="noStrike">
              <a:solidFill>
                <a:srgbClr val="6B7280"/>
              </a:solidFill>
              <a:latin typeface="Noto Sans SC"/>
              <a:ea typeface="Noto Sans SC"/>
              <a:cs typeface="Noto Sans SC"/>
              <a:sym typeface="Noto Sans SC"/>
            </a:endParaRPr>
          </a:p>
        </p:txBody>
      </p:sp>
      <p:sp>
        <p:nvSpPr>
          <p:cNvPr id="15" name="AutoShape 14"/>
          <p:cNvSpPr/>
          <p:nvPr/>
        </p:nvSpPr>
        <p:spPr>
          <a:xfrm>
            <a:off x="621030" y="5085080"/>
            <a:ext cx="5588635" cy="1138555"/>
          </a:xfrm>
          <a:prstGeom prst="roundRect">
            <a:avLst>
              <a:gd name="adj" fmla="val 9411"/>
            </a:avLst>
          </a:prstGeom>
          <a:solidFill>
            <a:srgbClr val="00A99D">
              <a:alpha val="100000"/>
            </a:srgbClr>
          </a:solidFill>
          <a:ln w="25400" cap="flat" cmpd="sng">
            <a:noFill/>
            <a:prstDash val="solid"/>
            <a:round/>
          </a:ln>
        </p:spPr>
        <p:txBody>
          <a:bodyPr vert="horz" wrap="square" lIns="51749" tIns="51749" rIns="51749" bIns="51749" rtlCol="0" anchor="ctr"/>
          <a:lstStyle/>
          <a:p>
            <a:pPr algn="ctr">
              <a:defRPr/>
            </a:pPr>
            <a:endParaRPr sz="1465"/>
          </a:p>
        </p:txBody>
      </p:sp>
      <p:pic>
        <p:nvPicPr>
          <p:cNvPr id="16"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27987" y="5312671"/>
            <a:ext cx="310495" cy="310495"/>
          </a:xfrm>
          <a:prstGeom prst="rect">
            <a:avLst/>
          </a:prstGeom>
        </p:spPr>
      </p:pic>
      <p:sp>
        <p:nvSpPr>
          <p:cNvPr id="17" name="AutoShape 16"/>
          <p:cNvSpPr/>
          <p:nvPr/>
        </p:nvSpPr>
        <p:spPr>
          <a:xfrm>
            <a:off x="1295314" y="5276103"/>
            <a:ext cx="4657427" cy="67274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305" b="1" i="0" u="none" strike="noStrike">
                <a:solidFill>
                  <a:srgbClr val="FFFFFF"/>
                </a:solidFill>
                <a:latin typeface="Noto Sans SC"/>
                <a:ea typeface="Noto Sans SC"/>
                <a:cs typeface="Noto Sans SC"/>
                <a:sym typeface="Noto Sans SC"/>
              </a:rPr>
              <a:t>最终解决方案</a:t>
            </a:r>
            <a:endParaRPr lang="en-US" sz="895"/>
          </a:p>
          <a:p>
            <a:pPr indent="0" algn="l">
              <a:lnSpc>
                <a:spcPct val="125000"/>
              </a:lnSpc>
            </a:pPr>
            <a:r>
              <a:rPr lang="en-US" sz="1060" b="0" i="0" u="none" strike="noStrike">
                <a:solidFill>
                  <a:srgbClr val="FFFFFF">
                    <a:alpha val="90196"/>
                  </a:srgbClr>
                </a:solidFill>
                <a:latin typeface="Noto Sans SC"/>
                <a:ea typeface="Noto Sans SC"/>
                <a:cs typeface="Noto Sans SC"/>
                <a:sym typeface="Noto Sans SC"/>
              </a:rPr>
              <a:t>1.</a:t>
            </a:r>
            <a:r>
              <a:rPr lang="en-US" sz="1465" b="0" i="0" u="none" strike="noStrike">
                <a:solidFill>
                  <a:srgbClr val="FFFFFF">
                    <a:alpha val="90196"/>
                  </a:srgbClr>
                </a:solidFill>
                <a:latin typeface="Noto Sans SC"/>
                <a:ea typeface="Noto Sans SC"/>
                <a:cs typeface="Noto Sans SC"/>
                <a:sym typeface="Noto Sans SC"/>
              </a:rPr>
              <a:t> 在总线首尾两端设备上正确接入</a:t>
            </a:r>
            <a:r>
              <a:rPr lang="en-US" sz="1465" b="0" i="0" u="none" strike="noStrike">
                <a:solidFill>
                  <a:srgbClr val="FF0000">
                    <a:alpha val="90196"/>
                  </a:srgbClr>
                </a:solidFill>
                <a:latin typeface="Noto Sans SC"/>
                <a:ea typeface="Noto Sans SC"/>
                <a:cs typeface="Noto Sans SC"/>
                <a:sym typeface="Noto Sans SC"/>
              </a:rPr>
              <a:t> </a:t>
            </a:r>
            <a:r>
              <a:rPr lang="en-US" sz="1465" b="0" i="0" u="none" strike="noStrike">
                <a:solidFill>
                  <a:schemeClr val="bg1">
                    <a:alpha val="90196"/>
                  </a:schemeClr>
                </a:solidFill>
                <a:latin typeface="Noto Sans SC"/>
                <a:ea typeface="Noto Sans SC"/>
                <a:cs typeface="Noto Sans SC"/>
                <a:sym typeface="Noto Sans SC"/>
              </a:rPr>
              <a:t>120</a:t>
            </a:r>
            <a:r>
              <a:rPr lang="en-US" sz="1465" b="0" i="0" u="none" strike="noStrike">
                <a:solidFill>
                  <a:srgbClr val="FFFFFF">
                    <a:alpha val="90196"/>
                  </a:srgbClr>
                </a:solidFill>
                <a:latin typeface="Noto Sans SC"/>
                <a:ea typeface="Noto Sans SC"/>
                <a:cs typeface="Noto Sans SC"/>
                <a:sym typeface="Noto Sans SC"/>
              </a:rPr>
              <a:t>Ω 终端电阻。</a:t>
            </a:r>
            <a:br>
              <a:rPr lang="en-US" sz="1465" b="0" i="0" u="none" strike="noStrike">
                <a:solidFill>
                  <a:srgbClr val="1F2329"/>
                </a:solidFill>
                <a:latin typeface="Noto Sans SC"/>
                <a:ea typeface="Noto Sans SC"/>
                <a:cs typeface="Noto Sans SC"/>
                <a:sym typeface="Noto Sans SC"/>
              </a:rPr>
            </a:br>
            <a:r>
              <a:rPr lang="en-US" sz="1465" b="0" i="0" u="none" strike="noStrike">
                <a:solidFill>
                  <a:srgbClr val="FFFFFF">
                    <a:alpha val="90196"/>
                  </a:srgbClr>
                </a:solidFill>
                <a:latin typeface="Noto Sans SC"/>
                <a:ea typeface="Noto Sans SC"/>
                <a:cs typeface="Noto Sans SC"/>
                <a:sym typeface="Noto Sans SC"/>
              </a:rPr>
              <a:t>2. 将通信线缆单独穿管，与动力电缆保持至少 20CM距离。问题解决，通信稳定。</a:t>
            </a:r>
            <a:endParaRPr lang="en-US" sz="1465" b="0" i="0" u="none" strike="noStrike">
              <a:solidFill>
                <a:srgbClr val="FFFFFF">
                  <a:alpha val="90196"/>
                </a:srgbClr>
              </a:solidFill>
              <a:latin typeface="Noto Sans SC"/>
              <a:ea typeface="Noto Sans SC"/>
              <a:cs typeface="Noto Sans SC"/>
              <a:sym typeface="Noto Sans SC"/>
            </a:endParaRPr>
          </a:p>
        </p:txBody>
      </p:sp>
      <p:pic>
        <p:nvPicPr>
          <p:cNvPr id="18" name="Picture 17"/>
          <p:cNvPicPr>
            <a:picLocks noChangeAspect="1"/>
          </p:cNvPicPr>
          <p:nvPr/>
        </p:nvPicPr>
        <p:blipFill>
          <a:blip r:embed="rId9"/>
          <a:srcRect t="15625" b="15625"/>
          <a:stretch>
            <a:fillRect/>
          </a:stretch>
        </p:blipFill>
        <p:spPr>
          <a:xfrm>
            <a:off x="6520398" y="2497515"/>
            <a:ext cx="2794456" cy="3415447"/>
          </a:xfrm>
          <a:prstGeom prst="roundRect">
            <a:avLst>
              <a:gd name="adj" fmla="val 2962"/>
            </a:avLst>
          </a:prstGeom>
          <a:noFill/>
          <a:ln w="25400" cap="flat" cmpd="sng">
            <a:noFill/>
            <a:prstDash val="solid"/>
            <a:round/>
          </a:ln>
          <a:effectLst>
            <a:outerShdw blurRad="444500" dist="190500" dir="2700000" algn="tl" rotWithShape="0">
              <a:srgbClr val="000000">
                <a:alpha val="25000"/>
              </a:srgbClr>
            </a:outerShdw>
          </a:effectLst>
        </p:spPr>
      </p:pic>
      <p:sp>
        <p:nvSpPr>
          <p:cNvPr id="19" name="AutoShape 18"/>
          <p:cNvSpPr/>
          <p:nvPr/>
        </p:nvSpPr>
        <p:spPr>
          <a:xfrm>
            <a:off x="6520398" y="5084974"/>
            <a:ext cx="2794456" cy="827987"/>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895" b="0" i="0" u="none" strike="noStrike">
                <a:solidFill>
                  <a:srgbClr val="6B7280"/>
                </a:solidFill>
                <a:latin typeface="Noto Sans SC"/>
                <a:ea typeface="Noto Sans SC"/>
                <a:cs typeface="Noto Sans SC"/>
                <a:sym typeface="Noto Sans SC"/>
              </a:rPr>
              <a:t>工业现场线缆布线规范示意图</a:t>
            </a:r>
            <a:br>
              <a:rPr lang="en-US" sz="895" b="0" i="0" u="none" strike="noStrike">
                <a:solidFill>
                  <a:srgbClr val="6B7280"/>
                </a:solidFill>
                <a:latin typeface="Noto Sans SC"/>
                <a:ea typeface="Noto Sans SC"/>
                <a:cs typeface="Noto Sans SC"/>
                <a:sym typeface="Noto Sans SC"/>
              </a:rPr>
            </a:br>
            <a:r>
              <a:rPr lang="en-US" sz="895" b="0" i="0" u="none" strike="noStrike">
                <a:solidFill>
                  <a:srgbClr val="6B7280"/>
                </a:solidFill>
                <a:latin typeface="Noto Sans SC"/>
                <a:ea typeface="Noto Sans SC"/>
                <a:cs typeface="Noto Sans SC"/>
                <a:sym typeface="Noto Sans SC"/>
              </a:rPr>
              <a:t>（通信线与动力线需严格物理隔离）</a:t>
            </a:r>
            <a:endParaRPr lang="en-US" sz="895"/>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4" name="直接连接符 143"/>
          <p:cNvCxnSpPr/>
          <p:nvPr/>
        </p:nvCxnSpPr>
        <p:spPr>
          <a:xfrm flipV="1">
            <a:off x="97903" y="237140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直接连接符 144"/>
          <p:cNvCxnSpPr/>
          <p:nvPr/>
        </p:nvCxnSpPr>
        <p:spPr>
          <a:xfrm flipV="1">
            <a:off x="97903" y="244545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6" name="直接连接符 145"/>
          <p:cNvCxnSpPr/>
          <p:nvPr/>
        </p:nvCxnSpPr>
        <p:spPr>
          <a:xfrm flipV="1">
            <a:off x="97903" y="251950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7" name="直接连接符 146"/>
          <p:cNvCxnSpPr/>
          <p:nvPr/>
        </p:nvCxnSpPr>
        <p:spPr>
          <a:xfrm flipV="1">
            <a:off x="97903" y="259355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8" name="直接连接符 147"/>
          <p:cNvCxnSpPr/>
          <p:nvPr/>
        </p:nvCxnSpPr>
        <p:spPr>
          <a:xfrm flipV="1">
            <a:off x="97903" y="266760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直接连接符 148"/>
          <p:cNvCxnSpPr/>
          <p:nvPr/>
        </p:nvCxnSpPr>
        <p:spPr>
          <a:xfrm flipV="1">
            <a:off x="97903" y="274166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0" name="直接连接符 149"/>
          <p:cNvCxnSpPr/>
          <p:nvPr/>
        </p:nvCxnSpPr>
        <p:spPr>
          <a:xfrm flipV="1">
            <a:off x="97903" y="281571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1" name="直接连接符 150"/>
          <p:cNvCxnSpPr/>
          <p:nvPr/>
        </p:nvCxnSpPr>
        <p:spPr>
          <a:xfrm flipV="1">
            <a:off x="97903" y="288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2" name="直接连接符 151"/>
          <p:cNvCxnSpPr/>
          <p:nvPr/>
        </p:nvCxnSpPr>
        <p:spPr>
          <a:xfrm flipV="1">
            <a:off x="97903" y="296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直接连接符 152"/>
          <p:cNvCxnSpPr/>
          <p:nvPr/>
        </p:nvCxnSpPr>
        <p:spPr>
          <a:xfrm flipV="1">
            <a:off x="97903" y="30378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4" name="直接连接符 153"/>
          <p:cNvCxnSpPr/>
          <p:nvPr/>
        </p:nvCxnSpPr>
        <p:spPr>
          <a:xfrm flipV="1">
            <a:off x="97903" y="311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5" name="直接连接符 154"/>
          <p:cNvCxnSpPr/>
          <p:nvPr/>
        </p:nvCxnSpPr>
        <p:spPr>
          <a:xfrm flipV="1">
            <a:off x="97903" y="31859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 name="直接连接符 155"/>
          <p:cNvCxnSpPr/>
          <p:nvPr/>
        </p:nvCxnSpPr>
        <p:spPr>
          <a:xfrm flipV="1">
            <a:off x="97903" y="326001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直接连接符 156"/>
          <p:cNvCxnSpPr/>
          <p:nvPr/>
        </p:nvCxnSpPr>
        <p:spPr>
          <a:xfrm flipV="1">
            <a:off x="97903" y="33340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直接连接符 157"/>
          <p:cNvCxnSpPr/>
          <p:nvPr/>
        </p:nvCxnSpPr>
        <p:spPr>
          <a:xfrm flipV="1">
            <a:off x="97903" y="340811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直接连接符 158"/>
          <p:cNvCxnSpPr/>
          <p:nvPr/>
        </p:nvCxnSpPr>
        <p:spPr>
          <a:xfrm flipV="1">
            <a:off x="97903" y="348216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0" name="直接连接符 159"/>
          <p:cNvCxnSpPr/>
          <p:nvPr/>
        </p:nvCxnSpPr>
        <p:spPr>
          <a:xfrm flipV="1">
            <a:off x="97903" y="35562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1" name="直接连接符 160"/>
          <p:cNvCxnSpPr/>
          <p:nvPr/>
        </p:nvCxnSpPr>
        <p:spPr>
          <a:xfrm flipV="1">
            <a:off x="97903" y="363026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2" name="直接连接符 161"/>
          <p:cNvCxnSpPr/>
          <p:nvPr/>
        </p:nvCxnSpPr>
        <p:spPr>
          <a:xfrm flipV="1">
            <a:off x="97903" y="37043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3" name="直接连接符 162"/>
          <p:cNvCxnSpPr/>
          <p:nvPr/>
        </p:nvCxnSpPr>
        <p:spPr>
          <a:xfrm flipV="1">
            <a:off x="97903" y="377836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4" name="直接连接符 163"/>
          <p:cNvCxnSpPr/>
          <p:nvPr/>
        </p:nvCxnSpPr>
        <p:spPr>
          <a:xfrm flipV="1">
            <a:off x="97903" y="385241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5" name="直接连接符 164"/>
          <p:cNvCxnSpPr/>
          <p:nvPr/>
        </p:nvCxnSpPr>
        <p:spPr>
          <a:xfrm flipV="1">
            <a:off x="97903" y="392647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6" name="直接连接符 165"/>
          <p:cNvCxnSpPr/>
          <p:nvPr/>
        </p:nvCxnSpPr>
        <p:spPr>
          <a:xfrm flipV="1">
            <a:off x="97903" y="400052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7" name="直接连接符 166"/>
          <p:cNvCxnSpPr/>
          <p:nvPr/>
        </p:nvCxnSpPr>
        <p:spPr>
          <a:xfrm flipV="1">
            <a:off x="97903" y="407457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8" name="直接连接符 167"/>
          <p:cNvCxnSpPr/>
          <p:nvPr/>
        </p:nvCxnSpPr>
        <p:spPr>
          <a:xfrm flipV="1">
            <a:off x="97903" y="414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9" name="直接连接符 168"/>
          <p:cNvCxnSpPr/>
          <p:nvPr/>
        </p:nvCxnSpPr>
        <p:spPr>
          <a:xfrm flipV="1">
            <a:off x="97903" y="422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0" name="直接连接符 169"/>
          <p:cNvCxnSpPr/>
          <p:nvPr/>
        </p:nvCxnSpPr>
        <p:spPr>
          <a:xfrm flipV="1">
            <a:off x="97903" y="429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1" name="直接连接符 170"/>
          <p:cNvCxnSpPr/>
          <p:nvPr/>
        </p:nvCxnSpPr>
        <p:spPr>
          <a:xfrm flipV="1">
            <a:off x="97903" y="4370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2" name="直接连接符 171"/>
          <p:cNvCxnSpPr/>
          <p:nvPr/>
        </p:nvCxnSpPr>
        <p:spPr>
          <a:xfrm flipV="1">
            <a:off x="97903" y="44448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3" name="直接连接符 172"/>
          <p:cNvCxnSpPr/>
          <p:nvPr/>
        </p:nvCxnSpPr>
        <p:spPr>
          <a:xfrm flipV="1">
            <a:off x="97903" y="451887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4" name="直接连接符 173"/>
          <p:cNvCxnSpPr/>
          <p:nvPr/>
        </p:nvCxnSpPr>
        <p:spPr>
          <a:xfrm flipV="1">
            <a:off x="97903" y="45929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5" name="直接连接符 174"/>
          <p:cNvCxnSpPr/>
          <p:nvPr/>
        </p:nvCxnSpPr>
        <p:spPr>
          <a:xfrm flipV="1">
            <a:off x="97903" y="466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6" name="直接连接符 175"/>
          <p:cNvCxnSpPr/>
          <p:nvPr/>
        </p:nvCxnSpPr>
        <p:spPr>
          <a:xfrm flipV="1">
            <a:off x="97903" y="474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直接连接符 176"/>
          <p:cNvCxnSpPr/>
          <p:nvPr/>
        </p:nvCxnSpPr>
        <p:spPr>
          <a:xfrm flipV="1">
            <a:off x="97903" y="481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8" name="直接连接符 177"/>
          <p:cNvCxnSpPr/>
          <p:nvPr/>
        </p:nvCxnSpPr>
        <p:spPr>
          <a:xfrm flipV="1">
            <a:off x="97903" y="488912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flipV="1">
            <a:off x="97903" y="496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0" name="直接连接符 179"/>
          <p:cNvCxnSpPr/>
          <p:nvPr/>
        </p:nvCxnSpPr>
        <p:spPr>
          <a:xfrm flipV="1">
            <a:off x="97903" y="503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1" name="直接连接符 180"/>
          <p:cNvCxnSpPr/>
          <p:nvPr/>
        </p:nvCxnSpPr>
        <p:spPr>
          <a:xfrm flipV="1">
            <a:off x="97903" y="510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2" name="直接连接符 181"/>
          <p:cNvCxnSpPr/>
          <p:nvPr/>
        </p:nvCxnSpPr>
        <p:spPr>
          <a:xfrm flipV="1">
            <a:off x="97903" y="517963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3" name="直接连接符 182"/>
          <p:cNvCxnSpPr/>
          <p:nvPr/>
        </p:nvCxnSpPr>
        <p:spPr>
          <a:xfrm flipV="1">
            <a:off x="97903" y="525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4" name="直接连接符 183"/>
          <p:cNvCxnSpPr/>
          <p:nvPr/>
        </p:nvCxnSpPr>
        <p:spPr>
          <a:xfrm flipV="1">
            <a:off x="97903" y="532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5" name="直接连接符 184"/>
          <p:cNvCxnSpPr/>
          <p:nvPr/>
        </p:nvCxnSpPr>
        <p:spPr>
          <a:xfrm flipV="1">
            <a:off x="97903" y="540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6" name="直接连接符 185"/>
          <p:cNvCxnSpPr/>
          <p:nvPr/>
        </p:nvCxnSpPr>
        <p:spPr>
          <a:xfrm flipV="1">
            <a:off x="97903" y="547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7" name="直接连接符 186"/>
          <p:cNvCxnSpPr/>
          <p:nvPr/>
        </p:nvCxnSpPr>
        <p:spPr>
          <a:xfrm flipV="1">
            <a:off x="97903" y="351634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8" name="直接连接符 187"/>
          <p:cNvCxnSpPr/>
          <p:nvPr/>
        </p:nvCxnSpPr>
        <p:spPr>
          <a:xfrm flipV="1">
            <a:off x="97903" y="359039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9" name="直接连接符 188"/>
          <p:cNvCxnSpPr/>
          <p:nvPr/>
        </p:nvCxnSpPr>
        <p:spPr>
          <a:xfrm flipV="1">
            <a:off x="97903" y="366444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0" name="直接连接符 189"/>
          <p:cNvCxnSpPr/>
          <p:nvPr/>
        </p:nvCxnSpPr>
        <p:spPr>
          <a:xfrm flipV="1">
            <a:off x="97903" y="373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1" name="直接连接符 190"/>
          <p:cNvCxnSpPr/>
          <p:nvPr/>
        </p:nvCxnSpPr>
        <p:spPr>
          <a:xfrm flipV="1">
            <a:off x="97903" y="381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2" name="直接连接符 191"/>
          <p:cNvCxnSpPr/>
          <p:nvPr/>
        </p:nvCxnSpPr>
        <p:spPr>
          <a:xfrm flipV="1">
            <a:off x="97903" y="38865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3" name="直接连接符 192"/>
          <p:cNvCxnSpPr/>
          <p:nvPr/>
        </p:nvCxnSpPr>
        <p:spPr>
          <a:xfrm flipV="1">
            <a:off x="97903" y="396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4" name="直接连接符 193"/>
          <p:cNvCxnSpPr/>
          <p:nvPr/>
        </p:nvCxnSpPr>
        <p:spPr>
          <a:xfrm flipV="1">
            <a:off x="97903" y="403469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5" name="直接连接符 194"/>
          <p:cNvCxnSpPr/>
          <p:nvPr/>
        </p:nvCxnSpPr>
        <p:spPr>
          <a:xfrm flipV="1">
            <a:off x="97903" y="41087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6" name="直接连接符 195"/>
          <p:cNvCxnSpPr/>
          <p:nvPr/>
        </p:nvCxnSpPr>
        <p:spPr>
          <a:xfrm flipV="1">
            <a:off x="97903" y="41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7" name="直接连接符 196"/>
          <p:cNvCxnSpPr/>
          <p:nvPr/>
        </p:nvCxnSpPr>
        <p:spPr>
          <a:xfrm flipV="1">
            <a:off x="97903" y="42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8" name="直接连接符 197"/>
          <p:cNvCxnSpPr/>
          <p:nvPr/>
        </p:nvCxnSpPr>
        <p:spPr>
          <a:xfrm flipV="1">
            <a:off x="97903" y="43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9" name="直接连接符 198"/>
          <p:cNvCxnSpPr/>
          <p:nvPr/>
        </p:nvCxnSpPr>
        <p:spPr>
          <a:xfrm flipV="1">
            <a:off x="97903" y="44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0" name="直接连接符 199"/>
          <p:cNvCxnSpPr/>
          <p:nvPr/>
        </p:nvCxnSpPr>
        <p:spPr>
          <a:xfrm flipV="1">
            <a:off x="97903" y="447900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1" name="直接连接符 200"/>
          <p:cNvCxnSpPr/>
          <p:nvPr/>
        </p:nvCxnSpPr>
        <p:spPr>
          <a:xfrm flipV="1">
            <a:off x="97903" y="455305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2" name="直接连接符 201"/>
          <p:cNvCxnSpPr/>
          <p:nvPr/>
        </p:nvCxnSpPr>
        <p:spPr>
          <a:xfrm flipV="1">
            <a:off x="97903" y="46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3" name="直接连接符 202"/>
          <p:cNvCxnSpPr/>
          <p:nvPr/>
        </p:nvCxnSpPr>
        <p:spPr>
          <a:xfrm flipV="1">
            <a:off x="97903" y="47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4" name="直接连接符 203"/>
          <p:cNvCxnSpPr/>
          <p:nvPr/>
        </p:nvCxnSpPr>
        <p:spPr>
          <a:xfrm flipV="1">
            <a:off x="97903" y="47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5" name="直接连接符 204"/>
          <p:cNvCxnSpPr/>
          <p:nvPr/>
        </p:nvCxnSpPr>
        <p:spPr>
          <a:xfrm flipV="1">
            <a:off x="97903" y="48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6" name="直接连接符 205"/>
          <p:cNvCxnSpPr/>
          <p:nvPr/>
        </p:nvCxnSpPr>
        <p:spPr>
          <a:xfrm flipV="1">
            <a:off x="97903" y="49233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7" name="直接连接符 206"/>
          <p:cNvCxnSpPr/>
          <p:nvPr/>
        </p:nvCxnSpPr>
        <p:spPr>
          <a:xfrm flipV="1">
            <a:off x="97903" y="49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8" name="直接连接符 207"/>
          <p:cNvCxnSpPr/>
          <p:nvPr/>
        </p:nvCxnSpPr>
        <p:spPr>
          <a:xfrm flipV="1">
            <a:off x="97903" y="50714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9" name="直接连接符 208"/>
          <p:cNvCxnSpPr/>
          <p:nvPr/>
        </p:nvCxnSpPr>
        <p:spPr>
          <a:xfrm flipV="1">
            <a:off x="97903" y="513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0" name="直接连接符 209"/>
          <p:cNvCxnSpPr/>
          <p:nvPr/>
        </p:nvCxnSpPr>
        <p:spPr>
          <a:xfrm flipV="1">
            <a:off x="97903" y="521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1" name="直接连接符 210"/>
          <p:cNvCxnSpPr/>
          <p:nvPr/>
        </p:nvCxnSpPr>
        <p:spPr>
          <a:xfrm flipV="1">
            <a:off x="97903" y="528786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2" name="直接连接符 211"/>
          <p:cNvCxnSpPr/>
          <p:nvPr/>
        </p:nvCxnSpPr>
        <p:spPr>
          <a:xfrm flipV="1">
            <a:off x="97903" y="536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3" name="直接连接符 212"/>
          <p:cNvCxnSpPr/>
          <p:nvPr/>
        </p:nvCxnSpPr>
        <p:spPr>
          <a:xfrm flipV="1">
            <a:off x="97903" y="54359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0" name="直接连接符 219"/>
          <p:cNvCxnSpPr/>
          <p:nvPr/>
        </p:nvCxnSpPr>
        <p:spPr>
          <a:xfrm flipV="1">
            <a:off x="97903" y="23372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1" name="直接连接符 220"/>
          <p:cNvCxnSpPr/>
          <p:nvPr/>
        </p:nvCxnSpPr>
        <p:spPr>
          <a:xfrm flipV="1">
            <a:off x="97903" y="241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2" name="直接连接符 221"/>
          <p:cNvCxnSpPr/>
          <p:nvPr/>
        </p:nvCxnSpPr>
        <p:spPr>
          <a:xfrm flipV="1">
            <a:off x="97903" y="248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3" name="直接连接符 222"/>
          <p:cNvCxnSpPr/>
          <p:nvPr/>
        </p:nvCxnSpPr>
        <p:spPr>
          <a:xfrm flipV="1">
            <a:off x="97903" y="255938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4" name="直接连接符 223"/>
          <p:cNvCxnSpPr/>
          <p:nvPr/>
        </p:nvCxnSpPr>
        <p:spPr>
          <a:xfrm flipV="1">
            <a:off x="97903" y="263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5" name="直接连接符 224"/>
          <p:cNvCxnSpPr/>
          <p:nvPr/>
        </p:nvCxnSpPr>
        <p:spPr>
          <a:xfrm flipV="1">
            <a:off x="97903" y="270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直接连接符 225"/>
          <p:cNvCxnSpPr/>
          <p:nvPr/>
        </p:nvCxnSpPr>
        <p:spPr>
          <a:xfrm flipV="1">
            <a:off x="97903" y="278153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7" name="直接连接符 226"/>
          <p:cNvCxnSpPr/>
          <p:nvPr/>
        </p:nvCxnSpPr>
        <p:spPr>
          <a:xfrm flipV="1">
            <a:off x="97903" y="285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8" name="直接连接符 227"/>
          <p:cNvCxnSpPr/>
          <p:nvPr/>
        </p:nvCxnSpPr>
        <p:spPr>
          <a:xfrm flipV="1">
            <a:off x="97903" y="292963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9" name="直接连接符 228"/>
          <p:cNvCxnSpPr/>
          <p:nvPr/>
        </p:nvCxnSpPr>
        <p:spPr>
          <a:xfrm flipV="1">
            <a:off x="97903" y="300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0" name="直接连接符 229"/>
          <p:cNvCxnSpPr/>
          <p:nvPr/>
        </p:nvCxnSpPr>
        <p:spPr>
          <a:xfrm flipV="1">
            <a:off x="97903" y="307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1" name="直接连接符 230"/>
          <p:cNvCxnSpPr/>
          <p:nvPr/>
        </p:nvCxnSpPr>
        <p:spPr>
          <a:xfrm flipV="1">
            <a:off x="97903" y="315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直接连接符 231"/>
          <p:cNvCxnSpPr/>
          <p:nvPr/>
        </p:nvCxnSpPr>
        <p:spPr>
          <a:xfrm flipV="1">
            <a:off x="97903" y="322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3" name="直接连接符 232"/>
          <p:cNvCxnSpPr/>
          <p:nvPr/>
        </p:nvCxnSpPr>
        <p:spPr>
          <a:xfrm flipV="1">
            <a:off x="97903" y="329988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4" name="直接连接符 233"/>
          <p:cNvCxnSpPr/>
          <p:nvPr/>
        </p:nvCxnSpPr>
        <p:spPr>
          <a:xfrm flipV="1">
            <a:off x="97903" y="337393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5" name="直接连接符 234"/>
          <p:cNvCxnSpPr/>
          <p:nvPr/>
        </p:nvCxnSpPr>
        <p:spPr>
          <a:xfrm flipV="1">
            <a:off x="97903" y="344798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3" name="直接连接符 242"/>
          <p:cNvCxnSpPr/>
          <p:nvPr/>
        </p:nvCxnSpPr>
        <p:spPr>
          <a:xfrm flipV="1">
            <a:off x="97903" y="151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4" name="直接连接符 243"/>
          <p:cNvCxnSpPr/>
          <p:nvPr/>
        </p:nvCxnSpPr>
        <p:spPr>
          <a:xfrm flipV="1">
            <a:off x="97903" y="159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5" name="直接连接符 244"/>
          <p:cNvCxnSpPr/>
          <p:nvPr/>
        </p:nvCxnSpPr>
        <p:spPr>
          <a:xfrm flipV="1">
            <a:off x="97903" y="166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6" name="直接连接符 245"/>
          <p:cNvCxnSpPr/>
          <p:nvPr/>
        </p:nvCxnSpPr>
        <p:spPr>
          <a:xfrm flipV="1">
            <a:off x="97903" y="17391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7" name="直接连接符 246"/>
          <p:cNvCxnSpPr/>
          <p:nvPr/>
        </p:nvCxnSpPr>
        <p:spPr>
          <a:xfrm flipV="1">
            <a:off x="97903" y="181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8" name="直接连接符 247"/>
          <p:cNvCxnSpPr/>
          <p:nvPr/>
        </p:nvCxnSpPr>
        <p:spPr>
          <a:xfrm flipV="1">
            <a:off x="97903" y="188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9" name="直接连接符 248"/>
          <p:cNvCxnSpPr/>
          <p:nvPr/>
        </p:nvCxnSpPr>
        <p:spPr>
          <a:xfrm flipV="1">
            <a:off x="97903" y="196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0" name="直接连接符 249"/>
          <p:cNvCxnSpPr/>
          <p:nvPr/>
        </p:nvCxnSpPr>
        <p:spPr>
          <a:xfrm flipV="1">
            <a:off x="97903" y="203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1" name="直接连接符 250"/>
          <p:cNvCxnSpPr/>
          <p:nvPr/>
        </p:nvCxnSpPr>
        <p:spPr>
          <a:xfrm flipV="1">
            <a:off x="97903" y="210938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2" name="直接连接符 251"/>
          <p:cNvCxnSpPr/>
          <p:nvPr/>
        </p:nvCxnSpPr>
        <p:spPr>
          <a:xfrm flipV="1">
            <a:off x="97903" y="218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3" name="直接连接符 252"/>
          <p:cNvCxnSpPr/>
          <p:nvPr/>
        </p:nvCxnSpPr>
        <p:spPr>
          <a:xfrm flipV="1">
            <a:off x="97903" y="225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4" name="直接连接符 253"/>
          <p:cNvCxnSpPr/>
          <p:nvPr/>
        </p:nvCxnSpPr>
        <p:spPr>
          <a:xfrm flipV="1">
            <a:off x="97903" y="14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5" name="直接连接符 254"/>
          <p:cNvCxnSpPr/>
          <p:nvPr/>
        </p:nvCxnSpPr>
        <p:spPr>
          <a:xfrm flipV="1">
            <a:off x="97903" y="15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6" name="直接连接符 255"/>
          <p:cNvCxnSpPr/>
          <p:nvPr/>
        </p:nvCxnSpPr>
        <p:spPr>
          <a:xfrm flipV="1">
            <a:off x="97903" y="16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7" name="直接连接符 256"/>
          <p:cNvCxnSpPr/>
          <p:nvPr/>
        </p:nvCxnSpPr>
        <p:spPr>
          <a:xfrm flipV="1">
            <a:off x="97903" y="17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直接连接符 257"/>
          <p:cNvCxnSpPr/>
          <p:nvPr/>
        </p:nvCxnSpPr>
        <p:spPr>
          <a:xfrm flipV="1">
            <a:off x="97903" y="177900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直接连接符 258"/>
          <p:cNvCxnSpPr/>
          <p:nvPr/>
        </p:nvCxnSpPr>
        <p:spPr>
          <a:xfrm flipV="1">
            <a:off x="97903" y="185305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0" name="直接连接符 259"/>
          <p:cNvCxnSpPr/>
          <p:nvPr/>
        </p:nvCxnSpPr>
        <p:spPr>
          <a:xfrm flipV="1">
            <a:off x="97903" y="19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直接连接符 260"/>
          <p:cNvCxnSpPr/>
          <p:nvPr/>
        </p:nvCxnSpPr>
        <p:spPr>
          <a:xfrm flipV="1">
            <a:off x="97903" y="20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直接连接符 261"/>
          <p:cNvCxnSpPr/>
          <p:nvPr/>
        </p:nvCxnSpPr>
        <p:spPr>
          <a:xfrm flipV="1">
            <a:off x="97903" y="20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3" name="直接连接符 262"/>
          <p:cNvCxnSpPr/>
          <p:nvPr/>
        </p:nvCxnSpPr>
        <p:spPr>
          <a:xfrm flipV="1">
            <a:off x="97903" y="21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4" name="直接连接符 263"/>
          <p:cNvCxnSpPr/>
          <p:nvPr/>
        </p:nvCxnSpPr>
        <p:spPr>
          <a:xfrm flipV="1">
            <a:off x="97903" y="222330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5" name="直接连接符 264"/>
          <p:cNvCxnSpPr/>
          <p:nvPr/>
        </p:nvCxnSpPr>
        <p:spPr>
          <a:xfrm flipV="1">
            <a:off x="97903" y="22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6" name="直接连接符 265"/>
          <p:cNvCxnSpPr/>
          <p:nvPr/>
        </p:nvCxnSpPr>
        <p:spPr>
          <a:xfrm flipV="1">
            <a:off x="97903" y="12236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7" name="直接连接符 266"/>
          <p:cNvCxnSpPr/>
          <p:nvPr/>
        </p:nvCxnSpPr>
        <p:spPr>
          <a:xfrm flipV="1">
            <a:off x="97903" y="1297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8" name="直接连接符 267"/>
          <p:cNvCxnSpPr/>
          <p:nvPr/>
        </p:nvCxnSpPr>
        <p:spPr>
          <a:xfrm flipV="1">
            <a:off x="97903" y="137172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9" name="直接连接符 268"/>
          <p:cNvCxnSpPr/>
          <p:nvPr/>
        </p:nvCxnSpPr>
        <p:spPr>
          <a:xfrm flipV="1">
            <a:off x="97903" y="1445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0" name="直接连接符 269"/>
          <p:cNvCxnSpPr/>
          <p:nvPr/>
        </p:nvCxnSpPr>
        <p:spPr>
          <a:xfrm flipV="1">
            <a:off x="97903" y="118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1" name="直接连接符 270"/>
          <p:cNvCxnSpPr/>
          <p:nvPr/>
        </p:nvCxnSpPr>
        <p:spPr>
          <a:xfrm flipV="1">
            <a:off x="97903" y="126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2" name="直接连接符 271"/>
          <p:cNvCxnSpPr/>
          <p:nvPr/>
        </p:nvCxnSpPr>
        <p:spPr>
          <a:xfrm flipV="1">
            <a:off x="97903" y="1336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3" name="直接连接符 272"/>
          <p:cNvCxnSpPr/>
          <p:nvPr/>
        </p:nvCxnSpPr>
        <p:spPr>
          <a:xfrm flipV="1">
            <a:off x="97903" y="141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4" name="直接连接符 273"/>
          <p:cNvCxnSpPr/>
          <p:nvPr/>
        </p:nvCxnSpPr>
        <p:spPr>
          <a:xfrm flipV="1">
            <a:off x="97903" y="1111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6" name="直接连接符 275"/>
          <p:cNvCxnSpPr/>
          <p:nvPr/>
        </p:nvCxnSpPr>
        <p:spPr>
          <a:xfrm flipV="1">
            <a:off x="97903" y="115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7" name="直接连接符 326"/>
          <p:cNvCxnSpPr/>
          <p:nvPr/>
        </p:nvCxnSpPr>
        <p:spPr>
          <a:xfrm flipV="1">
            <a:off x="9195454" y="509229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8" name="直接连接符 327"/>
          <p:cNvCxnSpPr/>
          <p:nvPr/>
        </p:nvCxnSpPr>
        <p:spPr>
          <a:xfrm flipV="1">
            <a:off x="9195454" y="516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9" name="直接连接符 328"/>
          <p:cNvCxnSpPr/>
          <p:nvPr/>
        </p:nvCxnSpPr>
        <p:spPr>
          <a:xfrm flipV="1">
            <a:off x="9195454" y="524039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0" name="直接连接符 329"/>
          <p:cNvCxnSpPr/>
          <p:nvPr/>
        </p:nvCxnSpPr>
        <p:spPr>
          <a:xfrm flipV="1">
            <a:off x="9195454" y="531444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1" name="直接连接符 330"/>
          <p:cNvCxnSpPr/>
          <p:nvPr/>
        </p:nvCxnSpPr>
        <p:spPr>
          <a:xfrm flipV="1">
            <a:off x="9195454" y="538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2" name="直接连接符 331"/>
          <p:cNvCxnSpPr/>
          <p:nvPr/>
        </p:nvCxnSpPr>
        <p:spPr>
          <a:xfrm flipV="1">
            <a:off x="9195454" y="505811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直接连接符 332"/>
          <p:cNvCxnSpPr/>
          <p:nvPr/>
        </p:nvCxnSpPr>
        <p:spPr>
          <a:xfrm flipV="1">
            <a:off x="9195454" y="513216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直接连接符 333"/>
          <p:cNvCxnSpPr/>
          <p:nvPr/>
        </p:nvCxnSpPr>
        <p:spPr>
          <a:xfrm flipV="1">
            <a:off x="9195454" y="52062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直接连接符 334"/>
          <p:cNvCxnSpPr/>
          <p:nvPr/>
        </p:nvCxnSpPr>
        <p:spPr>
          <a:xfrm flipV="1">
            <a:off x="9195454" y="52802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直接连接符 335"/>
          <p:cNvCxnSpPr/>
          <p:nvPr/>
        </p:nvCxnSpPr>
        <p:spPr>
          <a:xfrm flipV="1">
            <a:off x="9195454" y="535431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直接连接符 336"/>
          <p:cNvCxnSpPr/>
          <p:nvPr/>
        </p:nvCxnSpPr>
        <p:spPr>
          <a:xfrm flipV="1">
            <a:off x="9195454" y="54283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直接连接符 337"/>
          <p:cNvCxnSpPr/>
          <p:nvPr/>
        </p:nvCxnSpPr>
        <p:spPr>
          <a:xfrm flipV="1">
            <a:off x="9195454" y="479893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直接连接符 338"/>
          <p:cNvCxnSpPr/>
          <p:nvPr/>
        </p:nvCxnSpPr>
        <p:spPr>
          <a:xfrm flipV="1">
            <a:off x="9195454" y="4872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直接连接符 339"/>
          <p:cNvCxnSpPr/>
          <p:nvPr/>
        </p:nvCxnSpPr>
        <p:spPr>
          <a:xfrm flipV="1">
            <a:off x="9195454" y="494704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直接连接符 340"/>
          <p:cNvCxnSpPr/>
          <p:nvPr/>
        </p:nvCxnSpPr>
        <p:spPr>
          <a:xfrm flipV="1">
            <a:off x="9195454" y="502109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直接连接符 341"/>
          <p:cNvCxnSpPr/>
          <p:nvPr/>
        </p:nvCxnSpPr>
        <p:spPr>
          <a:xfrm flipV="1">
            <a:off x="9195454" y="47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直接连接符 342"/>
          <p:cNvCxnSpPr/>
          <p:nvPr/>
        </p:nvCxnSpPr>
        <p:spPr>
          <a:xfrm flipV="1">
            <a:off x="9195454" y="48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直接连接符 343"/>
          <p:cNvCxnSpPr/>
          <p:nvPr/>
        </p:nvCxnSpPr>
        <p:spPr>
          <a:xfrm flipV="1">
            <a:off x="9195454" y="49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直接连接符 344"/>
          <p:cNvCxnSpPr/>
          <p:nvPr/>
        </p:nvCxnSpPr>
        <p:spPr>
          <a:xfrm flipV="1">
            <a:off x="9195454" y="49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6" name="直接连接符 345"/>
          <p:cNvCxnSpPr/>
          <p:nvPr/>
        </p:nvCxnSpPr>
        <p:spPr>
          <a:xfrm flipV="1">
            <a:off x="9195454" y="46869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7" name="直接连接符 346"/>
          <p:cNvCxnSpPr/>
          <p:nvPr/>
        </p:nvCxnSpPr>
        <p:spPr>
          <a:xfrm flipV="1">
            <a:off x="9195454" y="47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3" name="文本框 2"/>
          <p:cNvSpPr txBox="1"/>
          <p:nvPr/>
        </p:nvSpPr>
        <p:spPr>
          <a:xfrm>
            <a:off x="3672465" y="180101"/>
            <a:ext cx="2021840" cy="645160"/>
          </a:xfrm>
          <a:prstGeom prst="rect">
            <a:avLst/>
          </a:prstGeom>
          <a:noFill/>
          <a:ln w="9525">
            <a:noFill/>
          </a:ln>
        </p:spPr>
        <p:txBody>
          <a:bodyPr wrap="non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l" eaLnBrk="1" hangingPunct="1">
              <a:lnSpc>
                <a:spcPct val="100000"/>
              </a:lnSpc>
              <a:spcBef>
                <a:spcPct val="0"/>
              </a:spcBef>
              <a:buNone/>
            </a:pPr>
            <a:r>
              <a:rPr lang="en-US" sz="1800" b="1">
                <a:solidFill>
                  <a:srgbClr val="00A99D"/>
                </a:solidFill>
                <a:latin typeface="Noto Sans SC"/>
                <a:ea typeface="Noto Sans SC"/>
                <a:cs typeface="Noto Sans SC"/>
                <a:sym typeface="Noto Sans SC"/>
              </a:rPr>
              <a:t>通讯故障检修指南</a:t>
            </a:r>
            <a:endParaRPr lang="en-US" altLang="en-US" sz="1800" b="1">
              <a:solidFill>
                <a:srgbClr val="00A99D"/>
              </a:solidFill>
              <a:latin typeface="Noto Sans SC"/>
              <a:ea typeface="Noto Sans SC"/>
              <a:cs typeface="Noto Sans SC"/>
              <a:sym typeface="Noto Sans SC"/>
            </a:endParaRPr>
          </a:p>
          <a:p>
            <a:pPr marL="0" lvl="0" indent="0" eaLnBrk="1" hangingPunct="1">
              <a:lnSpc>
                <a:spcPct val="100000"/>
              </a:lnSpc>
              <a:spcBef>
                <a:spcPct val="0"/>
              </a:spcBef>
              <a:buNone/>
            </a:pPr>
            <a:endParaRPr lang="zh-CN" altLang="en-US" sz="1800" b="1" dirty="0" smtClean="0">
              <a:latin typeface="微软雅黑" panose="020B0503020204020204" charset="-122"/>
              <a:ea typeface="微软雅黑" panose="020B0503020204020204" charset="-122"/>
              <a:sym typeface="宋体" panose="02010600030101010101" pitchFamily="2" charset="-122"/>
            </a:endParaRPr>
          </a:p>
        </p:txBody>
      </p:sp>
      <p:cxnSp>
        <p:nvCxnSpPr>
          <p:cNvPr id="9" name="直接连接符 8"/>
          <p:cNvCxnSpPr/>
          <p:nvPr/>
        </p:nvCxnSpPr>
        <p:spPr>
          <a:xfrm>
            <a:off x="36195" y="548640"/>
            <a:ext cx="9899650" cy="0"/>
          </a:xfrm>
          <a:prstGeom prst="line">
            <a:avLst/>
          </a:prstGeom>
          <a:ln w="88900" cap="flat" cmpd="thickThin">
            <a:solidFill>
              <a:schemeClr val="accent1">
                <a:lumMod val="75000"/>
              </a:schemeClr>
            </a:solidFill>
            <a:prstDash val="solid"/>
            <a:bevel/>
            <a:headEnd type="none"/>
          </a:ln>
        </p:spPr>
        <p:style>
          <a:lnRef idx="1">
            <a:schemeClr val="accent1"/>
          </a:lnRef>
          <a:fillRef idx="0">
            <a:schemeClr val="accent1"/>
          </a:fillRef>
          <a:effectRef idx="0">
            <a:schemeClr val="accent1"/>
          </a:effectRef>
          <a:fontRef idx="minor">
            <a:schemeClr val="tx1"/>
          </a:fontRef>
        </p:style>
      </p:cxnSp>
      <p:sp>
        <p:nvSpPr>
          <p:cNvPr id="2" name="AutoShape 3"/>
          <p:cNvSpPr/>
          <p:nvPr/>
        </p:nvSpPr>
        <p:spPr>
          <a:xfrm>
            <a:off x="620990" y="1048537"/>
            <a:ext cx="8693864" cy="517492"/>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610" b="1" i="0" u="none" strike="noStrike">
                <a:solidFill>
                  <a:srgbClr val="1F2937"/>
                </a:solidFill>
                <a:latin typeface="Noto Sans SC"/>
                <a:ea typeface="Noto Sans SC"/>
                <a:cs typeface="Noto Sans SC"/>
                <a:sym typeface="Noto Sans SC"/>
              </a:rPr>
              <a:t>05. 总结与预防性维护：核心流程总结</a:t>
            </a:r>
            <a:endParaRPr lang="en-US" sz="895"/>
          </a:p>
        </p:txBody>
      </p:sp>
      <p:sp>
        <p:nvSpPr>
          <p:cNvPr id="4" name="AutoShape 4"/>
          <p:cNvSpPr/>
          <p:nvPr/>
        </p:nvSpPr>
        <p:spPr>
          <a:xfrm>
            <a:off x="620990" y="1980023"/>
            <a:ext cx="2690958" cy="1759473"/>
          </a:xfrm>
          <a:prstGeom prst="roundRect">
            <a:avLst>
              <a:gd name="adj" fmla="val 4705"/>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sp>
        <p:nvSpPr>
          <p:cNvPr id="5" name="AutoShape 5"/>
          <p:cNvSpPr/>
          <p:nvPr/>
        </p:nvSpPr>
        <p:spPr>
          <a:xfrm>
            <a:off x="620990" y="1980023"/>
            <a:ext cx="620990" cy="1759473"/>
          </a:xfrm>
          <a:prstGeom prst="roundRect">
            <a:avLst>
              <a:gd name="adj" fmla="val 0"/>
            </a:avLst>
          </a:prstGeom>
          <a:solidFill>
            <a:srgbClr val="00A99D">
              <a:alpha val="100000"/>
            </a:srgbClr>
          </a:solidFill>
          <a:ln w="25400" cap="flat" cmpd="sng">
            <a:noFill/>
            <a:prstDash val="solid"/>
            <a:round/>
          </a:ln>
        </p:spPr>
        <p:txBody>
          <a:bodyPr vert="horz" wrap="square" lIns="51749" tIns="51749" rIns="51749" bIns="51749" rtlCol="0" anchor="ctr"/>
          <a:lstStyle/>
          <a:p>
            <a:pPr algn="ctr">
              <a:defRPr/>
            </a:pPr>
            <a:endParaRPr sz="1465"/>
          </a:p>
        </p:txBody>
      </p:sp>
      <p:sp>
        <p:nvSpPr>
          <p:cNvPr id="6" name="AutoShape 6"/>
          <p:cNvSpPr/>
          <p:nvPr/>
        </p:nvSpPr>
        <p:spPr>
          <a:xfrm>
            <a:off x="620990" y="2445765"/>
            <a:ext cx="620990" cy="827987"/>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2935" b="1" i="0" u="none" strike="noStrike">
                <a:solidFill>
                  <a:srgbClr val="FFFFFF"/>
                </a:solidFill>
                <a:latin typeface="Noto Sans SC"/>
                <a:ea typeface="Noto Sans SC"/>
                <a:cs typeface="Noto Sans SC"/>
                <a:sym typeface="Noto Sans SC"/>
              </a:rPr>
              <a:t>01</a:t>
            </a:r>
            <a:endParaRPr lang="en-US" sz="895"/>
          </a:p>
        </p:txBody>
      </p:sp>
      <p:sp>
        <p:nvSpPr>
          <p:cNvPr id="7" name="AutoShape 7"/>
          <p:cNvSpPr/>
          <p:nvPr/>
        </p:nvSpPr>
        <p:spPr>
          <a:xfrm>
            <a:off x="1397228" y="2187019"/>
            <a:ext cx="1759473" cy="1345479"/>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465" b="1" i="0" u="none" strike="noStrike">
                <a:solidFill>
                  <a:srgbClr val="1F2937"/>
                </a:solidFill>
                <a:latin typeface="Noto Sans SC"/>
                <a:ea typeface="Noto Sans SC"/>
                <a:cs typeface="Noto Sans SC"/>
                <a:sym typeface="Noto Sans SC"/>
              </a:rPr>
              <a:t>观察与记录</a:t>
            </a:r>
            <a:endParaRPr lang="en-US" sz="895"/>
          </a:p>
          <a:p>
            <a:pPr indent="0" algn="l">
              <a:lnSpc>
                <a:spcPct val="117000"/>
              </a:lnSpc>
              <a:spcBef>
                <a:spcPts val="1000"/>
              </a:spcBef>
            </a:pPr>
            <a:r>
              <a:rPr lang="en-US" sz="1060" b="0" i="0" u="none" strike="noStrike">
                <a:solidFill>
                  <a:srgbClr val="4B5563"/>
                </a:solidFill>
                <a:latin typeface="Noto Sans SC"/>
                <a:ea typeface="Noto Sans SC"/>
                <a:cs typeface="Noto Sans SC"/>
                <a:sym typeface="Noto Sans SC"/>
              </a:rPr>
              <a:t>记录故障现象（如指示灯状态、错误代码），为后续分析提供依据。</a:t>
            </a:r>
            <a:endParaRPr lang="en-US" sz="1060" b="0" i="0" u="none" strike="noStrike">
              <a:solidFill>
                <a:srgbClr val="4B5563"/>
              </a:solidFill>
              <a:latin typeface="Noto Sans SC"/>
              <a:ea typeface="Noto Sans SC"/>
              <a:cs typeface="Noto Sans SC"/>
              <a:sym typeface="Noto Sans SC"/>
            </a:endParaRPr>
          </a:p>
        </p:txBody>
      </p:sp>
      <p:sp>
        <p:nvSpPr>
          <p:cNvPr id="8" name="AutoShape 8"/>
          <p:cNvSpPr/>
          <p:nvPr/>
        </p:nvSpPr>
        <p:spPr>
          <a:xfrm>
            <a:off x="3622443" y="1980023"/>
            <a:ext cx="2690958" cy="1759473"/>
          </a:xfrm>
          <a:prstGeom prst="roundRect">
            <a:avLst>
              <a:gd name="adj" fmla="val 4705"/>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sp>
        <p:nvSpPr>
          <p:cNvPr id="10" name="AutoShape 9"/>
          <p:cNvSpPr/>
          <p:nvPr/>
        </p:nvSpPr>
        <p:spPr>
          <a:xfrm>
            <a:off x="3622443" y="1980023"/>
            <a:ext cx="620990" cy="1759473"/>
          </a:xfrm>
          <a:prstGeom prst="roundRect">
            <a:avLst>
              <a:gd name="adj" fmla="val 0"/>
            </a:avLst>
          </a:prstGeom>
          <a:solidFill>
            <a:srgbClr val="00A99D">
              <a:alpha val="100000"/>
            </a:srgbClr>
          </a:solidFill>
          <a:ln w="25400" cap="flat" cmpd="sng">
            <a:noFill/>
            <a:prstDash val="solid"/>
            <a:round/>
          </a:ln>
        </p:spPr>
        <p:txBody>
          <a:bodyPr vert="horz" wrap="square" lIns="51749" tIns="51749" rIns="51749" bIns="51749" rtlCol="0" anchor="ctr"/>
          <a:lstStyle/>
          <a:p>
            <a:pPr algn="ctr">
              <a:defRPr/>
            </a:pPr>
            <a:endParaRPr sz="1465"/>
          </a:p>
        </p:txBody>
      </p:sp>
      <p:sp>
        <p:nvSpPr>
          <p:cNvPr id="11" name="AutoShape 10"/>
          <p:cNvSpPr/>
          <p:nvPr/>
        </p:nvSpPr>
        <p:spPr>
          <a:xfrm>
            <a:off x="3622443" y="2445765"/>
            <a:ext cx="620990" cy="827987"/>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2935" b="1" i="0" u="none" strike="noStrike">
                <a:solidFill>
                  <a:srgbClr val="FFFFFF"/>
                </a:solidFill>
                <a:latin typeface="Noto Sans SC"/>
                <a:ea typeface="Noto Sans SC"/>
                <a:cs typeface="Noto Sans SC"/>
                <a:sym typeface="Noto Sans SC"/>
              </a:rPr>
              <a:t>02</a:t>
            </a:r>
            <a:endParaRPr lang="en-US" sz="895"/>
          </a:p>
        </p:txBody>
      </p:sp>
      <p:sp>
        <p:nvSpPr>
          <p:cNvPr id="12" name="AutoShape 11"/>
          <p:cNvSpPr/>
          <p:nvPr/>
        </p:nvSpPr>
        <p:spPr>
          <a:xfrm>
            <a:off x="4398681" y="2187019"/>
            <a:ext cx="1759473" cy="1345479"/>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465" b="1" i="0" u="none" strike="noStrike">
                <a:solidFill>
                  <a:srgbClr val="1F2937"/>
                </a:solidFill>
                <a:latin typeface="Noto Sans SC"/>
                <a:ea typeface="Noto Sans SC"/>
                <a:cs typeface="Noto Sans SC"/>
                <a:sym typeface="Noto Sans SC"/>
              </a:rPr>
              <a:t>物理层优先</a:t>
            </a:r>
            <a:endParaRPr lang="en-US" sz="895"/>
          </a:p>
          <a:p>
            <a:pPr indent="0" algn="l">
              <a:lnSpc>
                <a:spcPct val="117000"/>
              </a:lnSpc>
              <a:spcBef>
                <a:spcPts val="1000"/>
              </a:spcBef>
            </a:pPr>
            <a:r>
              <a:rPr lang="en-US" sz="1060" b="0" i="0" u="none" strike="noStrike">
                <a:solidFill>
                  <a:srgbClr val="4B5563"/>
                </a:solidFill>
                <a:latin typeface="Noto Sans SC"/>
                <a:ea typeface="Noto Sans SC"/>
                <a:cs typeface="Noto Sans SC"/>
                <a:sym typeface="Noto Sans SC"/>
              </a:rPr>
              <a:t>优先检查物理连接，如线缆完整性、端口状态、供电电源及终端电阻配置。</a:t>
            </a:r>
            <a:endParaRPr lang="en-US" sz="1060" b="0" i="0" u="none" strike="noStrike">
              <a:solidFill>
                <a:srgbClr val="4B5563"/>
              </a:solidFill>
              <a:latin typeface="Noto Sans SC"/>
              <a:ea typeface="Noto Sans SC"/>
              <a:cs typeface="Noto Sans SC"/>
              <a:sym typeface="Noto Sans SC"/>
            </a:endParaRPr>
          </a:p>
        </p:txBody>
      </p:sp>
      <p:sp>
        <p:nvSpPr>
          <p:cNvPr id="13" name="AutoShape 12"/>
          <p:cNvSpPr/>
          <p:nvPr/>
        </p:nvSpPr>
        <p:spPr>
          <a:xfrm>
            <a:off x="6623897" y="1980023"/>
            <a:ext cx="2690958" cy="1759473"/>
          </a:xfrm>
          <a:prstGeom prst="roundRect">
            <a:avLst>
              <a:gd name="adj" fmla="val 4705"/>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sp>
        <p:nvSpPr>
          <p:cNvPr id="14" name="AutoShape 13"/>
          <p:cNvSpPr/>
          <p:nvPr/>
        </p:nvSpPr>
        <p:spPr>
          <a:xfrm>
            <a:off x="6623897" y="1980023"/>
            <a:ext cx="620990" cy="1759473"/>
          </a:xfrm>
          <a:prstGeom prst="roundRect">
            <a:avLst>
              <a:gd name="adj" fmla="val 0"/>
            </a:avLst>
          </a:prstGeom>
          <a:solidFill>
            <a:srgbClr val="00A99D">
              <a:alpha val="100000"/>
            </a:srgbClr>
          </a:solidFill>
          <a:ln w="25400" cap="flat" cmpd="sng">
            <a:noFill/>
            <a:prstDash val="solid"/>
            <a:round/>
          </a:ln>
        </p:spPr>
        <p:txBody>
          <a:bodyPr vert="horz" wrap="square" lIns="51749" tIns="51749" rIns="51749" bIns="51749" rtlCol="0" anchor="ctr"/>
          <a:lstStyle/>
          <a:p>
            <a:pPr algn="ctr">
              <a:defRPr/>
            </a:pPr>
            <a:endParaRPr sz="1465"/>
          </a:p>
        </p:txBody>
      </p:sp>
      <p:sp>
        <p:nvSpPr>
          <p:cNvPr id="15" name="AutoShape 14"/>
          <p:cNvSpPr/>
          <p:nvPr/>
        </p:nvSpPr>
        <p:spPr>
          <a:xfrm>
            <a:off x="6623897" y="2445765"/>
            <a:ext cx="620990" cy="827987"/>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2935" b="1" i="0" u="none" strike="noStrike">
                <a:solidFill>
                  <a:srgbClr val="FFFFFF"/>
                </a:solidFill>
                <a:latin typeface="Noto Sans SC"/>
                <a:ea typeface="Noto Sans SC"/>
                <a:cs typeface="Noto Sans SC"/>
                <a:sym typeface="Noto Sans SC"/>
              </a:rPr>
              <a:t>03</a:t>
            </a:r>
            <a:endParaRPr lang="en-US" sz="895"/>
          </a:p>
        </p:txBody>
      </p:sp>
      <p:sp>
        <p:nvSpPr>
          <p:cNvPr id="16" name="AutoShape 15"/>
          <p:cNvSpPr/>
          <p:nvPr/>
        </p:nvSpPr>
        <p:spPr>
          <a:xfrm>
            <a:off x="7400135" y="2187019"/>
            <a:ext cx="1759473" cy="1345479"/>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465" b="1" i="0" u="none" strike="noStrike">
                <a:solidFill>
                  <a:srgbClr val="1F2937"/>
                </a:solidFill>
                <a:latin typeface="Noto Sans SC"/>
                <a:ea typeface="Noto Sans SC"/>
                <a:cs typeface="Noto Sans SC"/>
                <a:sym typeface="Noto Sans SC"/>
              </a:rPr>
              <a:t>简化测试环境</a:t>
            </a:r>
            <a:endParaRPr lang="en-US" sz="895"/>
          </a:p>
          <a:p>
            <a:pPr indent="0" algn="l">
              <a:lnSpc>
                <a:spcPct val="117000"/>
              </a:lnSpc>
              <a:spcBef>
                <a:spcPts val="1000"/>
              </a:spcBef>
            </a:pPr>
            <a:r>
              <a:rPr lang="en-US" sz="1060" b="0" i="0" u="none" strike="noStrike">
                <a:solidFill>
                  <a:srgbClr val="4B5563"/>
                </a:solidFill>
                <a:latin typeface="Noto Sans SC"/>
                <a:ea typeface="Noto Sans SC"/>
                <a:cs typeface="Noto Sans SC"/>
                <a:sym typeface="Noto Sans SC"/>
              </a:rPr>
              <a:t>缩小排查范围：以太网尝试直连测试；RS485使用万用表测量差分电压。</a:t>
            </a:r>
            <a:endParaRPr lang="en-US" sz="1060" b="0" i="0" u="none" strike="noStrike">
              <a:solidFill>
                <a:srgbClr val="4B5563"/>
              </a:solidFill>
              <a:latin typeface="Noto Sans SC"/>
              <a:ea typeface="Noto Sans SC"/>
              <a:cs typeface="Noto Sans SC"/>
              <a:sym typeface="Noto Sans SC"/>
            </a:endParaRPr>
          </a:p>
        </p:txBody>
      </p:sp>
      <p:sp>
        <p:nvSpPr>
          <p:cNvPr id="17" name="AutoShape 16"/>
          <p:cNvSpPr/>
          <p:nvPr/>
        </p:nvSpPr>
        <p:spPr>
          <a:xfrm>
            <a:off x="620990" y="4049990"/>
            <a:ext cx="2690958" cy="1759473"/>
          </a:xfrm>
          <a:prstGeom prst="roundRect">
            <a:avLst>
              <a:gd name="adj" fmla="val 4705"/>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sp>
        <p:nvSpPr>
          <p:cNvPr id="18" name="AutoShape 17"/>
          <p:cNvSpPr/>
          <p:nvPr/>
        </p:nvSpPr>
        <p:spPr>
          <a:xfrm>
            <a:off x="620990" y="4049990"/>
            <a:ext cx="620990" cy="1759473"/>
          </a:xfrm>
          <a:prstGeom prst="roundRect">
            <a:avLst>
              <a:gd name="adj" fmla="val 0"/>
            </a:avLst>
          </a:prstGeom>
          <a:solidFill>
            <a:srgbClr val="00A99D">
              <a:alpha val="100000"/>
            </a:srgbClr>
          </a:solidFill>
          <a:ln w="25400" cap="flat" cmpd="sng">
            <a:noFill/>
            <a:prstDash val="solid"/>
            <a:round/>
          </a:ln>
        </p:spPr>
        <p:txBody>
          <a:bodyPr vert="horz" wrap="square" lIns="51749" tIns="51749" rIns="51749" bIns="51749" rtlCol="0" anchor="ctr"/>
          <a:lstStyle/>
          <a:p>
            <a:pPr algn="ctr">
              <a:defRPr/>
            </a:pPr>
            <a:endParaRPr sz="1465"/>
          </a:p>
        </p:txBody>
      </p:sp>
      <p:sp>
        <p:nvSpPr>
          <p:cNvPr id="19" name="AutoShape 18"/>
          <p:cNvSpPr/>
          <p:nvPr/>
        </p:nvSpPr>
        <p:spPr>
          <a:xfrm>
            <a:off x="620990" y="4515733"/>
            <a:ext cx="620990" cy="827987"/>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2935" b="1" i="0" u="none" strike="noStrike">
                <a:solidFill>
                  <a:srgbClr val="FFFFFF"/>
                </a:solidFill>
                <a:latin typeface="Noto Sans SC"/>
                <a:ea typeface="Noto Sans SC"/>
                <a:cs typeface="Noto Sans SC"/>
                <a:sym typeface="Noto Sans SC"/>
              </a:rPr>
              <a:t>04</a:t>
            </a:r>
            <a:endParaRPr lang="en-US" sz="895"/>
          </a:p>
        </p:txBody>
      </p:sp>
      <p:sp>
        <p:nvSpPr>
          <p:cNvPr id="20" name="AutoShape 19"/>
          <p:cNvSpPr/>
          <p:nvPr/>
        </p:nvSpPr>
        <p:spPr>
          <a:xfrm>
            <a:off x="1397228" y="4256987"/>
            <a:ext cx="1759473" cy="1345479"/>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465" b="1" i="0" u="none" strike="noStrike">
                <a:solidFill>
                  <a:srgbClr val="1F2937"/>
                </a:solidFill>
                <a:latin typeface="Noto Sans SC"/>
                <a:ea typeface="Noto Sans SC"/>
                <a:cs typeface="Noto Sans SC"/>
                <a:sym typeface="Noto Sans SC"/>
              </a:rPr>
              <a:t>参数一致性</a:t>
            </a:r>
            <a:endParaRPr lang="en-US" sz="895"/>
          </a:p>
          <a:p>
            <a:pPr indent="0" algn="l">
              <a:lnSpc>
                <a:spcPct val="117000"/>
              </a:lnSpc>
              <a:spcBef>
                <a:spcPts val="1000"/>
              </a:spcBef>
            </a:pPr>
            <a:r>
              <a:rPr lang="en-US" sz="1060" b="0" i="0" u="none" strike="noStrike">
                <a:solidFill>
                  <a:srgbClr val="4B5563"/>
                </a:solidFill>
                <a:latin typeface="Noto Sans SC"/>
                <a:ea typeface="Noto Sans SC"/>
                <a:cs typeface="Noto Sans SC"/>
                <a:sym typeface="Noto Sans SC"/>
              </a:rPr>
              <a:t>核对并确保所有通信设备的关键参数（如波特率、站地址、奇偶校验）完全匹配。</a:t>
            </a:r>
            <a:endParaRPr lang="en-US" sz="1060" b="0" i="0" u="none" strike="noStrike">
              <a:solidFill>
                <a:srgbClr val="4B5563"/>
              </a:solidFill>
              <a:latin typeface="Noto Sans SC"/>
              <a:ea typeface="Noto Sans SC"/>
              <a:cs typeface="Noto Sans SC"/>
              <a:sym typeface="Noto Sans SC"/>
            </a:endParaRPr>
          </a:p>
        </p:txBody>
      </p:sp>
      <p:sp>
        <p:nvSpPr>
          <p:cNvPr id="21" name="AutoShape 20"/>
          <p:cNvSpPr/>
          <p:nvPr/>
        </p:nvSpPr>
        <p:spPr>
          <a:xfrm>
            <a:off x="3622443" y="4049990"/>
            <a:ext cx="2690958" cy="1759473"/>
          </a:xfrm>
          <a:prstGeom prst="roundRect">
            <a:avLst>
              <a:gd name="adj" fmla="val 4705"/>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sp>
        <p:nvSpPr>
          <p:cNvPr id="22" name="AutoShape 21"/>
          <p:cNvSpPr/>
          <p:nvPr/>
        </p:nvSpPr>
        <p:spPr>
          <a:xfrm>
            <a:off x="3622443" y="4049990"/>
            <a:ext cx="620990" cy="1759473"/>
          </a:xfrm>
          <a:prstGeom prst="roundRect">
            <a:avLst>
              <a:gd name="adj" fmla="val 0"/>
            </a:avLst>
          </a:prstGeom>
          <a:solidFill>
            <a:srgbClr val="00A99D">
              <a:alpha val="100000"/>
            </a:srgbClr>
          </a:solidFill>
          <a:ln w="25400" cap="flat" cmpd="sng">
            <a:noFill/>
            <a:prstDash val="solid"/>
            <a:round/>
          </a:ln>
        </p:spPr>
        <p:txBody>
          <a:bodyPr vert="horz" wrap="square" lIns="51749" tIns="51749" rIns="51749" bIns="51749" rtlCol="0" anchor="ctr"/>
          <a:lstStyle/>
          <a:p>
            <a:pPr algn="ctr">
              <a:defRPr/>
            </a:pPr>
            <a:endParaRPr sz="1465"/>
          </a:p>
        </p:txBody>
      </p:sp>
      <p:sp>
        <p:nvSpPr>
          <p:cNvPr id="23" name="AutoShape 22"/>
          <p:cNvSpPr/>
          <p:nvPr/>
        </p:nvSpPr>
        <p:spPr>
          <a:xfrm>
            <a:off x="3622443" y="4515733"/>
            <a:ext cx="620990" cy="827987"/>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2935" b="1" i="0" u="none" strike="noStrike">
                <a:solidFill>
                  <a:srgbClr val="FFFFFF"/>
                </a:solidFill>
                <a:latin typeface="Noto Sans SC"/>
                <a:ea typeface="Noto Sans SC"/>
                <a:cs typeface="Noto Sans SC"/>
                <a:sym typeface="Noto Sans SC"/>
              </a:rPr>
              <a:t>05</a:t>
            </a:r>
            <a:endParaRPr lang="en-US" sz="895"/>
          </a:p>
        </p:txBody>
      </p:sp>
      <p:sp>
        <p:nvSpPr>
          <p:cNvPr id="24" name="AutoShape 23"/>
          <p:cNvSpPr/>
          <p:nvPr/>
        </p:nvSpPr>
        <p:spPr>
          <a:xfrm>
            <a:off x="4398681" y="4256987"/>
            <a:ext cx="1759473" cy="1345479"/>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465" b="1" i="0" u="none" strike="noStrike">
                <a:solidFill>
                  <a:srgbClr val="1F2937"/>
                </a:solidFill>
                <a:latin typeface="Noto Sans SC"/>
                <a:ea typeface="Noto Sans SC"/>
                <a:cs typeface="Noto Sans SC"/>
                <a:sym typeface="Noto Sans SC"/>
              </a:rPr>
              <a:t>善用诊断工具</a:t>
            </a:r>
            <a:endParaRPr lang="en-US" sz="895"/>
          </a:p>
          <a:p>
            <a:pPr indent="0" algn="l">
              <a:lnSpc>
                <a:spcPct val="117000"/>
              </a:lnSpc>
              <a:spcBef>
                <a:spcPts val="1000"/>
              </a:spcBef>
            </a:pPr>
            <a:r>
              <a:rPr lang="en-US" sz="1060" b="0" i="0" u="none" strike="noStrike">
                <a:solidFill>
                  <a:srgbClr val="4B5563"/>
                </a:solidFill>
                <a:latin typeface="Noto Sans SC"/>
                <a:ea typeface="Noto Sans SC"/>
                <a:cs typeface="Noto Sans SC"/>
                <a:sym typeface="Noto Sans SC"/>
              </a:rPr>
              <a:t>充分利用PLC诊断缓冲区信息及第三方工具（如串口助手、Wireshark）进行深度抓包分析。</a:t>
            </a:r>
            <a:endParaRPr lang="en-US" sz="1060" b="0" i="0" u="none" strike="noStrike">
              <a:solidFill>
                <a:srgbClr val="4B5563"/>
              </a:solidFill>
              <a:latin typeface="Noto Sans SC"/>
              <a:ea typeface="Noto Sans SC"/>
              <a:cs typeface="Noto Sans SC"/>
              <a:sym typeface="Noto Sans SC"/>
            </a:endParaRPr>
          </a:p>
        </p:txBody>
      </p:sp>
      <p:sp>
        <p:nvSpPr>
          <p:cNvPr id="25" name="AutoShape 24"/>
          <p:cNvSpPr/>
          <p:nvPr/>
        </p:nvSpPr>
        <p:spPr>
          <a:xfrm>
            <a:off x="6623897" y="4049990"/>
            <a:ext cx="2690958" cy="1759473"/>
          </a:xfrm>
          <a:prstGeom prst="roundRect">
            <a:avLst>
              <a:gd name="adj" fmla="val 4705"/>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sp>
        <p:nvSpPr>
          <p:cNvPr id="26" name="AutoShape 25"/>
          <p:cNvSpPr/>
          <p:nvPr/>
        </p:nvSpPr>
        <p:spPr>
          <a:xfrm>
            <a:off x="6623897" y="4049990"/>
            <a:ext cx="620990" cy="1759473"/>
          </a:xfrm>
          <a:prstGeom prst="roundRect">
            <a:avLst>
              <a:gd name="adj" fmla="val 0"/>
            </a:avLst>
          </a:prstGeom>
          <a:solidFill>
            <a:srgbClr val="00A99D">
              <a:alpha val="100000"/>
            </a:srgbClr>
          </a:solidFill>
          <a:ln w="25400" cap="flat" cmpd="sng">
            <a:noFill/>
            <a:prstDash val="solid"/>
            <a:round/>
          </a:ln>
        </p:spPr>
        <p:txBody>
          <a:bodyPr vert="horz" wrap="square" lIns="51749" tIns="51749" rIns="51749" bIns="51749" rtlCol="0" anchor="ctr"/>
          <a:lstStyle/>
          <a:p>
            <a:pPr algn="ctr">
              <a:defRPr/>
            </a:pPr>
            <a:endParaRPr sz="1465"/>
          </a:p>
        </p:txBody>
      </p:sp>
      <p:sp>
        <p:nvSpPr>
          <p:cNvPr id="27" name="AutoShape 26"/>
          <p:cNvSpPr/>
          <p:nvPr/>
        </p:nvSpPr>
        <p:spPr>
          <a:xfrm>
            <a:off x="6623897" y="4515733"/>
            <a:ext cx="620990" cy="827987"/>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2935" b="1" i="0" u="none" strike="noStrike">
                <a:solidFill>
                  <a:srgbClr val="FFFFFF"/>
                </a:solidFill>
                <a:latin typeface="Noto Sans SC"/>
                <a:ea typeface="Noto Sans SC"/>
                <a:cs typeface="Noto Sans SC"/>
                <a:sym typeface="Noto Sans SC"/>
              </a:rPr>
              <a:t>06</a:t>
            </a:r>
            <a:endParaRPr lang="en-US" sz="895"/>
          </a:p>
        </p:txBody>
      </p:sp>
      <p:sp>
        <p:nvSpPr>
          <p:cNvPr id="28" name="AutoShape 27"/>
          <p:cNvSpPr/>
          <p:nvPr/>
        </p:nvSpPr>
        <p:spPr>
          <a:xfrm>
            <a:off x="7400135" y="4256987"/>
            <a:ext cx="1759473" cy="1345479"/>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1465" b="1" i="0" u="none" strike="noStrike">
                <a:solidFill>
                  <a:srgbClr val="1F2937"/>
                </a:solidFill>
                <a:latin typeface="Noto Sans SC"/>
                <a:ea typeface="Noto Sans SC"/>
                <a:cs typeface="Noto Sans SC"/>
                <a:sym typeface="Noto Sans SC"/>
              </a:rPr>
              <a:t>逻辑排查</a:t>
            </a:r>
            <a:endParaRPr lang="en-US" sz="895"/>
          </a:p>
          <a:p>
            <a:pPr indent="0" algn="l">
              <a:lnSpc>
                <a:spcPct val="117000"/>
              </a:lnSpc>
              <a:spcBef>
                <a:spcPts val="1000"/>
              </a:spcBef>
            </a:pPr>
            <a:r>
              <a:rPr lang="en-US" sz="1060" b="0" i="0" u="none" strike="noStrike">
                <a:solidFill>
                  <a:srgbClr val="4B5563"/>
                </a:solidFill>
                <a:latin typeface="Noto Sans SC"/>
                <a:ea typeface="Noto Sans SC"/>
                <a:cs typeface="Noto Sans SC"/>
                <a:sym typeface="Noto Sans SC"/>
              </a:rPr>
              <a:t>检查用户程序逻辑，如通信指令的触发方式（轮询/单次触发）、地址引用及数据长度定义。</a:t>
            </a:r>
            <a:endParaRPr lang="en-US" sz="1060" b="0" i="0" u="none" strike="noStrike">
              <a:solidFill>
                <a:srgbClr val="4B5563"/>
              </a:solidFill>
              <a:latin typeface="Noto Sans SC"/>
              <a:ea typeface="Noto Sans SC"/>
              <a:cs typeface="Noto Sans SC"/>
              <a:sym typeface="Noto Sans SC"/>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4" name="直接连接符 143"/>
          <p:cNvCxnSpPr/>
          <p:nvPr/>
        </p:nvCxnSpPr>
        <p:spPr>
          <a:xfrm flipV="1">
            <a:off x="97903" y="237140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直接连接符 144"/>
          <p:cNvCxnSpPr/>
          <p:nvPr/>
        </p:nvCxnSpPr>
        <p:spPr>
          <a:xfrm flipV="1">
            <a:off x="97903" y="244545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6" name="直接连接符 145"/>
          <p:cNvCxnSpPr/>
          <p:nvPr/>
        </p:nvCxnSpPr>
        <p:spPr>
          <a:xfrm flipV="1">
            <a:off x="97903" y="251950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7" name="直接连接符 146"/>
          <p:cNvCxnSpPr/>
          <p:nvPr/>
        </p:nvCxnSpPr>
        <p:spPr>
          <a:xfrm flipV="1">
            <a:off x="97903" y="259355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8" name="直接连接符 147"/>
          <p:cNvCxnSpPr/>
          <p:nvPr/>
        </p:nvCxnSpPr>
        <p:spPr>
          <a:xfrm flipV="1">
            <a:off x="97903" y="266760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直接连接符 148"/>
          <p:cNvCxnSpPr/>
          <p:nvPr/>
        </p:nvCxnSpPr>
        <p:spPr>
          <a:xfrm flipV="1">
            <a:off x="97903" y="274166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0" name="直接连接符 149"/>
          <p:cNvCxnSpPr/>
          <p:nvPr/>
        </p:nvCxnSpPr>
        <p:spPr>
          <a:xfrm flipV="1">
            <a:off x="97903" y="281571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1" name="直接连接符 150"/>
          <p:cNvCxnSpPr/>
          <p:nvPr/>
        </p:nvCxnSpPr>
        <p:spPr>
          <a:xfrm flipV="1">
            <a:off x="97903" y="288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2" name="直接连接符 151"/>
          <p:cNvCxnSpPr/>
          <p:nvPr/>
        </p:nvCxnSpPr>
        <p:spPr>
          <a:xfrm flipV="1">
            <a:off x="97903" y="296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直接连接符 152"/>
          <p:cNvCxnSpPr/>
          <p:nvPr/>
        </p:nvCxnSpPr>
        <p:spPr>
          <a:xfrm flipV="1">
            <a:off x="97903" y="30378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4" name="直接连接符 153"/>
          <p:cNvCxnSpPr/>
          <p:nvPr/>
        </p:nvCxnSpPr>
        <p:spPr>
          <a:xfrm flipV="1">
            <a:off x="97903" y="311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5" name="直接连接符 154"/>
          <p:cNvCxnSpPr/>
          <p:nvPr/>
        </p:nvCxnSpPr>
        <p:spPr>
          <a:xfrm flipV="1">
            <a:off x="97903" y="31859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 name="直接连接符 155"/>
          <p:cNvCxnSpPr/>
          <p:nvPr/>
        </p:nvCxnSpPr>
        <p:spPr>
          <a:xfrm flipV="1">
            <a:off x="97903" y="326001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直接连接符 156"/>
          <p:cNvCxnSpPr/>
          <p:nvPr/>
        </p:nvCxnSpPr>
        <p:spPr>
          <a:xfrm flipV="1">
            <a:off x="97903" y="33340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直接连接符 157"/>
          <p:cNvCxnSpPr/>
          <p:nvPr/>
        </p:nvCxnSpPr>
        <p:spPr>
          <a:xfrm flipV="1">
            <a:off x="97903" y="340811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直接连接符 158"/>
          <p:cNvCxnSpPr/>
          <p:nvPr/>
        </p:nvCxnSpPr>
        <p:spPr>
          <a:xfrm flipV="1">
            <a:off x="97903" y="348216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0" name="直接连接符 159"/>
          <p:cNvCxnSpPr/>
          <p:nvPr/>
        </p:nvCxnSpPr>
        <p:spPr>
          <a:xfrm flipV="1">
            <a:off x="97903" y="35562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1" name="直接连接符 160"/>
          <p:cNvCxnSpPr/>
          <p:nvPr/>
        </p:nvCxnSpPr>
        <p:spPr>
          <a:xfrm flipV="1">
            <a:off x="97903" y="363026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2" name="直接连接符 161"/>
          <p:cNvCxnSpPr/>
          <p:nvPr/>
        </p:nvCxnSpPr>
        <p:spPr>
          <a:xfrm flipV="1">
            <a:off x="97903" y="37043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3" name="直接连接符 162"/>
          <p:cNvCxnSpPr/>
          <p:nvPr/>
        </p:nvCxnSpPr>
        <p:spPr>
          <a:xfrm flipV="1">
            <a:off x="97903" y="377836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4" name="直接连接符 163"/>
          <p:cNvCxnSpPr/>
          <p:nvPr/>
        </p:nvCxnSpPr>
        <p:spPr>
          <a:xfrm flipV="1">
            <a:off x="97903" y="385241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5" name="直接连接符 164"/>
          <p:cNvCxnSpPr/>
          <p:nvPr/>
        </p:nvCxnSpPr>
        <p:spPr>
          <a:xfrm flipV="1">
            <a:off x="97903" y="392647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6" name="直接连接符 165"/>
          <p:cNvCxnSpPr/>
          <p:nvPr/>
        </p:nvCxnSpPr>
        <p:spPr>
          <a:xfrm flipV="1">
            <a:off x="97903" y="400052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7" name="直接连接符 166"/>
          <p:cNvCxnSpPr/>
          <p:nvPr/>
        </p:nvCxnSpPr>
        <p:spPr>
          <a:xfrm flipV="1">
            <a:off x="97903" y="407457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8" name="直接连接符 167"/>
          <p:cNvCxnSpPr/>
          <p:nvPr/>
        </p:nvCxnSpPr>
        <p:spPr>
          <a:xfrm flipV="1">
            <a:off x="97903" y="414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9" name="直接连接符 168"/>
          <p:cNvCxnSpPr/>
          <p:nvPr/>
        </p:nvCxnSpPr>
        <p:spPr>
          <a:xfrm flipV="1">
            <a:off x="97903" y="422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0" name="直接连接符 169"/>
          <p:cNvCxnSpPr/>
          <p:nvPr/>
        </p:nvCxnSpPr>
        <p:spPr>
          <a:xfrm flipV="1">
            <a:off x="97903" y="429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1" name="直接连接符 170"/>
          <p:cNvCxnSpPr/>
          <p:nvPr/>
        </p:nvCxnSpPr>
        <p:spPr>
          <a:xfrm flipV="1">
            <a:off x="97903" y="4370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2" name="直接连接符 171"/>
          <p:cNvCxnSpPr/>
          <p:nvPr/>
        </p:nvCxnSpPr>
        <p:spPr>
          <a:xfrm flipV="1">
            <a:off x="97903" y="44448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3" name="直接连接符 172"/>
          <p:cNvCxnSpPr/>
          <p:nvPr/>
        </p:nvCxnSpPr>
        <p:spPr>
          <a:xfrm flipV="1">
            <a:off x="97903" y="451887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4" name="直接连接符 173"/>
          <p:cNvCxnSpPr/>
          <p:nvPr/>
        </p:nvCxnSpPr>
        <p:spPr>
          <a:xfrm flipV="1">
            <a:off x="97903" y="45929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5" name="直接连接符 174"/>
          <p:cNvCxnSpPr/>
          <p:nvPr/>
        </p:nvCxnSpPr>
        <p:spPr>
          <a:xfrm flipV="1">
            <a:off x="97903" y="466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6" name="直接连接符 175"/>
          <p:cNvCxnSpPr/>
          <p:nvPr/>
        </p:nvCxnSpPr>
        <p:spPr>
          <a:xfrm flipV="1">
            <a:off x="97903" y="474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直接连接符 176"/>
          <p:cNvCxnSpPr/>
          <p:nvPr/>
        </p:nvCxnSpPr>
        <p:spPr>
          <a:xfrm flipV="1">
            <a:off x="97903" y="481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8" name="直接连接符 177"/>
          <p:cNvCxnSpPr/>
          <p:nvPr/>
        </p:nvCxnSpPr>
        <p:spPr>
          <a:xfrm flipV="1">
            <a:off x="97903" y="488912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flipV="1">
            <a:off x="97903" y="496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0" name="直接连接符 179"/>
          <p:cNvCxnSpPr/>
          <p:nvPr/>
        </p:nvCxnSpPr>
        <p:spPr>
          <a:xfrm flipV="1">
            <a:off x="97903" y="503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1" name="直接连接符 180"/>
          <p:cNvCxnSpPr/>
          <p:nvPr/>
        </p:nvCxnSpPr>
        <p:spPr>
          <a:xfrm flipV="1">
            <a:off x="97903" y="510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2" name="直接连接符 181"/>
          <p:cNvCxnSpPr/>
          <p:nvPr/>
        </p:nvCxnSpPr>
        <p:spPr>
          <a:xfrm flipV="1">
            <a:off x="97903" y="517963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3" name="直接连接符 182"/>
          <p:cNvCxnSpPr/>
          <p:nvPr/>
        </p:nvCxnSpPr>
        <p:spPr>
          <a:xfrm flipV="1">
            <a:off x="97903" y="525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4" name="直接连接符 183"/>
          <p:cNvCxnSpPr/>
          <p:nvPr/>
        </p:nvCxnSpPr>
        <p:spPr>
          <a:xfrm flipV="1">
            <a:off x="97903" y="532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5" name="直接连接符 184"/>
          <p:cNvCxnSpPr/>
          <p:nvPr/>
        </p:nvCxnSpPr>
        <p:spPr>
          <a:xfrm flipV="1">
            <a:off x="97903" y="540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6" name="直接连接符 185"/>
          <p:cNvCxnSpPr/>
          <p:nvPr/>
        </p:nvCxnSpPr>
        <p:spPr>
          <a:xfrm flipV="1">
            <a:off x="97903" y="547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7" name="直接连接符 186"/>
          <p:cNvCxnSpPr/>
          <p:nvPr/>
        </p:nvCxnSpPr>
        <p:spPr>
          <a:xfrm flipV="1">
            <a:off x="97903" y="351634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8" name="直接连接符 187"/>
          <p:cNvCxnSpPr/>
          <p:nvPr/>
        </p:nvCxnSpPr>
        <p:spPr>
          <a:xfrm flipV="1">
            <a:off x="97903" y="359039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9" name="直接连接符 188"/>
          <p:cNvCxnSpPr/>
          <p:nvPr/>
        </p:nvCxnSpPr>
        <p:spPr>
          <a:xfrm flipV="1">
            <a:off x="97903" y="366444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0" name="直接连接符 189"/>
          <p:cNvCxnSpPr/>
          <p:nvPr/>
        </p:nvCxnSpPr>
        <p:spPr>
          <a:xfrm flipV="1">
            <a:off x="97903" y="373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1" name="直接连接符 190"/>
          <p:cNvCxnSpPr/>
          <p:nvPr/>
        </p:nvCxnSpPr>
        <p:spPr>
          <a:xfrm flipV="1">
            <a:off x="97903" y="381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2" name="直接连接符 191"/>
          <p:cNvCxnSpPr/>
          <p:nvPr/>
        </p:nvCxnSpPr>
        <p:spPr>
          <a:xfrm flipV="1">
            <a:off x="97903" y="38865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3" name="直接连接符 192"/>
          <p:cNvCxnSpPr/>
          <p:nvPr/>
        </p:nvCxnSpPr>
        <p:spPr>
          <a:xfrm flipV="1">
            <a:off x="97903" y="396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4" name="直接连接符 193"/>
          <p:cNvCxnSpPr/>
          <p:nvPr/>
        </p:nvCxnSpPr>
        <p:spPr>
          <a:xfrm flipV="1">
            <a:off x="97903" y="403469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5" name="直接连接符 194"/>
          <p:cNvCxnSpPr/>
          <p:nvPr/>
        </p:nvCxnSpPr>
        <p:spPr>
          <a:xfrm flipV="1">
            <a:off x="97903" y="41087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6" name="直接连接符 195"/>
          <p:cNvCxnSpPr/>
          <p:nvPr/>
        </p:nvCxnSpPr>
        <p:spPr>
          <a:xfrm flipV="1">
            <a:off x="97903" y="41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7" name="直接连接符 196"/>
          <p:cNvCxnSpPr/>
          <p:nvPr/>
        </p:nvCxnSpPr>
        <p:spPr>
          <a:xfrm flipV="1">
            <a:off x="97903" y="42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8" name="直接连接符 197"/>
          <p:cNvCxnSpPr/>
          <p:nvPr/>
        </p:nvCxnSpPr>
        <p:spPr>
          <a:xfrm flipV="1">
            <a:off x="97903" y="43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9" name="直接连接符 198"/>
          <p:cNvCxnSpPr/>
          <p:nvPr/>
        </p:nvCxnSpPr>
        <p:spPr>
          <a:xfrm flipV="1">
            <a:off x="97903" y="44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0" name="直接连接符 199"/>
          <p:cNvCxnSpPr/>
          <p:nvPr/>
        </p:nvCxnSpPr>
        <p:spPr>
          <a:xfrm flipV="1">
            <a:off x="97903" y="447900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1" name="直接连接符 200"/>
          <p:cNvCxnSpPr/>
          <p:nvPr/>
        </p:nvCxnSpPr>
        <p:spPr>
          <a:xfrm flipV="1">
            <a:off x="97903" y="455305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2" name="直接连接符 201"/>
          <p:cNvCxnSpPr/>
          <p:nvPr/>
        </p:nvCxnSpPr>
        <p:spPr>
          <a:xfrm flipV="1">
            <a:off x="97903" y="46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3" name="直接连接符 202"/>
          <p:cNvCxnSpPr/>
          <p:nvPr/>
        </p:nvCxnSpPr>
        <p:spPr>
          <a:xfrm flipV="1">
            <a:off x="97903" y="47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4" name="直接连接符 203"/>
          <p:cNvCxnSpPr/>
          <p:nvPr/>
        </p:nvCxnSpPr>
        <p:spPr>
          <a:xfrm flipV="1">
            <a:off x="97903" y="47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5" name="直接连接符 204"/>
          <p:cNvCxnSpPr/>
          <p:nvPr/>
        </p:nvCxnSpPr>
        <p:spPr>
          <a:xfrm flipV="1">
            <a:off x="97903" y="48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6" name="直接连接符 205"/>
          <p:cNvCxnSpPr/>
          <p:nvPr/>
        </p:nvCxnSpPr>
        <p:spPr>
          <a:xfrm flipV="1">
            <a:off x="97903" y="49233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7" name="直接连接符 206"/>
          <p:cNvCxnSpPr/>
          <p:nvPr/>
        </p:nvCxnSpPr>
        <p:spPr>
          <a:xfrm flipV="1">
            <a:off x="97903" y="49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8" name="直接连接符 207"/>
          <p:cNvCxnSpPr/>
          <p:nvPr/>
        </p:nvCxnSpPr>
        <p:spPr>
          <a:xfrm flipV="1">
            <a:off x="97903" y="50714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9" name="直接连接符 208"/>
          <p:cNvCxnSpPr/>
          <p:nvPr/>
        </p:nvCxnSpPr>
        <p:spPr>
          <a:xfrm flipV="1">
            <a:off x="97903" y="513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0" name="直接连接符 209"/>
          <p:cNvCxnSpPr/>
          <p:nvPr/>
        </p:nvCxnSpPr>
        <p:spPr>
          <a:xfrm flipV="1">
            <a:off x="97903" y="521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1" name="直接连接符 210"/>
          <p:cNvCxnSpPr/>
          <p:nvPr/>
        </p:nvCxnSpPr>
        <p:spPr>
          <a:xfrm flipV="1">
            <a:off x="97903" y="528786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2" name="直接连接符 211"/>
          <p:cNvCxnSpPr/>
          <p:nvPr/>
        </p:nvCxnSpPr>
        <p:spPr>
          <a:xfrm flipV="1">
            <a:off x="97903" y="536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3" name="直接连接符 212"/>
          <p:cNvCxnSpPr/>
          <p:nvPr/>
        </p:nvCxnSpPr>
        <p:spPr>
          <a:xfrm flipV="1">
            <a:off x="97903" y="54359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0" name="直接连接符 219"/>
          <p:cNvCxnSpPr/>
          <p:nvPr/>
        </p:nvCxnSpPr>
        <p:spPr>
          <a:xfrm flipV="1">
            <a:off x="97903" y="23372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1" name="直接连接符 220"/>
          <p:cNvCxnSpPr/>
          <p:nvPr/>
        </p:nvCxnSpPr>
        <p:spPr>
          <a:xfrm flipV="1">
            <a:off x="97903" y="241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2" name="直接连接符 221"/>
          <p:cNvCxnSpPr/>
          <p:nvPr/>
        </p:nvCxnSpPr>
        <p:spPr>
          <a:xfrm flipV="1">
            <a:off x="97903" y="248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3" name="直接连接符 222"/>
          <p:cNvCxnSpPr/>
          <p:nvPr/>
        </p:nvCxnSpPr>
        <p:spPr>
          <a:xfrm flipV="1">
            <a:off x="97903" y="255938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4" name="直接连接符 223"/>
          <p:cNvCxnSpPr/>
          <p:nvPr/>
        </p:nvCxnSpPr>
        <p:spPr>
          <a:xfrm flipV="1">
            <a:off x="97903" y="263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5" name="直接连接符 224"/>
          <p:cNvCxnSpPr/>
          <p:nvPr/>
        </p:nvCxnSpPr>
        <p:spPr>
          <a:xfrm flipV="1">
            <a:off x="97903" y="270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直接连接符 225"/>
          <p:cNvCxnSpPr/>
          <p:nvPr/>
        </p:nvCxnSpPr>
        <p:spPr>
          <a:xfrm flipV="1">
            <a:off x="97903" y="278153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7" name="直接连接符 226"/>
          <p:cNvCxnSpPr/>
          <p:nvPr/>
        </p:nvCxnSpPr>
        <p:spPr>
          <a:xfrm flipV="1">
            <a:off x="97903" y="285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8" name="直接连接符 227"/>
          <p:cNvCxnSpPr/>
          <p:nvPr/>
        </p:nvCxnSpPr>
        <p:spPr>
          <a:xfrm flipV="1">
            <a:off x="97903" y="292963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9" name="直接连接符 228"/>
          <p:cNvCxnSpPr/>
          <p:nvPr/>
        </p:nvCxnSpPr>
        <p:spPr>
          <a:xfrm flipV="1">
            <a:off x="97903" y="300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0" name="直接连接符 229"/>
          <p:cNvCxnSpPr/>
          <p:nvPr/>
        </p:nvCxnSpPr>
        <p:spPr>
          <a:xfrm flipV="1">
            <a:off x="97903" y="307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1" name="直接连接符 230"/>
          <p:cNvCxnSpPr/>
          <p:nvPr/>
        </p:nvCxnSpPr>
        <p:spPr>
          <a:xfrm flipV="1">
            <a:off x="97903" y="315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直接连接符 231"/>
          <p:cNvCxnSpPr/>
          <p:nvPr/>
        </p:nvCxnSpPr>
        <p:spPr>
          <a:xfrm flipV="1">
            <a:off x="97903" y="322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3" name="直接连接符 232"/>
          <p:cNvCxnSpPr/>
          <p:nvPr/>
        </p:nvCxnSpPr>
        <p:spPr>
          <a:xfrm flipV="1">
            <a:off x="97903" y="329988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4" name="直接连接符 233"/>
          <p:cNvCxnSpPr/>
          <p:nvPr/>
        </p:nvCxnSpPr>
        <p:spPr>
          <a:xfrm flipV="1">
            <a:off x="97903" y="337393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5" name="直接连接符 234"/>
          <p:cNvCxnSpPr/>
          <p:nvPr/>
        </p:nvCxnSpPr>
        <p:spPr>
          <a:xfrm flipV="1">
            <a:off x="97903" y="344798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3" name="直接连接符 242"/>
          <p:cNvCxnSpPr/>
          <p:nvPr/>
        </p:nvCxnSpPr>
        <p:spPr>
          <a:xfrm flipV="1">
            <a:off x="97903" y="151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4" name="直接连接符 243"/>
          <p:cNvCxnSpPr/>
          <p:nvPr/>
        </p:nvCxnSpPr>
        <p:spPr>
          <a:xfrm flipV="1">
            <a:off x="97903" y="159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5" name="直接连接符 244"/>
          <p:cNvCxnSpPr/>
          <p:nvPr/>
        </p:nvCxnSpPr>
        <p:spPr>
          <a:xfrm flipV="1">
            <a:off x="97903" y="166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6" name="直接连接符 245"/>
          <p:cNvCxnSpPr/>
          <p:nvPr/>
        </p:nvCxnSpPr>
        <p:spPr>
          <a:xfrm flipV="1">
            <a:off x="97903" y="17391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7" name="直接连接符 246"/>
          <p:cNvCxnSpPr/>
          <p:nvPr/>
        </p:nvCxnSpPr>
        <p:spPr>
          <a:xfrm flipV="1">
            <a:off x="97903" y="181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8" name="直接连接符 247"/>
          <p:cNvCxnSpPr/>
          <p:nvPr/>
        </p:nvCxnSpPr>
        <p:spPr>
          <a:xfrm flipV="1">
            <a:off x="97903" y="188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9" name="直接连接符 248"/>
          <p:cNvCxnSpPr/>
          <p:nvPr/>
        </p:nvCxnSpPr>
        <p:spPr>
          <a:xfrm flipV="1">
            <a:off x="97903" y="196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0" name="直接连接符 249"/>
          <p:cNvCxnSpPr/>
          <p:nvPr/>
        </p:nvCxnSpPr>
        <p:spPr>
          <a:xfrm flipV="1">
            <a:off x="97903" y="203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1" name="直接连接符 250"/>
          <p:cNvCxnSpPr/>
          <p:nvPr/>
        </p:nvCxnSpPr>
        <p:spPr>
          <a:xfrm flipV="1">
            <a:off x="97903" y="210938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2" name="直接连接符 251"/>
          <p:cNvCxnSpPr/>
          <p:nvPr/>
        </p:nvCxnSpPr>
        <p:spPr>
          <a:xfrm flipV="1">
            <a:off x="97903" y="218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3" name="直接连接符 252"/>
          <p:cNvCxnSpPr/>
          <p:nvPr/>
        </p:nvCxnSpPr>
        <p:spPr>
          <a:xfrm flipV="1">
            <a:off x="97903" y="225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4" name="直接连接符 253"/>
          <p:cNvCxnSpPr/>
          <p:nvPr/>
        </p:nvCxnSpPr>
        <p:spPr>
          <a:xfrm flipV="1">
            <a:off x="97903" y="14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5" name="直接连接符 254"/>
          <p:cNvCxnSpPr/>
          <p:nvPr/>
        </p:nvCxnSpPr>
        <p:spPr>
          <a:xfrm flipV="1">
            <a:off x="97903" y="15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6" name="直接连接符 255"/>
          <p:cNvCxnSpPr/>
          <p:nvPr/>
        </p:nvCxnSpPr>
        <p:spPr>
          <a:xfrm flipV="1">
            <a:off x="97903" y="16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7" name="直接连接符 256"/>
          <p:cNvCxnSpPr/>
          <p:nvPr/>
        </p:nvCxnSpPr>
        <p:spPr>
          <a:xfrm flipV="1">
            <a:off x="97903" y="17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直接连接符 257"/>
          <p:cNvCxnSpPr/>
          <p:nvPr/>
        </p:nvCxnSpPr>
        <p:spPr>
          <a:xfrm flipV="1">
            <a:off x="97903" y="177900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直接连接符 258"/>
          <p:cNvCxnSpPr/>
          <p:nvPr/>
        </p:nvCxnSpPr>
        <p:spPr>
          <a:xfrm flipV="1">
            <a:off x="97903" y="185305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0" name="直接连接符 259"/>
          <p:cNvCxnSpPr/>
          <p:nvPr/>
        </p:nvCxnSpPr>
        <p:spPr>
          <a:xfrm flipV="1">
            <a:off x="97903" y="19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直接连接符 260"/>
          <p:cNvCxnSpPr/>
          <p:nvPr/>
        </p:nvCxnSpPr>
        <p:spPr>
          <a:xfrm flipV="1">
            <a:off x="97903" y="20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直接连接符 261"/>
          <p:cNvCxnSpPr/>
          <p:nvPr/>
        </p:nvCxnSpPr>
        <p:spPr>
          <a:xfrm flipV="1">
            <a:off x="97903" y="20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3" name="直接连接符 262"/>
          <p:cNvCxnSpPr/>
          <p:nvPr/>
        </p:nvCxnSpPr>
        <p:spPr>
          <a:xfrm flipV="1">
            <a:off x="97903" y="21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4" name="直接连接符 263"/>
          <p:cNvCxnSpPr/>
          <p:nvPr/>
        </p:nvCxnSpPr>
        <p:spPr>
          <a:xfrm flipV="1">
            <a:off x="97903" y="222330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5" name="直接连接符 264"/>
          <p:cNvCxnSpPr/>
          <p:nvPr/>
        </p:nvCxnSpPr>
        <p:spPr>
          <a:xfrm flipV="1">
            <a:off x="97903" y="22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6" name="直接连接符 265"/>
          <p:cNvCxnSpPr/>
          <p:nvPr/>
        </p:nvCxnSpPr>
        <p:spPr>
          <a:xfrm flipV="1">
            <a:off x="97903" y="12236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7" name="直接连接符 266"/>
          <p:cNvCxnSpPr/>
          <p:nvPr/>
        </p:nvCxnSpPr>
        <p:spPr>
          <a:xfrm flipV="1">
            <a:off x="97903" y="1297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8" name="直接连接符 267"/>
          <p:cNvCxnSpPr/>
          <p:nvPr/>
        </p:nvCxnSpPr>
        <p:spPr>
          <a:xfrm flipV="1">
            <a:off x="97903" y="137172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9" name="直接连接符 268"/>
          <p:cNvCxnSpPr/>
          <p:nvPr/>
        </p:nvCxnSpPr>
        <p:spPr>
          <a:xfrm flipV="1">
            <a:off x="97903" y="1445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0" name="直接连接符 269"/>
          <p:cNvCxnSpPr/>
          <p:nvPr/>
        </p:nvCxnSpPr>
        <p:spPr>
          <a:xfrm flipV="1">
            <a:off x="97903" y="118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1" name="直接连接符 270"/>
          <p:cNvCxnSpPr/>
          <p:nvPr/>
        </p:nvCxnSpPr>
        <p:spPr>
          <a:xfrm flipV="1">
            <a:off x="97903" y="126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2" name="直接连接符 271"/>
          <p:cNvCxnSpPr/>
          <p:nvPr/>
        </p:nvCxnSpPr>
        <p:spPr>
          <a:xfrm flipV="1">
            <a:off x="97903" y="1336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3" name="直接连接符 272"/>
          <p:cNvCxnSpPr/>
          <p:nvPr/>
        </p:nvCxnSpPr>
        <p:spPr>
          <a:xfrm flipV="1">
            <a:off x="97903" y="141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4" name="直接连接符 273"/>
          <p:cNvCxnSpPr/>
          <p:nvPr/>
        </p:nvCxnSpPr>
        <p:spPr>
          <a:xfrm flipV="1">
            <a:off x="97903" y="1111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6" name="直接连接符 275"/>
          <p:cNvCxnSpPr/>
          <p:nvPr/>
        </p:nvCxnSpPr>
        <p:spPr>
          <a:xfrm flipV="1">
            <a:off x="97903" y="115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7" name="直接连接符 326"/>
          <p:cNvCxnSpPr/>
          <p:nvPr/>
        </p:nvCxnSpPr>
        <p:spPr>
          <a:xfrm flipV="1">
            <a:off x="9195454" y="509229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8" name="直接连接符 327"/>
          <p:cNvCxnSpPr/>
          <p:nvPr/>
        </p:nvCxnSpPr>
        <p:spPr>
          <a:xfrm flipV="1">
            <a:off x="9195454" y="516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9" name="直接连接符 328"/>
          <p:cNvCxnSpPr/>
          <p:nvPr/>
        </p:nvCxnSpPr>
        <p:spPr>
          <a:xfrm flipV="1">
            <a:off x="9195454" y="524039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0" name="直接连接符 329"/>
          <p:cNvCxnSpPr/>
          <p:nvPr/>
        </p:nvCxnSpPr>
        <p:spPr>
          <a:xfrm flipV="1">
            <a:off x="9195454" y="531444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1" name="直接连接符 330"/>
          <p:cNvCxnSpPr/>
          <p:nvPr/>
        </p:nvCxnSpPr>
        <p:spPr>
          <a:xfrm flipV="1">
            <a:off x="9195454" y="538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2" name="直接连接符 331"/>
          <p:cNvCxnSpPr/>
          <p:nvPr/>
        </p:nvCxnSpPr>
        <p:spPr>
          <a:xfrm flipV="1">
            <a:off x="9195454" y="505811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直接连接符 332"/>
          <p:cNvCxnSpPr/>
          <p:nvPr/>
        </p:nvCxnSpPr>
        <p:spPr>
          <a:xfrm flipV="1">
            <a:off x="9195454" y="513216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直接连接符 333"/>
          <p:cNvCxnSpPr/>
          <p:nvPr/>
        </p:nvCxnSpPr>
        <p:spPr>
          <a:xfrm flipV="1">
            <a:off x="9195454" y="52062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直接连接符 334"/>
          <p:cNvCxnSpPr/>
          <p:nvPr/>
        </p:nvCxnSpPr>
        <p:spPr>
          <a:xfrm flipV="1">
            <a:off x="9195454" y="52802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直接连接符 335"/>
          <p:cNvCxnSpPr/>
          <p:nvPr/>
        </p:nvCxnSpPr>
        <p:spPr>
          <a:xfrm flipV="1">
            <a:off x="9195454" y="535431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直接连接符 336"/>
          <p:cNvCxnSpPr/>
          <p:nvPr/>
        </p:nvCxnSpPr>
        <p:spPr>
          <a:xfrm flipV="1">
            <a:off x="9195454" y="54283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直接连接符 337"/>
          <p:cNvCxnSpPr/>
          <p:nvPr/>
        </p:nvCxnSpPr>
        <p:spPr>
          <a:xfrm flipV="1">
            <a:off x="9195454" y="479893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直接连接符 338"/>
          <p:cNvCxnSpPr/>
          <p:nvPr/>
        </p:nvCxnSpPr>
        <p:spPr>
          <a:xfrm flipV="1">
            <a:off x="9195454" y="4872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直接连接符 339"/>
          <p:cNvCxnSpPr/>
          <p:nvPr/>
        </p:nvCxnSpPr>
        <p:spPr>
          <a:xfrm flipV="1">
            <a:off x="9195454" y="494704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直接连接符 340"/>
          <p:cNvCxnSpPr/>
          <p:nvPr/>
        </p:nvCxnSpPr>
        <p:spPr>
          <a:xfrm flipV="1">
            <a:off x="9195454" y="502109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直接连接符 341"/>
          <p:cNvCxnSpPr/>
          <p:nvPr/>
        </p:nvCxnSpPr>
        <p:spPr>
          <a:xfrm flipV="1">
            <a:off x="9195454" y="47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直接连接符 342"/>
          <p:cNvCxnSpPr/>
          <p:nvPr/>
        </p:nvCxnSpPr>
        <p:spPr>
          <a:xfrm flipV="1">
            <a:off x="9195454" y="48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直接连接符 343"/>
          <p:cNvCxnSpPr/>
          <p:nvPr/>
        </p:nvCxnSpPr>
        <p:spPr>
          <a:xfrm flipV="1">
            <a:off x="9195454" y="49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直接连接符 344"/>
          <p:cNvCxnSpPr/>
          <p:nvPr/>
        </p:nvCxnSpPr>
        <p:spPr>
          <a:xfrm flipV="1">
            <a:off x="9195454" y="49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6" name="直接连接符 345"/>
          <p:cNvCxnSpPr/>
          <p:nvPr/>
        </p:nvCxnSpPr>
        <p:spPr>
          <a:xfrm flipV="1">
            <a:off x="9195454" y="46869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7" name="直接连接符 346"/>
          <p:cNvCxnSpPr/>
          <p:nvPr/>
        </p:nvCxnSpPr>
        <p:spPr>
          <a:xfrm flipV="1">
            <a:off x="9195454" y="47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3" name="文本框 2"/>
          <p:cNvSpPr txBox="1"/>
          <p:nvPr/>
        </p:nvSpPr>
        <p:spPr>
          <a:xfrm>
            <a:off x="3672465" y="180101"/>
            <a:ext cx="2021840" cy="645160"/>
          </a:xfrm>
          <a:prstGeom prst="rect">
            <a:avLst/>
          </a:prstGeom>
          <a:noFill/>
          <a:ln w="9525">
            <a:noFill/>
          </a:ln>
        </p:spPr>
        <p:txBody>
          <a:bodyPr wrap="non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l" eaLnBrk="1" hangingPunct="1">
              <a:lnSpc>
                <a:spcPct val="100000"/>
              </a:lnSpc>
              <a:spcBef>
                <a:spcPct val="0"/>
              </a:spcBef>
              <a:buNone/>
            </a:pPr>
            <a:r>
              <a:rPr lang="en-US" sz="1800" b="1">
                <a:solidFill>
                  <a:srgbClr val="00A99D"/>
                </a:solidFill>
                <a:latin typeface="Noto Sans SC"/>
                <a:ea typeface="Noto Sans SC"/>
                <a:cs typeface="Noto Sans SC"/>
                <a:sym typeface="Noto Sans SC"/>
              </a:rPr>
              <a:t>通讯故障检修指南</a:t>
            </a:r>
            <a:endParaRPr lang="en-US" altLang="en-US" sz="1800" b="1">
              <a:solidFill>
                <a:srgbClr val="00A99D"/>
              </a:solidFill>
              <a:latin typeface="Noto Sans SC"/>
              <a:ea typeface="Noto Sans SC"/>
              <a:cs typeface="Noto Sans SC"/>
              <a:sym typeface="Noto Sans SC"/>
            </a:endParaRPr>
          </a:p>
          <a:p>
            <a:pPr marL="0" lvl="0" indent="0" eaLnBrk="1" hangingPunct="1">
              <a:lnSpc>
                <a:spcPct val="100000"/>
              </a:lnSpc>
              <a:spcBef>
                <a:spcPct val="0"/>
              </a:spcBef>
              <a:buNone/>
            </a:pPr>
            <a:endParaRPr lang="zh-CN" altLang="en-US" sz="1800" b="1" dirty="0" smtClean="0">
              <a:latin typeface="微软雅黑" panose="020B0503020204020204" charset="-122"/>
              <a:ea typeface="微软雅黑" panose="020B0503020204020204" charset="-122"/>
              <a:sym typeface="宋体" panose="02010600030101010101" pitchFamily="2" charset="-122"/>
            </a:endParaRPr>
          </a:p>
        </p:txBody>
      </p:sp>
      <p:cxnSp>
        <p:nvCxnSpPr>
          <p:cNvPr id="9" name="直接连接符 8"/>
          <p:cNvCxnSpPr/>
          <p:nvPr/>
        </p:nvCxnSpPr>
        <p:spPr>
          <a:xfrm>
            <a:off x="36195" y="548640"/>
            <a:ext cx="9899650" cy="0"/>
          </a:xfrm>
          <a:prstGeom prst="line">
            <a:avLst/>
          </a:prstGeom>
          <a:ln w="88900" cap="flat" cmpd="thickThin">
            <a:solidFill>
              <a:schemeClr val="accent1">
                <a:lumMod val="75000"/>
              </a:schemeClr>
            </a:solidFill>
            <a:prstDash val="solid"/>
            <a:bevel/>
            <a:headEnd type="none"/>
          </a:ln>
        </p:spPr>
        <p:style>
          <a:lnRef idx="1">
            <a:schemeClr val="accent1"/>
          </a:lnRef>
          <a:fillRef idx="0">
            <a:schemeClr val="accent1"/>
          </a:fillRef>
          <a:effectRef idx="0">
            <a:schemeClr val="accent1"/>
          </a:effectRef>
          <a:fontRef idx="minor">
            <a:schemeClr val="tx1"/>
          </a:fontRef>
        </p:style>
      </p:cxnSp>
      <p:sp>
        <p:nvSpPr>
          <p:cNvPr id="2" name="AutoShape 3"/>
          <p:cNvSpPr/>
          <p:nvPr/>
        </p:nvSpPr>
        <p:spPr>
          <a:xfrm>
            <a:off x="620990" y="1048537"/>
            <a:ext cx="8693864" cy="517492"/>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610" b="1" i="0" u="none" strike="noStrike">
                <a:solidFill>
                  <a:srgbClr val="1F2937"/>
                </a:solidFill>
                <a:latin typeface="Noto Sans SC"/>
                <a:ea typeface="Noto Sans SC"/>
                <a:cs typeface="Noto Sans SC"/>
                <a:sym typeface="Noto Sans SC"/>
              </a:rPr>
              <a:t>05. 总结与预防性维护：预防性维护建议</a:t>
            </a:r>
            <a:endParaRPr lang="en-US" sz="895"/>
          </a:p>
        </p:txBody>
      </p:sp>
      <p:pic>
        <p:nvPicPr>
          <p:cNvPr id="4" name="Picture 4"/>
          <p:cNvPicPr>
            <a:picLocks noChangeAspect="1"/>
          </p:cNvPicPr>
          <p:nvPr/>
        </p:nvPicPr>
        <p:blipFill>
          <a:blip r:embed="rId1"/>
          <a:srcRect l="18518" r="18518"/>
          <a:stretch>
            <a:fillRect/>
          </a:stretch>
        </p:blipFill>
        <p:spPr>
          <a:xfrm>
            <a:off x="620990" y="2083521"/>
            <a:ext cx="3518945" cy="3725942"/>
          </a:xfrm>
          <a:prstGeom prst="rect">
            <a:avLst/>
          </a:prstGeom>
          <a:no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pic>
      <p:sp>
        <p:nvSpPr>
          <p:cNvPr id="5" name="AutoShape 5"/>
          <p:cNvSpPr/>
          <p:nvPr/>
        </p:nvSpPr>
        <p:spPr>
          <a:xfrm>
            <a:off x="4450431" y="1980023"/>
            <a:ext cx="4864424" cy="724489"/>
          </a:xfrm>
          <a:prstGeom prst="roundRect">
            <a:avLst>
              <a:gd name="adj" fmla="val 0"/>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sp>
        <p:nvSpPr>
          <p:cNvPr id="6" name="AutoShape 6"/>
          <p:cNvSpPr/>
          <p:nvPr/>
        </p:nvSpPr>
        <p:spPr>
          <a:xfrm>
            <a:off x="4450431" y="1980023"/>
            <a:ext cx="724489" cy="724489"/>
          </a:xfrm>
          <a:prstGeom prst="roundRect">
            <a:avLst>
              <a:gd name="adj" fmla="val 0"/>
            </a:avLst>
          </a:prstGeom>
          <a:solidFill>
            <a:srgbClr val="00A99D">
              <a:alpha val="100000"/>
            </a:srgbClr>
          </a:solidFill>
          <a:ln w="25400" cap="flat" cmpd="sng">
            <a:noFill/>
            <a:prstDash val="solid"/>
            <a:round/>
          </a:ln>
        </p:spPr>
        <p:txBody>
          <a:bodyPr vert="horz" wrap="square" lIns="51749" tIns="51749" rIns="51749" bIns="51749" rtlCol="0" anchor="ctr"/>
          <a:lstStyle/>
          <a:p>
            <a:pPr algn="ctr">
              <a:defRPr/>
            </a:pPr>
            <a:endParaRPr sz="1465"/>
          </a:p>
        </p:txBody>
      </p:sp>
      <p:sp>
        <p:nvSpPr>
          <p:cNvPr id="7" name="AutoShape 7"/>
          <p:cNvSpPr/>
          <p:nvPr/>
        </p:nvSpPr>
        <p:spPr>
          <a:xfrm>
            <a:off x="4450431" y="2104221"/>
            <a:ext cx="724489" cy="476093"/>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955" b="1" i="0" u="none" strike="noStrike">
                <a:solidFill>
                  <a:srgbClr val="FFFFFF"/>
                </a:solidFill>
                <a:latin typeface="Noto Sans SC"/>
                <a:ea typeface="Noto Sans SC"/>
                <a:cs typeface="Noto Sans SC"/>
                <a:sym typeface="Noto Sans SC"/>
              </a:rPr>
              <a:t>01</a:t>
            </a:r>
            <a:endParaRPr lang="en-US" sz="895"/>
          </a:p>
        </p:txBody>
      </p:sp>
      <p:sp>
        <p:nvSpPr>
          <p:cNvPr id="8" name="AutoShape 8"/>
          <p:cNvSpPr/>
          <p:nvPr/>
        </p:nvSpPr>
        <p:spPr>
          <a:xfrm>
            <a:off x="5330167" y="2062821"/>
            <a:ext cx="3829440" cy="558891"/>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305" b="1" i="0" u="none" strike="noStrike">
                <a:solidFill>
                  <a:srgbClr val="1F2937"/>
                </a:solidFill>
                <a:latin typeface="Noto Sans SC"/>
                <a:ea typeface="Noto Sans SC"/>
                <a:cs typeface="Noto Sans SC"/>
                <a:sym typeface="Noto Sans SC"/>
              </a:rPr>
              <a:t>使用高质量线缆</a:t>
            </a:r>
            <a:endParaRPr lang="en-US" sz="895"/>
          </a:p>
          <a:p>
            <a:pPr indent="0" algn="l">
              <a:lnSpc>
                <a:spcPct val="125000"/>
              </a:lnSpc>
            </a:pPr>
            <a:r>
              <a:rPr lang="en-US" sz="980" b="0" i="0" u="none" strike="noStrike">
                <a:solidFill>
                  <a:srgbClr val="4B5563"/>
                </a:solidFill>
                <a:latin typeface="Noto Sans SC"/>
                <a:ea typeface="Noto Sans SC"/>
                <a:cs typeface="Noto Sans SC"/>
                <a:sym typeface="Noto Sans SC"/>
              </a:rPr>
              <a:t>选择工业级屏蔽双绞线，并规范布线，远离强电干扰源，减少信号衰减。</a:t>
            </a:r>
            <a:endParaRPr lang="en-US" sz="980" b="0" i="0" u="none" strike="noStrike">
              <a:solidFill>
                <a:srgbClr val="4B5563"/>
              </a:solidFill>
              <a:latin typeface="Noto Sans SC"/>
              <a:ea typeface="Noto Sans SC"/>
              <a:cs typeface="Noto Sans SC"/>
              <a:sym typeface="Noto Sans SC"/>
            </a:endParaRPr>
          </a:p>
        </p:txBody>
      </p:sp>
      <p:sp>
        <p:nvSpPr>
          <p:cNvPr id="10" name="AutoShape 9"/>
          <p:cNvSpPr/>
          <p:nvPr/>
        </p:nvSpPr>
        <p:spPr>
          <a:xfrm>
            <a:off x="4450431" y="2859759"/>
            <a:ext cx="4864424" cy="724489"/>
          </a:xfrm>
          <a:prstGeom prst="roundRect">
            <a:avLst>
              <a:gd name="adj" fmla="val 0"/>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sp>
        <p:nvSpPr>
          <p:cNvPr id="11" name="AutoShape 10"/>
          <p:cNvSpPr/>
          <p:nvPr/>
        </p:nvSpPr>
        <p:spPr>
          <a:xfrm>
            <a:off x="4450431" y="2859759"/>
            <a:ext cx="724489" cy="724489"/>
          </a:xfrm>
          <a:prstGeom prst="roundRect">
            <a:avLst>
              <a:gd name="adj" fmla="val 0"/>
            </a:avLst>
          </a:prstGeom>
          <a:solidFill>
            <a:srgbClr val="00A99D">
              <a:alpha val="100000"/>
            </a:srgbClr>
          </a:solidFill>
          <a:ln w="25400" cap="flat" cmpd="sng">
            <a:noFill/>
            <a:prstDash val="solid"/>
            <a:round/>
          </a:ln>
        </p:spPr>
        <p:txBody>
          <a:bodyPr vert="horz" wrap="square" lIns="51749" tIns="51749" rIns="51749" bIns="51749" rtlCol="0" anchor="ctr"/>
          <a:lstStyle/>
          <a:p>
            <a:pPr algn="ctr">
              <a:defRPr/>
            </a:pPr>
            <a:endParaRPr sz="1465"/>
          </a:p>
        </p:txBody>
      </p:sp>
      <p:sp>
        <p:nvSpPr>
          <p:cNvPr id="12" name="AutoShape 11"/>
          <p:cNvSpPr/>
          <p:nvPr/>
        </p:nvSpPr>
        <p:spPr>
          <a:xfrm>
            <a:off x="4450431" y="2983957"/>
            <a:ext cx="724489" cy="476093"/>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955" b="1" i="0" u="none" strike="noStrike">
                <a:solidFill>
                  <a:srgbClr val="FFFFFF"/>
                </a:solidFill>
                <a:latin typeface="Noto Sans SC"/>
                <a:ea typeface="Noto Sans SC"/>
                <a:cs typeface="Noto Sans SC"/>
                <a:sym typeface="Noto Sans SC"/>
              </a:rPr>
              <a:t>02</a:t>
            </a:r>
            <a:endParaRPr lang="en-US" sz="895"/>
          </a:p>
        </p:txBody>
      </p:sp>
      <p:sp>
        <p:nvSpPr>
          <p:cNvPr id="13" name="AutoShape 12"/>
          <p:cNvSpPr/>
          <p:nvPr/>
        </p:nvSpPr>
        <p:spPr>
          <a:xfrm>
            <a:off x="5330167" y="2942558"/>
            <a:ext cx="3829440" cy="558891"/>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305" b="1" i="0" u="none" strike="noStrike">
                <a:solidFill>
                  <a:srgbClr val="1F2937"/>
                </a:solidFill>
                <a:latin typeface="Noto Sans SC"/>
                <a:ea typeface="Noto Sans SC"/>
                <a:cs typeface="Noto Sans SC"/>
                <a:sym typeface="Noto Sans SC"/>
              </a:rPr>
              <a:t>正确接地</a:t>
            </a:r>
            <a:endParaRPr lang="en-US" sz="895"/>
          </a:p>
          <a:p>
            <a:pPr indent="0" algn="l">
              <a:lnSpc>
                <a:spcPct val="125000"/>
              </a:lnSpc>
            </a:pPr>
            <a:r>
              <a:rPr lang="en-US" sz="980" b="0" i="0" u="none" strike="noStrike">
                <a:solidFill>
                  <a:srgbClr val="4B5563"/>
                </a:solidFill>
                <a:latin typeface="Noto Sans SC"/>
                <a:ea typeface="Noto Sans SC"/>
                <a:cs typeface="Noto Sans SC"/>
                <a:sym typeface="Noto Sans SC"/>
              </a:rPr>
              <a:t>确保系统单点接地，建立统一电位参考点，良好的接地是抗干扰最关键的物理层保障。</a:t>
            </a:r>
            <a:endParaRPr lang="en-US" sz="980" b="0" i="0" u="none" strike="noStrike">
              <a:solidFill>
                <a:srgbClr val="4B5563"/>
              </a:solidFill>
              <a:latin typeface="Noto Sans SC"/>
              <a:ea typeface="Noto Sans SC"/>
              <a:cs typeface="Noto Sans SC"/>
              <a:sym typeface="Noto Sans SC"/>
            </a:endParaRPr>
          </a:p>
        </p:txBody>
      </p:sp>
      <p:sp>
        <p:nvSpPr>
          <p:cNvPr id="14" name="AutoShape 13"/>
          <p:cNvSpPr/>
          <p:nvPr/>
        </p:nvSpPr>
        <p:spPr>
          <a:xfrm>
            <a:off x="4450431" y="3739495"/>
            <a:ext cx="4864424" cy="724489"/>
          </a:xfrm>
          <a:prstGeom prst="roundRect">
            <a:avLst>
              <a:gd name="adj" fmla="val 0"/>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sp>
        <p:nvSpPr>
          <p:cNvPr id="15" name="AutoShape 14"/>
          <p:cNvSpPr/>
          <p:nvPr/>
        </p:nvSpPr>
        <p:spPr>
          <a:xfrm>
            <a:off x="4450431" y="3739495"/>
            <a:ext cx="724489" cy="724489"/>
          </a:xfrm>
          <a:prstGeom prst="roundRect">
            <a:avLst>
              <a:gd name="adj" fmla="val 0"/>
            </a:avLst>
          </a:prstGeom>
          <a:solidFill>
            <a:srgbClr val="00A99D">
              <a:alpha val="100000"/>
            </a:srgbClr>
          </a:solidFill>
          <a:ln w="25400" cap="flat" cmpd="sng">
            <a:noFill/>
            <a:prstDash val="solid"/>
            <a:round/>
          </a:ln>
        </p:spPr>
        <p:txBody>
          <a:bodyPr vert="horz" wrap="square" lIns="51749" tIns="51749" rIns="51749" bIns="51749" rtlCol="0" anchor="ctr"/>
          <a:lstStyle/>
          <a:p>
            <a:pPr algn="ctr">
              <a:defRPr/>
            </a:pPr>
            <a:endParaRPr sz="1465"/>
          </a:p>
        </p:txBody>
      </p:sp>
      <p:sp>
        <p:nvSpPr>
          <p:cNvPr id="16" name="AutoShape 15"/>
          <p:cNvSpPr/>
          <p:nvPr/>
        </p:nvSpPr>
        <p:spPr>
          <a:xfrm>
            <a:off x="4450431" y="3863693"/>
            <a:ext cx="724489" cy="476093"/>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955" b="1" i="0" u="none" strike="noStrike">
                <a:solidFill>
                  <a:srgbClr val="FFFFFF"/>
                </a:solidFill>
                <a:latin typeface="Noto Sans SC"/>
                <a:ea typeface="Noto Sans SC"/>
                <a:cs typeface="Noto Sans SC"/>
                <a:sym typeface="Noto Sans SC"/>
              </a:rPr>
              <a:t>03</a:t>
            </a:r>
            <a:endParaRPr lang="en-US" sz="895"/>
          </a:p>
        </p:txBody>
      </p:sp>
      <p:sp>
        <p:nvSpPr>
          <p:cNvPr id="17" name="AutoShape 16"/>
          <p:cNvSpPr/>
          <p:nvPr/>
        </p:nvSpPr>
        <p:spPr>
          <a:xfrm>
            <a:off x="5330167" y="3822294"/>
            <a:ext cx="3829440" cy="558891"/>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305" b="1" i="0" u="none" strike="noStrike">
                <a:solidFill>
                  <a:srgbClr val="1F2937"/>
                </a:solidFill>
                <a:latin typeface="Noto Sans SC"/>
                <a:ea typeface="Noto Sans SC"/>
                <a:cs typeface="Noto Sans SC"/>
                <a:sym typeface="Noto Sans SC"/>
              </a:rPr>
              <a:t>冗余设计</a:t>
            </a:r>
            <a:endParaRPr lang="en-US" sz="895"/>
          </a:p>
          <a:p>
            <a:pPr indent="0" algn="l">
              <a:lnSpc>
                <a:spcPct val="125000"/>
              </a:lnSpc>
            </a:pPr>
            <a:r>
              <a:rPr lang="en-US" sz="980" b="0" i="0" u="none" strike="noStrike">
                <a:solidFill>
                  <a:srgbClr val="4B5563"/>
                </a:solidFill>
                <a:latin typeface="Noto Sans SC"/>
                <a:ea typeface="Noto Sans SC"/>
                <a:cs typeface="Noto Sans SC"/>
                <a:sym typeface="Noto Sans SC"/>
              </a:rPr>
              <a:t>对产线关键通信链路，可考虑采用双网冗余或备用通信方式，防止单点故障导致全线停机。</a:t>
            </a:r>
            <a:endParaRPr lang="en-US" sz="980" b="0" i="0" u="none" strike="noStrike">
              <a:solidFill>
                <a:srgbClr val="4B5563"/>
              </a:solidFill>
              <a:latin typeface="Noto Sans SC"/>
              <a:ea typeface="Noto Sans SC"/>
              <a:cs typeface="Noto Sans SC"/>
              <a:sym typeface="Noto Sans SC"/>
            </a:endParaRPr>
          </a:p>
        </p:txBody>
      </p:sp>
      <p:sp>
        <p:nvSpPr>
          <p:cNvPr id="18" name="AutoShape 17"/>
          <p:cNvSpPr/>
          <p:nvPr/>
        </p:nvSpPr>
        <p:spPr>
          <a:xfrm>
            <a:off x="4450431" y="4619231"/>
            <a:ext cx="4864424" cy="724489"/>
          </a:xfrm>
          <a:prstGeom prst="roundRect">
            <a:avLst>
              <a:gd name="adj" fmla="val 0"/>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sp>
        <p:nvSpPr>
          <p:cNvPr id="19" name="AutoShape 18"/>
          <p:cNvSpPr/>
          <p:nvPr/>
        </p:nvSpPr>
        <p:spPr>
          <a:xfrm>
            <a:off x="4450431" y="4619231"/>
            <a:ext cx="724489" cy="724489"/>
          </a:xfrm>
          <a:prstGeom prst="roundRect">
            <a:avLst>
              <a:gd name="adj" fmla="val 0"/>
            </a:avLst>
          </a:prstGeom>
          <a:solidFill>
            <a:srgbClr val="00A99D">
              <a:alpha val="100000"/>
            </a:srgbClr>
          </a:solidFill>
          <a:ln w="25400" cap="flat" cmpd="sng">
            <a:noFill/>
            <a:prstDash val="solid"/>
            <a:round/>
          </a:ln>
        </p:spPr>
        <p:txBody>
          <a:bodyPr vert="horz" wrap="square" lIns="51749" tIns="51749" rIns="51749" bIns="51749" rtlCol="0" anchor="ctr"/>
          <a:lstStyle/>
          <a:p>
            <a:pPr algn="ctr">
              <a:defRPr/>
            </a:pPr>
            <a:endParaRPr sz="1465"/>
          </a:p>
        </p:txBody>
      </p:sp>
      <p:sp>
        <p:nvSpPr>
          <p:cNvPr id="20" name="AutoShape 19"/>
          <p:cNvSpPr/>
          <p:nvPr/>
        </p:nvSpPr>
        <p:spPr>
          <a:xfrm>
            <a:off x="4450431" y="4743429"/>
            <a:ext cx="724489" cy="476093"/>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955" b="1" i="0" u="none" strike="noStrike">
                <a:solidFill>
                  <a:srgbClr val="FFFFFF"/>
                </a:solidFill>
                <a:latin typeface="Noto Sans SC"/>
                <a:ea typeface="Noto Sans SC"/>
                <a:cs typeface="Noto Sans SC"/>
                <a:sym typeface="Noto Sans SC"/>
              </a:rPr>
              <a:t>04</a:t>
            </a:r>
            <a:endParaRPr lang="en-US" sz="895"/>
          </a:p>
        </p:txBody>
      </p:sp>
      <p:sp>
        <p:nvSpPr>
          <p:cNvPr id="21" name="AutoShape 20"/>
          <p:cNvSpPr/>
          <p:nvPr/>
        </p:nvSpPr>
        <p:spPr>
          <a:xfrm>
            <a:off x="5330167" y="4702030"/>
            <a:ext cx="3829440" cy="558891"/>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305" b="1" i="0" u="none" strike="noStrike">
                <a:solidFill>
                  <a:srgbClr val="1F2937"/>
                </a:solidFill>
                <a:latin typeface="Noto Sans SC"/>
                <a:ea typeface="Noto Sans SC"/>
                <a:cs typeface="Noto Sans SC"/>
                <a:sym typeface="Noto Sans SC"/>
              </a:rPr>
              <a:t>定期检查</a:t>
            </a:r>
            <a:endParaRPr lang="en-US" sz="895"/>
          </a:p>
          <a:p>
            <a:pPr indent="0" algn="l">
              <a:lnSpc>
                <a:spcPct val="125000"/>
              </a:lnSpc>
            </a:pPr>
            <a:r>
              <a:rPr lang="en-US" sz="980" b="0" i="0" u="none" strike="noStrike">
                <a:solidFill>
                  <a:srgbClr val="4B5563"/>
                </a:solidFill>
                <a:latin typeface="Noto Sans SC"/>
                <a:ea typeface="Noto Sans SC"/>
                <a:cs typeface="Noto Sans SC"/>
                <a:sym typeface="Noto Sans SC"/>
              </a:rPr>
              <a:t>定期巡检接线端子是否松动、网络设备运行状态及温度，及时发现并解决物理连接隐患。</a:t>
            </a:r>
            <a:endParaRPr lang="en-US" sz="980" b="0" i="0" u="none" strike="noStrike">
              <a:solidFill>
                <a:srgbClr val="4B5563"/>
              </a:solidFill>
              <a:latin typeface="Noto Sans SC"/>
              <a:ea typeface="Noto Sans SC"/>
              <a:cs typeface="Noto Sans SC"/>
              <a:sym typeface="Noto Sans SC"/>
            </a:endParaRPr>
          </a:p>
        </p:txBody>
      </p:sp>
      <p:sp>
        <p:nvSpPr>
          <p:cNvPr id="22" name="AutoShape 21"/>
          <p:cNvSpPr/>
          <p:nvPr/>
        </p:nvSpPr>
        <p:spPr>
          <a:xfrm>
            <a:off x="4450431" y="5395469"/>
            <a:ext cx="4864424" cy="724489"/>
          </a:xfrm>
          <a:prstGeom prst="roundRect">
            <a:avLst>
              <a:gd name="adj" fmla="val 0"/>
            </a:avLst>
          </a:prstGeom>
          <a:solidFill>
            <a:srgbClr val="FFFFFF">
              <a:alpha val="100000"/>
            </a:srgbClr>
          </a:solidFill>
          <a:ln w="25400" cap="flat" cmpd="sng">
            <a:noFill/>
            <a:prstDash val="solid"/>
            <a:round/>
          </a:ln>
          <a:effectLst>
            <a:outerShdw blurRad="444500" dist="190500" dir="2700000" algn="tl" rotWithShape="0">
              <a:srgbClr val="000000">
                <a:alpha val="25000"/>
              </a:srgbClr>
            </a:outerShdw>
          </a:effectLst>
        </p:spPr>
        <p:txBody>
          <a:bodyPr vert="horz" wrap="square" lIns="51749" tIns="51749" rIns="51749" bIns="51749" rtlCol="0" anchor="ctr"/>
          <a:lstStyle/>
          <a:p>
            <a:pPr algn="ctr">
              <a:defRPr/>
            </a:pPr>
            <a:endParaRPr sz="1465"/>
          </a:p>
        </p:txBody>
      </p:sp>
      <p:sp>
        <p:nvSpPr>
          <p:cNvPr id="23" name="AutoShape 22"/>
          <p:cNvSpPr/>
          <p:nvPr/>
        </p:nvSpPr>
        <p:spPr>
          <a:xfrm>
            <a:off x="4450431" y="5395469"/>
            <a:ext cx="724489" cy="724489"/>
          </a:xfrm>
          <a:prstGeom prst="roundRect">
            <a:avLst>
              <a:gd name="adj" fmla="val 0"/>
            </a:avLst>
          </a:prstGeom>
          <a:solidFill>
            <a:srgbClr val="00A99D">
              <a:alpha val="100000"/>
            </a:srgbClr>
          </a:solidFill>
          <a:ln w="25400" cap="flat" cmpd="sng">
            <a:noFill/>
            <a:prstDash val="solid"/>
            <a:round/>
          </a:ln>
        </p:spPr>
        <p:txBody>
          <a:bodyPr vert="horz" wrap="square" lIns="51749" tIns="51749" rIns="51749" bIns="51749" rtlCol="0" anchor="ctr"/>
          <a:lstStyle/>
          <a:p>
            <a:pPr algn="ctr">
              <a:defRPr/>
            </a:pPr>
            <a:endParaRPr sz="1465"/>
          </a:p>
        </p:txBody>
      </p:sp>
      <p:sp>
        <p:nvSpPr>
          <p:cNvPr id="24" name="AutoShape 23"/>
          <p:cNvSpPr/>
          <p:nvPr/>
        </p:nvSpPr>
        <p:spPr>
          <a:xfrm>
            <a:off x="4450431" y="5519667"/>
            <a:ext cx="724489" cy="476093"/>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1955" b="1" i="0" u="none" strike="noStrike">
                <a:solidFill>
                  <a:srgbClr val="FFFFFF"/>
                </a:solidFill>
                <a:latin typeface="Noto Sans SC"/>
                <a:ea typeface="Noto Sans SC"/>
                <a:cs typeface="Noto Sans SC"/>
                <a:sym typeface="Noto Sans SC"/>
              </a:rPr>
              <a:t>05</a:t>
            </a:r>
            <a:endParaRPr lang="en-US" sz="895"/>
          </a:p>
        </p:txBody>
      </p:sp>
      <p:sp>
        <p:nvSpPr>
          <p:cNvPr id="25" name="AutoShape 24"/>
          <p:cNvSpPr/>
          <p:nvPr/>
        </p:nvSpPr>
        <p:spPr>
          <a:xfrm>
            <a:off x="5330167" y="5478268"/>
            <a:ext cx="3829440" cy="558891"/>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305" b="1" i="0" u="none" strike="noStrike">
                <a:solidFill>
                  <a:srgbClr val="1F2937"/>
                </a:solidFill>
                <a:latin typeface="Noto Sans SC"/>
                <a:ea typeface="Noto Sans SC"/>
                <a:cs typeface="Noto Sans SC"/>
                <a:sym typeface="Noto Sans SC"/>
              </a:rPr>
              <a:t>程序健壮性</a:t>
            </a:r>
            <a:endParaRPr lang="en-US" sz="895"/>
          </a:p>
          <a:p>
            <a:pPr indent="0" algn="l">
              <a:lnSpc>
                <a:spcPct val="125000"/>
              </a:lnSpc>
            </a:pPr>
            <a:r>
              <a:rPr lang="en-US" sz="980" b="0" i="0" u="none" strike="noStrike">
                <a:solidFill>
                  <a:srgbClr val="4B5563"/>
                </a:solidFill>
                <a:latin typeface="Noto Sans SC"/>
                <a:ea typeface="Noto Sans SC"/>
                <a:cs typeface="Noto Sans SC"/>
                <a:sym typeface="Noto Sans SC"/>
              </a:rPr>
              <a:t>在软件层面加入通信监控（如心跳检测）、超时重连及错误处理机制，保障逻辑稳定性。</a:t>
            </a:r>
            <a:endParaRPr lang="en-US" sz="980" b="0" i="0" u="none" strike="noStrike">
              <a:solidFill>
                <a:srgbClr val="4B5563"/>
              </a:solidFill>
              <a:latin typeface="Noto Sans SC"/>
              <a:ea typeface="Noto Sans SC"/>
              <a:cs typeface="Noto Sans SC"/>
              <a:sym typeface="Noto Sans SC"/>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4" name="直接连接符 143"/>
          <p:cNvCxnSpPr/>
          <p:nvPr/>
        </p:nvCxnSpPr>
        <p:spPr>
          <a:xfrm flipV="1">
            <a:off x="97903" y="237140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直接连接符 144"/>
          <p:cNvCxnSpPr/>
          <p:nvPr/>
        </p:nvCxnSpPr>
        <p:spPr>
          <a:xfrm flipV="1">
            <a:off x="97903" y="244545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6" name="直接连接符 145"/>
          <p:cNvCxnSpPr/>
          <p:nvPr/>
        </p:nvCxnSpPr>
        <p:spPr>
          <a:xfrm flipV="1">
            <a:off x="97903" y="251950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7" name="直接连接符 146"/>
          <p:cNvCxnSpPr/>
          <p:nvPr/>
        </p:nvCxnSpPr>
        <p:spPr>
          <a:xfrm flipV="1">
            <a:off x="97903" y="259355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8" name="直接连接符 147"/>
          <p:cNvCxnSpPr/>
          <p:nvPr/>
        </p:nvCxnSpPr>
        <p:spPr>
          <a:xfrm flipV="1">
            <a:off x="97903" y="266760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直接连接符 148"/>
          <p:cNvCxnSpPr/>
          <p:nvPr/>
        </p:nvCxnSpPr>
        <p:spPr>
          <a:xfrm flipV="1">
            <a:off x="97903" y="274166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0" name="直接连接符 149"/>
          <p:cNvCxnSpPr/>
          <p:nvPr/>
        </p:nvCxnSpPr>
        <p:spPr>
          <a:xfrm flipV="1">
            <a:off x="97903" y="281571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1" name="直接连接符 150"/>
          <p:cNvCxnSpPr/>
          <p:nvPr/>
        </p:nvCxnSpPr>
        <p:spPr>
          <a:xfrm flipV="1">
            <a:off x="97903" y="288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2" name="直接连接符 151"/>
          <p:cNvCxnSpPr/>
          <p:nvPr/>
        </p:nvCxnSpPr>
        <p:spPr>
          <a:xfrm flipV="1">
            <a:off x="97903" y="296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直接连接符 152"/>
          <p:cNvCxnSpPr/>
          <p:nvPr/>
        </p:nvCxnSpPr>
        <p:spPr>
          <a:xfrm flipV="1">
            <a:off x="97903" y="30378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4" name="直接连接符 153"/>
          <p:cNvCxnSpPr/>
          <p:nvPr/>
        </p:nvCxnSpPr>
        <p:spPr>
          <a:xfrm flipV="1">
            <a:off x="97903" y="311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5" name="直接连接符 154"/>
          <p:cNvCxnSpPr/>
          <p:nvPr/>
        </p:nvCxnSpPr>
        <p:spPr>
          <a:xfrm flipV="1">
            <a:off x="97903" y="31859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 name="直接连接符 155"/>
          <p:cNvCxnSpPr/>
          <p:nvPr/>
        </p:nvCxnSpPr>
        <p:spPr>
          <a:xfrm flipV="1">
            <a:off x="97903" y="326001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直接连接符 156"/>
          <p:cNvCxnSpPr/>
          <p:nvPr/>
        </p:nvCxnSpPr>
        <p:spPr>
          <a:xfrm flipV="1">
            <a:off x="97903" y="33340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直接连接符 157"/>
          <p:cNvCxnSpPr/>
          <p:nvPr/>
        </p:nvCxnSpPr>
        <p:spPr>
          <a:xfrm flipV="1">
            <a:off x="97903" y="340811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直接连接符 158"/>
          <p:cNvCxnSpPr/>
          <p:nvPr/>
        </p:nvCxnSpPr>
        <p:spPr>
          <a:xfrm flipV="1">
            <a:off x="97903" y="348216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0" name="直接连接符 159"/>
          <p:cNvCxnSpPr/>
          <p:nvPr/>
        </p:nvCxnSpPr>
        <p:spPr>
          <a:xfrm flipV="1">
            <a:off x="97903" y="35562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1" name="直接连接符 160"/>
          <p:cNvCxnSpPr/>
          <p:nvPr/>
        </p:nvCxnSpPr>
        <p:spPr>
          <a:xfrm flipV="1">
            <a:off x="97903" y="363026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2" name="直接连接符 161"/>
          <p:cNvCxnSpPr/>
          <p:nvPr/>
        </p:nvCxnSpPr>
        <p:spPr>
          <a:xfrm flipV="1">
            <a:off x="97903" y="37043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3" name="直接连接符 162"/>
          <p:cNvCxnSpPr/>
          <p:nvPr/>
        </p:nvCxnSpPr>
        <p:spPr>
          <a:xfrm flipV="1">
            <a:off x="97903" y="377836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4" name="直接连接符 163"/>
          <p:cNvCxnSpPr/>
          <p:nvPr/>
        </p:nvCxnSpPr>
        <p:spPr>
          <a:xfrm flipV="1">
            <a:off x="97903" y="385241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5" name="直接连接符 164"/>
          <p:cNvCxnSpPr/>
          <p:nvPr/>
        </p:nvCxnSpPr>
        <p:spPr>
          <a:xfrm flipV="1">
            <a:off x="97903" y="392647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6" name="直接连接符 165"/>
          <p:cNvCxnSpPr/>
          <p:nvPr/>
        </p:nvCxnSpPr>
        <p:spPr>
          <a:xfrm flipV="1">
            <a:off x="97903" y="400052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7" name="直接连接符 166"/>
          <p:cNvCxnSpPr/>
          <p:nvPr/>
        </p:nvCxnSpPr>
        <p:spPr>
          <a:xfrm flipV="1">
            <a:off x="97903" y="407457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8" name="直接连接符 167"/>
          <p:cNvCxnSpPr/>
          <p:nvPr/>
        </p:nvCxnSpPr>
        <p:spPr>
          <a:xfrm flipV="1">
            <a:off x="97903" y="414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9" name="直接连接符 168"/>
          <p:cNvCxnSpPr/>
          <p:nvPr/>
        </p:nvCxnSpPr>
        <p:spPr>
          <a:xfrm flipV="1">
            <a:off x="97903" y="422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0" name="直接连接符 169"/>
          <p:cNvCxnSpPr/>
          <p:nvPr/>
        </p:nvCxnSpPr>
        <p:spPr>
          <a:xfrm flipV="1">
            <a:off x="97903" y="429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1" name="直接连接符 170"/>
          <p:cNvCxnSpPr/>
          <p:nvPr/>
        </p:nvCxnSpPr>
        <p:spPr>
          <a:xfrm flipV="1">
            <a:off x="97903" y="4370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2" name="直接连接符 171"/>
          <p:cNvCxnSpPr/>
          <p:nvPr/>
        </p:nvCxnSpPr>
        <p:spPr>
          <a:xfrm flipV="1">
            <a:off x="97903" y="44448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3" name="直接连接符 172"/>
          <p:cNvCxnSpPr/>
          <p:nvPr/>
        </p:nvCxnSpPr>
        <p:spPr>
          <a:xfrm flipV="1">
            <a:off x="97903" y="451887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4" name="直接连接符 173"/>
          <p:cNvCxnSpPr/>
          <p:nvPr/>
        </p:nvCxnSpPr>
        <p:spPr>
          <a:xfrm flipV="1">
            <a:off x="97903" y="45929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5" name="直接连接符 174"/>
          <p:cNvCxnSpPr/>
          <p:nvPr/>
        </p:nvCxnSpPr>
        <p:spPr>
          <a:xfrm flipV="1">
            <a:off x="97903" y="466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6" name="直接连接符 175"/>
          <p:cNvCxnSpPr/>
          <p:nvPr/>
        </p:nvCxnSpPr>
        <p:spPr>
          <a:xfrm flipV="1">
            <a:off x="97903" y="474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直接连接符 176"/>
          <p:cNvCxnSpPr/>
          <p:nvPr/>
        </p:nvCxnSpPr>
        <p:spPr>
          <a:xfrm flipV="1">
            <a:off x="97903" y="481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8" name="直接连接符 177"/>
          <p:cNvCxnSpPr/>
          <p:nvPr/>
        </p:nvCxnSpPr>
        <p:spPr>
          <a:xfrm flipV="1">
            <a:off x="97903" y="488912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flipV="1">
            <a:off x="97903" y="496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0" name="直接连接符 179"/>
          <p:cNvCxnSpPr/>
          <p:nvPr/>
        </p:nvCxnSpPr>
        <p:spPr>
          <a:xfrm flipV="1">
            <a:off x="97903" y="503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1" name="直接连接符 180"/>
          <p:cNvCxnSpPr/>
          <p:nvPr/>
        </p:nvCxnSpPr>
        <p:spPr>
          <a:xfrm flipV="1">
            <a:off x="97903" y="510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2" name="直接连接符 181"/>
          <p:cNvCxnSpPr/>
          <p:nvPr/>
        </p:nvCxnSpPr>
        <p:spPr>
          <a:xfrm flipV="1">
            <a:off x="97903" y="517963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3" name="直接连接符 182"/>
          <p:cNvCxnSpPr/>
          <p:nvPr/>
        </p:nvCxnSpPr>
        <p:spPr>
          <a:xfrm flipV="1">
            <a:off x="97903" y="525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4" name="直接连接符 183"/>
          <p:cNvCxnSpPr/>
          <p:nvPr/>
        </p:nvCxnSpPr>
        <p:spPr>
          <a:xfrm flipV="1">
            <a:off x="97903" y="532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5" name="直接连接符 184"/>
          <p:cNvCxnSpPr/>
          <p:nvPr/>
        </p:nvCxnSpPr>
        <p:spPr>
          <a:xfrm flipV="1">
            <a:off x="97903" y="540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6" name="直接连接符 185"/>
          <p:cNvCxnSpPr/>
          <p:nvPr/>
        </p:nvCxnSpPr>
        <p:spPr>
          <a:xfrm flipV="1">
            <a:off x="97903" y="547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7" name="直接连接符 186"/>
          <p:cNvCxnSpPr/>
          <p:nvPr/>
        </p:nvCxnSpPr>
        <p:spPr>
          <a:xfrm flipV="1">
            <a:off x="97903" y="351634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8" name="直接连接符 187"/>
          <p:cNvCxnSpPr/>
          <p:nvPr/>
        </p:nvCxnSpPr>
        <p:spPr>
          <a:xfrm flipV="1">
            <a:off x="97903" y="359039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9" name="直接连接符 188"/>
          <p:cNvCxnSpPr/>
          <p:nvPr/>
        </p:nvCxnSpPr>
        <p:spPr>
          <a:xfrm flipV="1">
            <a:off x="97903" y="366444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0" name="直接连接符 189"/>
          <p:cNvCxnSpPr/>
          <p:nvPr/>
        </p:nvCxnSpPr>
        <p:spPr>
          <a:xfrm flipV="1">
            <a:off x="97903" y="373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1" name="直接连接符 190"/>
          <p:cNvCxnSpPr/>
          <p:nvPr/>
        </p:nvCxnSpPr>
        <p:spPr>
          <a:xfrm flipV="1">
            <a:off x="97903" y="381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2" name="直接连接符 191"/>
          <p:cNvCxnSpPr/>
          <p:nvPr/>
        </p:nvCxnSpPr>
        <p:spPr>
          <a:xfrm flipV="1">
            <a:off x="97903" y="38865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3" name="直接连接符 192"/>
          <p:cNvCxnSpPr/>
          <p:nvPr/>
        </p:nvCxnSpPr>
        <p:spPr>
          <a:xfrm flipV="1">
            <a:off x="97903" y="396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4" name="直接连接符 193"/>
          <p:cNvCxnSpPr/>
          <p:nvPr/>
        </p:nvCxnSpPr>
        <p:spPr>
          <a:xfrm flipV="1">
            <a:off x="97903" y="403469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5" name="直接连接符 194"/>
          <p:cNvCxnSpPr/>
          <p:nvPr/>
        </p:nvCxnSpPr>
        <p:spPr>
          <a:xfrm flipV="1">
            <a:off x="97903" y="41087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6" name="直接连接符 195"/>
          <p:cNvCxnSpPr/>
          <p:nvPr/>
        </p:nvCxnSpPr>
        <p:spPr>
          <a:xfrm flipV="1">
            <a:off x="97903" y="41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7" name="直接连接符 196"/>
          <p:cNvCxnSpPr/>
          <p:nvPr/>
        </p:nvCxnSpPr>
        <p:spPr>
          <a:xfrm flipV="1">
            <a:off x="97903" y="42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8" name="直接连接符 197"/>
          <p:cNvCxnSpPr/>
          <p:nvPr/>
        </p:nvCxnSpPr>
        <p:spPr>
          <a:xfrm flipV="1">
            <a:off x="97903" y="43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9" name="直接连接符 198"/>
          <p:cNvCxnSpPr/>
          <p:nvPr/>
        </p:nvCxnSpPr>
        <p:spPr>
          <a:xfrm flipV="1">
            <a:off x="97903" y="44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0" name="直接连接符 199"/>
          <p:cNvCxnSpPr/>
          <p:nvPr/>
        </p:nvCxnSpPr>
        <p:spPr>
          <a:xfrm flipV="1">
            <a:off x="97903" y="447900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1" name="直接连接符 200"/>
          <p:cNvCxnSpPr/>
          <p:nvPr/>
        </p:nvCxnSpPr>
        <p:spPr>
          <a:xfrm flipV="1">
            <a:off x="97903" y="455305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2" name="直接连接符 201"/>
          <p:cNvCxnSpPr/>
          <p:nvPr/>
        </p:nvCxnSpPr>
        <p:spPr>
          <a:xfrm flipV="1">
            <a:off x="97903" y="46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3" name="直接连接符 202"/>
          <p:cNvCxnSpPr/>
          <p:nvPr/>
        </p:nvCxnSpPr>
        <p:spPr>
          <a:xfrm flipV="1">
            <a:off x="97903" y="47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4" name="直接连接符 203"/>
          <p:cNvCxnSpPr/>
          <p:nvPr/>
        </p:nvCxnSpPr>
        <p:spPr>
          <a:xfrm flipV="1">
            <a:off x="97903" y="47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5" name="直接连接符 204"/>
          <p:cNvCxnSpPr/>
          <p:nvPr/>
        </p:nvCxnSpPr>
        <p:spPr>
          <a:xfrm flipV="1">
            <a:off x="97903" y="48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6" name="直接连接符 205"/>
          <p:cNvCxnSpPr/>
          <p:nvPr/>
        </p:nvCxnSpPr>
        <p:spPr>
          <a:xfrm flipV="1">
            <a:off x="97903" y="49233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7" name="直接连接符 206"/>
          <p:cNvCxnSpPr/>
          <p:nvPr/>
        </p:nvCxnSpPr>
        <p:spPr>
          <a:xfrm flipV="1">
            <a:off x="97903" y="49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8" name="直接连接符 207"/>
          <p:cNvCxnSpPr/>
          <p:nvPr/>
        </p:nvCxnSpPr>
        <p:spPr>
          <a:xfrm flipV="1">
            <a:off x="97903" y="50714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9" name="直接连接符 208"/>
          <p:cNvCxnSpPr/>
          <p:nvPr/>
        </p:nvCxnSpPr>
        <p:spPr>
          <a:xfrm flipV="1">
            <a:off x="97903" y="513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0" name="直接连接符 209"/>
          <p:cNvCxnSpPr/>
          <p:nvPr/>
        </p:nvCxnSpPr>
        <p:spPr>
          <a:xfrm flipV="1">
            <a:off x="97903" y="521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1" name="直接连接符 210"/>
          <p:cNvCxnSpPr/>
          <p:nvPr/>
        </p:nvCxnSpPr>
        <p:spPr>
          <a:xfrm flipV="1">
            <a:off x="97903" y="528786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2" name="直接连接符 211"/>
          <p:cNvCxnSpPr/>
          <p:nvPr/>
        </p:nvCxnSpPr>
        <p:spPr>
          <a:xfrm flipV="1">
            <a:off x="97903" y="536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3" name="直接连接符 212"/>
          <p:cNvCxnSpPr/>
          <p:nvPr/>
        </p:nvCxnSpPr>
        <p:spPr>
          <a:xfrm flipV="1">
            <a:off x="97903" y="54359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0" name="直接连接符 219"/>
          <p:cNvCxnSpPr/>
          <p:nvPr/>
        </p:nvCxnSpPr>
        <p:spPr>
          <a:xfrm flipV="1">
            <a:off x="97903" y="23372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1" name="直接连接符 220"/>
          <p:cNvCxnSpPr/>
          <p:nvPr/>
        </p:nvCxnSpPr>
        <p:spPr>
          <a:xfrm flipV="1">
            <a:off x="97903" y="241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2" name="直接连接符 221"/>
          <p:cNvCxnSpPr/>
          <p:nvPr/>
        </p:nvCxnSpPr>
        <p:spPr>
          <a:xfrm flipV="1">
            <a:off x="97903" y="248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3" name="直接连接符 222"/>
          <p:cNvCxnSpPr/>
          <p:nvPr/>
        </p:nvCxnSpPr>
        <p:spPr>
          <a:xfrm flipV="1">
            <a:off x="97903" y="255938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4" name="直接连接符 223"/>
          <p:cNvCxnSpPr/>
          <p:nvPr/>
        </p:nvCxnSpPr>
        <p:spPr>
          <a:xfrm flipV="1">
            <a:off x="97903" y="263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5" name="直接连接符 224"/>
          <p:cNvCxnSpPr/>
          <p:nvPr/>
        </p:nvCxnSpPr>
        <p:spPr>
          <a:xfrm flipV="1">
            <a:off x="97903" y="270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直接连接符 225"/>
          <p:cNvCxnSpPr/>
          <p:nvPr/>
        </p:nvCxnSpPr>
        <p:spPr>
          <a:xfrm flipV="1">
            <a:off x="97903" y="278153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7" name="直接连接符 226"/>
          <p:cNvCxnSpPr/>
          <p:nvPr/>
        </p:nvCxnSpPr>
        <p:spPr>
          <a:xfrm flipV="1">
            <a:off x="97903" y="285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8" name="直接连接符 227"/>
          <p:cNvCxnSpPr/>
          <p:nvPr/>
        </p:nvCxnSpPr>
        <p:spPr>
          <a:xfrm flipV="1">
            <a:off x="97903" y="292963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9" name="直接连接符 228"/>
          <p:cNvCxnSpPr/>
          <p:nvPr/>
        </p:nvCxnSpPr>
        <p:spPr>
          <a:xfrm flipV="1">
            <a:off x="97903" y="300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0" name="直接连接符 229"/>
          <p:cNvCxnSpPr/>
          <p:nvPr/>
        </p:nvCxnSpPr>
        <p:spPr>
          <a:xfrm flipV="1">
            <a:off x="97903" y="307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1" name="直接连接符 230"/>
          <p:cNvCxnSpPr/>
          <p:nvPr/>
        </p:nvCxnSpPr>
        <p:spPr>
          <a:xfrm flipV="1">
            <a:off x="97903" y="315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直接连接符 231"/>
          <p:cNvCxnSpPr/>
          <p:nvPr/>
        </p:nvCxnSpPr>
        <p:spPr>
          <a:xfrm flipV="1">
            <a:off x="97903" y="322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3" name="直接连接符 232"/>
          <p:cNvCxnSpPr/>
          <p:nvPr/>
        </p:nvCxnSpPr>
        <p:spPr>
          <a:xfrm flipV="1">
            <a:off x="97903" y="329988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4" name="直接连接符 233"/>
          <p:cNvCxnSpPr/>
          <p:nvPr/>
        </p:nvCxnSpPr>
        <p:spPr>
          <a:xfrm flipV="1">
            <a:off x="97903" y="337393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5" name="直接连接符 234"/>
          <p:cNvCxnSpPr/>
          <p:nvPr/>
        </p:nvCxnSpPr>
        <p:spPr>
          <a:xfrm flipV="1">
            <a:off x="97903" y="344798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3" name="直接连接符 242"/>
          <p:cNvCxnSpPr/>
          <p:nvPr/>
        </p:nvCxnSpPr>
        <p:spPr>
          <a:xfrm flipV="1">
            <a:off x="97903" y="151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4" name="直接连接符 243"/>
          <p:cNvCxnSpPr/>
          <p:nvPr/>
        </p:nvCxnSpPr>
        <p:spPr>
          <a:xfrm flipV="1">
            <a:off x="97903" y="159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5" name="直接连接符 244"/>
          <p:cNvCxnSpPr/>
          <p:nvPr/>
        </p:nvCxnSpPr>
        <p:spPr>
          <a:xfrm flipV="1">
            <a:off x="97903" y="166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6" name="直接连接符 245"/>
          <p:cNvCxnSpPr/>
          <p:nvPr/>
        </p:nvCxnSpPr>
        <p:spPr>
          <a:xfrm flipV="1">
            <a:off x="97903" y="17391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7" name="直接连接符 246"/>
          <p:cNvCxnSpPr/>
          <p:nvPr/>
        </p:nvCxnSpPr>
        <p:spPr>
          <a:xfrm flipV="1">
            <a:off x="97903" y="181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8" name="直接连接符 247"/>
          <p:cNvCxnSpPr/>
          <p:nvPr/>
        </p:nvCxnSpPr>
        <p:spPr>
          <a:xfrm flipV="1">
            <a:off x="97903" y="188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9" name="直接连接符 248"/>
          <p:cNvCxnSpPr/>
          <p:nvPr/>
        </p:nvCxnSpPr>
        <p:spPr>
          <a:xfrm flipV="1">
            <a:off x="97903" y="196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0" name="直接连接符 249"/>
          <p:cNvCxnSpPr/>
          <p:nvPr/>
        </p:nvCxnSpPr>
        <p:spPr>
          <a:xfrm flipV="1">
            <a:off x="97903" y="203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1" name="直接连接符 250"/>
          <p:cNvCxnSpPr/>
          <p:nvPr/>
        </p:nvCxnSpPr>
        <p:spPr>
          <a:xfrm flipV="1">
            <a:off x="97903" y="210938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2" name="直接连接符 251"/>
          <p:cNvCxnSpPr/>
          <p:nvPr/>
        </p:nvCxnSpPr>
        <p:spPr>
          <a:xfrm flipV="1">
            <a:off x="97903" y="218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3" name="直接连接符 252"/>
          <p:cNvCxnSpPr/>
          <p:nvPr/>
        </p:nvCxnSpPr>
        <p:spPr>
          <a:xfrm flipV="1">
            <a:off x="97903" y="225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4" name="直接连接符 253"/>
          <p:cNvCxnSpPr/>
          <p:nvPr/>
        </p:nvCxnSpPr>
        <p:spPr>
          <a:xfrm flipV="1">
            <a:off x="97903" y="14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5" name="直接连接符 254"/>
          <p:cNvCxnSpPr/>
          <p:nvPr/>
        </p:nvCxnSpPr>
        <p:spPr>
          <a:xfrm flipV="1">
            <a:off x="97903" y="15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6" name="直接连接符 255"/>
          <p:cNvCxnSpPr/>
          <p:nvPr/>
        </p:nvCxnSpPr>
        <p:spPr>
          <a:xfrm flipV="1">
            <a:off x="97903" y="16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7" name="直接连接符 256"/>
          <p:cNvCxnSpPr/>
          <p:nvPr/>
        </p:nvCxnSpPr>
        <p:spPr>
          <a:xfrm flipV="1">
            <a:off x="97903" y="17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直接连接符 257"/>
          <p:cNvCxnSpPr/>
          <p:nvPr/>
        </p:nvCxnSpPr>
        <p:spPr>
          <a:xfrm flipV="1">
            <a:off x="97903" y="177900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直接连接符 258"/>
          <p:cNvCxnSpPr/>
          <p:nvPr/>
        </p:nvCxnSpPr>
        <p:spPr>
          <a:xfrm flipV="1">
            <a:off x="97903" y="185305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0" name="直接连接符 259"/>
          <p:cNvCxnSpPr/>
          <p:nvPr/>
        </p:nvCxnSpPr>
        <p:spPr>
          <a:xfrm flipV="1">
            <a:off x="97903" y="19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直接连接符 260"/>
          <p:cNvCxnSpPr/>
          <p:nvPr/>
        </p:nvCxnSpPr>
        <p:spPr>
          <a:xfrm flipV="1">
            <a:off x="97903" y="20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直接连接符 261"/>
          <p:cNvCxnSpPr/>
          <p:nvPr/>
        </p:nvCxnSpPr>
        <p:spPr>
          <a:xfrm flipV="1">
            <a:off x="97903" y="20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3" name="直接连接符 262"/>
          <p:cNvCxnSpPr/>
          <p:nvPr/>
        </p:nvCxnSpPr>
        <p:spPr>
          <a:xfrm flipV="1">
            <a:off x="97903" y="21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4" name="直接连接符 263"/>
          <p:cNvCxnSpPr/>
          <p:nvPr/>
        </p:nvCxnSpPr>
        <p:spPr>
          <a:xfrm flipV="1">
            <a:off x="97903" y="222330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5" name="直接连接符 264"/>
          <p:cNvCxnSpPr/>
          <p:nvPr/>
        </p:nvCxnSpPr>
        <p:spPr>
          <a:xfrm flipV="1">
            <a:off x="97903" y="22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6" name="直接连接符 265"/>
          <p:cNvCxnSpPr/>
          <p:nvPr/>
        </p:nvCxnSpPr>
        <p:spPr>
          <a:xfrm flipV="1">
            <a:off x="97903" y="12236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7" name="直接连接符 266"/>
          <p:cNvCxnSpPr/>
          <p:nvPr/>
        </p:nvCxnSpPr>
        <p:spPr>
          <a:xfrm flipV="1">
            <a:off x="97903" y="1297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8" name="直接连接符 267"/>
          <p:cNvCxnSpPr/>
          <p:nvPr/>
        </p:nvCxnSpPr>
        <p:spPr>
          <a:xfrm flipV="1">
            <a:off x="97903" y="137172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9" name="直接连接符 268"/>
          <p:cNvCxnSpPr/>
          <p:nvPr/>
        </p:nvCxnSpPr>
        <p:spPr>
          <a:xfrm flipV="1">
            <a:off x="97903" y="1445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0" name="直接连接符 269"/>
          <p:cNvCxnSpPr/>
          <p:nvPr/>
        </p:nvCxnSpPr>
        <p:spPr>
          <a:xfrm flipV="1">
            <a:off x="97903" y="118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1" name="直接连接符 270"/>
          <p:cNvCxnSpPr/>
          <p:nvPr/>
        </p:nvCxnSpPr>
        <p:spPr>
          <a:xfrm flipV="1">
            <a:off x="97903" y="126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2" name="直接连接符 271"/>
          <p:cNvCxnSpPr/>
          <p:nvPr/>
        </p:nvCxnSpPr>
        <p:spPr>
          <a:xfrm flipV="1">
            <a:off x="97903" y="1336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3" name="直接连接符 272"/>
          <p:cNvCxnSpPr/>
          <p:nvPr/>
        </p:nvCxnSpPr>
        <p:spPr>
          <a:xfrm flipV="1">
            <a:off x="97903" y="141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4" name="直接连接符 273"/>
          <p:cNvCxnSpPr/>
          <p:nvPr/>
        </p:nvCxnSpPr>
        <p:spPr>
          <a:xfrm flipV="1">
            <a:off x="97903" y="1111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6" name="直接连接符 275"/>
          <p:cNvCxnSpPr/>
          <p:nvPr/>
        </p:nvCxnSpPr>
        <p:spPr>
          <a:xfrm flipV="1">
            <a:off x="97903" y="115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9" name="直接连接符 288"/>
          <p:cNvCxnSpPr/>
          <p:nvPr/>
        </p:nvCxnSpPr>
        <p:spPr>
          <a:xfrm flipV="1">
            <a:off x="750984" y="122647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0" name="直接连接符 289"/>
          <p:cNvCxnSpPr/>
          <p:nvPr/>
        </p:nvCxnSpPr>
        <p:spPr>
          <a:xfrm flipV="1">
            <a:off x="750984" y="130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1" name="直接连接符 290"/>
          <p:cNvCxnSpPr/>
          <p:nvPr/>
        </p:nvCxnSpPr>
        <p:spPr>
          <a:xfrm flipV="1">
            <a:off x="750984" y="137457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2" name="直接连接符 291"/>
          <p:cNvCxnSpPr/>
          <p:nvPr/>
        </p:nvCxnSpPr>
        <p:spPr>
          <a:xfrm flipV="1">
            <a:off x="750984" y="144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3" name="直接连接符 292"/>
          <p:cNvCxnSpPr/>
          <p:nvPr/>
        </p:nvCxnSpPr>
        <p:spPr>
          <a:xfrm flipV="1">
            <a:off x="750984" y="152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4" name="直接连接符 293"/>
          <p:cNvCxnSpPr/>
          <p:nvPr/>
        </p:nvCxnSpPr>
        <p:spPr>
          <a:xfrm flipV="1">
            <a:off x="750984" y="159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9" name="直接连接符 298"/>
          <p:cNvCxnSpPr/>
          <p:nvPr/>
        </p:nvCxnSpPr>
        <p:spPr>
          <a:xfrm flipV="1">
            <a:off x="750984" y="119229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0" name="直接连接符 299"/>
          <p:cNvCxnSpPr/>
          <p:nvPr/>
        </p:nvCxnSpPr>
        <p:spPr>
          <a:xfrm flipV="1">
            <a:off x="750984" y="126634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1" name="直接连接符 300"/>
          <p:cNvCxnSpPr/>
          <p:nvPr/>
        </p:nvCxnSpPr>
        <p:spPr>
          <a:xfrm flipV="1">
            <a:off x="750984" y="134039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2" name="直接连接符 301"/>
          <p:cNvCxnSpPr/>
          <p:nvPr/>
        </p:nvCxnSpPr>
        <p:spPr>
          <a:xfrm flipV="1">
            <a:off x="750984" y="141444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3" name="直接连接符 302"/>
          <p:cNvCxnSpPr/>
          <p:nvPr/>
        </p:nvCxnSpPr>
        <p:spPr>
          <a:xfrm flipV="1">
            <a:off x="750984" y="14884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4" name="直接连接符 303"/>
          <p:cNvCxnSpPr/>
          <p:nvPr/>
        </p:nvCxnSpPr>
        <p:spPr>
          <a:xfrm flipV="1">
            <a:off x="750984" y="156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3" name="直接连接符 312"/>
          <p:cNvCxnSpPr/>
          <p:nvPr/>
        </p:nvCxnSpPr>
        <p:spPr>
          <a:xfrm flipV="1">
            <a:off x="750984" y="115526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7" name="直接连接符 316"/>
          <p:cNvCxnSpPr/>
          <p:nvPr/>
        </p:nvCxnSpPr>
        <p:spPr>
          <a:xfrm flipV="1">
            <a:off x="750984" y="112109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7" name="直接连接符 326"/>
          <p:cNvCxnSpPr/>
          <p:nvPr/>
        </p:nvCxnSpPr>
        <p:spPr>
          <a:xfrm flipV="1">
            <a:off x="9195454" y="509229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8" name="直接连接符 327"/>
          <p:cNvCxnSpPr/>
          <p:nvPr/>
        </p:nvCxnSpPr>
        <p:spPr>
          <a:xfrm flipV="1">
            <a:off x="9195454" y="516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9" name="直接连接符 328"/>
          <p:cNvCxnSpPr/>
          <p:nvPr/>
        </p:nvCxnSpPr>
        <p:spPr>
          <a:xfrm flipV="1">
            <a:off x="9195454" y="524039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0" name="直接连接符 329"/>
          <p:cNvCxnSpPr/>
          <p:nvPr/>
        </p:nvCxnSpPr>
        <p:spPr>
          <a:xfrm flipV="1">
            <a:off x="9195454" y="531444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1" name="直接连接符 330"/>
          <p:cNvCxnSpPr/>
          <p:nvPr/>
        </p:nvCxnSpPr>
        <p:spPr>
          <a:xfrm flipV="1">
            <a:off x="9195454" y="538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2" name="直接连接符 331"/>
          <p:cNvCxnSpPr/>
          <p:nvPr/>
        </p:nvCxnSpPr>
        <p:spPr>
          <a:xfrm flipV="1">
            <a:off x="9195454" y="505811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直接连接符 332"/>
          <p:cNvCxnSpPr/>
          <p:nvPr/>
        </p:nvCxnSpPr>
        <p:spPr>
          <a:xfrm flipV="1">
            <a:off x="9195454" y="513216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直接连接符 333"/>
          <p:cNvCxnSpPr/>
          <p:nvPr/>
        </p:nvCxnSpPr>
        <p:spPr>
          <a:xfrm flipV="1">
            <a:off x="9195454" y="52062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直接连接符 334"/>
          <p:cNvCxnSpPr/>
          <p:nvPr/>
        </p:nvCxnSpPr>
        <p:spPr>
          <a:xfrm flipV="1">
            <a:off x="9195454" y="52802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直接连接符 335"/>
          <p:cNvCxnSpPr/>
          <p:nvPr/>
        </p:nvCxnSpPr>
        <p:spPr>
          <a:xfrm flipV="1">
            <a:off x="9195454" y="535431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直接连接符 336"/>
          <p:cNvCxnSpPr/>
          <p:nvPr/>
        </p:nvCxnSpPr>
        <p:spPr>
          <a:xfrm flipV="1">
            <a:off x="9195454" y="54283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直接连接符 337"/>
          <p:cNvCxnSpPr/>
          <p:nvPr/>
        </p:nvCxnSpPr>
        <p:spPr>
          <a:xfrm flipV="1">
            <a:off x="9195454" y="479893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直接连接符 338"/>
          <p:cNvCxnSpPr/>
          <p:nvPr/>
        </p:nvCxnSpPr>
        <p:spPr>
          <a:xfrm flipV="1">
            <a:off x="9195454" y="4872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直接连接符 339"/>
          <p:cNvCxnSpPr/>
          <p:nvPr/>
        </p:nvCxnSpPr>
        <p:spPr>
          <a:xfrm flipV="1">
            <a:off x="9195454" y="494704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直接连接符 340"/>
          <p:cNvCxnSpPr/>
          <p:nvPr/>
        </p:nvCxnSpPr>
        <p:spPr>
          <a:xfrm flipV="1">
            <a:off x="9195454" y="502109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直接连接符 341"/>
          <p:cNvCxnSpPr/>
          <p:nvPr/>
        </p:nvCxnSpPr>
        <p:spPr>
          <a:xfrm flipV="1">
            <a:off x="9195454" y="47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直接连接符 342"/>
          <p:cNvCxnSpPr/>
          <p:nvPr/>
        </p:nvCxnSpPr>
        <p:spPr>
          <a:xfrm flipV="1">
            <a:off x="9195454" y="48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直接连接符 343"/>
          <p:cNvCxnSpPr/>
          <p:nvPr/>
        </p:nvCxnSpPr>
        <p:spPr>
          <a:xfrm flipV="1">
            <a:off x="9195454" y="49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直接连接符 344"/>
          <p:cNvCxnSpPr/>
          <p:nvPr/>
        </p:nvCxnSpPr>
        <p:spPr>
          <a:xfrm flipV="1">
            <a:off x="9195454" y="49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6" name="直接连接符 345"/>
          <p:cNvCxnSpPr/>
          <p:nvPr/>
        </p:nvCxnSpPr>
        <p:spPr>
          <a:xfrm flipV="1">
            <a:off x="9195454" y="46869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7" name="直接连接符 346"/>
          <p:cNvCxnSpPr/>
          <p:nvPr/>
        </p:nvCxnSpPr>
        <p:spPr>
          <a:xfrm flipV="1">
            <a:off x="9195454" y="47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8" name="直接连接符 347"/>
          <p:cNvCxnSpPr/>
          <p:nvPr/>
        </p:nvCxnSpPr>
        <p:spPr>
          <a:xfrm flipV="1">
            <a:off x="8544903" y="508469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9" name="直接连接符 348"/>
          <p:cNvCxnSpPr/>
          <p:nvPr/>
        </p:nvCxnSpPr>
        <p:spPr>
          <a:xfrm flipV="1">
            <a:off x="8544903" y="51587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0" name="直接连接符 349"/>
          <p:cNvCxnSpPr/>
          <p:nvPr/>
        </p:nvCxnSpPr>
        <p:spPr>
          <a:xfrm flipV="1">
            <a:off x="8544903" y="523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1" name="直接连接符 350"/>
          <p:cNvCxnSpPr/>
          <p:nvPr/>
        </p:nvCxnSpPr>
        <p:spPr>
          <a:xfrm flipV="1">
            <a:off x="8544903" y="53068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2" name="直接连接符 351"/>
          <p:cNvCxnSpPr/>
          <p:nvPr/>
        </p:nvCxnSpPr>
        <p:spPr>
          <a:xfrm flipV="1">
            <a:off x="8544903" y="538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3" name="直接连接符 352"/>
          <p:cNvCxnSpPr/>
          <p:nvPr/>
        </p:nvCxnSpPr>
        <p:spPr>
          <a:xfrm flipV="1">
            <a:off x="8544903" y="545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4" name="直接连接符 353"/>
          <p:cNvCxnSpPr/>
          <p:nvPr/>
        </p:nvCxnSpPr>
        <p:spPr>
          <a:xfrm flipV="1">
            <a:off x="8544903" y="505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5" name="直接连接符 354"/>
          <p:cNvCxnSpPr/>
          <p:nvPr/>
        </p:nvCxnSpPr>
        <p:spPr>
          <a:xfrm flipV="1">
            <a:off x="8544903" y="512457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6" name="直接连接符 355"/>
          <p:cNvCxnSpPr/>
          <p:nvPr/>
        </p:nvCxnSpPr>
        <p:spPr>
          <a:xfrm flipV="1">
            <a:off x="8544903" y="519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7" name="直接连接符 356"/>
          <p:cNvCxnSpPr/>
          <p:nvPr/>
        </p:nvCxnSpPr>
        <p:spPr>
          <a:xfrm flipV="1">
            <a:off x="8544903" y="527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8" name="直接连接符 357"/>
          <p:cNvCxnSpPr/>
          <p:nvPr/>
        </p:nvCxnSpPr>
        <p:spPr>
          <a:xfrm flipV="1">
            <a:off x="8544903" y="534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9" name="直接连接符 358"/>
          <p:cNvCxnSpPr/>
          <p:nvPr/>
        </p:nvCxnSpPr>
        <p:spPr>
          <a:xfrm flipV="1">
            <a:off x="8544903" y="54207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0" name="直接连接符 359"/>
          <p:cNvCxnSpPr/>
          <p:nvPr/>
        </p:nvCxnSpPr>
        <p:spPr>
          <a:xfrm flipV="1">
            <a:off x="8544903" y="50134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1" name="直接连接符 360"/>
          <p:cNvCxnSpPr/>
          <p:nvPr/>
        </p:nvCxnSpPr>
        <p:spPr>
          <a:xfrm flipV="1">
            <a:off x="8544903" y="497931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18415" y="5876925"/>
            <a:ext cx="9899650" cy="0"/>
          </a:xfrm>
          <a:prstGeom prst="line">
            <a:avLst/>
          </a:prstGeom>
          <a:ln w="88900" cap="flat" cmpd="thickThin">
            <a:solidFill>
              <a:schemeClr val="accent1">
                <a:lumMod val="75000"/>
              </a:schemeClr>
            </a:solidFill>
            <a:prstDash val="solid"/>
            <a:bevel/>
            <a:headEnd type="none"/>
          </a:ln>
        </p:spPr>
        <p:style>
          <a:lnRef idx="1">
            <a:schemeClr val="accent1"/>
          </a:lnRef>
          <a:fillRef idx="0">
            <a:schemeClr val="accent1"/>
          </a:fillRef>
          <a:effectRef idx="0">
            <a:schemeClr val="accent1"/>
          </a:effectRef>
          <a:fontRef idx="minor">
            <a:schemeClr val="tx1"/>
          </a:fontRef>
        </p:style>
      </p:cxnSp>
      <p:sp>
        <p:nvSpPr>
          <p:cNvPr id="5" name="矩形 4"/>
          <p:cNvSpPr/>
          <p:nvPr/>
        </p:nvSpPr>
        <p:spPr>
          <a:xfrm>
            <a:off x="2224255" y="1642731"/>
            <a:ext cx="518160" cy="829945"/>
          </a:xfrm>
          <a:prstGeom prst="rect">
            <a:avLst/>
          </a:prstGeom>
          <a:noFill/>
        </p:spPr>
        <p:txBody>
          <a:bodyPr wrap="none" lIns="91440" tIns="45720" rIns="91440" bIns="45720">
            <a:spAutoFit/>
          </a:bodyPr>
          <a:lstStyle/>
          <a:p>
            <a:pPr marL="0" marR="0" indent="0" algn="ctr" defTabSz="914400" rtl="0" eaLnBrk="0" fontAlgn="base" latinLnBrk="0" hangingPunct="0">
              <a:lnSpc>
                <a:spcPct val="100000"/>
              </a:lnSpc>
              <a:spcBef>
                <a:spcPct val="0"/>
              </a:spcBef>
              <a:spcAft>
                <a:spcPct val="0"/>
              </a:spcAft>
              <a:buClrTx/>
              <a:buSzTx/>
              <a:buFontTx/>
              <a:buNone/>
            </a:pPr>
            <a:r>
              <a:rPr kumimoji="0" lang="zh-CN" altLang="en-US" sz="4800" b="1" i="0" u="none" strike="noStrike" kern="1200" cap="all" spc="0" normalizeH="0" baseline="0" noProof="1" dirty="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等线" panose="02010600030101010101" pitchFamily="2" charset="-122"/>
                <a:ea typeface="等线" panose="02010600030101010101" pitchFamily="2" charset="-122"/>
                <a:cs typeface="+mn-ea"/>
              </a:rPr>
              <a:t>  </a:t>
            </a:r>
            <a:endParaRPr kumimoji="0" lang="zh-CN" altLang="en-US" sz="4800" b="1" i="0" u="none" strike="noStrike" kern="1200" cap="all" spc="0" normalizeH="0" baseline="0" noProof="1" dirty="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等线" panose="02010600030101010101" pitchFamily="2" charset="-122"/>
              <a:ea typeface="等线" panose="02010600030101010101" pitchFamily="2" charset="-122"/>
              <a:cs typeface="+mn-ea"/>
            </a:endParaRPr>
          </a:p>
        </p:txBody>
      </p:sp>
      <p:sp>
        <p:nvSpPr>
          <p:cNvPr id="2" name="文本框 1"/>
          <p:cNvSpPr txBox="1"/>
          <p:nvPr/>
        </p:nvSpPr>
        <p:spPr>
          <a:xfrm>
            <a:off x="1056005" y="753110"/>
            <a:ext cx="8342630" cy="583565"/>
          </a:xfrm>
          <a:prstGeom prst="rect">
            <a:avLst/>
          </a:prstGeom>
          <a:noFill/>
        </p:spPr>
        <p:txBody>
          <a:bodyPr wrap="square" rtlCol="0" anchor="t">
            <a:spAutoFit/>
          </a:bodyPr>
          <a:p>
            <a:r>
              <a:rPr lang="en-US" altLang="zh-CN" sz="3200" dirty="0">
                <a:latin typeface="BankGothic Md BT" panose="020B0807020203060204" pitchFamily="34" charset="0"/>
                <a:sym typeface="Arial" panose="020B0604020202020204" pitchFamily="34" charset="0"/>
              </a:rPr>
              <a:t> </a:t>
            </a:r>
            <a:r>
              <a:rPr lang="en-US" altLang="zh-CN" sz="3200" dirty="0">
                <a:latin typeface="+mj-ea"/>
                <a:ea typeface="+mj-ea"/>
                <a:sym typeface="Arial" panose="020B0604020202020204" pitchFamily="34" charset="0"/>
              </a:rPr>
              <a:t>PLC</a:t>
            </a:r>
            <a:r>
              <a:rPr lang="zh-CN" altLang="en-US" sz="3200">
                <a:solidFill>
                  <a:srgbClr val="000000"/>
                </a:solidFill>
                <a:latin typeface="宋体" panose="02010600030101010101" pitchFamily="2" charset="-122"/>
                <a:ea typeface="宋体" panose="02010600030101010101" pitchFamily="2" charset="-122"/>
                <a:sym typeface="+mn-ea"/>
              </a:rPr>
              <a:t>硬件外观及分类</a:t>
            </a:r>
            <a:r>
              <a:rPr lang="en-US" altLang="zh-CN" sz="3200">
                <a:solidFill>
                  <a:srgbClr val="000000"/>
                </a:solidFill>
                <a:latin typeface="宋体" panose="02010600030101010101" pitchFamily="2" charset="-122"/>
                <a:ea typeface="宋体" panose="02010600030101010101" pitchFamily="2" charset="-122"/>
                <a:sym typeface="+mn-ea"/>
              </a:rPr>
              <a:t> </a:t>
            </a:r>
            <a:r>
              <a:rPr lang="zh-CN" altLang="en-US" sz="2000">
                <a:solidFill>
                  <a:srgbClr val="000000"/>
                </a:solidFill>
                <a:latin typeface="宋体" panose="02010600030101010101" pitchFamily="2" charset="-122"/>
                <a:ea typeface="宋体" panose="02010600030101010101" pitchFamily="2" charset="-122"/>
                <a:sym typeface="+mn-ea"/>
              </a:rPr>
              <a:t>（</a:t>
            </a:r>
            <a:r>
              <a:rPr lang="en-US" altLang="zh-CN" sz="2000">
                <a:solidFill>
                  <a:srgbClr val="000000"/>
                </a:solidFill>
                <a:latin typeface="宋体" panose="02010600030101010101" pitchFamily="2" charset="-122"/>
                <a:ea typeface="宋体" panose="02010600030101010101" pitchFamily="2" charset="-122"/>
                <a:sym typeface="+mn-ea"/>
              </a:rPr>
              <a:t>SIEMENS </a:t>
            </a:r>
            <a:r>
              <a:rPr lang="zh-CN" altLang="en-US" sz="2000">
                <a:solidFill>
                  <a:srgbClr val="000000"/>
                </a:solidFill>
                <a:latin typeface="宋体" panose="02010600030101010101" pitchFamily="2" charset="-122"/>
                <a:ea typeface="宋体" panose="02010600030101010101" pitchFamily="2" charset="-122"/>
                <a:sym typeface="+mn-ea"/>
              </a:rPr>
              <a:t>以西门子为例）</a:t>
            </a:r>
            <a:endParaRPr lang="zh-CN" altLang="en-US" sz="2000">
              <a:solidFill>
                <a:srgbClr val="000000"/>
              </a:solidFill>
              <a:latin typeface="宋体" panose="02010600030101010101" pitchFamily="2" charset="-122"/>
              <a:ea typeface="宋体" panose="02010600030101010101" pitchFamily="2" charset="-122"/>
              <a:sym typeface="+mn-ea"/>
            </a:endParaRPr>
          </a:p>
        </p:txBody>
      </p:sp>
      <p:sp>
        <p:nvSpPr>
          <p:cNvPr id="6" name="文本框 5"/>
          <p:cNvSpPr txBox="1"/>
          <p:nvPr/>
        </p:nvSpPr>
        <p:spPr>
          <a:xfrm>
            <a:off x="1278890" y="1812925"/>
            <a:ext cx="6996430" cy="1076325"/>
          </a:xfrm>
          <a:prstGeom prst="rect">
            <a:avLst/>
          </a:prstGeom>
          <a:noFill/>
        </p:spPr>
        <p:txBody>
          <a:bodyPr wrap="square" rtlCol="0" anchor="t">
            <a:spAutoFit/>
          </a:bodyPr>
          <a:p>
            <a:r>
              <a:rPr lang="zh-CN" altLang="en-US" sz="3200">
                <a:solidFill>
                  <a:srgbClr val="000000"/>
                </a:solidFill>
                <a:latin typeface="宋体" panose="02010600030101010101" pitchFamily="2" charset="-122"/>
                <a:ea typeface="宋体" panose="02010600030101010101" pitchFamily="2" charset="-122"/>
                <a:sym typeface="+mn-ea"/>
              </a:rPr>
              <a:t>（</a:t>
            </a:r>
            <a:r>
              <a:rPr lang="en-US" altLang="zh-CN" sz="3200">
                <a:solidFill>
                  <a:srgbClr val="000000"/>
                </a:solidFill>
                <a:latin typeface="宋体" panose="02010600030101010101" pitchFamily="2" charset="-122"/>
                <a:ea typeface="宋体" panose="02010600030101010101" pitchFamily="2" charset="-122"/>
                <a:sym typeface="+mn-ea"/>
              </a:rPr>
              <a:t>SIEMENS PLC</a:t>
            </a:r>
            <a:r>
              <a:rPr lang="zh-CN" altLang="en-US" sz="3200">
                <a:solidFill>
                  <a:srgbClr val="000000"/>
                </a:solidFill>
                <a:latin typeface="宋体" panose="02010600030101010101" pitchFamily="2" charset="-122"/>
                <a:ea typeface="宋体" panose="02010600030101010101" pitchFamily="2" charset="-122"/>
                <a:sym typeface="+mn-ea"/>
              </a:rPr>
              <a:t>接规模与定位，主流分</a:t>
            </a:r>
            <a:endParaRPr lang="zh-CN" altLang="en-US" sz="3200">
              <a:solidFill>
                <a:srgbClr val="000000"/>
              </a:solidFill>
              <a:latin typeface="宋体" panose="02010600030101010101" pitchFamily="2" charset="-122"/>
              <a:ea typeface="宋体" panose="02010600030101010101" pitchFamily="2" charset="-122"/>
              <a:sym typeface="+mn-ea"/>
            </a:endParaRPr>
          </a:p>
          <a:p>
            <a:r>
              <a:rPr lang="zh-CN" altLang="en-US" sz="3200">
                <a:solidFill>
                  <a:srgbClr val="000000"/>
                </a:solidFill>
                <a:latin typeface="宋体" panose="02010600030101010101" pitchFamily="2" charset="-122"/>
                <a:ea typeface="宋体" panose="02010600030101010101" pitchFamily="2" charset="-122"/>
                <a:sym typeface="+mn-ea"/>
              </a:rPr>
              <a:t>微型、</a:t>
            </a:r>
            <a:r>
              <a:rPr lang="en-US" altLang="zh-CN" sz="3200">
                <a:solidFill>
                  <a:srgbClr val="000000"/>
                </a:solidFill>
                <a:latin typeface="宋体" panose="02010600030101010101" pitchFamily="2" charset="-122"/>
                <a:ea typeface="宋体" panose="02010600030101010101" pitchFamily="2" charset="-122"/>
                <a:sym typeface="+mn-ea"/>
              </a:rPr>
              <a:t>  </a:t>
            </a:r>
            <a:r>
              <a:rPr lang="zh-CN" altLang="en-US" sz="3200">
                <a:solidFill>
                  <a:srgbClr val="000000"/>
                </a:solidFill>
                <a:latin typeface="宋体" panose="02010600030101010101" pitchFamily="2" charset="-122"/>
                <a:ea typeface="宋体" panose="02010600030101010101" pitchFamily="2" charset="-122"/>
                <a:sym typeface="+mn-ea"/>
              </a:rPr>
              <a:t>小型、</a:t>
            </a:r>
            <a:r>
              <a:rPr lang="en-US" altLang="zh-CN" sz="3200">
                <a:solidFill>
                  <a:srgbClr val="000000"/>
                </a:solidFill>
                <a:latin typeface="宋体" panose="02010600030101010101" pitchFamily="2" charset="-122"/>
                <a:ea typeface="宋体" panose="02010600030101010101" pitchFamily="2" charset="-122"/>
                <a:sym typeface="+mn-ea"/>
              </a:rPr>
              <a:t>  </a:t>
            </a:r>
            <a:r>
              <a:rPr lang="zh-CN" altLang="en-US" sz="3200">
                <a:solidFill>
                  <a:srgbClr val="000000"/>
                </a:solidFill>
                <a:latin typeface="宋体" panose="02010600030101010101" pitchFamily="2" charset="-122"/>
                <a:ea typeface="宋体" panose="02010600030101010101" pitchFamily="2" charset="-122"/>
                <a:sym typeface="+mn-ea"/>
              </a:rPr>
              <a:t>中型、</a:t>
            </a:r>
            <a:r>
              <a:rPr lang="en-US" altLang="zh-CN" sz="3200">
                <a:solidFill>
                  <a:srgbClr val="000000"/>
                </a:solidFill>
                <a:latin typeface="宋体" panose="02010600030101010101" pitchFamily="2" charset="-122"/>
                <a:ea typeface="宋体" panose="02010600030101010101" pitchFamily="2" charset="-122"/>
                <a:sym typeface="+mn-ea"/>
              </a:rPr>
              <a:t>  </a:t>
            </a:r>
            <a:r>
              <a:rPr lang="zh-CN" altLang="en-US" sz="3200">
                <a:solidFill>
                  <a:srgbClr val="000000"/>
                </a:solidFill>
                <a:latin typeface="宋体" panose="02010600030101010101" pitchFamily="2" charset="-122"/>
                <a:ea typeface="宋体" panose="02010600030101010101" pitchFamily="2" charset="-122"/>
                <a:sym typeface="+mn-ea"/>
              </a:rPr>
              <a:t>大型四类</a:t>
            </a:r>
            <a:endParaRPr lang="zh-CN" altLang="en-US" sz="3200">
              <a:solidFill>
                <a:srgbClr val="000000"/>
              </a:solidFill>
              <a:latin typeface="宋体" panose="02010600030101010101" pitchFamily="2" charset="-122"/>
              <a:ea typeface="宋体" panose="02010600030101010101" pitchFamily="2" charset="-122"/>
              <a:sym typeface="+mn-ea"/>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4" name="直接连接符 143"/>
          <p:cNvCxnSpPr/>
          <p:nvPr/>
        </p:nvCxnSpPr>
        <p:spPr>
          <a:xfrm flipV="1">
            <a:off x="97903" y="237140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直接连接符 144"/>
          <p:cNvCxnSpPr/>
          <p:nvPr/>
        </p:nvCxnSpPr>
        <p:spPr>
          <a:xfrm flipV="1">
            <a:off x="97903" y="244545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6" name="直接连接符 145"/>
          <p:cNvCxnSpPr/>
          <p:nvPr/>
        </p:nvCxnSpPr>
        <p:spPr>
          <a:xfrm flipV="1">
            <a:off x="97903" y="251950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7" name="直接连接符 146"/>
          <p:cNvCxnSpPr/>
          <p:nvPr/>
        </p:nvCxnSpPr>
        <p:spPr>
          <a:xfrm flipV="1">
            <a:off x="97903" y="259355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8" name="直接连接符 147"/>
          <p:cNvCxnSpPr/>
          <p:nvPr/>
        </p:nvCxnSpPr>
        <p:spPr>
          <a:xfrm flipV="1">
            <a:off x="97903" y="266760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直接连接符 148"/>
          <p:cNvCxnSpPr/>
          <p:nvPr/>
        </p:nvCxnSpPr>
        <p:spPr>
          <a:xfrm flipV="1">
            <a:off x="97903" y="274166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0" name="直接连接符 149"/>
          <p:cNvCxnSpPr/>
          <p:nvPr/>
        </p:nvCxnSpPr>
        <p:spPr>
          <a:xfrm flipV="1">
            <a:off x="97903" y="281571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1" name="直接连接符 150"/>
          <p:cNvCxnSpPr/>
          <p:nvPr/>
        </p:nvCxnSpPr>
        <p:spPr>
          <a:xfrm flipV="1">
            <a:off x="97903" y="288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2" name="直接连接符 151"/>
          <p:cNvCxnSpPr/>
          <p:nvPr/>
        </p:nvCxnSpPr>
        <p:spPr>
          <a:xfrm flipV="1">
            <a:off x="97903" y="296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直接连接符 152"/>
          <p:cNvCxnSpPr/>
          <p:nvPr/>
        </p:nvCxnSpPr>
        <p:spPr>
          <a:xfrm flipV="1">
            <a:off x="97903" y="30378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4" name="直接连接符 153"/>
          <p:cNvCxnSpPr/>
          <p:nvPr/>
        </p:nvCxnSpPr>
        <p:spPr>
          <a:xfrm flipV="1">
            <a:off x="97903" y="311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5" name="直接连接符 154"/>
          <p:cNvCxnSpPr/>
          <p:nvPr/>
        </p:nvCxnSpPr>
        <p:spPr>
          <a:xfrm flipV="1">
            <a:off x="97903" y="31859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 name="直接连接符 155"/>
          <p:cNvCxnSpPr/>
          <p:nvPr/>
        </p:nvCxnSpPr>
        <p:spPr>
          <a:xfrm flipV="1">
            <a:off x="97903" y="326001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直接连接符 156"/>
          <p:cNvCxnSpPr/>
          <p:nvPr/>
        </p:nvCxnSpPr>
        <p:spPr>
          <a:xfrm flipV="1">
            <a:off x="97903" y="33340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直接连接符 157"/>
          <p:cNvCxnSpPr/>
          <p:nvPr/>
        </p:nvCxnSpPr>
        <p:spPr>
          <a:xfrm flipV="1">
            <a:off x="97903" y="340811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直接连接符 158"/>
          <p:cNvCxnSpPr/>
          <p:nvPr/>
        </p:nvCxnSpPr>
        <p:spPr>
          <a:xfrm flipV="1">
            <a:off x="97903" y="348216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0" name="直接连接符 159"/>
          <p:cNvCxnSpPr/>
          <p:nvPr/>
        </p:nvCxnSpPr>
        <p:spPr>
          <a:xfrm flipV="1">
            <a:off x="97903" y="35562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1" name="直接连接符 160"/>
          <p:cNvCxnSpPr/>
          <p:nvPr/>
        </p:nvCxnSpPr>
        <p:spPr>
          <a:xfrm flipV="1">
            <a:off x="97903" y="363026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2" name="直接连接符 161"/>
          <p:cNvCxnSpPr/>
          <p:nvPr/>
        </p:nvCxnSpPr>
        <p:spPr>
          <a:xfrm flipV="1">
            <a:off x="97903" y="37043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3" name="直接连接符 162"/>
          <p:cNvCxnSpPr/>
          <p:nvPr/>
        </p:nvCxnSpPr>
        <p:spPr>
          <a:xfrm flipV="1">
            <a:off x="97903" y="377836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4" name="直接连接符 163"/>
          <p:cNvCxnSpPr/>
          <p:nvPr/>
        </p:nvCxnSpPr>
        <p:spPr>
          <a:xfrm flipV="1">
            <a:off x="97903" y="385241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5" name="直接连接符 164"/>
          <p:cNvCxnSpPr/>
          <p:nvPr/>
        </p:nvCxnSpPr>
        <p:spPr>
          <a:xfrm flipV="1">
            <a:off x="97903" y="392647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6" name="直接连接符 165"/>
          <p:cNvCxnSpPr/>
          <p:nvPr/>
        </p:nvCxnSpPr>
        <p:spPr>
          <a:xfrm flipV="1">
            <a:off x="97903" y="400052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7" name="直接连接符 166"/>
          <p:cNvCxnSpPr/>
          <p:nvPr/>
        </p:nvCxnSpPr>
        <p:spPr>
          <a:xfrm flipV="1">
            <a:off x="97903" y="407457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8" name="直接连接符 167"/>
          <p:cNvCxnSpPr/>
          <p:nvPr/>
        </p:nvCxnSpPr>
        <p:spPr>
          <a:xfrm flipV="1">
            <a:off x="97903" y="414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9" name="直接连接符 168"/>
          <p:cNvCxnSpPr/>
          <p:nvPr/>
        </p:nvCxnSpPr>
        <p:spPr>
          <a:xfrm flipV="1">
            <a:off x="97903" y="422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0" name="直接连接符 169"/>
          <p:cNvCxnSpPr/>
          <p:nvPr/>
        </p:nvCxnSpPr>
        <p:spPr>
          <a:xfrm flipV="1">
            <a:off x="97903" y="429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1" name="直接连接符 170"/>
          <p:cNvCxnSpPr/>
          <p:nvPr/>
        </p:nvCxnSpPr>
        <p:spPr>
          <a:xfrm flipV="1">
            <a:off x="97903" y="4370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2" name="直接连接符 171"/>
          <p:cNvCxnSpPr/>
          <p:nvPr/>
        </p:nvCxnSpPr>
        <p:spPr>
          <a:xfrm flipV="1">
            <a:off x="97903" y="44448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3" name="直接连接符 172"/>
          <p:cNvCxnSpPr/>
          <p:nvPr/>
        </p:nvCxnSpPr>
        <p:spPr>
          <a:xfrm flipV="1">
            <a:off x="97903" y="451887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4" name="直接连接符 173"/>
          <p:cNvCxnSpPr/>
          <p:nvPr/>
        </p:nvCxnSpPr>
        <p:spPr>
          <a:xfrm flipV="1">
            <a:off x="97903" y="45929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5" name="直接连接符 174"/>
          <p:cNvCxnSpPr/>
          <p:nvPr/>
        </p:nvCxnSpPr>
        <p:spPr>
          <a:xfrm flipV="1">
            <a:off x="97903" y="466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6" name="直接连接符 175"/>
          <p:cNvCxnSpPr/>
          <p:nvPr/>
        </p:nvCxnSpPr>
        <p:spPr>
          <a:xfrm flipV="1">
            <a:off x="97903" y="474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直接连接符 176"/>
          <p:cNvCxnSpPr/>
          <p:nvPr/>
        </p:nvCxnSpPr>
        <p:spPr>
          <a:xfrm flipV="1">
            <a:off x="97903" y="481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8" name="直接连接符 177"/>
          <p:cNvCxnSpPr/>
          <p:nvPr/>
        </p:nvCxnSpPr>
        <p:spPr>
          <a:xfrm flipV="1">
            <a:off x="97903" y="488912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flipV="1">
            <a:off x="97903" y="496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0" name="直接连接符 179"/>
          <p:cNvCxnSpPr/>
          <p:nvPr/>
        </p:nvCxnSpPr>
        <p:spPr>
          <a:xfrm flipV="1">
            <a:off x="97903" y="503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1" name="直接连接符 180"/>
          <p:cNvCxnSpPr/>
          <p:nvPr/>
        </p:nvCxnSpPr>
        <p:spPr>
          <a:xfrm flipV="1">
            <a:off x="97903" y="510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7" name="直接连接符 186"/>
          <p:cNvCxnSpPr/>
          <p:nvPr/>
        </p:nvCxnSpPr>
        <p:spPr>
          <a:xfrm flipV="1">
            <a:off x="97903" y="351634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8" name="直接连接符 187"/>
          <p:cNvCxnSpPr/>
          <p:nvPr/>
        </p:nvCxnSpPr>
        <p:spPr>
          <a:xfrm flipV="1">
            <a:off x="97903" y="359039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9" name="直接连接符 188"/>
          <p:cNvCxnSpPr/>
          <p:nvPr/>
        </p:nvCxnSpPr>
        <p:spPr>
          <a:xfrm flipV="1">
            <a:off x="97903" y="366444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0" name="直接连接符 189"/>
          <p:cNvCxnSpPr/>
          <p:nvPr/>
        </p:nvCxnSpPr>
        <p:spPr>
          <a:xfrm flipV="1">
            <a:off x="97903" y="373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1" name="直接连接符 190"/>
          <p:cNvCxnSpPr/>
          <p:nvPr/>
        </p:nvCxnSpPr>
        <p:spPr>
          <a:xfrm flipV="1">
            <a:off x="97903" y="381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2" name="直接连接符 191"/>
          <p:cNvCxnSpPr/>
          <p:nvPr/>
        </p:nvCxnSpPr>
        <p:spPr>
          <a:xfrm flipV="1">
            <a:off x="97903" y="38865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3" name="直接连接符 192"/>
          <p:cNvCxnSpPr/>
          <p:nvPr/>
        </p:nvCxnSpPr>
        <p:spPr>
          <a:xfrm flipV="1">
            <a:off x="97903" y="396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4" name="直接连接符 193"/>
          <p:cNvCxnSpPr/>
          <p:nvPr/>
        </p:nvCxnSpPr>
        <p:spPr>
          <a:xfrm flipV="1">
            <a:off x="97903" y="403469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5" name="直接连接符 194"/>
          <p:cNvCxnSpPr/>
          <p:nvPr/>
        </p:nvCxnSpPr>
        <p:spPr>
          <a:xfrm flipV="1">
            <a:off x="97903" y="41087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6" name="直接连接符 195"/>
          <p:cNvCxnSpPr/>
          <p:nvPr/>
        </p:nvCxnSpPr>
        <p:spPr>
          <a:xfrm flipV="1">
            <a:off x="97903" y="41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7" name="直接连接符 196"/>
          <p:cNvCxnSpPr/>
          <p:nvPr/>
        </p:nvCxnSpPr>
        <p:spPr>
          <a:xfrm flipV="1">
            <a:off x="97903" y="42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8" name="直接连接符 197"/>
          <p:cNvCxnSpPr/>
          <p:nvPr/>
        </p:nvCxnSpPr>
        <p:spPr>
          <a:xfrm flipV="1">
            <a:off x="97903" y="43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9" name="直接连接符 198"/>
          <p:cNvCxnSpPr/>
          <p:nvPr/>
        </p:nvCxnSpPr>
        <p:spPr>
          <a:xfrm flipV="1">
            <a:off x="97903" y="44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0" name="直接连接符 199"/>
          <p:cNvCxnSpPr/>
          <p:nvPr/>
        </p:nvCxnSpPr>
        <p:spPr>
          <a:xfrm flipV="1">
            <a:off x="97903" y="447900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1" name="直接连接符 200"/>
          <p:cNvCxnSpPr/>
          <p:nvPr/>
        </p:nvCxnSpPr>
        <p:spPr>
          <a:xfrm flipV="1">
            <a:off x="97903" y="455305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2" name="直接连接符 201"/>
          <p:cNvCxnSpPr/>
          <p:nvPr/>
        </p:nvCxnSpPr>
        <p:spPr>
          <a:xfrm flipV="1">
            <a:off x="97903" y="46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3" name="直接连接符 202"/>
          <p:cNvCxnSpPr/>
          <p:nvPr/>
        </p:nvCxnSpPr>
        <p:spPr>
          <a:xfrm flipV="1">
            <a:off x="97903" y="47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4" name="直接连接符 203"/>
          <p:cNvCxnSpPr/>
          <p:nvPr/>
        </p:nvCxnSpPr>
        <p:spPr>
          <a:xfrm flipV="1">
            <a:off x="97903" y="47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5" name="直接连接符 204"/>
          <p:cNvCxnSpPr/>
          <p:nvPr/>
        </p:nvCxnSpPr>
        <p:spPr>
          <a:xfrm flipV="1">
            <a:off x="97903" y="48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6" name="直接连接符 205"/>
          <p:cNvCxnSpPr/>
          <p:nvPr/>
        </p:nvCxnSpPr>
        <p:spPr>
          <a:xfrm flipV="1">
            <a:off x="97903" y="49233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7" name="直接连接符 206"/>
          <p:cNvCxnSpPr/>
          <p:nvPr/>
        </p:nvCxnSpPr>
        <p:spPr>
          <a:xfrm flipV="1">
            <a:off x="97903" y="49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8" name="直接连接符 207"/>
          <p:cNvCxnSpPr/>
          <p:nvPr/>
        </p:nvCxnSpPr>
        <p:spPr>
          <a:xfrm flipV="1">
            <a:off x="97903" y="50714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0" name="直接连接符 219"/>
          <p:cNvCxnSpPr/>
          <p:nvPr/>
        </p:nvCxnSpPr>
        <p:spPr>
          <a:xfrm flipV="1">
            <a:off x="97903" y="23372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1" name="直接连接符 220"/>
          <p:cNvCxnSpPr/>
          <p:nvPr/>
        </p:nvCxnSpPr>
        <p:spPr>
          <a:xfrm flipV="1">
            <a:off x="97903" y="241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2" name="直接连接符 221"/>
          <p:cNvCxnSpPr/>
          <p:nvPr/>
        </p:nvCxnSpPr>
        <p:spPr>
          <a:xfrm flipV="1">
            <a:off x="97903" y="248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3" name="直接连接符 222"/>
          <p:cNvCxnSpPr/>
          <p:nvPr/>
        </p:nvCxnSpPr>
        <p:spPr>
          <a:xfrm flipV="1">
            <a:off x="97903" y="255938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4" name="直接连接符 223"/>
          <p:cNvCxnSpPr/>
          <p:nvPr/>
        </p:nvCxnSpPr>
        <p:spPr>
          <a:xfrm flipV="1">
            <a:off x="97903" y="263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5" name="直接连接符 224"/>
          <p:cNvCxnSpPr/>
          <p:nvPr/>
        </p:nvCxnSpPr>
        <p:spPr>
          <a:xfrm flipV="1">
            <a:off x="97903" y="270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直接连接符 225"/>
          <p:cNvCxnSpPr/>
          <p:nvPr/>
        </p:nvCxnSpPr>
        <p:spPr>
          <a:xfrm flipV="1">
            <a:off x="97903" y="278153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7" name="直接连接符 226"/>
          <p:cNvCxnSpPr/>
          <p:nvPr/>
        </p:nvCxnSpPr>
        <p:spPr>
          <a:xfrm flipV="1">
            <a:off x="97903" y="285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8" name="直接连接符 227"/>
          <p:cNvCxnSpPr/>
          <p:nvPr/>
        </p:nvCxnSpPr>
        <p:spPr>
          <a:xfrm flipV="1">
            <a:off x="97903" y="292963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9" name="直接连接符 228"/>
          <p:cNvCxnSpPr/>
          <p:nvPr/>
        </p:nvCxnSpPr>
        <p:spPr>
          <a:xfrm flipV="1">
            <a:off x="97903" y="300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0" name="直接连接符 229"/>
          <p:cNvCxnSpPr/>
          <p:nvPr/>
        </p:nvCxnSpPr>
        <p:spPr>
          <a:xfrm flipV="1">
            <a:off x="97903" y="307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1" name="直接连接符 230"/>
          <p:cNvCxnSpPr/>
          <p:nvPr/>
        </p:nvCxnSpPr>
        <p:spPr>
          <a:xfrm flipV="1">
            <a:off x="97903" y="315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直接连接符 231"/>
          <p:cNvCxnSpPr/>
          <p:nvPr/>
        </p:nvCxnSpPr>
        <p:spPr>
          <a:xfrm flipV="1">
            <a:off x="97903" y="322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3" name="直接连接符 232"/>
          <p:cNvCxnSpPr/>
          <p:nvPr/>
        </p:nvCxnSpPr>
        <p:spPr>
          <a:xfrm flipV="1">
            <a:off x="97903" y="329988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4" name="直接连接符 233"/>
          <p:cNvCxnSpPr/>
          <p:nvPr/>
        </p:nvCxnSpPr>
        <p:spPr>
          <a:xfrm flipV="1">
            <a:off x="97903" y="337393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5" name="直接连接符 234"/>
          <p:cNvCxnSpPr/>
          <p:nvPr/>
        </p:nvCxnSpPr>
        <p:spPr>
          <a:xfrm flipV="1">
            <a:off x="97903" y="344798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3" name="直接连接符 242"/>
          <p:cNvCxnSpPr/>
          <p:nvPr/>
        </p:nvCxnSpPr>
        <p:spPr>
          <a:xfrm flipV="1">
            <a:off x="97903" y="151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4" name="直接连接符 243"/>
          <p:cNvCxnSpPr/>
          <p:nvPr/>
        </p:nvCxnSpPr>
        <p:spPr>
          <a:xfrm flipV="1">
            <a:off x="97903" y="159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5" name="直接连接符 244"/>
          <p:cNvCxnSpPr/>
          <p:nvPr/>
        </p:nvCxnSpPr>
        <p:spPr>
          <a:xfrm flipV="1">
            <a:off x="97903" y="166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6" name="直接连接符 245"/>
          <p:cNvCxnSpPr/>
          <p:nvPr/>
        </p:nvCxnSpPr>
        <p:spPr>
          <a:xfrm flipV="1">
            <a:off x="97903" y="17391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7" name="直接连接符 246"/>
          <p:cNvCxnSpPr/>
          <p:nvPr/>
        </p:nvCxnSpPr>
        <p:spPr>
          <a:xfrm flipV="1">
            <a:off x="97903" y="181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8" name="直接连接符 247"/>
          <p:cNvCxnSpPr/>
          <p:nvPr/>
        </p:nvCxnSpPr>
        <p:spPr>
          <a:xfrm flipV="1">
            <a:off x="97903" y="188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9" name="直接连接符 248"/>
          <p:cNvCxnSpPr/>
          <p:nvPr/>
        </p:nvCxnSpPr>
        <p:spPr>
          <a:xfrm flipV="1">
            <a:off x="97903" y="196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0" name="直接连接符 249"/>
          <p:cNvCxnSpPr/>
          <p:nvPr/>
        </p:nvCxnSpPr>
        <p:spPr>
          <a:xfrm flipV="1">
            <a:off x="97903" y="203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1" name="直接连接符 250"/>
          <p:cNvCxnSpPr/>
          <p:nvPr/>
        </p:nvCxnSpPr>
        <p:spPr>
          <a:xfrm flipV="1">
            <a:off x="97903" y="210938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2" name="直接连接符 251"/>
          <p:cNvCxnSpPr/>
          <p:nvPr/>
        </p:nvCxnSpPr>
        <p:spPr>
          <a:xfrm flipV="1">
            <a:off x="97903" y="218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3" name="直接连接符 252"/>
          <p:cNvCxnSpPr/>
          <p:nvPr/>
        </p:nvCxnSpPr>
        <p:spPr>
          <a:xfrm flipV="1">
            <a:off x="97903" y="225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4" name="直接连接符 253"/>
          <p:cNvCxnSpPr/>
          <p:nvPr/>
        </p:nvCxnSpPr>
        <p:spPr>
          <a:xfrm flipV="1">
            <a:off x="97903" y="14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5" name="直接连接符 254"/>
          <p:cNvCxnSpPr/>
          <p:nvPr/>
        </p:nvCxnSpPr>
        <p:spPr>
          <a:xfrm flipV="1">
            <a:off x="97903" y="15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6" name="直接连接符 255"/>
          <p:cNvCxnSpPr/>
          <p:nvPr/>
        </p:nvCxnSpPr>
        <p:spPr>
          <a:xfrm flipV="1">
            <a:off x="97903" y="16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7" name="直接连接符 256"/>
          <p:cNvCxnSpPr/>
          <p:nvPr/>
        </p:nvCxnSpPr>
        <p:spPr>
          <a:xfrm flipV="1">
            <a:off x="97903" y="17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直接连接符 257"/>
          <p:cNvCxnSpPr/>
          <p:nvPr/>
        </p:nvCxnSpPr>
        <p:spPr>
          <a:xfrm flipV="1">
            <a:off x="97903" y="177900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直接连接符 258"/>
          <p:cNvCxnSpPr/>
          <p:nvPr/>
        </p:nvCxnSpPr>
        <p:spPr>
          <a:xfrm flipV="1">
            <a:off x="97903" y="185305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0" name="直接连接符 259"/>
          <p:cNvCxnSpPr/>
          <p:nvPr/>
        </p:nvCxnSpPr>
        <p:spPr>
          <a:xfrm flipV="1">
            <a:off x="97903" y="19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直接连接符 260"/>
          <p:cNvCxnSpPr/>
          <p:nvPr/>
        </p:nvCxnSpPr>
        <p:spPr>
          <a:xfrm flipV="1">
            <a:off x="97903" y="20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直接连接符 261"/>
          <p:cNvCxnSpPr/>
          <p:nvPr/>
        </p:nvCxnSpPr>
        <p:spPr>
          <a:xfrm flipV="1">
            <a:off x="97903" y="20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3" name="直接连接符 262"/>
          <p:cNvCxnSpPr/>
          <p:nvPr/>
        </p:nvCxnSpPr>
        <p:spPr>
          <a:xfrm flipV="1">
            <a:off x="97903" y="21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4" name="直接连接符 263"/>
          <p:cNvCxnSpPr/>
          <p:nvPr/>
        </p:nvCxnSpPr>
        <p:spPr>
          <a:xfrm flipV="1">
            <a:off x="97903" y="222330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5" name="直接连接符 264"/>
          <p:cNvCxnSpPr/>
          <p:nvPr/>
        </p:nvCxnSpPr>
        <p:spPr>
          <a:xfrm flipV="1">
            <a:off x="97903" y="22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6" name="直接连接符 265"/>
          <p:cNvCxnSpPr/>
          <p:nvPr/>
        </p:nvCxnSpPr>
        <p:spPr>
          <a:xfrm flipV="1">
            <a:off x="97903" y="12236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7" name="直接连接符 266"/>
          <p:cNvCxnSpPr/>
          <p:nvPr/>
        </p:nvCxnSpPr>
        <p:spPr>
          <a:xfrm flipV="1">
            <a:off x="97903" y="1297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8" name="直接连接符 267"/>
          <p:cNvCxnSpPr/>
          <p:nvPr/>
        </p:nvCxnSpPr>
        <p:spPr>
          <a:xfrm flipV="1">
            <a:off x="97903" y="137172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9" name="直接连接符 268"/>
          <p:cNvCxnSpPr/>
          <p:nvPr/>
        </p:nvCxnSpPr>
        <p:spPr>
          <a:xfrm flipV="1">
            <a:off x="97903" y="1445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0" name="直接连接符 269"/>
          <p:cNvCxnSpPr/>
          <p:nvPr/>
        </p:nvCxnSpPr>
        <p:spPr>
          <a:xfrm flipV="1">
            <a:off x="97903" y="118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1" name="直接连接符 270"/>
          <p:cNvCxnSpPr/>
          <p:nvPr/>
        </p:nvCxnSpPr>
        <p:spPr>
          <a:xfrm flipV="1">
            <a:off x="97903" y="126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2" name="直接连接符 271"/>
          <p:cNvCxnSpPr/>
          <p:nvPr/>
        </p:nvCxnSpPr>
        <p:spPr>
          <a:xfrm flipV="1">
            <a:off x="97903" y="1336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3" name="直接连接符 272"/>
          <p:cNvCxnSpPr/>
          <p:nvPr/>
        </p:nvCxnSpPr>
        <p:spPr>
          <a:xfrm flipV="1">
            <a:off x="97903" y="141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4" name="直接连接符 273"/>
          <p:cNvCxnSpPr/>
          <p:nvPr/>
        </p:nvCxnSpPr>
        <p:spPr>
          <a:xfrm flipV="1">
            <a:off x="97903" y="1111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6" name="直接连接符 275"/>
          <p:cNvCxnSpPr/>
          <p:nvPr/>
        </p:nvCxnSpPr>
        <p:spPr>
          <a:xfrm flipV="1">
            <a:off x="97903" y="115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9" name="直接连接符 288"/>
          <p:cNvCxnSpPr/>
          <p:nvPr/>
        </p:nvCxnSpPr>
        <p:spPr>
          <a:xfrm flipV="1">
            <a:off x="750984" y="122647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0" name="直接连接符 289"/>
          <p:cNvCxnSpPr/>
          <p:nvPr/>
        </p:nvCxnSpPr>
        <p:spPr>
          <a:xfrm flipV="1">
            <a:off x="750984" y="130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1" name="直接连接符 290"/>
          <p:cNvCxnSpPr/>
          <p:nvPr/>
        </p:nvCxnSpPr>
        <p:spPr>
          <a:xfrm flipV="1">
            <a:off x="750984" y="137457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2" name="直接连接符 291"/>
          <p:cNvCxnSpPr/>
          <p:nvPr/>
        </p:nvCxnSpPr>
        <p:spPr>
          <a:xfrm flipV="1">
            <a:off x="750984" y="144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3" name="直接连接符 292"/>
          <p:cNvCxnSpPr/>
          <p:nvPr/>
        </p:nvCxnSpPr>
        <p:spPr>
          <a:xfrm flipV="1">
            <a:off x="750984" y="152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4" name="直接连接符 293"/>
          <p:cNvCxnSpPr/>
          <p:nvPr/>
        </p:nvCxnSpPr>
        <p:spPr>
          <a:xfrm flipV="1">
            <a:off x="750984" y="159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9" name="直接连接符 298"/>
          <p:cNvCxnSpPr/>
          <p:nvPr/>
        </p:nvCxnSpPr>
        <p:spPr>
          <a:xfrm flipV="1">
            <a:off x="750984" y="119229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0" name="直接连接符 299"/>
          <p:cNvCxnSpPr/>
          <p:nvPr/>
        </p:nvCxnSpPr>
        <p:spPr>
          <a:xfrm flipV="1">
            <a:off x="750984" y="126634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1" name="直接连接符 300"/>
          <p:cNvCxnSpPr/>
          <p:nvPr/>
        </p:nvCxnSpPr>
        <p:spPr>
          <a:xfrm flipV="1">
            <a:off x="750984" y="134039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2" name="直接连接符 301"/>
          <p:cNvCxnSpPr/>
          <p:nvPr/>
        </p:nvCxnSpPr>
        <p:spPr>
          <a:xfrm flipV="1">
            <a:off x="750984" y="141444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3" name="直接连接符 302"/>
          <p:cNvCxnSpPr/>
          <p:nvPr/>
        </p:nvCxnSpPr>
        <p:spPr>
          <a:xfrm flipV="1">
            <a:off x="750984" y="14884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4" name="直接连接符 303"/>
          <p:cNvCxnSpPr/>
          <p:nvPr/>
        </p:nvCxnSpPr>
        <p:spPr>
          <a:xfrm flipV="1">
            <a:off x="750984" y="156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3" name="直接连接符 312"/>
          <p:cNvCxnSpPr/>
          <p:nvPr/>
        </p:nvCxnSpPr>
        <p:spPr>
          <a:xfrm flipV="1">
            <a:off x="750984" y="115526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7" name="直接连接符 316"/>
          <p:cNvCxnSpPr/>
          <p:nvPr/>
        </p:nvCxnSpPr>
        <p:spPr>
          <a:xfrm flipV="1">
            <a:off x="750984" y="112109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56343" name="图片 18" descr="32-04-04"/>
          <p:cNvPicPr>
            <a:picLocks noChangeAspect="1"/>
          </p:cNvPicPr>
          <p:nvPr>
            <p:custDataLst>
              <p:tags r:id="rId1"/>
            </p:custDataLst>
          </p:nvPr>
        </p:nvPicPr>
        <p:blipFill>
          <a:blip r:embed="rId2"/>
          <a:stretch>
            <a:fillRect/>
          </a:stretch>
        </p:blipFill>
        <p:spPr>
          <a:xfrm>
            <a:off x="3893820" y="188595"/>
            <a:ext cx="266065" cy="234950"/>
          </a:xfrm>
          <a:prstGeom prst="rect">
            <a:avLst/>
          </a:prstGeom>
          <a:noFill/>
          <a:ln w="9525">
            <a:noFill/>
          </a:ln>
        </p:spPr>
      </p:pic>
      <p:sp>
        <p:nvSpPr>
          <p:cNvPr id="13" name="文本框 12"/>
          <p:cNvSpPr txBox="1"/>
          <p:nvPr>
            <p:custDataLst>
              <p:tags r:id="rId3"/>
            </p:custDataLst>
          </p:nvPr>
        </p:nvSpPr>
        <p:spPr>
          <a:xfrm>
            <a:off x="4104005" y="116205"/>
            <a:ext cx="5715000" cy="398780"/>
          </a:xfrm>
          <a:prstGeom prst="rect">
            <a:avLst/>
          </a:prstGeom>
          <a:noFill/>
        </p:spPr>
        <p:txBody>
          <a:bodyPr wrap="square" rtlCol="0">
            <a:spAutoFit/>
          </a:bodyPr>
          <a:lstStyle/>
          <a:p>
            <a:pPr algn="ctr"/>
            <a:r>
              <a:rPr lang="zh-CN" altLang="en-US" sz="2000">
                <a:solidFill>
                  <a:schemeClr val="tx1">
                    <a:lumMod val="50000"/>
                    <a:lumOff val="50000"/>
                  </a:schemeClr>
                </a:solidFill>
                <a:latin typeface="微软雅黑" panose="020B0503020204020204" charset="-122"/>
                <a:ea typeface="微软雅黑" panose="020B0503020204020204" charset="-122"/>
                <a:sym typeface="+mn-ea"/>
              </a:rPr>
              <a:t>洁净控制与HVAC系统节能综合解决方案</a:t>
            </a:r>
            <a:endParaRPr lang="zh-CN" altLang="en-US" sz="2000">
              <a:solidFill>
                <a:schemeClr val="tx1">
                  <a:lumMod val="50000"/>
                  <a:lumOff val="50000"/>
                </a:schemeClr>
              </a:solidFill>
              <a:latin typeface="微软雅黑" panose="020B0503020204020204" charset="-122"/>
              <a:ea typeface="微软雅黑" panose="020B0503020204020204" charset="-122"/>
            </a:endParaRPr>
          </a:p>
        </p:txBody>
      </p:sp>
      <p:sp>
        <p:nvSpPr>
          <p:cNvPr id="4" name="文本框 3"/>
          <p:cNvSpPr txBox="1"/>
          <p:nvPr>
            <p:custDataLst>
              <p:tags r:id="rId4"/>
            </p:custDataLst>
          </p:nvPr>
        </p:nvSpPr>
        <p:spPr>
          <a:xfrm>
            <a:off x="2087880" y="620395"/>
            <a:ext cx="7409815" cy="398780"/>
          </a:xfrm>
          <a:prstGeom prst="rect">
            <a:avLst/>
          </a:prstGeom>
          <a:noFill/>
        </p:spPr>
        <p:txBody>
          <a:bodyPr wrap="square" rtlCol="0">
            <a:spAutoFit/>
          </a:bodyPr>
          <a:lstStyle/>
          <a:p>
            <a:pPr algn="ctr"/>
            <a:r>
              <a:rPr lang="zh-CN" altLang="en-US" sz="2000">
                <a:solidFill>
                  <a:schemeClr val="tx1">
                    <a:lumMod val="50000"/>
                    <a:lumOff val="50000"/>
                  </a:schemeClr>
                </a:solidFill>
                <a:latin typeface="微软雅黑" panose="020B0503020204020204" charset="-122"/>
                <a:ea typeface="微软雅黑" panose="020B0503020204020204" charset="-122"/>
                <a:sym typeface="+mn-ea"/>
              </a:rPr>
              <a:t>设备中心控制</a:t>
            </a:r>
            <a:r>
              <a:rPr lang="en-US" altLang="zh-CN" sz="2000">
                <a:solidFill>
                  <a:schemeClr val="tx1">
                    <a:lumMod val="50000"/>
                    <a:lumOff val="50000"/>
                  </a:schemeClr>
                </a:solidFill>
                <a:latin typeface="微软雅黑" panose="020B0503020204020204" charset="-122"/>
                <a:ea typeface="微软雅黑" panose="020B0503020204020204" charset="-122"/>
                <a:sym typeface="+mn-ea"/>
              </a:rPr>
              <a:t>BMS</a:t>
            </a:r>
            <a:r>
              <a:rPr lang="zh-CN" altLang="en-US" sz="2000">
                <a:solidFill>
                  <a:schemeClr val="tx1">
                    <a:lumMod val="50000"/>
                    <a:lumOff val="50000"/>
                  </a:schemeClr>
                </a:solidFill>
                <a:latin typeface="微软雅黑" panose="020B0503020204020204" charset="-122"/>
                <a:ea typeface="微软雅黑" panose="020B0503020204020204" charset="-122"/>
                <a:sym typeface="+mn-ea"/>
              </a:rPr>
              <a:t>系统的算力</a:t>
            </a:r>
            <a:r>
              <a:rPr lang="en-US" altLang="zh-CN" sz="2000">
                <a:solidFill>
                  <a:schemeClr val="tx1">
                    <a:lumMod val="50000"/>
                    <a:lumOff val="50000"/>
                  </a:schemeClr>
                </a:solidFill>
                <a:latin typeface="微软雅黑" panose="020B0503020204020204" charset="-122"/>
                <a:ea typeface="微软雅黑" panose="020B0503020204020204" charset="-122"/>
                <a:sym typeface="+mn-ea"/>
              </a:rPr>
              <a:t>AI</a:t>
            </a:r>
            <a:r>
              <a:rPr lang="zh-CN" altLang="en-US" sz="2000">
                <a:solidFill>
                  <a:schemeClr val="tx1">
                    <a:lumMod val="50000"/>
                    <a:lumOff val="50000"/>
                  </a:schemeClr>
                </a:solidFill>
                <a:latin typeface="微软雅黑" panose="020B0503020204020204" charset="-122"/>
                <a:ea typeface="微软雅黑" panose="020B0503020204020204" charset="-122"/>
                <a:sym typeface="+mn-ea"/>
              </a:rPr>
              <a:t>的加入进行精准控制及能耗</a:t>
            </a:r>
            <a:r>
              <a:rPr lang="zh-CN" altLang="en-US" sz="2000">
                <a:solidFill>
                  <a:schemeClr val="tx1">
                    <a:lumMod val="50000"/>
                    <a:lumOff val="50000"/>
                  </a:schemeClr>
                </a:solidFill>
                <a:latin typeface="微软雅黑" panose="020B0503020204020204" charset="-122"/>
                <a:ea typeface="微软雅黑" panose="020B0503020204020204" charset="-122"/>
                <a:sym typeface="+mn-ea"/>
              </a:rPr>
              <a:t>分析</a:t>
            </a:r>
            <a:endParaRPr lang="zh-CN" altLang="en-US" sz="2000">
              <a:solidFill>
                <a:schemeClr val="tx1">
                  <a:lumMod val="50000"/>
                  <a:lumOff val="50000"/>
                </a:schemeClr>
              </a:solidFill>
              <a:latin typeface="微软雅黑" panose="020B0503020204020204" charset="-122"/>
              <a:ea typeface="微软雅黑" panose="020B0503020204020204" charset="-122"/>
              <a:sym typeface="+mn-ea"/>
            </a:endParaRPr>
          </a:p>
        </p:txBody>
      </p:sp>
      <p:cxnSp>
        <p:nvCxnSpPr>
          <p:cNvPr id="2" name="直接连接符 1"/>
          <p:cNvCxnSpPr/>
          <p:nvPr/>
        </p:nvCxnSpPr>
        <p:spPr>
          <a:xfrm>
            <a:off x="36195" y="548640"/>
            <a:ext cx="9899650" cy="0"/>
          </a:xfrm>
          <a:prstGeom prst="line">
            <a:avLst/>
          </a:prstGeom>
          <a:ln w="88900" cap="flat" cmpd="thickThin">
            <a:solidFill>
              <a:schemeClr val="accent1">
                <a:lumMod val="75000"/>
              </a:schemeClr>
            </a:solidFill>
            <a:prstDash val="solid"/>
            <a:bevel/>
            <a:headEnd type="none"/>
          </a:ln>
        </p:spPr>
        <p:style>
          <a:lnRef idx="1">
            <a:schemeClr val="accent1"/>
          </a:lnRef>
          <a:fillRef idx="0">
            <a:schemeClr val="accent1"/>
          </a:fillRef>
          <a:effectRef idx="0">
            <a:schemeClr val="accent1"/>
          </a:effectRef>
          <a:fontRef idx="minor">
            <a:schemeClr val="tx1"/>
          </a:fontRef>
        </p:style>
      </p:cxnSp>
      <p:pic>
        <p:nvPicPr>
          <p:cNvPr id="3" name="图片 2" descr="局部截取_20260424_003131副本"/>
          <p:cNvPicPr>
            <a:picLocks noChangeAspect="1"/>
          </p:cNvPicPr>
          <p:nvPr/>
        </p:nvPicPr>
        <p:blipFill>
          <a:blip r:embed="rId5"/>
          <a:stretch>
            <a:fillRect/>
          </a:stretch>
        </p:blipFill>
        <p:spPr>
          <a:xfrm>
            <a:off x="143510" y="1022350"/>
            <a:ext cx="9597390" cy="575627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2231390" y="2309495"/>
            <a:ext cx="6528435" cy="873760"/>
          </a:xfrm>
          <a:prstGeom prst="rect">
            <a:avLst/>
          </a:prstGeom>
          <a:noFill/>
        </p:spPr>
        <p:txBody>
          <a:bodyPr wrap="square" rtlCol="0">
            <a:noAutofit/>
          </a:bodyPr>
          <a:lstStyle/>
          <a:p>
            <a:pPr marR="0" defTabSz="914400" eaLnBrk="0" hangingPunct="0">
              <a:lnSpc>
                <a:spcPct val="170000"/>
              </a:lnSpc>
              <a:buClrTx/>
              <a:buSzTx/>
              <a:buFont typeface="Wingdings" panose="05000000000000000000" charset="0"/>
              <a:buNone/>
            </a:pPr>
            <a:r>
              <a:rPr kumimoji="0" lang="en-US" altLang="zh-CN" sz="7200" kern="1200" cap="none" spc="0" normalizeH="0" baseline="0" noProof="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mn-ea"/>
              </a:rPr>
              <a:t>THANK  YOU</a:t>
            </a:r>
            <a:endParaRPr kumimoji="0" lang="en-US" altLang="zh-CN" sz="7200" kern="1200" cap="none" spc="0" normalizeH="0" baseline="0" noProof="1" dirty="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mn-ea"/>
            </a:endParaRPr>
          </a:p>
        </p:txBody>
      </p:sp>
      <p:sp>
        <p:nvSpPr>
          <p:cNvPr id="2" name="矩形 1"/>
          <p:cNvSpPr/>
          <p:nvPr/>
        </p:nvSpPr>
        <p:spPr>
          <a:xfrm>
            <a:off x="2231390" y="2945765"/>
            <a:ext cx="5823585" cy="1908810"/>
          </a:xfrm>
          <a:prstGeom prst="rect">
            <a:avLst/>
          </a:prstGeom>
          <a:noFill/>
          <a:ln>
            <a:noFill/>
          </a:ln>
        </p:spPr>
        <p:txBody>
          <a:bodyPr wrap="none" rtlCol="0" anchor="t">
            <a:noAutofit/>
          </a:bodyPr>
          <a:p>
            <a:pPr algn="ctr"/>
            <a:r>
              <a:rPr kumimoji="0" lang="en-US" altLang="zh-CN" sz="7200" b="1" kern="1200" cap="none" spc="0" normalizeH="0" baseline="0" noProof="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微软雅黑" panose="020B0503020204020204" charset="-122"/>
                <a:ea typeface="微软雅黑" panose="020B0503020204020204" charset="-122"/>
                <a:cs typeface="+mn-ea"/>
              </a:rPr>
              <a:t>THANK  YOU</a:t>
            </a:r>
            <a:endParaRPr kumimoji="0" lang="en-US" altLang="zh-CN" sz="7200" b="1" kern="1200" cap="none" spc="0" normalizeH="0" baseline="0" noProof="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微软雅黑" panose="020B0503020204020204" charset="-122"/>
              <a:ea typeface="微软雅黑" panose="020B0503020204020204" charset="-122"/>
              <a:cs typeface="+mn-ea"/>
            </a:endParaRPr>
          </a:p>
        </p:txBody>
      </p:sp>
      <p:sp>
        <p:nvSpPr>
          <p:cNvPr id="4" name="AutoShape 4"/>
          <p:cNvSpPr/>
          <p:nvPr/>
        </p:nvSpPr>
        <p:spPr>
          <a:xfrm>
            <a:off x="3464091" y="1934483"/>
            <a:ext cx="3769929" cy="827987"/>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endParaRPr lang="en-US" sz="895"/>
          </a:p>
        </p:txBody>
      </p:sp>
      <p:sp>
        <p:nvSpPr>
          <p:cNvPr id="6" name="矩形 5"/>
          <p:cNvSpPr/>
          <p:nvPr/>
        </p:nvSpPr>
        <p:spPr>
          <a:xfrm>
            <a:off x="3023870" y="1772920"/>
            <a:ext cx="3855720" cy="1198880"/>
          </a:xfrm>
          <a:prstGeom prst="rect">
            <a:avLst/>
          </a:prstGeom>
          <a:noFill/>
          <a:ln>
            <a:noFill/>
          </a:ln>
        </p:spPr>
        <p:txBody>
          <a:bodyPr wrap="none" rtlCol="0" anchor="t">
            <a:spAutoFit/>
          </a:bodyPr>
          <a:p>
            <a:pPr algn="ctr"/>
            <a:r>
              <a:rPr lang="zh-CN" altLang="en-US" sz="7200" b="1" i="0" u="none" strike="noStrike">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Noto Sans SC"/>
                <a:ea typeface="Noto Sans SC"/>
                <a:cs typeface="Noto Sans SC"/>
                <a:sym typeface="Noto Sans SC"/>
              </a:rPr>
              <a:t>谢</a:t>
            </a:r>
            <a:r>
              <a:rPr lang="en-US" sz="7200" b="1" i="0" u="none" strike="noStrike">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Noto Sans SC"/>
                <a:ea typeface="Noto Sans SC"/>
                <a:cs typeface="Noto Sans SC"/>
                <a:sym typeface="Noto Sans SC"/>
              </a:rPr>
              <a:t>谢聆听</a:t>
            </a:r>
            <a:endParaRPr lang="en-US" altLang="en-US" sz="7200" b="1" i="0" u="none" strike="noStrike">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Noto Sans SC"/>
              <a:ea typeface="Noto Sans SC"/>
              <a:cs typeface="Noto Sans SC"/>
              <a:sym typeface="Noto Sans SC"/>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4" name="直接连接符 143"/>
          <p:cNvCxnSpPr/>
          <p:nvPr/>
        </p:nvCxnSpPr>
        <p:spPr>
          <a:xfrm flipV="1">
            <a:off x="97903" y="237140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直接连接符 144"/>
          <p:cNvCxnSpPr/>
          <p:nvPr/>
        </p:nvCxnSpPr>
        <p:spPr>
          <a:xfrm flipV="1">
            <a:off x="97903" y="244545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6" name="直接连接符 145"/>
          <p:cNvCxnSpPr/>
          <p:nvPr/>
        </p:nvCxnSpPr>
        <p:spPr>
          <a:xfrm flipV="1">
            <a:off x="97903" y="251950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7" name="直接连接符 146"/>
          <p:cNvCxnSpPr/>
          <p:nvPr/>
        </p:nvCxnSpPr>
        <p:spPr>
          <a:xfrm flipV="1">
            <a:off x="97903" y="259355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8" name="直接连接符 147"/>
          <p:cNvCxnSpPr/>
          <p:nvPr/>
        </p:nvCxnSpPr>
        <p:spPr>
          <a:xfrm flipV="1">
            <a:off x="97903" y="266760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直接连接符 148"/>
          <p:cNvCxnSpPr/>
          <p:nvPr/>
        </p:nvCxnSpPr>
        <p:spPr>
          <a:xfrm flipV="1">
            <a:off x="97903" y="274166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0" name="直接连接符 149"/>
          <p:cNvCxnSpPr/>
          <p:nvPr/>
        </p:nvCxnSpPr>
        <p:spPr>
          <a:xfrm flipV="1">
            <a:off x="97903" y="281571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1" name="直接连接符 150"/>
          <p:cNvCxnSpPr/>
          <p:nvPr/>
        </p:nvCxnSpPr>
        <p:spPr>
          <a:xfrm flipV="1">
            <a:off x="97903" y="288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2" name="直接连接符 151"/>
          <p:cNvCxnSpPr/>
          <p:nvPr/>
        </p:nvCxnSpPr>
        <p:spPr>
          <a:xfrm flipV="1">
            <a:off x="97903" y="296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直接连接符 152"/>
          <p:cNvCxnSpPr/>
          <p:nvPr/>
        </p:nvCxnSpPr>
        <p:spPr>
          <a:xfrm flipV="1">
            <a:off x="97903" y="30378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4" name="直接连接符 153"/>
          <p:cNvCxnSpPr/>
          <p:nvPr/>
        </p:nvCxnSpPr>
        <p:spPr>
          <a:xfrm flipV="1">
            <a:off x="97903" y="311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5" name="直接连接符 154"/>
          <p:cNvCxnSpPr/>
          <p:nvPr/>
        </p:nvCxnSpPr>
        <p:spPr>
          <a:xfrm flipV="1">
            <a:off x="97903" y="31859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 name="直接连接符 155"/>
          <p:cNvCxnSpPr/>
          <p:nvPr/>
        </p:nvCxnSpPr>
        <p:spPr>
          <a:xfrm flipV="1">
            <a:off x="97903" y="326001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直接连接符 156"/>
          <p:cNvCxnSpPr/>
          <p:nvPr/>
        </p:nvCxnSpPr>
        <p:spPr>
          <a:xfrm flipV="1">
            <a:off x="97903" y="333406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直接连接符 157"/>
          <p:cNvCxnSpPr/>
          <p:nvPr/>
        </p:nvCxnSpPr>
        <p:spPr>
          <a:xfrm flipV="1">
            <a:off x="97903" y="340811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直接连接符 158"/>
          <p:cNvCxnSpPr/>
          <p:nvPr/>
        </p:nvCxnSpPr>
        <p:spPr>
          <a:xfrm flipV="1">
            <a:off x="97903" y="348216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0" name="直接连接符 159"/>
          <p:cNvCxnSpPr/>
          <p:nvPr/>
        </p:nvCxnSpPr>
        <p:spPr>
          <a:xfrm flipV="1">
            <a:off x="97903" y="35562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1" name="直接连接符 160"/>
          <p:cNvCxnSpPr/>
          <p:nvPr/>
        </p:nvCxnSpPr>
        <p:spPr>
          <a:xfrm flipV="1">
            <a:off x="97903" y="363026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2" name="直接连接符 161"/>
          <p:cNvCxnSpPr/>
          <p:nvPr/>
        </p:nvCxnSpPr>
        <p:spPr>
          <a:xfrm flipV="1">
            <a:off x="97903" y="370431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3" name="直接连接符 162"/>
          <p:cNvCxnSpPr/>
          <p:nvPr/>
        </p:nvCxnSpPr>
        <p:spPr>
          <a:xfrm flipV="1">
            <a:off x="97903" y="377836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4" name="直接连接符 163"/>
          <p:cNvCxnSpPr/>
          <p:nvPr/>
        </p:nvCxnSpPr>
        <p:spPr>
          <a:xfrm flipV="1">
            <a:off x="97903" y="385241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5" name="直接连接符 164"/>
          <p:cNvCxnSpPr/>
          <p:nvPr/>
        </p:nvCxnSpPr>
        <p:spPr>
          <a:xfrm flipV="1">
            <a:off x="97903" y="392647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6" name="直接连接符 165"/>
          <p:cNvCxnSpPr/>
          <p:nvPr/>
        </p:nvCxnSpPr>
        <p:spPr>
          <a:xfrm flipV="1">
            <a:off x="97903" y="400052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7" name="直接连接符 166"/>
          <p:cNvCxnSpPr/>
          <p:nvPr/>
        </p:nvCxnSpPr>
        <p:spPr>
          <a:xfrm flipV="1">
            <a:off x="97903" y="407457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8" name="直接连接符 167"/>
          <p:cNvCxnSpPr/>
          <p:nvPr/>
        </p:nvCxnSpPr>
        <p:spPr>
          <a:xfrm flipV="1">
            <a:off x="97903" y="414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9" name="直接连接符 168"/>
          <p:cNvCxnSpPr/>
          <p:nvPr/>
        </p:nvCxnSpPr>
        <p:spPr>
          <a:xfrm flipV="1">
            <a:off x="97903" y="422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0" name="直接连接符 169"/>
          <p:cNvCxnSpPr/>
          <p:nvPr/>
        </p:nvCxnSpPr>
        <p:spPr>
          <a:xfrm flipV="1">
            <a:off x="97903" y="429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1" name="直接连接符 170"/>
          <p:cNvCxnSpPr/>
          <p:nvPr/>
        </p:nvCxnSpPr>
        <p:spPr>
          <a:xfrm flipV="1">
            <a:off x="97903" y="4370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2" name="直接连接符 171"/>
          <p:cNvCxnSpPr/>
          <p:nvPr/>
        </p:nvCxnSpPr>
        <p:spPr>
          <a:xfrm flipV="1">
            <a:off x="97903" y="44448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3" name="直接连接符 172"/>
          <p:cNvCxnSpPr/>
          <p:nvPr/>
        </p:nvCxnSpPr>
        <p:spPr>
          <a:xfrm flipV="1">
            <a:off x="97903" y="451887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4" name="直接连接符 173"/>
          <p:cNvCxnSpPr/>
          <p:nvPr/>
        </p:nvCxnSpPr>
        <p:spPr>
          <a:xfrm flipV="1">
            <a:off x="97903" y="459292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5" name="直接连接符 174"/>
          <p:cNvCxnSpPr/>
          <p:nvPr/>
        </p:nvCxnSpPr>
        <p:spPr>
          <a:xfrm flipV="1">
            <a:off x="97903" y="466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6" name="直接连接符 175"/>
          <p:cNvCxnSpPr/>
          <p:nvPr/>
        </p:nvCxnSpPr>
        <p:spPr>
          <a:xfrm flipV="1">
            <a:off x="97903" y="474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直接连接符 176"/>
          <p:cNvCxnSpPr/>
          <p:nvPr/>
        </p:nvCxnSpPr>
        <p:spPr>
          <a:xfrm flipV="1">
            <a:off x="97903" y="481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8" name="直接连接符 177"/>
          <p:cNvCxnSpPr/>
          <p:nvPr/>
        </p:nvCxnSpPr>
        <p:spPr>
          <a:xfrm flipV="1">
            <a:off x="97903" y="488912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flipV="1">
            <a:off x="97903" y="496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0" name="直接连接符 179"/>
          <p:cNvCxnSpPr/>
          <p:nvPr/>
        </p:nvCxnSpPr>
        <p:spPr>
          <a:xfrm flipV="1">
            <a:off x="97903" y="503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1" name="直接连接符 180"/>
          <p:cNvCxnSpPr/>
          <p:nvPr/>
        </p:nvCxnSpPr>
        <p:spPr>
          <a:xfrm flipV="1">
            <a:off x="97903" y="510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2" name="直接连接符 181"/>
          <p:cNvCxnSpPr/>
          <p:nvPr/>
        </p:nvCxnSpPr>
        <p:spPr>
          <a:xfrm flipV="1">
            <a:off x="97903" y="517963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3" name="直接连接符 182"/>
          <p:cNvCxnSpPr/>
          <p:nvPr/>
        </p:nvCxnSpPr>
        <p:spPr>
          <a:xfrm flipV="1">
            <a:off x="97903" y="525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4" name="直接连接符 183"/>
          <p:cNvCxnSpPr/>
          <p:nvPr/>
        </p:nvCxnSpPr>
        <p:spPr>
          <a:xfrm flipV="1">
            <a:off x="97903" y="532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5" name="直接连接符 184"/>
          <p:cNvCxnSpPr/>
          <p:nvPr/>
        </p:nvCxnSpPr>
        <p:spPr>
          <a:xfrm flipV="1">
            <a:off x="97903" y="540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6" name="直接连接符 185"/>
          <p:cNvCxnSpPr/>
          <p:nvPr/>
        </p:nvCxnSpPr>
        <p:spPr>
          <a:xfrm flipV="1">
            <a:off x="97903" y="547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7" name="直接连接符 186"/>
          <p:cNvCxnSpPr/>
          <p:nvPr/>
        </p:nvCxnSpPr>
        <p:spPr>
          <a:xfrm flipV="1">
            <a:off x="97903" y="351634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8" name="直接连接符 187"/>
          <p:cNvCxnSpPr/>
          <p:nvPr/>
        </p:nvCxnSpPr>
        <p:spPr>
          <a:xfrm flipV="1">
            <a:off x="97903" y="359039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9" name="直接连接符 188"/>
          <p:cNvCxnSpPr/>
          <p:nvPr/>
        </p:nvCxnSpPr>
        <p:spPr>
          <a:xfrm flipV="1">
            <a:off x="97903" y="366444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0" name="直接连接符 189"/>
          <p:cNvCxnSpPr/>
          <p:nvPr/>
        </p:nvCxnSpPr>
        <p:spPr>
          <a:xfrm flipV="1">
            <a:off x="97903" y="373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1" name="直接连接符 190"/>
          <p:cNvCxnSpPr/>
          <p:nvPr/>
        </p:nvCxnSpPr>
        <p:spPr>
          <a:xfrm flipV="1">
            <a:off x="97903" y="381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2" name="直接连接符 191"/>
          <p:cNvCxnSpPr/>
          <p:nvPr/>
        </p:nvCxnSpPr>
        <p:spPr>
          <a:xfrm flipV="1">
            <a:off x="97903" y="38865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3" name="直接连接符 192"/>
          <p:cNvCxnSpPr/>
          <p:nvPr/>
        </p:nvCxnSpPr>
        <p:spPr>
          <a:xfrm flipV="1">
            <a:off x="97903" y="396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4" name="直接连接符 193"/>
          <p:cNvCxnSpPr/>
          <p:nvPr/>
        </p:nvCxnSpPr>
        <p:spPr>
          <a:xfrm flipV="1">
            <a:off x="97903" y="403469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5" name="直接连接符 194"/>
          <p:cNvCxnSpPr/>
          <p:nvPr/>
        </p:nvCxnSpPr>
        <p:spPr>
          <a:xfrm flipV="1">
            <a:off x="97903" y="41087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6" name="直接连接符 195"/>
          <p:cNvCxnSpPr/>
          <p:nvPr/>
        </p:nvCxnSpPr>
        <p:spPr>
          <a:xfrm flipV="1">
            <a:off x="97903" y="41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7" name="直接连接符 196"/>
          <p:cNvCxnSpPr/>
          <p:nvPr/>
        </p:nvCxnSpPr>
        <p:spPr>
          <a:xfrm flipV="1">
            <a:off x="97903" y="42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8" name="直接连接符 197"/>
          <p:cNvCxnSpPr/>
          <p:nvPr/>
        </p:nvCxnSpPr>
        <p:spPr>
          <a:xfrm flipV="1">
            <a:off x="97903" y="43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9" name="直接连接符 198"/>
          <p:cNvCxnSpPr/>
          <p:nvPr/>
        </p:nvCxnSpPr>
        <p:spPr>
          <a:xfrm flipV="1">
            <a:off x="97903" y="44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0" name="直接连接符 199"/>
          <p:cNvCxnSpPr/>
          <p:nvPr/>
        </p:nvCxnSpPr>
        <p:spPr>
          <a:xfrm flipV="1">
            <a:off x="97903" y="447900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1" name="直接连接符 200"/>
          <p:cNvCxnSpPr/>
          <p:nvPr/>
        </p:nvCxnSpPr>
        <p:spPr>
          <a:xfrm flipV="1">
            <a:off x="97903" y="455305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2" name="直接连接符 201"/>
          <p:cNvCxnSpPr/>
          <p:nvPr/>
        </p:nvCxnSpPr>
        <p:spPr>
          <a:xfrm flipV="1">
            <a:off x="97903" y="46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3" name="直接连接符 202"/>
          <p:cNvCxnSpPr/>
          <p:nvPr/>
        </p:nvCxnSpPr>
        <p:spPr>
          <a:xfrm flipV="1">
            <a:off x="97903" y="47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4" name="直接连接符 203"/>
          <p:cNvCxnSpPr/>
          <p:nvPr/>
        </p:nvCxnSpPr>
        <p:spPr>
          <a:xfrm flipV="1">
            <a:off x="97903" y="47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5" name="直接连接符 204"/>
          <p:cNvCxnSpPr/>
          <p:nvPr/>
        </p:nvCxnSpPr>
        <p:spPr>
          <a:xfrm flipV="1">
            <a:off x="97903" y="48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6" name="直接连接符 205"/>
          <p:cNvCxnSpPr/>
          <p:nvPr/>
        </p:nvCxnSpPr>
        <p:spPr>
          <a:xfrm flipV="1">
            <a:off x="97903" y="49233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7" name="直接连接符 206"/>
          <p:cNvCxnSpPr/>
          <p:nvPr/>
        </p:nvCxnSpPr>
        <p:spPr>
          <a:xfrm flipV="1">
            <a:off x="97903" y="49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8" name="直接连接符 207"/>
          <p:cNvCxnSpPr/>
          <p:nvPr/>
        </p:nvCxnSpPr>
        <p:spPr>
          <a:xfrm flipV="1">
            <a:off x="97903" y="507140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9" name="直接连接符 208"/>
          <p:cNvCxnSpPr/>
          <p:nvPr/>
        </p:nvCxnSpPr>
        <p:spPr>
          <a:xfrm flipV="1">
            <a:off x="97903" y="513976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0" name="直接连接符 209"/>
          <p:cNvCxnSpPr/>
          <p:nvPr/>
        </p:nvCxnSpPr>
        <p:spPr>
          <a:xfrm flipV="1">
            <a:off x="97903" y="521381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1" name="直接连接符 210"/>
          <p:cNvCxnSpPr/>
          <p:nvPr/>
        </p:nvCxnSpPr>
        <p:spPr>
          <a:xfrm flipV="1">
            <a:off x="97903" y="528786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2" name="直接连接符 211"/>
          <p:cNvCxnSpPr/>
          <p:nvPr/>
        </p:nvCxnSpPr>
        <p:spPr>
          <a:xfrm flipV="1">
            <a:off x="97903" y="536191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3" name="直接连接符 212"/>
          <p:cNvCxnSpPr/>
          <p:nvPr/>
        </p:nvCxnSpPr>
        <p:spPr>
          <a:xfrm flipV="1">
            <a:off x="97903" y="543596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0" name="直接连接符 219"/>
          <p:cNvCxnSpPr/>
          <p:nvPr/>
        </p:nvCxnSpPr>
        <p:spPr>
          <a:xfrm flipV="1">
            <a:off x="97903" y="23372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1" name="直接连接符 220"/>
          <p:cNvCxnSpPr/>
          <p:nvPr/>
        </p:nvCxnSpPr>
        <p:spPr>
          <a:xfrm flipV="1">
            <a:off x="97903" y="241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2" name="直接连接符 221"/>
          <p:cNvCxnSpPr/>
          <p:nvPr/>
        </p:nvCxnSpPr>
        <p:spPr>
          <a:xfrm flipV="1">
            <a:off x="97903" y="248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3" name="直接连接符 222"/>
          <p:cNvCxnSpPr/>
          <p:nvPr/>
        </p:nvCxnSpPr>
        <p:spPr>
          <a:xfrm flipV="1">
            <a:off x="97903" y="255938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4" name="直接连接符 223"/>
          <p:cNvCxnSpPr/>
          <p:nvPr/>
        </p:nvCxnSpPr>
        <p:spPr>
          <a:xfrm flipV="1">
            <a:off x="97903" y="263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5" name="直接连接符 224"/>
          <p:cNvCxnSpPr/>
          <p:nvPr/>
        </p:nvCxnSpPr>
        <p:spPr>
          <a:xfrm flipV="1">
            <a:off x="97903" y="270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直接连接符 225"/>
          <p:cNvCxnSpPr/>
          <p:nvPr/>
        </p:nvCxnSpPr>
        <p:spPr>
          <a:xfrm flipV="1">
            <a:off x="97903" y="278153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7" name="直接连接符 226"/>
          <p:cNvCxnSpPr/>
          <p:nvPr/>
        </p:nvCxnSpPr>
        <p:spPr>
          <a:xfrm flipV="1">
            <a:off x="97903" y="285558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8" name="直接连接符 227"/>
          <p:cNvCxnSpPr/>
          <p:nvPr/>
        </p:nvCxnSpPr>
        <p:spPr>
          <a:xfrm flipV="1">
            <a:off x="97903" y="292963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9" name="直接连接符 228"/>
          <p:cNvCxnSpPr/>
          <p:nvPr/>
        </p:nvCxnSpPr>
        <p:spPr>
          <a:xfrm flipV="1">
            <a:off x="97903" y="300368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0" name="直接连接符 229"/>
          <p:cNvCxnSpPr/>
          <p:nvPr/>
        </p:nvCxnSpPr>
        <p:spPr>
          <a:xfrm flipV="1">
            <a:off x="97903" y="307773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1" name="直接连接符 230"/>
          <p:cNvCxnSpPr/>
          <p:nvPr/>
        </p:nvCxnSpPr>
        <p:spPr>
          <a:xfrm flipV="1">
            <a:off x="97903" y="315178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直接连接符 231"/>
          <p:cNvCxnSpPr/>
          <p:nvPr/>
        </p:nvCxnSpPr>
        <p:spPr>
          <a:xfrm flipV="1">
            <a:off x="97903" y="322583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3" name="直接连接符 232"/>
          <p:cNvCxnSpPr/>
          <p:nvPr/>
        </p:nvCxnSpPr>
        <p:spPr>
          <a:xfrm flipV="1">
            <a:off x="97903" y="329988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4" name="直接连接符 233"/>
          <p:cNvCxnSpPr/>
          <p:nvPr/>
        </p:nvCxnSpPr>
        <p:spPr>
          <a:xfrm flipV="1">
            <a:off x="97903" y="337393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5" name="直接连接符 234"/>
          <p:cNvCxnSpPr/>
          <p:nvPr/>
        </p:nvCxnSpPr>
        <p:spPr>
          <a:xfrm flipV="1">
            <a:off x="97903" y="344798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3" name="直接连接符 242"/>
          <p:cNvCxnSpPr/>
          <p:nvPr/>
        </p:nvCxnSpPr>
        <p:spPr>
          <a:xfrm flipV="1">
            <a:off x="97903" y="151697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4" name="直接连接符 243"/>
          <p:cNvCxnSpPr/>
          <p:nvPr/>
        </p:nvCxnSpPr>
        <p:spPr>
          <a:xfrm flipV="1">
            <a:off x="97903" y="159102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5" name="直接连接符 244"/>
          <p:cNvCxnSpPr/>
          <p:nvPr/>
        </p:nvCxnSpPr>
        <p:spPr>
          <a:xfrm flipV="1">
            <a:off x="97903" y="166507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6" name="直接连接符 245"/>
          <p:cNvCxnSpPr/>
          <p:nvPr/>
        </p:nvCxnSpPr>
        <p:spPr>
          <a:xfrm flipV="1">
            <a:off x="97903" y="173912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7" name="直接连接符 246"/>
          <p:cNvCxnSpPr/>
          <p:nvPr/>
        </p:nvCxnSpPr>
        <p:spPr>
          <a:xfrm flipV="1">
            <a:off x="97903" y="181317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8" name="直接连接符 247"/>
          <p:cNvCxnSpPr/>
          <p:nvPr/>
        </p:nvCxnSpPr>
        <p:spPr>
          <a:xfrm flipV="1">
            <a:off x="97903" y="188723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9" name="直接连接符 248"/>
          <p:cNvCxnSpPr/>
          <p:nvPr/>
        </p:nvCxnSpPr>
        <p:spPr>
          <a:xfrm flipV="1">
            <a:off x="97903" y="196128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0" name="直接连接符 249"/>
          <p:cNvCxnSpPr/>
          <p:nvPr/>
        </p:nvCxnSpPr>
        <p:spPr>
          <a:xfrm flipV="1">
            <a:off x="97903" y="203533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1" name="直接连接符 250"/>
          <p:cNvCxnSpPr/>
          <p:nvPr/>
        </p:nvCxnSpPr>
        <p:spPr>
          <a:xfrm flipV="1">
            <a:off x="97903" y="210938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2" name="直接连接符 251"/>
          <p:cNvCxnSpPr/>
          <p:nvPr/>
        </p:nvCxnSpPr>
        <p:spPr>
          <a:xfrm flipV="1">
            <a:off x="97903" y="218343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3" name="直接连接符 252"/>
          <p:cNvCxnSpPr/>
          <p:nvPr/>
        </p:nvCxnSpPr>
        <p:spPr>
          <a:xfrm flipV="1">
            <a:off x="97903" y="225748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4" name="直接连接符 253"/>
          <p:cNvCxnSpPr/>
          <p:nvPr/>
        </p:nvCxnSpPr>
        <p:spPr>
          <a:xfrm flipV="1">
            <a:off x="97903" y="148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5" name="直接连接符 254"/>
          <p:cNvCxnSpPr/>
          <p:nvPr/>
        </p:nvCxnSpPr>
        <p:spPr>
          <a:xfrm flipV="1">
            <a:off x="97903" y="155685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6" name="直接连接符 255"/>
          <p:cNvCxnSpPr/>
          <p:nvPr/>
        </p:nvCxnSpPr>
        <p:spPr>
          <a:xfrm flipV="1">
            <a:off x="97903" y="163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7" name="直接连接符 256"/>
          <p:cNvCxnSpPr/>
          <p:nvPr/>
        </p:nvCxnSpPr>
        <p:spPr>
          <a:xfrm flipV="1">
            <a:off x="97903" y="170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直接连接符 257"/>
          <p:cNvCxnSpPr/>
          <p:nvPr/>
        </p:nvCxnSpPr>
        <p:spPr>
          <a:xfrm flipV="1">
            <a:off x="97903" y="177900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直接连接符 258"/>
          <p:cNvCxnSpPr/>
          <p:nvPr/>
        </p:nvCxnSpPr>
        <p:spPr>
          <a:xfrm flipV="1">
            <a:off x="97903" y="185305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0" name="直接连接符 259"/>
          <p:cNvCxnSpPr/>
          <p:nvPr/>
        </p:nvCxnSpPr>
        <p:spPr>
          <a:xfrm flipV="1">
            <a:off x="97903" y="192710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直接连接符 260"/>
          <p:cNvCxnSpPr/>
          <p:nvPr/>
        </p:nvCxnSpPr>
        <p:spPr>
          <a:xfrm flipV="1">
            <a:off x="97903" y="200115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直接连接符 261"/>
          <p:cNvCxnSpPr/>
          <p:nvPr/>
        </p:nvCxnSpPr>
        <p:spPr>
          <a:xfrm flipV="1">
            <a:off x="97903" y="207520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3" name="直接连接符 262"/>
          <p:cNvCxnSpPr/>
          <p:nvPr/>
        </p:nvCxnSpPr>
        <p:spPr>
          <a:xfrm flipV="1">
            <a:off x="97903" y="214925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4" name="直接连接符 263"/>
          <p:cNvCxnSpPr/>
          <p:nvPr/>
        </p:nvCxnSpPr>
        <p:spPr>
          <a:xfrm flipV="1">
            <a:off x="97903" y="222330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5" name="直接连接符 264"/>
          <p:cNvCxnSpPr/>
          <p:nvPr/>
        </p:nvCxnSpPr>
        <p:spPr>
          <a:xfrm flipV="1">
            <a:off x="97903" y="229735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6" name="直接连接符 265"/>
          <p:cNvCxnSpPr/>
          <p:nvPr/>
        </p:nvCxnSpPr>
        <p:spPr>
          <a:xfrm flipV="1">
            <a:off x="97903" y="12236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7" name="直接连接符 266"/>
          <p:cNvCxnSpPr/>
          <p:nvPr/>
        </p:nvCxnSpPr>
        <p:spPr>
          <a:xfrm flipV="1">
            <a:off x="97903" y="1297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8" name="直接连接符 267"/>
          <p:cNvCxnSpPr/>
          <p:nvPr/>
        </p:nvCxnSpPr>
        <p:spPr>
          <a:xfrm flipV="1">
            <a:off x="97903" y="137172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9" name="直接连接符 268"/>
          <p:cNvCxnSpPr/>
          <p:nvPr/>
        </p:nvCxnSpPr>
        <p:spPr>
          <a:xfrm flipV="1">
            <a:off x="97903" y="144577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0" name="直接连接符 269"/>
          <p:cNvCxnSpPr/>
          <p:nvPr/>
        </p:nvCxnSpPr>
        <p:spPr>
          <a:xfrm flipV="1">
            <a:off x="97903" y="118849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1" name="直接连接符 270"/>
          <p:cNvCxnSpPr/>
          <p:nvPr/>
        </p:nvCxnSpPr>
        <p:spPr>
          <a:xfrm flipV="1">
            <a:off x="97903" y="126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2" name="直接连接符 271"/>
          <p:cNvCxnSpPr/>
          <p:nvPr/>
        </p:nvCxnSpPr>
        <p:spPr>
          <a:xfrm flipV="1">
            <a:off x="97903" y="1336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3" name="直接连接符 272"/>
          <p:cNvCxnSpPr/>
          <p:nvPr/>
        </p:nvCxnSpPr>
        <p:spPr>
          <a:xfrm flipV="1">
            <a:off x="97903" y="141064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4" name="直接连接符 273"/>
          <p:cNvCxnSpPr/>
          <p:nvPr/>
        </p:nvCxnSpPr>
        <p:spPr>
          <a:xfrm flipV="1">
            <a:off x="97903" y="1111597"/>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6" name="直接连接符 275"/>
          <p:cNvCxnSpPr/>
          <p:nvPr/>
        </p:nvCxnSpPr>
        <p:spPr>
          <a:xfrm flipV="1">
            <a:off x="97903" y="115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9" name="直接连接符 288"/>
          <p:cNvCxnSpPr/>
          <p:nvPr/>
        </p:nvCxnSpPr>
        <p:spPr>
          <a:xfrm flipV="1">
            <a:off x="750984" y="122647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0" name="直接连接符 289"/>
          <p:cNvCxnSpPr/>
          <p:nvPr/>
        </p:nvCxnSpPr>
        <p:spPr>
          <a:xfrm flipV="1">
            <a:off x="750984" y="130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1" name="直接连接符 290"/>
          <p:cNvCxnSpPr/>
          <p:nvPr/>
        </p:nvCxnSpPr>
        <p:spPr>
          <a:xfrm flipV="1">
            <a:off x="750984" y="137457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2" name="直接连接符 291"/>
          <p:cNvCxnSpPr/>
          <p:nvPr/>
        </p:nvCxnSpPr>
        <p:spPr>
          <a:xfrm flipV="1">
            <a:off x="750984" y="144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3" name="直接连接符 292"/>
          <p:cNvCxnSpPr/>
          <p:nvPr/>
        </p:nvCxnSpPr>
        <p:spPr>
          <a:xfrm flipV="1">
            <a:off x="750984" y="152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4" name="直接连接符 293"/>
          <p:cNvCxnSpPr/>
          <p:nvPr/>
        </p:nvCxnSpPr>
        <p:spPr>
          <a:xfrm flipV="1">
            <a:off x="750984" y="159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9" name="直接连接符 298"/>
          <p:cNvCxnSpPr/>
          <p:nvPr/>
        </p:nvCxnSpPr>
        <p:spPr>
          <a:xfrm flipV="1">
            <a:off x="750984" y="119229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0" name="直接连接符 299"/>
          <p:cNvCxnSpPr/>
          <p:nvPr/>
        </p:nvCxnSpPr>
        <p:spPr>
          <a:xfrm flipV="1">
            <a:off x="750984" y="126634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1" name="直接连接符 300"/>
          <p:cNvCxnSpPr/>
          <p:nvPr/>
        </p:nvCxnSpPr>
        <p:spPr>
          <a:xfrm flipV="1">
            <a:off x="750984" y="1340394"/>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2" name="直接连接符 301"/>
          <p:cNvCxnSpPr/>
          <p:nvPr/>
        </p:nvCxnSpPr>
        <p:spPr>
          <a:xfrm flipV="1">
            <a:off x="750984" y="1414445"/>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3" name="直接连接符 302"/>
          <p:cNvCxnSpPr/>
          <p:nvPr/>
        </p:nvCxnSpPr>
        <p:spPr>
          <a:xfrm flipV="1">
            <a:off x="750984" y="14884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4" name="直接连接符 303"/>
          <p:cNvCxnSpPr/>
          <p:nvPr/>
        </p:nvCxnSpPr>
        <p:spPr>
          <a:xfrm flipV="1">
            <a:off x="750984" y="156254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3" name="直接连接符 312"/>
          <p:cNvCxnSpPr/>
          <p:nvPr/>
        </p:nvCxnSpPr>
        <p:spPr>
          <a:xfrm flipV="1">
            <a:off x="750984" y="115526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7" name="直接连接符 316"/>
          <p:cNvCxnSpPr/>
          <p:nvPr/>
        </p:nvCxnSpPr>
        <p:spPr>
          <a:xfrm flipV="1">
            <a:off x="750984" y="112109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7" name="直接连接符 326"/>
          <p:cNvCxnSpPr/>
          <p:nvPr/>
        </p:nvCxnSpPr>
        <p:spPr>
          <a:xfrm flipV="1">
            <a:off x="9195454" y="509229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8" name="直接连接符 327"/>
          <p:cNvCxnSpPr/>
          <p:nvPr/>
        </p:nvCxnSpPr>
        <p:spPr>
          <a:xfrm flipV="1">
            <a:off x="9195454" y="516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9" name="直接连接符 328"/>
          <p:cNvCxnSpPr/>
          <p:nvPr/>
        </p:nvCxnSpPr>
        <p:spPr>
          <a:xfrm flipV="1">
            <a:off x="9195454" y="524039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0" name="直接连接符 329"/>
          <p:cNvCxnSpPr/>
          <p:nvPr/>
        </p:nvCxnSpPr>
        <p:spPr>
          <a:xfrm flipV="1">
            <a:off x="9195454" y="531444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1" name="直接连接符 330"/>
          <p:cNvCxnSpPr/>
          <p:nvPr/>
        </p:nvCxnSpPr>
        <p:spPr>
          <a:xfrm flipV="1">
            <a:off x="9195454" y="538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2" name="直接连接符 331"/>
          <p:cNvCxnSpPr/>
          <p:nvPr/>
        </p:nvCxnSpPr>
        <p:spPr>
          <a:xfrm flipV="1">
            <a:off x="9195454" y="505811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直接连接符 332"/>
          <p:cNvCxnSpPr/>
          <p:nvPr/>
        </p:nvCxnSpPr>
        <p:spPr>
          <a:xfrm flipV="1">
            <a:off x="9195454" y="513216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直接连接符 333"/>
          <p:cNvCxnSpPr/>
          <p:nvPr/>
        </p:nvCxnSpPr>
        <p:spPr>
          <a:xfrm flipV="1">
            <a:off x="9195454" y="52062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直接连接符 334"/>
          <p:cNvCxnSpPr/>
          <p:nvPr/>
        </p:nvCxnSpPr>
        <p:spPr>
          <a:xfrm flipV="1">
            <a:off x="9195454" y="52802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直接连接符 335"/>
          <p:cNvCxnSpPr/>
          <p:nvPr/>
        </p:nvCxnSpPr>
        <p:spPr>
          <a:xfrm flipV="1">
            <a:off x="9195454" y="535431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直接连接符 336"/>
          <p:cNvCxnSpPr/>
          <p:nvPr/>
        </p:nvCxnSpPr>
        <p:spPr>
          <a:xfrm flipV="1">
            <a:off x="9195454" y="54283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直接连接符 337"/>
          <p:cNvCxnSpPr/>
          <p:nvPr/>
        </p:nvCxnSpPr>
        <p:spPr>
          <a:xfrm flipV="1">
            <a:off x="9195454" y="479893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直接连接符 338"/>
          <p:cNvCxnSpPr/>
          <p:nvPr/>
        </p:nvCxnSpPr>
        <p:spPr>
          <a:xfrm flipV="1">
            <a:off x="9195454" y="4872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直接连接符 339"/>
          <p:cNvCxnSpPr/>
          <p:nvPr/>
        </p:nvCxnSpPr>
        <p:spPr>
          <a:xfrm flipV="1">
            <a:off x="9195454" y="494704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直接连接符 340"/>
          <p:cNvCxnSpPr/>
          <p:nvPr/>
        </p:nvCxnSpPr>
        <p:spPr>
          <a:xfrm flipV="1">
            <a:off x="9195454" y="502109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直接连接符 341"/>
          <p:cNvCxnSpPr/>
          <p:nvPr/>
        </p:nvCxnSpPr>
        <p:spPr>
          <a:xfrm flipV="1">
            <a:off x="9195454" y="47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直接连接符 342"/>
          <p:cNvCxnSpPr/>
          <p:nvPr/>
        </p:nvCxnSpPr>
        <p:spPr>
          <a:xfrm flipV="1">
            <a:off x="9195454" y="48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直接连接符 343"/>
          <p:cNvCxnSpPr/>
          <p:nvPr/>
        </p:nvCxnSpPr>
        <p:spPr>
          <a:xfrm flipV="1">
            <a:off x="9195454" y="49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直接连接符 344"/>
          <p:cNvCxnSpPr/>
          <p:nvPr/>
        </p:nvCxnSpPr>
        <p:spPr>
          <a:xfrm flipV="1">
            <a:off x="9195454" y="49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6" name="直接连接符 345"/>
          <p:cNvCxnSpPr/>
          <p:nvPr/>
        </p:nvCxnSpPr>
        <p:spPr>
          <a:xfrm flipV="1">
            <a:off x="9195454" y="46869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7" name="直接连接符 346"/>
          <p:cNvCxnSpPr/>
          <p:nvPr/>
        </p:nvCxnSpPr>
        <p:spPr>
          <a:xfrm flipV="1">
            <a:off x="9195454" y="47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8" name="直接连接符 347"/>
          <p:cNvCxnSpPr/>
          <p:nvPr/>
        </p:nvCxnSpPr>
        <p:spPr>
          <a:xfrm flipV="1">
            <a:off x="8544903" y="508469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9" name="直接连接符 348"/>
          <p:cNvCxnSpPr/>
          <p:nvPr/>
        </p:nvCxnSpPr>
        <p:spPr>
          <a:xfrm flipV="1">
            <a:off x="8544903" y="51587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0" name="直接连接符 349"/>
          <p:cNvCxnSpPr/>
          <p:nvPr/>
        </p:nvCxnSpPr>
        <p:spPr>
          <a:xfrm flipV="1">
            <a:off x="8544903" y="523279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1" name="直接连接符 350"/>
          <p:cNvCxnSpPr/>
          <p:nvPr/>
        </p:nvCxnSpPr>
        <p:spPr>
          <a:xfrm flipV="1">
            <a:off x="8544903" y="5306849"/>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2" name="直接连接符 351"/>
          <p:cNvCxnSpPr/>
          <p:nvPr/>
        </p:nvCxnSpPr>
        <p:spPr>
          <a:xfrm flipV="1">
            <a:off x="8544903" y="5380900"/>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3" name="直接连接符 352"/>
          <p:cNvCxnSpPr/>
          <p:nvPr/>
        </p:nvCxnSpPr>
        <p:spPr>
          <a:xfrm flipV="1">
            <a:off x="8544903" y="545495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4" name="直接连接符 353"/>
          <p:cNvCxnSpPr/>
          <p:nvPr/>
        </p:nvCxnSpPr>
        <p:spPr>
          <a:xfrm flipV="1">
            <a:off x="8544903" y="505052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5" name="直接连接符 354"/>
          <p:cNvCxnSpPr/>
          <p:nvPr/>
        </p:nvCxnSpPr>
        <p:spPr>
          <a:xfrm flipV="1">
            <a:off x="8544903" y="5124571"/>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6" name="直接连接符 355"/>
          <p:cNvCxnSpPr/>
          <p:nvPr/>
        </p:nvCxnSpPr>
        <p:spPr>
          <a:xfrm flipV="1">
            <a:off x="8544903" y="5198622"/>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7" name="直接连接符 356"/>
          <p:cNvCxnSpPr/>
          <p:nvPr/>
        </p:nvCxnSpPr>
        <p:spPr>
          <a:xfrm flipV="1">
            <a:off x="8544903" y="52726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8" name="直接连接符 357"/>
          <p:cNvCxnSpPr/>
          <p:nvPr/>
        </p:nvCxnSpPr>
        <p:spPr>
          <a:xfrm flipV="1">
            <a:off x="8544903" y="534672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9" name="直接连接符 358"/>
          <p:cNvCxnSpPr/>
          <p:nvPr/>
        </p:nvCxnSpPr>
        <p:spPr>
          <a:xfrm flipV="1">
            <a:off x="8544903" y="5420773"/>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0" name="直接连接符 359"/>
          <p:cNvCxnSpPr/>
          <p:nvPr/>
        </p:nvCxnSpPr>
        <p:spPr>
          <a:xfrm flipV="1">
            <a:off x="8544903" y="5013496"/>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1" name="直接连接符 360"/>
          <p:cNvCxnSpPr/>
          <p:nvPr/>
        </p:nvCxnSpPr>
        <p:spPr>
          <a:xfrm flipV="1">
            <a:off x="8544903" y="4979318"/>
            <a:ext cx="651814"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18415" y="5876925"/>
            <a:ext cx="9899650" cy="0"/>
          </a:xfrm>
          <a:prstGeom prst="line">
            <a:avLst/>
          </a:prstGeom>
          <a:ln w="88900" cap="flat" cmpd="thickThin">
            <a:solidFill>
              <a:schemeClr val="accent1">
                <a:lumMod val="75000"/>
              </a:schemeClr>
            </a:solidFill>
            <a:prstDash val="solid"/>
            <a:bevel/>
            <a:headEnd type="none"/>
          </a:ln>
        </p:spPr>
        <p:style>
          <a:lnRef idx="1">
            <a:schemeClr val="accent1"/>
          </a:lnRef>
          <a:fillRef idx="0">
            <a:schemeClr val="accent1"/>
          </a:fillRef>
          <a:effectRef idx="0">
            <a:schemeClr val="accent1"/>
          </a:effectRef>
          <a:fontRef idx="minor">
            <a:schemeClr val="tx1"/>
          </a:fontRef>
        </p:style>
      </p:cxnSp>
      <p:sp>
        <p:nvSpPr>
          <p:cNvPr id="37890" name="内容占位符 2"/>
          <p:cNvSpPr>
            <a:spLocks noGrp="1"/>
          </p:cNvSpPr>
          <p:nvPr/>
        </p:nvSpPr>
        <p:spPr>
          <a:xfrm>
            <a:off x="1162050" y="2487930"/>
            <a:ext cx="3260090" cy="2090420"/>
          </a:xfrm>
          <a:prstGeom prst="rect">
            <a:avLst/>
          </a:prstGeom>
          <a:noFill/>
          <a:ln w="9525">
            <a:noFill/>
          </a:ln>
        </p:spPr>
        <p:txBody>
          <a:bodyPr vert="horz" lIns="91440" tIns="45720" rIns="91440" bIns="45720" anchor="t" anchorCtr="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spcBef>
                <a:spcPct val="0"/>
              </a:spcBef>
              <a:spcAft>
                <a:spcPct val="0"/>
              </a:spcAft>
            </a:pPr>
            <a:r>
              <a:rPr lang="zh-CN" altLang="en-US" sz="4000" b="1" dirty="0">
                <a:solidFill>
                  <a:schemeClr val="bg1"/>
                </a:solidFill>
                <a:latin typeface="微软雅黑" panose="020B0503020204020204" charset="-122"/>
                <a:sym typeface="微软雅黑" panose="020B0503020204020204" charset="-122"/>
              </a:rPr>
              <a:t>双碳战略引领绿色变革</a:t>
            </a:r>
            <a:endParaRPr lang="zh-CN" altLang="en-US" sz="4000" b="1" dirty="0">
              <a:solidFill>
                <a:schemeClr val="bg1"/>
              </a:solidFill>
              <a:latin typeface="微软雅黑" panose="020B0503020204020204" charset="-122"/>
              <a:sym typeface="微软雅黑" panose="020B0503020204020204" charset="-122"/>
            </a:endParaRPr>
          </a:p>
          <a:p>
            <a:pPr lvl="3" algn="ctr"/>
            <a:endParaRPr lang="zh-CN" altLang="en-US" sz="2565" b="1" dirty="0">
              <a:solidFill>
                <a:schemeClr val="bg1"/>
              </a:solidFill>
              <a:latin typeface="微软雅黑" panose="020B0503020204020204" charset="-122"/>
            </a:endParaRPr>
          </a:p>
        </p:txBody>
      </p:sp>
      <p:cxnSp>
        <p:nvCxnSpPr>
          <p:cNvPr id="4" name="直接连接符 3"/>
          <p:cNvCxnSpPr/>
          <p:nvPr/>
        </p:nvCxnSpPr>
        <p:spPr>
          <a:xfrm flipV="1">
            <a:off x="9163811" y="237140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flipV="1">
            <a:off x="9163811" y="244545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flipV="1">
            <a:off x="9163811" y="251950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flipV="1">
            <a:off x="9163811" y="259355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flipV="1">
            <a:off x="9163811" y="266760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flipV="1">
            <a:off x="9163811" y="274166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flipV="1">
            <a:off x="9163811" y="281571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flipV="1">
            <a:off x="9163811" y="28897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flipV="1">
            <a:off x="9163811" y="29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flipV="1">
            <a:off x="9163811" y="30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flipV="1">
            <a:off x="9163811" y="31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flipV="1">
            <a:off x="9163811" y="31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flipV="1">
            <a:off x="9163811" y="32600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flipV="1">
            <a:off x="9163811" y="33340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flipV="1">
            <a:off x="9163811" y="340811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flipV="1">
            <a:off x="9163811" y="348216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flipV="1">
            <a:off x="9163811" y="35562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flipV="1">
            <a:off x="9163811" y="36302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flipV="1">
            <a:off x="9163811" y="37043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nvCxnSpPr>
        <p:spPr>
          <a:xfrm flipV="1">
            <a:off x="9163811" y="377836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nvCxnSpPr>
        <p:spPr>
          <a:xfrm flipV="1">
            <a:off x="9163811" y="385241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flipV="1">
            <a:off x="9163811" y="392647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flipV="1">
            <a:off x="9163811" y="400052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flipV="1">
            <a:off x="9163811" y="407457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flipV="1">
            <a:off x="9163811" y="414862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flipV="1">
            <a:off x="9163811" y="422267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flipV="1">
            <a:off x="9163811" y="429672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nvCxnSpPr>
        <p:spPr>
          <a:xfrm flipV="1">
            <a:off x="9163811" y="437077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nvCxnSpPr>
        <p:spPr>
          <a:xfrm flipV="1">
            <a:off x="9163811" y="444482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nvCxnSpPr>
        <p:spPr>
          <a:xfrm flipV="1">
            <a:off x="9163811" y="451887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flipV="1">
            <a:off x="9163811" y="459292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nvCxnSpPr>
        <p:spPr>
          <a:xfrm flipV="1">
            <a:off x="9163811" y="466697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nvCxnSpPr>
        <p:spPr>
          <a:xfrm flipV="1">
            <a:off x="9163811" y="474102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nvCxnSpPr>
        <p:spPr>
          <a:xfrm flipV="1">
            <a:off x="9163811" y="481507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nvCxnSpPr>
        <p:spPr>
          <a:xfrm flipV="1">
            <a:off x="9163811" y="488912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nvCxnSpPr>
        <p:spPr>
          <a:xfrm flipV="1">
            <a:off x="9163811" y="496317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1" name="直接连接符 40"/>
          <p:cNvCxnSpPr/>
          <p:nvPr/>
        </p:nvCxnSpPr>
        <p:spPr>
          <a:xfrm flipV="1">
            <a:off x="9163811" y="503723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nvCxnSpPr>
        <p:spPr>
          <a:xfrm flipV="1">
            <a:off x="9163811" y="510558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nvCxnSpPr>
        <p:spPr>
          <a:xfrm flipV="1">
            <a:off x="9163811" y="517963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nvCxnSpPr>
        <p:spPr>
          <a:xfrm flipV="1">
            <a:off x="9163811" y="525368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flipV="1">
            <a:off x="9163811" y="532773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nvCxnSpPr>
        <p:spPr>
          <a:xfrm flipV="1">
            <a:off x="9163811" y="540178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nvCxnSpPr>
        <p:spPr>
          <a:xfrm flipV="1">
            <a:off x="9152420" y="547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nvCxnSpPr>
        <p:spPr>
          <a:xfrm flipV="1">
            <a:off x="9163811" y="351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直接连接符 48"/>
          <p:cNvCxnSpPr/>
          <p:nvPr/>
        </p:nvCxnSpPr>
        <p:spPr>
          <a:xfrm flipV="1">
            <a:off x="9163811" y="359039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0" name="直接连接符 49"/>
          <p:cNvCxnSpPr/>
          <p:nvPr/>
        </p:nvCxnSpPr>
        <p:spPr>
          <a:xfrm flipV="1">
            <a:off x="9163811" y="366444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直接连接符 50"/>
          <p:cNvCxnSpPr/>
          <p:nvPr/>
        </p:nvCxnSpPr>
        <p:spPr>
          <a:xfrm flipV="1">
            <a:off x="9163811" y="373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直接连接符 51"/>
          <p:cNvCxnSpPr/>
          <p:nvPr/>
        </p:nvCxnSpPr>
        <p:spPr>
          <a:xfrm flipV="1">
            <a:off x="9163811" y="381254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直接连接符 52"/>
          <p:cNvCxnSpPr/>
          <p:nvPr/>
        </p:nvCxnSpPr>
        <p:spPr>
          <a:xfrm flipV="1">
            <a:off x="9163811" y="388659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直接连接符 53"/>
          <p:cNvCxnSpPr/>
          <p:nvPr/>
        </p:nvCxnSpPr>
        <p:spPr>
          <a:xfrm flipV="1">
            <a:off x="9163811" y="396064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5" name="直接连接符 54"/>
          <p:cNvCxnSpPr/>
          <p:nvPr/>
        </p:nvCxnSpPr>
        <p:spPr>
          <a:xfrm flipV="1">
            <a:off x="9163811" y="403469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直接连接符 55"/>
          <p:cNvCxnSpPr/>
          <p:nvPr/>
        </p:nvCxnSpPr>
        <p:spPr>
          <a:xfrm flipV="1">
            <a:off x="9163811" y="410874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7" name="直接连接符 56"/>
          <p:cNvCxnSpPr/>
          <p:nvPr/>
        </p:nvCxnSpPr>
        <p:spPr>
          <a:xfrm flipV="1">
            <a:off x="9163811" y="418279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8" name="直接连接符 57"/>
          <p:cNvCxnSpPr/>
          <p:nvPr/>
        </p:nvCxnSpPr>
        <p:spPr>
          <a:xfrm flipV="1">
            <a:off x="9163811" y="425685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直接连接符 58"/>
          <p:cNvCxnSpPr/>
          <p:nvPr/>
        </p:nvCxnSpPr>
        <p:spPr>
          <a:xfrm flipV="1">
            <a:off x="9163811" y="433090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直接连接符 59"/>
          <p:cNvCxnSpPr/>
          <p:nvPr/>
        </p:nvCxnSpPr>
        <p:spPr>
          <a:xfrm flipV="1">
            <a:off x="9163811" y="440495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直接连接符 60"/>
          <p:cNvCxnSpPr/>
          <p:nvPr/>
        </p:nvCxnSpPr>
        <p:spPr>
          <a:xfrm flipV="1">
            <a:off x="9163811" y="447900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2" name="直接连接符 61"/>
          <p:cNvCxnSpPr/>
          <p:nvPr/>
        </p:nvCxnSpPr>
        <p:spPr>
          <a:xfrm flipV="1">
            <a:off x="9163811" y="455305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直接连接符 62"/>
          <p:cNvCxnSpPr/>
          <p:nvPr/>
        </p:nvCxnSpPr>
        <p:spPr>
          <a:xfrm flipV="1">
            <a:off x="9163811" y="46271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直接连接符 63"/>
          <p:cNvCxnSpPr/>
          <p:nvPr/>
        </p:nvCxnSpPr>
        <p:spPr>
          <a:xfrm flipV="1">
            <a:off x="9163811" y="470115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直接连接符 64"/>
          <p:cNvCxnSpPr/>
          <p:nvPr/>
        </p:nvCxnSpPr>
        <p:spPr>
          <a:xfrm flipV="1">
            <a:off x="9163811" y="477520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直接连接符 65"/>
          <p:cNvCxnSpPr/>
          <p:nvPr/>
        </p:nvCxnSpPr>
        <p:spPr>
          <a:xfrm flipV="1">
            <a:off x="9163811" y="484925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7" name="直接连接符 66"/>
          <p:cNvCxnSpPr/>
          <p:nvPr/>
        </p:nvCxnSpPr>
        <p:spPr>
          <a:xfrm flipV="1">
            <a:off x="9163811" y="492330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直接连接符 67"/>
          <p:cNvCxnSpPr/>
          <p:nvPr/>
        </p:nvCxnSpPr>
        <p:spPr>
          <a:xfrm flipV="1">
            <a:off x="9163811" y="499735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9" name="直接连接符 68"/>
          <p:cNvCxnSpPr/>
          <p:nvPr/>
        </p:nvCxnSpPr>
        <p:spPr>
          <a:xfrm flipV="1">
            <a:off x="9163811" y="507140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0" name="直接连接符 69"/>
          <p:cNvCxnSpPr/>
          <p:nvPr/>
        </p:nvCxnSpPr>
        <p:spPr>
          <a:xfrm flipV="1">
            <a:off x="9163811" y="51397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直接连接符 70"/>
          <p:cNvCxnSpPr/>
          <p:nvPr/>
        </p:nvCxnSpPr>
        <p:spPr>
          <a:xfrm flipV="1">
            <a:off x="9163811" y="521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直接连接符 71"/>
          <p:cNvCxnSpPr/>
          <p:nvPr/>
        </p:nvCxnSpPr>
        <p:spPr>
          <a:xfrm flipV="1">
            <a:off x="9163811" y="528786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3" name="直接连接符 72"/>
          <p:cNvCxnSpPr/>
          <p:nvPr/>
        </p:nvCxnSpPr>
        <p:spPr>
          <a:xfrm flipV="1">
            <a:off x="9163811" y="536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4" name="直接连接符 73"/>
          <p:cNvCxnSpPr/>
          <p:nvPr/>
        </p:nvCxnSpPr>
        <p:spPr>
          <a:xfrm flipV="1">
            <a:off x="9163811" y="54359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5" name="直接连接符 74"/>
          <p:cNvCxnSpPr/>
          <p:nvPr/>
        </p:nvCxnSpPr>
        <p:spPr>
          <a:xfrm flipV="1">
            <a:off x="9163811" y="233722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6" name="直接连接符 75"/>
          <p:cNvCxnSpPr/>
          <p:nvPr/>
        </p:nvCxnSpPr>
        <p:spPr>
          <a:xfrm flipV="1">
            <a:off x="9163811" y="241128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7" name="直接连接符 76"/>
          <p:cNvCxnSpPr/>
          <p:nvPr/>
        </p:nvCxnSpPr>
        <p:spPr>
          <a:xfrm flipV="1">
            <a:off x="9163811" y="248533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8" name="直接连接符 77"/>
          <p:cNvCxnSpPr/>
          <p:nvPr/>
        </p:nvCxnSpPr>
        <p:spPr>
          <a:xfrm flipV="1">
            <a:off x="9163811" y="255938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9" name="直接连接符 78"/>
          <p:cNvCxnSpPr/>
          <p:nvPr/>
        </p:nvCxnSpPr>
        <p:spPr>
          <a:xfrm flipV="1">
            <a:off x="9163811" y="263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0" name="直接连接符 79"/>
          <p:cNvCxnSpPr/>
          <p:nvPr/>
        </p:nvCxnSpPr>
        <p:spPr>
          <a:xfrm flipV="1">
            <a:off x="9163811" y="2707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1" name="直接连接符 80"/>
          <p:cNvCxnSpPr/>
          <p:nvPr/>
        </p:nvCxnSpPr>
        <p:spPr>
          <a:xfrm flipV="1">
            <a:off x="9163811" y="278153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2" name="直接连接符 81"/>
          <p:cNvCxnSpPr/>
          <p:nvPr/>
        </p:nvCxnSpPr>
        <p:spPr>
          <a:xfrm flipV="1">
            <a:off x="9163811" y="285558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3" name="直接连接符 82"/>
          <p:cNvCxnSpPr/>
          <p:nvPr/>
        </p:nvCxnSpPr>
        <p:spPr>
          <a:xfrm flipV="1">
            <a:off x="9163811" y="292963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4" name="直接连接符 83"/>
          <p:cNvCxnSpPr/>
          <p:nvPr/>
        </p:nvCxnSpPr>
        <p:spPr>
          <a:xfrm flipV="1">
            <a:off x="9163811" y="300368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5" name="直接连接符 84"/>
          <p:cNvCxnSpPr/>
          <p:nvPr/>
        </p:nvCxnSpPr>
        <p:spPr>
          <a:xfrm flipV="1">
            <a:off x="9163811" y="307773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6" name="直接连接符 85"/>
          <p:cNvCxnSpPr/>
          <p:nvPr/>
        </p:nvCxnSpPr>
        <p:spPr>
          <a:xfrm flipV="1">
            <a:off x="9163811" y="315178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7" name="直接连接符 86"/>
          <p:cNvCxnSpPr/>
          <p:nvPr/>
        </p:nvCxnSpPr>
        <p:spPr>
          <a:xfrm flipV="1">
            <a:off x="9163811" y="32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8" name="直接连接符 87"/>
          <p:cNvCxnSpPr/>
          <p:nvPr/>
        </p:nvCxnSpPr>
        <p:spPr>
          <a:xfrm flipV="1">
            <a:off x="9163811" y="329988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9" name="直接连接符 88"/>
          <p:cNvCxnSpPr/>
          <p:nvPr/>
        </p:nvCxnSpPr>
        <p:spPr>
          <a:xfrm flipV="1">
            <a:off x="9163811" y="337393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0" name="直接连接符 89"/>
          <p:cNvCxnSpPr/>
          <p:nvPr/>
        </p:nvCxnSpPr>
        <p:spPr>
          <a:xfrm flipV="1">
            <a:off x="9163811" y="3447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1" name="直接连接符 90"/>
          <p:cNvCxnSpPr/>
          <p:nvPr/>
        </p:nvCxnSpPr>
        <p:spPr>
          <a:xfrm flipV="1">
            <a:off x="9163811" y="151697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2" name="直接连接符 91"/>
          <p:cNvCxnSpPr/>
          <p:nvPr/>
        </p:nvCxnSpPr>
        <p:spPr>
          <a:xfrm flipV="1">
            <a:off x="9163811" y="159102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3" name="直接连接符 92"/>
          <p:cNvCxnSpPr/>
          <p:nvPr/>
        </p:nvCxnSpPr>
        <p:spPr>
          <a:xfrm flipV="1">
            <a:off x="9163811" y="166507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4" name="直接连接符 93"/>
          <p:cNvCxnSpPr/>
          <p:nvPr/>
        </p:nvCxnSpPr>
        <p:spPr>
          <a:xfrm flipV="1">
            <a:off x="9163811" y="173912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5" name="直接连接符 94"/>
          <p:cNvCxnSpPr/>
          <p:nvPr/>
        </p:nvCxnSpPr>
        <p:spPr>
          <a:xfrm flipV="1">
            <a:off x="9163811" y="181317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6" name="直接连接符 95"/>
          <p:cNvCxnSpPr/>
          <p:nvPr/>
        </p:nvCxnSpPr>
        <p:spPr>
          <a:xfrm flipV="1">
            <a:off x="9163811" y="188723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7" name="直接连接符 96"/>
          <p:cNvCxnSpPr/>
          <p:nvPr/>
        </p:nvCxnSpPr>
        <p:spPr>
          <a:xfrm flipV="1">
            <a:off x="9163811" y="196128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8" name="直接连接符 97"/>
          <p:cNvCxnSpPr/>
          <p:nvPr/>
        </p:nvCxnSpPr>
        <p:spPr>
          <a:xfrm flipV="1">
            <a:off x="9163811" y="203533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9" name="直接连接符 98"/>
          <p:cNvCxnSpPr/>
          <p:nvPr/>
        </p:nvCxnSpPr>
        <p:spPr>
          <a:xfrm flipV="1">
            <a:off x="9163811" y="210938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直接连接符 99"/>
          <p:cNvCxnSpPr/>
          <p:nvPr/>
        </p:nvCxnSpPr>
        <p:spPr>
          <a:xfrm flipV="1">
            <a:off x="9163811" y="218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直接连接符 100"/>
          <p:cNvCxnSpPr/>
          <p:nvPr/>
        </p:nvCxnSpPr>
        <p:spPr>
          <a:xfrm flipV="1">
            <a:off x="9163811" y="2257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直接连接符 101"/>
          <p:cNvCxnSpPr/>
          <p:nvPr/>
        </p:nvCxnSpPr>
        <p:spPr>
          <a:xfrm flipV="1">
            <a:off x="9163811" y="148279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3" name="直接连接符 102"/>
          <p:cNvCxnSpPr/>
          <p:nvPr/>
        </p:nvCxnSpPr>
        <p:spPr>
          <a:xfrm flipV="1">
            <a:off x="9163811" y="155685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4" name="直接连接符 103"/>
          <p:cNvCxnSpPr/>
          <p:nvPr/>
        </p:nvCxnSpPr>
        <p:spPr>
          <a:xfrm flipV="1">
            <a:off x="9163811" y="163090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5" name="直接连接符 104"/>
          <p:cNvCxnSpPr/>
          <p:nvPr/>
        </p:nvCxnSpPr>
        <p:spPr>
          <a:xfrm flipV="1">
            <a:off x="9163811" y="170495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6" name="直接连接符 105"/>
          <p:cNvCxnSpPr/>
          <p:nvPr/>
        </p:nvCxnSpPr>
        <p:spPr>
          <a:xfrm flipV="1">
            <a:off x="9163811" y="177900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7" name="直接连接符 106"/>
          <p:cNvCxnSpPr/>
          <p:nvPr/>
        </p:nvCxnSpPr>
        <p:spPr>
          <a:xfrm flipV="1">
            <a:off x="9163811" y="185305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直接连接符 107"/>
          <p:cNvCxnSpPr/>
          <p:nvPr/>
        </p:nvCxnSpPr>
        <p:spPr>
          <a:xfrm flipV="1">
            <a:off x="9163811" y="19271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9" name="直接连接符 108"/>
          <p:cNvCxnSpPr/>
          <p:nvPr/>
        </p:nvCxnSpPr>
        <p:spPr>
          <a:xfrm flipV="1">
            <a:off x="9163811" y="200115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0" name="直接连接符 109"/>
          <p:cNvCxnSpPr/>
          <p:nvPr/>
        </p:nvCxnSpPr>
        <p:spPr>
          <a:xfrm flipV="1">
            <a:off x="9163811" y="207520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1" name="直接连接符 110"/>
          <p:cNvCxnSpPr/>
          <p:nvPr/>
        </p:nvCxnSpPr>
        <p:spPr>
          <a:xfrm flipV="1">
            <a:off x="9163811" y="214925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2" name="直接连接符 111"/>
          <p:cNvCxnSpPr/>
          <p:nvPr/>
        </p:nvCxnSpPr>
        <p:spPr>
          <a:xfrm flipV="1">
            <a:off x="9163811" y="222330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3" name="直接连接符 112"/>
          <p:cNvCxnSpPr/>
          <p:nvPr/>
        </p:nvCxnSpPr>
        <p:spPr>
          <a:xfrm flipV="1">
            <a:off x="9163811" y="229735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4" name="直接连接符 113"/>
          <p:cNvCxnSpPr/>
          <p:nvPr/>
        </p:nvCxnSpPr>
        <p:spPr>
          <a:xfrm flipV="1">
            <a:off x="9163811" y="122362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5" name="直接连接符 114"/>
          <p:cNvCxnSpPr/>
          <p:nvPr/>
        </p:nvCxnSpPr>
        <p:spPr>
          <a:xfrm flipV="1">
            <a:off x="9163811" y="129767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6" name="直接连接符 115"/>
          <p:cNvCxnSpPr/>
          <p:nvPr/>
        </p:nvCxnSpPr>
        <p:spPr>
          <a:xfrm flipV="1">
            <a:off x="9163811" y="137172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7" name="直接连接符 116"/>
          <p:cNvCxnSpPr/>
          <p:nvPr/>
        </p:nvCxnSpPr>
        <p:spPr>
          <a:xfrm flipV="1">
            <a:off x="9163811" y="144577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8" name="直接连接符 117"/>
          <p:cNvCxnSpPr/>
          <p:nvPr/>
        </p:nvCxnSpPr>
        <p:spPr>
          <a:xfrm flipV="1">
            <a:off x="9163811" y="118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9" name="直接连接符 118"/>
          <p:cNvCxnSpPr/>
          <p:nvPr/>
        </p:nvCxnSpPr>
        <p:spPr>
          <a:xfrm flipV="1">
            <a:off x="9163811" y="126254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0" name="直接连接符 119"/>
          <p:cNvCxnSpPr/>
          <p:nvPr/>
        </p:nvCxnSpPr>
        <p:spPr>
          <a:xfrm flipV="1">
            <a:off x="9163811" y="133659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1" name="直接连接符 120"/>
          <p:cNvCxnSpPr/>
          <p:nvPr/>
        </p:nvCxnSpPr>
        <p:spPr>
          <a:xfrm flipV="1">
            <a:off x="9163811" y="141064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2" name="直接连接符 121"/>
          <p:cNvCxnSpPr/>
          <p:nvPr/>
        </p:nvCxnSpPr>
        <p:spPr>
          <a:xfrm flipV="1">
            <a:off x="9163811" y="111159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3" name="直接连接符 122"/>
          <p:cNvCxnSpPr/>
          <p:nvPr/>
        </p:nvCxnSpPr>
        <p:spPr>
          <a:xfrm flipV="1">
            <a:off x="9163811" y="115052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4" name="直接连接符 123"/>
          <p:cNvCxnSpPr/>
          <p:nvPr/>
        </p:nvCxnSpPr>
        <p:spPr>
          <a:xfrm flipV="1">
            <a:off x="8513263" y="510178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5" name="直接连接符 124"/>
          <p:cNvCxnSpPr/>
          <p:nvPr/>
        </p:nvCxnSpPr>
        <p:spPr>
          <a:xfrm flipV="1">
            <a:off x="8513263" y="517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6" name="直接连接符 125"/>
          <p:cNvCxnSpPr/>
          <p:nvPr/>
        </p:nvCxnSpPr>
        <p:spPr>
          <a:xfrm flipV="1">
            <a:off x="8513263" y="524988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7" name="直接连接符 126"/>
          <p:cNvCxnSpPr/>
          <p:nvPr/>
        </p:nvCxnSpPr>
        <p:spPr>
          <a:xfrm flipV="1">
            <a:off x="8513263" y="532393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8" name="直接连接符 127"/>
          <p:cNvCxnSpPr/>
          <p:nvPr/>
        </p:nvCxnSpPr>
        <p:spPr>
          <a:xfrm flipV="1">
            <a:off x="8513263" y="5397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9" name="直接连接符 128"/>
          <p:cNvCxnSpPr/>
          <p:nvPr/>
        </p:nvCxnSpPr>
        <p:spPr>
          <a:xfrm flipV="1">
            <a:off x="8513263" y="546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0" name="直接连接符 129"/>
          <p:cNvCxnSpPr/>
          <p:nvPr/>
        </p:nvCxnSpPr>
        <p:spPr>
          <a:xfrm flipV="1">
            <a:off x="8513263" y="506760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1" name="直接连接符 130"/>
          <p:cNvCxnSpPr/>
          <p:nvPr/>
        </p:nvCxnSpPr>
        <p:spPr>
          <a:xfrm flipV="1">
            <a:off x="8513263" y="514166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2" name="直接连接符 131"/>
          <p:cNvCxnSpPr/>
          <p:nvPr/>
        </p:nvCxnSpPr>
        <p:spPr>
          <a:xfrm flipV="1">
            <a:off x="8513263" y="521571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3" name="直接连接符 132"/>
          <p:cNvCxnSpPr/>
          <p:nvPr/>
        </p:nvCxnSpPr>
        <p:spPr>
          <a:xfrm flipV="1">
            <a:off x="8513263" y="52897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4" name="直接连接符 133"/>
          <p:cNvCxnSpPr/>
          <p:nvPr/>
        </p:nvCxnSpPr>
        <p:spPr>
          <a:xfrm flipV="1">
            <a:off x="8513263" y="53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5" name="直接连接符 134"/>
          <p:cNvCxnSpPr/>
          <p:nvPr/>
        </p:nvCxnSpPr>
        <p:spPr>
          <a:xfrm flipV="1">
            <a:off x="8513263" y="54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6" name="直接连接符 135"/>
          <p:cNvCxnSpPr/>
          <p:nvPr/>
        </p:nvCxnSpPr>
        <p:spPr>
          <a:xfrm flipV="1">
            <a:off x="8513263" y="503058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7" name="直接连接符 136"/>
          <p:cNvCxnSpPr/>
          <p:nvPr/>
        </p:nvCxnSpPr>
        <p:spPr>
          <a:xfrm flipV="1">
            <a:off x="8513263" y="499545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2519680" y="408940"/>
            <a:ext cx="5993130" cy="583565"/>
          </a:xfrm>
          <a:prstGeom prst="rect">
            <a:avLst/>
          </a:prstGeom>
          <a:noFill/>
        </p:spPr>
        <p:txBody>
          <a:bodyPr wrap="square" rtlCol="0" anchor="t">
            <a:spAutoFit/>
          </a:bodyPr>
          <a:p>
            <a:r>
              <a:rPr lang="en-US" altLang="zh-CN" sz="3200" dirty="0">
                <a:latin typeface="+mj-ea"/>
                <a:ea typeface="+mj-ea"/>
                <a:sym typeface="Arial" panose="020B0604020202020204" pitchFamily="34" charset="0"/>
              </a:rPr>
              <a:t>PLC</a:t>
            </a:r>
            <a:r>
              <a:rPr lang="zh-CN" altLang="en-US" sz="3200">
                <a:solidFill>
                  <a:srgbClr val="000000"/>
                </a:solidFill>
                <a:latin typeface="宋体" panose="02010600030101010101" pitchFamily="2" charset="-122"/>
                <a:ea typeface="宋体" panose="02010600030101010101" pitchFamily="2" charset="-122"/>
                <a:sym typeface="+mn-ea"/>
              </a:rPr>
              <a:t>硬件外观及分类</a:t>
            </a:r>
            <a:r>
              <a:rPr lang="en-US" altLang="zh-CN" sz="3200">
                <a:solidFill>
                  <a:srgbClr val="000000"/>
                </a:solidFill>
                <a:latin typeface="宋体" panose="02010600030101010101" pitchFamily="2" charset="-122"/>
                <a:ea typeface="宋体" panose="02010600030101010101" pitchFamily="2" charset="-122"/>
                <a:sym typeface="+mn-ea"/>
              </a:rPr>
              <a:t> </a:t>
            </a:r>
            <a:r>
              <a:rPr lang="zh-CN" altLang="en-US" sz="2000">
                <a:solidFill>
                  <a:srgbClr val="000000"/>
                </a:solidFill>
                <a:latin typeface="宋体" panose="02010600030101010101" pitchFamily="2" charset="-122"/>
                <a:ea typeface="宋体" panose="02010600030101010101" pitchFamily="2" charset="-122"/>
                <a:sym typeface="+mn-ea"/>
              </a:rPr>
              <a:t>（</a:t>
            </a:r>
            <a:r>
              <a:rPr lang="en-US" altLang="zh-CN" sz="2000">
                <a:solidFill>
                  <a:srgbClr val="000000"/>
                </a:solidFill>
                <a:latin typeface="宋体" panose="02010600030101010101" pitchFamily="2" charset="-122"/>
                <a:ea typeface="宋体" panose="02010600030101010101" pitchFamily="2" charset="-122"/>
                <a:sym typeface="+mn-ea"/>
              </a:rPr>
              <a:t>SIEMENS</a:t>
            </a:r>
            <a:r>
              <a:rPr lang="zh-CN" altLang="en-US" sz="2000">
                <a:solidFill>
                  <a:srgbClr val="000000"/>
                </a:solidFill>
                <a:latin typeface="宋体" panose="02010600030101010101" pitchFamily="2" charset="-122"/>
                <a:ea typeface="宋体" panose="02010600030101010101" pitchFamily="2" charset="-122"/>
                <a:sym typeface="+mn-ea"/>
              </a:rPr>
              <a:t>）</a:t>
            </a:r>
            <a:endParaRPr lang="zh-CN" altLang="en-US" sz="2000">
              <a:solidFill>
                <a:srgbClr val="000000"/>
              </a:solidFill>
              <a:latin typeface="宋体" panose="02010600030101010101" pitchFamily="2" charset="-122"/>
              <a:ea typeface="宋体" panose="02010600030101010101" pitchFamily="2" charset="-122"/>
              <a:sym typeface="+mn-ea"/>
            </a:endParaRPr>
          </a:p>
        </p:txBody>
      </p:sp>
      <p:pic>
        <p:nvPicPr>
          <p:cNvPr id="3" name="图片 2"/>
          <p:cNvPicPr>
            <a:picLocks noChangeAspect="1"/>
          </p:cNvPicPr>
          <p:nvPr/>
        </p:nvPicPr>
        <p:blipFill>
          <a:blip r:embed="rId1"/>
          <a:stretch>
            <a:fillRect/>
          </a:stretch>
        </p:blipFill>
        <p:spPr>
          <a:xfrm>
            <a:off x="749935" y="2564765"/>
            <a:ext cx="3315970" cy="1367155"/>
          </a:xfrm>
          <a:prstGeom prst="rect">
            <a:avLst/>
          </a:prstGeom>
        </p:spPr>
      </p:pic>
      <p:sp>
        <p:nvSpPr>
          <p:cNvPr id="138" name="文本框 137"/>
          <p:cNvSpPr txBox="1"/>
          <p:nvPr/>
        </p:nvSpPr>
        <p:spPr>
          <a:xfrm>
            <a:off x="862965" y="1188720"/>
            <a:ext cx="2720340" cy="1322070"/>
          </a:xfrm>
          <a:prstGeom prst="rect">
            <a:avLst/>
          </a:prstGeom>
          <a:noFill/>
        </p:spPr>
        <p:txBody>
          <a:bodyPr wrap="square" rtlCol="0" anchor="t">
            <a:spAutoFit/>
          </a:bodyPr>
          <a:p>
            <a:r>
              <a:rPr lang="zh-CN" altLang="en-US" sz="1600">
                <a:solidFill>
                  <a:srgbClr val="000000"/>
                </a:solidFill>
                <a:latin typeface="宋体" panose="02010600030101010101" pitchFamily="2" charset="-122"/>
                <a:ea typeface="宋体" panose="02010600030101010101" pitchFamily="2" charset="-122"/>
                <a:sym typeface="+mn-ea"/>
              </a:rPr>
              <a:t>一、微型：</a:t>
            </a:r>
            <a:r>
              <a:rPr lang="en-US" altLang="zh-CN" sz="1600">
                <a:solidFill>
                  <a:srgbClr val="000000"/>
                </a:solidFill>
                <a:latin typeface="宋体" panose="02010600030101010101" pitchFamily="2" charset="-122"/>
                <a:ea typeface="宋体" panose="02010600030101010101" pitchFamily="2" charset="-122"/>
                <a:sym typeface="+mn-ea"/>
              </a:rPr>
              <a:t>logo</a:t>
            </a:r>
            <a:r>
              <a:rPr lang="zh-CN" altLang="en-US" sz="1600">
                <a:solidFill>
                  <a:srgbClr val="000000"/>
                </a:solidFill>
                <a:latin typeface="宋体" panose="02010600030101010101" pitchFamily="2" charset="-122"/>
                <a:ea typeface="宋体" panose="02010600030101010101" pitchFamily="2" charset="-122"/>
                <a:sym typeface="+mn-ea"/>
              </a:rPr>
              <a:t>系列替代传统继电器，极简逻辑、定时</a:t>
            </a:r>
            <a:r>
              <a:rPr lang="en-US" altLang="zh-CN" sz="1600">
                <a:solidFill>
                  <a:srgbClr val="000000"/>
                </a:solidFill>
                <a:latin typeface="宋体" panose="02010600030101010101" pitchFamily="2" charset="-122"/>
                <a:ea typeface="宋体" panose="02010600030101010101" pitchFamily="2" charset="-122"/>
                <a:sym typeface="+mn-ea"/>
              </a:rPr>
              <a:t>/</a:t>
            </a:r>
            <a:r>
              <a:rPr lang="zh-CN" altLang="en-US" sz="1600">
                <a:solidFill>
                  <a:srgbClr val="000000"/>
                </a:solidFill>
                <a:latin typeface="宋体" panose="02010600030101010101" pitchFamily="2" charset="-122"/>
                <a:ea typeface="宋体" panose="02010600030101010101" pitchFamily="2" charset="-122"/>
                <a:sym typeface="+mn-ea"/>
              </a:rPr>
              <a:t>计数；用于小型设备、泵站、楼宇；编程用</a:t>
            </a:r>
            <a:r>
              <a:rPr lang="en-US" altLang="zh-CN" sz="1600">
                <a:solidFill>
                  <a:srgbClr val="FF0000"/>
                </a:solidFill>
                <a:latin typeface="宋体" panose="02010600030101010101" pitchFamily="2" charset="-122"/>
                <a:ea typeface="宋体" panose="02010600030101010101" pitchFamily="2" charset="-122"/>
                <a:sym typeface="+mn-ea"/>
              </a:rPr>
              <a:t>LOGO! Soft Comfort</a:t>
            </a:r>
            <a:endParaRPr lang="en-US" altLang="zh-CN" sz="1600">
              <a:solidFill>
                <a:srgbClr val="FF0000"/>
              </a:solidFill>
              <a:latin typeface="宋体" panose="02010600030101010101" pitchFamily="2" charset="-122"/>
              <a:ea typeface="宋体" panose="02010600030101010101" pitchFamily="2" charset="-122"/>
              <a:sym typeface="+mn-ea"/>
            </a:endParaRPr>
          </a:p>
        </p:txBody>
      </p:sp>
      <p:sp>
        <p:nvSpPr>
          <p:cNvPr id="139" name="文本框 138"/>
          <p:cNvSpPr txBox="1"/>
          <p:nvPr/>
        </p:nvSpPr>
        <p:spPr>
          <a:xfrm>
            <a:off x="4319270" y="1197610"/>
            <a:ext cx="3489960" cy="1322070"/>
          </a:xfrm>
          <a:prstGeom prst="rect">
            <a:avLst/>
          </a:prstGeom>
          <a:noFill/>
        </p:spPr>
        <p:txBody>
          <a:bodyPr wrap="square" rtlCol="0" anchor="t">
            <a:spAutoFit/>
          </a:bodyPr>
          <a:p>
            <a:r>
              <a:rPr lang="zh-CN" altLang="en-US" sz="1600">
                <a:solidFill>
                  <a:srgbClr val="000000"/>
                </a:solidFill>
                <a:latin typeface="宋体" panose="02010600030101010101" pitchFamily="2" charset="-122"/>
                <a:ea typeface="宋体" panose="02010600030101010101" pitchFamily="2" charset="-122"/>
                <a:sym typeface="+mn-ea"/>
              </a:rPr>
              <a:t>二、小型（经济入门型</a:t>
            </a:r>
            <a:r>
              <a:rPr lang="en-US" altLang="zh-CN" sz="1600">
                <a:solidFill>
                  <a:srgbClr val="000000"/>
                </a:solidFill>
                <a:latin typeface="宋体" panose="02010600030101010101" pitchFamily="2" charset="-122"/>
                <a:ea typeface="宋体" panose="02010600030101010101" pitchFamily="2" charset="-122"/>
                <a:sym typeface="+mn-ea"/>
              </a:rPr>
              <a:t>)S7-200SMART</a:t>
            </a:r>
            <a:r>
              <a:rPr lang="zh-CN" altLang="en-US" sz="1600">
                <a:solidFill>
                  <a:srgbClr val="000000"/>
                </a:solidFill>
                <a:latin typeface="宋体" panose="02010600030101010101" pitchFamily="2" charset="-122"/>
                <a:ea typeface="宋体" panose="02010600030101010101" pitchFamily="2" charset="-122"/>
                <a:sym typeface="+mn-ea"/>
              </a:rPr>
              <a:t>系列</a:t>
            </a:r>
            <a:r>
              <a:rPr lang="en-US" altLang="zh-CN" sz="1600">
                <a:solidFill>
                  <a:srgbClr val="000000"/>
                </a:solidFill>
                <a:latin typeface="宋体" panose="02010600030101010101" pitchFamily="2" charset="-122"/>
                <a:ea typeface="宋体" panose="02010600030101010101" pitchFamily="2" charset="-122"/>
                <a:sym typeface="+mn-ea"/>
              </a:rPr>
              <a:t>,</a:t>
            </a:r>
            <a:r>
              <a:rPr lang="zh-CN" altLang="en-US" sz="1600">
                <a:solidFill>
                  <a:srgbClr val="000000"/>
                </a:solidFill>
                <a:latin typeface="宋体" panose="02010600030101010101" pitchFamily="2" charset="-122"/>
                <a:ea typeface="宋体" panose="02010600030101010101" pitchFamily="2" charset="-122"/>
                <a:sym typeface="+mn-ea"/>
              </a:rPr>
              <a:t>中国特供，性价比高；最大有</a:t>
            </a:r>
            <a:r>
              <a:rPr lang="en-US" altLang="zh-CN" sz="1600">
                <a:solidFill>
                  <a:srgbClr val="000000"/>
                </a:solidFill>
                <a:latin typeface="宋体" panose="02010600030101010101" pitchFamily="2" charset="-122"/>
                <a:ea typeface="宋体" panose="02010600030101010101" pitchFamily="2" charset="-122"/>
                <a:sym typeface="+mn-ea"/>
              </a:rPr>
              <a:t>256</a:t>
            </a:r>
            <a:r>
              <a:rPr lang="zh-CN" altLang="en-US" sz="1600">
                <a:solidFill>
                  <a:srgbClr val="000000"/>
                </a:solidFill>
                <a:latin typeface="宋体" panose="02010600030101010101" pitchFamily="2" charset="-122"/>
                <a:ea typeface="宋体" panose="02010600030101010101" pitchFamily="2" charset="-122"/>
                <a:sym typeface="+mn-ea"/>
              </a:rPr>
              <a:t>点</a:t>
            </a:r>
            <a:r>
              <a:rPr lang="en-US" altLang="zh-CN" sz="1600">
                <a:solidFill>
                  <a:srgbClr val="000000"/>
                </a:solidFill>
                <a:latin typeface="宋体" panose="02010600030101010101" pitchFamily="2" charset="-122"/>
                <a:ea typeface="宋体" panose="02010600030101010101" pitchFamily="2" charset="-122"/>
                <a:sym typeface="+mn-ea"/>
              </a:rPr>
              <a:t>I/O</a:t>
            </a:r>
            <a:r>
              <a:rPr lang="zh-CN" altLang="en-US" sz="1600">
                <a:solidFill>
                  <a:srgbClr val="000000"/>
                </a:solidFill>
                <a:latin typeface="宋体" panose="02010600030101010101" pitchFamily="2" charset="-122"/>
                <a:ea typeface="宋体" panose="02010600030101010101" pitchFamily="2" charset="-122"/>
                <a:sym typeface="+mn-ea"/>
              </a:rPr>
              <a:t>点，支持三轴，</a:t>
            </a:r>
            <a:r>
              <a:rPr lang="en-US" altLang="zh-CN" sz="1600">
                <a:solidFill>
                  <a:srgbClr val="000000"/>
                </a:solidFill>
                <a:latin typeface="宋体" panose="02010600030101010101" pitchFamily="2" charset="-122"/>
                <a:ea typeface="宋体" panose="02010600030101010101" pitchFamily="2" charset="-122"/>
                <a:sym typeface="+mn-ea"/>
              </a:rPr>
              <a:t>Modbus;</a:t>
            </a:r>
            <a:r>
              <a:rPr lang="zh-CN" altLang="en-US" sz="1600">
                <a:solidFill>
                  <a:srgbClr val="000000"/>
                </a:solidFill>
                <a:latin typeface="宋体" panose="02010600030101010101" pitchFamily="2" charset="-122"/>
                <a:ea typeface="宋体" panose="02010600030101010101" pitchFamily="2" charset="-122"/>
                <a:sym typeface="+mn-ea"/>
              </a:rPr>
              <a:t>小型单机，</a:t>
            </a:r>
            <a:r>
              <a:rPr lang="en-US" altLang="zh-CN" sz="1600">
                <a:solidFill>
                  <a:srgbClr val="000000"/>
                </a:solidFill>
                <a:latin typeface="宋体" panose="02010600030101010101" pitchFamily="2" charset="-122"/>
                <a:ea typeface="宋体" panose="02010600030101010101" pitchFamily="2" charset="-122"/>
                <a:sym typeface="+mn-ea"/>
              </a:rPr>
              <a:t>OEM</a:t>
            </a:r>
            <a:r>
              <a:rPr lang="zh-CN" altLang="en-US" sz="1600">
                <a:solidFill>
                  <a:srgbClr val="000000"/>
                </a:solidFill>
                <a:latin typeface="宋体" panose="02010600030101010101" pitchFamily="2" charset="-122"/>
                <a:ea typeface="宋体" panose="02010600030101010101" pitchFamily="2" charset="-122"/>
                <a:sym typeface="+mn-ea"/>
              </a:rPr>
              <a:t>设备；软件</a:t>
            </a:r>
            <a:r>
              <a:rPr lang="en-US" altLang="zh-CN" sz="1600">
                <a:solidFill>
                  <a:srgbClr val="000000"/>
                </a:solidFill>
                <a:latin typeface="宋体" panose="02010600030101010101" pitchFamily="2" charset="-122"/>
                <a:ea typeface="宋体" panose="02010600030101010101" pitchFamily="2" charset="-122"/>
                <a:sym typeface="+mn-ea"/>
              </a:rPr>
              <a:t>:</a:t>
            </a:r>
            <a:r>
              <a:rPr lang="en-US" altLang="zh-CN" sz="1600">
                <a:solidFill>
                  <a:srgbClr val="FF0000"/>
                </a:solidFill>
                <a:latin typeface="宋体" panose="02010600030101010101" pitchFamily="2" charset="-122"/>
                <a:ea typeface="宋体" panose="02010600030101010101" pitchFamily="2" charset="-122"/>
                <a:sym typeface="+mn-ea"/>
              </a:rPr>
              <a:t>STEP7 Microwinsmart</a:t>
            </a:r>
            <a:endParaRPr lang="en-US" altLang="zh-CN" sz="1600">
              <a:solidFill>
                <a:srgbClr val="FF0000"/>
              </a:solidFill>
              <a:latin typeface="宋体" panose="02010600030101010101" pitchFamily="2" charset="-122"/>
              <a:ea typeface="宋体" panose="02010600030101010101" pitchFamily="2" charset="-122"/>
              <a:sym typeface="+mn-ea"/>
            </a:endParaRPr>
          </a:p>
        </p:txBody>
      </p:sp>
      <p:pic>
        <p:nvPicPr>
          <p:cNvPr id="141" name="图片 140" descr="局部截取_20260503_141358"/>
          <p:cNvPicPr>
            <a:picLocks noChangeAspect="1"/>
          </p:cNvPicPr>
          <p:nvPr/>
        </p:nvPicPr>
        <p:blipFill>
          <a:blip r:embed="rId2"/>
          <a:stretch>
            <a:fillRect/>
          </a:stretch>
        </p:blipFill>
        <p:spPr>
          <a:xfrm>
            <a:off x="4366895" y="2487930"/>
            <a:ext cx="5016500" cy="288353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4" name="直接连接符 143"/>
          <p:cNvCxnSpPr/>
          <p:nvPr/>
        </p:nvCxnSpPr>
        <p:spPr>
          <a:xfrm flipV="1">
            <a:off x="9163811" y="237140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直接连接符 144"/>
          <p:cNvCxnSpPr/>
          <p:nvPr/>
        </p:nvCxnSpPr>
        <p:spPr>
          <a:xfrm flipV="1">
            <a:off x="9163811" y="244545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6" name="直接连接符 145"/>
          <p:cNvCxnSpPr/>
          <p:nvPr/>
        </p:nvCxnSpPr>
        <p:spPr>
          <a:xfrm flipV="1">
            <a:off x="9163811" y="251950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7" name="直接连接符 146"/>
          <p:cNvCxnSpPr/>
          <p:nvPr/>
        </p:nvCxnSpPr>
        <p:spPr>
          <a:xfrm flipV="1">
            <a:off x="9163811" y="259355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8" name="直接连接符 147"/>
          <p:cNvCxnSpPr/>
          <p:nvPr/>
        </p:nvCxnSpPr>
        <p:spPr>
          <a:xfrm flipV="1">
            <a:off x="9163811" y="266760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直接连接符 148"/>
          <p:cNvCxnSpPr/>
          <p:nvPr/>
        </p:nvCxnSpPr>
        <p:spPr>
          <a:xfrm flipV="1">
            <a:off x="9163811" y="274166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0" name="直接连接符 149"/>
          <p:cNvCxnSpPr/>
          <p:nvPr/>
        </p:nvCxnSpPr>
        <p:spPr>
          <a:xfrm flipV="1">
            <a:off x="9163811" y="281571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1" name="直接连接符 150"/>
          <p:cNvCxnSpPr/>
          <p:nvPr/>
        </p:nvCxnSpPr>
        <p:spPr>
          <a:xfrm flipV="1">
            <a:off x="9163811" y="28897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2" name="直接连接符 151"/>
          <p:cNvCxnSpPr/>
          <p:nvPr/>
        </p:nvCxnSpPr>
        <p:spPr>
          <a:xfrm flipV="1">
            <a:off x="9163811" y="29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直接连接符 152"/>
          <p:cNvCxnSpPr/>
          <p:nvPr/>
        </p:nvCxnSpPr>
        <p:spPr>
          <a:xfrm flipV="1">
            <a:off x="9163811" y="30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4" name="直接连接符 153"/>
          <p:cNvCxnSpPr/>
          <p:nvPr/>
        </p:nvCxnSpPr>
        <p:spPr>
          <a:xfrm flipV="1">
            <a:off x="9163811" y="31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5" name="直接连接符 154"/>
          <p:cNvCxnSpPr/>
          <p:nvPr/>
        </p:nvCxnSpPr>
        <p:spPr>
          <a:xfrm flipV="1">
            <a:off x="9163811" y="31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 name="直接连接符 155"/>
          <p:cNvCxnSpPr/>
          <p:nvPr/>
        </p:nvCxnSpPr>
        <p:spPr>
          <a:xfrm flipV="1">
            <a:off x="9163811" y="32600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直接连接符 156"/>
          <p:cNvCxnSpPr/>
          <p:nvPr/>
        </p:nvCxnSpPr>
        <p:spPr>
          <a:xfrm flipV="1">
            <a:off x="9163811" y="33340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直接连接符 157"/>
          <p:cNvCxnSpPr/>
          <p:nvPr/>
        </p:nvCxnSpPr>
        <p:spPr>
          <a:xfrm flipV="1">
            <a:off x="9163811" y="340811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直接连接符 158"/>
          <p:cNvCxnSpPr/>
          <p:nvPr/>
        </p:nvCxnSpPr>
        <p:spPr>
          <a:xfrm flipV="1">
            <a:off x="9163811" y="348216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0" name="直接连接符 159"/>
          <p:cNvCxnSpPr/>
          <p:nvPr/>
        </p:nvCxnSpPr>
        <p:spPr>
          <a:xfrm flipV="1">
            <a:off x="9163811" y="35562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1" name="直接连接符 160"/>
          <p:cNvCxnSpPr/>
          <p:nvPr/>
        </p:nvCxnSpPr>
        <p:spPr>
          <a:xfrm flipV="1">
            <a:off x="9163811" y="36302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2" name="直接连接符 161"/>
          <p:cNvCxnSpPr/>
          <p:nvPr/>
        </p:nvCxnSpPr>
        <p:spPr>
          <a:xfrm flipV="1">
            <a:off x="9163811" y="37043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3" name="直接连接符 162"/>
          <p:cNvCxnSpPr/>
          <p:nvPr/>
        </p:nvCxnSpPr>
        <p:spPr>
          <a:xfrm flipV="1">
            <a:off x="9163811" y="377836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4" name="直接连接符 163"/>
          <p:cNvCxnSpPr/>
          <p:nvPr/>
        </p:nvCxnSpPr>
        <p:spPr>
          <a:xfrm flipV="1">
            <a:off x="9163811" y="385241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5" name="直接连接符 164"/>
          <p:cNvCxnSpPr/>
          <p:nvPr/>
        </p:nvCxnSpPr>
        <p:spPr>
          <a:xfrm flipV="1">
            <a:off x="9163811" y="392647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6" name="直接连接符 165"/>
          <p:cNvCxnSpPr/>
          <p:nvPr/>
        </p:nvCxnSpPr>
        <p:spPr>
          <a:xfrm flipV="1">
            <a:off x="9163811" y="400052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7" name="直接连接符 166"/>
          <p:cNvCxnSpPr/>
          <p:nvPr/>
        </p:nvCxnSpPr>
        <p:spPr>
          <a:xfrm flipV="1">
            <a:off x="9163811" y="407457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8" name="直接连接符 167"/>
          <p:cNvCxnSpPr/>
          <p:nvPr/>
        </p:nvCxnSpPr>
        <p:spPr>
          <a:xfrm flipV="1">
            <a:off x="9163811" y="414862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9" name="直接连接符 168"/>
          <p:cNvCxnSpPr/>
          <p:nvPr/>
        </p:nvCxnSpPr>
        <p:spPr>
          <a:xfrm flipV="1">
            <a:off x="9163811" y="422267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0" name="直接连接符 169"/>
          <p:cNvCxnSpPr/>
          <p:nvPr/>
        </p:nvCxnSpPr>
        <p:spPr>
          <a:xfrm flipV="1">
            <a:off x="9163811" y="429672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1" name="直接连接符 170"/>
          <p:cNvCxnSpPr/>
          <p:nvPr/>
        </p:nvCxnSpPr>
        <p:spPr>
          <a:xfrm flipV="1">
            <a:off x="9163811" y="437077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2" name="直接连接符 171"/>
          <p:cNvCxnSpPr/>
          <p:nvPr/>
        </p:nvCxnSpPr>
        <p:spPr>
          <a:xfrm flipV="1">
            <a:off x="9163811" y="444482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3" name="直接连接符 172"/>
          <p:cNvCxnSpPr/>
          <p:nvPr/>
        </p:nvCxnSpPr>
        <p:spPr>
          <a:xfrm flipV="1">
            <a:off x="9163811" y="451887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4" name="直接连接符 173"/>
          <p:cNvCxnSpPr/>
          <p:nvPr/>
        </p:nvCxnSpPr>
        <p:spPr>
          <a:xfrm flipV="1">
            <a:off x="9163811" y="459292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5" name="直接连接符 174"/>
          <p:cNvCxnSpPr/>
          <p:nvPr/>
        </p:nvCxnSpPr>
        <p:spPr>
          <a:xfrm flipV="1">
            <a:off x="9163811" y="466697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6" name="直接连接符 175"/>
          <p:cNvCxnSpPr/>
          <p:nvPr/>
        </p:nvCxnSpPr>
        <p:spPr>
          <a:xfrm flipV="1">
            <a:off x="9163811" y="474102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直接连接符 176"/>
          <p:cNvCxnSpPr/>
          <p:nvPr/>
        </p:nvCxnSpPr>
        <p:spPr>
          <a:xfrm flipV="1">
            <a:off x="9163811" y="481507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8" name="直接连接符 177"/>
          <p:cNvCxnSpPr/>
          <p:nvPr/>
        </p:nvCxnSpPr>
        <p:spPr>
          <a:xfrm flipV="1">
            <a:off x="9163811" y="488912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flipV="1">
            <a:off x="9163811" y="496317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0" name="直接连接符 179"/>
          <p:cNvCxnSpPr/>
          <p:nvPr/>
        </p:nvCxnSpPr>
        <p:spPr>
          <a:xfrm flipV="1">
            <a:off x="9163811" y="503723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1" name="直接连接符 180"/>
          <p:cNvCxnSpPr/>
          <p:nvPr/>
        </p:nvCxnSpPr>
        <p:spPr>
          <a:xfrm flipV="1">
            <a:off x="9163811" y="510558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2" name="直接连接符 181"/>
          <p:cNvCxnSpPr/>
          <p:nvPr/>
        </p:nvCxnSpPr>
        <p:spPr>
          <a:xfrm flipV="1">
            <a:off x="9163811" y="517963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3" name="直接连接符 182"/>
          <p:cNvCxnSpPr/>
          <p:nvPr/>
        </p:nvCxnSpPr>
        <p:spPr>
          <a:xfrm flipV="1">
            <a:off x="9163811" y="525368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4" name="直接连接符 183"/>
          <p:cNvCxnSpPr/>
          <p:nvPr/>
        </p:nvCxnSpPr>
        <p:spPr>
          <a:xfrm flipV="1">
            <a:off x="9163811" y="532773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5" name="直接连接符 184"/>
          <p:cNvCxnSpPr/>
          <p:nvPr/>
        </p:nvCxnSpPr>
        <p:spPr>
          <a:xfrm flipV="1">
            <a:off x="9163811" y="540178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6" name="直接连接符 185"/>
          <p:cNvCxnSpPr/>
          <p:nvPr/>
        </p:nvCxnSpPr>
        <p:spPr>
          <a:xfrm flipV="1">
            <a:off x="9152420" y="547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7" name="直接连接符 186"/>
          <p:cNvCxnSpPr/>
          <p:nvPr/>
        </p:nvCxnSpPr>
        <p:spPr>
          <a:xfrm flipV="1">
            <a:off x="9163811" y="351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8" name="直接连接符 187"/>
          <p:cNvCxnSpPr/>
          <p:nvPr/>
        </p:nvCxnSpPr>
        <p:spPr>
          <a:xfrm flipV="1">
            <a:off x="9163811" y="359039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9" name="直接连接符 188"/>
          <p:cNvCxnSpPr/>
          <p:nvPr/>
        </p:nvCxnSpPr>
        <p:spPr>
          <a:xfrm flipV="1">
            <a:off x="9163811" y="366444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0" name="直接连接符 189"/>
          <p:cNvCxnSpPr/>
          <p:nvPr/>
        </p:nvCxnSpPr>
        <p:spPr>
          <a:xfrm flipV="1">
            <a:off x="9163811" y="373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1" name="直接连接符 190"/>
          <p:cNvCxnSpPr/>
          <p:nvPr/>
        </p:nvCxnSpPr>
        <p:spPr>
          <a:xfrm flipV="1">
            <a:off x="9163811" y="381254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2" name="直接连接符 191"/>
          <p:cNvCxnSpPr/>
          <p:nvPr/>
        </p:nvCxnSpPr>
        <p:spPr>
          <a:xfrm flipV="1">
            <a:off x="9163811" y="388659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3" name="直接连接符 192"/>
          <p:cNvCxnSpPr/>
          <p:nvPr/>
        </p:nvCxnSpPr>
        <p:spPr>
          <a:xfrm flipV="1">
            <a:off x="9163811" y="396064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4" name="直接连接符 193"/>
          <p:cNvCxnSpPr/>
          <p:nvPr/>
        </p:nvCxnSpPr>
        <p:spPr>
          <a:xfrm flipV="1">
            <a:off x="9163811" y="403469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5" name="直接连接符 194"/>
          <p:cNvCxnSpPr/>
          <p:nvPr/>
        </p:nvCxnSpPr>
        <p:spPr>
          <a:xfrm flipV="1">
            <a:off x="9163811" y="410874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6" name="直接连接符 195"/>
          <p:cNvCxnSpPr/>
          <p:nvPr/>
        </p:nvCxnSpPr>
        <p:spPr>
          <a:xfrm flipV="1">
            <a:off x="9163811" y="418279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7" name="直接连接符 196"/>
          <p:cNvCxnSpPr/>
          <p:nvPr/>
        </p:nvCxnSpPr>
        <p:spPr>
          <a:xfrm flipV="1">
            <a:off x="9163811" y="425685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8" name="直接连接符 197"/>
          <p:cNvCxnSpPr/>
          <p:nvPr/>
        </p:nvCxnSpPr>
        <p:spPr>
          <a:xfrm flipV="1">
            <a:off x="9163811" y="433090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9" name="直接连接符 198"/>
          <p:cNvCxnSpPr/>
          <p:nvPr/>
        </p:nvCxnSpPr>
        <p:spPr>
          <a:xfrm flipV="1">
            <a:off x="9163811" y="440495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0" name="直接连接符 199"/>
          <p:cNvCxnSpPr/>
          <p:nvPr/>
        </p:nvCxnSpPr>
        <p:spPr>
          <a:xfrm flipV="1">
            <a:off x="9163811" y="447900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1" name="直接连接符 200"/>
          <p:cNvCxnSpPr/>
          <p:nvPr/>
        </p:nvCxnSpPr>
        <p:spPr>
          <a:xfrm flipV="1">
            <a:off x="9163811" y="455305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2" name="直接连接符 201"/>
          <p:cNvCxnSpPr/>
          <p:nvPr/>
        </p:nvCxnSpPr>
        <p:spPr>
          <a:xfrm flipV="1">
            <a:off x="9163811" y="46271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3" name="直接连接符 202"/>
          <p:cNvCxnSpPr/>
          <p:nvPr/>
        </p:nvCxnSpPr>
        <p:spPr>
          <a:xfrm flipV="1">
            <a:off x="9163811" y="470115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4" name="直接连接符 203"/>
          <p:cNvCxnSpPr/>
          <p:nvPr/>
        </p:nvCxnSpPr>
        <p:spPr>
          <a:xfrm flipV="1">
            <a:off x="9163811" y="477520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5" name="直接连接符 204"/>
          <p:cNvCxnSpPr/>
          <p:nvPr/>
        </p:nvCxnSpPr>
        <p:spPr>
          <a:xfrm flipV="1">
            <a:off x="9163811" y="484925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6" name="直接连接符 205"/>
          <p:cNvCxnSpPr/>
          <p:nvPr/>
        </p:nvCxnSpPr>
        <p:spPr>
          <a:xfrm flipV="1">
            <a:off x="9163811" y="492330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7" name="直接连接符 206"/>
          <p:cNvCxnSpPr/>
          <p:nvPr/>
        </p:nvCxnSpPr>
        <p:spPr>
          <a:xfrm flipV="1">
            <a:off x="9163811" y="499735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8" name="直接连接符 207"/>
          <p:cNvCxnSpPr/>
          <p:nvPr/>
        </p:nvCxnSpPr>
        <p:spPr>
          <a:xfrm flipV="1">
            <a:off x="9163811" y="507140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9" name="直接连接符 208"/>
          <p:cNvCxnSpPr/>
          <p:nvPr/>
        </p:nvCxnSpPr>
        <p:spPr>
          <a:xfrm flipV="1">
            <a:off x="9163811" y="51397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0" name="直接连接符 209"/>
          <p:cNvCxnSpPr/>
          <p:nvPr/>
        </p:nvCxnSpPr>
        <p:spPr>
          <a:xfrm flipV="1">
            <a:off x="9163811" y="521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1" name="直接连接符 210"/>
          <p:cNvCxnSpPr/>
          <p:nvPr/>
        </p:nvCxnSpPr>
        <p:spPr>
          <a:xfrm flipV="1">
            <a:off x="9163811" y="528786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2" name="直接连接符 211"/>
          <p:cNvCxnSpPr/>
          <p:nvPr/>
        </p:nvCxnSpPr>
        <p:spPr>
          <a:xfrm flipV="1">
            <a:off x="9163811" y="536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3" name="直接连接符 212"/>
          <p:cNvCxnSpPr/>
          <p:nvPr/>
        </p:nvCxnSpPr>
        <p:spPr>
          <a:xfrm flipV="1">
            <a:off x="9163811" y="54359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0" name="直接连接符 219"/>
          <p:cNvCxnSpPr/>
          <p:nvPr/>
        </p:nvCxnSpPr>
        <p:spPr>
          <a:xfrm flipV="1">
            <a:off x="9163811" y="233722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1" name="直接连接符 220"/>
          <p:cNvCxnSpPr/>
          <p:nvPr/>
        </p:nvCxnSpPr>
        <p:spPr>
          <a:xfrm flipV="1">
            <a:off x="9163811" y="241128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2" name="直接连接符 221"/>
          <p:cNvCxnSpPr/>
          <p:nvPr/>
        </p:nvCxnSpPr>
        <p:spPr>
          <a:xfrm flipV="1">
            <a:off x="9163811" y="248533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3" name="直接连接符 222"/>
          <p:cNvCxnSpPr/>
          <p:nvPr/>
        </p:nvCxnSpPr>
        <p:spPr>
          <a:xfrm flipV="1">
            <a:off x="9163811" y="255938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4" name="直接连接符 223"/>
          <p:cNvCxnSpPr/>
          <p:nvPr/>
        </p:nvCxnSpPr>
        <p:spPr>
          <a:xfrm flipV="1">
            <a:off x="9163811" y="263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5" name="直接连接符 224"/>
          <p:cNvCxnSpPr/>
          <p:nvPr/>
        </p:nvCxnSpPr>
        <p:spPr>
          <a:xfrm flipV="1">
            <a:off x="9163811" y="2707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直接连接符 225"/>
          <p:cNvCxnSpPr/>
          <p:nvPr/>
        </p:nvCxnSpPr>
        <p:spPr>
          <a:xfrm flipV="1">
            <a:off x="9163811" y="278153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7" name="直接连接符 226"/>
          <p:cNvCxnSpPr/>
          <p:nvPr/>
        </p:nvCxnSpPr>
        <p:spPr>
          <a:xfrm flipV="1">
            <a:off x="9163811" y="285558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8" name="直接连接符 227"/>
          <p:cNvCxnSpPr/>
          <p:nvPr/>
        </p:nvCxnSpPr>
        <p:spPr>
          <a:xfrm flipV="1">
            <a:off x="9163811" y="292963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9" name="直接连接符 228"/>
          <p:cNvCxnSpPr/>
          <p:nvPr/>
        </p:nvCxnSpPr>
        <p:spPr>
          <a:xfrm flipV="1">
            <a:off x="9163811" y="300368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0" name="直接连接符 229"/>
          <p:cNvCxnSpPr/>
          <p:nvPr/>
        </p:nvCxnSpPr>
        <p:spPr>
          <a:xfrm flipV="1">
            <a:off x="9163811" y="307773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1" name="直接连接符 230"/>
          <p:cNvCxnSpPr/>
          <p:nvPr/>
        </p:nvCxnSpPr>
        <p:spPr>
          <a:xfrm flipV="1">
            <a:off x="9163811" y="315178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直接连接符 231"/>
          <p:cNvCxnSpPr/>
          <p:nvPr/>
        </p:nvCxnSpPr>
        <p:spPr>
          <a:xfrm flipV="1">
            <a:off x="9163811" y="32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3" name="直接连接符 232"/>
          <p:cNvCxnSpPr/>
          <p:nvPr/>
        </p:nvCxnSpPr>
        <p:spPr>
          <a:xfrm flipV="1">
            <a:off x="9163811" y="329988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4" name="直接连接符 233"/>
          <p:cNvCxnSpPr/>
          <p:nvPr/>
        </p:nvCxnSpPr>
        <p:spPr>
          <a:xfrm flipV="1">
            <a:off x="9163811" y="337393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5" name="直接连接符 234"/>
          <p:cNvCxnSpPr/>
          <p:nvPr/>
        </p:nvCxnSpPr>
        <p:spPr>
          <a:xfrm flipV="1">
            <a:off x="9163811" y="3447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3" name="直接连接符 242"/>
          <p:cNvCxnSpPr/>
          <p:nvPr/>
        </p:nvCxnSpPr>
        <p:spPr>
          <a:xfrm flipV="1">
            <a:off x="9163811" y="151697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4" name="直接连接符 243"/>
          <p:cNvCxnSpPr/>
          <p:nvPr/>
        </p:nvCxnSpPr>
        <p:spPr>
          <a:xfrm flipV="1">
            <a:off x="9163811" y="159102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5" name="直接连接符 244"/>
          <p:cNvCxnSpPr/>
          <p:nvPr/>
        </p:nvCxnSpPr>
        <p:spPr>
          <a:xfrm flipV="1">
            <a:off x="9163811" y="166507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6" name="直接连接符 245"/>
          <p:cNvCxnSpPr/>
          <p:nvPr/>
        </p:nvCxnSpPr>
        <p:spPr>
          <a:xfrm flipV="1">
            <a:off x="9163811" y="173912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7" name="直接连接符 246"/>
          <p:cNvCxnSpPr/>
          <p:nvPr/>
        </p:nvCxnSpPr>
        <p:spPr>
          <a:xfrm flipV="1">
            <a:off x="9163811" y="181317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8" name="直接连接符 247"/>
          <p:cNvCxnSpPr/>
          <p:nvPr/>
        </p:nvCxnSpPr>
        <p:spPr>
          <a:xfrm flipV="1">
            <a:off x="9163811" y="188723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9" name="直接连接符 248"/>
          <p:cNvCxnSpPr/>
          <p:nvPr/>
        </p:nvCxnSpPr>
        <p:spPr>
          <a:xfrm flipV="1">
            <a:off x="9163811" y="196128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0" name="直接连接符 249"/>
          <p:cNvCxnSpPr/>
          <p:nvPr/>
        </p:nvCxnSpPr>
        <p:spPr>
          <a:xfrm flipV="1">
            <a:off x="9163811" y="203533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1" name="直接连接符 250"/>
          <p:cNvCxnSpPr/>
          <p:nvPr/>
        </p:nvCxnSpPr>
        <p:spPr>
          <a:xfrm flipV="1">
            <a:off x="9163811" y="210938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2" name="直接连接符 251"/>
          <p:cNvCxnSpPr/>
          <p:nvPr/>
        </p:nvCxnSpPr>
        <p:spPr>
          <a:xfrm flipV="1">
            <a:off x="9163811" y="218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3" name="直接连接符 252"/>
          <p:cNvCxnSpPr/>
          <p:nvPr/>
        </p:nvCxnSpPr>
        <p:spPr>
          <a:xfrm flipV="1">
            <a:off x="9163811" y="2257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4" name="直接连接符 253"/>
          <p:cNvCxnSpPr/>
          <p:nvPr/>
        </p:nvCxnSpPr>
        <p:spPr>
          <a:xfrm flipV="1">
            <a:off x="9163811" y="148279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5" name="直接连接符 254"/>
          <p:cNvCxnSpPr/>
          <p:nvPr/>
        </p:nvCxnSpPr>
        <p:spPr>
          <a:xfrm flipV="1">
            <a:off x="9163811" y="155685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6" name="直接连接符 255"/>
          <p:cNvCxnSpPr/>
          <p:nvPr/>
        </p:nvCxnSpPr>
        <p:spPr>
          <a:xfrm flipV="1">
            <a:off x="9163811" y="163090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7" name="直接连接符 256"/>
          <p:cNvCxnSpPr/>
          <p:nvPr/>
        </p:nvCxnSpPr>
        <p:spPr>
          <a:xfrm flipV="1">
            <a:off x="9163811" y="170495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直接连接符 257"/>
          <p:cNvCxnSpPr/>
          <p:nvPr/>
        </p:nvCxnSpPr>
        <p:spPr>
          <a:xfrm flipV="1">
            <a:off x="9163811" y="177900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直接连接符 258"/>
          <p:cNvCxnSpPr/>
          <p:nvPr/>
        </p:nvCxnSpPr>
        <p:spPr>
          <a:xfrm flipV="1">
            <a:off x="9163811" y="185305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0" name="直接连接符 259"/>
          <p:cNvCxnSpPr/>
          <p:nvPr/>
        </p:nvCxnSpPr>
        <p:spPr>
          <a:xfrm flipV="1">
            <a:off x="9163811" y="19271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直接连接符 260"/>
          <p:cNvCxnSpPr/>
          <p:nvPr/>
        </p:nvCxnSpPr>
        <p:spPr>
          <a:xfrm flipV="1">
            <a:off x="9163811" y="200115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直接连接符 261"/>
          <p:cNvCxnSpPr/>
          <p:nvPr/>
        </p:nvCxnSpPr>
        <p:spPr>
          <a:xfrm flipV="1">
            <a:off x="9163811" y="207520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3" name="直接连接符 262"/>
          <p:cNvCxnSpPr/>
          <p:nvPr/>
        </p:nvCxnSpPr>
        <p:spPr>
          <a:xfrm flipV="1">
            <a:off x="9163811" y="214925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4" name="直接连接符 263"/>
          <p:cNvCxnSpPr/>
          <p:nvPr/>
        </p:nvCxnSpPr>
        <p:spPr>
          <a:xfrm flipV="1">
            <a:off x="9163811" y="222330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5" name="直接连接符 264"/>
          <p:cNvCxnSpPr/>
          <p:nvPr/>
        </p:nvCxnSpPr>
        <p:spPr>
          <a:xfrm flipV="1">
            <a:off x="9163811" y="229735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6" name="直接连接符 265"/>
          <p:cNvCxnSpPr/>
          <p:nvPr/>
        </p:nvCxnSpPr>
        <p:spPr>
          <a:xfrm flipV="1">
            <a:off x="9163811" y="122362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7" name="直接连接符 266"/>
          <p:cNvCxnSpPr/>
          <p:nvPr/>
        </p:nvCxnSpPr>
        <p:spPr>
          <a:xfrm flipV="1">
            <a:off x="9163811" y="129767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8" name="直接连接符 267"/>
          <p:cNvCxnSpPr/>
          <p:nvPr/>
        </p:nvCxnSpPr>
        <p:spPr>
          <a:xfrm flipV="1">
            <a:off x="9163811" y="137172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9" name="直接连接符 268"/>
          <p:cNvCxnSpPr/>
          <p:nvPr/>
        </p:nvCxnSpPr>
        <p:spPr>
          <a:xfrm flipV="1">
            <a:off x="9163811" y="144577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0" name="直接连接符 269"/>
          <p:cNvCxnSpPr/>
          <p:nvPr/>
        </p:nvCxnSpPr>
        <p:spPr>
          <a:xfrm flipV="1">
            <a:off x="9163811" y="118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1" name="直接连接符 270"/>
          <p:cNvCxnSpPr/>
          <p:nvPr/>
        </p:nvCxnSpPr>
        <p:spPr>
          <a:xfrm flipV="1">
            <a:off x="9163811" y="126254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2" name="直接连接符 271"/>
          <p:cNvCxnSpPr/>
          <p:nvPr/>
        </p:nvCxnSpPr>
        <p:spPr>
          <a:xfrm flipV="1">
            <a:off x="9163811" y="133659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3" name="直接连接符 272"/>
          <p:cNvCxnSpPr/>
          <p:nvPr/>
        </p:nvCxnSpPr>
        <p:spPr>
          <a:xfrm flipV="1">
            <a:off x="9163811" y="141064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4" name="直接连接符 273"/>
          <p:cNvCxnSpPr/>
          <p:nvPr/>
        </p:nvCxnSpPr>
        <p:spPr>
          <a:xfrm flipV="1">
            <a:off x="9163811" y="111159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6" name="直接连接符 275"/>
          <p:cNvCxnSpPr/>
          <p:nvPr/>
        </p:nvCxnSpPr>
        <p:spPr>
          <a:xfrm flipV="1">
            <a:off x="9163811" y="115052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9" name="直接连接符 288"/>
          <p:cNvCxnSpPr/>
          <p:nvPr/>
        </p:nvCxnSpPr>
        <p:spPr>
          <a:xfrm flipV="1">
            <a:off x="8513263" y="510178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0" name="直接连接符 289"/>
          <p:cNvCxnSpPr/>
          <p:nvPr/>
        </p:nvCxnSpPr>
        <p:spPr>
          <a:xfrm flipV="1">
            <a:off x="8513263" y="517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1" name="直接连接符 290"/>
          <p:cNvCxnSpPr/>
          <p:nvPr/>
        </p:nvCxnSpPr>
        <p:spPr>
          <a:xfrm flipV="1">
            <a:off x="8513263" y="524988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2" name="直接连接符 291"/>
          <p:cNvCxnSpPr/>
          <p:nvPr/>
        </p:nvCxnSpPr>
        <p:spPr>
          <a:xfrm flipV="1">
            <a:off x="8513263" y="532393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3" name="直接连接符 292"/>
          <p:cNvCxnSpPr/>
          <p:nvPr/>
        </p:nvCxnSpPr>
        <p:spPr>
          <a:xfrm flipV="1">
            <a:off x="8513263" y="5397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4" name="直接连接符 293"/>
          <p:cNvCxnSpPr/>
          <p:nvPr/>
        </p:nvCxnSpPr>
        <p:spPr>
          <a:xfrm flipV="1">
            <a:off x="8513263" y="546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9" name="直接连接符 298"/>
          <p:cNvCxnSpPr/>
          <p:nvPr/>
        </p:nvCxnSpPr>
        <p:spPr>
          <a:xfrm flipV="1">
            <a:off x="8513263" y="506760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0" name="直接连接符 299"/>
          <p:cNvCxnSpPr/>
          <p:nvPr/>
        </p:nvCxnSpPr>
        <p:spPr>
          <a:xfrm flipV="1">
            <a:off x="8513263" y="514166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1" name="直接连接符 300"/>
          <p:cNvCxnSpPr/>
          <p:nvPr/>
        </p:nvCxnSpPr>
        <p:spPr>
          <a:xfrm flipV="1">
            <a:off x="8513263" y="521571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2" name="直接连接符 301"/>
          <p:cNvCxnSpPr/>
          <p:nvPr/>
        </p:nvCxnSpPr>
        <p:spPr>
          <a:xfrm flipV="1">
            <a:off x="8513263" y="52897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3" name="直接连接符 302"/>
          <p:cNvCxnSpPr/>
          <p:nvPr/>
        </p:nvCxnSpPr>
        <p:spPr>
          <a:xfrm flipV="1">
            <a:off x="8513263" y="53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4" name="直接连接符 303"/>
          <p:cNvCxnSpPr/>
          <p:nvPr/>
        </p:nvCxnSpPr>
        <p:spPr>
          <a:xfrm flipV="1">
            <a:off x="8513263" y="54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3" name="直接连接符 312"/>
          <p:cNvCxnSpPr/>
          <p:nvPr/>
        </p:nvCxnSpPr>
        <p:spPr>
          <a:xfrm flipV="1">
            <a:off x="8513263" y="503058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7" name="直接连接符 316"/>
          <p:cNvCxnSpPr/>
          <p:nvPr/>
        </p:nvCxnSpPr>
        <p:spPr>
          <a:xfrm flipV="1">
            <a:off x="8513263" y="499545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7" name="直接连接符 326"/>
          <p:cNvCxnSpPr/>
          <p:nvPr/>
        </p:nvCxnSpPr>
        <p:spPr>
          <a:xfrm flipV="1">
            <a:off x="110559" y="153786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8" name="直接连接符 327"/>
          <p:cNvCxnSpPr/>
          <p:nvPr/>
        </p:nvCxnSpPr>
        <p:spPr>
          <a:xfrm flipV="1">
            <a:off x="110559" y="16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9" name="直接连接符 328"/>
          <p:cNvCxnSpPr/>
          <p:nvPr/>
        </p:nvCxnSpPr>
        <p:spPr>
          <a:xfrm flipV="1">
            <a:off x="110559" y="16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0" name="直接连接符 329"/>
          <p:cNvCxnSpPr/>
          <p:nvPr/>
        </p:nvCxnSpPr>
        <p:spPr>
          <a:xfrm flipV="1">
            <a:off x="110559" y="17600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1" name="直接连接符 330"/>
          <p:cNvCxnSpPr/>
          <p:nvPr/>
        </p:nvCxnSpPr>
        <p:spPr>
          <a:xfrm flipV="1">
            <a:off x="110559" y="183406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2" name="直接连接符 331"/>
          <p:cNvCxnSpPr/>
          <p:nvPr/>
        </p:nvCxnSpPr>
        <p:spPr>
          <a:xfrm flipV="1">
            <a:off x="110559" y="150368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直接连接符 332"/>
          <p:cNvCxnSpPr/>
          <p:nvPr/>
        </p:nvCxnSpPr>
        <p:spPr>
          <a:xfrm flipV="1">
            <a:off x="110559" y="157773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直接连接符 333"/>
          <p:cNvCxnSpPr/>
          <p:nvPr/>
        </p:nvCxnSpPr>
        <p:spPr>
          <a:xfrm flipV="1">
            <a:off x="110559" y="165178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直接连接符 334"/>
          <p:cNvCxnSpPr/>
          <p:nvPr/>
        </p:nvCxnSpPr>
        <p:spPr>
          <a:xfrm flipV="1">
            <a:off x="110559" y="17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直接连接符 335"/>
          <p:cNvCxnSpPr/>
          <p:nvPr/>
        </p:nvCxnSpPr>
        <p:spPr>
          <a:xfrm flipV="1">
            <a:off x="110559" y="179988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直接连接符 336"/>
          <p:cNvCxnSpPr/>
          <p:nvPr/>
        </p:nvCxnSpPr>
        <p:spPr>
          <a:xfrm flipV="1">
            <a:off x="110559" y="187393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直接连接符 337"/>
          <p:cNvCxnSpPr/>
          <p:nvPr/>
        </p:nvCxnSpPr>
        <p:spPr>
          <a:xfrm flipV="1">
            <a:off x="110559" y="124450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直接连接符 338"/>
          <p:cNvCxnSpPr/>
          <p:nvPr/>
        </p:nvCxnSpPr>
        <p:spPr>
          <a:xfrm flipV="1">
            <a:off x="110559" y="131855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直接连接符 339"/>
          <p:cNvCxnSpPr/>
          <p:nvPr/>
        </p:nvCxnSpPr>
        <p:spPr>
          <a:xfrm flipV="1">
            <a:off x="110559" y="139261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直接连接符 340"/>
          <p:cNvCxnSpPr/>
          <p:nvPr/>
        </p:nvCxnSpPr>
        <p:spPr>
          <a:xfrm flipV="1">
            <a:off x="110559" y="14666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直接连接符 341"/>
          <p:cNvCxnSpPr/>
          <p:nvPr/>
        </p:nvCxnSpPr>
        <p:spPr>
          <a:xfrm flipV="1">
            <a:off x="110559" y="120938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直接连接符 342"/>
          <p:cNvCxnSpPr/>
          <p:nvPr/>
        </p:nvCxnSpPr>
        <p:spPr>
          <a:xfrm flipV="1">
            <a:off x="110559" y="128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直接连接符 343"/>
          <p:cNvCxnSpPr/>
          <p:nvPr/>
        </p:nvCxnSpPr>
        <p:spPr>
          <a:xfrm flipV="1">
            <a:off x="110559" y="135748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直接连接符 344"/>
          <p:cNvCxnSpPr/>
          <p:nvPr/>
        </p:nvCxnSpPr>
        <p:spPr>
          <a:xfrm flipV="1">
            <a:off x="110559" y="143153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6" name="直接连接符 345"/>
          <p:cNvCxnSpPr/>
          <p:nvPr/>
        </p:nvCxnSpPr>
        <p:spPr>
          <a:xfrm flipV="1">
            <a:off x="110559" y="1132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7" name="直接连接符 346"/>
          <p:cNvCxnSpPr/>
          <p:nvPr/>
        </p:nvCxnSpPr>
        <p:spPr>
          <a:xfrm flipV="1">
            <a:off x="110559" y="117140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8" name="直接连接符 347"/>
          <p:cNvCxnSpPr/>
          <p:nvPr/>
        </p:nvCxnSpPr>
        <p:spPr>
          <a:xfrm flipV="1">
            <a:off x="764906" y="121128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9" name="直接连接符 348"/>
          <p:cNvCxnSpPr/>
          <p:nvPr/>
        </p:nvCxnSpPr>
        <p:spPr>
          <a:xfrm flipV="1">
            <a:off x="764906" y="128533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0" name="直接连接符 349"/>
          <p:cNvCxnSpPr/>
          <p:nvPr/>
        </p:nvCxnSpPr>
        <p:spPr>
          <a:xfrm flipV="1">
            <a:off x="764906" y="135938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1" name="直接连接符 350"/>
          <p:cNvCxnSpPr/>
          <p:nvPr/>
        </p:nvCxnSpPr>
        <p:spPr>
          <a:xfrm flipV="1">
            <a:off x="764906" y="143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2" name="直接连接符 351"/>
          <p:cNvCxnSpPr/>
          <p:nvPr/>
        </p:nvCxnSpPr>
        <p:spPr>
          <a:xfrm flipV="1">
            <a:off x="764906" y="1507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3" name="直接连接符 352"/>
          <p:cNvCxnSpPr/>
          <p:nvPr/>
        </p:nvCxnSpPr>
        <p:spPr>
          <a:xfrm flipV="1">
            <a:off x="764906" y="158153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4" name="直接连接符 353"/>
          <p:cNvCxnSpPr/>
          <p:nvPr/>
        </p:nvCxnSpPr>
        <p:spPr>
          <a:xfrm flipV="1">
            <a:off x="764906" y="11771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5" name="直接连接符 354"/>
          <p:cNvCxnSpPr/>
          <p:nvPr/>
        </p:nvCxnSpPr>
        <p:spPr>
          <a:xfrm flipV="1">
            <a:off x="764906" y="125115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6" name="直接连接符 355"/>
          <p:cNvCxnSpPr/>
          <p:nvPr/>
        </p:nvCxnSpPr>
        <p:spPr>
          <a:xfrm flipV="1">
            <a:off x="764906" y="13252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7" name="直接连接符 356"/>
          <p:cNvCxnSpPr/>
          <p:nvPr/>
        </p:nvCxnSpPr>
        <p:spPr>
          <a:xfrm flipV="1">
            <a:off x="764906" y="139925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8" name="直接连接符 357"/>
          <p:cNvCxnSpPr/>
          <p:nvPr/>
        </p:nvCxnSpPr>
        <p:spPr>
          <a:xfrm flipV="1">
            <a:off x="764906" y="147330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9" name="直接连接符 358"/>
          <p:cNvCxnSpPr/>
          <p:nvPr/>
        </p:nvCxnSpPr>
        <p:spPr>
          <a:xfrm flipV="1">
            <a:off x="764906" y="154735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0" name="直接连接符 359"/>
          <p:cNvCxnSpPr/>
          <p:nvPr/>
        </p:nvCxnSpPr>
        <p:spPr>
          <a:xfrm flipV="1">
            <a:off x="764906" y="114007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1" name="直接连接符 360"/>
          <p:cNvCxnSpPr/>
          <p:nvPr/>
        </p:nvCxnSpPr>
        <p:spPr>
          <a:xfrm flipV="1">
            <a:off x="764906" y="110590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18415" y="5876925"/>
            <a:ext cx="9899650" cy="0"/>
          </a:xfrm>
          <a:prstGeom prst="line">
            <a:avLst/>
          </a:prstGeom>
          <a:ln w="88900" cap="flat" cmpd="thickThin">
            <a:solidFill>
              <a:schemeClr val="accent1">
                <a:lumMod val="75000"/>
              </a:schemeClr>
            </a:solidFill>
            <a:prstDash val="solid"/>
            <a:bevel/>
            <a:headEnd type="none"/>
          </a:ln>
        </p:spPr>
        <p:style>
          <a:lnRef idx="1">
            <a:schemeClr val="accent1"/>
          </a:lnRef>
          <a:fillRef idx="0">
            <a:schemeClr val="accent1"/>
          </a:fillRef>
          <a:effectRef idx="0">
            <a:schemeClr val="accent1"/>
          </a:effectRef>
          <a:fontRef idx="minor">
            <a:schemeClr val="tx1"/>
          </a:fontRef>
        </p:style>
      </p:cxnSp>
      <p:sp>
        <p:nvSpPr>
          <p:cNvPr id="3" name="文本框 2"/>
          <p:cNvSpPr txBox="1"/>
          <p:nvPr/>
        </p:nvSpPr>
        <p:spPr>
          <a:xfrm>
            <a:off x="2218690" y="408940"/>
            <a:ext cx="6294120" cy="583565"/>
          </a:xfrm>
          <a:prstGeom prst="rect">
            <a:avLst/>
          </a:prstGeom>
          <a:noFill/>
        </p:spPr>
        <p:txBody>
          <a:bodyPr wrap="square" rtlCol="0" anchor="t">
            <a:spAutoFit/>
          </a:bodyPr>
          <a:p>
            <a:r>
              <a:rPr lang="en-US" altLang="zh-CN" sz="3200" dirty="0">
                <a:latin typeface="+mj-ea"/>
                <a:ea typeface="+mj-ea"/>
                <a:sym typeface="Arial" panose="020B0604020202020204" pitchFamily="34" charset="0"/>
              </a:rPr>
              <a:t>PLC</a:t>
            </a:r>
            <a:r>
              <a:rPr lang="zh-CN" altLang="en-US" sz="3200">
                <a:solidFill>
                  <a:srgbClr val="000000"/>
                </a:solidFill>
                <a:latin typeface="宋体" panose="02010600030101010101" pitchFamily="2" charset="-122"/>
                <a:ea typeface="宋体" panose="02010600030101010101" pitchFamily="2" charset="-122"/>
                <a:sym typeface="+mn-ea"/>
              </a:rPr>
              <a:t>硬件外观及分类</a:t>
            </a:r>
            <a:r>
              <a:rPr lang="en-US" altLang="zh-CN" sz="3200">
                <a:solidFill>
                  <a:srgbClr val="000000"/>
                </a:solidFill>
                <a:latin typeface="宋体" panose="02010600030101010101" pitchFamily="2" charset="-122"/>
                <a:ea typeface="宋体" panose="02010600030101010101" pitchFamily="2" charset="-122"/>
                <a:sym typeface="+mn-ea"/>
              </a:rPr>
              <a:t> </a:t>
            </a:r>
            <a:r>
              <a:rPr lang="zh-CN" altLang="en-US" sz="2000">
                <a:solidFill>
                  <a:srgbClr val="000000"/>
                </a:solidFill>
                <a:latin typeface="宋体" panose="02010600030101010101" pitchFamily="2" charset="-122"/>
                <a:ea typeface="宋体" panose="02010600030101010101" pitchFamily="2" charset="-122"/>
                <a:sym typeface="+mn-ea"/>
              </a:rPr>
              <a:t>（</a:t>
            </a:r>
            <a:r>
              <a:rPr lang="en-US" altLang="zh-CN" sz="2000">
                <a:solidFill>
                  <a:srgbClr val="000000"/>
                </a:solidFill>
                <a:latin typeface="宋体" panose="02010600030101010101" pitchFamily="2" charset="-122"/>
                <a:ea typeface="宋体" panose="02010600030101010101" pitchFamily="2" charset="-122"/>
                <a:sym typeface="+mn-ea"/>
              </a:rPr>
              <a:t>SIEMENS</a:t>
            </a:r>
            <a:r>
              <a:rPr lang="zh-CN" altLang="en-US" sz="2000">
                <a:solidFill>
                  <a:srgbClr val="000000"/>
                </a:solidFill>
                <a:latin typeface="宋体" panose="02010600030101010101" pitchFamily="2" charset="-122"/>
                <a:ea typeface="宋体" panose="02010600030101010101" pitchFamily="2" charset="-122"/>
                <a:sym typeface="+mn-ea"/>
              </a:rPr>
              <a:t>）</a:t>
            </a:r>
            <a:endParaRPr lang="zh-CN" altLang="en-US" sz="2000">
              <a:solidFill>
                <a:srgbClr val="000000"/>
              </a:solidFill>
              <a:latin typeface="宋体" panose="02010600030101010101" pitchFamily="2" charset="-122"/>
              <a:ea typeface="宋体" panose="02010600030101010101" pitchFamily="2" charset="-122"/>
              <a:sym typeface="+mn-ea"/>
            </a:endParaRPr>
          </a:p>
        </p:txBody>
      </p:sp>
      <p:sp>
        <p:nvSpPr>
          <p:cNvPr id="139" name="文本框 138"/>
          <p:cNvSpPr txBox="1"/>
          <p:nvPr/>
        </p:nvSpPr>
        <p:spPr>
          <a:xfrm>
            <a:off x="431165" y="1283335"/>
            <a:ext cx="3489960" cy="1076325"/>
          </a:xfrm>
          <a:prstGeom prst="rect">
            <a:avLst/>
          </a:prstGeom>
          <a:noFill/>
        </p:spPr>
        <p:txBody>
          <a:bodyPr wrap="square" rtlCol="0" anchor="t">
            <a:spAutoFit/>
          </a:bodyPr>
          <a:p>
            <a:r>
              <a:rPr lang="zh-CN" altLang="en-US" sz="1600">
                <a:solidFill>
                  <a:srgbClr val="000000"/>
                </a:solidFill>
                <a:latin typeface="宋体" panose="02010600030101010101" pitchFamily="2" charset="-122"/>
                <a:ea typeface="宋体" panose="02010600030101010101" pitchFamily="2" charset="-122"/>
                <a:sym typeface="+mn-ea"/>
              </a:rPr>
              <a:t>三、中型（主流</a:t>
            </a:r>
            <a:r>
              <a:rPr lang="en-US" altLang="zh-CN" sz="1600">
                <a:solidFill>
                  <a:srgbClr val="000000"/>
                </a:solidFill>
                <a:latin typeface="宋体" panose="02010600030101010101" pitchFamily="2" charset="-122"/>
                <a:ea typeface="宋体" panose="02010600030101010101" pitchFamily="2" charset="-122"/>
                <a:sym typeface="+mn-ea"/>
              </a:rPr>
              <a:t>/</a:t>
            </a:r>
            <a:r>
              <a:rPr lang="zh-CN" altLang="en-US" sz="1600">
                <a:solidFill>
                  <a:srgbClr val="000000"/>
                </a:solidFill>
                <a:latin typeface="宋体" panose="02010600030101010101" pitchFamily="2" charset="-122"/>
                <a:ea typeface="宋体" panose="02010600030101010101" pitchFamily="2" charset="-122"/>
                <a:sym typeface="+mn-ea"/>
              </a:rPr>
              <a:t>中端）•</a:t>
            </a:r>
            <a:r>
              <a:rPr lang="en-US" altLang="zh-CN" sz="1600">
                <a:solidFill>
                  <a:srgbClr val="000000"/>
                </a:solidFill>
                <a:latin typeface="宋体" panose="02010600030101010101" pitchFamily="2" charset="-122"/>
                <a:ea typeface="宋体" panose="02010600030101010101" pitchFamily="2" charset="-122"/>
                <a:sym typeface="+mn-ea"/>
              </a:rPr>
              <a:t>S7-1200</a:t>
            </a:r>
            <a:r>
              <a:rPr lang="zh-CN" altLang="en-US" sz="1600">
                <a:solidFill>
                  <a:srgbClr val="000000"/>
                </a:solidFill>
                <a:latin typeface="宋体" panose="02010600030101010101" pitchFamily="2" charset="-122"/>
                <a:ea typeface="宋体" panose="02010600030101010101" pitchFamily="2" charset="-122"/>
                <a:sym typeface="+mn-ea"/>
              </a:rPr>
              <a:t>：紧凑型模块化，</a:t>
            </a:r>
            <a:r>
              <a:rPr lang="en-US" altLang="zh-CN" sz="1600">
                <a:solidFill>
                  <a:srgbClr val="000000"/>
                </a:solidFill>
                <a:latin typeface="宋体" panose="02010600030101010101" pitchFamily="2" charset="-122"/>
                <a:ea typeface="宋体" panose="02010600030101010101" pitchFamily="2" charset="-122"/>
                <a:sym typeface="+mn-ea"/>
              </a:rPr>
              <a:t>PROFINET</a:t>
            </a:r>
            <a:r>
              <a:rPr lang="zh-CN" altLang="en-US" sz="1600">
                <a:solidFill>
                  <a:srgbClr val="000000"/>
                </a:solidFill>
                <a:latin typeface="宋体" panose="02010600030101010101" pitchFamily="2" charset="-122"/>
                <a:ea typeface="宋体" panose="02010600030101010101" pitchFamily="2" charset="-122"/>
                <a:sym typeface="+mn-ea"/>
              </a:rPr>
              <a:t>原生，高速运动（</a:t>
            </a:r>
            <a:r>
              <a:rPr lang="en-US" altLang="zh-CN" sz="1600">
                <a:solidFill>
                  <a:srgbClr val="000000"/>
                </a:solidFill>
                <a:latin typeface="宋体" panose="02010600030101010101" pitchFamily="2" charset="-122"/>
                <a:ea typeface="宋体" panose="02010600030101010101" pitchFamily="2" charset="-122"/>
                <a:sym typeface="+mn-ea"/>
              </a:rPr>
              <a:t>100KHZ)</a:t>
            </a:r>
            <a:r>
              <a:rPr lang="zh-CN" altLang="en-US" sz="1600">
                <a:solidFill>
                  <a:srgbClr val="000000"/>
                </a:solidFill>
                <a:latin typeface="宋体" panose="02010600030101010101" pitchFamily="2" charset="-122"/>
                <a:ea typeface="宋体" panose="02010600030101010101" pitchFamily="2" charset="-122"/>
                <a:sym typeface="+mn-ea"/>
              </a:rPr>
              <a:t>、</a:t>
            </a:r>
            <a:r>
              <a:rPr lang="en-US" altLang="zh-CN" sz="1600">
                <a:solidFill>
                  <a:srgbClr val="000000"/>
                </a:solidFill>
                <a:latin typeface="宋体" panose="02010600030101010101" pitchFamily="2" charset="-122"/>
                <a:ea typeface="宋体" panose="02010600030101010101" pitchFamily="2" charset="-122"/>
                <a:sym typeface="+mn-ea"/>
              </a:rPr>
              <a:t>PID</a:t>
            </a:r>
            <a:r>
              <a:rPr lang="zh-CN" altLang="en-US" sz="1600">
                <a:solidFill>
                  <a:srgbClr val="000000"/>
                </a:solidFill>
                <a:latin typeface="宋体" panose="02010600030101010101" pitchFamily="2" charset="-122"/>
                <a:ea typeface="宋体" panose="02010600030101010101" pitchFamily="2" charset="-122"/>
                <a:sym typeface="+mn-ea"/>
              </a:rPr>
              <a:t>、多轴；中小型生产线、联网设备；</a:t>
            </a:r>
            <a:r>
              <a:rPr lang="en-US" altLang="zh-CN" sz="1600">
                <a:solidFill>
                  <a:srgbClr val="FF0000"/>
                </a:solidFill>
                <a:latin typeface="宋体" panose="02010600030101010101" pitchFamily="2" charset="-122"/>
                <a:ea typeface="宋体" panose="02010600030101010101" pitchFamily="2" charset="-122"/>
                <a:sym typeface="+mn-ea"/>
              </a:rPr>
              <a:t>TIA Portal</a:t>
            </a:r>
            <a:r>
              <a:rPr lang="zh-CN" altLang="en-US" sz="1600">
                <a:solidFill>
                  <a:srgbClr val="000000"/>
                </a:solidFill>
                <a:latin typeface="宋体" panose="02010600030101010101" pitchFamily="2" charset="-122"/>
                <a:ea typeface="宋体" panose="02010600030101010101" pitchFamily="2" charset="-122"/>
                <a:sym typeface="+mn-ea"/>
              </a:rPr>
              <a:t>编程。</a:t>
            </a:r>
            <a:endParaRPr lang="en-US" altLang="zh-CN" sz="1600">
              <a:solidFill>
                <a:srgbClr val="FF0000"/>
              </a:solidFill>
              <a:latin typeface="宋体" panose="02010600030101010101" pitchFamily="2" charset="-122"/>
              <a:ea typeface="宋体" panose="02010600030101010101" pitchFamily="2" charset="-122"/>
              <a:sym typeface="+mn-ea"/>
            </a:endParaRPr>
          </a:p>
        </p:txBody>
      </p:sp>
      <p:pic>
        <p:nvPicPr>
          <p:cNvPr id="5" name="图片 4" descr="局部截取_20260428_130423"/>
          <p:cNvPicPr>
            <a:picLocks noChangeAspect="1"/>
          </p:cNvPicPr>
          <p:nvPr/>
        </p:nvPicPr>
        <p:blipFill>
          <a:blip r:embed="rId1"/>
          <a:stretch>
            <a:fillRect/>
          </a:stretch>
        </p:blipFill>
        <p:spPr>
          <a:xfrm>
            <a:off x="287020" y="2420620"/>
            <a:ext cx="3613785" cy="2719070"/>
          </a:xfrm>
          <a:prstGeom prst="rect">
            <a:avLst/>
          </a:prstGeom>
        </p:spPr>
      </p:pic>
      <p:sp>
        <p:nvSpPr>
          <p:cNvPr id="7" name="文本框 6"/>
          <p:cNvSpPr txBox="1"/>
          <p:nvPr/>
        </p:nvSpPr>
        <p:spPr>
          <a:xfrm>
            <a:off x="4391660" y="1098550"/>
            <a:ext cx="3489960" cy="1322070"/>
          </a:xfrm>
          <a:prstGeom prst="rect">
            <a:avLst/>
          </a:prstGeom>
          <a:noFill/>
        </p:spPr>
        <p:txBody>
          <a:bodyPr wrap="square" rtlCol="0" anchor="t">
            <a:spAutoFit/>
          </a:bodyPr>
          <a:p>
            <a:r>
              <a:rPr lang="zh-CN" altLang="en-US" sz="1600">
                <a:solidFill>
                  <a:srgbClr val="000000"/>
                </a:solidFill>
                <a:latin typeface="宋体" panose="02010600030101010101" pitchFamily="2" charset="-122"/>
                <a:ea typeface="宋体" panose="02010600030101010101" pitchFamily="2" charset="-122"/>
                <a:sym typeface="+mn-ea"/>
              </a:rPr>
              <a:t>四、大型（高端</a:t>
            </a:r>
            <a:r>
              <a:rPr lang="en-US" altLang="zh-CN" sz="1600">
                <a:solidFill>
                  <a:srgbClr val="000000"/>
                </a:solidFill>
                <a:latin typeface="宋体" panose="02010600030101010101" pitchFamily="2" charset="-122"/>
                <a:ea typeface="宋体" panose="02010600030101010101" pitchFamily="2" charset="-122"/>
                <a:sym typeface="+mn-ea"/>
              </a:rPr>
              <a:t>/</a:t>
            </a:r>
            <a:r>
              <a:rPr lang="zh-CN" altLang="en-US" sz="1600">
                <a:solidFill>
                  <a:srgbClr val="000000"/>
                </a:solidFill>
                <a:latin typeface="宋体" panose="02010600030101010101" pitchFamily="2" charset="-122"/>
                <a:ea typeface="宋体" panose="02010600030101010101" pitchFamily="2" charset="-122"/>
                <a:sym typeface="+mn-ea"/>
              </a:rPr>
              <a:t>旗舰）</a:t>
            </a:r>
            <a:r>
              <a:rPr lang="zh-CN" altLang="en-US" sz="1600">
                <a:solidFill>
                  <a:srgbClr val="000000"/>
                </a:solidFill>
                <a:latin typeface="宋体" panose="02010600030101010101" pitchFamily="2" charset="-122"/>
                <a:ea typeface="宋体" panose="02010600030101010101" pitchFamily="2" charset="-122"/>
                <a:sym typeface="+mn-ea"/>
              </a:rPr>
              <a:t>•</a:t>
            </a:r>
            <a:r>
              <a:rPr lang="en-US" altLang="zh-CN" sz="1600">
                <a:solidFill>
                  <a:srgbClr val="000000"/>
                </a:solidFill>
                <a:latin typeface="宋体" panose="02010600030101010101" pitchFamily="2" charset="-122"/>
                <a:ea typeface="宋体" panose="02010600030101010101" pitchFamily="2" charset="-122"/>
                <a:sym typeface="+mn-ea"/>
              </a:rPr>
              <a:t>S7-1500</a:t>
            </a:r>
            <a:r>
              <a:rPr lang="zh-CN" altLang="en-US" sz="1600">
                <a:solidFill>
                  <a:srgbClr val="000000"/>
                </a:solidFill>
                <a:latin typeface="宋体" panose="02010600030101010101" pitchFamily="2" charset="-122"/>
                <a:ea typeface="宋体" panose="02010600030101010101" pitchFamily="2" charset="-122"/>
                <a:sym typeface="+mn-ea"/>
              </a:rPr>
              <a:t>：</a:t>
            </a:r>
            <a:r>
              <a:rPr lang="zh-CN" altLang="en-US" sz="1600">
                <a:solidFill>
                  <a:srgbClr val="000000"/>
                </a:solidFill>
                <a:latin typeface="宋体" panose="02010600030101010101" pitchFamily="2" charset="-122"/>
                <a:ea typeface="宋体" panose="02010600030101010101" pitchFamily="2" charset="-122"/>
                <a:sym typeface="+mn-ea"/>
              </a:rPr>
              <a:t>系列</a:t>
            </a:r>
            <a:r>
              <a:rPr lang="en-US" altLang="zh-CN" sz="1600">
                <a:solidFill>
                  <a:srgbClr val="000000"/>
                </a:solidFill>
                <a:latin typeface="宋体" panose="02010600030101010101" pitchFamily="2" charset="-122"/>
                <a:ea typeface="宋体" panose="02010600030101010101" pitchFamily="2" charset="-122"/>
                <a:sym typeface="+mn-ea"/>
              </a:rPr>
              <a:t>,</a:t>
            </a:r>
            <a:r>
              <a:rPr lang="zh-CN" altLang="en-US" sz="1600">
                <a:solidFill>
                  <a:srgbClr val="000000"/>
                </a:solidFill>
                <a:latin typeface="宋体" panose="02010600030101010101" pitchFamily="2" charset="-122"/>
                <a:ea typeface="宋体" panose="02010600030101010101" pitchFamily="2" charset="-122"/>
                <a:sym typeface="+mn-ea"/>
              </a:rPr>
              <a:t>高性能、高带宽、大窜量；支持冗余（</a:t>
            </a:r>
            <a:r>
              <a:rPr lang="en-US" altLang="zh-CN" sz="1600">
                <a:solidFill>
                  <a:srgbClr val="000000"/>
                </a:solidFill>
                <a:latin typeface="宋体" panose="02010600030101010101" pitchFamily="2" charset="-122"/>
                <a:ea typeface="宋体" panose="02010600030101010101" pitchFamily="2" charset="-122"/>
                <a:sym typeface="+mn-ea"/>
              </a:rPr>
              <a:t>1500H/R</a:t>
            </a:r>
            <a:r>
              <a:rPr lang="zh-CN" altLang="en-US" sz="1600">
                <a:solidFill>
                  <a:srgbClr val="000000"/>
                </a:solidFill>
                <a:latin typeface="宋体" panose="02010600030101010101" pitchFamily="2" charset="-122"/>
                <a:ea typeface="宋体" panose="02010600030101010101" pitchFamily="2" charset="-122"/>
                <a:sym typeface="+mn-ea"/>
              </a:rPr>
              <a:t>）、故障安全（</a:t>
            </a:r>
            <a:r>
              <a:rPr lang="en-US" altLang="zh-CN" sz="1600">
                <a:solidFill>
                  <a:srgbClr val="000000"/>
                </a:solidFill>
                <a:latin typeface="宋体" panose="02010600030101010101" pitchFamily="2" charset="-122"/>
                <a:ea typeface="宋体" panose="02010600030101010101" pitchFamily="2" charset="-122"/>
                <a:sym typeface="+mn-ea"/>
              </a:rPr>
              <a:t>F</a:t>
            </a:r>
            <a:r>
              <a:rPr lang="zh-CN" altLang="en-US" sz="1600">
                <a:solidFill>
                  <a:srgbClr val="000000"/>
                </a:solidFill>
                <a:latin typeface="宋体" panose="02010600030101010101" pitchFamily="2" charset="-122"/>
                <a:ea typeface="宋体" panose="02010600030101010101" pitchFamily="2" charset="-122"/>
                <a:sym typeface="+mn-ea"/>
              </a:rPr>
              <a:t>型）、工艺型；大中型工厂、高速</a:t>
            </a:r>
            <a:r>
              <a:rPr lang="en-US" altLang="zh-CN" sz="1600">
                <a:solidFill>
                  <a:srgbClr val="000000"/>
                </a:solidFill>
                <a:latin typeface="宋体" panose="02010600030101010101" pitchFamily="2" charset="-122"/>
                <a:ea typeface="宋体" panose="02010600030101010101" pitchFamily="2" charset="-122"/>
                <a:sym typeface="+mn-ea"/>
              </a:rPr>
              <a:t>/</a:t>
            </a:r>
            <a:r>
              <a:rPr lang="zh-CN" altLang="en-US" sz="1600">
                <a:solidFill>
                  <a:srgbClr val="000000"/>
                </a:solidFill>
                <a:latin typeface="宋体" panose="02010600030101010101" pitchFamily="2" charset="-122"/>
                <a:ea typeface="宋体" panose="02010600030101010101" pitchFamily="2" charset="-122"/>
                <a:sym typeface="+mn-ea"/>
              </a:rPr>
              <a:t>复杂控制；</a:t>
            </a:r>
            <a:r>
              <a:rPr lang="en-US" altLang="zh-CN" sz="1600">
                <a:solidFill>
                  <a:srgbClr val="000000"/>
                </a:solidFill>
                <a:latin typeface="宋体" panose="02010600030101010101" pitchFamily="2" charset="-122"/>
                <a:ea typeface="宋体" panose="02010600030101010101" pitchFamily="2" charset="-122"/>
                <a:sym typeface="+mn-ea"/>
              </a:rPr>
              <a:t>TIA Portal</a:t>
            </a:r>
            <a:r>
              <a:rPr lang="zh-CN" altLang="en-US" sz="1600">
                <a:solidFill>
                  <a:srgbClr val="000000"/>
                </a:solidFill>
                <a:latin typeface="宋体" panose="02010600030101010101" pitchFamily="2" charset="-122"/>
                <a:ea typeface="宋体" panose="02010600030101010101" pitchFamily="2" charset="-122"/>
                <a:sym typeface="+mn-ea"/>
              </a:rPr>
              <a:t>。</a:t>
            </a:r>
            <a:endParaRPr lang="zh-CN" altLang="en-US" sz="1600">
              <a:solidFill>
                <a:srgbClr val="000000"/>
              </a:solidFill>
              <a:latin typeface="宋体" panose="02010600030101010101" pitchFamily="2" charset="-122"/>
              <a:ea typeface="宋体" panose="02010600030101010101" pitchFamily="2" charset="-122"/>
              <a:sym typeface="+mn-ea"/>
            </a:endParaRPr>
          </a:p>
        </p:txBody>
      </p:sp>
      <p:pic>
        <p:nvPicPr>
          <p:cNvPr id="10" name="图片 9" descr="局部截取_20260428_131836"/>
          <p:cNvPicPr>
            <a:picLocks noChangeAspect="1"/>
          </p:cNvPicPr>
          <p:nvPr/>
        </p:nvPicPr>
        <p:blipFill>
          <a:blip r:embed="rId2"/>
          <a:stretch>
            <a:fillRect/>
          </a:stretch>
        </p:blipFill>
        <p:spPr>
          <a:xfrm>
            <a:off x="4175760" y="2531110"/>
            <a:ext cx="5013325" cy="308737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4" name="直接连接符 143"/>
          <p:cNvCxnSpPr/>
          <p:nvPr/>
        </p:nvCxnSpPr>
        <p:spPr>
          <a:xfrm flipV="1">
            <a:off x="9163811" y="237140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直接连接符 144"/>
          <p:cNvCxnSpPr/>
          <p:nvPr/>
        </p:nvCxnSpPr>
        <p:spPr>
          <a:xfrm flipV="1">
            <a:off x="9163811" y="244545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6" name="直接连接符 145"/>
          <p:cNvCxnSpPr/>
          <p:nvPr/>
        </p:nvCxnSpPr>
        <p:spPr>
          <a:xfrm flipV="1">
            <a:off x="9163811" y="251950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7" name="直接连接符 146"/>
          <p:cNvCxnSpPr/>
          <p:nvPr/>
        </p:nvCxnSpPr>
        <p:spPr>
          <a:xfrm flipV="1">
            <a:off x="9163811" y="259355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8" name="直接连接符 147"/>
          <p:cNvCxnSpPr/>
          <p:nvPr/>
        </p:nvCxnSpPr>
        <p:spPr>
          <a:xfrm flipV="1">
            <a:off x="9163811" y="266760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直接连接符 148"/>
          <p:cNvCxnSpPr/>
          <p:nvPr/>
        </p:nvCxnSpPr>
        <p:spPr>
          <a:xfrm flipV="1">
            <a:off x="9163811" y="274166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0" name="直接连接符 149"/>
          <p:cNvCxnSpPr/>
          <p:nvPr/>
        </p:nvCxnSpPr>
        <p:spPr>
          <a:xfrm flipV="1">
            <a:off x="9163811" y="281571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1" name="直接连接符 150"/>
          <p:cNvCxnSpPr/>
          <p:nvPr/>
        </p:nvCxnSpPr>
        <p:spPr>
          <a:xfrm flipV="1">
            <a:off x="9163811" y="28897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2" name="直接连接符 151"/>
          <p:cNvCxnSpPr/>
          <p:nvPr/>
        </p:nvCxnSpPr>
        <p:spPr>
          <a:xfrm flipV="1">
            <a:off x="9163811" y="29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直接连接符 152"/>
          <p:cNvCxnSpPr/>
          <p:nvPr/>
        </p:nvCxnSpPr>
        <p:spPr>
          <a:xfrm flipV="1">
            <a:off x="9163811" y="30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4" name="直接连接符 153"/>
          <p:cNvCxnSpPr/>
          <p:nvPr/>
        </p:nvCxnSpPr>
        <p:spPr>
          <a:xfrm flipV="1">
            <a:off x="9163811" y="31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5" name="直接连接符 154"/>
          <p:cNvCxnSpPr/>
          <p:nvPr/>
        </p:nvCxnSpPr>
        <p:spPr>
          <a:xfrm flipV="1">
            <a:off x="9163811" y="31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 name="直接连接符 155"/>
          <p:cNvCxnSpPr/>
          <p:nvPr/>
        </p:nvCxnSpPr>
        <p:spPr>
          <a:xfrm flipV="1">
            <a:off x="9163811" y="32600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直接连接符 156"/>
          <p:cNvCxnSpPr/>
          <p:nvPr/>
        </p:nvCxnSpPr>
        <p:spPr>
          <a:xfrm flipV="1">
            <a:off x="9163811" y="33340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直接连接符 157"/>
          <p:cNvCxnSpPr/>
          <p:nvPr/>
        </p:nvCxnSpPr>
        <p:spPr>
          <a:xfrm flipV="1">
            <a:off x="9163811" y="340811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直接连接符 158"/>
          <p:cNvCxnSpPr/>
          <p:nvPr/>
        </p:nvCxnSpPr>
        <p:spPr>
          <a:xfrm flipV="1">
            <a:off x="9163811" y="348216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0" name="直接连接符 159"/>
          <p:cNvCxnSpPr/>
          <p:nvPr/>
        </p:nvCxnSpPr>
        <p:spPr>
          <a:xfrm flipV="1">
            <a:off x="9163811" y="35562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1" name="直接连接符 160"/>
          <p:cNvCxnSpPr/>
          <p:nvPr/>
        </p:nvCxnSpPr>
        <p:spPr>
          <a:xfrm flipV="1">
            <a:off x="9163811" y="36302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2" name="直接连接符 161"/>
          <p:cNvCxnSpPr/>
          <p:nvPr/>
        </p:nvCxnSpPr>
        <p:spPr>
          <a:xfrm flipV="1">
            <a:off x="9163811" y="37043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3" name="直接连接符 162"/>
          <p:cNvCxnSpPr/>
          <p:nvPr/>
        </p:nvCxnSpPr>
        <p:spPr>
          <a:xfrm flipV="1">
            <a:off x="9163811" y="377836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4" name="直接连接符 163"/>
          <p:cNvCxnSpPr/>
          <p:nvPr/>
        </p:nvCxnSpPr>
        <p:spPr>
          <a:xfrm flipV="1">
            <a:off x="9163811" y="385241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5" name="直接连接符 164"/>
          <p:cNvCxnSpPr/>
          <p:nvPr/>
        </p:nvCxnSpPr>
        <p:spPr>
          <a:xfrm flipV="1">
            <a:off x="9163811" y="392647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6" name="直接连接符 165"/>
          <p:cNvCxnSpPr/>
          <p:nvPr/>
        </p:nvCxnSpPr>
        <p:spPr>
          <a:xfrm flipV="1">
            <a:off x="9163811" y="400052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7" name="直接连接符 166"/>
          <p:cNvCxnSpPr/>
          <p:nvPr/>
        </p:nvCxnSpPr>
        <p:spPr>
          <a:xfrm flipV="1">
            <a:off x="9163811" y="407457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8" name="直接连接符 167"/>
          <p:cNvCxnSpPr/>
          <p:nvPr/>
        </p:nvCxnSpPr>
        <p:spPr>
          <a:xfrm flipV="1">
            <a:off x="9163811" y="414862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9" name="直接连接符 168"/>
          <p:cNvCxnSpPr/>
          <p:nvPr/>
        </p:nvCxnSpPr>
        <p:spPr>
          <a:xfrm flipV="1">
            <a:off x="9163811" y="422267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0" name="直接连接符 169"/>
          <p:cNvCxnSpPr/>
          <p:nvPr/>
        </p:nvCxnSpPr>
        <p:spPr>
          <a:xfrm flipV="1">
            <a:off x="9163811" y="429672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1" name="直接连接符 170"/>
          <p:cNvCxnSpPr/>
          <p:nvPr/>
        </p:nvCxnSpPr>
        <p:spPr>
          <a:xfrm flipV="1">
            <a:off x="9163811" y="437077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2" name="直接连接符 171"/>
          <p:cNvCxnSpPr/>
          <p:nvPr/>
        </p:nvCxnSpPr>
        <p:spPr>
          <a:xfrm flipV="1">
            <a:off x="9163811" y="444482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3" name="直接连接符 172"/>
          <p:cNvCxnSpPr/>
          <p:nvPr/>
        </p:nvCxnSpPr>
        <p:spPr>
          <a:xfrm flipV="1">
            <a:off x="9163811" y="451887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4" name="直接连接符 173"/>
          <p:cNvCxnSpPr/>
          <p:nvPr/>
        </p:nvCxnSpPr>
        <p:spPr>
          <a:xfrm flipV="1">
            <a:off x="9163811" y="459292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5" name="直接连接符 174"/>
          <p:cNvCxnSpPr/>
          <p:nvPr/>
        </p:nvCxnSpPr>
        <p:spPr>
          <a:xfrm flipV="1">
            <a:off x="9163811" y="466697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6" name="直接连接符 175"/>
          <p:cNvCxnSpPr/>
          <p:nvPr/>
        </p:nvCxnSpPr>
        <p:spPr>
          <a:xfrm flipV="1">
            <a:off x="9163811" y="474102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直接连接符 176"/>
          <p:cNvCxnSpPr/>
          <p:nvPr/>
        </p:nvCxnSpPr>
        <p:spPr>
          <a:xfrm flipV="1">
            <a:off x="9163811" y="481507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8" name="直接连接符 177"/>
          <p:cNvCxnSpPr/>
          <p:nvPr/>
        </p:nvCxnSpPr>
        <p:spPr>
          <a:xfrm flipV="1">
            <a:off x="9163811" y="488912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flipV="1">
            <a:off x="9163811" y="496317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0" name="直接连接符 179"/>
          <p:cNvCxnSpPr/>
          <p:nvPr/>
        </p:nvCxnSpPr>
        <p:spPr>
          <a:xfrm flipV="1">
            <a:off x="9163811" y="503723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1" name="直接连接符 180"/>
          <p:cNvCxnSpPr/>
          <p:nvPr/>
        </p:nvCxnSpPr>
        <p:spPr>
          <a:xfrm flipV="1">
            <a:off x="9163811" y="510558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2" name="直接连接符 181"/>
          <p:cNvCxnSpPr/>
          <p:nvPr/>
        </p:nvCxnSpPr>
        <p:spPr>
          <a:xfrm flipV="1">
            <a:off x="9163811" y="517963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3" name="直接连接符 182"/>
          <p:cNvCxnSpPr/>
          <p:nvPr/>
        </p:nvCxnSpPr>
        <p:spPr>
          <a:xfrm flipV="1">
            <a:off x="9163811" y="525368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4" name="直接连接符 183"/>
          <p:cNvCxnSpPr/>
          <p:nvPr/>
        </p:nvCxnSpPr>
        <p:spPr>
          <a:xfrm flipV="1">
            <a:off x="9163811" y="532773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5" name="直接连接符 184"/>
          <p:cNvCxnSpPr/>
          <p:nvPr/>
        </p:nvCxnSpPr>
        <p:spPr>
          <a:xfrm flipV="1">
            <a:off x="9163811" y="540178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6" name="直接连接符 185"/>
          <p:cNvCxnSpPr/>
          <p:nvPr/>
        </p:nvCxnSpPr>
        <p:spPr>
          <a:xfrm flipV="1">
            <a:off x="9152420" y="547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7" name="直接连接符 186"/>
          <p:cNvCxnSpPr/>
          <p:nvPr/>
        </p:nvCxnSpPr>
        <p:spPr>
          <a:xfrm flipV="1">
            <a:off x="9163811" y="351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8" name="直接连接符 187"/>
          <p:cNvCxnSpPr/>
          <p:nvPr/>
        </p:nvCxnSpPr>
        <p:spPr>
          <a:xfrm flipV="1">
            <a:off x="9163811" y="359039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9" name="直接连接符 188"/>
          <p:cNvCxnSpPr/>
          <p:nvPr/>
        </p:nvCxnSpPr>
        <p:spPr>
          <a:xfrm flipV="1">
            <a:off x="9163811" y="366444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0" name="直接连接符 189"/>
          <p:cNvCxnSpPr/>
          <p:nvPr/>
        </p:nvCxnSpPr>
        <p:spPr>
          <a:xfrm flipV="1">
            <a:off x="9163811" y="373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1" name="直接连接符 190"/>
          <p:cNvCxnSpPr/>
          <p:nvPr/>
        </p:nvCxnSpPr>
        <p:spPr>
          <a:xfrm flipV="1">
            <a:off x="9163811" y="381254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2" name="直接连接符 191"/>
          <p:cNvCxnSpPr/>
          <p:nvPr/>
        </p:nvCxnSpPr>
        <p:spPr>
          <a:xfrm flipV="1">
            <a:off x="9163811" y="388659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3" name="直接连接符 192"/>
          <p:cNvCxnSpPr/>
          <p:nvPr/>
        </p:nvCxnSpPr>
        <p:spPr>
          <a:xfrm flipV="1">
            <a:off x="9163811" y="396064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4" name="直接连接符 193"/>
          <p:cNvCxnSpPr/>
          <p:nvPr/>
        </p:nvCxnSpPr>
        <p:spPr>
          <a:xfrm flipV="1">
            <a:off x="9163811" y="403469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5" name="直接连接符 194"/>
          <p:cNvCxnSpPr/>
          <p:nvPr/>
        </p:nvCxnSpPr>
        <p:spPr>
          <a:xfrm flipV="1">
            <a:off x="9163811" y="410874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6" name="直接连接符 195"/>
          <p:cNvCxnSpPr/>
          <p:nvPr/>
        </p:nvCxnSpPr>
        <p:spPr>
          <a:xfrm flipV="1">
            <a:off x="9163811" y="418279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7" name="直接连接符 196"/>
          <p:cNvCxnSpPr/>
          <p:nvPr/>
        </p:nvCxnSpPr>
        <p:spPr>
          <a:xfrm flipV="1">
            <a:off x="9163811" y="425685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8" name="直接连接符 197"/>
          <p:cNvCxnSpPr/>
          <p:nvPr/>
        </p:nvCxnSpPr>
        <p:spPr>
          <a:xfrm flipV="1">
            <a:off x="9163811" y="433090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9" name="直接连接符 198"/>
          <p:cNvCxnSpPr/>
          <p:nvPr/>
        </p:nvCxnSpPr>
        <p:spPr>
          <a:xfrm flipV="1">
            <a:off x="9163811" y="440495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0" name="直接连接符 199"/>
          <p:cNvCxnSpPr/>
          <p:nvPr/>
        </p:nvCxnSpPr>
        <p:spPr>
          <a:xfrm flipV="1">
            <a:off x="9163811" y="447900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1" name="直接连接符 200"/>
          <p:cNvCxnSpPr/>
          <p:nvPr/>
        </p:nvCxnSpPr>
        <p:spPr>
          <a:xfrm flipV="1">
            <a:off x="9163811" y="455305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2" name="直接连接符 201"/>
          <p:cNvCxnSpPr/>
          <p:nvPr/>
        </p:nvCxnSpPr>
        <p:spPr>
          <a:xfrm flipV="1">
            <a:off x="9163811" y="46271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3" name="直接连接符 202"/>
          <p:cNvCxnSpPr/>
          <p:nvPr/>
        </p:nvCxnSpPr>
        <p:spPr>
          <a:xfrm flipV="1">
            <a:off x="9163811" y="470115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4" name="直接连接符 203"/>
          <p:cNvCxnSpPr/>
          <p:nvPr/>
        </p:nvCxnSpPr>
        <p:spPr>
          <a:xfrm flipV="1">
            <a:off x="9163811" y="477520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5" name="直接连接符 204"/>
          <p:cNvCxnSpPr/>
          <p:nvPr/>
        </p:nvCxnSpPr>
        <p:spPr>
          <a:xfrm flipV="1">
            <a:off x="9163811" y="484925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6" name="直接连接符 205"/>
          <p:cNvCxnSpPr/>
          <p:nvPr/>
        </p:nvCxnSpPr>
        <p:spPr>
          <a:xfrm flipV="1">
            <a:off x="9163811" y="492330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7" name="直接连接符 206"/>
          <p:cNvCxnSpPr/>
          <p:nvPr/>
        </p:nvCxnSpPr>
        <p:spPr>
          <a:xfrm flipV="1">
            <a:off x="9163811" y="499735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8" name="直接连接符 207"/>
          <p:cNvCxnSpPr/>
          <p:nvPr/>
        </p:nvCxnSpPr>
        <p:spPr>
          <a:xfrm flipV="1">
            <a:off x="9163811" y="507140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9" name="直接连接符 208"/>
          <p:cNvCxnSpPr/>
          <p:nvPr/>
        </p:nvCxnSpPr>
        <p:spPr>
          <a:xfrm flipV="1">
            <a:off x="9163811" y="51397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0" name="直接连接符 209"/>
          <p:cNvCxnSpPr/>
          <p:nvPr/>
        </p:nvCxnSpPr>
        <p:spPr>
          <a:xfrm flipV="1">
            <a:off x="9163811" y="521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1" name="直接连接符 210"/>
          <p:cNvCxnSpPr/>
          <p:nvPr/>
        </p:nvCxnSpPr>
        <p:spPr>
          <a:xfrm flipV="1">
            <a:off x="9163811" y="528786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2" name="直接连接符 211"/>
          <p:cNvCxnSpPr/>
          <p:nvPr/>
        </p:nvCxnSpPr>
        <p:spPr>
          <a:xfrm flipV="1">
            <a:off x="9163811" y="536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3" name="直接连接符 212"/>
          <p:cNvCxnSpPr/>
          <p:nvPr/>
        </p:nvCxnSpPr>
        <p:spPr>
          <a:xfrm flipV="1">
            <a:off x="9163811" y="54359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0" name="直接连接符 219"/>
          <p:cNvCxnSpPr/>
          <p:nvPr/>
        </p:nvCxnSpPr>
        <p:spPr>
          <a:xfrm flipV="1">
            <a:off x="9163811" y="233722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1" name="直接连接符 220"/>
          <p:cNvCxnSpPr/>
          <p:nvPr/>
        </p:nvCxnSpPr>
        <p:spPr>
          <a:xfrm flipV="1">
            <a:off x="9163811" y="241128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2" name="直接连接符 221"/>
          <p:cNvCxnSpPr/>
          <p:nvPr/>
        </p:nvCxnSpPr>
        <p:spPr>
          <a:xfrm flipV="1">
            <a:off x="9163811" y="248533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3" name="直接连接符 222"/>
          <p:cNvCxnSpPr/>
          <p:nvPr/>
        </p:nvCxnSpPr>
        <p:spPr>
          <a:xfrm flipV="1">
            <a:off x="9163811" y="255938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4" name="直接连接符 223"/>
          <p:cNvCxnSpPr/>
          <p:nvPr/>
        </p:nvCxnSpPr>
        <p:spPr>
          <a:xfrm flipV="1">
            <a:off x="9163811" y="263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5" name="直接连接符 224"/>
          <p:cNvCxnSpPr/>
          <p:nvPr/>
        </p:nvCxnSpPr>
        <p:spPr>
          <a:xfrm flipV="1">
            <a:off x="9163811" y="2707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直接连接符 225"/>
          <p:cNvCxnSpPr/>
          <p:nvPr/>
        </p:nvCxnSpPr>
        <p:spPr>
          <a:xfrm flipV="1">
            <a:off x="9163811" y="278153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7" name="直接连接符 226"/>
          <p:cNvCxnSpPr/>
          <p:nvPr/>
        </p:nvCxnSpPr>
        <p:spPr>
          <a:xfrm flipV="1">
            <a:off x="9163811" y="285558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8" name="直接连接符 227"/>
          <p:cNvCxnSpPr/>
          <p:nvPr/>
        </p:nvCxnSpPr>
        <p:spPr>
          <a:xfrm flipV="1">
            <a:off x="9163811" y="292963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9" name="直接连接符 228"/>
          <p:cNvCxnSpPr/>
          <p:nvPr/>
        </p:nvCxnSpPr>
        <p:spPr>
          <a:xfrm flipV="1">
            <a:off x="9163811" y="300368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0" name="直接连接符 229"/>
          <p:cNvCxnSpPr/>
          <p:nvPr/>
        </p:nvCxnSpPr>
        <p:spPr>
          <a:xfrm flipV="1">
            <a:off x="9163811" y="307773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1" name="直接连接符 230"/>
          <p:cNvCxnSpPr/>
          <p:nvPr/>
        </p:nvCxnSpPr>
        <p:spPr>
          <a:xfrm flipV="1">
            <a:off x="9163811" y="315178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直接连接符 231"/>
          <p:cNvCxnSpPr/>
          <p:nvPr/>
        </p:nvCxnSpPr>
        <p:spPr>
          <a:xfrm flipV="1">
            <a:off x="9163811" y="32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3" name="直接连接符 232"/>
          <p:cNvCxnSpPr/>
          <p:nvPr/>
        </p:nvCxnSpPr>
        <p:spPr>
          <a:xfrm flipV="1">
            <a:off x="9163811" y="329988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4" name="直接连接符 233"/>
          <p:cNvCxnSpPr/>
          <p:nvPr/>
        </p:nvCxnSpPr>
        <p:spPr>
          <a:xfrm flipV="1">
            <a:off x="9163811" y="337393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5" name="直接连接符 234"/>
          <p:cNvCxnSpPr/>
          <p:nvPr/>
        </p:nvCxnSpPr>
        <p:spPr>
          <a:xfrm flipV="1">
            <a:off x="9163811" y="3447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3" name="直接连接符 242"/>
          <p:cNvCxnSpPr/>
          <p:nvPr/>
        </p:nvCxnSpPr>
        <p:spPr>
          <a:xfrm flipV="1">
            <a:off x="9163811" y="151697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4" name="直接连接符 243"/>
          <p:cNvCxnSpPr/>
          <p:nvPr/>
        </p:nvCxnSpPr>
        <p:spPr>
          <a:xfrm flipV="1">
            <a:off x="9163811" y="159102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5" name="直接连接符 244"/>
          <p:cNvCxnSpPr/>
          <p:nvPr/>
        </p:nvCxnSpPr>
        <p:spPr>
          <a:xfrm flipV="1">
            <a:off x="9163811" y="166507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6" name="直接连接符 245"/>
          <p:cNvCxnSpPr/>
          <p:nvPr/>
        </p:nvCxnSpPr>
        <p:spPr>
          <a:xfrm flipV="1">
            <a:off x="9163811" y="173912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7" name="直接连接符 246"/>
          <p:cNvCxnSpPr/>
          <p:nvPr/>
        </p:nvCxnSpPr>
        <p:spPr>
          <a:xfrm flipV="1">
            <a:off x="9163811" y="181317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8" name="直接连接符 247"/>
          <p:cNvCxnSpPr/>
          <p:nvPr/>
        </p:nvCxnSpPr>
        <p:spPr>
          <a:xfrm flipV="1">
            <a:off x="9163811" y="188723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9" name="直接连接符 248"/>
          <p:cNvCxnSpPr/>
          <p:nvPr/>
        </p:nvCxnSpPr>
        <p:spPr>
          <a:xfrm flipV="1">
            <a:off x="9163811" y="196128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0" name="直接连接符 249"/>
          <p:cNvCxnSpPr/>
          <p:nvPr/>
        </p:nvCxnSpPr>
        <p:spPr>
          <a:xfrm flipV="1">
            <a:off x="9163811" y="203533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1" name="直接连接符 250"/>
          <p:cNvCxnSpPr/>
          <p:nvPr/>
        </p:nvCxnSpPr>
        <p:spPr>
          <a:xfrm flipV="1">
            <a:off x="9163811" y="210938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2" name="直接连接符 251"/>
          <p:cNvCxnSpPr/>
          <p:nvPr/>
        </p:nvCxnSpPr>
        <p:spPr>
          <a:xfrm flipV="1">
            <a:off x="9163811" y="218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3" name="直接连接符 252"/>
          <p:cNvCxnSpPr/>
          <p:nvPr/>
        </p:nvCxnSpPr>
        <p:spPr>
          <a:xfrm flipV="1">
            <a:off x="9163811" y="2257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4" name="直接连接符 253"/>
          <p:cNvCxnSpPr/>
          <p:nvPr/>
        </p:nvCxnSpPr>
        <p:spPr>
          <a:xfrm flipV="1">
            <a:off x="9163811" y="148279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5" name="直接连接符 254"/>
          <p:cNvCxnSpPr/>
          <p:nvPr/>
        </p:nvCxnSpPr>
        <p:spPr>
          <a:xfrm flipV="1">
            <a:off x="9163811" y="155685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6" name="直接连接符 255"/>
          <p:cNvCxnSpPr/>
          <p:nvPr/>
        </p:nvCxnSpPr>
        <p:spPr>
          <a:xfrm flipV="1">
            <a:off x="9163811" y="163090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7" name="直接连接符 256"/>
          <p:cNvCxnSpPr/>
          <p:nvPr/>
        </p:nvCxnSpPr>
        <p:spPr>
          <a:xfrm flipV="1">
            <a:off x="9163811" y="170495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直接连接符 257"/>
          <p:cNvCxnSpPr/>
          <p:nvPr/>
        </p:nvCxnSpPr>
        <p:spPr>
          <a:xfrm flipV="1">
            <a:off x="9163811" y="177900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直接连接符 258"/>
          <p:cNvCxnSpPr/>
          <p:nvPr/>
        </p:nvCxnSpPr>
        <p:spPr>
          <a:xfrm flipV="1">
            <a:off x="9163811" y="185305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0" name="直接连接符 259"/>
          <p:cNvCxnSpPr/>
          <p:nvPr/>
        </p:nvCxnSpPr>
        <p:spPr>
          <a:xfrm flipV="1">
            <a:off x="9163811" y="19271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直接连接符 260"/>
          <p:cNvCxnSpPr/>
          <p:nvPr/>
        </p:nvCxnSpPr>
        <p:spPr>
          <a:xfrm flipV="1">
            <a:off x="9163811" y="200115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直接连接符 261"/>
          <p:cNvCxnSpPr/>
          <p:nvPr/>
        </p:nvCxnSpPr>
        <p:spPr>
          <a:xfrm flipV="1">
            <a:off x="9163811" y="207520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3" name="直接连接符 262"/>
          <p:cNvCxnSpPr/>
          <p:nvPr/>
        </p:nvCxnSpPr>
        <p:spPr>
          <a:xfrm flipV="1">
            <a:off x="9163811" y="214925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4" name="直接连接符 263"/>
          <p:cNvCxnSpPr/>
          <p:nvPr/>
        </p:nvCxnSpPr>
        <p:spPr>
          <a:xfrm flipV="1">
            <a:off x="9163811" y="222330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5" name="直接连接符 264"/>
          <p:cNvCxnSpPr/>
          <p:nvPr/>
        </p:nvCxnSpPr>
        <p:spPr>
          <a:xfrm flipV="1">
            <a:off x="9163811" y="229735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6" name="直接连接符 265"/>
          <p:cNvCxnSpPr/>
          <p:nvPr/>
        </p:nvCxnSpPr>
        <p:spPr>
          <a:xfrm flipV="1">
            <a:off x="9163811" y="122362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7" name="直接连接符 266"/>
          <p:cNvCxnSpPr/>
          <p:nvPr/>
        </p:nvCxnSpPr>
        <p:spPr>
          <a:xfrm flipV="1">
            <a:off x="9163811" y="129767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8" name="直接连接符 267"/>
          <p:cNvCxnSpPr/>
          <p:nvPr/>
        </p:nvCxnSpPr>
        <p:spPr>
          <a:xfrm flipV="1">
            <a:off x="9163811" y="137172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9" name="直接连接符 268"/>
          <p:cNvCxnSpPr/>
          <p:nvPr/>
        </p:nvCxnSpPr>
        <p:spPr>
          <a:xfrm flipV="1">
            <a:off x="9163811" y="144577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0" name="直接连接符 269"/>
          <p:cNvCxnSpPr/>
          <p:nvPr/>
        </p:nvCxnSpPr>
        <p:spPr>
          <a:xfrm flipV="1">
            <a:off x="9163811" y="118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1" name="直接连接符 270"/>
          <p:cNvCxnSpPr/>
          <p:nvPr/>
        </p:nvCxnSpPr>
        <p:spPr>
          <a:xfrm flipV="1">
            <a:off x="9163811" y="126254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2" name="直接连接符 271"/>
          <p:cNvCxnSpPr/>
          <p:nvPr/>
        </p:nvCxnSpPr>
        <p:spPr>
          <a:xfrm flipV="1">
            <a:off x="9163811" y="133659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3" name="直接连接符 272"/>
          <p:cNvCxnSpPr/>
          <p:nvPr/>
        </p:nvCxnSpPr>
        <p:spPr>
          <a:xfrm flipV="1">
            <a:off x="9163811" y="141064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4" name="直接连接符 273"/>
          <p:cNvCxnSpPr/>
          <p:nvPr/>
        </p:nvCxnSpPr>
        <p:spPr>
          <a:xfrm flipV="1">
            <a:off x="9163811" y="111159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6" name="直接连接符 275"/>
          <p:cNvCxnSpPr/>
          <p:nvPr/>
        </p:nvCxnSpPr>
        <p:spPr>
          <a:xfrm flipV="1">
            <a:off x="9163811" y="115052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9" name="直接连接符 288"/>
          <p:cNvCxnSpPr/>
          <p:nvPr/>
        </p:nvCxnSpPr>
        <p:spPr>
          <a:xfrm flipV="1">
            <a:off x="8513263" y="510178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0" name="直接连接符 289"/>
          <p:cNvCxnSpPr/>
          <p:nvPr/>
        </p:nvCxnSpPr>
        <p:spPr>
          <a:xfrm flipV="1">
            <a:off x="8513263" y="517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1" name="直接连接符 290"/>
          <p:cNvCxnSpPr/>
          <p:nvPr/>
        </p:nvCxnSpPr>
        <p:spPr>
          <a:xfrm flipV="1">
            <a:off x="8513263" y="524988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2" name="直接连接符 291"/>
          <p:cNvCxnSpPr/>
          <p:nvPr/>
        </p:nvCxnSpPr>
        <p:spPr>
          <a:xfrm flipV="1">
            <a:off x="8513263" y="532393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3" name="直接连接符 292"/>
          <p:cNvCxnSpPr/>
          <p:nvPr/>
        </p:nvCxnSpPr>
        <p:spPr>
          <a:xfrm flipV="1">
            <a:off x="8513263" y="5397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4" name="直接连接符 293"/>
          <p:cNvCxnSpPr/>
          <p:nvPr/>
        </p:nvCxnSpPr>
        <p:spPr>
          <a:xfrm flipV="1">
            <a:off x="8513263" y="546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9" name="直接连接符 298"/>
          <p:cNvCxnSpPr/>
          <p:nvPr/>
        </p:nvCxnSpPr>
        <p:spPr>
          <a:xfrm flipV="1">
            <a:off x="8513263" y="506760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0" name="直接连接符 299"/>
          <p:cNvCxnSpPr/>
          <p:nvPr/>
        </p:nvCxnSpPr>
        <p:spPr>
          <a:xfrm flipV="1">
            <a:off x="8513263" y="514166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1" name="直接连接符 300"/>
          <p:cNvCxnSpPr/>
          <p:nvPr/>
        </p:nvCxnSpPr>
        <p:spPr>
          <a:xfrm flipV="1">
            <a:off x="8513263" y="521571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2" name="直接连接符 301"/>
          <p:cNvCxnSpPr/>
          <p:nvPr/>
        </p:nvCxnSpPr>
        <p:spPr>
          <a:xfrm flipV="1">
            <a:off x="8513263" y="52897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3" name="直接连接符 302"/>
          <p:cNvCxnSpPr/>
          <p:nvPr/>
        </p:nvCxnSpPr>
        <p:spPr>
          <a:xfrm flipV="1">
            <a:off x="8513263" y="53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4" name="直接连接符 303"/>
          <p:cNvCxnSpPr/>
          <p:nvPr/>
        </p:nvCxnSpPr>
        <p:spPr>
          <a:xfrm flipV="1">
            <a:off x="8513263" y="54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3" name="直接连接符 312"/>
          <p:cNvCxnSpPr/>
          <p:nvPr/>
        </p:nvCxnSpPr>
        <p:spPr>
          <a:xfrm flipV="1">
            <a:off x="8513263" y="503058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7" name="直接连接符 316"/>
          <p:cNvCxnSpPr/>
          <p:nvPr/>
        </p:nvCxnSpPr>
        <p:spPr>
          <a:xfrm flipV="1">
            <a:off x="8513263" y="499545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7" name="直接连接符 326"/>
          <p:cNvCxnSpPr/>
          <p:nvPr/>
        </p:nvCxnSpPr>
        <p:spPr>
          <a:xfrm flipV="1">
            <a:off x="110559" y="153786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8" name="直接连接符 327"/>
          <p:cNvCxnSpPr/>
          <p:nvPr/>
        </p:nvCxnSpPr>
        <p:spPr>
          <a:xfrm flipV="1">
            <a:off x="110559" y="16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9" name="直接连接符 328"/>
          <p:cNvCxnSpPr/>
          <p:nvPr/>
        </p:nvCxnSpPr>
        <p:spPr>
          <a:xfrm flipV="1">
            <a:off x="110559" y="16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0" name="直接连接符 329"/>
          <p:cNvCxnSpPr/>
          <p:nvPr/>
        </p:nvCxnSpPr>
        <p:spPr>
          <a:xfrm flipV="1">
            <a:off x="110559" y="17600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1" name="直接连接符 330"/>
          <p:cNvCxnSpPr/>
          <p:nvPr/>
        </p:nvCxnSpPr>
        <p:spPr>
          <a:xfrm flipV="1">
            <a:off x="110559" y="183406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2" name="直接连接符 331"/>
          <p:cNvCxnSpPr/>
          <p:nvPr/>
        </p:nvCxnSpPr>
        <p:spPr>
          <a:xfrm flipV="1">
            <a:off x="110559" y="150368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直接连接符 332"/>
          <p:cNvCxnSpPr/>
          <p:nvPr/>
        </p:nvCxnSpPr>
        <p:spPr>
          <a:xfrm flipV="1">
            <a:off x="110559" y="157773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直接连接符 333"/>
          <p:cNvCxnSpPr/>
          <p:nvPr/>
        </p:nvCxnSpPr>
        <p:spPr>
          <a:xfrm flipV="1">
            <a:off x="110559" y="165178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直接连接符 334"/>
          <p:cNvCxnSpPr/>
          <p:nvPr/>
        </p:nvCxnSpPr>
        <p:spPr>
          <a:xfrm flipV="1">
            <a:off x="110559" y="17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直接连接符 335"/>
          <p:cNvCxnSpPr/>
          <p:nvPr/>
        </p:nvCxnSpPr>
        <p:spPr>
          <a:xfrm flipV="1">
            <a:off x="110559" y="179988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直接连接符 336"/>
          <p:cNvCxnSpPr/>
          <p:nvPr/>
        </p:nvCxnSpPr>
        <p:spPr>
          <a:xfrm flipV="1">
            <a:off x="110559" y="187393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直接连接符 337"/>
          <p:cNvCxnSpPr/>
          <p:nvPr/>
        </p:nvCxnSpPr>
        <p:spPr>
          <a:xfrm flipV="1">
            <a:off x="110559" y="124450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直接连接符 338"/>
          <p:cNvCxnSpPr/>
          <p:nvPr/>
        </p:nvCxnSpPr>
        <p:spPr>
          <a:xfrm flipV="1">
            <a:off x="110559" y="131855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直接连接符 339"/>
          <p:cNvCxnSpPr/>
          <p:nvPr/>
        </p:nvCxnSpPr>
        <p:spPr>
          <a:xfrm flipV="1">
            <a:off x="110559" y="139261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直接连接符 340"/>
          <p:cNvCxnSpPr/>
          <p:nvPr/>
        </p:nvCxnSpPr>
        <p:spPr>
          <a:xfrm flipV="1">
            <a:off x="110559" y="14666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直接连接符 341"/>
          <p:cNvCxnSpPr/>
          <p:nvPr/>
        </p:nvCxnSpPr>
        <p:spPr>
          <a:xfrm flipV="1">
            <a:off x="110559" y="120938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直接连接符 342"/>
          <p:cNvCxnSpPr/>
          <p:nvPr/>
        </p:nvCxnSpPr>
        <p:spPr>
          <a:xfrm flipV="1">
            <a:off x="110559" y="128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直接连接符 343"/>
          <p:cNvCxnSpPr/>
          <p:nvPr/>
        </p:nvCxnSpPr>
        <p:spPr>
          <a:xfrm flipV="1">
            <a:off x="110559" y="135748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直接连接符 344"/>
          <p:cNvCxnSpPr/>
          <p:nvPr/>
        </p:nvCxnSpPr>
        <p:spPr>
          <a:xfrm flipV="1">
            <a:off x="110559" y="143153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6" name="直接连接符 345"/>
          <p:cNvCxnSpPr/>
          <p:nvPr/>
        </p:nvCxnSpPr>
        <p:spPr>
          <a:xfrm flipV="1">
            <a:off x="110559" y="1132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7" name="直接连接符 346"/>
          <p:cNvCxnSpPr/>
          <p:nvPr/>
        </p:nvCxnSpPr>
        <p:spPr>
          <a:xfrm flipV="1">
            <a:off x="110559" y="117140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8" name="直接连接符 347"/>
          <p:cNvCxnSpPr/>
          <p:nvPr/>
        </p:nvCxnSpPr>
        <p:spPr>
          <a:xfrm flipV="1">
            <a:off x="764906" y="121128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9" name="直接连接符 348"/>
          <p:cNvCxnSpPr/>
          <p:nvPr/>
        </p:nvCxnSpPr>
        <p:spPr>
          <a:xfrm flipV="1">
            <a:off x="764906" y="128533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0" name="直接连接符 349"/>
          <p:cNvCxnSpPr/>
          <p:nvPr/>
        </p:nvCxnSpPr>
        <p:spPr>
          <a:xfrm flipV="1">
            <a:off x="764906" y="135938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1" name="直接连接符 350"/>
          <p:cNvCxnSpPr/>
          <p:nvPr/>
        </p:nvCxnSpPr>
        <p:spPr>
          <a:xfrm flipV="1">
            <a:off x="764906" y="143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2" name="直接连接符 351"/>
          <p:cNvCxnSpPr/>
          <p:nvPr/>
        </p:nvCxnSpPr>
        <p:spPr>
          <a:xfrm flipV="1">
            <a:off x="764906" y="1507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3" name="直接连接符 352"/>
          <p:cNvCxnSpPr/>
          <p:nvPr/>
        </p:nvCxnSpPr>
        <p:spPr>
          <a:xfrm flipV="1">
            <a:off x="764906" y="158153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4" name="直接连接符 353"/>
          <p:cNvCxnSpPr/>
          <p:nvPr/>
        </p:nvCxnSpPr>
        <p:spPr>
          <a:xfrm flipV="1">
            <a:off x="764906" y="11771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5" name="直接连接符 354"/>
          <p:cNvCxnSpPr/>
          <p:nvPr/>
        </p:nvCxnSpPr>
        <p:spPr>
          <a:xfrm flipV="1">
            <a:off x="764906" y="125115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6" name="直接连接符 355"/>
          <p:cNvCxnSpPr/>
          <p:nvPr/>
        </p:nvCxnSpPr>
        <p:spPr>
          <a:xfrm flipV="1">
            <a:off x="764906" y="13252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7" name="直接连接符 356"/>
          <p:cNvCxnSpPr/>
          <p:nvPr/>
        </p:nvCxnSpPr>
        <p:spPr>
          <a:xfrm flipV="1">
            <a:off x="764906" y="139925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8" name="直接连接符 357"/>
          <p:cNvCxnSpPr/>
          <p:nvPr/>
        </p:nvCxnSpPr>
        <p:spPr>
          <a:xfrm flipV="1">
            <a:off x="764906" y="147330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9" name="直接连接符 358"/>
          <p:cNvCxnSpPr/>
          <p:nvPr/>
        </p:nvCxnSpPr>
        <p:spPr>
          <a:xfrm flipV="1">
            <a:off x="764906" y="154735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0" name="直接连接符 359"/>
          <p:cNvCxnSpPr/>
          <p:nvPr/>
        </p:nvCxnSpPr>
        <p:spPr>
          <a:xfrm flipV="1">
            <a:off x="764906" y="114007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1" name="直接连接符 360"/>
          <p:cNvCxnSpPr/>
          <p:nvPr/>
        </p:nvCxnSpPr>
        <p:spPr>
          <a:xfrm flipV="1">
            <a:off x="764906" y="110590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0" y="908685"/>
            <a:ext cx="9899650" cy="0"/>
          </a:xfrm>
          <a:prstGeom prst="line">
            <a:avLst/>
          </a:prstGeom>
          <a:ln w="88900" cap="flat" cmpd="thickThin">
            <a:solidFill>
              <a:schemeClr val="accent1">
                <a:lumMod val="75000"/>
              </a:schemeClr>
            </a:solidFill>
            <a:prstDash val="solid"/>
            <a:bevel/>
            <a:headEnd type="none"/>
          </a:ln>
        </p:spPr>
        <p:style>
          <a:lnRef idx="1">
            <a:schemeClr val="accent1"/>
          </a:lnRef>
          <a:fillRef idx="0">
            <a:schemeClr val="accent1"/>
          </a:fillRef>
          <a:effectRef idx="0">
            <a:schemeClr val="accent1"/>
          </a:effectRef>
          <a:fontRef idx="minor">
            <a:schemeClr val="tx1"/>
          </a:fontRef>
        </p:style>
      </p:cxnSp>
      <p:sp>
        <p:nvSpPr>
          <p:cNvPr id="3" name="文本框 2"/>
          <p:cNvSpPr txBox="1"/>
          <p:nvPr/>
        </p:nvSpPr>
        <p:spPr>
          <a:xfrm>
            <a:off x="862965" y="476250"/>
            <a:ext cx="7602855" cy="398780"/>
          </a:xfrm>
          <a:prstGeom prst="rect">
            <a:avLst/>
          </a:prstGeom>
          <a:noFill/>
        </p:spPr>
        <p:txBody>
          <a:bodyPr wrap="square" rtlCol="0" anchor="t">
            <a:spAutoFit/>
          </a:bodyPr>
          <a:p>
            <a:r>
              <a:rPr lang="zh-CN" altLang="en-US" sz="2000" dirty="0">
                <a:latin typeface="+mj-ea"/>
                <a:ea typeface="+mj-ea"/>
                <a:sym typeface="Arial" panose="020B0604020202020204" pitchFamily="34" charset="0"/>
              </a:rPr>
              <a:t>空调领域主打的</a:t>
            </a:r>
            <a:r>
              <a:rPr lang="en-US" altLang="zh-CN" sz="2000" dirty="0">
                <a:latin typeface="+mj-ea"/>
                <a:ea typeface="+mj-ea"/>
                <a:sym typeface="Arial" panose="020B0604020202020204" pitchFamily="34" charset="0"/>
              </a:rPr>
              <a:t>PLC</a:t>
            </a:r>
            <a:r>
              <a:rPr lang="zh-CN" altLang="en-US" sz="2000" dirty="0">
                <a:latin typeface="+mj-ea"/>
                <a:ea typeface="+mj-ea"/>
                <a:sym typeface="Arial" panose="020B0604020202020204" pitchFamily="34" charset="0"/>
              </a:rPr>
              <a:t>以</a:t>
            </a:r>
            <a:r>
              <a:rPr lang="en-US" altLang="zh-CN" sz="2000">
                <a:solidFill>
                  <a:srgbClr val="000000"/>
                </a:solidFill>
                <a:latin typeface="宋体" panose="02010600030101010101" pitchFamily="2" charset="-122"/>
                <a:ea typeface="宋体" panose="02010600030101010101" pitchFamily="2" charset="-122"/>
                <a:sym typeface="+mn-ea"/>
              </a:rPr>
              <a:t>SIEMENS</a:t>
            </a:r>
            <a:r>
              <a:rPr lang="en-US" altLang="zh-CN" sz="2000" dirty="0">
                <a:latin typeface="+mj-ea"/>
                <a:ea typeface="+mj-ea"/>
                <a:sym typeface="Arial" panose="020B0604020202020204" pitchFamily="34" charset="0"/>
              </a:rPr>
              <a:t>S7-200</a:t>
            </a:r>
            <a:r>
              <a:rPr lang="zh-CN" altLang="en-US" sz="2000">
                <a:solidFill>
                  <a:srgbClr val="000000"/>
                </a:solidFill>
                <a:latin typeface="宋体" panose="02010600030101010101" pitchFamily="2" charset="-122"/>
                <a:ea typeface="宋体" panose="02010600030101010101" pitchFamily="2" charset="-122"/>
                <a:sym typeface="+mn-ea"/>
              </a:rPr>
              <a:t>及</a:t>
            </a:r>
            <a:r>
              <a:rPr lang="en-US" altLang="zh-CN" sz="2000">
                <a:solidFill>
                  <a:srgbClr val="000000"/>
                </a:solidFill>
                <a:latin typeface="宋体" panose="02010600030101010101" pitchFamily="2" charset="-122"/>
                <a:ea typeface="宋体" panose="02010600030101010101" pitchFamily="2" charset="-122"/>
                <a:sym typeface="+mn-ea"/>
              </a:rPr>
              <a:t>S7-1200  S7-1500</a:t>
            </a:r>
            <a:r>
              <a:rPr lang="zh-CN" altLang="en-US" sz="2000">
                <a:solidFill>
                  <a:srgbClr val="000000"/>
                </a:solidFill>
                <a:latin typeface="宋体" panose="02010600030101010101" pitchFamily="2" charset="-122"/>
                <a:ea typeface="宋体" panose="02010600030101010101" pitchFamily="2" charset="-122"/>
                <a:sym typeface="+mn-ea"/>
              </a:rPr>
              <a:t>为主</a:t>
            </a:r>
            <a:r>
              <a:rPr lang="en-US" altLang="zh-CN" sz="2000">
                <a:solidFill>
                  <a:srgbClr val="000000"/>
                </a:solidFill>
                <a:latin typeface="宋体" panose="02010600030101010101" pitchFamily="2" charset="-122"/>
                <a:ea typeface="宋体" panose="02010600030101010101" pitchFamily="2" charset="-122"/>
                <a:sym typeface="+mn-ea"/>
              </a:rPr>
              <a:t> </a:t>
            </a:r>
            <a:endParaRPr lang="zh-CN" altLang="en-US" sz="2000">
              <a:solidFill>
                <a:srgbClr val="000000"/>
              </a:solidFill>
              <a:latin typeface="宋体" panose="02010600030101010101" pitchFamily="2" charset="-122"/>
              <a:ea typeface="宋体" panose="02010600030101010101" pitchFamily="2" charset="-122"/>
              <a:sym typeface="+mn-ea"/>
            </a:endParaRPr>
          </a:p>
        </p:txBody>
      </p:sp>
      <p:sp>
        <p:nvSpPr>
          <p:cNvPr id="4" name="文本框 3"/>
          <p:cNvSpPr txBox="1"/>
          <p:nvPr/>
        </p:nvSpPr>
        <p:spPr>
          <a:xfrm>
            <a:off x="863600" y="1111885"/>
            <a:ext cx="7602855" cy="706755"/>
          </a:xfrm>
          <a:prstGeom prst="rect">
            <a:avLst/>
          </a:prstGeom>
          <a:noFill/>
        </p:spPr>
        <p:txBody>
          <a:bodyPr wrap="square" rtlCol="0" anchor="t">
            <a:spAutoFit/>
          </a:bodyPr>
          <a:p>
            <a:r>
              <a:rPr lang="zh-CN" altLang="en-US" sz="2000" dirty="0">
                <a:latin typeface="+mj-ea"/>
                <a:ea typeface="+mj-ea"/>
                <a:sym typeface="Arial" panose="020B0604020202020204" pitchFamily="34" charset="0"/>
              </a:rPr>
              <a:t>以上四款</a:t>
            </a:r>
            <a:r>
              <a:rPr lang="en-US" altLang="zh-CN" sz="2000" dirty="0">
                <a:latin typeface="+mj-ea"/>
                <a:ea typeface="+mj-ea"/>
                <a:sym typeface="Arial" panose="020B0604020202020204" pitchFamily="34" charset="0"/>
              </a:rPr>
              <a:t>PLC</a:t>
            </a:r>
            <a:r>
              <a:rPr lang="zh-CN" altLang="en-US" sz="2000" dirty="0">
                <a:latin typeface="+mj-ea"/>
                <a:ea typeface="+mj-ea"/>
                <a:sym typeface="Arial" panose="020B0604020202020204" pitchFamily="34" charset="0"/>
              </a:rPr>
              <a:t>又以</a:t>
            </a:r>
            <a:r>
              <a:rPr lang="en-US" altLang="zh-CN" sz="2000" dirty="0">
                <a:latin typeface="+mj-ea"/>
                <a:ea typeface="+mj-ea"/>
                <a:sym typeface="Arial" panose="020B0604020202020204" pitchFamily="34" charset="0"/>
              </a:rPr>
              <a:t>S7-200</a:t>
            </a:r>
            <a:r>
              <a:rPr lang="en-US" altLang="zh-CN" sz="2000">
                <a:solidFill>
                  <a:srgbClr val="000000"/>
                </a:solidFill>
                <a:latin typeface="宋体" panose="02010600030101010101" pitchFamily="2" charset="-122"/>
                <a:ea typeface="宋体" panose="02010600030101010101" pitchFamily="2" charset="-122"/>
                <a:sym typeface="+mn-ea"/>
              </a:rPr>
              <a:t>SMART</a:t>
            </a:r>
            <a:r>
              <a:rPr lang="zh-CN" altLang="en-US" sz="2000">
                <a:solidFill>
                  <a:srgbClr val="000000"/>
                </a:solidFill>
                <a:latin typeface="宋体" panose="02010600030101010101" pitchFamily="2" charset="-122"/>
                <a:ea typeface="宋体" panose="02010600030101010101" pitchFamily="2" charset="-122"/>
                <a:sym typeface="+mn-ea"/>
              </a:rPr>
              <a:t>小型最多并配合扩展模块的使用在很多场合下均能满足要求；数字量输入</a:t>
            </a:r>
            <a:r>
              <a:rPr lang="en-US" altLang="zh-CN" sz="2000">
                <a:solidFill>
                  <a:srgbClr val="000000"/>
                </a:solidFill>
                <a:latin typeface="宋体" panose="02010600030101010101" pitchFamily="2" charset="-122"/>
                <a:ea typeface="宋体" panose="02010600030101010101" pitchFamily="2" charset="-122"/>
                <a:sym typeface="+mn-ea"/>
              </a:rPr>
              <a:t>:DI </a:t>
            </a:r>
            <a:r>
              <a:rPr lang="zh-CN" altLang="en-US" sz="2000">
                <a:solidFill>
                  <a:srgbClr val="000000"/>
                </a:solidFill>
                <a:latin typeface="宋体" panose="02010600030101010101" pitchFamily="2" charset="-122"/>
                <a:ea typeface="宋体" panose="02010600030101010101" pitchFamily="2" charset="-122"/>
                <a:sym typeface="+mn-ea"/>
              </a:rPr>
              <a:t>数字量输出</a:t>
            </a:r>
            <a:r>
              <a:rPr lang="en-US" altLang="zh-CN" sz="2000">
                <a:solidFill>
                  <a:srgbClr val="000000"/>
                </a:solidFill>
                <a:latin typeface="宋体" panose="02010600030101010101" pitchFamily="2" charset="-122"/>
                <a:ea typeface="宋体" panose="02010600030101010101" pitchFamily="2" charset="-122"/>
                <a:sym typeface="+mn-ea"/>
              </a:rPr>
              <a:t>:DO</a:t>
            </a:r>
            <a:r>
              <a:rPr lang="en-US" altLang="zh-CN" sz="2000">
                <a:solidFill>
                  <a:srgbClr val="000000"/>
                </a:solidFill>
                <a:latin typeface="宋体" panose="02010600030101010101" pitchFamily="2" charset="-122"/>
                <a:ea typeface="宋体" panose="02010600030101010101" pitchFamily="2" charset="-122"/>
                <a:sym typeface="+mn-ea"/>
              </a:rPr>
              <a:t> </a:t>
            </a:r>
            <a:endParaRPr lang="zh-CN" altLang="en-US" sz="2000">
              <a:solidFill>
                <a:srgbClr val="000000"/>
              </a:solidFill>
              <a:latin typeface="宋体" panose="02010600030101010101" pitchFamily="2" charset="-122"/>
              <a:ea typeface="宋体" panose="02010600030101010101" pitchFamily="2" charset="-122"/>
              <a:sym typeface="+mn-ea"/>
            </a:endParaRPr>
          </a:p>
        </p:txBody>
      </p:sp>
      <p:sp>
        <p:nvSpPr>
          <p:cNvPr id="6" name="文本框 5"/>
          <p:cNvSpPr txBox="1"/>
          <p:nvPr/>
        </p:nvSpPr>
        <p:spPr>
          <a:xfrm>
            <a:off x="110490" y="6021070"/>
            <a:ext cx="7602855" cy="398780"/>
          </a:xfrm>
          <a:prstGeom prst="rect">
            <a:avLst/>
          </a:prstGeom>
          <a:noFill/>
        </p:spPr>
        <p:txBody>
          <a:bodyPr wrap="square" rtlCol="0" anchor="t">
            <a:spAutoFit/>
          </a:bodyPr>
          <a:p>
            <a:r>
              <a:rPr lang="zh-CN" altLang="en-US" sz="2000">
                <a:solidFill>
                  <a:srgbClr val="000000"/>
                </a:solidFill>
                <a:latin typeface="宋体" panose="02010600030101010101" pitchFamily="2" charset="-122"/>
                <a:ea typeface="宋体" panose="02010600030101010101" pitchFamily="2" charset="-122"/>
                <a:sym typeface="+mn-ea"/>
              </a:rPr>
              <a:t>数字量扩展•</a:t>
            </a:r>
            <a:r>
              <a:rPr lang="en-US" altLang="zh-CN" sz="2000">
                <a:solidFill>
                  <a:srgbClr val="000000"/>
                </a:solidFill>
                <a:latin typeface="宋体" panose="02010600030101010101" pitchFamily="2" charset="-122"/>
                <a:ea typeface="宋体" panose="02010600030101010101" pitchFamily="2" charset="-122"/>
                <a:sym typeface="+mn-ea"/>
              </a:rPr>
              <a:t>EM DE16: 16DI   </a:t>
            </a:r>
            <a:r>
              <a:rPr lang="zh-CN" altLang="en-US" sz="2000">
                <a:solidFill>
                  <a:srgbClr val="000000"/>
                </a:solidFill>
                <a:latin typeface="宋体" panose="02010600030101010101" pitchFamily="2" charset="-122"/>
                <a:ea typeface="宋体" panose="02010600030101010101" pitchFamily="2" charset="-122"/>
                <a:sym typeface="+mn-ea"/>
              </a:rPr>
              <a:t>•</a:t>
            </a:r>
            <a:r>
              <a:rPr lang="en-US" altLang="zh-CN" sz="2000">
                <a:solidFill>
                  <a:srgbClr val="000000"/>
                </a:solidFill>
                <a:latin typeface="宋体" panose="02010600030101010101" pitchFamily="2" charset="-122"/>
                <a:ea typeface="宋体" panose="02010600030101010101" pitchFamily="2" charset="-122"/>
                <a:sym typeface="+mn-ea"/>
              </a:rPr>
              <a:t>EM DR16: 16DO </a:t>
            </a:r>
            <a:r>
              <a:rPr lang="zh-CN" altLang="en-US" sz="2000">
                <a:solidFill>
                  <a:srgbClr val="000000"/>
                </a:solidFill>
                <a:latin typeface="宋体" panose="02010600030101010101" pitchFamily="2" charset="-122"/>
                <a:ea typeface="宋体" panose="02010600030101010101" pitchFamily="2" charset="-122"/>
                <a:sym typeface="+mn-ea"/>
              </a:rPr>
              <a:t>继电器型</a:t>
            </a:r>
            <a:r>
              <a:rPr lang="en-US" altLang="zh-CN" sz="2000">
                <a:solidFill>
                  <a:srgbClr val="000000"/>
                </a:solidFill>
                <a:latin typeface="宋体" panose="02010600030101010101" pitchFamily="2" charset="-122"/>
                <a:ea typeface="宋体" panose="02010600030101010101" pitchFamily="2" charset="-122"/>
                <a:sym typeface="+mn-ea"/>
              </a:rPr>
              <a:t> </a:t>
            </a:r>
            <a:endParaRPr lang="en-US" altLang="zh-CN" sz="2000">
              <a:solidFill>
                <a:srgbClr val="000000"/>
              </a:solidFill>
              <a:latin typeface="宋体" panose="02010600030101010101" pitchFamily="2" charset="-122"/>
              <a:ea typeface="宋体" panose="02010600030101010101" pitchFamily="2" charset="-122"/>
              <a:sym typeface="+mn-ea"/>
            </a:endParaRPr>
          </a:p>
        </p:txBody>
      </p:sp>
      <p:sp>
        <p:nvSpPr>
          <p:cNvPr id="7" name="文本框 6"/>
          <p:cNvSpPr txBox="1"/>
          <p:nvPr/>
        </p:nvSpPr>
        <p:spPr>
          <a:xfrm>
            <a:off x="6586220" y="6021070"/>
            <a:ext cx="3349625" cy="398780"/>
          </a:xfrm>
          <a:prstGeom prst="rect">
            <a:avLst/>
          </a:prstGeom>
          <a:noFill/>
        </p:spPr>
        <p:txBody>
          <a:bodyPr wrap="square" rtlCol="0" anchor="t">
            <a:spAutoFit/>
          </a:bodyPr>
          <a:p>
            <a:r>
              <a:rPr lang="zh-CN" altLang="en-US" sz="2000">
                <a:solidFill>
                  <a:srgbClr val="000000"/>
                </a:solidFill>
                <a:latin typeface="宋体" panose="02010600030101010101" pitchFamily="2" charset="-122"/>
                <a:ea typeface="宋体" panose="02010600030101010101" pitchFamily="2" charset="-122"/>
                <a:sym typeface="+mn-ea"/>
              </a:rPr>
              <a:t>•</a:t>
            </a:r>
            <a:r>
              <a:rPr lang="en-US" altLang="zh-CN" sz="2000">
                <a:solidFill>
                  <a:srgbClr val="000000"/>
                </a:solidFill>
                <a:latin typeface="宋体" panose="02010600030101010101" pitchFamily="2" charset="-122"/>
                <a:ea typeface="宋体" panose="02010600030101010101" pitchFamily="2" charset="-122"/>
                <a:sym typeface="+mn-ea"/>
              </a:rPr>
              <a:t>EM DT16: 16DO </a:t>
            </a:r>
            <a:r>
              <a:rPr lang="zh-CN" altLang="en-US" sz="2000">
                <a:solidFill>
                  <a:srgbClr val="000000"/>
                </a:solidFill>
                <a:latin typeface="宋体" panose="02010600030101010101" pitchFamily="2" charset="-122"/>
                <a:ea typeface="宋体" panose="02010600030101010101" pitchFamily="2" charset="-122"/>
                <a:sym typeface="+mn-ea"/>
              </a:rPr>
              <a:t>晶体</a:t>
            </a:r>
            <a:r>
              <a:rPr lang="zh-CN" altLang="en-US" sz="2000">
                <a:solidFill>
                  <a:srgbClr val="000000"/>
                </a:solidFill>
                <a:latin typeface="宋体" panose="02010600030101010101" pitchFamily="2" charset="-122"/>
                <a:ea typeface="宋体" panose="02010600030101010101" pitchFamily="2" charset="-122"/>
                <a:sym typeface="+mn-ea"/>
              </a:rPr>
              <a:t>这型</a:t>
            </a:r>
            <a:r>
              <a:rPr lang="en-US" altLang="zh-CN" sz="2000">
                <a:solidFill>
                  <a:srgbClr val="000000"/>
                </a:solidFill>
                <a:latin typeface="宋体" panose="02010600030101010101" pitchFamily="2" charset="-122"/>
                <a:ea typeface="宋体" panose="02010600030101010101" pitchFamily="2" charset="-122"/>
                <a:sym typeface="+mn-ea"/>
              </a:rPr>
              <a:t> </a:t>
            </a:r>
            <a:endParaRPr lang="en-US" altLang="zh-CN" sz="2000">
              <a:solidFill>
                <a:srgbClr val="000000"/>
              </a:solidFill>
              <a:latin typeface="宋体" panose="02010600030101010101" pitchFamily="2" charset="-122"/>
              <a:ea typeface="宋体" panose="02010600030101010101" pitchFamily="2" charset="-122"/>
              <a:sym typeface="+mn-ea"/>
            </a:endParaRPr>
          </a:p>
        </p:txBody>
      </p:sp>
      <p:pic>
        <p:nvPicPr>
          <p:cNvPr id="2" name="图片 1" descr="局部截取_20260503_141515"/>
          <p:cNvPicPr>
            <a:picLocks noChangeAspect="1"/>
          </p:cNvPicPr>
          <p:nvPr/>
        </p:nvPicPr>
        <p:blipFill>
          <a:blip r:embed="rId1"/>
          <a:stretch>
            <a:fillRect/>
          </a:stretch>
        </p:blipFill>
        <p:spPr>
          <a:xfrm>
            <a:off x="143510" y="1887220"/>
            <a:ext cx="8948420" cy="389636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4" name="直接连接符 143"/>
          <p:cNvCxnSpPr/>
          <p:nvPr/>
        </p:nvCxnSpPr>
        <p:spPr>
          <a:xfrm flipV="1">
            <a:off x="9163811" y="237140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直接连接符 144"/>
          <p:cNvCxnSpPr/>
          <p:nvPr/>
        </p:nvCxnSpPr>
        <p:spPr>
          <a:xfrm flipV="1">
            <a:off x="9163811" y="244545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6" name="直接连接符 145"/>
          <p:cNvCxnSpPr/>
          <p:nvPr/>
        </p:nvCxnSpPr>
        <p:spPr>
          <a:xfrm flipV="1">
            <a:off x="9163811" y="251950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7" name="直接连接符 146"/>
          <p:cNvCxnSpPr/>
          <p:nvPr/>
        </p:nvCxnSpPr>
        <p:spPr>
          <a:xfrm flipV="1">
            <a:off x="9163811" y="259355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8" name="直接连接符 147"/>
          <p:cNvCxnSpPr/>
          <p:nvPr/>
        </p:nvCxnSpPr>
        <p:spPr>
          <a:xfrm flipV="1">
            <a:off x="9163811" y="266760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直接连接符 148"/>
          <p:cNvCxnSpPr/>
          <p:nvPr/>
        </p:nvCxnSpPr>
        <p:spPr>
          <a:xfrm flipV="1">
            <a:off x="9163811" y="274166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0" name="直接连接符 149"/>
          <p:cNvCxnSpPr/>
          <p:nvPr/>
        </p:nvCxnSpPr>
        <p:spPr>
          <a:xfrm flipV="1">
            <a:off x="9163811" y="281571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1" name="直接连接符 150"/>
          <p:cNvCxnSpPr/>
          <p:nvPr/>
        </p:nvCxnSpPr>
        <p:spPr>
          <a:xfrm flipV="1">
            <a:off x="9163811" y="28897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2" name="直接连接符 151"/>
          <p:cNvCxnSpPr/>
          <p:nvPr/>
        </p:nvCxnSpPr>
        <p:spPr>
          <a:xfrm flipV="1">
            <a:off x="9163811" y="29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直接连接符 152"/>
          <p:cNvCxnSpPr/>
          <p:nvPr/>
        </p:nvCxnSpPr>
        <p:spPr>
          <a:xfrm flipV="1">
            <a:off x="9163811" y="30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4" name="直接连接符 153"/>
          <p:cNvCxnSpPr/>
          <p:nvPr/>
        </p:nvCxnSpPr>
        <p:spPr>
          <a:xfrm flipV="1">
            <a:off x="9163811" y="31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5" name="直接连接符 154"/>
          <p:cNvCxnSpPr/>
          <p:nvPr/>
        </p:nvCxnSpPr>
        <p:spPr>
          <a:xfrm flipV="1">
            <a:off x="9163811" y="31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 name="直接连接符 155"/>
          <p:cNvCxnSpPr/>
          <p:nvPr/>
        </p:nvCxnSpPr>
        <p:spPr>
          <a:xfrm flipV="1">
            <a:off x="9163811" y="32600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直接连接符 156"/>
          <p:cNvCxnSpPr/>
          <p:nvPr/>
        </p:nvCxnSpPr>
        <p:spPr>
          <a:xfrm flipV="1">
            <a:off x="9163811" y="33340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直接连接符 157"/>
          <p:cNvCxnSpPr/>
          <p:nvPr/>
        </p:nvCxnSpPr>
        <p:spPr>
          <a:xfrm flipV="1">
            <a:off x="9163811" y="340811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直接连接符 158"/>
          <p:cNvCxnSpPr/>
          <p:nvPr/>
        </p:nvCxnSpPr>
        <p:spPr>
          <a:xfrm flipV="1">
            <a:off x="9163811" y="348216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0" name="直接连接符 159"/>
          <p:cNvCxnSpPr/>
          <p:nvPr/>
        </p:nvCxnSpPr>
        <p:spPr>
          <a:xfrm flipV="1">
            <a:off x="9163811" y="35562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1" name="直接连接符 160"/>
          <p:cNvCxnSpPr/>
          <p:nvPr/>
        </p:nvCxnSpPr>
        <p:spPr>
          <a:xfrm flipV="1">
            <a:off x="9163811" y="36302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2" name="直接连接符 161"/>
          <p:cNvCxnSpPr/>
          <p:nvPr/>
        </p:nvCxnSpPr>
        <p:spPr>
          <a:xfrm flipV="1">
            <a:off x="9163811" y="37043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3" name="直接连接符 162"/>
          <p:cNvCxnSpPr/>
          <p:nvPr/>
        </p:nvCxnSpPr>
        <p:spPr>
          <a:xfrm flipV="1">
            <a:off x="9163811" y="377836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4" name="直接连接符 163"/>
          <p:cNvCxnSpPr/>
          <p:nvPr/>
        </p:nvCxnSpPr>
        <p:spPr>
          <a:xfrm flipV="1">
            <a:off x="9163811" y="385241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5" name="直接连接符 164"/>
          <p:cNvCxnSpPr/>
          <p:nvPr/>
        </p:nvCxnSpPr>
        <p:spPr>
          <a:xfrm flipV="1">
            <a:off x="9163811" y="392647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6" name="直接连接符 165"/>
          <p:cNvCxnSpPr/>
          <p:nvPr/>
        </p:nvCxnSpPr>
        <p:spPr>
          <a:xfrm flipV="1">
            <a:off x="9163811" y="400052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7" name="直接连接符 166"/>
          <p:cNvCxnSpPr/>
          <p:nvPr/>
        </p:nvCxnSpPr>
        <p:spPr>
          <a:xfrm flipV="1">
            <a:off x="9163811" y="407457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8" name="直接连接符 167"/>
          <p:cNvCxnSpPr/>
          <p:nvPr/>
        </p:nvCxnSpPr>
        <p:spPr>
          <a:xfrm flipV="1">
            <a:off x="9163811" y="414862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9" name="直接连接符 168"/>
          <p:cNvCxnSpPr/>
          <p:nvPr/>
        </p:nvCxnSpPr>
        <p:spPr>
          <a:xfrm flipV="1">
            <a:off x="9163811" y="422267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0" name="直接连接符 169"/>
          <p:cNvCxnSpPr/>
          <p:nvPr/>
        </p:nvCxnSpPr>
        <p:spPr>
          <a:xfrm flipV="1">
            <a:off x="9163811" y="429672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1" name="直接连接符 170"/>
          <p:cNvCxnSpPr/>
          <p:nvPr/>
        </p:nvCxnSpPr>
        <p:spPr>
          <a:xfrm flipV="1">
            <a:off x="9163811" y="437077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2" name="直接连接符 171"/>
          <p:cNvCxnSpPr/>
          <p:nvPr/>
        </p:nvCxnSpPr>
        <p:spPr>
          <a:xfrm flipV="1">
            <a:off x="9163811" y="444482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3" name="直接连接符 172"/>
          <p:cNvCxnSpPr/>
          <p:nvPr/>
        </p:nvCxnSpPr>
        <p:spPr>
          <a:xfrm flipV="1">
            <a:off x="9163811" y="451887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4" name="直接连接符 173"/>
          <p:cNvCxnSpPr/>
          <p:nvPr/>
        </p:nvCxnSpPr>
        <p:spPr>
          <a:xfrm flipV="1">
            <a:off x="9163811" y="459292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5" name="直接连接符 174"/>
          <p:cNvCxnSpPr/>
          <p:nvPr/>
        </p:nvCxnSpPr>
        <p:spPr>
          <a:xfrm flipV="1">
            <a:off x="9163811" y="466697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6" name="直接连接符 175"/>
          <p:cNvCxnSpPr/>
          <p:nvPr/>
        </p:nvCxnSpPr>
        <p:spPr>
          <a:xfrm flipV="1">
            <a:off x="9163811" y="474102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直接连接符 176"/>
          <p:cNvCxnSpPr/>
          <p:nvPr/>
        </p:nvCxnSpPr>
        <p:spPr>
          <a:xfrm flipV="1">
            <a:off x="9163811" y="481507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8" name="直接连接符 177"/>
          <p:cNvCxnSpPr/>
          <p:nvPr/>
        </p:nvCxnSpPr>
        <p:spPr>
          <a:xfrm flipV="1">
            <a:off x="9163811" y="488912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flipV="1">
            <a:off x="9163811" y="496317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0" name="直接连接符 179"/>
          <p:cNvCxnSpPr/>
          <p:nvPr/>
        </p:nvCxnSpPr>
        <p:spPr>
          <a:xfrm flipV="1">
            <a:off x="9163811" y="503723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1" name="直接连接符 180"/>
          <p:cNvCxnSpPr/>
          <p:nvPr/>
        </p:nvCxnSpPr>
        <p:spPr>
          <a:xfrm flipV="1">
            <a:off x="9163811" y="510558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2" name="直接连接符 181"/>
          <p:cNvCxnSpPr/>
          <p:nvPr/>
        </p:nvCxnSpPr>
        <p:spPr>
          <a:xfrm flipV="1">
            <a:off x="9163811" y="517963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3" name="直接连接符 182"/>
          <p:cNvCxnSpPr/>
          <p:nvPr/>
        </p:nvCxnSpPr>
        <p:spPr>
          <a:xfrm flipV="1">
            <a:off x="9163811" y="525368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4" name="直接连接符 183"/>
          <p:cNvCxnSpPr/>
          <p:nvPr/>
        </p:nvCxnSpPr>
        <p:spPr>
          <a:xfrm flipV="1">
            <a:off x="9163811" y="532773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5" name="直接连接符 184"/>
          <p:cNvCxnSpPr/>
          <p:nvPr/>
        </p:nvCxnSpPr>
        <p:spPr>
          <a:xfrm flipV="1">
            <a:off x="9163811" y="540178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6" name="直接连接符 185"/>
          <p:cNvCxnSpPr/>
          <p:nvPr/>
        </p:nvCxnSpPr>
        <p:spPr>
          <a:xfrm flipV="1">
            <a:off x="9152420" y="547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7" name="直接连接符 186"/>
          <p:cNvCxnSpPr/>
          <p:nvPr/>
        </p:nvCxnSpPr>
        <p:spPr>
          <a:xfrm flipV="1">
            <a:off x="9163811" y="351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8" name="直接连接符 187"/>
          <p:cNvCxnSpPr/>
          <p:nvPr/>
        </p:nvCxnSpPr>
        <p:spPr>
          <a:xfrm flipV="1">
            <a:off x="9163811" y="359039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9" name="直接连接符 188"/>
          <p:cNvCxnSpPr/>
          <p:nvPr/>
        </p:nvCxnSpPr>
        <p:spPr>
          <a:xfrm flipV="1">
            <a:off x="9163811" y="366444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0" name="直接连接符 189"/>
          <p:cNvCxnSpPr/>
          <p:nvPr/>
        </p:nvCxnSpPr>
        <p:spPr>
          <a:xfrm flipV="1">
            <a:off x="9163811" y="373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1" name="直接连接符 190"/>
          <p:cNvCxnSpPr/>
          <p:nvPr/>
        </p:nvCxnSpPr>
        <p:spPr>
          <a:xfrm flipV="1">
            <a:off x="9163811" y="381254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2" name="直接连接符 191"/>
          <p:cNvCxnSpPr/>
          <p:nvPr/>
        </p:nvCxnSpPr>
        <p:spPr>
          <a:xfrm flipV="1">
            <a:off x="9163811" y="388659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3" name="直接连接符 192"/>
          <p:cNvCxnSpPr/>
          <p:nvPr/>
        </p:nvCxnSpPr>
        <p:spPr>
          <a:xfrm flipV="1">
            <a:off x="9163811" y="396064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4" name="直接连接符 193"/>
          <p:cNvCxnSpPr/>
          <p:nvPr/>
        </p:nvCxnSpPr>
        <p:spPr>
          <a:xfrm flipV="1">
            <a:off x="9163811" y="403469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5" name="直接连接符 194"/>
          <p:cNvCxnSpPr/>
          <p:nvPr/>
        </p:nvCxnSpPr>
        <p:spPr>
          <a:xfrm flipV="1">
            <a:off x="9163811" y="410874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6" name="直接连接符 195"/>
          <p:cNvCxnSpPr/>
          <p:nvPr/>
        </p:nvCxnSpPr>
        <p:spPr>
          <a:xfrm flipV="1">
            <a:off x="9163811" y="418279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7" name="直接连接符 196"/>
          <p:cNvCxnSpPr/>
          <p:nvPr/>
        </p:nvCxnSpPr>
        <p:spPr>
          <a:xfrm flipV="1">
            <a:off x="9163811" y="425685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8" name="直接连接符 197"/>
          <p:cNvCxnSpPr/>
          <p:nvPr/>
        </p:nvCxnSpPr>
        <p:spPr>
          <a:xfrm flipV="1">
            <a:off x="9163811" y="433090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9" name="直接连接符 198"/>
          <p:cNvCxnSpPr/>
          <p:nvPr/>
        </p:nvCxnSpPr>
        <p:spPr>
          <a:xfrm flipV="1">
            <a:off x="9163811" y="440495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0" name="直接连接符 199"/>
          <p:cNvCxnSpPr/>
          <p:nvPr/>
        </p:nvCxnSpPr>
        <p:spPr>
          <a:xfrm flipV="1">
            <a:off x="9163811" y="447900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1" name="直接连接符 200"/>
          <p:cNvCxnSpPr/>
          <p:nvPr/>
        </p:nvCxnSpPr>
        <p:spPr>
          <a:xfrm flipV="1">
            <a:off x="9163811" y="455305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2" name="直接连接符 201"/>
          <p:cNvCxnSpPr/>
          <p:nvPr/>
        </p:nvCxnSpPr>
        <p:spPr>
          <a:xfrm flipV="1">
            <a:off x="9163811" y="46271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3" name="直接连接符 202"/>
          <p:cNvCxnSpPr/>
          <p:nvPr/>
        </p:nvCxnSpPr>
        <p:spPr>
          <a:xfrm flipV="1">
            <a:off x="9163811" y="470115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4" name="直接连接符 203"/>
          <p:cNvCxnSpPr/>
          <p:nvPr/>
        </p:nvCxnSpPr>
        <p:spPr>
          <a:xfrm flipV="1">
            <a:off x="9163811" y="477520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5" name="直接连接符 204"/>
          <p:cNvCxnSpPr/>
          <p:nvPr/>
        </p:nvCxnSpPr>
        <p:spPr>
          <a:xfrm flipV="1">
            <a:off x="9163811" y="484925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6" name="直接连接符 205"/>
          <p:cNvCxnSpPr/>
          <p:nvPr/>
        </p:nvCxnSpPr>
        <p:spPr>
          <a:xfrm flipV="1">
            <a:off x="9163811" y="492330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7" name="直接连接符 206"/>
          <p:cNvCxnSpPr/>
          <p:nvPr/>
        </p:nvCxnSpPr>
        <p:spPr>
          <a:xfrm flipV="1">
            <a:off x="9163811" y="499735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8" name="直接连接符 207"/>
          <p:cNvCxnSpPr/>
          <p:nvPr/>
        </p:nvCxnSpPr>
        <p:spPr>
          <a:xfrm flipV="1">
            <a:off x="9163811" y="507140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9" name="直接连接符 208"/>
          <p:cNvCxnSpPr/>
          <p:nvPr/>
        </p:nvCxnSpPr>
        <p:spPr>
          <a:xfrm flipV="1">
            <a:off x="9163811" y="51397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0" name="直接连接符 209"/>
          <p:cNvCxnSpPr/>
          <p:nvPr/>
        </p:nvCxnSpPr>
        <p:spPr>
          <a:xfrm flipV="1">
            <a:off x="9163811" y="521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1" name="直接连接符 210"/>
          <p:cNvCxnSpPr/>
          <p:nvPr/>
        </p:nvCxnSpPr>
        <p:spPr>
          <a:xfrm flipV="1">
            <a:off x="9163811" y="528786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2" name="直接连接符 211"/>
          <p:cNvCxnSpPr/>
          <p:nvPr/>
        </p:nvCxnSpPr>
        <p:spPr>
          <a:xfrm flipV="1">
            <a:off x="9163811" y="536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3" name="直接连接符 212"/>
          <p:cNvCxnSpPr/>
          <p:nvPr/>
        </p:nvCxnSpPr>
        <p:spPr>
          <a:xfrm flipV="1">
            <a:off x="9163811" y="54359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0" name="直接连接符 219"/>
          <p:cNvCxnSpPr/>
          <p:nvPr/>
        </p:nvCxnSpPr>
        <p:spPr>
          <a:xfrm flipV="1">
            <a:off x="9163811" y="233722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1" name="直接连接符 220"/>
          <p:cNvCxnSpPr/>
          <p:nvPr/>
        </p:nvCxnSpPr>
        <p:spPr>
          <a:xfrm flipV="1">
            <a:off x="9163811" y="241128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2" name="直接连接符 221"/>
          <p:cNvCxnSpPr/>
          <p:nvPr/>
        </p:nvCxnSpPr>
        <p:spPr>
          <a:xfrm flipV="1">
            <a:off x="9163811" y="248533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3" name="直接连接符 222"/>
          <p:cNvCxnSpPr/>
          <p:nvPr/>
        </p:nvCxnSpPr>
        <p:spPr>
          <a:xfrm flipV="1">
            <a:off x="9163811" y="255938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4" name="直接连接符 223"/>
          <p:cNvCxnSpPr/>
          <p:nvPr/>
        </p:nvCxnSpPr>
        <p:spPr>
          <a:xfrm flipV="1">
            <a:off x="9163811" y="263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5" name="直接连接符 224"/>
          <p:cNvCxnSpPr/>
          <p:nvPr/>
        </p:nvCxnSpPr>
        <p:spPr>
          <a:xfrm flipV="1">
            <a:off x="9163811" y="2707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直接连接符 225"/>
          <p:cNvCxnSpPr/>
          <p:nvPr/>
        </p:nvCxnSpPr>
        <p:spPr>
          <a:xfrm flipV="1">
            <a:off x="9163811" y="278153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7" name="直接连接符 226"/>
          <p:cNvCxnSpPr/>
          <p:nvPr/>
        </p:nvCxnSpPr>
        <p:spPr>
          <a:xfrm flipV="1">
            <a:off x="9163811" y="285558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8" name="直接连接符 227"/>
          <p:cNvCxnSpPr/>
          <p:nvPr/>
        </p:nvCxnSpPr>
        <p:spPr>
          <a:xfrm flipV="1">
            <a:off x="9163811" y="292963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9" name="直接连接符 228"/>
          <p:cNvCxnSpPr/>
          <p:nvPr/>
        </p:nvCxnSpPr>
        <p:spPr>
          <a:xfrm flipV="1">
            <a:off x="9163811" y="300368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0" name="直接连接符 229"/>
          <p:cNvCxnSpPr/>
          <p:nvPr/>
        </p:nvCxnSpPr>
        <p:spPr>
          <a:xfrm flipV="1">
            <a:off x="9163811" y="307773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1" name="直接连接符 230"/>
          <p:cNvCxnSpPr/>
          <p:nvPr/>
        </p:nvCxnSpPr>
        <p:spPr>
          <a:xfrm flipV="1">
            <a:off x="9163811" y="315178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直接连接符 231"/>
          <p:cNvCxnSpPr/>
          <p:nvPr/>
        </p:nvCxnSpPr>
        <p:spPr>
          <a:xfrm flipV="1">
            <a:off x="9163811" y="32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3" name="直接连接符 232"/>
          <p:cNvCxnSpPr/>
          <p:nvPr/>
        </p:nvCxnSpPr>
        <p:spPr>
          <a:xfrm flipV="1">
            <a:off x="9163811" y="329988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4" name="直接连接符 233"/>
          <p:cNvCxnSpPr/>
          <p:nvPr/>
        </p:nvCxnSpPr>
        <p:spPr>
          <a:xfrm flipV="1">
            <a:off x="9163811" y="337393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5" name="直接连接符 234"/>
          <p:cNvCxnSpPr/>
          <p:nvPr/>
        </p:nvCxnSpPr>
        <p:spPr>
          <a:xfrm flipV="1">
            <a:off x="9163811" y="3447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3" name="直接连接符 242"/>
          <p:cNvCxnSpPr/>
          <p:nvPr/>
        </p:nvCxnSpPr>
        <p:spPr>
          <a:xfrm flipV="1">
            <a:off x="9163811" y="151697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4" name="直接连接符 243"/>
          <p:cNvCxnSpPr/>
          <p:nvPr/>
        </p:nvCxnSpPr>
        <p:spPr>
          <a:xfrm flipV="1">
            <a:off x="9163811" y="159102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5" name="直接连接符 244"/>
          <p:cNvCxnSpPr/>
          <p:nvPr/>
        </p:nvCxnSpPr>
        <p:spPr>
          <a:xfrm flipV="1">
            <a:off x="9163811" y="166507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6" name="直接连接符 245"/>
          <p:cNvCxnSpPr/>
          <p:nvPr/>
        </p:nvCxnSpPr>
        <p:spPr>
          <a:xfrm flipV="1">
            <a:off x="9163811" y="173912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7" name="直接连接符 246"/>
          <p:cNvCxnSpPr/>
          <p:nvPr/>
        </p:nvCxnSpPr>
        <p:spPr>
          <a:xfrm flipV="1">
            <a:off x="9163811" y="181317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8" name="直接连接符 247"/>
          <p:cNvCxnSpPr/>
          <p:nvPr/>
        </p:nvCxnSpPr>
        <p:spPr>
          <a:xfrm flipV="1">
            <a:off x="9163811" y="188723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9" name="直接连接符 248"/>
          <p:cNvCxnSpPr/>
          <p:nvPr/>
        </p:nvCxnSpPr>
        <p:spPr>
          <a:xfrm flipV="1">
            <a:off x="9163811" y="196128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0" name="直接连接符 249"/>
          <p:cNvCxnSpPr/>
          <p:nvPr/>
        </p:nvCxnSpPr>
        <p:spPr>
          <a:xfrm flipV="1">
            <a:off x="9163811" y="203533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1" name="直接连接符 250"/>
          <p:cNvCxnSpPr/>
          <p:nvPr/>
        </p:nvCxnSpPr>
        <p:spPr>
          <a:xfrm flipV="1">
            <a:off x="9163811" y="210938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2" name="直接连接符 251"/>
          <p:cNvCxnSpPr/>
          <p:nvPr/>
        </p:nvCxnSpPr>
        <p:spPr>
          <a:xfrm flipV="1">
            <a:off x="9163811" y="218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3" name="直接连接符 252"/>
          <p:cNvCxnSpPr/>
          <p:nvPr/>
        </p:nvCxnSpPr>
        <p:spPr>
          <a:xfrm flipV="1">
            <a:off x="9163811" y="2257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4" name="直接连接符 253"/>
          <p:cNvCxnSpPr/>
          <p:nvPr/>
        </p:nvCxnSpPr>
        <p:spPr>
          <a:xfrm flipV="1">
            <a:off x="9163811" y="148279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5" name="直接连接符 254"/>
          <p:cNvCxnSpPr/>
          <p:nvPr/>
        </p:nvCxnSpPr>
        <p:spPr>
          <a:xfrm flipV="1">
            <a:off x="9163811" y="155685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6" name="直接连接符 255"/>
          <p:cNvCxnSpPr/>
          <p:nvPr/>
        </p:nvCxnSpPr>
        <p:spPr>
          <a:xfrm flipV="1">
            <a:off x="9163811" y="163090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7" name="直接连接符 256"/>
          <p:cNvCxnSpPr/>
          <p:nvPr/>
        </p:nvCxnSpPr>
        <p:spPr>
          <a:xfrm flipV="1">
            <a:off x="9163811" y="170495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直接连接符 257"/>
          <p:cNvCxnSpPr/>
          <p:nvPr/>
        </p:nvCxnSpPr>
        <p:spPr>
          <a:xfrm flipV="1">
            <a:off x="9163811" y="177900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直接连接符 258"/>
          <p:cNvCxnSpPr/>
          <p:nvPr/>
        </p:nvCxnSpPr>
        <p:spPr>
          <a:xfrm flipV="1">
            <a:off x="9163811" y="185305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0" name="直接连接符 259"/>
          <p:cNvCxnSpPr/>
          <p:nvPr/>
        </p:nvCxnSpPr>
        <p:spPr>
          <a:xfrm flipV="1">
            <a:off x="9163811" y="19271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直接连接符 260"/>
          <p:cNvCxnSpPr/>
          <p:nvPr/>
        </p:nvCxnSpPr>
        <p:spPr>
          <a:xfrm flipV="1">
            <a:off x="9163811" y="200115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直接连接符 261"/>
          <p:cNvCxnSpPr/>
          <p:nvPr/>
        </p:nvCxnSpPr>
        <p:spPr>
          <a:xfrm flipV="1">
            <a:off x="9163811" y="207520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3" name="直接连接符 262"/>
          <p:cNvCxnSpPr/>
          <p:nvPr/>
        </p:nvCxnSpPr>
        <p:spPr>
          <a:xfrm flipV="1">
            <a:off x="9163811" y="214925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4" name="直接连接符 263"/>
          <p:cNvCxnSpPr/>
          <p:nvPr/>
        </p:nvCxnSpPr>
        <p:spPr>
          <a:xfrm flipV="1">
            <a:off x="9163811" y="222330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5" name="直接连接符 264"/>
          <p:cNvCxnSpPr/>
          <p:nvPr/>
        </p:nvCxnSpPr>
        <p:spPr>
          <a:xfrm flipV="1">
            <a:off x="9163811" y="229735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6" name="直接连接符 265"/>
          <p:cNvCxnSpPr/>
          <p:nvPr/>
        </p:nvCxnSpPr>
        <p:spPr>
          <a:xfrm flipV="1">
            <a:off x="9163811" y="122362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7" name="直接连接符 266"/>
          <p:cNvCxnSpPr/>
          <p:nvPr/>
        </p:nvCxnSpPr>
        <p:spPr>
          <a:xfrm flipV="1">
            <a:off x="9163811" y="129767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8" name="直接连接符 267"/>
          <p:cNvCxnSpPr/>
          <p:nvPr/>
        </p:nvCxnSpPr>
        <p:spPr>
          <a:xfrm flipV="1">
            <a:off x="9163811" y="137172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9" name="直接连接符 268"/>
          <p:cNvCxnSpPr/>
          <p:nvPr/>
        </p:nvCxnSpPr>
        <p:spPr>
          <a:xfrm flipV="1">
            <a:off x="9163811" y="144577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0" name="直接连接符 269"/>
          <p:cNvCxnSpPr/>
          <p:nvPr/>
        </p:nvCxnSpPr>
        <p:spPr>
          <a:xfrm flipV="1">
            <a:off x="9163811" y="118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1" name="直接连接符 270"/>
          <p:cNvCxnSpPr/>
          <p:nvPr/>
        </p:nvCxnSpPr>
        <p:spPr>
          <a:xfrm flipV="1">
            <a:off x="9163811" y="126254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2" name="直接连接符 271"/>
          <p:cNvCxnSpPr/>
          <p:nvPr/>
        </p:nvCxnSpPr>
        <p:spPr>
          <a:xfrm flipV="1">
            <a:off x="9163811" y="133659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3" name="直接连接符 272"/>
          <p:cNvCxnSpPr/>
          <p:nvPr/>
        </p:nvCxnSpPr>
        <p:spPr>
          <a:xfrm flipV="1">
            <a:off x="9163811" y="141064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4" name="直接连接符 273"/>
          <p:cNvCxnSpPr/>
          <p:nvPr/>
        </p:nvCxnSpPr>
        <p:spPr>
          <a:xfrm flipV="1">
            <a:off x="9163811" y="111159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6" name="直接连接符 275"/>
          <p:cNvCxnSpPr/>
          <p:nvPr/>
        </p:nvCxnSpPr>
        <p:spPr>
          <a:xfrm flipV="1">
            <a:off x="9163811" y="115052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9" name="直接连接符 288"/>
          <p:cNvCxnSpPr/>
          <p:nvPr/>
        </p:nvCxnSpPr>
        <p:spPr>
          <a:xfrm flipV="1">
            <a:off x="8513263" y="510178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0" name="直接连接符 289"/>
          <p:cNvCxnSpPr/>
          <p:nvPr/>
        </p:nvCxnSpPr>
        <p:spPr>
          <a:xfrm flipV="1">
            <a:off x="8513263" y="517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1" name="直接连接符 290"/>
          <p:cNvCxnSpPr/>
          <p:nvPr/>
        </p:nvCxnSpPr>
        <p:spPr>
          <a:xfrm flipV="1">
            <a:off x="8513263" y="524988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2" name="直接连接符 291"/>
          <p:cNvCxnSpPr/>
          <p:nvPr/>
        </p:nvCxnSpPr>
        <p:spPr>
          <a:xfrm flipV="1">
            <a:off x="8513263" y="532393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3" name="直接连接符 292"/>
          <p:cNvCxnSpPr/>
          <p:nvPr/>
        </p:nvCxnSpPr>
        <p:spPr>
          <a:xfrm flipV="1">
            <a:off x="8513263" y="5397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4" name="直接连接符 293"/>
          <p:cNvCxnSpPr/>
          <p:nvPr/>
        </p:nvCxnSpPr>
        <p:spPr>
          <a:xfrm flipV="1">
            <a:off x="8513263" y="546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9" name="直接连接符 298"/>
          <p:cNvCxnSpPr/>
          <p:nvPr/>
        </p:nvCxnSpPr>
        <p:spPr>
          <a:xfrm flipV="1">
            <a:off x="8513263" y="506760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0" name="直接连接符 299"/>
          <p:cNvCxnSpPr/>
          <p:nvPr/>
        </p:nvCxnSpPr>
        <p:spPr>
          <a:xfrm flipV="1">
            <a:off x="8513263" y="514166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1" name="直接连接符 300"/>
          <p:cNvCxnSpPr/>
          <p:nvPr/>
        </p:nvCxnSpPr>
        <p:spPr>
          <a:xfrm flipV="1">
            <a:off x="8513263" y="521571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2" name="直接连接符 301"/>
          <p:cNvCxnSpPr/>
          <p:nvPr/>
        </p:nvCxnSpPr>
        <p:spPr>
          <a:xfrm flipV="1">
            <a:off x="8513263" y="52897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3" name="直接连接符 302"/>
          <p:cNvCxnSpPr/>
          <p:nvPr/>
        </p:nvCxnSpPr>
        <p:spPr>
          <a:xfrm flipV="1">
            <a:off x="8513263" y="53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4" name="直接连接符 303"/>
          <p:cNvCxnSpPr/>
          <p:nvPr/>
        </p:nvCxnSpPr>
        <p:spPr>
          <a:xfrm flipV="1">
            <a:off x="8513263" y="54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3" name="直接连接符 312"/>
          <p:cNvCxnSpPr/>
          <p:nvPr/>
        </p:nvCxnSpPr>
        <p:spPr>
          <a:xfrm flipV="1">
            <a:off x="8513263" y="503058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7" name="直接连接符 316"/>
          <p:cNvCxnSpPr/>
          <p:nvPr/>
        </p:nvCxnSpPr>
        <p:spPr>
          <a:xfrm flipV="1">
            <a:off x="8513263" y="499545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7" name="直接连接符 326"/>
          <p:cNvCxnSpPr/>
          <p:nvPr/>
        </p:nvCxnSpPr>
        <p:spPr>
          <a:xfrm flipV="1">
            <a:off x="110559" y="153786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8" name="直接连接符 327"/>
          <p:cNvCxnSpPr/>
          <p:nvPr/>
        </p:nvCxnSpPr>
        <p:spPr>
          <a:xfrm flipV="1">
            <a:off x="110559" y="16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9" name="直接连接符 328"/>
          <p:cNvCxnSpPr/>
          <p:nvPr/>
        </p:nvCxnSpPr>
        <p:spPr>
          <a:xfrm flipV="1">
            <a:off x="110559" y="16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0" name="直接连接符 329"/>
          <p:cNvCxnSpPr/>
          <p:nvPr/>
        </p:nvCxnSpPr>
        <p:spPr>
          <a:xfrm flipV="1">
            <a:off x="110559" y="17600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1" name="直接连接符 330"/>
          <p:cNvCxnSpPr/>
          <p:nvPr/>
        </p:nvCxnSpPr>
        <p:spPr>
          <a:xfrm flipV="1">
            <a:off x="110559" y="183406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2" name="直接连接符 331"/>
          <p:cNvCxnSpPr/>
          <p:nvPr/>
        </p:nvCxnSpPr>
        <p:spPr>
          <a:xfrm flipV="1">
            <a:off x="110559" y="150368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直接连接符 332"/>
          <p:cNvCxnSpPr/>
          <p:nvPr/>
        </p:nvCxnSpPr>
        <p:spPr>
          <a:xfrm flipV="1">
            <a:off x="110559" y="157773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直接连接符 333"/>
          <p:cNvCxnSpPr/>
          <p:nvPr/>
        </p:nvCxnSpPr>
        <p:spPr>
          <a:xfrm flipV="1">
            <a:off x="110559" y="165178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直接连接符 334"/>
          <p:cNvCxnSpPr/>
          <p:nvPr/>
        </p:nvCxnSpPr>
        <p:spPr>
          <a:xfrm flipV="1">
            <a:off x="110559" y="17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直接连接符 335"/>
          <p:cNvCxnSpPr/>
          <p:nvPr/>
        </p:nvCxnSpPr>
        <p:spPr>
          <a:xfrm flipV="1">
            <a:off x="110559" y="179988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直接连接符 336"/>
          <p:cNvCxnSpPr/>
          <p:nvPr/>
        </p:nvCxnSpPr>
        <p:spPr>
          <a:xfrm flipV="1">
            <a:off x="110559" y="187393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直接连接符 337"/>
          <p:cNvCxnSpPr/>
          <p:nvPr/>
        </p:nvCxnSpPr>
        <p:spPr>
          <a:xfrm flipV="1">
            <a:off x="110559" y="124450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直接连接符 338"/>
          <p:cNvCxnSpPr/>
          <p:nvPr/>
        </p:nvCxnSpPr>
        <p:spPr>
          <a:xfrm flipV="1">
            <a:off x="110559" y="131855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直接连接符 339"/>
          <p:cNvCxnSpPr/>
          <p:nvPr/>
        </p:nvCxnSpPr>
        <p:spPr>
          <a:xfrm flipV="1">
            <a:off x="110559" y="139261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直接连接符 340"/>
          <p:cNvCxnSpPr/>
          <p:nvPr/>
        </p:nvCxnSpPr>
        <p:spPr>
          <a:xfrm flipV="1">
            <a:off x="110559" y="14666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直接连接符 341"/>
          <p:cNvCxnSpPr/>
          <p:nvPr/>
        </p:nvCxnSpPr>
        <p:spPr>
          <a:xfrm flipV="1">
            <a:off x="110559" y="120938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直接连接符 342"/>
          <p:cNvCxnSpPr/>
          <p:nvPr/>
        </p:nvCxnSpPr>
        <p:spPr>
          <a:xfrm flipV="1">
            <a:off x="110559" y="128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直接连接符 343"/>
          <p:cNvCxnSpPr/>
          <p:nvPr/>
        </p:nvCxnSpPr>
        <p:spPr>
          <a:xfrm flipV="1">
            <a:off x="110559" y="135748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直接连接符 344"/>
          <p:cNvCxnSpPr/>
          <p:nvPr/>
        </p:nvCxnSpPr>
        <p:spPr>
          <a:xfrm flipV="1">
            <a:off x="110559" y="143153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6" name="直接连接符 345"/>
          <p:cNvCxnSpPr/>
          <p:nvPr/>
        </p:nvCxnSpPr>
        <p:spPr>
          <a:xfrm flipV="1">
            <a:off x="110559" y="1132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7" name="直接连接符 346"/>
          <p:cNvCxnSpPr/>
          <p:nvPr/>
        </p:nvCxnSpPr>
        <p:spPr>
          <a:xfrm flipV="1">
            <a:off x="110559" y="117140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8" name="直接连接符 347"/>
          <p:cNvCxnSpPr/>
          <p:nvPr/>
        </p:nvCxnSpPr>
        <p:spPr>
          <a:xfrm flipV="1">
            <a:off x="764906" y="121128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9" name="直接连接符 348"/>
          <p:cNvCxnSpPr/>
          <p:nvPr/>
        </p:nvCxnSpPr>
        <p:spPr>
          <a:xfrm flipV="1">
            <a:off x="764906" y="128533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0" name="直接连接符 349"/>
          <p:cNvCxnSpPr/>
          <p:nvPr/>
        </p:nvCxnSpPr>
        <p:spPr>
          <a:xfrm flipV="1">
            <a:off x="764906" y="135938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1" name="直接连接符 350"/>
          <p:cNvCxnSpPr/>
          <p:nvPr/>
        </p:nvCxnSpPr>
        <p:spPr>
          <a:xfrm flipV="1">
            <a:off x="764906" y="143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2" name="直接连接符 351"/>
          <p:cNvCxnSpPr/>
          <p:nvPr/>
        </p:nvCxnSpPr>
        <p:spPr>
          <a:xfrm flipV="1">
            <a:off x="764906" y="1507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3" name="直接连接符 352"/>
          <p:cNvCxnSpPr/>
          <p:nvPr/>
        </p:nvCxnSpPr>
        <p:spPr>
          <a:xfrm flipV="1">
            <a:off x="764906" y="158153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4" name="直接连接符 353"/>
          <p:cNvCxnSpPr/>
          <p:nvPr/>
        </p:nvCxnSpPr>
        <p:spPr>
          <a:xfrm flipV="1">
            <a:off x="764906" y="11771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5" name="直接连接符 354"/>
          <p:cNvCxnSpPr/>
          <p:nvPr/>
        </p:nvCxnSpPr>
        <p:spPr>
          <a:xfrm flipV="1">
            <a:off x="764906" y="125115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6" name="直接连接符 355"/>
          <p:cNvCxnSpPr/>
          <p:nvPr/>
        </p:nvCxnSpPr>
        <p:spPr>
          <a:xfrm flipV="1">
            <a:off x="764906" y="13252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7" name="直接连接符 356"/>
          <p:cNvCxnSpPr/>
          <p:nvPr/>
        </p:nvCxnSpPr>
        <p:spPr>
          <a:xfrm flipV="1">
            <a:off x="764906" y="139925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8" name="直接连接符 357"/>
          <p:cNvCxnSpPr/>
          <p:nvPr/>
        </p:nvCxnSpPr>
        <p:spPr>
          <a:xfrm flipV="1">
            <a:off x="764906" y="147330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9" name="直接连接符 358"/>
          <p:cNvCxnSpPr/>
          <p:nvPr/>
        </p:nvCxnSpPr>
        <p:spPr>
          <a:xfrm flipV="1">
            <a:off x="764906" y="154735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0" name="直接连接符 359"/>
          <p:cNvCxnSpPr/>
          <p:nvPr/>
        </p:nvCxnSpPr>
        <p:spPr>
          <a:xfrm flipV="1">
            <a:off x="764906" y="114007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1" name="直接连接符 360"/>
          <p:cNvCxnSpPr/>
          <p:nvPr/>
        </p:nvCxnSpPr>
        <p:spPr>
          <a:xfrm flipV="1">
            <a:off x="764906" y="110590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71755" y="836295"/>
            <a:ext cx="9899650" cy="0"/>
          </a:xfrm>
          <a:prstGeom prst="line">
            <a:avLst/>
          </a:prstGeom>
          <a:ln w="88900" cap="flat" cmpd="thickThin">
            <a:solidFill>
              <a:schemeClr val="accent1">
                <a:lumMod val="75000"/>
              </a:schemeClr>
            </a:solidFill>
            <a:prstDash val="solid"/>
            <a:bevel/>
            <a:headEnd type="none"/>
          </a:ln>
        </p:spPr>
        <p:style>
          <a:lnRef idx="1">
            <a:schemeClr val="accent1"/>
          </a:lnRef>
          <a:fillRef idx="0">
            <a:schemeClr val="accent1"/>
          </a:fillRef>
          <a:effectRef idx="0">
            <a:schemeClr val="accent1"/>
          </a:effectRef>
          <a:fontRef idx="minor">
            <a:schemeClr val="tx1"/>
          </a:fontRef>
        </p:style>
      </p:cxnSp>
      <p:sp>
        <p:nvSpPr>
          <p:cNvPr id="4" name="文本框 3"/>
          <p:cNvSpPr txBox="1"/>
          <p:nvPr/>
        </p:nvSpPr>
        <p:spPr>
          <a:xfrm>
            <a:off x="575310" y="1150620"/>
            <a:ext cx="7602855" cy="560070"/>
          </a:xfrm>
          <a:prstGeom prst="rect">
            <a:avLst/>
          </a:prstGeom>
          <a:noFill/>
        </p:spPr>
        <p:txBody>
          <a:bodyPr wrap="square" rtlCol="0" anchor="t">
            <a:noAutofit/>
          </a:bodyPr>
          <a:p>
            <a:r>
              <a:rPr lang="en-US" altLang="zh-CN" sz="2000">
                <a:solidFill>
                  <a:srgbClr val="000000"/>
                </a:solidFill>
                <a:latin typeface="宋体" panose="02010600030101010101" pitchFamily="2" charset="-122"/>
                <a:ea typeface="宋体" panose="02010600030101010101" pitchFamily="2" charset="-122"/>
                <a:sym typeface="+mn-ea"/>
              </a:rPr>
              <a:t>SIEMENS </a:t>
            </a:r>
            <a:r>
              <a:rPr lang="en-US" altLang="zh-CN" sz="2000" dirty="0">
                <a:latin typeface="+mj-ea"/>
                <a:ea typeface="+mj-ea"/>
                <a:sym typeface="Arial" panose="020B0604020202020204" pitchFamily="34" charset="0"/>
              </a:rPr>
              <a:t>PLC S7-200</a:t>
            </a:r>
            <a:r>
              <a:rPr lang="en-US" altLang="zh-CN" sz="2000">
                <a:solidFill>
                  <a:srgbClr val="000000"/>
                </a:solidFill>
                <a:latin typeface="宋体" panose="02010600030101010101" pitchFamily="2" charset="-122"/>
                <a:ea typeface="宋体" panose="02010600030101010101" pitchFamily="2" charset="-122"/>
                <a:sym typeface="+mn-ea"/>
              </a:rPr>
              <a:t>SMART</a:t>
            </a:r>
            <a:r>
              <a:rPr lang="zh-CN" altLang="en-US" sz="2000">
                <a:solidFill>
                  <a:srgbClr val="000000"/>
                </a:solidFill>
                <a:latin typeface="宋体" panose="02010600030101010101" pitchFamily="2" charset="-122"/>
                <a:ea typeface="宋体" panose="02010600030101010101" pitchFamily="2" charset="-122"/>
                <a:sym typeface="+mn-ea"/>
              </a:rPr>
              <a:t>小型最多并配合扩展模块的使用在很多场合下均能满足要求；模拟量输入：</a:t>
            </a:r>
            <a:r>
              <a:rPr lang="en-US" altLang="zh-CN" sz="2000">
                <a:solidFill>
                  <a:srgbClr val="000000"/>
                </a:solidFill>
                <a:latin typeface="宋体" panose="02010600030101010101" pitchFamily="2" charset="-122"/>
                <a:ea typeface="宋体" panose="02010600030101010101" pitchFamily="2" charset="-122"/>
                <a:sym typeface="+mn-ea"/>
              </a:rPr>
              <a:t>AI  </a:t>
            </a:r>
            <a:r>
              <a:rPr lang="zh-CN" altLang="en-US" sz="2000">
                <a:solidFill>
                  <a:srgbClr val="000000"/>
                </a:solidFill>
                <a:latin typeface="宋体" panose="02010600030101010101" pitchFamily="2" charset="-122"/>
                <a:ea typeface="宋体" panose="02010600030101010101" pitchFamily="2" charset="-122"/>
                <a:sym typeface="+mn-ea"/>
              </a:rPr>
              <a:t>模拟量输出</a:t>
            </a:r>
            <a:r>
              <a:rPr lang="en-US" altLang="zh-CN" sz="2000">
                <a:solidFill>
                  <a:srgbClr val="000000"/>
                </a:solidFill>
                <a:latin typeface="宋体" panose="02010600030101010101" pitchFamily="2" charset="-122"/>
                <a:ea typeface="宋体" panose="02010600030101010101" pitchFamily="2" charset="-122"/>
                <a:sym typeface="+mn-ea"/>
              </a:rPr>
              <a:t>AO </a:t>
            </a:r>
            <a:endParaRPr lang="zh-CN" altLang="en-US" sz="2000">
              <a:solidFill>
                <a:srgbClr val="000000"/>
              </a:solidFill>
              <a:latin typeface="宋体" panose="02010600030101010101" pitchFamily="2" charset="-122"/>
              <a:ea typeface="宋体" panose="02010600030101010101" pitchFamily="2" charset="-122"/>
              <a:sym typeface="+mn-ea"/>
            </a:endParaRPr>
          </a:p>
        </p:txBody>
      </p:sp>
      <p:pic>
        <p:nvPicPr>
          <p:cNvPr id="8" name="图片 7" descr="局部截取_20260503_141621"/>
          <p:cNvPicPr>
            <a:picLocks noChangeAspect="1"/>
          </p:cNvPicPr>
          <p:nvPr/>
        </p:nvPicPr>
        <p:blipFill>
          <a:blip r:embed="rId1"/>
          <a:stretch>
            <a:fillRect/>
          </a:stretch>
        </p:blipFill>
        <p:spPr>
          <a:xfrm>
            <a:off x="287655" y="2090420"/>
            <a:ext cx="9312910" cy="4562475"/>
          </a:xfrm>
          <a:prstGeom prst="rect">
            <a:avLst/>
          </a:prstGeom>
        </p:spPr>
      </p:pic>
      <p:sp>
        <p:nvSpPr>
          <p:cNvPr id="3" name="文本框 2"/>
          <p:cNvSpPr txBox="1"/>
          <p:nvPr/>
        </p:nvSpPr>
        <p:spPr>
          <a:xfrm>
            <a:off x="862965" y="332105"/>
            <a:ext cx="7602855" cy="398780"/>
          </a:xfrm>
          <a:prstGeom prst="rect">
            <a:avLst/>
          </a:prstGeom>
          <a:noFill/>
        </p:spPr>
        <p:txBody>
          <a:bodyPr wrap="square" rtlCol="0" anchor="t">
            <a:spAutoFit/>
          </a:bodyPr>
          <a:p>
            <a:r>
              <a:rPr lang="zh-CN" altLang="en-US" sz="2000" dirty="0">
                <a:latin typeface="+mj-ea"/>
                <a:ea typeface="+mj-ea"/>
                <a:sym typeface="Arial" panose="020B0604020202020204" pitchFamily="34" charset="0"/>
              </a:rPr>
              <a:t>空调领域主打的</a:t>
            </a:r>
            <a:r>
              <a:rPr lang="en-US" altLang="zh-CN" sz="2000" dirty="0">
                <a:latin typeface="+mj-ea"/>
                <a:ea typeface="+mj-ea"/>
                <a:sym typeface="Arial" panose="020B0604020202020204" pitchFamily="34" charset="0"/>
              </a:rPr>
              <a:t>PLC</a:t>
            </a:r>
            <a:r>
              <a:rPr lang="zh-CN" altLang="en-US" sz="2000" dirty="0">
                <a:latin typeface="+mj-ea"/>
                <a:ea typeface="+mj-ea"/>
                <a:sym typeface="Arial" panose="020B0604020202020204" pitchFamily="34" charset="0"/>
              </a:rPr>
              <a:t>以</a:t>
            </a:r>
            <a:r>
              <a:rPr lang="en-US" altLang="zh-CN" sz="2000">
                <a:solidFill>
                  <a:srgbClr val="000000"/>
                </a:solidFill>
                <a:latin typeface="宋体" panose="02010600030101010101" pitchFamily="2" charset="-122"/>
                <a:ea typeface="宋体" panose="02010600030101010101" pitchFamily="2" charset="-122"/>
                <a:sym typeface="+mn-ea"/>
              </a:rPr>
              <a:t>SIEMENS</a:t>
            </a:r>
            <a:r>
              <a:rPr lang="en-US" altLang="zh-CN" sz="2000" dirty="0">
                <a:latin typeface="+mj-ea"/>
                <a:ea typeface="+mj-ea"/>
                <a:sym typeface="Arial" panose="020B0604020202020204" pitchFamily="34" charset="0"/>
              </a:rPr>
              <a:t>S7-200</a:t>
            </a:r>
            <a:r>
              <a:rPr lang="zh-CN" altLang="en-US" sz="2000">
                <a:solidFill>
                  <a:srgbClr val="000000"/>
                </a:solidFill>
                <a:latin typeface="宋体" panose="02010600030101010101" pitchFamily="2" charset="-122"/>
                <a:ea typeface="宋体" panose="02010600030101010101" pitchFamily="2" charset="-122"/>
                <a:sym typeface="+mn-ea"/>
              </a:rPr>
              <a:t>及</a:t>
            </a:r>
            <a:r>
              <a:rPr lang="en-US" altLang="zh-CN" sz="2000">
                <a:solidFill>
                  <a:srgbClr val="000000"/>
                </a:solidFill>
                <a:latin typeface="宋体" panose="02010600030101010101" pitchFamily="2" charset="-122"/>
                <a:ea typeface="宋体" panose="02010600030101010101" pitchFamily="2" charset="-122"/>
                <a:sym typeface="+mn-ea"/>
              </a:rPr>
              <a:t>S7-1200  S7-1500</a:t>
            </a:r>
            <a:r>
              <a:rPr lang="zh-CN" altLang="en-US" sz="2000">
                <a:solidFill>
                  <a:srgbClr val="000000"/>
                </a:solidFill>
                <a:latin typeface="宋体" panose="02010600030101010101" pitchFamily="2" charset="-122"/>
                <a:ea typeface="宋体" panose="02010600030101010101" pitchFamily="2" charset="-122"/>
                <a:sym typeface="+mn-ea"/>
              </a:rPr>
              <a:t>为主</a:t>
            </a:r>
            <a:r>
              <a:rPr lang="en-US" altLang="zh-CN" sz="2000">
                <a:solidFill>
                  <a:srgbClr val="000000"/>
                </a:solidFill>
                <a:latin typeface="宋体" panose="02010600030101010101" pitchFamily="2" charset="-122"/>
                <a:ea typeface="宋体" panose="02010600030101010101" pitchFamily="2" charset="-122"/>
                <a:sym typeface="+mn-ea"/>
              </a:rPr>
              <a:t> </a:t>
            </a:r>
            <a:endParaRPr lang="zh-CN" altLang="en-US" sz="2000">
              <a:solidFill>
                <a:srgbClr val="000000"/>
              </a:solidFill>
              <a:latin typeface="宋体" panose="02010600030101010101" pitchFamily="2" charset="-122"/>
              <a:ea typeface="宋体" panose="02010600030101010101" pitchFamily="2" charset="-122"/>
              <a:sym typeface="+mn-e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4" name="直接连接符 143"/>
          <p:cNvCxnSpPr/>
          <p:nvPr/>
        </p:nvCxnSpPr>
        <p:spPr>
          <a:xfrm flipV="1">
            <a:off x="9163811" y="237140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直接连接符 144"/>
          <p:cNvCxnSpPr/>
          <p:nvPr/>
        </p:nvCxnSpPr>
        <p:spPr>
          <a:xfrm flipV="1">
            <a:off x="9163811" y="244545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6" name="直接连接符 145"/>
          <p:cNvCxnSpPr/>
          <p:nvPr/>
        </p:nvCxnSpPr>
        <p:spPr>
          <a:xfrm flipV="1">
            <a:off x="9163811" y="251950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7" name="直接连接符 146"/>
          <p:cNvCxnSpPr/>
          <p:nvPr/>
        </p:nvCxnSpPr>
        <p:spPr>
          <a:xfrm flipV="1">
            <a:off x="9163811" y="259355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8" name="直接连接符 147"/>
          <p:cNvCxnSpPr/>
          <p:nvPr/>
        </p:nvCxnSpPr>
        <p:spPr>
          <a:xfrm flipV="1">
            <a:off x="9163811" y="266760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直接连接符 148"/>
          <p:cNvCxnSpPr/>
          <p:nvPr/>
        </p:nvCxnSpPr>
        <p:spPr>
          <a:xfrm flipV="1">
            <a:off x="9163811" y="274166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0" name="直接连接符 149"/>
          <p:cNvCxnSpPr/>
          <p:nvPr/>
        </p:nvCxnSpPr>
        <p:spPr>
          <a:xfrm flipV="1">
            <a:off x="9163811" y="281571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1" name="直接连接符 150"/>
          <p:cNvCxnSpPr/>
          <p:nvPr/>
        </p:nvCxnSpPr>
        <p:spPr>
          <a:xfrm flipV="1">
            <a:off x="9163811" y="28897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2" name="直接连接符 151"/>
          <p:cNvCxnSpPr/>
          <p:nvPr/>
        </p:nvCxnSpPr>
        <p:spPr>
          <a:xfrm flipV="1">
            <a:off x="9163811" y="29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直接连接符 152"/>
          <p:cNvCxnSpPr/>
          <p:nvPr/>
        </p:nvCxnSpPr>
        <p:spPr>
          <a:xfrm flipV="1">
            <a:off x="9163811" y="30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4" name="直接连接符 153"/>
          <p:cNvCxnSpPr/>
          <p:nvPr/>
        </p:nvCxnSpPr>
        <p:spPr>
          <a:xfrm flipV="1">
            <a:off x="9163811" y="31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5" name="直接连接符 154"/>
          <p:cNvCxnSpPr/>
          <p:nvPr/>
        </p:nvCxnSpPr>
        <p:spPr>
          <a:xfrm flipV="1">
            <a:off x="9163811" y="31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 name="直接连接符 155"/>
          <p:cNvCxnSpPr/>
          <p:nvPr/>
        </p:nvCxnSpPr>
        <p:spPr>
          <a:xfrm flipV="1">
            <a:off x="9163811" y="32600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直接连接符 156"/>
          <p:cNvCxnSpPr/>
          <p:nvPr/>
        </p:nvCxnSpPr>
        <p:spPr>
          <a:xfrm flipV="1">
            <a:off x="9163811" y="33340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直接连接符 157"/>
          <p:cNvCxnSpPr/>
          <p:nvPr/>
        </p:nvCxnSpPr>
        <p:spPr>
          <a:xfrm flipV="1">
            <a:off x="9163811" y="340811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直接连接符 158"/>
          <p:cNvCxnSpPr/>
          <p:nvPr/>
        </p:nvCxnSpPr>
        <p:spPr>
          <a:xfrm flipV="1">
            <a:off x="9163811" y="348216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0" name="直接连接符 159"/>
          <p:cNvCxnSpPr/>
          <p:nvPr/>
        </p:nvCxnSpPr>
        <p:spPr>
          <a:xfrm flipV="1">
            <a:off x="9163811" y="35562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1" name="直接连接符 160"/>
          <p:cNvCxnSpPr/>
          <p:nvPr/>
        </p:nvCxnSpPr>
        <p:spPr>
          <a:xfrm flipV="1">
            <a:off x="9163811" y="363026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2" name="直接连接符 161"/>
          <p:cNvCxnSpPr/>
          <p:nvPr/>
        </p:nvCxnSpPr>
        <p:spPr>
          <a:xfrm flipV="1">
            <a:off x="9163811" y="370431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3" name="直接连接符 162"/>
          <p:cNvCxnSpPr/>
          <p:nvPr/>
        </p:nvCxnSpPr>
        <p:spPr>
          <a:xfrm flipV="1">
            <a:off x="9163811" y="377836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4" name="直接连接符 163"/>
          <p:cNvCxnSpPr/>
          <p:nvPr/>
        </p:nvCxnSpPr>
        <p:spPr>
          <a:xfrm flipV="1">
            <a:off x="9163811" y="385241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5" name="直接连接符 164"/>
          <p:cNvCxnSpPr/>
          <p:nvPr/>
        </p:nvCxnSpPr>
        <p:spPr>
          <a:xfrm flipV="1">
            <a:off x="9163811" y="392647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6" name="直接连接符 165"/>
          <p:cNvCxnSpPr/>
          <p:nvPr/>
        </p:nvCxnSpPr>
        <p:spPr>
          <a:xfrm flipV="1">
            <a:off x="9163811" y="400052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7" name="直接连接符 166"/>
          <p:cNvCxnSpPr/>
          <p:nvPr/>
        </p:nvCxnSpPr>
        <p:spPr>
          <a:xfrm flipV="1">
            <a:off x="9163811" y="407457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8" name="直接连接符 167"/>
          <p:cNvCxnSpPr/>
          <p:nvPr/>
        </p:nvCxnSpPr>
        <p:spPr>
          <a:xfrm flipV="1">
            <a:off x="9163811" y="414862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9" name="直接连接符 168"/>
          <p:cNvCxnSpPr/>
          <p:nvPr/>
        </p:nvCxnSpPr>
        <p:spPr>
          <a:xfrm flipV="1">
            <a:off x="9163811" y="422267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0" name="直接连接符 169"/>
          <p:cNvCxnSpPr/>
          <p:nvPr/>
        </p:nvCxnSpPr>
        <p:spPr>
          <a:xfrm flipV="1">
            <a:off x="9163811" y="429672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1" name="直接连接符 170"/>
          <p:cNvCxnSpPr/>
          <p:nvPr/>
        </p:nvCxnSpPr>
        <p:spPr>
          <a:xfrm flipV="1">
            <a:off x="9163811" y="437077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2" name="直接连接符 171"/>
          <p:cNvCxnSpPr/>
          <p:nvPr/>
        </p:nvCxnSpPr>
        <p:spPr>
          <a:xfrm flipV="1">
            <a:off x="9163811" y="444482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3" name="直接连接符 172"/>
          <p:cNvCxnSpPr/>
          <p:nvPr/>
        </p:nvCxnSpPr>
        <p:spPr>
          <a:xfrm flipV="1">
            <a:off x="9163811" y="451887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4" name="直接连接符 173"/>
          <p:cNvCxnSpPr/>
          <p:nvPr/>
        </p:nvCxnSpPr>
        <p:spPr>
          <a:xfrm flipV="1">
            <a:off x="9163811" y="459292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5" name="直接连接符 174"/>
          <p:cNvCxnSpPr/>
          <p:nvPr/>
        </p:nvCxnSpPr>
        <p:spPr>
          <a:xfrm flipV="1">
            <a:off x="9163811" y="466697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6" name="直接连接符 175"/>
          <p:cNvCxnSpPr/>
          <p:nvPr/>
        </p:nvCxnSpPr>
        <p:spPr>
          <a:xfrm flipV="1">
            <a:off x="9163811" y="474102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直接连接符 176"/>
          <p:cNvCxnSpPr/>
          <p:nvPr/>
        </p:nvCxnSpPr>
        <p:spPr>
          <a:xfrm flipV="1">
            <a:off x="9163811" y="481507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8" name="直接连接符 177"/>
          <p:cNvCxnSpPr/>
          <p:nvPr/>
        </p:nvCxnSpPr>
        <p:spPr>
          <a:xfrm flipV="1">
            <a:off x="9163811" y="488912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9" name="直接连接符 178"/>
          <p:cNvCxnSpPr/>
          <p:nvPr/>
        </p:nvCxnSpPr>
        <p:spPr>
          <a:xfrm flipV="1">
            <a:off x="9163811" y="496317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0" name="直接连接符 179"/>
          <p:cNvCxnSpPr/>
          <p:nvPr/>
        </p:nvCxnSpPr>
        <p:spPr>
          <a:xfrm flipV="1">
            <a:off x="9163811" y="503723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1" name="直接连接符 180"/>
          <p:cNvCxnSpPr/>
          <p:nvPr/>
        </p:nvCxnSpPr>
        <p:spPr>
          <a:xfrm flipV="1">
            <a:off x="9163811" y="510558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2" name="直接连接符 181"/>
          <p:cNvCxnSpPr/>
          <p:nvPr/>
        </p:nvCxnSpPr>
        <p:spPr>
          <a:xfrm flipV="1">
            <a:off x="9163811" y="517963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3" name="直接连接符 182"/>
          <p:cNvCxnSpPr/>
          <p:nvPr/>
        </p:nvCxnSpPr>
        <p:spPr>
          <a:xfrm flipV="1">
            <a:off x="9163811" y="525368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4" name="直接连接符 183"/>
          <p:cNvCxnSpPr/>
          <p:nvPr/>
        </p:nvCxnSpPr>
        <p:spPr>
          <a:xfrm flipV="1">
            <a:off x="9163811" y="532773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5" name="直接连接符 184"/>
          <p:cNvCxnSpPr/>
          <p:nvPr/>
        </p:nvCxnSpPr>
        <p:spPr>
          <a:xfrm flipV="1">
            <a:off x="9163811" y="540178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6" name="直接连接符 185"/>
          <p:cNvCxnSpPr/>
          <p:nvPr/>
        </p:nvCxnSpPr>
        <p:spPr>
          <a:xfrm flipV="1">
            <a:off x="9152420" y="547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7" name="直接连接符 186"/>
          <p:cNvCxnSpPr/>
          <p:nvPr/>
        </p:nvCxnSpPr>
        <p:spPr>
          <a:xfrm flipV="1">
            <a:off x="9163811" y="351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8" name="直接连接符 187"/>
          <p:cNvCxnSpPr/>
          <p:nvPr/>
        </p:nvCxnSpPr>
        <p:spPr>
          <a:xfrm flipV="1">
            <a:off x="9163811" y="359039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9" name="直接连接符 188"/>
          <p:cNvCxnSpPr/>
          <p:nvPr/>
        </p:nvCxnSpPr>
        <p:spPr>
          <a:xfrm flipV="1">
            <a:off x="9163811" y="366444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0" name="直接连接符 189"/>
          <p:cNvCxnSpPr/>
          <p:nvPr/>
        </p:nvCxnSpPr>
        <p:spPr>
          <a:xfrm flipV="1">
            <a:off x="9163811" y="373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1" name="直接连接符 190"/>
          <p:cNvCxnSpPr/>
          <p:nvPr/>
        </p:nvCxnSpPr>
        <p:spPr>
          <a:xfrm flipV="1">
            <a:off x="9163811" y="381254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2" name="直接连接符 191"/>
          <p:cNvCxnSpPr/>
          <p:nvPr/>
        </p:nvCxnSpPr>
        <p:spPr>
          <a:xfrm flipV="1">
            <a:off x="9163811" y="388659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3" name="直接连接符 192"/>
          <p:cNvCxnSpPr/>
          <p:nvPr/>
        </p:nvCxnSpPr>
        <p:spPr>
          <a:xfrm flipV="1">
            <a:off x="9163811" y="396064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4" name="直接连接符 193"/>
          <p:cNvCxnSpPr/>
          <p:nvPr/>
        </p:nvCxnSpPr>
        <p:spPr>
          <a:xfrm flipV="1">
            <a:off x="9163811" y="403469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5" name="直接连接符 194"/>
          <p:cNvCxnSpPr/>
          <p:nvPr/>
        </p:nvCxnSpPr>
        <p:spPr>
          <a:xfrm flipV="1">
            <a:off x="9163811" y="410874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6" name="直接连接符 195"/>
          <p:cNvCxnSpPr/>
          <p:nvPr/>
        </p:nvCxnSpPr>
        <p:spPr>
          <a:xfrm flipV="1">
            <a:off x="9163811" y="418279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7" name="直接连接符 196"/>
          <p:cNvCxnSpPr/>
          <p:nvPr/>
        </p:nvCxnSpPr>
        <p:spPr>
          <a:xfrm flipV="1">
            <a:off x="9163811" y="425685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8" name="直接连接符 197"/>
          <p:cNvCxnSpPr/>
          <p:nvPr/>
        </p:nvCxnSpPr>
        <p:spPr>
          <a:xfrm flipV="1">
            <a:off x="9163811" y="433090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9" name="直接连接符 198"/>
          <p:cNvCxnSpPr/>
          <p:nvPr/>
        </p:nvCxnSpPr>
        <p:spPr>
          <a:xfrm flipV="1">
            <a:off x="9163811" y="440495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0" name="直接连接符 199"/>
          <p:cNvCxnSpPr/>
          <p:nvPr/>
        </p:nvCxnSpPr>
        <p:spPr>
          <a:xfrm flipV="1">
            <a:off x="9163811" y="447900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1" name="直接连接符 200"/>
          <p:cNvCxnSpPr/>
          <p:nvPr/>
        </p:nvCxnSpPr>
        <p:spPr>
          <a:xfrm flipV="1">
            <a:off x="9163811" y="455305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2" name="直接连接符 201"/>
          <p:cNvCxnSpPr/>
          <p:nvPr/>
        </p:nvCxnSpPr>
        <p:spPr>
          <a:xfrm flipV="1">
            <a:off x="9163811" y="46271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3" name="直接连接符 202"/>
          <p:cNvCxnSpPr/>
          <p:nvPr/>
        </p:nvCxnSpPr>
        <p:spPr>
          <a:xfrm flipV="1">
            <a:off x="9163811" y="470115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4" name="直接连接符 203"/>
          <p:cNvCxnSpPr/>
          <p:nvPr/>
        </p:nvCxnSpPr>
        <p:spPr>
          <a:xfrm flipV="1">
            <a:off x="9163811" y="477520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5" name="直接连接符 204"/>
          <p:cNvCxnSpPr/>
          <p:nvPr/>
        </p:nvCxnSpPr>
        <p:spPr>
          <a:xfrm flipV="1">
            <a:off x="9163811" y="484925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6" name="直接连接符 205"/>
          <p:cNvCxnSpPr/>
          <p:nvPr/>
        </p:nvCxnSpPr>
        <p:spPr>
          <a:xfrm flipV="1">
            <a:off x="9163811" y="492330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7" name="直接连接符 206"/>
          <p:cNvCxnSpPr/>
          <p:nvPr/>
        </p:nvCxnSpPr>
        <p:spPr>
          <a:xfrm flipV="1">
            <a:off x="9163811" y="499735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8" name="直接连接符 207"/>
          <p:cNvCxnSpPr/>
          <p:nvPr/>
        </p:nvCxnSpPr>
        <p:spPr>
          <a:xfrm flipV="1">
            <a:off x="9163811" y="507140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9" name="直接连接符 208"/>
          <p:cNvCxnSpPr/>
          <p:nvPr/>
        </p:nvCxnSpPr>
        <p:spPr>
          <a:xfrm flipV="1">
            <a:off x="9163811" y="51397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0" name="直接连接符 209"/>
          <p:cNvCxnSpPr/>
          <p:nvPr/>
        </p:nvCxnSpPr>
        <p:spPr>
          <a:xfrm flipV="1">
            <a:off x="9163811" y="521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1" name="直接连接符 210"/>
          <p:cNvCxnSpPr/>
          <p:nvPr/>
        </p:nvCxnSpPr>
        <p:spPr>
          <a:xfrm flipV="1">
            <a:off x="9163811" y="528786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2" name="直接连接符 211"/>
          <p:cNvCxnSpPr/>
          <p:nvPr/>
        </p:nvCxnSpPr>
        <p:spPr>
          <a:xfrm flipV="1">
            <a:off x="9163811" y="536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3" name="直接连接符 212"/>
          <p:cNvCxnSpPr/>
          <p:nvPr/>
        </p:nvCxnSpPr>
        <p:spPr>
          <a:xfrm flipV="1">
            <a:off x="9163811" y="54359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0" name="直接连接符 219"/>
          <p:cNvCxnSpPr/>
          <p:nvPr/>
        </p:nvCxnSpPr>
        <p:spPr>
          <a:xfrm flipV="1">
            <a:off x="9163811" y="233722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1" name="直接连接符 220"/>
          <p:cNvCxnSpPr/>
          <p:nvPr/>
        </p:nvCxnSpPr>
        <p:spPr>
          <a:xfrm flipV="1">
            <a:off x="9163811" y="241128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2" name="直接连接符 221"/>
          <p:cNvCxnSpPr/>
          <p:nvPr/>
        </p:nvCxnSpPr>
        <p:spPr>
          <a:xfrm flipV="1">
            <a:off x="9163811" y="248533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3" name="直接连接符 222"/>
          <p:cNvCxnSpPr/>
          <p:nvPr/>
        </p:nvCxnSpPr>
        <p:spPr>
          <a:xfrm flipV="1">
            <a:off x="9163811" y="255938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4" name="直接连接符 223"/>
          <p:cNvCxnSpPr/>
          <p:nvPr/>
        </p:nvCxnSpPr>
        <p:spPr>
          <a:xfrm flipV="1">
            <a:off x="9163811" y="263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5" name="直接连接符 224"/>
          <p:cNvCxnSpPr/>
          <p:nvPr/>
        </p:nvCxnSpPr>
        <p:spPr>
          <a:xfrm flipV="1">
            <a:off x="9163811" y="2707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直接连接符 225"/>
          <p:cNvCxnSpPr/>
          <p:nvPr/>
        </p:nvCxnSpPr>
        <p:spPr>
          <a:xfrm flipV="1">
            <a:off x="9163811" y="278153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7" name="直接连接符 226"/>
          <p:cNvCxnSpPr/>
          <p:nvPr/>
        </p:nvCxnSpPr>
        <p:spPr>
          <a:xfrm flipV="1">
            <a:off x="9163811" y="285558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8" name="直接连接符 227"/>
          <p:cNvCxnSpPr/>
          <p:nvPr/>
        </p:nvCxnSpPr>
        <p:spPr>
          <a:xfrm flipV="1">
            <a:off x="9163811" y="292963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9" name="直接连接符 228"/>
          <p:cNvCxnSpPr/>
          <p:nvPr/>
        </p:nvCxnSpPr>
        <p:spPr>
          <a:xfrm flipV="1">
            <a:off x="9163811" y="300368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0" name="直接连接符 229"/>
          <p:cNvCxnSpPr/>
          <p:nvPr/>
        </p:nvCxnSpPr>
        <p:spPr>
          <a:xfrm flipV="1">
            <a:off x="9163811" y="307773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1" name="直接连接符 230"/>
          <p:cNvCxnSpPr/>
          <p:nvPr/>
        </p:nvCxnSpPr>
        <p:spPr>
          <a:xfrm flipV="1">
            <a:off x="9163811" y="315178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直接连接符 231"/>
          <p:cNvCxnSpPr/>
          <p:nvPr/>
        </p:nvCxnSpPr>
        <p:spPr>
          <a:xfrm flipV="1">
            <a:off x="9163811" y="32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3" name="直接连接符 232"/>
          <p:cNvCxnSpPr/>
          <p:nvPr/>
        </p:nvCxnSpPr>
        <p:spPr>
          <a:xfrm flipV="1">
            <a:off x="9163811" y="329988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4" name="直接连接符 233"/>
          <p:cNvCxnSpPr/>
          <p:nvPr/>
        </p:nvCxnSpPr>
        <p:spPr>
          <a:xfrm flipV="1">
            <a:off x="9163811" y="337393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5" name="直接连接符 234"/>
          <p:cNvCxnSpPr/>
          <p:nvPr/>
        </p:nvCxnSpPr>
        <p:spPr>
          <a:xfrm flipV="1">
            <a:off x="9163811" y="3447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3" name="直接连接符 242"/>
          <p:cNvCxnSpPr/>
          <p:nvPr/>
        </p:nvCxnSpPr>
        <p:spPr>
          <a:xfrm flipV="1">
            <a:off x="9163811" y="151697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4" name="直接连接符 243"/>
          <p:cNvCxnSpPr/>
          <p:nvPr/>
        </p:nvCxnSpPr>
        <p:spPr>
          <a:xfrm flipV="1">
            <a:off x="9163811" y="159102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5" name="直接连接符 244"/>
          <p:cNvCxnSpPr/>
          <p:nvPr/>
        </p:nvCxnSpPr>
        <p:spPr>
          <a:xfrm flipV="1">
            <a:off x="9163811" y="166507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6" name="直接连接符 245"/>
          <p:cNvCxnSpPr/>
          <p:nvPr/>
        </p:nvCxnSpPr>
        <p:spPr>
          <a:xfrm flipV="1">
            <a:off x="9163811" y="173912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7" name="直接连接符 246"/>
          <p:cNvCxnSpPr/>
          <p:nvPr/>
        </p:nvCxnSpPr>
        <p:spPr>
          <a:xfrm flipV="1">
            <a:off x="9163811" y="181317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8" name="直接连接符 247"/>
          <p:cNvCxnSpPr/>
          <p:nvPr/>
        </p:nvCxnSpPr>
        <p:spPr>
          <a:xfrm flipV="1">
            <a:off x="9163811" y="188723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9" name="直接连接符 248"/>
          <p:cNvCxnSpPr/>
          <p:nvPr/>
        </p:nvCxnSpPr>
        <p:spPr>
          <a:xfrm flipV="1">
            <a:off x="9163811" y="196128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0" name="直接连接符 249"/>
          <p:cNvCxnSpPr/>
          <p:nvPr/>
        </p:nvCxnSpPr>
        <p:spPr>
          <a:xfrm flipV="1">
            <a:off x="9163811" y="203533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1" name="直接连接符 250"/>
          <p:cNvCxnSpPr/>
          <p:nvPr/>
        </p:nvCxnSpPr>
        <p:spPr>
          <a:xfrm flipV="1">
            <a:off x="9163811" y="210938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2" name="直接连接符 251"/>
          <p:cNvCxnSpPr/>
          <p:nvPr/>
        </p:nvCxnSpPr>
        <p:spPr>
          <a:xfrm flipV="1">
            <a:off x="9163811" y="218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3" name="直接连接符 252"/>
          <p:cNvCxnSpPr/>
          <p:nvPr/>
        </p:nvCxnSpPr>
        <p:spPr>
          <a:xfrm flipV="1">
            <a:off x="9163811" y="2257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4" name="直接连接符 253"/>
          <p:cNvCxnSpPr/>
          <p:nvPr/>
        </p:nvCxnSpPr>
        <p:spPr>
          <a:xfrm flipV="1">
            <a:off x="9163811" y="148279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5" name="直接连接符 254"/>
          <p:cNvCxnSpPr/>
          <p:nvPr/>
        </p:nvCxnSpPr>
        <p:spPr>
          <a:xfrm flipV="1">
            <a:off x="9163811" y="155685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6" name="直接连接符 255"/>
          <p:cNvCxnSpPr/>
          <p:nvPr/>
        </p:nvCxnSpPr>
        <p:spPr>
          <a:xfrm flipV="1">
            <a:off x="9163811" y="163090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7" name="直接连接符 256"/>
          <p:cNvCxnSpPr/>
          <p:nvPr/>
        </p:nvCxnSpPr>
        <p:spPr>
          <a:xfrm flipV="1">
            <a:off x="9163811" y="170495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直接连接符 257"/>
          <p:cNvCxnSpPr/>
          <p:nvPr/>
        </p:nvCxnSpPr>
        <p:spPr>
          <a:xfrm flipV="1">
            <a:off x="9163811" y="177900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直接连接符 258"/>
          <p:cNvCxnSpPr/>
          <p:nvPr/>
        </p:nvCxnSpPr>
        <p:spPr>
          <a:xfrm flipV="1">
            <a:off x="9163811" y="185305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0" name="直接连接符 259"/>
          <p:cNvCxnSpPr/>
          <p:nvPr/>
        </p:nvCxnSpPr>
        <p:spPr>
          <a:xfrm flipV="1">
            <a:off x="9163811" y="19271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直接连接符 260"/>
          <p:cNvCxnSpPr/>
          <p:nvPr/>
        </p:nvCxnSpPr>
        <p:spPr>
          <a:xfrm flipV="1">
            <a:off x="9163811" y="200115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直接连接符 261"/>
          <p:cNvCxnSpPr/>
          <p:nvPr/>
        </p:nvCxnSpPr>
        <p:spPr>
          <a:xfrm flipV="1">
            <a:off x="9163811" y="207520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3" name="直接连接符 262"/>
          <p:cNvCxnSpPr/>
          <p:nvPr/>
        </p:nvCxnSpPr>
        <p:spPr>
          <a:xfrm flipV="1">
            <a:off x="9163811" y="214925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4" name="直接连接符 263"/>
          <p:cNvCxnSpPr/>
          <p:nvPr/>
        </p:nvCxnSpPr>
        <p:spPr>
          <a:xfrm flipV="1">
            <a:off x="9163811" y="222330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5" name="直接连接符 264"/>
          <p:cNvCxnSpPr/>
          <p:nvPr/>
        </p:nvCxnSpPr>
        <p:spPr>
          <a:xfrm flipV="1">
            <a:off x="9163811" y="229735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6" name="直接连接符 265"/>
          <p:cNvCxnSpPr/>
          <p:nvPr/>
        </p:nvCxnSpPr>
        <p:spPr>
          <a:xfrm flipV="1">
            <a:off x="9163811" y="122362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7" name="直接连接符 266"/>
          <p:cNvCxnSpPr/>
          <p:nvPr/>
        </p:nvCxnSpPr>
        <p:spPr>
          <a:xfrm flipV="1">
            <a:off x="9163811" y="129767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8" name="直接连接符 267"/>
          <p:cNvCxnSpPr/>
          <p:nvPr/>
        </p:nvCxnSpPr>
        <p:spPr>
          <a:xfrm flipV="1">
            <a:off x="9163811" y="137172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9" name="直接连接符 268"/>
          <p:cNvCxnSpPr/>
          <p:nvPr/>
        </p:nvCxnSpPr>
        <p:spPr>
          <a:xfrm flipV="1">
            <a:off x="9163811" y="144577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0" name="直接连接符 269"/>
          <p:cNvCxnSpPr/>
          <p:nvPr/>
        </p:nvCxnSpPr>
        <p:spPr>
          <a:xfrm flipV="1">
            <a:off x="9163811" y="118849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1" name="直接连接符 270"/>
          <p:cNvCxnSpPr/>
          <p:nvPr/>
        </p:nvCxnSpPr>
        <p:spPr>
          <a:xfrm flipV="1">
            <a:off x="9163811" y="126254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2" name="直接连接符 271"/>
          <p:cNvCxnSpPr/>
          <p:nvPr/>
        </p:nvCxnSpPr>
        <p:spPr>
          <a:xfrm flipV="1">
            <a:off x="9163811" y="133659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3" name="直接连接符 272"/>
          <p:cNvCxnSpPr/>
          <p:nvPr/>
        </p:nvCxnSpPr>
        <p:spPr>
          <a:xfrm flipV="1">
            <a:off x="9163811" y="141064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4" name="直接连接符 273"/>
          <p:cNvCxnSpPr/>
          <p:nvPr/>
        </p:nvCxnSpPr>
        <p:spPr>
          <a:xfrm flipV="1">
            <a:off x="9163811" y="111159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6" name="直接连接符 275"/>
          <p:cNvCxnSpPr/>
          <p:nvPr/>
        </p:nvCxnSpPr>
        <p:spPr>
          <a:xfrm flipV="1">
            <a:off x="9163811" y="115052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9" name="直接连接符 288"/>
          <p:cNvCxnSpPr/>
          <p:nvPr/>
        </p:nvCxnSpPr>
        <p:spPr>
          <a:xfrm flipV="1">
            <a:off x="8513263" y="510178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0" name="直接连接符 289"/>
          <p:cNvCxnSpPr/>
          <p:nvPr/>
        </p:nvCxnSpPr>
        <p:spPr>
          <a:xfrm flipV="1">
            <a:off x="8513263" y="517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1" name="直接连接符 290"/>
          <p:cNvCxnSpPr/>
          <p:nvPr/>
        </p:nvCxnSpPr>
        <p:spPr>
          <a:xfrm flipV="1">
            <a:off x="8513263" y="524988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2" name="直接连接符 291"/>
          <p:cNvCxnSpPr/>
          <p:nvPr/>
        </p:nvCxnSpPr>
        <p:spPr>
          <a:xfrm flipV="1">
            <a:off x="8513263" y="532393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3" name="直接连接符 292"/>
          <p:cNvCxnSpPr/>
          <p:nvPr/>
        </p:nvCxnSpPr>
        <p:spPr>
          <a:xfrm flipV="1">
            <a:off x="8513263" y="539798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4" name="直接连接符 293"/>
          <p:cNvCxnSpPr/>
          <p:nvPr/>
        </p:nvCxnSpPr>
        <p:spPr>
          <a:xfrm flipV="1">
            <a:off x="8513263" y="546634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9" name="直接连接符 298"/>
          <p:cNvCxnSpPr/>
          <p:nvPr/>
        </p:nvCxnSpPr>
        <p:spPr>
          <a:xfrm flipV="1">
            <a:off x="8513263" y="506760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0" name="直接连接符 299"/>
          <p:cNvCxnSpPr/>
          <p:nvPr/>
        </p:nvCxnSpPr>
        <p:spPr>
          <a:xfrm flipV="1">
            <a:off x="8513263" y="514166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1" name="直接连接符 300"/>
          <p:cNvCxnSpPr/>
          <p:nvPr/>
        </p:nvCxnSpPr>
        <p:spPr>
          <a:xfrm flipV="1">
            <a:off x="8513263" y="521571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2" name="直接连接符 301"/>
          <p:cNvCxnSpPr/>
          <p:nvPr/>
        </p:nvCxnSpPr>
        <p:spPr>
          <a:xfrm flipV="1">
            <a:off x="8513263" y="52897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3" name="直接连接符 302"/>
          <p:cNvCxnSpPr/>
          <p:nvPr/>
        </p:nvCxnSpPr>
        <p:spPr>
          <a:xfrm flipV="1">
            <a:off x="8513263" y="536381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4" name="直接连接符 303"/>
          <p:cNvCxnSpPr/>
          <p:nvPr/>
        </p:nvCxnSpPr>
        <p:spPr>
          <a:xfrm flipV="1">
            <a:off x="8513263" y="543786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3" name="直接连接符 312"/>
          <p:cNvCxnSpPr/>
          <p:nvPr/>
        </p:nvCxnSpPr>
        <p:spPr>
          <a:xfrm flipV="1">
            <a:off x="8513263" y="503058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7" name="直接连接符 316"/>
          <p:cNvCxnSpPr/>
          <p:nvPr/>
        </p:nvCxnSpPr>
        <p:spPr>
          <a:xfrm flipV="1">
            <a:off x="8513263" y="499545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7" name="直接连接符 326"/>
          <p:cNvCxnSpPr/>
          <p:nvPr/>
        </p:nvCxnSpPr>
        <p:spPr>
          <a:xfrm flipV="1">
            <a:off x="110559" y="153786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8" name="直接连接符 327"/>
          <p:cNvCxnSpPr/>
          <p:nvPr/>
        </p:nvCxnSpPr>
        <p:spPr>
          <a:xfrm flipV="1">
            <a:off x="110559" y="161191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9" name="直接连接符 328"/>
          <p:cNvCxnSpPr/>
          <p:nvPr/>
        </p:nvCxnSpPr>
        <p:spPr>
          <a:xfrm flipV="1">
            <a:off x="110559" y="168596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0" name="直接连接符 329"/>
          <p:cNvCxnSpPr/>
          <p:nvPr/>
        </p:nvCxnSpPr>
        <p:spPr>
          <a:xfrm flipV="1">
            <a:off x="110559" y="176001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1" name="直接连接符 330"/>
          <p:cNvCxnSpPr/>
          <p:nvPr/>
        </p:nvCxnSpPr>
        <p:spPr>
          <a:xfrm flipV="1">
            <a:off x="110559" y="183406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2" name="直接连接符 331"/>
          <p:cNvCxnSpPr/>
          <p:nvPr/>
        </p:nvCxnSpPr>
        <p:spPr>
          <a:xfrm flipV="1">
            <a:off x="110559" y="150368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直接连接符 332"/>
          <p:cNvCxnSpPr/>
          <p:nvPr/>
        </p:nvCxnSpPr>
        <p:spPr>
          <a:xfrm flipV="1">
            <a:off x="110559" y="157773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直接连接符 333"/>
          <p:cNvCxnSpPr/>
          <p:nvPr/>
        </p:nvCxnSpPr>
        <p:spPr>
          <a:xfrm flipV="1">
            <a:off x="110559" y="165178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直接连接符 334"/>
          <p:cNvCxnSpPr/>
          <p:nvPr/>
        </p:nvCxnSpPr>
        <p:spPr>
          <a:xfrm flipV="1">
            <a:off x="110559" y="172583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直接连接符 335"/>
          <p:cNvCxnSpPr/>
          <p:nvPr/>
        </p:nvCxnSpPr>
        <p:spPr>
          <a:xfrm flipV="1">
            <a:off x="110559" y="179988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直接连接符 336"/>
          <p:cNvCxnSpPr/>
          <p:nvPr/>
        </p:nvCxnSpPr>
        <p:spPr>
          <a:xfrm flipV="1">
            <a:off x="110559" y="187393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直接连接符 337"/>
          <p:cNvCxnSpPr/>
          <p:nvPr/>
        </p:nvCxnSpPr>
        <p:spPr>
          <a:xfrm flipV="1">
            <a:off x="110559" y="124450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直接连接符 338"/>
          <p:cNvCxnSpPr/>
          <p:nvPr/>
        </p:nvCxnSpPr>
        <p:spPr>
          <a:xfrm flipV="1">
            <a:off x="110559" y="1318559"/>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直接连接符 339"/>
          <p:cNvCxnSpPr/>
          <p:nvPr/>
        </p:nvCxnSpPr>
        <p:spPr>
          <a:xfrm flipV="1">
            <a:off x="110559" y="139261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直接连接符 340"/>
          <p:cNvCxnSpPr/>
          <p:nvPr/>
        </p:nvCxnSpPr>
        <p:spPr>
          <a:xfrm flipV="1">
            <a:off x="110559" y="146666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直接连接符 341"/>
          <p:cNvCxnSpPr/>
          <p:nvPr/>
        </p:nvCxnSpPr>
        <p:spPr>
          <a:xfrm flipV="1">
            <a:off x="110559" y="120938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直接连接符 342"/>
          <p:cNvCxnSpPr/>
          <p:nvPr/>
        </p:nvCxnSpPr>
        <p:spPr>
          <a:xfrm flipV="1">
            <a:off x="110559" y="128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直接连接符 343"/>
          <p:cNvCxnSpPr/>
          <p:nvPr/>
        </p:nvCxnSpPr>
        <p:spPr>
          <a:xfrm flipV="1">
            <a:off x="110559" y="135748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直接连接符 344"/>
          <p:cNvCxnSpPr/>
          <p:nvPr/>
        </p:nvCxnSpPr>
        <p:spPr>
          <a:xfrm flipV="1">
            <a:off x="110559" y="143153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6" name="直接连接符 345"/>
          <p:cNvCxnSpPr/>
          <p:nvPr/>
        </p:nvCxnSpPr>
        <p:spPr>
          <a:xfrm flipV="1">
            <a:off x="110559" y="1132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7" name="直接连接符 346"/>
          <p:cNvCxnSpPr/>
          <p:nvPr/>
        </p:nvCxnSpPr>
        <p:spPr>
          <a:xfrm flipV="1">
            <a:off x="110559" y="1171407"/>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8" name="直接连接符 347"/>
          <p:cNvCxnSpPr/>
          <p:nvPr/>
        </p:nvCxnSpPr>
        <p:spPr>
          <a:xfrm flipV="1">
            <a:off x="764906" y="121128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9" name="直接连接符 348"/>
          <p:cNvCxnSpPr/>
          <p:nvPr/>
        </p:nvCxnSpPr>
        <p:spPr>
          <a:xfrm flipV="1">
            <a:off x="764906" y="1285330"/>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0" name="直接连接符 349"/>
          <p:cNvCxnSpPr/>
          <p:nvPr/>
        </p:nvCxnSpPr>
        <p:spPr>
          <a:xfrm flipV="1">
            <a:off x="764906" y="135938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1" name="直接连接符 350"/>
          <p:cNvCxnSpPr/>
          <p:nvPr/>
        </p:nvCxnSpPr>
        <p:spPr>
          <a:xfrm flipV="1">
            <a:off x="764906" y="1433432"/>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2" name="直接连接符 351"/>
          <p:cNvCxnSpPr/>
          <p:nvPr/>
        </p:nvCxnSpPr>
        <p:spPr>
          <a:xfrm flipV="1">
            <a:off x="764906" y="150748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3" name="直接连接符 352"/>
          <p:cNvCxnSpPr/>
          <p:nvPr/>
        </p:nvCxnSpPr>
        <p:spPr>
          <a:xfrm flipV="1">
            <a:off x="764906" y="1581534"/>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4" name="直接连接符 353"/>
          <p:cNvCxnSpPr/>
          <p:nvPr/>
        </p:nvCxnSpPr>
        <p:spPr>
          <a:xfrm flipV="1">
            <a:off x="764906" y="11771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5" name="直接连接符 354"/>
          <p:cNvCxnSpPr/>
          <p:nvPr/>
        </p:nvCxnSpPr>
        <p:spPr>
          <a:xfrm flipV="1">
            <a:off x="764906" y="125115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6" name="直接连接符 355"/>
          <p:cNvCxnSpPr/>
          <p:nvPr/>
        </p:nvCxnSpPr>
        <p:spPr>
          <a:xfrm flipV="1">
            <a:off x="764906" y="1325203"/>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7" name="直接连接符 356"/>
          <p:cNvCxnSpPr/>
          <p:nvPr/>
        </p:nvCxnSpPr>
        <p:spPr>
          <a:xfrm flipV="1">
            <a:off x="764906" y="1399255"/>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8" name="直接连接符 357"/>
          <p:cNvCxnSpPr/>
          <p:nvPr/>
        </p:nvCxnSpPr>
        <p:spPr>
          <a:xfrm flipV="1">
            <a:off x="764906" y="147330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9" name="直接连接符 358"/>
          <p:cNvCxnSpPr/>
          <p:nvPr/>
        </p:nvCxnSpPr>
        <p:spPr>
          <a:xfrm flipV="1">
            <a:off x="764906" y="1547356"/>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0" name="直接连接符 359"/>
          <p:cNvCxnSpPr/>
          <p:nvPr/>
        </p:nvCxnSpPr>
        <p:spPr>
          <a:xfrm flipV="1">
            <a:off x="764906" y="1140078"/>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1" name="直接连接符 360"/>
          <p:cNvCxnSpPr/>
          <p:nvPr/>
        </p:nvCxnSpPr>
        <p:spPr>
          <a:xfrm flipV="1">
            <a:off x="764906" y="1105901"/>
            <a:ext cx="653080" cy="290506"/>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3" name="文本框 2"/>
          <p:cNvSpPr txBox="1"/>
          <p:nvPr/>
        </p:nvSpPr>
        <p:spPr>
          <a:xfrm>
            <a:off x="862965" y="260350"/>
            <a:ext cx="7602855" cy="398780"/>
          </a:xfrm>
          <a:prstGeom prst="rect">
            <a:avLst/>
          </a:prstGeom>
          <a:noFill/>
        </p:spPr>
        <p:txBody>
          <a:bodyPr wrap="square" rtlCol="0" anchor="t">
            <a:spAutoFit/>
          </a:bodyPr>
          <a:p>
            <a:r>
              <a:rPr lang="zh-CN" altLang="en-US" sz="2000" dirty="0">
                <a:latin typeface="+mj-ea"/>
                <a:ea typeface="+mj-ea"/>
                <a:sym typeface="Arial" panose="020B0604020202020204" pitchFamily="34" charset="0"/>
              </a:rPr>
              <a:t>空调领域主打的</a:t>
            </a:r>
            <a:r>
              <a:rPr lang="en-US" altLang="zh-CN" sz="2000" dirty="0">
                <a:latin typeface="+mj-ea"/>
                <a:ea typeface="+mj-ea"/>
                <a:sym typeface="Arial" panose="020B0604020202020204" pitchFamily="34" charset="0"/>
              </a:rPr>
              <a:t>PLC</a:t>
            </a:r>
            <a:r>
              <a:rPr lang="zh-CN" altLang="en-US" sz="2000" dirty="0">
                <a:latin typeface="+mj-ea"/>
                <a:ea typeface="+mj-ea"/>
                <a:sym typeface="Arial" panose="020B0604020202020204" pitchFamily="34" charset="0"/>
              </a:rPr>
              <a:t>以</a:t>
            </a:r>
            <a:r>
              <a:rPr lang="en-US" altLang="zh-CN" sz="2000">
                <a:solidFill>
                  <a:srgbClr val="000000"/>
                </a:solidFill>
                <a:latin typeface="宋体" panose="02010600030101010101" pitchFamily="2" charset="-122"/>
                <a:ea typeface="宋体" panose="02010600030101010101" pitchFamily="2" charset="-122"/>
                <a:sym typeface="+mn-ea"/>
              </a:rPr>
              <a:t>SIEMENS</a:t>
            </a:r>
            <a:r>
              <a:rPr lang="en-US" altLang="zh-CN" sz="2000" dirty="0">
                <a:latin typeface="+mj-ea"/>
                <a:ea typeface="+mj-ea"/>
                <a:sym typeface="Arial" panose="020B0604020202020204" pitchFamily="34" charset="0"/>
              </a:rPr>
              <a:t>S7-200</a:t>
            </a:r>
            <a:r>
              <a:rPr lang="zh-CN" altLang="en-US" sz="2000">
                <a:solidFill>
                  <a:srgbClr val="000000"/>
                </a:solidFill>
                <a:latin typeface="宋体" panose="02010600030101010101" pitchFamily="2" charset="-122"/>
                <a:ea typeface="宋体" panose="02010600030101010101" pitchFamily="2" charset="-122"/>
                <a:sym typeface="+mn-ea"/>
              </a:rPr>
              <a:t>及</a:t>
            </a:r>
            <a:r>
              <a:rPr lang="en-US" altLang="zh-CN" sz="2000">
                <a:solidFill>
                  <a:srgbClr val="000000"/>
                </a:solidFill>
                <a:latin typeface="宋体" panose="02010600030101010101" pitchFamily="2" charset="-122"/>
                <a:ea typeface="宋体" panose="02010600030101010101" pitchFamily="2" charset="-122"/>
                <a:sym typeface="+mn-ea"/>
              </a:rPr>
              <a:t>S7-1200  S7-1500</a:t>
            </a:r>
            <a:r>
              <a:rPr lang="zh-CN" altLang="en-US" sz="2000">
                <a:solidFill>
                  <a:srgbClr val="000000"/>
                </a:solidFill>
                <a:latin typeface="宋体" panose="02010600030101010101" pitchFamily="2" charset="-122"/>
                <a:ea typeface="宋体" panose="02010600030101010101" pitchFamily="2" charset="-122"/>
                <a:sym typeface="+mn-ea"/>
              </a:rPr>
              <a:t>为主</a:t>
            </a:r>
            <a:r>
              <a:rPr lang="en-US" altLang="zh-CN" sz="2000">
                <a:solidFill>
                  <a:srgbClr val="000000"/>
                </a:solidFill>
                <a:latin typeface="宋体" panose="02010600030101010101" pitchFamily="2" charset="-122"/>
                <a:ea typeface="宋体" panose="02010600030101010101" pitchFamily="2" charset="-122"/>
                <a:sym typeface="+mn-ea"/>
              </a:rPr>
              <a:t> </a:t>
            </a:r>
            <a:endParaRPr lang="zh-CN" altLang="en-US" sz="2000">
              <a:solidFill>
                <a:srgbClr val="000000"/>
              </a:solidFill>
              <a:latin typeface="宋体" panose="02010600030101010101" pitchFamily="2" charset="-122"/>
              <a:ea typeface="宋体" panose="02010600030101010101" pitchFamily="2" charset="-122"/>
              <a:sym typeface="+mn-ea"/>
            </a:endParaRPr>
          </a:p>
        </p:txBody>
      </p:sp>
      <p:sp>
        <p:nvSpPr>
          <p:cNvPr id="4" name="文本框 3"/>
          <p:cNvSpPr txBox="1"/>
          <p:nvPr/>
        </p:nvSpPr>
        <p:spPr>
          <a:xfrm>
            <a:off x="910590" y="779145"/>
            <a:ext cx="7602855" cy="1014730"/>
          </a:xfrm>
          <a:prstGeom prst="rect">
            <a:avLst/>
          </a:prstGeom>
          <a:noFill/>
        </p:spPr>
        <p:txBody>
          <a:bodyPr wrap="square" rtlCol="0" anchor="t">
            <a:spAutoFit/>
          </a:bodyPr>
          <a:p>
            <a:r>
              <a:rPr lang="zh-CN" altLang="en-US" sz="2000" dirty="0">
                <a:latin typeface="+mj-ea"/>
                <a:ea typeface="+mj-ea"/>
                <a:sym typeface="Arial" panose="020B0604020202020204" pitchFamily="34" charset="0"/>
              </a:rPr>
              <a:t>以上三款</a:t>
            </a:r>
            <a:r>
              <a:rPr lang="en-US" altLang="zh-CN" sz="2000" dirty="0">
                <a:latin typeface="+mj-ea"/>
                <a:ea typeface="+mj-ea"/>
                <a:sym typeface="Arial" panose="020B0604020202020204" pitchFamily="34" charset="0"/>
              </a:rPr>
              <a:t>PLC</a:t>
            </a:r>
            <a:r>
              <a:rPr lang="zh-CN" altLang="en-US" sz="2000" dirty="0">
                <a:latin typeface="+mj-ea"/>
                <a:ea typeface="+mj-ea"/>
                <a:sym typeface="Arial" panose="020B0604020202020204" pitchFamily="34" charset="0"/>
              </a:rPr>
              <a:t>又以</a:t>
            </a:r>
            <a:r>
              <a:rPr lang="en-US" altLang="zh-CN" sz="2000" dirty="0">
                <a:latin typeface="+mj-ea"/>
                <a:ea typeface="+mj-ea"/>
                <a:sym typeface="Arial" panose="020B0604020202020204" pitchFamily="34" charset="0"/>
              </a:rPr>
              <a:t>S7-200</a:t>
            </a:r>
            <a:r>
              <a:rPr lang="en-US" altLang="zh-CN" sz="2000">
                <a:solidFill>
                  <a:srgbClr val="000000"/>
                </a:solidFill>
                <a:latin typeface="宋体" panose="02010600030101010101" pitchFamily="2" charset="-122"/>
                <a:ea typeface="宋体" panose="02010600030101010101" pitchFamily="2" charset="-122"/>
                <a:sym typeface="+mn-ea"/>
              </a:rPr>
              <a:t>SMART</a:t>
            </a:r>
            <a:r>
              <a:rPr lang="zh-CN" altLang="en-US" sz="2000">
                <a:solidFill>
                  <a:srgbClr val="000000"/>
                </a:solidFill>
                <a:latin typeface="宋体" panose="02010600030101010101" pitchFamily="2" charset="-122"/>
                <a:ea typeface="宋体" panose="02010600030101010101" pitchFamily="2" charset="-122"/>
                <a:sym typeface="+mn-ea"/>
              </a:rPr>
              <a:t>小型最多并配合扩展模块的使用在很多场合下均能满足要求；支持多通讯模式：通讯协议均为国际通用</a:t>
            </a:r>
            <a:r>
              <a:rPr lang="en-US" altLang="zh-CN" sz="2000">
                <a:solidFill>
                  <a:srgbClr val="000000"/>
                </a:solidFill>
                <a:latin typeface="宋体" panose="02010600030101010101" pitchFamily="2" charset="-122"/>
                <a:ea typeface="宋体" panose="02010600030101010101" pitchFamily="2" charset="-122"/>
                <a:sym typeface="+mn-ea"/>
              </a:rPr>
              <a:t>Modbus</a:t>
            </a:r>
            <a:r>
              <a:rPr lang="zh-CN" altLang="en-US" sz="2000">
                <a:solidFill>
                  <a:srgbClr val="000000"/>
                </a:solidFill>
                <a:latin typeface="宋体" panose="02010600030101010101" pitchFamily="2" charset="-122"/>
                <a:ea typeface="宋体" panose="02010600030101010101" pitchFamily="2" charset="-122"/>
                <a:sym typeface="+mn-ea"/>
              </a:rPr>
              <a:t>、</a:t>
            </a:r>
            <a:r>
              <a:rPr lang="en-US" altLang="zh-CN" sz="2000">
                <a:solidFill>
                  <a:srgbClr val="000000"/>
                </a:solidFill>
                <a:latin typeface="宋体" panose="02010600030101010101" pitchFamily="2" charset="-122"/>
                <a:ea typeface="宋体" panose="02010600030101010101" pitchFamily="2" charset="-122"/>
                <a:sym typeface="+mn-ea"/>
              </a:rPr>
              <a:t>RS</a:t>
            </a:r>
            <a:r>
              <a:rPr lang="en-US" altLang="zh-CN" sz="2000">
                <a:solidFill>
                  <a:srgbClr val="000000"/>
                </a:solidFill>
                <a:latin typeface="宋体" panose="02010600030101010101" pitchFamily="2" charset="-122"/>
                <a:ea typeface="宋体" panose="02010600030101010101" pitchFamily="2" charset="-122"/>
                <a:sym typeface="+mn-ea"/>
              </a:rPr>
              <a:t>232/485</a:t>
            </a:r>
            <a:r>
              <a:rPr lang="zh-CN" altLang="en-US" sz="2000">
                <a:solidFill>
                  <a:srgbClr val="000000"/>
                </a:solidFill>
                <a:latin typeface="宋体" panose="02010600030101010101" pitchFamily="2" charset="-122"/>
                <a:ea typeface="宋体" panose="02010600030101010101" pitchFamily="2" charset="-122"/>
                <a:sym typeface="+mn-ea"/>
              </a:rPr>
              <a:t>、</a:t>
            </a:r>
            <a:r>
              <a:rPr lang="en-US" altLang="zh-CN" sz="2000">
                <a:solidFill>
                  <a:srgbClr val="000000"/>
                </a:solidFill>
                <a:latin typeface="宋体" panose="02010600030101010101" pitchFamily="2" charset="-122"/>
                <a:ea typeface="宋体" panose="02010600030101010101" pitchFamily="2" charset="-122"/>
                <a:sym typeface="+mn-ea"/>
              </a:rPr>
              <a:t>PPI  TCP/IP </a:t>
            </a:r>
            <a:endParaRPr lang="zh-CN" altLang="en-US" sz="2000">
              <a:solidFill>
                <a:srgbClr val="000000"/>
              </a:solidFill>
              <a:latin typeface="宋体" panose="02010600030101010101" pitchFamily="2" charset="-122"/>
              <a:ea typeface="宋体" panose="02010600030101010101" pitchFamily="2" charset="-122"/>
              <a:sym typeface="+mn-ea"/>
            </a:endParaRPr>
          </a:p>
        </p:txBody>
      </p:sp>
      <p:pic>
        <p:nvPicPr>
          <p:cNvPr id="2" name="图片 1" descr="局部截取_20260503_143228"/>
          <p:cNvPicPr>
            <a:picLocks noChangeAspect="1"/>
          </p:cNvPicPr>
          <p:nvPr/>
        </p:nvPicPr>
        <p:blipFill>
          <a:blip r:embed="rId1"/>
          <a:stretch>
            <a:fillRect/>
          </a:stretch>
        </p:blipFill>
        <p:spPr>
          <a:xfrm>
            <a:off x="1482725" y="1704975"/>
            <a:ext cx="8013700" cy="5078730"/>
          </a:xfrm>
          <a:prstGeom prst="rect">
            <a:avLst/>
          </a:prstGeom>
        </p:spPr>
      </p:pic>
      <p:sp>
        <p:nvSpPr>
          <p:cNvPr id="6" name="文本框 5"/>
          <p:cNvSpPr txBox="1"/>
          <p:nvPr/>
        </p:nvSpPr>
        <p:spPr>
          <a:xfrm>
            <a:off x="18415" y="2124710"/>
            <a:ext cx="1784985" cy="2887345"/>
          </a:xfrm>
          <a:prstGeom prst="rect">
            <a:avLst/>
          </a:prstGeom>
          <a:noFill/>
        </p:spPr>
        <p:txBody>
          <a:bodyPr wrap="square" rtlCol="0" anchor="t">
            <a:noAutofit/>
          </a:bodyPr>
          <a:p>
            <a:r>
              <a:rPr lang="en-US" altLang="zh-CN" sz="2000" dirty="0">
                <a:latin typeface="+mj-ea"/>
                <a:ea typeface="+mj-ea"/>
                <a:sym typeface="Arial" panose="020B0604020202020204" pitchFamily="34" charset="0"/>
              </a:rPr>
              <a:t> S7-200</a:t>
            </a:r>
            <a:r>
              <a:rPr lang="en-US" altLang="zh-CN" sz="2000">
                <a:solidFill>
                  <a:srgbClr val="000000"/>
                </a:solidFill>
                <a:latin typeface="宋体" panose="02010600030101010101" pitchFamily="2" charset="-122"/>
                <a:ea typeface="宋体" panose="02010600030101010101" pitchFamily="2" charset="-122"/>
                <a:sym typeface="+mn-ea"/>
              </a:rPr>
              <a:t>SMART</a:t>
            </a:r>
            <a:r>
              <a:rPr lang="zh-CN" altLang="en-US" sz="2000">
                <a:solidFill>
                  <a:srgbClr val="000000"/>
                </a:solidFill>
                <a:latin typeface="宋体" panose="02010600030101010101" pitchFamily="2" charset="-122"/>
                <a:ea typeface="宋体" panose="02010600030101010101" pitchFamily="2" charset="-122"/>
                <a:sym typeface="+mn-ea"/>
              </a:rPr>
              <a:t>小型</a:t>
            </a:r>
            <a:r>
              <a:rPr lang="en-US" altLang="zh-CN" sz="2000" dirty="0">
                <a:latin typeface="+mj-ea"/>
                <a:ea typeface="+mj-ea"/>
                <a:sym typeface="Arial" panose="020B0604020202020204" pitchFamily="34" charset="0"/>
              </a:rPr>
              <a:t>PLC</a:t>
            </a:r>
            <a:r>
              <a:rPr lang="zh-CN" altLang="en-US" sz="2000">
                <a:solidFill>
                  <a:srgbClr val="000000"/>
                </a:solidFill>
                <a:latin typeface="宋体" panose="02010600030101010101" pitchFamily="2" charset="-122"/>
                <a:ea typeface="宋体" panose="02010600030101010101" pitchFamily="2" charset="-122"/>
                <a:sym typeface="+mn-ea"/>
              </a:rPr>
              <a:t>的通讯扩展板；程序定位</a:t>
            </a:r>
            <a:r>
              <a:rPr lang="zh-CN" altLang="en-US" sz="2000">
                <a:solidFill>
                  <a:srgbClr val="000000"/>
                </a:solidFill>
                <a:latin typeface="宋体" panose="02010600030101010101" pitchFamily="2" charset="-122"/>
                <a:ea typeface="宋体" panose="02010600030101010101" pitchFamily="2" charset="-122"/>
                <a:sym typeface="+mn-ea"/>
              </a:rPr>
              <a:t>点。</a:t>
            </a:r>
            <a:endParaRPr lang="zh-CN" altLang="en-US" sz="2000">
              <a:solidFill>
                <a:srgbClr val="000000"/>
              </a:solidFill>
              <a:latin typeface="宋体" panose="02010600030101010101" pitchFamily="2" charset="-122"/>
              <a:ea typeface="宋体" panose="02010600030101010101" pitchFamily="2" charset="-122"/>
              <a:sym typeface="+mn-ea"/>
            </a:endParaRPr>
          </a:p>
        </p:txBody>
      </p:sp>
      <p:cxnSp>
        <p:nvCxnSpPr>
          <p:cNvPr id="5" name="直接连接符 4"/>
          <p:cNvCxnSpPr/>
          <p:nvPr/>
        </p:nvCxnSpPr>
        <p:spPr>
          <a:xfrm>
            <a:off x="35560" y="659130"/>
            <a:ext cx="9900285" cy="0"/>
          </a:xfrm>
          <a:prstGeom prst="line">
            <a:avLst/>
          </a:prstGeom>
          <a:ln w="88900" cap="flat" cmpd="thickThin">
            <a:solidFill>
              <a:schemeClr val="accent1">
                <a:lumMod val="75000"/>
              </a:schemeClr>
            </a:solidFill>
            <a:prstDash val="solid"/>
            <a:bevel/>
            <a:headEnd type="non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DIAGRAM_VIRTUALLY_FRAME" val="{&quot;height&quot;:454.25,&quot;left&quot;:7.708897637795275,&quot;top&quot;:63.1,&quot;width&quot;:731.9420472440945}"/>
</p:tagLst>
</file>

<file path=ppt/tags/tag100.xml><?xml version="1.0" encoding="utf-8"?>
<p:tagLst xmlns:p="http://schemas.openxmlformats.org/presentationml/2006/main">
  <p:tag name="KSO_WM_DIAGRAM_VIRTUALLY_FRAME" val="{&quot;height&quot;:454.25,&quot;left&quot;:7.708897637795275,&quot;top&quot;:63.1,&quot;width&quot;:731.9420472440945}"/>
</p:tagLst>
</file>

<file path=ppt/tags/tag101.xml><?xml version="1.0" encoding="utf-8"?>
<p:tagLst xmlns:p="http://schemas.openxmlformats.org/presentationml/2006/main">
  <p:tag name="KSO_WM_DIAGRAM_VIRTUALLY_FRAME" val="{&quot;height&quot;:454.25,&quot;left&quot;:7.708897637795275,&quot;top&quot;:63.1,&quot;width&quot;:731.9420472440945}"/>
</p:tagLst>
</file>

<file path=ppt/tags/tag102.xml><?xml version="1.0" encoding="utf-8"?>
<p:tagLst xmlns:p="http://schemas.openxmlformats.org/presentationml/2006/main">
  <p:tag name="KSO_WM_DIAGRAM_VIRTUALLY_FRAME" val="{&quot;height&quot;:454.25,&quot;left&quot;:7.708897637795275,&quot;top&quot;:63.1,&quot;width&quot;:731.9420472440945}"/>
</p:tagLst>
</file>

<file path=ppt/tags/tag103.xml><?xml version="1.0" encoding="utf-8"?>
<p:tagLst xmlns:p="http://schemas.openxmlformats.org/presentationml/2006/main">
  <p:tag name="KSO_WM_DIAGRAM_VIRTUALLY_FRAME" val="{&quot;height&quot;:454.25,&quot;left&quot;:7.708897637795275,&quot;top&quot;:63.1,&quot;width&quot;:731.9420472440945}"/>
</p:tagLst>
</file>

<file path=ppt/tags/tag104.xml><?xml version="1.0" encoding="utf-8"?>
<p:tagLst xmlns:p="http://schemas.openxmlformats.org/presentationml/2006/main">
  <p:tag name="KSO_WM_DIAGRAM_VIRTUALLY_FRAME" val="{&quot;height&quot;:454.25,&quot;left&quot;:7.708897637795275,&quot;top&quot;:63.1,&quot;width&quot;:731.9420472440945}"/>
</p:tagLst>
</file>

<file path=ppt/tags/tag105.xml><?xml version="1.0" encoding="utf-8"?>
<p:tagLst xmlns:p="http://schemas.openxmlformats.org/presentationml/2006/main">
  <p:tag name="KSO_WM_DIAGRAM_VIRTUALLY_FRAME" val="{&quot;height&quot;:454.25,&quot;left&quot;:7.708897637795275,&quot;top&quot;:63.1,&quot;width&quot;:731.9420472440945}"/>
</p:tagLst>
</file>

<file path=ppt/tags/tag106.xml><?xml version="1.0" encoding="utf-8"?>
<p:tagLst xmlns:p="http://schemas.openxmlformats.org/presentationml/2006/main">
  <p:tag name="KSO_WM_DIAGRAM_VIRTUALLY_FRAME" val="{&quot;height&quot;:454.25,&quot;left&quot;:7.708897637795275,&quot;top&quot;:63.1,&quot;width&quot;:731.9420472440945}"/>
</p:tagLst>
</file>

<file path=ppt/tags/tag107.xml><?xml version="1.0" encoding="utf-8"?>
<p:tagLst xmlns:p="http://schemas.openxmlformats.org/presentationml/2006/main">
  <p:tag name="KSO_WM_DIAGRAM_VIRTUALLY_FRAME" val="{&quot;height&quot;:454.25,&quot;left&quot;:7.708897637795275,&quot;top&quot;:63.1,&quot;width&quot;:731.9420472440945}"/>
</p:tagLst>
</file>

<file path=ppt/tags/tag108.xml><?xml version="1.0" encoding="utf-8"?>
<p:tagLst xmlns:p="http://schemas.openxmlformats.org/presentationml/2006/main">
  <p:tag name="KSO_WM_DIAGRAM_VIRTUALLY_FRAME" val="{&quot;height&quot;:454.25,&quot;left&quot;:7.708897637795275,&quot;top&quot;:63.1,&quot;width&quot;:731.9420472440945}"/>
</p:tagLst>
</file>

<file path=ppt/tags/tag109.xml><?xml version="1.0" encoding="utf-8"?>
<p:tagLst xmlns:p="http://schemas.openxmlformats.org/presentationml/2006/main">
  <p:tag name="KSO_WM_DIAGRAM_VIRTUALLY_FRAME" val="{&quot;height&quot;:454.25,&quot;left&quot;:7.708897637795275,&quot;top&quot;:63.1,&quot;width&quot;:731.9420472440945}"/>
</p:tagLst>
</file>

<file path=ppt/tags/tag11.xml><?xml version="1.0" encoding="utf-8"?>
<p:tagLst xmlns:p="http://schemas.openxmlformats.org/presentationml/2006/main">
  <p:tag name="KSO_WM_DIAGRAM_VIRTUALLY_FRAME" val="{&quot;height&quot;:454.25,&quot;left&quot;:7.708897637795275,&quot;top&quot;:63.1,&quot;width&quot;:731.9420472440945}"/>
</p:tagLst>
</file>

<file path=ppt/tags/tag110.xml><?xml version="1.0" encoding="utf-8"?>
<p:tagLst xmlns:p="http://schemas.openxmlformats.org/presentationml/2006/main">
  <p:tag name="KSO_WM_DIAGRAM_VIRTUALLY_FRAME" val="{&quot;height&quot;:454.25,&quot;left&quot;:7.708897637795275,&quot;top&quot;:63.1,&quot;width&quot;:731.9420472440945}"/>
</p:tagLst>
</file>

<file path=ppt/tags/tag111.xml><?xml version="1.0" encoding="utf-8"?>
<p:tagLst xmlns:p="http://schemas.openxmlformats.org/presentationml/2006/main">
  <p:tag name="KSO_WM_DIAGRAM_VIRTUALLY_FRAME" val="{&quot;height&quot;:454.25,&quot;left&quot;:7.708897637795275,&quot;top&quot;:63.1,&quot;width&quot;:731.9420472440945}"/>
</p:tagLst>
</file>

<file path=ppt/tags/tag112.xml><?xml version="1.0" encoding="utf-8"?>
<p:tagLst xmlns:p="http://schemas.openxmlformats.org/presentationml/2006/main">
  <p:tag name="KSO_WM_DIAGRAM_VIRTUALLY_FRAME" val="{&quot;height&quot;:454.25,&quot;left&quot;:7.708897637795275,&quot;top&quot;:63.1,&quot;width&quot;:731.9420472440945}"/>
</p:tagLst>
</file>

<file path=ppt/tags/tag113.xml><?xml version="1.0" encoding="utf-8"?>
<p:tagLst xmlns:p="http://schemas.openxmlformats.org/presentationml/2006/main">
  <p:tag name="KSO_WM_DIAGRAM_VIRTUALLY_FRAME" val="{&quot;height&quot;:454.25,&quot;left&quot;:7.708897637795275,&quot;top&quot;:63.1,&quot;width&quot;:731.9420472440945}"/>
</p:tagLst>
</file>

<file path=ppt/tags/tag114.xml><?xml version="1.0" encoding="utf-8"?>
<p:tagLst xmlns:p="http://schemas.openxmlformats.org/presentationml/2006/main">
  <p:tag name="KSO_WM_DIAGRAM_VIRTUALLY_FRAME" val="{&quot;height&quot;:454.25,&quot;left&quot;:7.708897637795275,&quot;top&quot;:63.1,&quot;width&quot;:731.9420472440945}"/>
</p:tagLst>
</file>

<file path=ppt/tags/tag115.xml><?xml version="1.0" encoding="utf-8"?>
<p:tagLst xmlns:p="http://schemas.openxmlformats.org/presentationml/2006/main">
  <p:tag name="KSO_WM_DIAGRAM_VIRTUALLY_FRAME" val="{&quot;height&quot;:454.25,&quot;left&quot;:7.708897637795275,&quot;top&quot;:63.1,&quot;width&quot;:731.9420472440945}"/>
</p:tagLst>
</file>

<file path=ppt/tags/tag116.xml><?xml version="1.0" encoding="utf-8"?>
<p:tagLst xmlns:p="http://schemas.openxmlformats.org/presentationml/2006/main">
  <p:tag name="KSO_WM_DIAGRAM_VIRTUALLY_FRAME" val="{&quot;height&quot;:454.25,&quot;left&quot;:7.708897637795275,&quot;top&quot;:63.1,&quot;width&quot;:731.9420472440945}"/>
</p:tagLst>
</file>

<file path=ppt/tags/tag117.xml><?xml version="1.0" encoding="utf-8"?>
<p:tagLst xmlns:p="http://schemas.openxmlformats.org/presentationml/2006/main">
  <p:tag name="KSO_WM_DIAGRAM_VIRTUALLY_FRAME" val="{&quot;height&quot;:454.25,&quot;left&quot;:7.708897637795275,&quot;top&quot;:63.1,&quot;width&quot;:731.9420472440945}"/>
</p:tagLst>
</file>

<file path=ppt/tags/tag118.xml><?xml version="1.0" encoding="utf-8"?>
<p:tagLst xmlns:p="http://schemas.openxmlformats.org/presentationml/2006/main">
  <p:tag name="KSO_WM_DIAGRAM_VIRTUALLY_FRAME" val="{&quot;height&quot;:454.25,&quot;left&quot;:7.708897637795275,&quot;top&quot;:63.1,&quot;width&quot;:731.9420472440945}"/>
</p:tagLst>
</file>

<file path=ppt/tags/tag119.xml><?xml version="1.0" encoding="utf-8"?>
<p:tagLst xmlns:p="http://schemas.openxmlformats.org/presentationml/2006/main">
  <p:tag name="KSO_WM_DIAGRAM_VIRTUALLY_FRAME" val="{&quot;height&quot;:454.25,&quot;left&quot;:7.708897637795275,&quot;top&quot;:63.1,&quot;width&quot;:731.9420472440945}"/>
</p:tagLst>
</file>

<file path=ppt/tags/tag12.xml><?xml version="1.0" encoding="utf-8"?>
<p:tagLst xmlns:p="http://schemas.openxmlformats.org/presentationml/2006/main">
  <p:tag name="KSO_WM_DIAGRAM_VIRTUALLY_FRAME" val="{&quot;height&quot;:454.25,&quot;left&quot;:7.708897637795275,&quot;top&quot;:63.1,&quot;width&quot;:731.9420472440945}"/>
</p:tagLst>
</file>

<file path=ppt/tags/tag120.xml><?xml version="1.0" encoding="utf-8"?>
<p:tagLst xmlns:p="http://schemas.openxmlformats.org/presentationml/2006/main">
  <p:tag name="KSO_WM_DIAGRAM_VIRTUALLY_FRAME" val="{&quot;height&quot;:454.25,&quot;left&quot;:7.708897637795275,&quot;top&quot;:63.1,&quot;width&quot;:731.9420472440945}"/>
</p:tagLst>
</file>

<file path=ppt/tags/tag121.xml><?xml version="1.0" encoding="utf-8"?>
<p:tagLst xmlns:p="http://schemas.openxmlformats.org/presentationml/2006/main">
  <p:tag name="KSO_WM_DIAGRAM_VIRTUALLY_FRAME" val="{&quot;height&quot;:454.25,&quot;left&quot;:7.708897637795275,&quot;top&quot;:63.1,&quot;width&quot;:731.9420472440945}"/>
</p:tagLst>
</file>

<file path=ppt/tags/tag122.xml><?xml version="1.0" encoding="utf-8"?>
<p:tagLst xmlns:p="http://schemas.openxmlformats.org/presentationml/2006/main">
  <p:tag name="KSO_WM_DIAGRAM_VIRTUALLY_FRAME" val="{&quot;height&quot;:454.25,&quot;left&quot;:7.708897637795275,&quot;top&quot;:63.1,&quot;width&quot;:731.9420472440945}"/>
</p:tagLst>
</file>

<file path=ppt/tags/tag123.xml><?xml version="1.0" encoding="utf-8"?>
<p:tagLst xmlns:p="http://schemas.openxmlformats.org/presentationml/2006/main">
  <p:tag name="KSO_WM_DIAGRAM_VIRTUALLY_FRAME" val="{&quot;height&quot;:454.25,&quot;left&quot;:7.708897637795275,&quot;top&quot;:63.1,&quot;width&quot;:731.9420472440945}"/>
</p:tagLst>
</file>

<file path=ppt/tags/tag124.xml><?xml version="1.0" encoding="utf-8"?>
<p:tagLst xmlns:p="http://schemas.openxmlformats.org/presentationml/2006/main">
  <p:tag name="KSO_WM_DIAGRAM_VIRTUALLY_FRAME" val="{&quot;height&quot;:454.25,&quot;left&quot;:7.708897637795275,&quot;top&quot;:63.1,&quot;width&quot;:731.9420472440945}"/>
</p:tagLst>
</file>

<file path=ppt/tags/tag125.xml><?xml version="1.0" encoding="utf-8"?>
<p:tagLst xmlns:p="http://schemas.openxmlformats.org/presentationml/2006/main">
  <p:tag name="KSO_WM_DIAGRAM_VIRTUALLY_FRAME" val="{&quot;height&quot;:454.25,&quot;left&quot;:7.708897637795275,&quot;top&quot;:63.1,&quot;width&quot;:731.9420472440945}"/>
</p:tagLst>
</file>

<file path=ppt/tags/tag126.xml><?xml version="1.0" encoding="utf-8"?>
<p:tagLst xmlns:p="http://schemas.openxmlformats.org/presentationml/2006/main">
  <p:tag name="KSO_WM_DIAGRAM_VIRTUALLY_FRAME" val="{&quot;height&quot;:454.25,&quot;left&quot;:7.708897637795275,&quot;top&quot;:63.1,&quot;width&quot;:731.9420472440945}"/>
</p:tagLst>
</file>

<file path=ppt/tags/tag127.xml><?xml version="1.0" encoding="utf-8"?>
<p:tagLst xmlns:p="http://schemas.openxmlformats.org/presentationml/2006/main">
  <p:tag name="KSO_WM_DIAGRAM_VIRTUALLY_FRAME" val="{&quot;height&quot;:454.25,&quot;left&quot;:7.708897637795275,&quot;top&quot;:63.1,&quot;width&quot;:731.9420472440945}"/>
</p:tagLst>
</file>

<file path=ppt/tags/tag128.xml><?xml version="1.0" encoding="utf-8"?>
<p:tagLst xmlns:p="http://schemas.openxmlformats.org/presentationml/2006/main">
  <p:tag name="KSO_WM_DIAGRAM_VIRTUALLY_FRAME" val="{&quot;height&quot;:454.25,&quot;left&quot;:7.708897637795275,&quot;top&quot;:63.1,&quot;width&quot;:731.9420472440945}"/>
</p:tagLst>
</file>

<file path=ppt/tags/tag129.xml><?xml version="1.0" encoding="utf-8"?>
<p:tagLst xmlns:p="http://schemas.openxmlformats.org/presentationml/2006/main">
  <p:tag name="KSO_WM_DIAGRAM_VIRTUALLY_FRAME" val="{&quot;height&quot;:454.25,&quot;left&quot;:7.708897637795275,&quot;top&quot;:63.1,&quot;width&quot;:731.9420472440945}"/>
</p:tagLst>
</file>

<file path=ppt/tags/tag13.xml><?xml version="1.0" encoding="utf-8"?>
<p:tagLst xmlns:p="http://schemas.openxmlformats.org/presentationml/2006/main">
  <p:tag name="KSO_WM_DIAGRAM_VIRTUALLY_FRAME" val="{&quot;height&quot;:454.25,&quot;left&quot;:7.708897637795275,&quot;top&quot;:63.1,&quot;width&quot;:731.9420472440945}"/>
</p:tagLst>
</file>

<file path=ppt/tags/tag130.xml><?xml version="1.0" encoding="utf-8"?>
<p:tagLst xmlns:p="http://schemas.openxmlformats.org/presentationml/2006/main">
  <p:tag name="KSO_WM_DIAGRAM_VIRTUALLY_FRAME" val="{&quot;height&quot;:454.25,&quot;left&quot;:7.708897637795275,&quot;top&quot;:63.1,&quot;width&quot;:731.9420472440945}"/>
</p:tagLst>
</file>

<file path=ppt/tags/tag131.xml><?xml version="1.0" encoding="utf-8"?>
<p:tagLst xmlns:p="http://schemas.openxmlformats.org/presentationml/2006/main">
  <p:tag name="KSO_WM_DIAGRAM_VIRTUALLY_FRAME" val="{&quot;height&quot;:454.25,&quot;left&quot;:7.708897637795275,&quot;top&quot;:63.1,&quot;width&quot;:731.9420472440945}"/>
</p:tagLst>
</file>

<file path=ppt/tags/tag132.xml><?xml version="1.0" encoding="utf-8"?>
<p:tagLst xmlns:p="http://schemas.openxmlformats.org/presentationml/2006/main">
  <p:tag name="KSO_WM_DIAGRAM_VIRTUALLY_FRAME" val="{&quot;height&quot;:454.25,&quot;left&quot;:7.708897637795275,&quot;top&quot;:63.1,&quot;width&quot;:731.9420472440945}"/>
</p:tagLst>
</file>

<file path=ppt/tags/tag133.xml><?xml version="1.0" encoding="utf-8"?>
<p:tagLst xmlns:p="http://schemas.openxmlformats.org/presentationml/2006/main">
  <p:tag name="KSO_WM_DIAGRAM_VIRTUALLY_FRAME" val="{&quot;height&quot;:454.25,&quot;left&quot;:7.708897637795275,&quot;top&quot;:63.1,&quot;width&quot;:731.9420472440945}"/>
</p:tagLst>
</file>

<file path=ppt/tags/tag134.xml><?xml version="1.0" encoding="utf-8"?>
<p:tagLst xmlns:p="http://schemas.openxmlformats.org/presentationml/2006/main">
  <p:tag name="KSO_WM_DIAGRAM_VIRTUALLY_FRAME" val="{&quot;height&quot;:454.25,&quot;left&quot;:7.708897637795275,&quot;top&quot;:63.1,&quot;width&quot;:731.9420472440945}"/>
</p:tagLst>
</file>

<file path=ppt/tags/tag135.xml><?xml version="1.0" encoding="utf-8"?>
<p:tagLst xmlns:p="http://schemas.openxmlformats.org/presentationml/2006/main">
  <p:tag name="KSO_WM_DIAGRAM_VIRTUALLY_FRAME" val="{&quot;height&quot;:454.25,&quot;left&quot;:7.708897637795275,&quot;top&quot;:63.1,&quot;width&quot;:731.9420472440945}"/>
</p:tagLst>
</file>

<file path=ppt/tags/tag136.xml><?xml version="1.0" encoding="utf-8"?>
<p:tagLst xmlns:p="http://schemas.openxmlformats.org/presentationml/2006/main">
  <p:tag name="KSO_WM_DIAGRAM_VIRTUALLY_FRAME" val="{&quot;height&quot;:454.25,&quot;left&quot;:7.708897637795275,&quot;top&quot;:63.1,&quot;width&quot;:731.9420472440945}"/>
</p:tagLst>
</file>

<file path=ppt/tags/tag137.xml><?xml version="1.0" encoding="utf-8"?>
<p:tagLst xmlns:p="http://schemas.openxmlformats.org/presentationml/2006/main">
  <p:tag name="KSO_WM_DIAGRAM_VIRTUALLY_FRAME" val="{&quot;height&quot;:454.25,&quot;left&quot;:7.708897637795275,&quot;top&quot;:63.1,&quot;width&quot;:731.9420472440945}"/>
</p:tagLst>
</file>

<file path=ppt/tags/tag138.xml><?xml version="1.0" encoding="utf-8"?>
<p:tagLst xmlns:p="http://schemas.openxmlformats.org/presentationml/2006/main">
  <p:tag name="KSO_WM_DIAGRAM_VIRTUALLY_FRAME" val="{&quot;height&quot;:454.25,&quot;left&quot;:7.708897637795275,&quot;top&quot;:63.1,&quot;width&quot;:731.9420472440945}"/>
</p:tagLst>
</file>

<file path=ppt/tags/tag139.xml><?xml version="1.0" encoding="utf-8"?>
<p:tagLst xmlns:p="http://schemas.openxmlformats.org/presentationml/2006/main">
  <p:tag name="KSO_WM_DIAGRAM_VIRTUALLY_FRAME" val="{&quot;height&quot;:454.25,&quot;left&quot;:7.708897637795275,&quot;top&quot;:63.1,&quot;width&quot;:731.9420472440945}"/>
</p:tagLst>
</file>

<file path=ppt/tags/tag14.xml><?xml version="1.0" encoding="utf-8"?>
<p:tagLst xmlns:p="http://schemas.openxmlformats.org/presentationml/2006/main">
  <p:tag name="KSO_WM_DIAGRAM_VIRTUALLY_FRAME" val="{&quot;height&quot;:454.25,&quot;left&quot;:7.708897637795275,&quot;top&quot;:63.1,&quot;width&quot;:731.9420472440945}"/>
</p:tagLst>
</file>

<file path=ppt/tags/tag140.xml><?xml version="1.0" encoding="utf-8"?>
<p:tagLst xmlns:p="http://schemas.openxmlformats.org/presentationml/2006/main">
  <p:tag name="KSO_WM_DIAGRAM_VIRTUALLY_FRAME" val="{&quot;height&quot;:454.25,&quot;left&quot;:7.708897637795275,&quot;top&quot;:63.1,&quot;width&quot;:731.9420472440945}"/>
</p:tagLst>
</file>

<file path=ppt/tags/tag141.xml><?xml version="1.0" encoding="utf-8"?>
<p:tagLst xmlns:p="http://schemas.openxmlformats.org/presentationml/2006/main">
  <p:tag name="KSO_WM_DIAGRAM_VIRTUALLY_FRAME" val="{&quot;height&quot;:454.25,&quot;left&quot;:7.708897637795275,&quot;top&quot;:63.1,&quot;width&quot;:731.9420472440945}"/>
</p:tagLst>
</file>

<file path=ppt/tags/tag142.xml><?xml version="1.0" encoding="utf-8"?>
<p:tagLst xmlns:p="http://schemas.openxmlformats.org/presentationml/2006/main">
  <p:tag name="KSO_WM_DIAGRAM_VIRTUALLY_FRAME" val="{&quot;height&quot;:454.25,&quot;left&quot;:7.708897637795275,&quot;top&quot;:63.1,&quot;width&quot;:731.9420472440945}"/>
</p:tagLst>
</file>

<file path=ppt/tags/tag143.xml><?xml version="1.0" encoding="utf-8"?>
<p:tagLst xmlns:p="http://schemas.openxmlformats.org/presentationml/2006/main">
  <p:tag name="KSO_WM_DIAGRAM_VIRTUALLY_FRAME" val="{&quot;height&quot;:454.25,&quot;left&quot;:7.708897637795275,&quot;top&quot;:63.1,&quot;width&quot;:731.9420472440945}"/>
</p:tagLst>
</file>

<file path=ppt/tags/tag144.xml><?xml version="1.0" encoding="utf-8"?>
<p:tagLst xmlns:p="http://schemas.openxmlformats.org/presentationml/2006/main">
  <p:tag name="KSO_WM_DIAGRAM_VIRTUALLY_FRAME" val="{&quot;height&quot;:454.25,&quot;left&quot;:7.708897637795275,&quot;top&quot;:63.1,&quot;width&quot;:731.9420472440945}"/>
</p:tagLst>
</file>

<file path=ppt/tags/tag145.xml><?xml version="1.0" encoding="utf-8"?>
<p:tagLst xmlns:p="http://schemas.openxmlformats.org/presentationml/2006/main">
  <p:tag name="KSO_WM_DIAGRAM_VIRTUALLY_FRAME" val="{&quot;height&quot;:454.25,&quot;left&quot;:7.708897637795275,&quot;top&quot;:63.1,&quot;width&quot;:731.9420472440945}"/>
</p:tagLst>
</file>

<file path=ppt/tags/tag146.xml><?xml version="1.0" encoding="utf-8"?>
<p:tagLst xmlns:p="http://schemas.openxmlformats.org/presentationml/2006/main">
  <p:tag name="KSO_WM_DIAGRAM_VIRTUALLY_FRAME" val="{&quot;height&quot;:454.25,&quot;left&quot;:7.708897637795275,&quot;top&quot;:63.1,&quot;width&quot;:731.9420472440945}"/>
</p:tagLst>
</file>

<file path=ppt/tags/tag147.xml><?xml version="1.0" encoding="utf-8"?>
<p:tagLst xmlns:p="http://schemas.openxmlformats.org/presentationml/2006/main">
  <p:tag name="KSO_WM_DIAGRAM_VIRTUALLY_FRAME" val="{&quot;height&quot;:454.25,&quot;left&quot;:7.708897637795275,&quot;top&quot;:63.1,&quot;width&quot;:731.9420472440945}"/>
</p:tagLst>
</file>

<file path=ppt/tags/tag148.xml><?xml version="1.0" encoding="utf-8"?>
<p:tagLst xmlns:p="http://schemas.openxmlformats.org/presentationml/2006/main">
  <p:tag name="KSO_WM_DIAGRAM_VIRTUALLY_FRAME" val="{&quot;height&quot;:454.25,&quot;left&quot;:7.708897637795275,&quot;top&quot;:63.1,&quot;width&quot;:731.9420472440945}"/>
</p:tagLst>
</file>

<file path=ppt/tags/tag149.xml><?xml version="1.0" encoding="utf-8"?>
<p:tagLst xmlns:p="http://schemas.openxmlformats.org/presentationml/2006/main">
  <p:tag name="KSO_WM_DIAGRAM_VIRTUALLY_FRAME" val="{&quot;height&quot;:454.25,&quot;left&quot;:7.708897637795275,&quot;top&quot;:63.1,&quot;width&quot;:731.9420472440945}"/>
</p:tagLst>
</file>

<file path=ppt/tags/tag15.xml><?xml version="1.0" encoding="utf-8"?>
<p:tagLst xmlns:p="http://schemas.openxmlformats.org/presentationml/2006/main">
  <p:tag name="KSO_WM_DIAGRAM_VIRTUALLY_FRAME" val="{&quot;height&quot;:454.25,&quot;left&quot;:7.708897637795275,&quot;top&quot;:63.1,&quot;width&quot;:731.9420472440945}"/>
</p:tagLst>
</file>

<file path=ppt/tags/tag150.xml><?xml version="1.0" encoding="utf-8"?>
<p:tagLst xmlns:p="http://schemas.openxmlformats.org/presentationml/2006/main">
  <p:tag name="KSO_WM_DIAGRAM_VIRTUALLY_FRAME" val="{&quot;height&quot;:454.25,&quot;left&quot;:7.708897637795275,&quot;top&quot;:63.1,&quot;width&quot;:731.9420472440945}"/>
</p:tagLst>
</file>

<file path=ppt/tags/tag151.xml><?xml version="1.0" encoding="utf-8"?>
<p:tagLst xmlns:p="http://schemas.openxmlformats.org/presentationml/2006/main">
  <p:tag name="KSO_WM_DIAGRAM_VIRTUALLY_FRAME" val="{&quot;height&quot;:454.25,&quot;left&quot;:7.708897637795275,&quot;top&quot;:63.1,&quot;width&quot;:731.9420472440945}"/>
</p:tagLst>
</file>

<file path=ppt/tags/tag152.xml><?xml version="1.0" encoding="utf-8"?>
<p:tagLst xmlns:p="http://schemas.openxmlformats.org/presentationml/2006/main">
  <p:tag name="KSO_WM_DIAGRAM_VIRTUALLY_FRAME" val="{&quot;height&quot;:454.25,&quot;left&quot;:7.708897637795275,&quot;top&quot;:63.1,&quot;width&quot;:731.9420472440945}"/>
</p:tagLst>
</file>

<file path=ppt/tags/tag153.xml><?xml version="1.0" encoding="utf-8"?>
<p:tagLst xmlns:p="http://schemas.openxmlformats.org/presentationml/2006/main">
  <p:tag name="KSO_WM_DIAGRAM_VIRTUALLY_FRAME" val="{&quot;height&quot;:187.43802083333335,&quot;left&quot;:48.896875,&quot;top&quot;:188.50520833333331,&quot;width&quot;:684.55625}"/>
</p:tagLst>
</file>

<file path=ppt/tags/tag154.xml><?xml version="1.0" encoding="utf-8"?>
<p:tagLst xmlns:p="http://schemas.openxmlformats.org/presentationml/2006/main">
  <p:tag name="KSO_WM_DIAGRAM_VIRTUALLY_FRAME" val="{&quot;height&quot;:187.43802083333335,&quot;left&quot;:48.896875,&quot;top&quot;:188.50520833333331,&quot;width&quot;:684.55625}"/>
</p:tagLst>
</file>

<file path=ppt/tags/tag155.xml><?xml version="1.0" encoding="utf-8"?>
<p:tagLst xmlns:p="http://schemas.openxmlformats.org/presentationml/2006/main">
  <p:tag name="KSO_WM_DIAGRAM_VIRTUALLY_FRAME" val="{&quot;height&quot;:187.43802083333335,&quot;left&quot;:48.896875,&quot;top&quot;:188.50520833333331,&quot;width&quot;:684.55625}"/>
</p:tagLst>
</file>

<file path=ppt/tags/tag156.xml><?xml version="1.0" encoding="utf-8"?>
<p:tagLst xmlns:p="http://schemas.openxmlformats.org/presentationml/2006/main">
  <p:tag name="KSO_WM_DIAGRAM_VIRTUALLY_FRAME" val="{&quot;height&quot;:187.43802083333335,&quot;left&quot;:48.896875,&quot;top&quot;:188.50520833333331,&quot;width&quot;:684.55625}"/>
</p:tagLst>
</file>

<file path=ppt/tags/tag157.xml><?xml version="1.0" encoding="utf-8"?>
<p:tagLst xmlns:p="http://schemas.openxmlformats.org/presentationml/2006/main">
  <p:tag name="KSO_WM_DIAGRAM_VIRTUALLY_FRAME" val="{&quot;height&quot;:187.43802083333335,&quot;left&quot;:48.896875,&quot;top&quot;:188.50520833333331,&quot;width&quot;:684.55625}"/>
</p:tagLst>
</file>

<file path=ppt/tags/tag158.xml><?xml version="1.0" encoding="utf-8"?>
<p:tagLst xmlns:p="http://schemas.openxmlformats.org/presentationml/2006/main">
  <p:tag name="KSO_WM_DIAGRAM_VIRTUALLY_FRAME" val="{&quot;height&quot;:187.43802083333335,&quot;left&quot;:48.896875,&quot;top&quot;:188.50520833333331,&quot;width&quot;:684.55625}"/>
</p:tagLst>
</file>

<file path=ppt/tags/tag159.xml><?xml version="1.0" encoding="utf-8"?>
<p:tagLst xmlns:p="http://schemas.openxmlformats.org/presentationml/2006/main">
  <p:tag name="KSO_WM_DIAGRAM_VIRTUALLY_FRAME" val="{&quot;height&quot;:187.43802083333335,&quot;left&quot;:48.896875,&quot;top&quot;:188.50520833333331,&quot;width&quot;:684.55625}"/>
</p:tagLst>
</file>

<file path=ppt/tags/tag16.xml><?xml version="1.0" encoding="utf-8"?>
<p:tagLst xmlns:p="http://schemas.openxmlformats.org/presentationml/2006/main">
  <p:tag name="KSO_WM_DIAGRAM_VIRTUALLY_FRAME" val="{&quot;height&quot;:454.25,&quot;left&quot;:7.708897637795275,&quot;top&quot;:63.1,&quot;width&quot;:731.9420472440945}"/>
</p:tagLst>
</file>

<file path=ppt/tags/tag160.xml><?xml version="1.0" encoding="utf-8"?>
<p:tagLst xmlns:p="http://schemas.openxmlformats.org/presentationml/2006/main">
  <p:tag name="KSO_WM_DIAGRAM_VIRTUALLY_FRAME" val="{&quot;height&quot;:187.43802083333335,&quot;left&quot;:48.896875,&quot;top&quot;:188.50520833333331,&quot;width&quot;:684.55625}"/>
</p:tagLst>
</file>

<file path=ppt/tags/tag161.xml><?xml version="1.0" encoding="utf-8"?>
<p:tagLst xmlns:p="http://schemas.openxmlformats.org/presentationml/2006/main">
  <p:tag name="KSO_WM_DIAGRAM_VIRTUALLY_FRAME" val="{&quot;height&quot;:187.43802083333335,&quot;left&quot;:48.896875,&quot;top&quot;:188.50520833333331,&quot;width&quot;:684.55625}"/>
</p:tagLst>
</file>

<file path=ppt/tags/tag162.xml><?xml version="1.0" encoding="utf-8"?>
<p:tagLst xmlns:p="http://schemas.openxmlformats.org/presentationml/2006/main">
  <p:tag name="KSO_WM_DIAGRAM_VIRTUALLY_FRAME" val="{&quot;height&quot;:187.43802083333335,&quot;left&quot;:48.896875,&quot;top&quot;:188.50520833333331,&quot;width&quot;:684.55625}"/>
</p:tagLst>
</file>

<file path=ppt/tags/tag163.xml><?xml version="1.0" encoding="utf-8"?>
<p:tagLst xmlns:p="http://schemas.openxmlformats.org/presentationml/2006/main">
  <p:tag name="KSO_WM_DIAGRAM_VIRTUALLY_FRAME" val="{&quot;height&quot;:187.43802083333335,&quot;left&quot;:48.896875,&quot;top&quot;:188.50520833333331,&quot;width&quot;:684.55625}"/>
</p:tagLst>
</file>

<file path=ppt/tags/tag164.xml><?xml version="1.0" encoding="utf-8"?>
<p:tagLst xmlns:p="http://schemas.openxmlformats.org/presentationml/2006/main">
  <p:tag name="KSO_WM_DIAGRAM_VIRTUALLY_FRAME" val="{&quot;height&quot;:187.43802083333335,&quot;left&quot;:48.896875,&quot;top&quot;:188.50520833333331,&quot;width&quot;:684.55625}"/>
</p:tagLst>
</file>

<file path=ppt/tags/tag165.xml><?xml version="1.0" encoding="utf-8"?>
<p:tagLst xmlns:p="http://schemas.openxmlformats.org/presentationml/2006/main">
  <p:tag name="KSO_WM_BEAUTIFY_FLAG" val=""/>
</p:tagLst>
</file>

<file path=ppt/tags/tag166.xml><?xml version="1.0" encoding="utf-8"?>
<p:tagLst xmlns:p="http://schemas.openxmlformats.org/presentationml/2006/main">
  <p:tag name="KSO_WM_BEAUTIFY_FLAG" val=""/>
</p:tagLst>
</file>

<file path=ppt/tags/tag167.xml><?xml version="1.0" encoding="utf-8"?>
<p:tagLst xmlns:p="http://schemas.openxmlformats.org/presentationml/2006/main">
  <p:tag name="KSO_WM_BEAUTIFY_FLAG" val=""/>
</p:tagLst>
</file>

<file path=ppt/tags/tag17.xml><?xml version="1.0" encoding="utf-8"?>
<p:tagLst xmlns:p="http://schemas.openxmlformats.org/presentationml/2006/main">
  <p:tag name="KSO_WM_DIAGRAM_VIRTUALLY_FRAME" val="{&quot;height&quot;:454.25,&quot;left&quot;:7.708897637795275,&quot;top&quot;:63.1,&quot;width&quot;:731.9420472440945}"/>
</p:tagLst>
</file>

<file path=ppt/tags/tag18.xml><?xml version="1.0" encoding="utf-8"?>
<p:tagLst xmlns:p="http://schemas.openxmlformats.org/presentationml/2006/main">
  <p:tag name="KSO_WM_DIAGRAM_VIRTUALLY_FRAME" val="{&quot;height&quot;:454.25,&quot;left&quot;:7.708897637795275,&quot;top&quot;:63.1,&quot;width&quot;:731.9420472440945}"/>
</p:tagLst>
</file>

<file path=ppt/tags/tag19.xml><?xml version="1.0" encoding="utf-8"?>
<p:tagLst xmlns:p="http://schemas.openxmlformats.org/presentationml/2006/main">
  <p:tag name="KSO_WM_DIAGRAM_VIRTUALLY_FRAME" val="{&quot;height&quot;:454.25,&quot;left&quot;:7.708897637795275,&quot;top&quot;:63.1,&quot;width&quot;:731.9420472440945}"/>
</p:tagLst>
</file>

<file path=ppt/tags/tag2.xml><?xml version="1.0" encoding="utf-8"?>
<p:tagLst xmlns:p="http://schemas.openxmlformats.org/presentationml/2006/main">
  <p:tag name="KSO_WM_DIAGRAM_VIRTUALLY_FRAME" val="{&quot;height&quot;:454.25,&quot;left&quot;:7.708897637795275,&quot;top&quot;:63.1,&quot;width&quot;:731.9420472440945}"/>
</p:tagLst>
</file>

<file path=ppt/tags/tag20.xml><?xml version="1.0" encoding="utf-8"?>
<p:tagLst xmlns:p="http://schemas.openxmlformats.org/presentationml/2006/main">
  <p:tag name="KSO_WM_DIAGRAM_VIRTUALLY_FRAME" val="{&quot;height&quot;:454.25,&quot;left&quot;:7.708897637795275,&quot;top&quot;:63.1,&quot;width&quot;:731.9420472440945}"/>
</p:tagLst>
</file>

<file path=ppt/tags/tag21.xml><?xml version="1.0" encoding="utf-8"?>
<p:tagLst xmlns:p="http://schemas.openxmlformats.org/presentationml/2006/main">
  <p:tag name="KSO_WM_DIAGRAM_VIRTUALLY_FRAME" val="{&quot;height&quot;:454.25,&quot;left&quot;:7.708897637795275,&quot;top&quot;:63.1,&quot;width&quot;:731.9420472440945}"/>
</p:tagLst>
</file>

<file path=ppt/tags/tag22.xml><?xml version="1.0" encoding="utf-8"?>
<p:tagLst xmlns:p="http://schemas.openxmlformats.org/presentationml/2006/main">
  <p:tag name="KSO_WM_DIAGRAM_VIRTUALLY_FRAME" val="{&quot;height&quot;:454.25,&quot;left&quot;:7.708897637795275,&quot;top&quot;:63.1,&quot;width&quot;:731.9420472440945}"/>
</p:tagLst>
</file>

<file path=ppt/tags/tag23.xml><?xml version="1.0" encoding="utf-8"?>
<p:tagLst xmlns:p="http://schemas.openxmlformats.org/presentationml/2006/main">
  <p:tag name="KSO_WM_DIAGRAM_VIRTUALLY_FRAME" val="{&quot;height&quot;:454.25,&quot;left&quot;:7.708897637795275,&quot;top&quot;:63.1,&quot;width&quot;:731.9420472440945}"/>
</p:tagLst>
</file>

<file path=ppt/tags/tag24.xml><?xml version="1.0" encoding="utf-8"?>
<p:tagLst xmlns:p="http://schemas.openxmlformats.org/presentationml/2006/main">
  <p:tag name="KSO_WM_DIAGRAM_VIRTUALLY_FRAME" val="{&quot;height&quot;:454.25,&quot;left&quot;:7.708897637795275,&quot;top&quot;:63.1,&quot;width&quot;:731.9420472440945}"/>
</p:tagLst>
</file>

<file path=ppt/tags/tag25.xml><?xml version="1.0" encoding="utf-8"?>
<p:tagLst xmlns:p="http://schemas.openxmlformats.org/presentationml/2006/main">
  <p:tag name="KSO_WM_DIAGRAM_VIRTUALLY_FRAME" val="{&quot;height&quot;:454.25,&quot;left&quot;:7.708897637795275,&quot;top&quot;:63.1,&quot;width&quot;:731.9420472440945}"/>
</p:tagLst>
</file>

<file path=ppt/tags/tag26.xml><?xml version="1.0" encoding="utf-8"?>
<p:tagLst xmlns:p="http://schemas.openxmlformats.org/presentationml/2006/main">
  <p:tag name="KSO_WM_DIAGRAM_VIRTUALLY_FRAME" val="{&quot;height&quot;:454.25,&quot;left&quot;:7.708897637795275,&quot;top&quot;:63.1,&quot;width&quot;:731.9420472440945}"/>
</p:tagLst>
</file>

<file path=ppt/tags/tag27.xml><?xml version="1.0" encoding="utf-8"?>
<p:tagLst xmlns:p="http://schemas.openxmlformats.org/presentationml/2006/main">
  <p:tag name="KSO_WM_DIAGRAM_VIRTUALLY_FRAME" val="{&quot;height&quot;:454.25,&quot;left&quot;:7.708897637795275,&quot;top&quot;:63.1,&quot;width&quot;:731.9420472440945}"/>
</p:tagLst>
</file>

<file path=ppt/tags/tag28.xml><?xml version="1.0" encoding="utf-8"?>
<p:tagLst xmlns:p="http://schemas.openxmlformats.org/presentationml/2006/main">
  <p:tag name="KSO_WM_DIAGRAM_VIRTUALLY_FRAME" val="{&quot;height&quot;:454.25,&quot;left&quot;:7.708897637795275,&quot;top&quot;:63.1,&quot;width&quot;:731.9420472440945}"/>
</p:tagLst>
</file>

<file path=ppt/tags/tag29.xml><?xml version="1.0" encoding="utf-8"?>
<p:tagLst xmlns:p="http://schemas.openxmlformats.org/presentationml/2006/main">
  <p:tag name="KSO_WM_DIAGRAM_VIRTUALLY_FRAME" val="{&quot;height&quot;:454.25,&quot;left&quot;:7.708897637795275,&quot;top&quot;:63.1,&quot;width&quot;:731.9420472440945}"/>
</p:tagLst>
</file>

<file path=ppt/tags/tag3.xml><?xml version="1.0" encoding="utf-8"?>
<p:tagLst xmlns:p="http://schemas.openxmlformats.org/presentationml/2006/main">
  <p:tag name="KSO_WM_DIAGRAM_VIRTUALLY_FRAME" val="{&quot;height&quot;:454.25,&quot;left&quot;:7.708897637795275,&quot;top&quot;:63.1,&quot;width&quot;:731.9420472440945}"/>
</p:tagLst>
</file>

<file path=ppt/tags/tag30.xml><?xml version="1.0" encoding="utf-8"?>
<p:tagLst xmlns:p="http://schemas.openxmlformats.org/presentationml/2006/main">
  <p:tag name="KSO_WM_DIAGRAM_VIRTUALLY_FRAME" val="{&quot;height&quot;:454.25,&quot;left&quot;:7.708897637795275,&quot;top&quot;:63.1,&quot;width&quot;:731.9420472440945}"/>
</p:tagLst>
</file>

<file path=ppt/tags/tag31.xml><?xml version="1.0" encoding="utf-8"?>
<p:tagLst xmlns:p="http://schemas.openxmlformats.org/presentationml/2006/main">
  <p:tag name="KSO_WM_DIAGRAM_VIRTUALLY_FRAME" val="{&quot;height&quot;:454.25,&quot;left&quot;:7.708897637795275,&quot;top&quot;:63.1,&quot;width&quot;:731.9420472440945}"/>
</p:tagLst>
</file>

<file path=ppt/tags/tag32.xml><?xml version="1.0" encoding="utf-8"?>
<p:tagLst xmlns:p="http://schemas.openxmlformats.org/presentationml/2006/main">
  <p:tag name="KSO_WM_DIAGRAM_VIRTUALLY_FRAME" val="{&quot;height&quot;:454.25,&quot;left&quot;:7.708897637795275,&quot;top&quot;:63.1,&quot;width&quot;:731.9420472440945}"/>
</p:tagLst>
</file>

<file path=ppt/tags/tag33.xml><?xml version="1.0" encoding="utf-8"?>
<p:tagLst xmlns:p="http://schemas.openxmlformats.org/presentationml/2006/main">
  <p:tag name="KSO_WM_DIAGRAM_VIRTUALLY_FRAME" val="{&quot;height&quot;:454.25,&quot;left&quot;:7.708897637795275,&quot;top&quot;:63.1,&quot;width&quot;:731.9420472440945}"/>
</p:tagLst>
</file>

<file path=ppt/tags/tag34.xml><?xml version="1.0" encoding="utf-8"?>
<p:tagLst xmlns:p="http://schemas.openxmlformats.org/presentationml/2006/main">
  <p:tag name="KSO_WM_DIAGRAM_VIRTUALLY_FRAME" val="{&quot;height&quot;:454.25,&quot;left&quot;:7.708897637795275,&quot;top&quot;:63.1,&quot;width&quot;:731.9420472440945}"/>
</p:tagLst>
</file>

<file path=ppt/tags/tag35.xml><?xml version="1.0" encoding="utf-8"?>
<p:tagLst xmlns:p="http://schemas.openxmlformats.org/presentationml/2006/main">
  <p:tag name="KSO_WM_DIAGRAM_VIRTUALLY_FRAME" val="{&quot;height&quot;:454.25,&quot;left&quot;:7.708897637795275,&quot;top&quot;:63.1,&quot;width&quot;:731.9420472440945}"/>
</p:tagLst>
</file>

<file path=ppt/tags/tag36.xml><?xml version="1.0" encoding="utf-8"?>
<p:tagLst xmlns:p="http://schemas.openxmlformats.org/presentationml/2006/main">
  <p:tag name="KSO_WM_DIAGRAM_VIRTUALLY_FRAME" val="{&quot;height&quot;:454.25,&quot;left&quot;:7.708897637795275,&quot;top&quot;:63.1,&quot;width&quot;:731.9420472440945}"/>
</p:tagLst>
</file>

<file path=ppt/tags/tag37.xml><?xml version="1.0" encoding="utf-8"?>
<p:tagLst xmlns:p="http://schemas.openxmlformats.org/presentationml/2006/main">
  <p:tag name="KSO_WM_DIAGRAM_VIRTUALLY_FRAME" val="{&quot;height&quot;:454.25,&quot;left&quot;:7.708897637795275,&quot;top&quot;:63.1,&quot;width&quot;:731.9420472440945}"/>
</p:tagLst>
</file>

<file path=ppt/tags/tag38.xml><?xml version="1.0" encoding="utf-8"?>
<p:tagLst xmlns:p="http://schemas.openxmlformats.org/presentationml/2006/main">
  <p:tag name="KSO_WM_DIAGRAM_VIRTUALLY_FRAME" val="{&quot;height&quot;:454.25,&quot;left&quot;:7.708897637795275,&quot;top&quot;:63.1,&quot;width&quot;:731.9420472440945}"/>
</p:tagLst>
</file>

<file path=ppt/tags/tag39.xml><?xml version="1.0" encoding="utf-8"?>
<p:tagLst xmlns:p="http://schemas.openxmlformats.org/presentationml/2006/main">
  <p:tag name="KSO_WM_DIAGRAM_VIRTUALLY_FRAME" val="{&quot;height&quot;:454.25,&quot;left&quot;:7.708897637795275,&quot;top&quot;:63.1,&quot;width&quot;:731.9420472440945}"/>
</p:tagLst>
</file>

<file path=ppt/tags/tag4.xml><?xml version="1.0" encoding="utf-8"?>
<p:tagLst xmlns:p="http://schemas.openxmlformats.org/presentationml/2006/main">
  <p:tag name="KSO_WM_DIAGRAM_VIRTUALLY_FRAME" val="{&quot;height&quot;:454.25,&quot;left&quot;:7.708897637795275,&quot;top&quot;:63.1,&quot;width&quot;:731.9420472440945}"/>
</p:tagLst>
</file>

<file path=ppt/tags/tag40.xml><?xml version="1.0" encoding="utf-8"?>
<p:tagLst xmlns:p="http://schemas.openxmlformats.org/presentationml/2006/main">
  <p:tag name="KSO_WM_DIAGRAM_VIRTUALLY_FRAME" val="{&quot;height&quot;:454.25,&quot;left&quot;:7.708897637795275,&quot;top&quot;:63.1,&quot;width&quot;:731.9420472440945}"/>
</p:tagLst>
</file>

<file path=ppt/tags/tag41.xml><?xml version="1.0" encoding="utf-8"?>
<p:tagLst xmlns:p="http://schemas.openxmlformats.org/presentationml/2006/main">
  <p:tag name="KSO_WM_DIAGRAM_VIRTUALLY_FRAME" val="{&quot;height&quot;:454.25,&quot;left&quot;:7.708897637795275,&quot;top&quot;:63.1,&quot;width&quot;:731.9420472440945}"/>
</p:tagLst>
</file>

<file path=ppt/tags/tag42.xml><?xml version="1.0" encoding="utf-8"?>
<p:tagLst xmlns:p="http://schemas.openxmlformats.org/presentationml/2006/main">
  <p:tag name="KSO_WM_DIAGRAM_VIRTUALLY_FRAME" val="{&quot;height&quot;:454.25,&quot;left&quot;:7.708897637795275,&quot;top&quot;:63.1,&quot;width&quot;:731.9420472440945}"/>
</p:tagLst>
</file>

<file path=ppt/tags/tag43.xml><?xml version="1.0" encoding="utf-8"?>
<p:tagLst xmlns:p="http://schemas.openxmlformats.org/presentationml/2006/main">
  <p:tag name="KSO_WM_DIAGRAM_VIRTUALLY_FRAME" val="{&quot;height&quot;:454.25,&quot;left&quot;:7.708897637795275,&quot;top&quot;:63.1,&quot;width&quot;:731.9420472440945}"/>
</p:tagLst>
</file>

<file path=ppt/tags/tag44.xml><?xml version="1.0" encoding="utf-8"?>
<p:tagLst xmlns:p="http://schemas.openxmlformats.org/presentationml/2006/main">
  <p:tag name="KSO_WM_DIAGRAM_VIRTUALLY_FRAME" val="{&quot;height&quot;:454.25,&quot;left&quot;:7.708897637795275,&quot;top&quot;:63.1,&quot;width&quot;:731.9420472440945}"/>
</p:tagLst>
</file>

<file path=ppt/tags/tag45.xml><?xml version="1.0" encoding="utf-8"?>
<p:tagLst xmlns:p="http://schemas.openxmlformats.org/presentationml/2006/main">
  <p:tag name="KSO_WM_DIAGRAM_VIRTUALLY_FRAME" val="{&quot;height&quot;:454.25,&quot;left&quot;:7.708897637795275,&quot;top&quot;:63.1,&quot;width&quot;:731.9420472440945}"/>
</p:tagLst>
</file>

<file path=ppt/tags/tag46.xml><?xml version="1.0" encoding="utf-8"?>
<p:tagLst xmlns:p="http://schemas.openxmlformats.org/presentationml/2006/main">
  <p:tag name="KSO_WM_DIAGRAM_VIRTUALLY_FRAME" val="{&quot;height&quot;:454.25,&quot;left&quot;:7.708897637795275,&quot;top&quot;:63.1,&quot;width&quot;:731.9420472440945}"/>
</p:tagLst>
</file>

<file path=ppt/tags/tag47.xml><?xml version="1.0" encoding="utf-8"?>
<p:tagLst xmlns:p="http://schemas.openxmlformats.org/presentationml/2006/main">
  <p:tag name="KSO_WM_DIAGRAM_VIRTUALLY_FRAME" val="{&quot;height&quot;:454.25,&quot;left&quot;:7.708897637795275,&quot;top&quot;:63.1,&quot;width&quot;:731.9420472440945}"/>
</p:tagLst>
</file>

<file path=ppt/tags/tag48.xml><?xml version="1.0" encoding="utf-8"?>
<p:tagLst xmlns:p="http://schemas.openxmlformats.org/presentationml/2006/main">
  <p:tag name="KSO_WM_DIAGRAM_VIRTUALLY_FRAME" val="{&quot;height&quot;:454.25,&quot;left&quot;:7.708897637795275,&quot;top&quot;:63.1,&quot;width&quot;:731.9420472440945}"/>
</p:tagLst>
</file>

<file path=ppt/tags/tag49.xml><?xml version="1.0" encoding="utf-8"?>
<p:tagLst xmlns:p="http://schemas.openxmlformats.org/presentationml/2006/main">
  <p:tag name="KSO_WM_DIAGRAM_VIRTUALLY_FRAME" val="{&quot;height&quot;:454.25,&quot;left&quot;:7.708897637795275,&quot;top&quot;:63.1,&quot;width&quot;:731.9420472440945}"/>
</p:tagLst>
</file>

<file path=ppt/tags/tag5.xml><?xml version="1.0" encoding="utf-8"?>
<p:tagLst xmlns:p="http://schemas.openxmlformats.org/presentationml/2006/main">
  <p:tag name="KSO_WM_DIAGRAM_VIRTUALLY_FRAME" val="{&quot;height&quot;:454.25,&quot;left&quot;:7.708897637795275,&quot;top&quot;:63.1,&quot;width&quot;:731.9420472440945}"/>
</p:tagLst>
</file>

<file path=ppt/tags/tag50.xml><?xml version="1.0" encoding="utf-8"?>
<p:tagLst xmlns:p="http://schemas.openxmlformats.org/presentationml/2006/main">
  <p:tag name="KSO_WM_DIAGRAM_VIRTUALLY_FRAME" val="{&quot;height&quot;:454.25,&quot;left&quot;:7.708897637795275,&quot;top&quot;:63.1,&quot;width&quot;:731.9420472440945}"/>
</p:tagLst>
</file>

<file path=ppt/tags/tag51.xml><?xml version="1.0" encoding="utf-8"?>
<p:tagLst xmlns:p="http://schemas.openxmlformats.org/presentationml/2006/main">
  <p:tag name="KSO_WM_DIAGRAM_VIRTUALLY_FRAME" val="{&quot;height&quot;:454.25,&quot;left&quot;:7.708897637795275,&quot;top&quot;:63.1,&quot;width&quot;:731.9420472440945}"/>
</p:tagLst>
</file>

<file path=ppt/tags/tag52.xml><?xml version="1.0" encoding="utf-8"?>
<p:tagLst xmlns:p="http://schemas.openxmlformats.org/presentationml/2006/main">
  <p:tag name="KSO_WM_DIAGRAM_VIRTUALLY_FRAME" val="{&quot;height&quot;:454.25,&quot;left&quot;:7.708897637795275,&quot;top&quot;:63.1,&quot;width&quot;:731.9420472440945}"/>
</p:tagLst>
</file>

<file path=ppt/tags/tag53.xml><?xml version="1.0" encoding="utf-8"?>
<p:tagLst xmlns:p="http://schemas.openxmlformats.org/presentationml/2006/main">
  <p:tag name="KSO_WM_DIAGRAM_VIRTUALLY_FRAME" val="{&quot;height&quot;:454.25,&quot;left&quot;:7.708897637795275,&quot;top&quot;:63.1,&quot;width&quot;:731.9420472440945}"/>
</p:tagLst>
</file>

<file path=ppt/tags/tag54.xml><?xml version="1.0" encoding="utf-8"?>
<p:tagLst xmlns:p="http://schemas.openxmlformats.org/presentationml/2006/main">
  <p:tag name="KSO_WM_DIAGRAM_VIRTUALLY_FRAME" val="{&quot;height&quot;:454.25,&quot;left&quot;:7.708897637795275,&quot;top&quot;:63.1,&quot;width&quot;:731.9420472440945}"/>
</p:tagLst>
</file>

<file path=ppt/tags/tag55.xml><?xml version="1.0" encoding="utf-8"?>
<p:tagLst xmlns:p="http://schemas.openxmlformats.org/presentationml/2006/main">
  <p:tag name="KSO_WM_DIAGRAM_VIRTUALLY_FRAME" val="{&quot;height&quot;:454.25,&quot;left&quot;:7.708897637795275,&quot;top&quot;:63.1,&quot;width&quot;:731.9420472440945}"/>
</p:tagLst>
</file>

<file path=ppt/tags/tag56.xml><?xml version="1.0" encoding="utf-8"?>
<p:tagLst xmlns:p="http://schemas.openxmlformats.org/presentationml/2006/main">
  <p:tag name="KSO_WM_DIAGRAM_VIRTUALLY_FRAME" val="{&quot;height&quot;:454.25,&quot;left&quot;:7.708897637795275,&quot;top&quot;:63.1,&quot;width&quot;:731.9420472440945}"/>
</p:tagLst>
</file>

<file path=ppt/tags/tag57.xml><?xml version="1.0" encoding="utf-8"?>
<p:tagLst xmlns:p="http://schemas.openxmlformats.org/presentationml/2006/main">
  <p:tag name="KSO_WM_DIAGRAM_VIRTUALLY_FRAME" val="{&quot;height&quot;:454.25,&quot;left&quot;:7.708897637795275,&quot;top&quot;:63.1,&quot;width&quot;:731.9420472440945}"/>
</p:tagLst>
</file>

<file path=ppt/tags/tag58.xml><?xml version="1.0" encoding="utf-8"?>
<p:tagLst xmlns:p="http://schemas.openxmlformats.org/presentationml/2006/main">
  <p:tag name="KSO_WM_DIAGRAM_VIRTUALLY_FRAME" val="{&quot;height&quot;:454.25,&quot;left&quot;:7.708897637795275,&quot;top&quot;:63.1,&quot;width&quot;:731.9420472440945}"/>
</p:tagLst>
</file>

<file path=ppt/tags/tag59.xml><?xml version="1.0" encoding="utf-8"?>
<p:tagLst xmlns:p="http://schemas.openxmlformats.org/presentationml/2006/main">
  <p:tag name="KSO_WM_DIAGRAM_VIRTUALLY_FRAME" val="{&quot;height&quot;:454.25,&quot;left&quot;:7.708897637795275,&quot;top&quot;:63.1,&quot;width&quot;:731.9420472440945}"/>
</p:tagLst>
</file>

<file path=ppt/tags/tag6.xml><?xml version="1.0" encoding="utf-8"?>
<p:tagLst xmlns:p="http://schemas.openxmlformats.org/presentationml/2006/main">
  <p:tag name="KSO_WM_DIAGRAM_VIRTUALLY_FRAME" val="{&quot;height&quot;:454.25,&quot;left&quot;:7.708897637795275,&quot;top&quot;:63.1,&quot;width&quot;:731.9420472440945}"/>
</p:tagLst>
</file>

<file path=ppt/tags/tag60.xml><?xml version="1.0" encoding="utf-8"?>
<p:tagLst xmlns:p="http://schemas.openxmlformats.org/presentationml/2006/main">
  <p:tag name="KSO_WM_DIAGRAM_VIRTUALLY_FRAME" val="{&quot;height&quot;:454.25,&quot;left&quot;:7.708897637795275,&quot;top&quot;:63.1,&quot;width&quot;:731.9420472440945}"/>
</p:tagLst>
</file>

<file path=ppt/tags/tag61.xml><?xml version="1.0" encoding="utf-8"?>
<p:tagLst xmlns:p="http://schemas.openxmlformats.org/presentationml/2006/main">
  <p:tag name="KSO_WM_DIAGRAM_VIRTUALLY_FRAME" val="{&quot;height&quot;:454.25,&quot;left&quot;:7.708897637795275,&quot;top&quot;:63.1,&quot;width&quot;:731.9420472440945}"/>
</p:tagLst>
</file>

<file path=ppt/tags/tag62.xml><?xml version="1.0" encoding="utf-8"?>
<p:tagLst xmlns:p="http://schemas.openxmlformats.org/presentationml/2006/main">
  <p:tag name="KSO_WM_DIAGRAM_VIRTUALLY_FRAME" val="{&quot;height&quot;:454.25,&quot;left&quot;:7.708897637795275,&quot;top&quot;:63.1,&quot;width&quot;:731.9420472440945}"/>
</p:tagLst>
</file>

<file path=ppt/tags/tag63.xml><?xml version="1.0" encoding="utf-8"?>
<p:tagLst xmlns:p="http://schemas.openxmlformats.org/presentationml/2006/main">
  <p:tag name="KSO_WM_DIAGRAM_VIRTUALLY_FRAME" val="{&quot;height&quot;:454.25,&quot;left&quot;:7.708897637795275,&quot;top&quot;:63.1,&quot;width&quot;:731.9420472440945}"/>
</p:tagLst>
</file>

<file path=ppt/tags/tag64.xml><?xml version="1.0" encoding="utf-8"?>
<p:tagLst xmlns:p="http://schemas.openxmlformats.org/presentationml/2006/main">
  <p:tag name="KSO_WM_DIAGRAM_VIRTUALLY_FRAME" val="{&quot;height&quot;:454.25,&quot;left&quot;:7.708897637795275,&quot;top&quot;:63.1,&quot;width&quot;:731.9420472440945}"/>
</p:tagLst>
</file>

<file path=ppt/tags/tag65.xml><?xml version="1.0" encoding="utf-8"?>
<p:tagLst xmlns:p="http://schemas.openxmlformats.org/presentationml/2006/main">
  <p:tag name="KSO_WM_DIAGRAM_VIRTUALLY_FRAME" val="{&quot;height&quot;:454.25,&quot;left&quot;:7.708897637795275,&quot;top&quot;:63.1,&quot;width&quot;:731.9420472440945}"/>
</p:tagLst>
</file>

<file path=ppt/tags/tag66.xml><?xml version="1.0" encoding="utf-8"?>
<p:tagLst xmlns:p="http://schemas.openxmlformats.org/presentationml/2006/main">
  <p:tag name="KSO_WM_DIAGRAM_VIRTUALLY_FRAME" val="{&quot;height&quot;:454.25,&quot;left&quot;:7.708897637795275,&quot;top&quot;:63.1,&quot;width&quot;:731.9420472440945}"/>
</p:tagLst>
</file>

<file path=ppt/tags/tag67.xml><?xml version="1.0" encoding="utf-8"?>
<p:tagLst xmlns:p="http://schemas.openxmlformats.org/presentationml/2006/main">
  <p:tag name="KSO_WM_DIAGRAM_VIRTUALLY_FRAME" val="{&quot;height&quot;:454.25,&quot;left&quot;:7.708897637795275,&quot;top&quot;:63.1,&quot;width&quot;:731.9420472440945}"/>
</p:tagLst>
</file>

<file path=ppt/tags/tag68.xml><?xml version="1.0" encoding="utf-8"?>
<p:tagLst xmlns:p="http://schemas.openxmlformats.org/presentationml/2006/main">
  <p:tag name="KSO_WM_DIAGRAM_VIRTUALLY_FRAME" val="{&quot;height&quot;:454.25,&quot;left&quot;:7.708897637795275,&quot;top&quot;:63.1,&quot;width&quot;:731.9420472440945}"/>
</p:tagLst>
</file>

<file path=ppt/tags/tag69.xml><?xml version="1.0" encoding="utf-8"?>
<p:tagLst xmlns:p="http://schemas.openxmlformats.org/presentationml/2006/main">
  <p:tag name="KSO_WM_DIAGRAM_VIRTUALLY_FRAME" val="{&quot;height&quot;:454.25,&quot;left&quot;:7.708897637795275,&quot;top&quot;:63.1,&quot;width&quot;:731.9420472440945}"/>
</p:tagLst>
</file>

<file path=ppt/tags/tag7.xml><?xml version="1.0" encoding="utf-8"?>
<p:tagLst xmlns:p="http://schemas.openxmlformats.org/presentationml/2006/main">
  <p:tag name="KSO_WM_DIAGRAM_VIRTUALLY_FRAME" val="{&quot;height&quot;:454.25,&quot;left&quot;:7.708897637795275,&quot;top&quot;:63.1,&quot;width&quot;:731.9420472440945}"/>
</p:tagLst>
</file>

<file path=ppt/tags/tag70.xml><?xml version="1.0" encoding="utf-8"?>
<p:tagLst xmlns:p="http://schemas.openxmlformats.org/presentationml/2006/main">
  <p:tag name="KSO_WM_DIAGRAM_VIRTUALLY_FRAME" val="{&quot;height&quot;:454.25,&quot;left&quot;:7.708897637795275,&quot;top&quot;:63.1,&quot;width&quot;:731.9420472440945}"/>
</p:tagLst>
</file>

<file path=ppt/tags/tag71.xml><?xml version="1.0" encoding="utf-8"?>
<p:tagLst xmlns:p="http://schemas.openxmlformats.org/presentationml/2006/main">
  <p:tag name="KSO_WM_DIAGRAM_VIRTUALLY_FRAME" val="{&quot;height&quot;:454.25,&quot;left&quot;:7.708897637795275,&quot;top&quot;:63.1,&quot;width&quot;:731.9420472440945}"/>
</p:tagLst>
</file>

<file path=ppt/tags/tag72.xml><?xml version="1.0" encoding="utf-8"?>
<p:tagLst xmlns:p="http://schemas.openxmlformats.org/presentationml/2006/main">
  <p:tag name="KSO_WM_DIAGRAM_VIRTUALLY_FRAME" val="{&quot;height&quot;:454.25,&quot;left&quot;:7.708897637795275,&quot;top&quot;:63.1,&quot;width&quot;:731.9420472440945}"/>
</p:tagLst>
</file>

<file path=ppt/tags/tag73.xml><?xml version="1.0" encoding="utf-8"?>
<p:tagLst xmlns:p="http://schemas.openxmlformats.org/presentationml/2006/main">
  <p:tag name="KSO_WM_DIAGRAM_VIRTUALLY_FRAME" val="{&quot;height&quot;:454.25,&quot;left&quot;:7.708897637795275,&quot;top&quot;:63.1,&quot;width&quot;:731.9420472440945}"/>
</p:tagLst>
</file>

<file path=ppt/tags/tag74.xml><?xml version="1.0" encoding="utf-8"?>
<p:tagLst xmlns:p="http://schemas.openxmlformats.org/presentationml/2006/main">
  <p:tag name="KSO_WM_DIAGRAM_VIRTUALLY_FRAME" val="{&quot;height&quot;:454.25,&quot;left&quot;:7.708897637795275,&quot;top&quot;:63.1,&quot;width&quot;:731.9420472440945}"/>
</p:tagLst>
</file>

<file path=ppt/tags/tag75.xml><?xml version="1.0" encoding="utf-8"?>
<p:tagLst xmlns:p="http://schemas.openxmlformats.org/presentationml/2006/main">
  <p:tag name="KSO_WM_DIAGRAM_VIRTUALLY_FRAME" val="{&quot;height&quot;:454.25,&quot;left&quot;:7.708897637795275,&quot;top&quot;:63.1,&quot;width&quot;:731.9420472440945}"/>
</p:tagLst>
</file>

<file path=ppt/tags/tag76.xml><?xml version="1.0" encoding="utf-8"?>
<p:tagLst xmlns:p="http://schemas.openxmlformats.org/presentationml/2006/main">
  <p:tag name="KSO_WM_DIAGRAM_VIRTUALLY_FRAME" val="{&quot;height&quot;:454.25,&quot;left&quot;:7.708897637795275,&quot;top&quot;:63.1,&quot;width&quot;:731.9420472440945}"/>
</p:tagLst>
</file>

<file path=ppt/tags/tag77.xml><?xml version="1.0" encoding="utf-8"?>
<p:tagLst xmlns:p="http://schemas.openxmlformats.org/presentationml/2006/main">
  <p:tag name="KSO_WM_DIAGRAM_VIRTUALLY_FRAME" val="{&quot;height&quot;:454.25,&quot;left&quot;:7.708897637795275,&quot;top&quot;:63.1,&quot;width&quot;:731.9420472440945}"/>
</p:tagLst>
</file>

<file path=ppt/tags/tag78.xml><?xml version="1.0" encoding="utf-8"?>
<p:tagLst xmlns:p="http://schemas.openxmlformats.org/presentationml/2006/main">
  <p:tag name="KSO_WM_DIAGRAM_VIRTUALLY_FRAME" val="{&quot;height&quot;:454.25,&quot;left&quot;:7.708897637795275,&quot;top&quot;:63.1,&quot;width&quot;:731.9420472440945}"/>
</p:tagLst>
</file>

<file path=ppt/tags/tag79.xml><?xml version="1.0" encoding="utf-8"?>
<p:tagLst xmlns:p="http://schemas.openxmlformats.org/presentationml/2006/main">
  <p:tag name="KSO_WM_DIAGRAM_VIRTUALLY_FRAME" val="{&quot;height&quot;:454.25,&quot;left&quot;:7.708897637795275,&quot;top&quot;:63.1,&quot;width&quot;:731.9420472440945}"/>
</p:tagLst>
</file>

<file path=ppt/tags/tag8.xml><?xml version="1.0" encoding="utf-8"?>
<p:tagLst xmlns:p="http://schemas.openxmlformats.org/presentationml/2006/main">
  <p:tag name="KSO_WM_DIAGRAM_VIRTUALLY_FRAME" val="{&quot;height&quot;:454.25,&quot;left&quot;:7.708897637795275,&quot;top&quot;:63.1,&quot;width&quot;:731.9420472440945}"/>
</p:tagLst>
</file>

<file path=ppt/tags/tag80.xml><?xml version="1.0" encoding="utf-8"?>
<p:tagLst xmlns:p="http://schemas.openxmlformats.org/presentationml/2006/main">
  <p:tag name="KSO_WM_DIAGRAM_VIRTUALLY_FRAME" val="{&quot;height&quot;:454.25,&quot;left&quot;:7.708897637795275,&quot;top&quot;:63.1,&quot;width&quot;:731.9420472440945}"/>
</p:tagLst>
</file>

<file path=ppt/tags/tag81.xml><?xml version="1.0" encoding="utf-8"?>
<p:tagLst xmlns:p="http://schemas.openxmlformats.org/presentationml/2006/main">
  <p:tag name="KSO_WM_DIAGRAM_VIRTUALLY_FRAME" val="{&quot;height&quot;:454.25,&quot;left&quot;:7.708897637795275,&quot;top&quot;:63.1,&quot;width&quot;:731.9420472440945}"/>
</p:tagLst>
</file>

<file path=ppt/tags/tag82.xml><?xml version="1.0" encoding="utf-8"?>
<p:tagLst xmlns:p="http://schemas.openxmlformats.org/presentationml/2006/main">
  <p:tag name="KSO_WM_DIAGRAM_VIRTUALLY_FRAME" val="{&quot;height&quot;:454.25,&quot;left&quot;:7.708897637795275,&quot;top&quot;:63.1,&quot;width&quot;:731.9420472440945}"/>
</p:tagLst>
</file>

<file path=ppt/tags/tag83.xml><?xml version="1.0" encoding="utf-8"?>
<p:tagLst xmlns:p="http://schemas.openxmlformats.org/presentationml/2006/main">
  <p:tag name="KSO_WM_DIAGRAM_VIRTUALLY_FRAME" val="{&quot;height&quot;:454.25,&quot;left&quot;:7.708897637795275,&quot;top&quot;:63.1,&quot;width&quot;:731.9420472440945}"/>
</p:tagLst>
</file>

<file path=ppt/tags/tag84.xml><?xml version="1.0" encoding="utf-8"?>
<p:tagLst xmlns:p="http://schemas.openxmlformats.org/presentationml/2006/main">
  <p:tag name="KSO_WM_DIAGRAM_VIRTUALLY_FRAME" val="{&quot;height&quot;:454.25,&quot;left&quot;:7.708897637795275,&quot;top&quot;:63.1,&quot;width&quot;:731.9420472440945}"/>
</p:tagLst>
</file>

<file path=ppt/tags/tag85.xml><?xml version="1.0" encoding="utf-8"?>
<p:tagLst xmlns:p="http://schemas.openxmlformats.org/presentationml/2006/main">
  <p:tag name="KSO_WM_DIAGRAM_VIRTUALLY_FRAME" val="{&quot;height&quot;:454.25,&quot;left&quot;:7.708897637795275,&quot;top&quot;:63.1,&quot;width&quot;:731.9420472440945}"/>
</p:tagLst>
</file>

<file path=ppt/tags/tag86.xml><?xml version="1.0" encoding="utf-8"?>
<p:tagLst xmlns:p="http://schemas.openxmlformats.org/presentationml/2006/main">
  <p:tag name="KSO_WM_DIAGRAM_VIRTUALLY_FRAME" val="{&quot;height&quot;:454.25,&quot;left&quot;:7.708897637795275,&quot;top&quot;:63.1,&quot;width&quot;:731.9420472440945}"/>
</p:tagLst>
</file>

<file path=ppt/tags/tag87.xml><?xml version="1.0" encoding="utf-8"?>
<p:tagLst xmlns:p="http://schemas.openxmlformats.org/presentationml/2006/main">
  <p:tag name="KSO_WM_DIAGRAM_VIRTUALLY_FRAME" val="{&quot;height&quot;:454.25,&quot;left&quot;:7.708897637795275,&quot;top&quot;:63.1,&quot;width&quot;:731.9420472440945}"/>
</p:tagLst>
</file>

<file path=ppt/tags/tag88.xml><?xml version="1.0" encoding="utf-8"?>
<p:tagLst xmlns:p="http://schemas.openxmlformats.org/presentationml/2006/main">
  <p:tag name="KSO_WM_DIAGRAM_VIRTUALLY_FRAME" val="{&quot;height&quot;:454.25,&quot;left&quot;:7.708897637795275,&quot;top&quot;:63.1,&quot;width&quot;:731.9420472440945}"/>
</p:tagLst>
</file>

<file path=ppt/tags/tag89.xml><?xml version="1.0" encoding="utf-8"?>
<p:tagLst xmlns:p="http://schemas.openxmlformats.org/presentationml/2006/main">
  <p:tag name="KSO_WM_DIAGRAM_VIRTUALLY_FRAME" val="{&quot;height&quot;:454.25,&quot;left&quot;:7.708897637795275,&quot;top&quot;:63.1,&quot;width&quot;:731.9420472440945}"/>
</p:tagLst>
</file>

<file path=ppt/tags/tag9.xml><?xml version="1.0" encoding="utf-8"?>
<p:tagLst xmlns:p="http://schemas.openxmlformats.org/presentationml/2006/main">
  <p:tag name="KSO_WM_DIAGRAM_VIRTUALLY_FRAME" val="{&quot;height&quot;:454.25,&quot;left&quot;:7.708897637795275,&quot;top&quot;:63.1,&quot;width&quot;:731.9420472440945}"/>
</p:tagLst>
</file>

<file path=ppt/tags/tag90.xml><?xml version="1.0" encoding="utf-8"?>
<p:tagLst xmlns:p="http://schemas.openxmlformats.org/presentationml/2006/main">
  <p:tag name="KSO_WM_DIAGRAM_VIRTUALLY_FRAME" val="{&quot;height&quot;:454.25,&quot;left&quot;:7.708897637795275,&quot;top&quot;:63.1,&quot;width&quot;:731.9420472440945}"/>
</p:tagLst>
</file>

<file path=ppt/tags/tag91.xml><?xml version="1.0" encoding="utf-8"?>
<p:tagLst xmlns:p="http://schemas.openxmlformats.org/presentationml/2006/main">
  <p:tag name="KSO_WM_DIAGRAM_VIRTUALLY_FRAME" val="{&quot;height&quot;:454.25,&quot;left&quot;:7.708897637795275,&quot;top&quot;:63.1,&quot;width&quot;:731.9420472440945}"/>
</p:tagLst>
</file>

<file path=ppt/tags/tag92.xml><?xml version="1.0" encoding="utf-8"?>
<p:tagLst xmlns:p="http://schemas.openxmlformats.org/presentationml/2006/main">
  <p:tag name="KSO_WM_DIAGRAM_VIRTUALLY_FRAME" val="{&quot;height&quot;:454.25,&quot;left&quot;:7.708897637795275,&quot;top&quot;:63.1,&quot;width&quot;:731.9420472440945}"/>
</p:tagLst>
</file>

<file path=ppt/tags/tag93.xml><?xml version="1.0" encoding="utf-8"?>
<p:tagLst xmlns:p="http://schemas.openxmlformats.org/presentationml/2006/main">
  <p:tag name="KSO_WM_DIAGRAM_VIRTUALLY_FRAME" val="{&quot;height&quot;:454.25,&quot;left&quot;:7.708897637795275,&quot;top&quot;:63.1,&quot;width&quot;:731.9420472440945}"/>
</p:tagLst>
</file>

<file path=ppt/tags/tag94.xml><?xml version="1.0" encoding="utf-8"?>
<p:tagLst xmlns:p="http://schemas.openxmlformats.org/presentationml/2006/main">
  <p:tag name="KSO_WM_DIAGRAM_VIRTUALLY_FRAME" val="{&quot;height&quot;:454.25,&quot;left&quot;:7.708897637795275,&quot;top&quot;:63.1,&quot;width&quot;:731.9420472440945}"/>
</p:tagLst>
</file>

<file path=ppt/tags/tag95.xml><?xml version="1.0" encoding="utf-8"?>
<p:tagLst xmlns:p="http://schemas.openxmlformats.org/presentationml/2006/main">
  <p:tag name="KSO_WM_DIAGRAM_VIRTUALLY_FRAME" val="{&quot;height&quot;:454.25,&quot;left&quot;:7.708897637795275,&quot;top&quot;:63.1,&quot;width&quot;:731.9420472440945}"/>
</p:tagLst>
</file>

<file path=ppt/tags/tag96.xml><?xml version="1.0" encoding="utf-8"?>
<p:tagLst xmlns:p="http://schemas.openxmlformats.org/presentationml/2006/main">
  <p:tag name="KSO_WM_DIAGRAM_VIRTUALLY_FRAME" val="{&quot;height&quot;:454.25,&quot;left&quot;:7.708897637795275,&quot;top&quot;:63.1,&quot;width&quot;:731.9420472440945}"/>
</p:tagLst>
</file>

<file path=ppt/tags/tag97.xml><?xml version="1.0" encoding="utf-8"?>
<p:tagLst xmlns:p="http://schemas.openxmlformats.org/presentationml/2006/main">
  <p:tag name="KSO_WM_DIAGRAM_VIRTUALLY_FRAME" val="{&quot;height&quot;:454.25,&quot;left&quot;:7.708897637795275,&quot;top&quot;:63.1,&quot;width&quot;:731.9420472440945}"/>
</p:tagLst>
</file>

<file path=ppt/tags/tag98.xml><?xml version="1.0" encoding="utf-8"?>
<p:tagLst xmlns:p="http://schemas.openxmlformats.org/presentationml/2006/main">
  <p:tag name="KSO_WM_DIAGRAM_VIRTUALLY_FRAME" val="{&quot;height&quot;:454.25,&quot;left&quot;:7.708897637795275,&quot;top&quot;:63.1,&quot;width&quot;:731.9420472440945}"/>
</p:tagLst>
</file>

<file path=ppt/tags/tag99.xml><?xml version="1.0" encoding="utf-8"?>
<p:tagLst xmlns:p="http://schemas.openxmlformats.org/presentationml/2006/main">
  <p:tag name="KSO_WM_DIAGRAM_VIRTUALLY_FRAME" val="{&quot;height&quot;:454.25,&quot;left&quot;:7.708897637795275,&quot;top&quot;:63.1,&quot;width&quot;:731.9420472440945}"/>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6569</Words>
  <Application>WPS 演示</Application>
  <PresentationFormat>自定义</PresentationFormat>
  <Paragraphs>447</Paragraphs>
  <Slides>41</Slides>
  <Notes>8</Notes>
  <HiddenSlides>0</HiddenSlides>
  <MMClips>0</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41</vt:i4>
      </vt:variant>
    </vt:vector>
  </HeadingPairs>
  <TitlesOfParts>
    <vt:vector size="57" baseType="lpstr">
      <vt:lpstr>Arial</vt:lpstr>
      <vt:lpstr>宋体</vt:lpstr>
      <vt:lpstr>Wingdings</vt:lpstr>
      <vt:lpstr>BankGothic Md BT</vt:lpstr>
      <vt:lpstr>Noto Sans SC</vt:lpstr>
      <vt:lpstr>AMGDT</vt:lpstr>
      <vt:lpstr>微软雅黑</vt:lpstr>
      <vt:lpstr>Calibri</vt:lpstr>
      <vt:lpstr>等线</vt:lpstr>
      <vt:lpstr>Arial Unicode MS</vt:lpstr>
      <vt:lpstr>华文楷体</vt:lpstr>
      <vt:lpstr>黑体</vt:lpstr>
      <vt:lpstr>微软雅黑 Light</vt:lpstr>
      <vt:lpstr>Courier New</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MS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相册</dc:title>
  <dc:creator>USER-</dc:creator>
  <cp:lastModifiedBy>林礼建</cp:lastModifiedBy>
  <cp:revision>180</cp:revision>
  <dcterms:created xsi:type="dcterms:W3CDTF">2020-10-15T17:22:00Z</dcterms:created>
  <dcterms:modified xsi:type="dcterms:W3CDTF">2026-05-15T07:39:47Z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2052-12.1.0.26375</vt:lpwstr>
  </property>
  <property fmtid="{D5CDD505-2E9C-101B-9397-08002B2CF9AE}" pid="3" name="ICV">
    <vt:lpwstr>7F5EAC974A1747C18B52710AC6F247AA_13</vt:lpwstr>
  </property>
</Properties>
</file>